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notesSlides/notesSlide13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48.xml" ContentType="application/inkml+xml"/>
  <Override PartName="/ppt/ink/ink49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50.xml" ContentType="application/inkml+xml"/>
  <Override PartName="/ppt/ink/ink51.xml" ContentType="application/inkml+xml"/>
  <Override PartName="/ppt/notesSlides/notesSlide32.xml" ContentType="application/vnd.openxmlformats-officedocument.presentationml.notesSlide+xml"/>
  <Override PartName="/ppt/ink/ink52.xml" ContentType="application/inkml+xml"/>
  <Override PartName="/ppt/notesSlides/notesSlide33.xml" ContentType="application/vnd.openxmlformats-officedocument.presentationml.notesSlide+xml"/>
  <Override PartName="/ppt/ink/ink53.xml" ContentType="application/inkml+xml"/>
  <Override PartName="/ppt/notesSlides/notesSlide34.xml" ContentType="application/vnd.openxmlformats-officedocument.presentationml.notesSlide+xml"/>
  <Override PartName="/ppt/ink/ink54.xml" ContentType="application/inkml+xml"/>
  <Override PartName="/ppt/ink/ink55.xml" ContentType="application/inkml+xml"/>
  <Override PartName="/ppt/notesSlides/notesSlide35.xml" ContentType="application/vnd.openxmlformats-officedocument.presentationml.notesSlide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notesSlides/notesSlide36.xml" ContentType="application/vnd.openxmlformats-officedocument.presentationml.notesSlide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19" r:id="rId2"/>
    <p:sldMasterId id="2147483735" r:id="rId3"/>
  </p:sldMasterIdLst>
  <p:notesMasterIdLst>
    <p:notesMasterId r:id="rId45"/>
  </p:notesMasterIdLst>
  <p:handoutMasterIdLst>
    <p:handoutMasterId r:id="rId46"/>
  </p:handoutMasterIdLst>
  <p:sldIdLst>
    <p:sldId id="512" r:id="rId4"/>
    <p:sldId id="513" r:id="rId5"/>
    <p:sldId id="517" r:id="rId6"/>
    <p:sldId id="462" r:id="rId7"/>
    <p:sldId id="463" r:id="rId8"/>
    <p:sldId id="464" r:id="rId9"/>
    <p:sldId id="465" r:id="rId10"/>
    <p:sldId id="466" r:id="rId11"/>
    <p:sldId id="467" r:id="rId12"/>
    <p:sldId id="518" r:id="rId13"/>
    <p:sldId id="469" r:id="rId14"/>
    <p:sldId id="470" r:id="rId15"/>
    <p:sldId id="471" r:id="rId16"/>
    <p:sldId id="474" r:id="rId17"/>
    <p:sldId id="475" r:id="rId18"/>
    <p:sldId id="476" r:id="rId19"/>
    <p:sldId id="494" r:id="rId20"/>
    <p:sldId id="481" r:id="rId21"/>
    <p:sldId id="499" r:id="rId22"/>
    <p:sldId id="500" r:id="rId23"/>
    <p:sldId id="501" r:id="rId24"/>
    <p:sldId id="502" r:id="rId25"/>
    <p:sldId id="528" r:id="rId26"/>
    <p:sldId id="503" r:id="rId27"/>
    <p:sldId id="504" r:id="rId28"/>
    <p:sldId id="505" r:id="rId29"/>
    <p:sldId id="506" r:id="rId30"/>
    <p:sldId id="507" r:id="rId31"/>
    <p:sldId id="519" r:id="rId32"/>
    <p:sldId id="520" r:id="rId33"/>
    <p:sldId id="521" r:id="rId34"/>
    <p:sldId id="522" r:id="rId35"/>
    <p:sldId id="523" r:id="rId36"/>
    <p:sldId id="524" r:id="rId37"/>
    <p:sldId id="525" r:id="rId38"/>
    <p:sldId id="526" r:id="rId39"/>
    <p:sldId id="508" r:id="rId40"/>
    <p:sldId id="496" r:id="rId41"/>
    <p:sldId id="527" r:id="rId42"/>
    <p:sldId id="510" r:id="rId43"/>
    <p:sldId id="511" r:id="rId44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9933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9929" autoAdjust="0"/>
  </p:normalViewPr>
  <p:slideViewPr>
    <p:cSldViewPr>
      <p:cViewPr>
        <p:scale>
          <a:sx n="60" d="100"/>
          <a:sy n="60" d="100"/>
        </p:scale>
        <p:origin x="-1644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2706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fld id="{69E5315D-E3D7-4496-94F9-637A7B5DA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57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50.4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0 667 8,'0'0'10,"0"0"0,0 0 1,0 0 0,0 0-1,0 0-1,0 0-2,0 0 0,0 0-1,0 0-2,0 0-2,0 0 0,0 0 0,0 0-2,0 0 0,0 0 0,0 0-1,0 0 0,0 0 0,0 0 0,2 10 0,-2-10 0,8 12 0,-8-12 1,12 20 0,-5-9 0,0 0 0,0 1-1,0-1 1,-1-1-1,-6-10 1,12 15-2,-12-15 2,0 0 1,8 9 2,-8-9 1,0 0 1,0 0-1,6-9 0,-6 9 0,1-20-1,2 8-1,-1-3-2,-1-1 0,1-3-1,1 0 1,-1-2 0,1 2-1,1 0 1,-1-1-1,3 4 0,-1-1 0,1 3-1,0 3 0,-1 1 1,-5 10 0,11-12 0,-11 12 0,0 0 1,0 0-1,9-8 1,-9 8 0,0 0-1,0 0 0,0 0 0,11 9 0,-11-9 0,9 12 0,-9-12 1,9 18 0,-4-8 0,-1 0 0,0-1 1,0 0-1,-4-9 1,8 13-1,-8-13 1,0 0 0,5 10 0,-5-10 1,0 0 0,0 0 0,0 0 1,0 0 0,0 0 0,0 0 1,0 0-1,11-3-1,-11 3 1,0 0-2,8-10 0,-8 10 0,0 0-2,0 0 1,0 0-1,0 0 1,9-8-1,-9 8 0,0 0-1,0 0 0,0 0 0,0 0 1,0 0-1,3 9 1,-3-9-1,0 0 2,7 13-1,-7-13 1,0 0 0,8 11 0,-8-11 0,0 0 0,5 13 0,-5-13 0,3 9 0,-3-9 1,5 11-1,-5-11 0,4 10 0,-4-10 1,3 11 0,-3-11 0,0 0 0,4 10 0,-4-10 0,0 0 0,0 0 0,0 0 1,0 0-1,0 0 0,0 0 0,0 0 0,0 0 0,0 0-1,0 0 0,0 0 0,0 0 0,0 0 0,2 9-1,-2-9 1,0 0-1,0 0 0,0 0-1,0 0-1,0 0-1,0 0-2,0 0-7,13-7-7,-13 7 1,12-11 0,-5-1 1</inkml:trace>
  <inkml:trace contextRef="#ctx0" brushRef="#br0" timeOffset="1462">425 0 4,'0'0'10,"0"0"3,0 0 3,0 0-2,0 0-3,0 0 1,0 0 1,0 0-3,0 0-3,0 0-2,0 0-4,3 10 0,-3 2-2,1 3 0,1 6 1,1 5-1,-1 5 2,2 4-1,-1 4 0,1 2 0,1 2 0,0-1 0,3 1 0,1-1 1,0-1-1,2-4 0,2-3-1,-2-5-1,2-5-1,-5-3-4,0-6-5,-3-3-6,-5-12 1,0 0-1,0 0 1</inkml:trace>
  <inkml:trace contextRef="#ctx0" brushRef="#br0" timeOffset="1842">292 455 52,'0'0'18,"0"0"1,16-12-3,1 7-10,0-6-3,6 1-1,5-5-1,5 1 0,0-3 0,0 0-1,-1 1-2,-2-5-4,2 4-8,-6 0-5,-3 0 0,-4 2 1,-3 0-1</inkml:trace>
  <inkml:trace contextRef="#ctx0" brushRef="#br0" timeOffset="2123">680 268 22,'0'0'10,"0"0"-1,1-11 0,2 0-3,1 0-5,-1-1 0,3 0-1,3-2 2,1 2 1,4 0 0,2 1 0,3 0-2,0 2 0,4 0-1,-2 3 0,-1 1 0,0 3 0,-2 1 0,-2 3-1,-2 3 1,-2 3 0,-2 5 0,-1 1 0,-4 4 0,-1 0 1,-5 3 1,-1 1 0,-4-2 2,-3 1 3,-4-5 0,0 0 1,-6-7 1,4 1-1,-4-7 0,4 2-1,-3-10-1,2 1-2,4-4-4,-2-3-5,5 0-9,-2-3-6,5-1-3,2-3 1,8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22.0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20 287 26,'0'0'13,"2"-10"1,-2 10 0,0 0-2,0 0-5,6-10-1,-6 10 1,0 0 1,0 0 0,0 0 0,0 0-1,0 0-3,0 0-2,0 0-1,0 0-2,0 0 0,0 0 0,0 0 0,0 0 0,0 0-1,-2 13 1,2-2 1,0 2-2,-2 4 2,1 2-1,-2 4 2,1-1-2,-1 1 2,-2 0-2,1-3 1,2 0-4,-2-3-6,5-2-10,-1-15-1,13 9 1,-2-19-1</inkml:trace>
  <inkml:trace contextRef="#ctx0" brushRef="#br0" timeOffset="511">313 466 40,'0'0'14,"-19"3"0,19-3 3,-8-11-12,8 11-2,-3-18-1,5 7 1,6-1 1,3-1 0,5 0-1,3 1-1,3 0-3,1 1 1,2 4-1,-2 1 0,-3 3 1,-2 2 0,-3 2-1,-5 3 1,-10-4-1,10 20 1,-10-6-1,-3 4 0,-3-1 1,-3 4-1,-3-1 2,-2 0 0,-1-1 2,-2-3-1,1-4 1,-3-4 1,5-1-2,-3-6-1,2-6-4,6-4-5,-1-10-5,9-3-2,1-7-1,7-3 2,1-8-1,5 1 5,3-4 4,-1 3 7,2 2 6,-4 6 3,0 1 2,-3 5 0,-1 4 0,-1 6-3,-1 3 0,-1 4-4,-6 9-2,10-8-3,-10 8-1,12 6 1,-6 4-1,0 5 2,0 5 0,-1 5 1,0 9 1,-3 0 1,1 8 0,-3-2 0,0 3-1,-1-3-3,-1-1-6,5-6-12,2-6-1,4-10-2,4-13 1</inkml:trace>
  <inkml:trace contextRef="#ctx0" brushRef="#br0" timeOffset="1151">711 312 54,'0'0'3,"7"12"-2,3-12 0,1-1-14,5 2 2,-3-4 2,5 3 4,-2-3 7,0 0 7,-4 0 2,0 0-1,-3-3-4,-9 6-4,11-12-3,-11 12 0,2-13 0,-2 13 1,-5-15 2,5 15 0,-10-10 2,10 10-1,-14-6 0,14 6 1,-15-1-1,5 1-1,10 0 0,-20 4 1,10 5-1,-2-4 0,2 10 1,-1-2-1,3 8 1,1 0-1,1 7 1,4 0-2,2-1 1,2 1-1,3-1 0,1-1 0,2-4 0,3-5 0,1-5 1,1-2-2,2-6 1,1-6-1,1-4 0,4-5-1,0-5 0,1-1 1,1-4 0,-1-4 1,1 1 0,-5 0 3,3 2 0,-5 0 2,0 5-1,-6 1 2,2 5-3,-6-1 2,-6 12-3,11-13-1,-11 13-1,0 0-1,0 0-2,0 0-1,0 0 1,0 0 0,8 13 0,-7 0 0,-2 1 1,2 3-1,-1 1 3,2 0-2,0 0 2,2 0-2,0-2 2,4-3-2,4-4 1,4-3-1,4-5-2,5-5 0,0-4 0,4-3 1,2-5 1,-2-1 2,-2 0 1,-7 0 3,0 3-1,-9 2 2,2 3-1,-13 9-1,9-9-1,-9 9-2,0 0-1,1 12-2,-2-1 2,3 3-2,-2 5 2,3 3-2,0 3 0,7 5-6,-4-4-9,6 0-6,1-9-1,4-7 0,0-13 1</inkml:trace>
  <inkml:trace contextRef="#ctx0" brushRef="#br0" timeOffset="2103">1700 5 21,'11'-1'12,"-1"-3"-1,2 7 2,-12-3-4,15 9-5,-7 5 0,-6 4 1,-1 11 2,-2 2-1,-1 11-1,-4 1 0,2 9-1,-4 0-2,2 4-1,0-1-2,-2 0 1,2-7-3,0-4-1,-1-6-2,-2-8-2,3-8-4,-5-7-2,-2-12-1,0-6 0,2-6 3,-4-9 4,3-3 6,-1-7 4,2 0 5,6-2 4,3 2 4,3 0-1,2 3-1,6 7-2,3 1-3,6 6-4,2 1 0,5 4-3,-1 2-2,7 3 0,3 1-4,1 1-2,5 2-4,0-1 2,2 1 0,-3 0 3,0 1 4,-6-1 3,-6-2 5,-3 3 3,-8-1 3,-2 4 2,-14-7-1,10 20-2,-12-8-3,1 6-2,-6 1-2,4 0 1,-2-1-3,1 0-1,2 0-4,-3-6-13,5-12-6,0 0 0,0 0-1,13-23 0</inkml:trace>
  <inkml:trace contextRef="#ctx0" brushRef="#br0" timeOffset="2934">2118 94 94,'0'0'24,"-3"9"-1,3-9-1,0 0-23,0 0-2,0 0-2,1 11-6,-1-11-10,2 14-2,-2-14 0,12 10 0,-2-10 1</inkml:trace>
  <inkml:trace contextRef="#ctx0" brushRef="#br0" timeOffset="3154">2408 75 66,'-11'1'16,"11"-1"1,0 0-1,-9-10-16,9 10 0,0 0-1,0 0 2,0 0 2,-6 21 2,5-1-2,1 11-1,0 3-1,-1 10-1,-1 5-1,1 9 0,0 7-2,-2 1 1,-1 0-1,0-4 0,-1 2-1,-1-3 1,2-7-1,-3-9 0,7-45-1,-12 61-2,6-42 1,-3-11 0,9-8 4,-18-15 2,8-4 2,0-5 2,1-7 3,0-4 1,0-2-1,5 2 1,0 1-2,6 1-3,1 4 0,6 1-1,1 4 0,4 4-1,2 4 1,5 1-1,0 3 0,6 2-2,4 1-2,2 1-2,8 3-1,-4-1-1,6 1 2,-4 0 1,0 1 2,-4 1 4,-9-2 2,-2 6 3,-11-5 1,-1 5 1,-12-1-2,9 7-1,-9-7-3,-3 18-1,1-6-2,1 0 0,0 7 1,1 1-1,2-2-3,-1-1-4,7-1-14,0-6-1,2-7-2,1-9 1</inkml:trace>
  <inkml:trace contextRef="#ctx0" brushRef="#br0" timeOffset="3805">2862 170 99,'0'0'24,"-10"8"-2,10-8-3,0 0-26,0 0-8,8 13-10,-8-13-2,20 10 0,-7-6 3</inkml:trace>
  <inkml:trace contextRef="#ctx0" brushRef="#br0" timeOffset="3996">3183 295 74,'-7'10'18,"7"-10"-1,-11 3 3,11-3-19,-11-3-3,11 3 0,-12 3 1,1 3 4,3 5 1,-5 2 0,1 5-1,0 4-2,-1 3 1,2 2-1,2 2 1,3-2-2,3-1 2,4-5 0,4 0 0,1-3 0,4-4-1,4-2-1,3-4-4,10-3-11,0-4-7,6-2-1,1-7-2,6-4 1</inkml:trace>
  <inkml:trace contextRef="#ctx0" brushRef="#br0" timeOffset="5618">4409 54 90,'3'-10'25,"-3"10"-2,5-12 1,-5 12-21,9-7-4,-9 7-4,0 0-3,0 0-12,2 12-4,-2-12 0,8 11 0,-8-11 0</inkml:trace>
  <inkml:trace contextRef="#ctx0" brushRef="#br0" timeOffset="14020">3470 322 11,'0'0'15,"0"0"0,0 0 1,0 0 1,-2-10 2,2 10-2,0 0-4,0 0-4,0 0-2,0 0-3,0 0-2,10-10-2,-10 10 0,16-5-2,-5 3 1,1-3-1,4 3 1,-3 2-1,4 2 0,0 2 0,0 3 0,-2-2-1,1 5 0,-2 4 0,-1 1 0,1-1 0,-1 2 1,-5 0 0,-1 0 0,-2 1 1,-3-1-1,-2 1 1,0-1-2,-3 1 1,-4 1 0,2-3 1,0 0 1,-3-4 2,-2-3 2,-1-1 0,-4-3 2,0-2-1,-4-4 1,1 0-1,-5-4 0,3 3-3,0-2 0,2 1-1,5 0 0,1 1 0,12 3 1,-13-7-1,13 7 0,0 0 0,0 0-1,0 0-2,19-9-2,-5 5-4,11 2-4,-2-2-5,9 0-5,2-1 0,4-3 0,-2 0 1</inkml:trace>
  <inkml:trace contextRef="#ctx0" brushRef="#br0" timeOffset="14751">4099 88 31,'0'0'13,"5"11"1,-5-11 0,0 0-7,0 0 0,0 0-2,0 0 0,0 0-1,0 0 0,0 0-2,0 0-1,0 0-1,0 0 0,0 0-1,-3 13 0,3-13 1,-3 16-1,2-4 1,-4 4-1,2 4 1,-1 6-1,-4 0 1,2 4-1,1 2 0,-3 3 1,1 2-1,0 2-1,3-1-1,-1-3 0,3-1-3,0-4 0,4-8 0,-1-3-2,-1-19-3,7 10-3,-7-10 0,0-19 2,-4 2 1</inkml:trace>
  <inkml:trace contextRef="#ctx0" brushRef="#br0" timeOffset="15132">3900 305 30,'0'0'16,"-5"-12"-1,5 12-1,0 0-1,0 0-3,17-2-4,0 3-1,2-1-2,9-2-1,0 1 0,10-1 0,2 0-2,4-2 1,-4 1 0,0 0-1,-8 1 1,-4 0-1,-7 0-2,-8 0-2,-2 2 0,-11 0-2,0 0 1,0 0 0,0 0 0,0 0 0,0 0 2,3 12 4,-3-12 1,-3 10 1,3-10-1,1 20 2,-1-9 0,-2 5 0,0 0 0,-1 3 0,2 0-1,-2 0 0,0 1-2,2-1-1,3 1-8,1-3-7,2-4-5,-5-13 2,15 9-1</inkml:trace>
  <inkml:trace contextRef="#ctx0" brushRef="#br0" timeOffset="15642">4516 46 76,'13'11'23,"-13"-11"-1,13 8-1,-13-8-15,0 0-6,0 0-2,12-3 0,-12 3-1,0 0-2,0 0-1,0 0-3,0 0-5,3 10-4,-3-10-4,0 0 1,0 0 2</inkml:trace>
  <inkml:trace contextRef="#ctx0" brushRef="#br0" timeOffset="16433">4623 451 32,'0'0'16,"-5"-12"1,5 12-2,-7-14 1,7 14-5,-6-17-1,6 17-3,-1-20-2,2 10-1,1-2-1,4 0-2,6 0-1,0 2 0,9 0-1,1 3 0,1 1-1,3 2 1,5 2 0,-1 2 0,-30 0 0,55 7 0,-55-7 1,45 16-1,-45-16 0,25 25 0,-25-25 0,4 33 0,-11-16-1,-5 0 2,-4-2 0,2 2 1,-1-4-1,-3 1 3,-4-6-2,4 1 3,-2-4 0,5 0-1,-4-5 1,-2 0 0,2-3-1,1 0 0,0-3-2,3-1-1,1 2-3,3-6-12,1 4-8,7-6-2,8 0 1,1-5 0</inkml:trace>
  <inkml:trace contextRef="#ctx0" brushRef="#br0" timeOffset="16984">5070 218 44,'44'40'14,"-44"-40"0,0 0 0,0 0-12,0 0-4,0 0 2,0 0 1,43 48 1,-43-48 2,0 0-1,-1 56 0,1-56 1,-3 45-1,3-45-1,-7 44 0,7-44-1,0 0 2,-10 44 1,10-44 0,0 0-1,0 0-1,0 0 0,0 0-2,55-39-1,-55 39 0,58-35 1,-58 35 1,58-33 1,-58 33 1,46-21 0,-46 21 2,0 0-1,0 0-1,0 0-3,0 0 0,0 0-1,0 0-1,0 0 0,0 0 0,35 50 1,-35-50 2,-3 47-1,3-47 1,-6 57-1,6-57 0,-12 66-5,12-66-7,-21 68-10,21-68 0,-36 47-1,36-47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40.2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573 564 24,'0'0'12,"0"0"-1,0 0 1,0 0-3,-49 34 0,49-34-1,0 0-2,0 0 0,-41-4 0,41 4-1,0 0-1,-53-27-1,53 27-2,-44-30 0,44 30 0,-51-49 1,51 49-1,-50-60 1,50 60 0,-45-68-1,29 30 0,5-1 1,6-1-2,5 4-2,8-1 1,3 5 0,8 1-1,3 5 1,1 3 0,-1 5 1,1 4 0,-4 2 1,-4 5-1,-3 1 0,-1 4 0,-11 2-2,12 5-1,-12-5-1,4 23 0,-4-7-1,0 5 1,-4 2 0,4-23 1,-13 60-1,13-60 2,-24 76-3,6-31 0,-2 3-2,-5 4 0,-5-1 0,-3 3 1,-2-6 2,-2 4 1,0-6 1,1-4 3,36-42 2,-63 63 0,63-63 0,-35 43 0,35-43-2,0 0 1,0 0-1,46-25-1,-46 25 1,88-65 1,-33 24 3,3-4 1,2 4 2,-4-1 1,0 6 0,-12-1 1,-2 14-1,-42 23-1,59-38-2,-59 38-6,0 0-11,52-17-10,-52 17-2,0 0-1,0 0 2</inkml:trace>
  <inkml:trace contextRef="#ctx0" brushRef="#br0" timeOffset="831">1183 105 72,'0'0'23,"3"11"-2,-3-11 0,0 0-16,0 0-5,0 0-1,0 0 1,0 0 0,0 0 1,-4 10 0,2 0-1,2-10 0,0 0-2,-22 51 2,22-51-1,-25 61 0,25-61-1,-33 80 2,33-80-1,-38 84 1,21-43 0,17-41 0,-31 79-1,31-79 2,-15 65 0,15-65 0,11 48-2,-11-48-1,54 27-4,-9-16-4,2-9-3,11-1 0,-5-7-3,6 4 1,-10-8-1,-7 2-1,-42 8-1</inkml:trace>
  <inkml:trace contextRef="#ctx0" brushRef="#br0" timeOffset="1282">978 416 36,'-14'47'20,"14"-47"0,0 0 2,58-4-10,-58 4-9,61-2 0,-61 2 0,77 2-1,-77-2-3,77 4-7,-77-4-9,76 6-5,-76-6 0,68-5-1</inkml:trace>
  <inkml:trace contextRef="#ctx0" brushRef="#br0" timeOffset="1552">986 136 51,'0'0'21,"0"0"1,23-10 0,-1 1-5,9 4-14,6-2-1,7 4-1,4 1 1,2 1 0,0 3-1,2-3-3,0 8-5,-9-2-11,1 4-4,-8-7-2,-2 1 2,-9-1-1</inkml:trace>
  <inkml:trace contextRef="#ctx0" brushRef="#br0" timeOffset="1843">1513 313 32,'0'0'17,"0"0"0,0 0 3,0 0-14,0 0 0,0 0 0,45-20 1,-45 20-1,0 0-3,0 0-2,28 63-2,-28-63 0,26 56 0,-26-56 0,33 63-3,-33-63-3,32 58-4,-32-58-8,28 59-1,-28-59-1,0 0 1</inkml:trace>
  <inkml:trace contextRef="#ctx0" brushRef="#br0" timeOffset="2123">1462 647 56,'0'0'21,"0"0"0,0 0 0,22-54-18,-22 54-3,60-59 0,-60 59-1,75-58 2,-75 58-1,74-55-7,-74 55-10,71-44-4,-71 44 2,65-44-1</inkml:trace>
  <inkml:trace contextRef="#ctx0" brushRef="#br0" timeOffset="2413">2045 100 67,'0'0'20,"0"0"-1,0 0 0,0 0-18,0 0-2,-2 15-1,0-4 1,2-11 1,0 0 0,-15 58 2,15-58 0,-20 75-1,5-27 0,0 1 0,-2 1-2,2 0 1,-2-3-4,5-3-6,12-44-12,-23 62-1,23-62 1,0 0 0</inkml:trace>
  <inkml:trace contextRef="#ctx0" brushRef="#br0" timeOffset="2714">1738 289 61,'0'0'18,"0"0"1,0 0 0,68-36-18,-26 30-2,5 2 1,3 0 1,0 4 0,1 2-4,-4-1-9,-47-1-5,74 11-4,-74-11 2,47 14-1</inkml:trace>
  <inkml:trace contextRef="#ctx0" brushRef="#br0" timeOffset="2954">2176 302 54,'0'0'13,"11"43"2,-11-43-2,0 0-16,17 50 1,-17-50 1,12 48 2,-12-48 3,2 53 1,-2-53 0,0 53 1,0-53-2,-2 47-2,2-47 1,0 0 0,0 0 1,-5 42 1,5-42-2,0 0 3,0 0-2,0 0 0,0 0 0,5-56-2,-5 56-1,10-44 0,-10 44-1,15-55 0,-15 55 3,23-49-2,-23 49 0,30-41 0,-30 41 1,0 0-1,58-52 1,-58 52-2,43-25 0,-43 25 0,0 0 0,56-12 0,-56 12-1,0 0-1,45 15-2,-45-15-8,0 0-14,45 43 0,-45-43 0,0 0 2</inkml:trace>
  <inkml:trace contextRef="#ctx0" brushRef="#br0" timeOffset="3445">2615 329 27,'0'0'14,"0"0"0,0 0 4,0 0-9,55 27-1,-55-27-3,0 0 1,45 21 0,-45-21-1,0 0-1,46 54-4,-46-54 0,23 51-2,-23-51 3,17 54-1,-17-54 0,5 54 1,-5-54-1,-9 45 1,9-45-1,0 0 1,-44 49 0,44-49-1,-42 21 1,42-21 0,-49 3 2,49-3-1,-45-8 1,45 8 0,0 0 0,-47-32 0,47 32-1,0 0-1,-3-54-2,3 54-1,0 0-1,46-54-2,-46 54-3,50-29-3,-50 29-10,67-16-4,-67 16 3,66-14 0</inkml:trace>
  <inkml:trace contextRef="#ctx0" brushRef="#br0" timeOffset="3876">3201 354 81,'0'0'21,"0"0"-1,0 0 1,0 0-20,0 0-3,0 0 0,0 0 1,-58 1 0,58-1 4,-43 8-1,43-8-1,-47 21 0,47-21-2,-47 33 0,47-33 0,-38 41 2,38-41-2,-21 43 1,21-43 1,-5 41-2,5-41-1,12 42-1,-12-42-5,0 0 0,45 54-6,-45-54-8,55 19-2,-55-19 1,70-10 0</inkml:trace>
  <inkml:trace contextRef="#ctx0" brushRef="#br0" timeOffset="4196">3464 156 58,'1'-27'21,"-5"0"-2,1 7 2,-3 6-15,3 3-5,3 11-1,0-14-1,0 14 1,0 0-1,0 0 1,9 17 0,-6-6 0,-1 9 1,-2-20-1,1 54 0,-1-54 2,-6 83-4,-2-34 2,0 5-1,-5 1 0,-2-6-2,2 1 0,-4-7-4,3-2-2,14-41 0,-33 47-2,33-47 2,0 0 2,-44 10 2,44-10 3,0 0 4,-34-53 5,34 53 4,-13-58 1,13 58 0,-6-64 0,6 64-2,4-61-2,-4 61-1,12-46-3,-12 46 0,0 0-2,0 0-2,59-38 0,-59 38-1,56 2-1,-56-2 0,73 6-1,-32-6 0,5 5 0,-4-7 1,2-1 0,-44 3 2,71-8 1,-71 8 0,47-8 1,-47 8 0,0 0 0,0 0-1,0 0 0,0 0-1,0 0 0,0 0 0,15 43-1,-15-43 0,-4 42 0,4-42 0,2 48-1,-2-48-10,8 47-11,-8-47-2,0 0 3,0 0-1</inkml:trace>
  <inkml:trace contextRef="#ctx0" brushRef="#br0" timeOffset="4867">3782 91 73,'0'0'24,"-9"9"-1,9-9-2,0 0-8,6 11-18,-6-11-6,6 15-13,-1-5 0,8 0 0,0-2 1</inkml:trace>
  <inkml:trace contextRef="#ctx0" brushRef="#br0" timeOffset="5097">3915 502 23,'0'0'24,"-14"-45"0,14 45 2,9-45-8,-9 45-4,21-43-3,-21 43-3,0 0-3,0 0-4,48-42 1,-48 42-2,0 0 1,0 0-1,0 0 0,0 0-2,46 42 1,-46-42-1,11 43 1,-11-43-1,3 46 2,-3-46-1,-7 52 1,7-52 1,0 0 1,-28 55 0,28-55 0,0 0-2,-52 30 2,52-30 0,0 0-1,-60-1-1,60 1-2,0 0-5,-49-42-19,49 42 2,-12-49-4,12 49 4</inkml:trace>
  <inkml:trace contextRef="#ctx0" brushRef="#br0" timeOffset="5658">4221 337 58,'0'0'21,"0"0"1,0 0-1,0 0-9,0 0-9,0 0-2,0 0 0,0 0-1,0 0 2,0 0-1,0 0 1,0 0 0,0 0 0,0 0-2,0 0-1,41 37 2,-41-37-2,1 42 2,-1-42-1,0 0 1,5 59-2,-5-59 3,0 0-1,16 43-1,-16-43 0,0 0-1,43 11 1,-43-11-1,49-17 1,-49 17 0,56-33 1,-56 33 1,59-46 3,-59 46-1,47-48 1,-47 48 0,0 0-1,48-43-2,-48 43 0,0 0-2,0 0-1,0 0 0,45-16-1,-45 16 1,0 0-2,0 0 0,0 0 1,29 50 1,-29-50-1,10 50 2,-10-50-2,11 59 1,-11-59-1,8 67 2,-8-67-3,8 66-7,-8-66-14,-4 49-1,4-49-1,0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22.3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322 36 38,'0'0'15,"0"0"-3,0 0 0,0 0-3,0 0-12,0 0-1,10 12 2,-5 4 1,-2 5 1,1 9 3,-1 7 4,0 8-2,-3 8 1,2 6-1,-2 2 0,1 2 0,0-3-1,-1-2-1,-1-8 0,1-6-2,0-8 0,0-7-6,1-3-6,-2-6-8,-1-7-1,2-13 1,-3 9 0</inkml:trace>
  <inkml:trace contextRef="#ctx0" brushRef="#br0" timeOffset="311">337 591 50,'4'-12'17,"3"-3"-2,4-11 1,10-6-11,7-7-6,9-7-1,9-4 2,6-4 2,6 2 1,-2-1 3,3 7 1,-8 3 2,-3 10 0,-14 4-2,-3 9-1,-11 7-2,-7 3-4,-13 10-3,0 0-3,0 0-6,-12 20-8,-3-4-3,-7 3 0,-2 3 0,-8 3 3</inkml:trace>
  <inkml:trace contextRef="#ctx0" brushRef="#br0" timeOffset="601">401 457 12,'3'15'9,"2"-3"0,9 0 0,4 0-3,3 2-2,5 3 2,3 0 1,3 3 0,0 1 1,1 1 0,-4 1-1,-1 4-1,-3-2-1,-1 1-2,-6 1 0,0 0-1,-5-2-1,1-1 1,-4-2-1,0-2-1,0 1-3,-4-8-6,-1 1-9,-5-14 0,9 9 0,-9-9 0</inkml:trace>
  <inkml:trace contextRef="#ctx0" brushRef="#br0" timeOffset="1022">1084 87 38,'4'11'14,"-2"9"1,-2 2 0,0 7-4,0 6-11,1 10 0,0 5 1,-1 4 0,2 3 2,-1 1-1,2-1 0,1-4 1,0-3 0,-1-8-1,0-6-1,0-7 1,-1-6-1,-1-9 1,1-5 1,-2-9 0,0 0-2,0 0-2,-12-23-2,7 2-3,-3-8-2,3-3-3,-3-10-1,5-3 2,-1-4 2,4-3 2,1 1 3,2 1 4,1 3 3,2 1 2,0 5 0,2 2 0,1 5-1,1 4 2,4 5-2,-1 0 0,6 5-1,2 0 0,3 5 0,2 0 0,2 4 1,-2 1-2,1 5 2,-2 1-2,0 4-1,-6 4 0,0 5-2,-4 1 1,-2 5-1,-4 2 0,-3 3 0,-2 3 1,-5 3-1,-5 0 1,-4 0 0,-5 0 1,-5 1-1,-6-2 0,-1 0 0,-4-4 0,1 0 0,0-3-1,3-4 0,4-4 0,4-2-2,6-1 1,3-4-2,10-3 1,0 0-1,0 0 2,16 2-1,-2-2 1,3-1 0,5 2 2,3 2-1,0 0 1,3 3 0,-1 4-1,1 1 1,1 3-1,-1 3 0,1 3 0,-1 1 0,-3 2 0,1 2 0,-3 0-1,-1 2 2,-6-1-1,-1-1 0,-6 0 0,-3-3 0,-1 1 1,-6-2-1,-5-4 2,-2 0 0,-9-3 1,-1 1 0,-9-4 1,-2 1 1,-8-3 0,-4 1 0,-6-3 0,1 0-2,-1 0 0,1-1-1,1-1-2,5-2-1,7 3-6,2-5-14,8 3-5,3-8 1,10-1-2,2-11 1</inkml:trace>
  <inkml:trace contextRef="#ctx0" brushRef="#br0" timeOffset="3125">0 1136 12,'0'0'9,"0"0"0,0 0 0,0 0-3,0 0-5,0 0-1,0 0 1,0 0-1,3 10 0,-3-10 0,0 0 1,15 9 0,-15-9 2,18 7 1,-7-4 2,2 1 1,1-3 1,1 4 2,1-5-1,3 2 0,2-2-2,5 2-1,3-2-1,6 1-1,8-2-2,5 1 0,8-2 0,7 0 0,3-3-1,5 2 1,4-1 0,5 1-1,0-1 1,4 0-1,1-2 0,-2 1 0,1-2 0,-3 2 0,-5-1 1,-4 2 0,-7 0-1,-7 3 1,-9 1 0,-7 2 0,-8-1 0,-4 2 0,-10-1-1,-3 0 1,-6 0-1,-11-2 0,12 1 1,-12-1-1,0 0-1,0 0 1,0 0-1,0 0 0,0 0 0,0 0 0,0 0 0,9 1 0,-9-1 0,0 0 0,0 0-1,14 1 0,-14-1-1,20 1 0,-1-1-1,1-2-1,9 1 1,0-2-1,8 1 1,-4-3 1,1 3 1,-4-1 1,-5 1 0,-3 1 1,-6 2-1,-2 1-2,-3 3-4,-11-5-8,12 11-8,-12-11 0,1 9 0,-1-9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1T18:12:29.3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2604 3387 20,'0'0'26,"14"3"-4,-14-3-3,18 6-9,-9-2-5,3 1-3,-12-5-1,16 7 0,-16-7 1,14 5 0,-14-5 1,11 0 0,-11 0 0,10-2 0,-10 2-1,14-1 0,-14 1-1,13 0 0,-13 0-1,14 1 0,-14-1 1,0 0-1,10 0 1,-10 0 0,0 0-1,0 0 1,0 0 0,0 0-1,0 0 1,0 0 0,0 0 0,0 0 1,0 0 0,0 0 0,0 0 0,0 0-1,0 0 1,-5-9-1,5 9-1,-14-4 1,2 2-1,-5-2-1,-4 1 2,-7-6 0,-3 5 1,-6-5-1,-3 4 2,-8-6-1,0 4 1,-11-5 0,-2 3-1,-13-1 2,-8 2-2,-10-3-1,-5 2 1,-6 0-1,-3 1 0,-5-2 1,3 1-1,4-1 0,8-1 0,8 1 0,11 0 0,10 1 0,9 2-1,9 2 1,12 2-1,9 2 0,9 1 0,5 2-1,5 0 1,9-2-1,0 0 0,-4 11-2,4-11-1,15 11-2,-15-11-5,20 7-11,-9-3-13,1-4 0,3-2 0</inkml:trace>
  <inkml:trace contextRef="#ctx0" brushRef="#br0" timeOffset="1002">1324 2741 10,'-2'-16'22,"11"4"-4,-9 12-7,11-17 0,-1 12 2,-8-5-1,8 8-1,-10 2 0,10-9-2,-10 9-2,10-4-1,-10 4-1,0 0-2,0 0-2,0 0 0,0 0-1,0 0 0,-18-4-1,1 8 1,-6 0 0,-5 4 0,-8 4 1,-8 5 0,-11 0 2,-7 6-1,-16 0 0,-5 6 1,-13 2-1,-4 1 0,-5-2 0,4 1 0,0-3-1,9-2 0,10-4-1,12-4 1,13-4-1,13-3 1,10-4-1,8-2 0,11-3 1,15-2-1,-10 6 0,10-6 0,0 13 1,-1-2-1,-1 5 1,2 4 0,2 6 0,6 10 1,10 6-1,15 11 1,15 9-1,18 12 0,17 10 0,16 5-1,8 2-1,1-5-2,-5-3-3,-19-20-9,-12-7-20,-18-19-1,-22-22 0,-17-14 0</inkml:trace>
  <inkml:trace contextRef="#ctx0" brushRef="#br0" timeOffset="2003">554 2934 11,'0'0'26,"0"0"0,0 0-4,0 0-9,0 0-4,11 0-4,-11 0-2,17 1-3,-4-1 1,5-1 0,7-2 1,12 1-1,12-3 0,16 3 0,19-1 0,22 2 0,16 2-1,16 4 2,4 1 1,4 7 1,-5-2 0,-1 9 2,-20-3-1,-8 9 0,-18-3 0,-13 7-1,-12-3-3,-12 0 0,-12-4-1,-11-3-1,-7-3 0,-10-7 0,-6-4-4,-11-6-9,-6-16-18,-9 5-1,-9-8 0,-2-2 0</inkml:trace>
  <inkml:trace contextRef="#ctx0" brushRef="#br0" timeOffset="2624">540 3325 14,'-2'10'19,"-12"-16"-1,14 6-2,-9 4-12,9-4-10,-9-1 2,9 1 5,0 0 4,0 0 3,0 0 3,27-4-1,14 9 1,15 1-4,17 2-3,24 4-2,21 5-1,18 2 3,17 5 0,-4-2 3,6 6-1,-10-6 0,3 8 0,-20-5 1,-8 3-2,-20-4 0,-14 0-3,-14-3-1,-16-4 0,-14-2 0,-12-5 1,-13-5-1,-5-1 1,-12-4-1,0 0-1,0 0 0,-1-10-3,1 10-3,-18-18-14,3 4-15,-3-4-1,-4-8 0,-2-7 1</inkml:trace>
  <inkml:trace contextRef="#ctx0" brushRef="#br0" timeOffset="27780">2415 2719 18,'0'0'25,"-10"-5"1,10 5-5,0 0-12,0 0-4,0 0-1,0 0 0,0 0-2,0 0 0,0 0 0,0 0-1,0 0 0,3 9 0,-3-9-1,4 18 0,-2-5 0,2 2 0,0 4 1,4-1-1,5 4 1,1-1 0,7 0 0,1 1-1,3-1 1,5 0-1,5-2 1,1-1-1,0-2 0,3-1 0,1-3 1,4-3-1,1 2 2,0-6-1,7 2 1,0-4 0,6 0 0,-1-4 0,3-1 0,-1-4 0,1-3-2,2-6 1,-3-3 0,0-7-1,-2-3 1,0-2 0,1-2-1,-2-3 2,2 2 0,-1-2-1,2 5 2,-1-1-1,4 5 1,-4-3-1,3 3 1,-5-2-1,-3 4 1,-2 0-1,-2 2 0,-9 3 0,-3 1-1,-4 3 1,-1 1-1,-2 2 0,3 3 0,-1-1 0,0 4 0,1-1 0,-1 2-1,-5 2 0,-1-1 1,-5 1-1,-5 2 0,-5 1 1,-11 0-1,12 0 0,-12 0 0,0 0 0,0 0 0,10 3 0,-10-3 0,0 0 0,11 6 0,-2-2 0,2 0 0,4 2 0,1 0 0,1 2 0,0-1 0,-1-1 0,-3-1 0,-1-1-1,-12-4 1,10 5 0,-10-5 0,0 0 0,0 0 0,0 0 0,0 0 0,0 0 0,0 0 0,0 0 1,0 0-1,0 0 0,0 0-1,0 0 1,0 0 0,0 0 0,0 0 0,9-5 0,-9 5 0,14-19 0,-2 4 0,5-2 0,4-7-1,5-4 1,6-4 0,5-2 0,6-2 0,2-1 0,6-2 1,4-1-2,2 3 2,2 2-2,3 3 1,4 3 0,1 3 1,1 7-2,2 3 1,0 5 0,-1 2 0,3 3 0,-3 2 1,-3 2-2,-2 0 1,-1-1 1,-3 0-1,-3-1 0,0-2 0,-1-2 1,2-2-1,1-3 0,1-4 0,1-3 0,-1-1 0,2-5 0,2-4 0,-3-3 1,2-3-1,2-1 0,3 0 0,5 1 0,1 0 0,5-2-1,2 6 1,3 1 0,-2 3 0,-7 0 0,0 0 1,-7-6 0,-2 0 0,-9 0 1,-4-5-2,-4-3 1,-6 2-1,1 0 1,-7 3-1,-4 4 0,-6 5 0,-4 5 0,-7 5 0,1 6 0,-7 1 0,-10 11-1,4-9 0,-4 9 0,0 0-3,-18 8-8,-5-2-24,-14-6-1,-3-12 0,-11-16 0</inkml:trace>
  <inkml:trace contextRef="#ctx0" brushRef="#br0" timeOffset="31145">2555 2803 29,'0'0'12,"0"0"0,0 0-2,0 0-3,0 0-2,0 0 0,0 0 2,0 0-1,0 0 1,-9 0 0,9 0 1,0 0 1,0 0-1,0 0-2,0 0-1,0 0-2,0 0 0,6-14 0,8 3-1,2-2-1,4-2 1,3-1 0,1 0 0,2-2 0,2 3 1,-3 0-1,0 4 1,-4 1-1,1 3 0,-2-3-1,-3 3-1,0 0 0,-2 0 1,-2 0-1,-2 0 0,-2 1 1,2 0-1,-11 6 0,14-10 0,-14 10 1,12-8-1,-12 8 0,0 0 0,0 0 0,0 0-2,0 0-13,0 0-19,0 0-1,-5-9-1,-2-8 1</inkml:trace>
  <inkml:trace contextRef="#ctx0" brushRef="#br0" timeOffset="31916">2359 1951 9,'-23'1'27,"23"-1"-2,-16 1-4,7-4-5,9 3-3,0 0-2,0 0-3,0 0-2,15-3-3,5-4-1,8-2 0,3-2 1,6-3-2,2-1 1,3-1-1,-2 0 2,-4 2-1,-10 1 1,-3 5 0,-7-2 0,-2 6 0,-14 4 0,15-9-1,-15 9 0,10-7-2,-10 7 1,13-7-1,-13 7 0,9-5 0,-9 5 0,0 0 0,0 0 0,0 0-2,0 0-6,0 0-17,0 0-8,0 0-3,0 0 2</inkml:trace>
  <inkml:trace contextRef="#ctx0" brushRef="#br0" timeOffset="33428">2523 1286 21,'-14'8'28,"14"-8"-2,-9 2 2,9-2-16,0 0-10,0 0-1,0 0 0,0 0 0,0 0 1,0 0 0,0 0 0,0 0 0,0 0-2,0 0 0,0 0 0,12 10 0,-12-10 0,9 7 1,-9-7-1,12 8 0,-12-8 0,13 10 0,-13-10 0,15 12 0,-6-5 1,1 2 0,3 1 0,2 2-1,1-3 1,0 5 0,0 0-1,0 2 1,-2-3-2,-3-1 2,-2-1-2,-9-11 1,10 20 0,-10-20 0,5 10 1,-5-10-1,0 0 0,7 9 1,-7-9 0,0 0 0,0 0 0,0 0 1,0 0-1,0 0 1,0 0 0,0 0-1,0 0 0,0 0 0,0 0-1,0 0 0,0 0-1,0 0 0,0 0-1,0 0-1,-15-4 0,15 4 1,-15-10-1,15 10 1,-21-19 1,10 11 0,0-1 2,-2-1 0,2 0 1,-3 2-2,2-3 1,1 0-2,-1 4 0,1-4 0,2 2 0,-1-4 1,6-1 1,2-1 0,4 0 0,-1 2 1,4-2 0,1 0-1,1 1 0,2 2 0,2 1-1,4 1 1,-1 2-2,3 0 1,-1 0 0,1 1-1,-1 1 1,-1 0 0,-3 0 0,0-1 0,-1 1 0,-2 1 0,1 1 1,1 1-1,-2 0 0,4 2 0,-4 3 0,3 3 0,-1 2 0,-1 4 0,1 3 0,-1 1 0,-2 2 0,-1 0 1,-1-1 0,-2-2-1,-1-2 1,-1-2 0,-1 0 0,-1-10-1,2 14 1,-2-14 0,3 13-1,-3-13 1,3 14-1,-3-14 1,2 11 1,-2-11-1,0 0 1,0 0-1,-4 11 0,4-11-3,0 0-11,0 0-18,0 0-3,5-19 1,0 4-1</inkml:trace>
  <inkml:trace contextRef="#ctx0" brushRef="#br0" timeOffset="47318">1254 4456 8,'0'0'1,"0"0"-3,0 0-1,0 0 1,0 0 2,0 0 0,-11-5 2,11 5 2,0 0-1,-13 2-1,13-2-1,-18 0 0,7-1-1,0-1 2,0 0-1,1-1 2,-1-1 1,11 4 1,-18-6-1,18 6 0,-13-5-3,13 5 0,-12-4-1,12 4 0,0 0 1,-10-2 4,10 2 5,0 0 2,0 0 3,0 0 1,0 0 0,0 0-1,0 0-1,12 0-6,9 2-4,9 1-5,7-3-2,13 5 0,2-4 0,6 2 1,-1-1 1,-3-1 2,-8 1 0,-11-3-1,-10-4-6,-9-2-22,-4 4-3,-12-8-1,0 11 1</inkml:trace>
  <inkml:trace contextRef="#ctx0" brushRef="#br0" timeOffset="47889">1423 4181 19,'0'0'25,"-16"-9"0,16 9 1,0 0-21,0 0-3,0 0 2,0 0 1,0 0 1,0 0 0,0 0 0,13 13 0,8 2 0,0 2-2,10 6-3,4 3-1,6 2 0,1 2 0,0-2 1,-6-4 0,-4-3 1,-10-7 0,-3-2 0,-9-6 0,-10-6-1,0 0 1,-1 12-2,1-12 0,-16 12 0,2-5-1,-2 1 1,-3 1 0,-3 2 1,-1-3 0,-2 2 1,-7-1 0,2 0 0,-4-3 0,2 3 1,0-2-2,2 1 0,3-2 0,5 1-1,4 0 0,5-2 0,13-5 0,-13 8-1,13-8-1,-10 3-3,10-3-12,0 0-17,0 0-1,-7-14 1,7-13-1</inkml:trace>
  <inkml:trace contextRef="#ctx0" brushRef="#br0" timeOffset="67327">4602 535 1,'0'9'14,"0"-9"-1,0 0-9,0 0-7,6-10-1,-6 10 2,0 0 1,11-5 3,-11 5 1,0 0 1,0 0 0,0 0 0,11-6-2,-11 6 0,19-10-1,-5 3 2,5-1 0,4-3 3,4-1 0,8 0 2,-1-4 2,12 3 0,4-6-1,16 5 0,6-7-1,19 5-1,8-4-2,13 3-1,9-1-2,10 3 0,4 0-1,5 4-1,2 3 1,1 4-1,5 3 0,2 2-1,2 2 1,1 0 1,2-2-1,2-2 0,-2-4 0,1-4 0,-12-6 2,-3 0-1,-10-6 0,-6-1 1,-16 1 0,-4 4 1,-12 2-2,-8 4 0,-8 7-2,-12-2 0,-4 9-1,-10 4-1,-6 0 1,-45-7 0,63 14 1,-63-14-1,0 0 2,47 8 1,-47-8-2,0 0 2,0 0-3,0 0-1,-5-53-3,5 53-4,0 0-18,-43-46-3,43 46 2,-56-41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1T18:14:14.0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144 4 3,'0'0'23,"-3"11"0,3-11-1,0 0-15,0 0-6,0 0 0,0 0 0,0 0 3,12 9 0,-12-9 1,12 7 1,-3-4 0,5 5-1,7-3 1,6 7-2,9 0-1,7 6-2,8 0 0,4 4 0,4 1-1,4 1 1,-4 1 0,2 0 0,-7-1 0,-4 0-1,-3-4 1,-8 1-1,-6-4 1,-8-3-1,-4-2 0,-9 1-1,-6-4 1,-9 0 0,-7 0 0,-6 0 2,-8-2-1,-2 3 2,-12-4 0,0 2 0,-5-3-1,3 3 1,1 1-1,5 2-1,5 4 0,9 2-1,11 7-1,11 6 1,15 6 0,10 5 0,11 3 0,8 2 1,8 0-1,3-3 0,-2-3 1,-6-7 0,-8-6 0,-9-4-1,-13-4 1,-11-3 0,-19-1 1,-10-1-2,-16-1 1,-3 5 0,-12 0-1,0 2 1,-3 2 0,3 2-1,8 2 0,9 0 0,11 2-1,7-1 1,12 2 0,9-1 0,9 0 0,8-1 0,6-2 0,5-2 0,1-2 1,-1-1 0,-3-5-1,-4 0 1,-10-2 0,-10 1 0,-13-1 2,-13 2-2,-10 0 0,-6 2 1,-7 4-1,0 3 0,0 1 0,4 0-1,9 2 0,11 3-1,14 3 1,11 2-1,11 1 0,8-1 1,7 1 0,3-1 0,0-3 0,-2-4 1,-6-4-1,-8-3 1,-8-1 0,-11-1 0,-12-4 0,-7 3-1,-8-2 1,-7 3-1,-7 1 1,0 4-1,1 3 0,5 2-1,10 3 1,9 2-2,13 4 1,11 3 0,12 1 0,5-1 0,6-1 0,1-4 1,-1-1 1,-3-4 0,-7-3-1,-6-3 2,-8-4-1,-4 1-1,-7 1 1,-2 0-1,-1 3 0,-1 2 0,2 5-1,1 0 1,6 1 0,1 0-1,5-2 2,3-1-2,1-2 1,0-2 0,-1-3 1,-3 0-2,-7 0 1,-4 0 1,-9 1-1,-4 0 0,-8 1 1,-2 1 0,-3 0-1,-1 0 0,5 0 1,2 0-1,11 2-1,5 0 0,14 5-1,4-4 0,8 5 0,2-3 0,3 0 1,-2-1 0,-3-3 1,-5-2 0,-8-3 1,-4 1 0,-6-1 0,-2 3-1,-4 3 0,-3 0 0,-2 2 0,-2 3 2,-6-2 0,-1 3 1,-4-4-1,3 2 1,0-2-1,4 1-1,3-1-1,5-1-1,8 4-1,6-3-2,16 5-3,-1-9-5,22 10 0,-8-14 1,11 6 7,-4-5 3,-4-7 3,0 1 1,-14-10 5,-1 11 3,-25-13 4,1 14-3,-16-8-6,1 12-2,-8 4-2,-3 7-2,-6 3 0,0 3 1,1 3-1,2 1 0,3 3-1,0-3 1,10-1-1,3-3 1,6-3-1,7-2 0,5 0 0,4-6 0,3-5 0,-1-5 1,2-3-1,-4-1 1,0-1-3,-13-4-6,-2-1-29,-8-8 2,-5-7-2,-3-6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8:48:53.7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1112 53 7,'0'0'8,"0"0"2,0 0 0,0 0 1,0 0 0,0 0-1,0 0-1,0 0 0,0 0-4,0 0-1,0 0-1,0 0-1,0 0 0,0 0 0,0 0-1,0 0 1,0 0 0,0 0 0,-4-14-1,4 14 0,0 0 1,0 0-1,-2-12 0,2 12 0,0 0-1,0 0 1,0 0-1,0 0-1,0 0 0,-2 9 1,2-9-2,-6 9 2,6-9-1,-5 15 0,2-6 2,1 4-2,-2 1 2,2 2-2,1 0 2,3 4-1,-2-3 0,3 1 0,0 0 1,-1 1-1,0 1 1,0-2-1,-1 2 0,-2-3 1,0-2-1,0-1 0,-1-2 0,1-2 1,1-10-1,-1 10 0,1-10 1,0 0 0,0 0 0,0 0 0,0 0-4,0 0-14,0 0-2,-9-14 1,0 0-1</inkml:trace>
  <inkml:trace contextRef="#ctx0" brushRef="#br0" timeOffset="1181">51 83 29,'0'0'14,"0"0"-1,8-10 1,-8 10-3,0 0-1,0 0-3,0 0-1,0 0-1,0 0-1,0 0 0,0 0-2,0 0 0,0 0-1,-13 8-1,9 3 0,-1-1-1,1 7 0,-3 5 0,3 2 1,-2 5-1,4 2 1,-2 2-1,2-2 1,-2-2 0,4-4 0,-3-5 0,2-6 0,1-4 1,0-10 0,-1 11 0,1-11 2,0 0-1,0 0 0,0 0 0,6-17-1,-2 2 0,0-3-2,5-5 0,-2-4-1,4-2-1,0-3 1,1 0 1,-2 4 0,-1 1 1,-3 3 1,1 6 0,-4 3 1,-1 3-1,-3 3 1,1 9-1,2-9 0,-2 9 0,0 0 0,0 0-1,0 0 0,0 0 0,0 0 0,0 0 0,0 0-1,0 0 0,0 0 0,0 0 1,0 0-2,0 0 2,4 15-2,-4-15 1,9 20 1,-6-7 0,5 3 0,0 2 0,5 0 0,2 5 0,3-1 0,0 5 0,2 0 1,3 0-1,-1-1 0,2-3 0,-7-1 0,2-4-1,-3-4 1,-3-5 1,-13-9 1,13 8 2,-13-8 0,-9-7 0,8-4 1,-8-7 0,2 0-1,-1-7 0,6-3-2,-6-3-1,7-2-1,1 1 1,-2 3-2,2 0 1,4 1-1,-1 4-2,-4 2 0,1 7-4,-2-3-11,8 7-4,-6 1-2,9 1 1,-6-2 1</inkml:trace>
  <inkml:trace contextRef="#ctx0" brushRef="#br0" timeOffset="2203">491 63 29,'16'-7'11,"-16"7"0,0 0 0,10 1-7,-10-1-5,0 0 1,3 14 1,0-4 1,-2 3 1,4 4 1,-4 1 0,2 7 2,-3 3-2,2 1-1,2 2 0,-4 1-1,2-1 0,-1-4 0,-1-2 0,-1-3-1,0-6 1,1-4 1,0-12 0,-4 15 3,4-15 1,0 0 0,-12-9 0,9-2-1,-2-11 0,1-1-1,-1-7-1,2-4-3,0-3-1,1 2 0,4 1-1,1 0 0,4 7-1,1 4 1,4 2 0,0 6-1,7 3 0,-2 1 1,6 7-1,-4 4 1,3 1 0,-1 3 0,0 5 0,-2 1 1,-3 3-1,-4 2 1,0-1 0,-4 2-1,-7 0 1,-1-1-1,-3-2 1,-2 1 0,-7-1 1,-2-3 0,-6 0 1,-2 0-1,-5-3 1,-2 1 0,-5-2-1,3-1 0,2-3 0,6 0-3,2-1-1,8-5-5,13 4-8,6-11-6,10 2-1,5-6 1,9 0 0</inkml:trace>
  <inkml:trace contextRef="#ctx0" brushRef="#br0" timeOffset="3214">774 267 13,'0'0'12,"0"0"-1,0 0 1,0 0-1,0 0-1,0 0-2,0 0-2,0 0-1,0 0-1,0 0 0,11 1 0,3 0 1,3-3-1,8 2 1,8-1-1,10 0 0,7-1 0,9 1-1,2-3 0,6 2-1,2-1 0,-1 1 0,-8-2 1,-6 3 0,-10-2 0,-8 2 0,-10-1-1,-7 2 0,-10-1 0,-9 1-1,0 0-1,0 0 0,0 0-2,0 0-2,-10 3-4,10-3-9,-12-6-5,12 6-1,-9-14 1,6-1 1</inkml:trace>
  <inkml:trace contextRef="#ctx0" brushRef="#br0" timeOffset="3675">1323 106 39,'0'0'15,"0"0"1,0 0-3,0 0-2,0 0-5,0 0-3,0 0-1,0 0-1,9 5 0,1-1 0,4 1 0,1 2 0,3 3-1,0 0 1,2 2-1,0 0 1,0 1-1,-1-1 1,-5 0-1,1-1 1,-3-3-1,-3 0 0,-9-8 0,14 12 1,-14-12-1,5 11 0,-5-11 0,1 11 1,-1-11 1,-6 13-1,6-13 2,-20 17 0,4-7 1,-3 3 1,-4-3-1,0 2 0,-2-2 0,3 2-1,-1-4-1,6 0-1,3-1-1,3-4-2,11-3-4,-12 9-12,12-9-3,0 0-2,-9-3 0,1-6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8:48:58.30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140 48 8,'0'0'10,"0"0"1,0 0 1,0 0 0,0 0 0,0 0 0,0 0 0,0 0-4,0 0-1,0 0-2,-4 12-3,-1 4-2,1 2 0,-2 8 0,-4 3-1,-4 11 2,0-1-1,-3 0 1,1-3 0,2-1-1,1-6 1,0-4-1,3-9 2,10-16-2,0 0 1,0 0 0,15-16 0,-5-7-1,1-3 1,5-7-1,-5-1 0,2-1 0,-5-4 1,-1 6-1,-5 4 1,0 0-1,0 7 1,-3 4 0,3 2 0,-2 4 0,0 12-1,-1-10 0,1 10 0,0 0 0,0 0 0,7 10-1,-5 2-1,3 4 2,-2 3-1,5 4 2,-1 4-1,3 3 0,-2-1 1,0-1-1,0-3 1,1-1-1,0-3 1,0-5 0,-1-3 0,-8-13 0,16 14 1,-16-14 0,20-2 1,-10-9 0,0-1 1,1-9-1,1-1 1,-2-7-1,0-6 0,-4 0-1,-2 3 0,-1 0-1,-2 5 0,-1 3-1,1 4 0,1 5-4,0 5-2,-2 10-6,10-10-9,-10 10-1,13-3-2,-4 4 2</inkml:trace>
  <inkml:trace contextRef="#ctx0" brushRef="#br0" timeOffset="1012">470 19 9,'0'0'6,"10"0"0,-10 0 1,0 0-1,0 0-1,0 0 0,0 0 0,0 0 1,0 12-1,0-12 2,-7 17-3,8-5-2,-2 6 1,2 2-1,-1 6 1,1 1 1,-2 2 0,2 4-1,-2-2 0,1-1 1,-2-3-1,2-1 0,-2-6-1,2-3 0,-2-7 1,2 1 2,0-11 1,0 0 1,0 0 1,0 0 0,-14-6-1,14-5 0,-6-7-2,6-3-2,-7-4 0,7-5-4,6-2-1,-6-1 1,8 2-1,0 0 0,4 3 0,-13 3 1,19 3-1,-2 3 0,0 4 1,6 3-1,-2 2 1,0 5 0,3 4 0,11 3-1,-9 1 2,-3 4-1,-2 3 0,-4 3 0,-3 2 1,-5 0-1,-4 0 2,-6 1 0,-7 2 0,-7-2 1,-4-3 0,-2 0 1,-9-3-1,-5 1 1,-3-5-1,5-2 0,1-2-2,6-3-3,5 0-5,5-6-5,17 7-10,12-17 0,12 8-2,1-4 2</inkml:trace>
  <inkml:trace contextRef="#ctx0" brushRef="#br0" timeOffset="1863">869 255 5,'0'0'10,"-12"-3"0,12 3 2,-10-2 1,10 2 1,0 0-1,0 0 1,0 0-4,0 0-3,16-2-3,5-1-1,6 1-1,11 0-1,10 0 1,6-1 0,9-1 0,5 0 0,-4 3 0,-2 0 1,-4 1 0,-11-1 0,-9 2 0,-9-2 0,-9 2-1,-10 0 1,-10-1-1,9 0 0,-9 0-2,0 0-2,-12 1-2,12-1-3,0 0-7,0 0-8,-10-5-1,10 5 2,-2-11 0</inkml:trace>
  <inkml:trace contextRef="#ctx0" brushRef="#br0" timeOffset="2284">1367 64 18,'-13'5'13,"13"-5"-1,0 0 2,0 0-3,0 0-2,0 0 1,19 15-3,-6-10-1,7 6 0,2-3 0,7 7 0,1-5-2,2 8-1,-2-6-1,-3 0 0,-2 1-1,-3-2 0,-5-1-1,-5 0 1,-3-1-1,-9-9 1,8 13-1,-8-13 1,2 10-1,-2-10 2,-6 13-1,6-13 1,-14 13-1,5-2 1,-3-2 1,-2 5 0,-3-2 0,-1 3 1,-4-4 0,2 4-1,-1-4 1,5 1-2,-1-3 2,3-1-3,3-3 0,11-5-2,-10 9-1,10-9-5,0 0-10,0 0-7,0 0 0,2-22-2,-2 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37:17.72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175 1933 23,'0'0'11,"0"0"-3,0 0 0,0 0-5,0 0-2,0 0 1,12 7 1,-12-7 0,0 0 0,0 0 0,0 0 2,0 0-1,0 0 1,0 0 0,0 0-1,0 0 0,-16 11 0,16-11 0,-16 5-2,16-5 0,-14 4-1,14-4 0,0 0-1,0 0 1,-10 6-1,10-6 0,0 0 1,0 0 0,0 0-1,0 0 1,0 0-1,0 0 1,0 0 0,0 0-1,0 0 1,2 14 0,-2-14 1,1 16 1,3-4 0,-3 3 0,3 3 0,0 3 1,2 3 0,-2 3-1,3 3-1,0 2 0,-1 2-1,1 0 0,-2-2 0,0-1 0,-1-4 0,2-2 0,-1-5 1,1-4 0,-2-4 0,-4-12-1,13 15 0,-13-15 0,12 5 0,-12-5 0,0 0 0,15-8 0,-15 8 0,10-21-1,-3 2 1,4-2 0,-1-6 1,3-4-2,2-4 1,3-3-1,2-1 0,1-1 1,-1 3-1,0 2 0,-2 3-2,-3 5-1,-1 5-5,-2 7-9,-10-1-9,-2 16 1,9-16-2,-9 16 1</inkml:trace>
  <inkml:trace contextRef="#ctx0" brushRef="#br0" timeOffset="949">592 2063 9,'0'0'9,"10"14"-1,-3-1 0,-5 1-4,1 6 3,-6 1 2,1 4 2,-5 2 2,1 5 2,-4-3 0,2 1-2,-1-2-2,0-4-4,3-2-2,2-7-1,0-1-2,4-14-1,0 0 0,0 0-1,-2-14 1,3-4 1,0-3 1,-1-5-1,0-5 1,-1-3-1,1-2 0,1-2 1,4 0-1,1 0-1,3-1-2,6 3 1,4 1 0,5 2-1,3 4 1,4 3 0,-2 4 0,2 5 0,-2 4-1,-2 5 1,-3 4 0,-6 5 0,-1 6 0,-6 6-2,-1 4 2,-6 5 0,-1 1 2,-3 5-2,-4 0 1,-4 1 1,-5 1 1,-6-5 0,-3 0 0,-8-4 1,-3 0 0,-5-5-1,-1-1-1,2-5-1,1-2-4,5-4-9,7 0-18,3-11 0,21 7 1,-14-32-2</inkml:trace>
  <inkml:trace contextRef="#ctx0" brushRef="#br0" timeOffset="1800">836 2250 1,'-11'-4'14,"-5"-5"1,5 5 1,-3-5 0,14 9 0,-15-9 0,15 9-3,0 0-2,0 0-2,16-7-1,1 7-3,6 1-1,6 0 0,7 0 0,8-2 1,6 1-1,0-2-1,4-1 0,-2 0-2,2-1 1,-4 2-6,-3 0-2,-6 0-7,-6 5-7,-11-8-5,3 6-2,-15-7 3,-2 5-1</inkml:trace>
  <inkml:trace contextRef="#ctx0" brushRef="#br0" timeOffset="2415">1262 2054 42,'11'2'18,"13"7"0,-2-4-2,6 2-9,1 1-3,1 0-2,-3 0-2,-2 2 1,-8 1-1,-3 1 3,-9 2 1,-7 1 1,-5 3 3,-9 0-1,-2 3 1,-6 3 0,-2 3-1,-6-2-1,2 3-2,-2-1-1,2 1-4,3-2-10,2 2-15,-3-13 0,10 1-2,-8-13 1</inkml:trace>
  <inkml:trace contextRef="#ctx0" brushRef="#br0" timeOffset="3747">0 2624 46,'0'0'17,"0"0"0,0 0-3,10-11-13,-10 11-1,0 0 0,12-8 1,-12 8 1,0 0 2,0 0 0,0 0 1,0 0 0,0 0 0,0 0-1,0 0-1,0 0-1,5 21 0,-8-7-2,2 2 1,-1 1 0,0 2-1,-1-1 1,3-3 0,0-4-1,0-11 1,0 16 0,0-16-1,0 0 1,0 0-1,6 11 0,-6-11 0,0 0 0,11 15 0,-11-15 1,9 19-1,-3-7 1,0-1 0,1 3 1,1-1 0,0 1 1,0-2-1,3 0 2,-11-12-2,18 15 1,-6-13-1,0-2 0,-1-3 0,0-4-1,3-6 0,0-5 1,0-4-1,2-5-1,-2-4 1,0-1-1,0 0 0,-1-1 0,-4 3-1,1 3-2,-2 5-3,-2 3-7,-1 1-11,7 8-2,-5-5-2,6 6 2</inkml:trace>
  <inkml:trace contextRef="#ctx0" brushRef="#br0" timeOffset="4408">492 2601 58,'17'5'19,"-17"-5"1,0 0-3,3 10-16,-3-10-1,0 25 2,0-7 1,-1 7 2,0 2 0,0 3 1,-2 2 0,1-2 0,1-1-2,0-2 0,0-5-2,-1-4-1,1-7-2,1-11 1,0 13-2,0-13-2,0 0 1,-4-10-2,4-1 1,-4-5-1,4-3 0,-5-5-1,5-4 1,-3-3 1,2-3 1,1-1 0,0 2 1,0-1 1,1 1 3,4 5 0,-3 2 2,5 3-1,0 4 0,5 3 0,0 2 0,5 3-2,0 2 0,2 4 0,3 2-1,-1 4 0,2 4 0,-3 2 1,-1 4-1,-1 2 1,-3 5 0,-2 0 0,-6 2 1,-2 1 0,-5 2 1,-3-1 0,-2 0 1,-4-1 0,-5-2 0,-2-1 1,-2-1-1,-1-3 2,-3-3-3,2 0 1,0-5-2,4-1 0,0-3-3,4-4-2,12 2-6,-16-4-8,16 4-8,0 0-3,-6-17 0,6 17 0</inkml:trace>
  <inkml:trace contextRef="#ctx0" brushRef="#br0" timeOffset="38059">1440 7 16,'0'0'11,"0"0"0,0 0-3,0 0-2,0 0-3,0 0 0,11-7 0,-11 7 1,10 0 0,-10 0 1,18-1 0,-5 2 1,3-1-2,4 0 0,3 1-2,4 1 1,3 0-1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37:30.41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1059 774 3,'0'0'4,"14"4"2,-14-4-4,0 0-1,11 5 0,-11-5 0,0 0 0,0 0 0,0 0 0,0 0 1,0 0 0,10 7 1,-10-7-1,0 0 0,0 0 0,0 0 1,0 0-1,0 0-1,0 0 0,0 0 0,14 3 0,-14-3 0,13 4 1,-13-4 0,18 2 0,-18-2 1,18 2 0,-7 1 1,-11-3 0,22 1-1,-9-1 1,0 0-2,3 0 0,0 0 0,1 0-1,2 1 1,1-1-1,0 0 0,2 1 2,2-1-1,-1 1 0,5-1 0,1 0 1,2-1-1,1 0 1,4 1 0,2-2-1,0 1 0,5-1 0,0 2 0,1-1-1,4 1 1,-1-1-1,1 0 0,0 1 0,1-2 1,1-1-1,-2 1 1,-1 0-1,1-1 0,-1 1 0,-1-2 0,2 2 0,-1 0 0,-2-1-1,2 2 1,-1-1-1,1-1 1,-1 1 0,3 1 0,0 0-1,-1 1 1,2 0 0,2 0-1,2 1 0,3 0 1,1 0-1,1 0 0,2 1 0,3-1 1,-2-1-1,0 0 1,0-1 0,-2 1-1,0 0 1,-3-2 0,-1 4-1,-2-2 1,1 0-1,-1 1 0,-2 0 0,0 0 0,-2 0 1,4 0-1,1 1 0,-2-2 0,4 2 1,2-1-1,4 0 0,5 2 0,3-2 1,2 0-1,3 0 0,1 0 0,-1-1 1,3 0-1,1-1 0,-4 0 0,-1-1 0,-6-2 1,-5 2-1,-7-2 0,-10 2 0,-7-2 0,-10 2-1,-9 0-4,-9 1-8,-12 1-11,-3-12-1,-19-4 0,-3 3 0</inkml:trace>
  <inkml:trace contextRef="#ctx0" brushRef="#br0" timeOffset="1440">1919 810 5,'4'-11'8,"-4"-8"-2,3-2-2,0-7 0,1-1 2,-1-11 0,2-1 0,-1-7 1,2-1 0,-2-3-1,2 0-2,-2 1-1,-1 1-2,-2 5 2,1 4-2,-1 3 1,-2 7 0,-1 4-1,2 6 2,0 1-1,0 6-1,2 1 0,0 3 0,-2 10-1,7-18 1,-7 18 1,8-16-1,-8 16 1,7-14-1,-7 14 1,0 0-1,7-11 0,-7 11 0,0 0-1,0 0 0,14 6-1,-14-6 1,19 7 0,-1-3 0,7 0 1,5 0 0,8-2 0,10 0-1,7 0 2,9-2-1,4 1 0,6-2 0,1 1 0,7 1-1,2 0 1,4 0 0,4 3 0,3-2-1,3 0 0,5-1 1,1-1-1,2-1 1,1-1-1,0 0 0,-1-3 1,2 1-1,2 0 0,-2 0 1,4 2-1,0-2 0,-3 2 0,0-2 1,1 1-1,-4 2 0,-3 1 0,-3 0 0,-5 1 0,-7 1 1,-5 1-1,-7 0 0,-6 2 1,-12-3-1,-5 2 1,-11-3-1,-9 1 1,-6-1 0,-7 1 0,-8-1 0,-12-1 0,11 2 0,-11-2 1,0 0-1,0 0 1,0 0-1,0 0-1,0 0 1,0 0-1,0 0-1,-1 11 1,1-11 0,2 11-1,-2-11 1,7 20 0,-3-5 0,-1 2 0,2 3 0,-1 2 0,-1 6 0,-1 5 2,0 2-1,-2 3 0,-2 6 0,0 2 0,0 1 0,-3 5 0,0-6 0,1-3-1,-1-2-1,0-6 1,1-5 0,-2-5 1,0-4 0,0-7 0,-2-4 0,8-10 1,-22 13-1,7-9 1,-3-4-1,-2 0 0,-6-2 0,-3 1-1,-3 1-1,-5 0-6,-5-1-15,-1 5-3,-16-11-2,1 3 1</inkml:trace>
  <inkml:trace contextRef="#ctx0" brushRef="#br0" timeOffset="3331">1348 1076 7,'15'26'8,"-8"-12"-1,2 6 1,0-3 0,0 6-1,-1-2 0,0 2-1,-2-3-1,1 2-1,-1-3 0,2-1 0,-3-4-1,2 0 1,-7-14 1,9 14 0,-9-14 1,0 0 1,14 0-1,-14 0 0,11-18 0,-6 5 0,3-5-2,0-6-1,3-2 0,-3-2-1,4-1 0,-2 0-1,1 0 1,-1 1-1,1 4 1,-2 3-1,-1 5 1,-1 3-1,-7 13 0,8-17-1,-8 17 0,0 0-1,0 0-3,0 0-5,7 13-13,-7-13-2,-3 12-2,3-12 2</inkml:trace>
  <inkml:trace contextRef="#ctx0" brushRef="#br0" timeOffset="4216">3013 1108 1,'0'0'9,"11"10"0,-11-10 0,3 16-1,-3-5 0,1 8 1,-4 0 0,2 6-1,-5 0 0,0 3 0,-1-2-3,0 0-2,1-4-1,1-5 1,0-3 0,5-14-1,0 0-1,0 0 0,0 0 0,1-25 0,3 1 0,0-3 0,0-4-2,0-2 0,1 1 1,-3 2 1,-1 3-1,-1 4 0,-1 4 1,-1 5 0,2 14-1,-3-16 0,3 16 0,0 0 0,0 0 0,0 0 0,9 11 0,-1 2 0,1 2 0,4 5 1,2 2 0,3 3 0,1 1-1,5 0 1,-1-3-1,3-1 1,-1-3 0,0-4 2,-3-2 0,-1-5 2,0-4 0,-6-6 0,1-2 1,-4-7 0,-1-2-1,-3-4-1,1-4 0,-5-4-1,0 1-1,-3-3 1,-2 2-2,0 3 0,-1 2-1,0 5-3,0 2-7,2 13-7,1-12-5,-1 12-5,0 0-1,0 0 2</inkml:trace>
  <inkml:trace contextRef="#ctx0" brushRef="#br0" timeOffset="5238">3684 1089 6,'0'0'11,"0"0"0,-2 14 1,8 1-2,-5 1 0,5 8 2,-5 2-2,3 7 1,-4 1-3,1 2-2,-3 1-1,1-4-1,-2-3-2,1-5-1,0-5 1,0-7-1,2-13-4,0 0-5,11-10-4,-8-14-2,7-2-2,-6-11 0,6-1 0,-7-6 0,3 4 4</inkml:trace>
  <inkml:trace contextRef="#ctx0" brushRef="#br0" timeOffset="5505">3609 1054 13,'0'0'12,"0"0"-1,11 6 0,3-7-6,7 2 1,2-2 1,9 1-2,2-1-1,5 2 0,-3 0-1,0 2 1,-3 2-1,-2 2 0,-5 1-1,-6 2 1,-2-1-1,-5 3 1,-13-12 2,13 20 1,-11-10 1,-8 1 0,-3-1 1,-8 0 1,-3 1 0,-6-1-1,-2 1-1,-5-1-2,-1 0-1,2-3-2,0 3 0,4-3-1,4 0-2,3-2-11,4 5-15,-7-15-1,10 2 0,-9-15-1</inkml:trace>
  <inkml:trace contextRef="#ctx0" brushRef="#br0" timeOffset="28464">325 3342 44,'0'0'18,"0"0"-1,-13-9 0,13 9-11,0 0-3,0 0 0,0 0 1,0 0 0,0 0 0,-10 3 1,10-3-1,0 0 1,-8 18 0,5-8-1,1 6-1,0 0 1,-2 6 0,-1 5 0,1 3 0,-4 3-1,-4 5 2,2-2-3,-3 1 1,-2-2-1,1 0 1,2-6-1,2-5-1,1-3 1,6-4 0,1-5-1,2-12 1,8 13 0,-8-13-1,18 4 0,-5-3 1,-1-2-1,3-2 0,0 2-1,3-2 1,-2 0-1,2 0 1,3-1-1,3 1 0,4-1 1,3 2-1,4-1 1,3-1-1,8 2 0,3-1 0,6 2 1,7-1-1,3 1 0,7 0 1,6-1-1,5 1 1,3 0-1,4 2 1,1-1-1,4 3 1,3-1-1,4 3 0,3-1 0,1 2 0,6 0 0,2-1 0,4 0 0,4-1 0,4-2 0,1-1 0,1-3 0,2 0 0,-2-3 0,-2-1 0,-7-1 0,-8-1 0,-10 0 0,-10 0 0,-13-1 0,-10 1 0,-15 2 0,-4-1 0,-11 3 0,-9 0 0,-5 2 0,-5 0 0,-5 0 0,-14 2 1,16-1-1,-16 1 1,0 0-1,0 0 1,0 0 0,0 0 0,-7-11-1,7 11 1,-7-15-1,4 5 0,0-4 0,1-5 0,1-4-1,1-4 1,1-5-1,0-4 1,0-3-1,-1-4 0,-2-1 0,0 2 1,-3 1-1,-2 2 1,-1 5-1,-3 3 1,2 6-1,-3 4 0,4 6 0,0 3 0,8 12 1,-14-14-1,14 14 0,-12-8 0,12 8 0,-18-5 0,3 3 0,-6-1 0,-6 2 0,-9 0 0,-8 1 0,-11-1 0,-11 1 0,-12 0 0,-11 1 1,-11-1-1,-10 1 1,-13 2 0,-6 0-1,-6 1 1,-3-1-1,-4 0 1,-4-1-1,1-1 0,-2-1 1,3 0-1,0 0 1,-2 1-1,2 0 1,1 3 0,4 1 0,4 3-1,5 2 1,8 0 0,8 0-1,9 1 1,11-2 0,10 2 0,12-3 0,11 0-1,15-2-3,6 0-5,12-2-6,12 3-8,3-9-4,13 2-1,5-14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37:46.46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472 358 15,'0'0'10,"0"-12"-1,0 12-2,0-15-3,0 15-2,-2-16 1,1 5-2,-1 0 1,-2-2 1,0 0 0,-1-1 1,-3 0-2,-2-2 2,-2-1-2,1 1 0,-3-1 1,-1-1-1,1 0 0,0 1-1,-2-3 0,2 4 0,-3-1 2,3 3-2,-1 0-1,2 3 1,0 2-1,1 2 0,12 7 0,-20-10 0,20 10-1,-14-2 1,14 2-1,-13 2 1,13-2 0,-13 6-1,13-6 1,-15 12 0,15-12 0,-18 17-2,9-6 2,-2-1 0,0 3 0,1 0 0,-1 2 0,2-1 2,-2 1-2,2 2 0,-1 0 0,1 2 0,1-1 0,1 3 0,0-1 1,2 4 0,1-1 0,3 1 0,1 2 0,4 1 0,0 0 0,2 1 0,1 0-1,2 2 0,-1-2 0,0 0 0,1-2 1,0 2 0,1-2 0,1 0 1,0 0-1,1-3 1,1-1 0,0 0 0,-1-2-1,0-2 0,-1-3 0,-2-4 0,-1 0-1,-8-11 1,12 15 2,-12-15 2,0 0 0,12 2 0,-12-2 0,15-16 0,-7 1 0,4-6-1,2-5-1,1-5-2,1-7-1,0-3 0,0-3 0,-3-1 0,-1-2 1,-2 1-2,-3-1 2,-2 2-1,-4 1 0,-2 4-1,-3 0 1,-3 4-1,-4 0 1,0 3 0,-6 3 0,2 4 0,-3 4 0,1 2 1,-3 5-2,1 4 0,-1 6 0,0 6-3,-1 6-4,-4 7-9,-1 10-9,-13 0 0,-1 9 1,-16-3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3:37.3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203 1313 12,'0'0'10,"0"0"1,0 0 0,0 0-1,0 0-1,0 0-2,0 0-1,0 0-2,0 0-1,0 0-1,0 0-2,0 0 0,0 0 0,0 0-2,0 0 4,0 0 0,0 0 1,0 0 1,0 0 1,0-10 0,0 10 0,13-24 1,-3 9-1,-2-6-2,2-1 0,1-2-2,-2 3 1,-1 1-1,0 1-1,-2 5-2,-3 0-5,-3 14-6,9-16-6,-9 16-1,6-15 1,-6 15 0</inkml:trace>
  <inkml:trace contextRef="#ctx0" brushRef="#br0" timeOffset="560">6 569 3,'0'0'3,"0"0"0,-9-2-2,9 2-2,0 0 0,0 0 1,0 0 2,0 0 2,0 0 1,0 0 1,0 0 0,-1 10 1,1-10 0,0 0-1,0 0 1,0 0-2,6 10 0,-6-10 0,7 11 0,-7-11-2,15 18 2,-4-4-2,4 2-1,1 5 0,5 4 0,3 4 0,4 4 0,3 4 0,2 4 0,3 3 0,0 1 1,5 1 0,-1-2-1,3-1 0,-4-3 1,1-3-1,-1-6 0,-4-3-1,-4-5 1,-4-4-1,-7-6 2,-4-2-1,-6-4 1,-10-7 0,11 7 0,-11-7 0,0 0-1,0 0 1,0 0-1,0 0-1,0 0 0,0 0-1,0 0-1,0 0-4,0 0-15,0 0-2,2-14-1,-7 3 1</inkml:trace>
  <inkml:trace contextRef="#ctx0" brushRef="#br0" timeOffset="19418">917 751 2,'0'-9'2,"0"9"0,0 0 1,0 0-1,0-10 1,0 10 1,0 0-1,0 0 1,0 0 0,0 0 1,0 0-2,0 0 1,-10-7-1,10 7-1,-9-1 0,9 1-1,-18 0 0,7 2-2,0-1 0,-4 3 0,0-1 0,-2 5 0,0-2 0,2 3 0,0 0 0,2 2 0,0 1 0,5 1 0,0 1 0,6 1 0,1-1 1,3 2-1,4 0 1,2 1 0,3-2 1,2 1 1,2-2 0,1-1 0,2-1 1,-1-2 1,2-3 0,0-3-1,-1-1 1,1-3-1,1-2 0,-3-1-1,1-2 0,-3 0-2,0-1 0,-5 2 0,0-1-2,-10 5-4,13-7-6,-13 7 0,9-14 0,-5 3 0</inkml:trace>
  <inkml:trace contextRef="#ctx0" brushRef="#br0" timeOffset="20078">1053 679 18,'0'0'8,"0"0"0,-7-10-4,7 10-4,0 0-1,0 0-1,16-7 0,-6 6 1,0-1 1,5 2 1,1 0 1,2 0 0,2 0 0,-1 2 0,0 0-1,-3 1 0,2 1 1,-4 2-1,-3 2 1,-2 0 0,-1 2 0,-3 4 0,-3 0 0,-2 3 0,-3 0 0,-2 3 0,-2-1-1,-3 1 0,0-1 0,-4-1 0,-2-4 0,1-1 0,-1-4 0,0-1 0,2-4 0,-2-2-1,3-2 0,1-3-1,12 3 0,-13-11 0,11 2-1,4-4 0,1 1 0,9-3 1,4-1-1,3-1 1,4-2-1,3 3-1,-1-1-1,-2 1-1,2 2-2,-6-1-3,-1 3 0,-3-2 1</inkml:trace>
  <inkml:trace contextRef="#ctx0" brushRef="#br0" timeOffset="20639">1337 347 19,'0'0'9,"-6"-12"-1,6 12 0,0 0-6,0 0-3,0 0-1,9 17 1,-5-5 0,2 3 2,1 4 1,0 3 0,1 3 2,1 3-1,2 2 0,1 1 0,1 0 0,0 0-1,-1-1-1,-2-4 0,-2-2-1,0-4 1,-4-3-1,-1-4-4,-1-3-5,-2-10-2,0 0 0,0 0-1</inkml:trace>
  <inkml:trace contextRef="#ctx0" brushRef="#br0" timeOffset="21070">1809 440 18,'0'0'11,"-2"-11"-1,2 11-1,0 0-4,-9-9-3,9 9-2,-9-3-1,9 3 0,-15 1 0,6 0 1,-1 2 0,-2 1 1,0 0-1,-1 1 0,-2 2 1,1 0 0,0 4 0,-1 1 0,1 2 0,0 1 1,2 3 0,1 0 0,2 1 0,2 2 0,3-3 0,2 2-1,3-2 1,3-2-1,2 0 0,3-3 0,3-1-2,3-5 0,3-4-3,2-3-2,1-4-1,1-4 0,2-5 0,-1-1 0,-2-3 0,-1 0 3,-3-2 1,-2 0 2,-4 1 0,0 1-1,-5-1-2,1 5-1,-4-1 0</inkml:trace>
  <inkml:trace contextRef="#ctx0" brushRef="#br0" timeOffset="21981">1941 407 4,'3'-12'8,"-3"12"-1,2-12 0,-2 12-4,1-9 0,-1 9-2,0 0 0,0 0 0,0 0-1,0 0 1,0 0-1,0 0 1,0 0 1,3 13-1,-3-13 2,9 19-1,-4-7 2,1 2-1,-1-1 1,2 2 0,0-3 0,0 1-1,-1-3 0,-6-10 0,10 15-1,-10-15 0,12 8 0,-12-8-1,11-1 1,-11 1 1,15-12-1,-8 2 0,0-1-1,-2-2 1,2-1-1,-2-2 0,-1 3-1,-3-1 1,1 2-1,-2 0 1,0 2 0,0 1-1,0 9 1,-2-14-1,2 14-2,0 0-1,-7-11-4,7 11-2,0 0-1,0 0-3,3 10-1,-3-10 0,12 12 1,-1-7 1</inkml:trace>
  <inkml:trace contextRef="#ctx0" brushRef="#br0" timeOffset="22822">2270 10 11,'-5'-12'6,"5"12"0,0 0-2,0 0-3,0 0-1,0 0 0,10 17-1,-5-3 2,2 2 1,0 6 2,2 4 0,-1 5 1,0 3-1,-1 6 1,0 2-1,-3 1-1,-1 0 0,-1-3-1,-2-1 0,-1-4 0,0-6-1,0-5-2,0-5-3,1-6-6,0-13-2,0 0 1,12 2-1</inkml:trace>
  <inkml:trace contextRef="#ctx0" brushRef="#br0" timeOffset="23133">2456 265 5,'0'0'6,"0"0"-1,0 0-1,10 1-3,-10-1-4,11 6 1,-11-6 1,12 15 2,-7-6 1,2 3 3,-1 3 1,-2 0 2,1 1 0,0 1 0,1-3-1,-1 1 0,2-3-2,1-2 0,-8-10-2,19 14 0,-8-12 1,1-2-2,3-3-1,-1-2 0,2-4 0,0-1 0,-4-3 2,0-2 0,-3-3 1,-3 2 1,-5-4-1,0 3 1,-7-2 0,1 3-1,-5 1-2,2 1-2,2 5-4,-1-1-7,7 10-5,0 0-4,-3-11 0,3 11 1,20-9-1</inkml:trace>
  <inkml:trace contextRef="#ctx0" brushRef="#br0" timeOffset="23574">3014 106 30,'0'0'9,"-7"15"-2,-3-10-2,-2 2-9,-3 1 1,-2 1 3,-4 0 0,-1 1 3,-3 0 1,1-1 3,-1 2 0,2-1-1,5 0-2,1 0-2,6 0-2,5-1-1,6-9 0,11 16 0,4-9 0,7-1 0,4 2 1,2-2-1,2 1 1,0 0 0,-2 2-1,-4 0 1,-5 1 0,-4 3-1,-5 1 0,-4 1 1,-5 0 0,-4 0 2,-2-1 0,-4 1 2,-1 0 1,-5-3 2,1 1 1,-5-1-2,0 0 1,-1-1-2,1 3 0,-1-3-4,1 0-6,3 1-11,2-2-3,1-3 0,4-4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37:42.42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27 247 6,'-15'-3'9,"15"3"1,-13-1 0,13 1-1,0 0-2,0 0-2,0 0-2,0 0-2,0 0-1,11-1-1,5 1 0,3 0 0,5 1 0,2-1 0,4 1-1,0-1-2,4 3-2,-3-6-3,4 7-2,-10-8-3</inkml:trace>
  <inkml:trace contextRef="#ctx0" brushRef="#br0" timeOffset="288">340 95 3,'-18'-4'12,"18"4"0,0 0-1,0 0-8,0 0-1,11 5-2,1-2-1,3 3 1,3-1 1,2 4-1,0-2 1,2 1-1,-1 1 1,0 1-1,-2 1 0,-3-2 0,-2 2 0,-5 1 0,-3-1 0,-3 2 2,-7 0 1,-4 1 2,-6-2 1,-4 4 1,-4-2 1,-2 1-1,-1-2 1,2 1-3,2-3-2,4-2-6,6 2-5,11-11-7,1 10-4,-1-10-1,34-8 1</inkml:trace>
  <inkml:trace contextRef="#ctx0" brushRef="#br0" timeOffset="1291">4420 76 4,'0'0'7,"0"0"1,-15-9 0,15 9 1,-20-8 0,10 5 0,-5-5 0,1 5-1,-5-5 0,-1 6-2,-6-3-3,-2 0-1,-3 3-1,-5-1-1,-3 0 0,-3 1 0,-4-1 1,-6-1-1,-3 2 0,-3-2 1,-4 3-1,-2 0 1,-4 1 0,0 3-1,-4 2 1,2 2-1,-2 1 1,0 0-1,-2 5 0,0-2 0,0 2-1,0 1 1,4 0 0,3 1 0,5 2 0,5-1-1,2 0 1,7 1 0,5 1 0,4-3 0,3 0 0,6 0 1,1-3-1,3 3 0,4-3 0,3-1 1,3 1-1,2-2 0,4 1-1,2 0 1,5 1 0,3 0 1,2 1 0,2 2-1,3 2 1,3 2 0,2 0 0,3 1 0,1 3 0,4-4 0,2 3 0,5 0 1,3 1 0,4-1 0,5 0-1,2-1 1,3-1 0,6-2 1,4-1-1,0-3 1,2-3 0,2-3 1,3-1-1,-1-3 0,6-1 0,-4-3-1,2 0 0,0-1 0,1 0-1,-2 1-1,2 0 1,0-1-1,0 1 1,3 0-1,-1-1 1,1-2 0,-1 0 0,4-1 0,0 1 0,0-2 1,1 1-1,-3-1 0,1-1-1,0 4 1,-1-2 0,-2-1 0,-2 0-1,-4 0 1,-1-1 0,-2-2 0,0 1 0,-2-2-1,0-1 1,-2 0-1,-1 0 0,1 0 1,-5 0-1,-2 1 0,-3 0 0,-2-1 1,-4 1-1,-3-1 0,-2-1 0,-5 1 0,-1 1 2,-5-3-2,-2 3 1,-5-1-1,-3 0 2,-12 10-2,12-20 1,-12 20 0,3-17 0,-3 6-1,-2 1 0,-1-2 0,0-3-1,-3 1 1,-1 1-1,-1-2 1,-3 1-1,1 0 1,-3 0-1,-1 3 1,-1-2-1,0 1 1,-3 0-1,1-3 1,-2 0-2,-2-1 2,-2-2 0,-3 0 0,-4 0-1,-4 0 1,-6 1-1,-4 1 0,-8 0 0,-6 4 0,-6 3 0,-5 2 0,-7 5-1,-7 4 0,-5 2 0,-4 5-1,-7 2 1,-1 2 0,-1 3-1,-8 0-2,-4 0-3,-1-3-9,2 9-7,-12-14 0,4 6 0,-16-14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39:46.99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36 40,'0'0'18,"0"0"1,24 8-2,7-2-16,17 3-1,18 0 2,14 0 0,15-4 0,11 0 0,9-5-1,11-2 0,6-3 0,1-2-3,-1-3-6,3 4-9,-9-11-3,9 4 1,-10-14-1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0:01.11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-2 0 0,'0'0'4,"0"11"-1,0-11-2,0 0 0,0 0 2,0 0 0,0 0 0,0 0 0,10 10-4,-10-10-4,0 0-1,0 0-1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39:47.77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451 27 21,'0'0'15,"0"0"0,12 9-5,-2-3-7,5 1 1,9 1 2,6 0 0,8 1 2,10-2-1,11 0 0,12-2 0,12 1 0,12-4 0,14 2-1,16-2 0,15-1-1,13 1-1,16 2-1,11 1 0,11-1-2,9 1-2,8 2-3,1-1-5,3-3-9,8 2-8,-10-13 0,1 1 1,-9-12 0</inkml:trace>
  <inkml:trace contextRef="#ctx0" brushRef="#br0" timeOffset="678">7032 0 31,'57'13'19,"2"-8"0,18 8 1,4-2-11,15 0-4,11 2 0,5-2 0,6-1-1,4-3 1,-3-2 1,-7-4 0,-6-2 0,-13-1-1,-7 0-2,-10 0-4,-15 1-7,-12-6-14,-8 6-3,-20-14-2,-8-1 2</inkml:trace>
  <inkml:trace contextRef="#ctx0" brushRef="#br0" timeOffset="13778">668 1126 21,'0'0'13,"0"0"0,3 10-2,-3-10-3,0 0-8,-12 14 2,12-14 3,-7 13 0,7-13 3,-5 12-2,5-12 2,-1 19-1,1-2 0,0 5 0,-1 9-3,-3 6 0,-3 9-1,-1 7 0,-5 5-1,-1 3 0,-3-4-1,-1-2 0,-2-7-1,2-8 0,1-8-1,1-8-1,4-10-7,12-14-8,-15 3-4,19-15-1,-2-16 0,11-2 0</inkml:trace>
  <inkml:trace contextRef="#ctx0" brushRef="#br0" timeOffset="14158">596 1111 69,'0'0'23,"-5"27"0,4-11-1,9 12-16,-1 6-8,3 7 2,4 3-1,-1 4 2,4 2-1,0-1 1,2-3 0,-2-3 1,2-4 1,0-3 0,-2-2 0,1-6-1,-3-5 1,-1-5 0,-2-4 0,-2-10 2,-10-4-2,19-10-1,-10-8 0,-1-11 1,3-8-1,-1-12 1,2-8-3,1-8 1,0-1-1,-2 0 1,3 1 0,-1 6-2,0 6-1,1 12-5,-4 7-6,3 8-7,1 10-5,-6 2-4,5 12-1,-13 2 4</inkml:trace>
  <inkml:trace contextRef="#ctx0" brushRef="#br0" timeOffset="14737">1322 1111 31,'0'0'20,"0"0"0,5 16 1,-3-2-4,2 11-9,1 6 0,0 9 1,-1 6-2,0 8-1,-1 5 0,-2 2-2,-1 0 2,-1-5-3,0-5 2,-2-7-3,-1-5-2,1-11 1,0-6-2,0-9 0,3-13-1,0 0-1,-1-14 1,3-9 0,-1-9 1,0-9 0,0-9 1,-1-6 0,-1-6 0,-1 0 1,0 3 0,-1 3 0,1 5 0,3 5 0,3 9-1,6 3-1,9 6 2,9 8-2,9 2 1,9 5 0,5 1 0,6 6 0,2 3 0,-2 4 1,-5 6-1,-7 2 2,-8 4-2,-10 2 2,-8 3-1,-11-2 1,-8 3 1,-11-3 1,-6 0 0,-11-2 0,-6 0 0,-7-2 0,-1-1 0,-4-3-2,2-1-1,2-1-3,2-5-1,7 1-4,2-4-5,8-3-10,8 3-6,1-6-1,14 8 0,0 0 2</inkml:trace>
  <inkml:trace contextRef="#ctx0" brushRef="#br0" timeOffset="15563">1960 1591 74,'1'16'27,"-1"-16"0,20 7-1,0-4-3,15 1-22,12 1-1,11 1 1,10-1-1,3 0 1,5 0-1,0 1 1,-4-4-2,-10 3-3,-8-3-7,-14-2-7,-3 3-7,-17-12-1,-3 2-1,-13-12 1</inkml:trace>
  <inkml:trace contextRef="#ctx0" brushRef="#br0" timeOffset="15861">2537 1360 95,'6'15'26,"-6"-15"-2,17 21 1,-3-11-23,6 1-6,4 1 1,8 3 2,2-1 0,6 0 0,0 0 2,4-1-1,-2 1 1,0 1 0,-3 0 0,-4 2-1,-3-1 0,-8 3 0,-4-3 1,-6 1-1,-6-3 3,-8 3-2,-7-2 2,-9-2-1,-7 3 1,-11-2 0,-6 5 0,-7-2 0,-2 5-1,-2-1 1,2 1-1,5-1 0,4-1-3,10-1 1,5-6-4,11-3-7,14-10-16,-14-3-2,20-11 0,-1-17 0</inkml:trace>
  <inkml:trace contextRef="#ctx0" brushRef="#br0" timeOffset="17357">3666 1131 90,'0'0'26,"0"0"-1,1 15 0,-1 5-19,2 11-7,-1 10 1,-1 11 0,0 8 1,-3 7-1,-5 2 2,-1-2-2,1-4 0,-1-10 0,2-7-1,2-14-6,4-13-9,1-19-5,14-22-5,-9-18 0,10-9 2,-8-18-1</inkml:trace>
  <inkml:trace contextRef="#ctx0" brushRef="#br0" timeOffset="17579">3629 1033 45,'-15'-37'15,"10"19"2,0 1-1,5 17-7,24 0-5,0 11-1,6 2 2,8 5-1,7 6 1,0 1 0,2 7 1,-5 3-2,-5 3 1,-5 2-3,-8 3 1,-10 2-1,-5 0 2,-11 0-1,-5 1 1,-9-5 1,-7 1 2,-10-6-1,-4 0-1,-7-5 1,-2-1-2,-3-8 0,6-4-2,4-2-2,8-8-4,11-5-5,8-10-2,17-6-6,11-6-5,10-11-4,12-1-3,7-11 3,13 3 3</inkml:trace>
  <inkml:trace contextRef="#ctx0" brushRef="#br0" timeOffset="17960">4380 1540 47,'21'27'20,"-4"-13"1,16-3-1,-1-11-3,7-4-11,2-9-1,2-7-1,-1-6 1,-5-7 1,-6-4 2,-12-2-1,-6 1 2,-12 5-1,-5 6-1,-11 8-2,-5 11-2,-10 9-3,-4 10 1,-6 10-1,-4 7 1,-4 5 1,-2 7 0,-1 0 1,3 2 0,5 0 0,4 1 0,8-5-1,8 1-2,12-4 1,13-4-1,18-4 0,13-7-2,18-7-1,12-11-3,12-7-2,4-13-5,9-10-10,-1-6-6,-8-15-1,-3-4 1,-16-13 1</inkml:trace>
  <inkml:trace contextRef="#ctx0" brushRef="#br0" timeOffset="18455">5128 818 83,'25'23'22,"-21"-9"-2,4 12-1,-11 5-18,-2 8-4,-5 9 3,-7 8 1,-1 10 3,-6 4 2,2 5 2,1-1-1,7-1 2,5-3-4,7-5-2,5-10-3,8-10-1,10-11-5,5-13-4,6-10-2,1-11-4,-5-16-2,0-7-1,-10-12-1,-2-5-1,-21-10 2,-4 1 3,-18-4 4,-6 1 14,-6 7 3,-6 1 3,-1 11 1,-5 4 5,11 14 4,-3 1 1,16 15 0,4 4-8,14 7 0,13 4-1,21 2-1,16 0-2,16-1 0,19-2-4,12-3-6,15-4-12,2-14-10,8 0 1,-9-16-2,1 3 0</inkml:trace>
  <inkml:trace contextRef="#ctx0" brushRef="#br0" timeOffset="19072">6248 1194 18,'11'-7'14,"-3"-7"3,8 9 0,-6-2-4,3 6 1,-13 1-1,19 7 0,-15 3 0,0 10-2,-4 8-1,-5 8-2,-2 11-1,-7 5 1,-2 9-1,-6 3-3,2 2-1,-2-5-1,2-6-1,1-10 0,4-6-1,3-12 0,6-12-2,6-15 2,14-15 1,3-12-1,4-14 1,4-13-1,3-11 0,3-9 0,-2-6 1,-5 2-1,-7 6 0,-8 4 0,-3 9 0,-7 13 0,-3 10-1,-2 12 1,-1 8-2,7 16 2,0 0-1,0 0 2,0 26-2,11 1 2,3 9 0,6 10 0,1 7 0,2 7 0,3 3-1,1 3 0,0-2 0,-2-1 0,3-5-1,-3-7 0,0-7 1,-1-10 0,-3-8 1,0-9 0,-1-9-1,2-12 2,-1-10 2,0-12-1,0-10 0,-1-13 0,1-10 1,-1-11-1,-4-5 1,-3-7-1,-2-1-2,-1 0 1,0 5-2,0 7 0,-1 7-3,4 9-2,-2 3-8,5 10-14,2 9-8,-5 0 3,2 7-2,-7-4 2</inkml:trace>
  <inkml:trace contextRef="#ctx0" brushRef="#br0" timeOffset="20960">3366 1806 22,'0'0'12,"0"0"-1,-9-11-2,9 11-4,0 0-2,0 0 1,-4 14-1,4-14 1,-11 19 1,3-4-1,-5 1 2,2 8 0,-5-1-1,5 2 1,-3 2-1,3 1-1,1-1 0,4-1-1,1-3 0,4-4-1,1-4 0,1-3-1,-1-12 0,5 14 1,-5-14 0,0 0 1,0 0-1,0 0 1,10 4-1,-10-4 0,0 0-1,15 0 0,-15 0 0,20 4-2,-4-2 1,1 3 0,6-2 0,7 1 1,6-1-1,14-1 1,9 1-1,11-2 1,10 0 0,10 0 0,9-1 0,10 1-1,5 1 1,4 1-1,6 2 1,4-1-1,5 2 1,4 0-1,-1 0 0,2 1 0,1-1 0,-3-2 0,-3 0 0,-1-2-1,-3 1 1,-4-2 1,-3 0 0,-7-1 0,-8 1 0,-5-1 0,-4 1 0,-7-1 0,-4 1 0,-3-1-1,-6 0 0,-1-1 0,-3 0 0,-6-1 0,-6-1 0,-6 0 1,-9 1-1,-6-2 0,-4 2 1,-7-1-1,-2 2 0,0-1 0,-1-2-1,2 1 1,2-1-1,1 0 1,-2-2 0,-1 0 0,-4 1 0,-4 0 1,-3-1 1,-8 0-1,-10 6 2,6-16-2,-8 3 0,-5-3 1,-3-4-1,-1-6 0,-5-3 0,-1-5-1,-1 0 1,0 0-1,0 2-1,2 3-2,-3 1-9,-2 1-13,2 8-3,-12-9 1,1 6 0</inkml:trace>
  <inkml:trace contextRef="#ctx0" brushRef="#br0" timeOffset="22746">3223 1858 14,'-10'-12'12,"-6"-7"2,4-1 1,-7-12 1,6 2 2,-3-12-2,5-5-8,2-7-2,5-8-2,3-8-2,6-6-1,4-2 0,3-2-1,3-2 0,4 3 1,4-1-2,3 6 2,4 4-2,6 3 2,8 5-2,8 4 1,8 5-1,7 5-2,7 6 2,9 8-2,5 7 3,9 9-3,8 5 3,9 9-2,5 9-2,11 4 2,9 6-3,3 3 2,2 4-2,-4 0 3,-4 6-2,-8 1 2,-6 4 1,-14 7 2,-10 6 0,-10 8 0,-10 5-1,-5 8-2,-6 6 1,-9 5-3,-4 3 2,-11-4-2,-7 1 2,-10-2-1,-11-1 2,-16-1-2,-11-3 1,-14-2 1,-15-4 0,-14-1 0,-13-3 1,-12-4 2,-14-8 1,-10-5 1,-16-9 1,-13-3 0,-15-10 1,-10-6-2,-10-10 0,-2-8-1,-3-8-2,1-10 0,7-6-1,4-11-1,12-5-2,10-6-7,17 1-6,3-10-1,15 8 1,2-9-1</inkml:trace>
  <inkml:trace contextRef="#ctx0" brushRef="#br0" timeOffset="24121">0 2122 26,'24'2'16,"14"7"-1,2-7-1,15 4-7,7 0-3,9-1 4,7-3 0,8-2 0,3-2 1,3-2 0,0-3-1,-4-1 0,-4 1-2,-9-1-3,-8 2-1,-12 3-1,-9-1 0,-12 3-2,-10 1-1,-9 2-2,-15-2-10,0 0-9,-4 16-3,-20-22 2,3 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39:51.33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248 145 10,'-3'16'12,"3"-16"-1,-4 20-1,4-20-1,-2 26 0,0-12-2,4 3 0,-2 1 0,2 3 1,0 0-1,0 5 0,-1 2-1,-1 3 1,-1 7-1,-1 4 1,-1 5-2,1 8 1,1 6-2,0 6-1,2 1 0,0 5-1,2-2 0,2-3-1,0-3 0,-1-7 0,1-4 1,-3-5-1,1-3 1,-1-8-1,-2-2 0,0-3 0,-1-4-1,0-3 1,-2-4-1,2-4 0,0-6 1,0-1-1,1-11 0,0 12 2,0-12-2,0 0 1,0 0 0,0 0-1,0 0 1,0 0 0,0 0 0,0 0 0,0 0-1,0 0 1,0 0-1,0 0 0,0 0 0,0 0 0,0 0 0,0 0 0,0 0-1,0 0 1,0 0 0,0 0 0,0 0 0,0 0 0,0 0 0,0 0 0,0 0 0,0 0 0,0 0 0,0 0 0,0 0 0,0 0 0,0 0 0,0 0 0,0 0 0,0 0 0,0 0 1,0 0-1,0 0 0,0 0 0,0 0 0,0 0 0,0 0 0,0 0 0,0 0 0,0 0 0,0 0-1,0 0 1,0 0 0,0 0 1,0 0-1,0 0 1,10 12-1,-10-12 0,13 9 1,-13-9 0,23 8-1,-7-4 1,5 0 0,7-1 0,5 1 0,7-2-1,4 1 1,7-1 0,2 1-1,6 1 1,3-2-1,2 2 1,3-2 0,2-1 0,5 0 0,2-1 0,4-1 0,3-1 0,2-2 0,5 1 0,0 1-1,2-1 1,-2 2 0,-1 1 0,1 1 0,-3-1-1,-1 3 1,-1-2 0,-1 1 0,-1-2 0,-1 1-1,0-1 1,-1 1-1,-4-1 0,-1 2 1,-4-2-1,-6 1 0,-4 0 1,-5 0-1,-5-1 1,-7 1-1,-4-2 0,-6 0 1,-5 0-1,-3 0 0,-5-2 0,-2 1 0,-2 0 1,-2 0-1,-3 0 0,-2 1 0,-11 1 0,16-4 1,-16 4-1,0 0 1,0 0 0,11-1 0,-11 1 0,0 0-1,0 0 1,0 0-1,0 0 0,0 0 0,0 0 0,0 0 0,0 0 0,0 0 1,0 0-1,0 0 0,0 0 0,0 0 0,0 0 1,0 0-1,0-13 0,0 13 0,2-19 0,-2 2 0,2-1-1,-1-6 1,-1-5-2,0-4 1,-1-4 0,-1-4-1,-3-4 0,-1-8 0,-2-1 0,0-4 0,1 0 1,1-2-1,1-1 1,2 1 1,2 1-1,2 3 1,0 5-1,3 3 1,-2 4-1,2 2 1,-2 2-2,0 3 0,2 3 1,-1 0-1,2 4 1,0-1 0,0 3 0,-1 1 0,1 4 0,-2 2 1,-1 4 0,0 1 0,-2 4-1,0 12 1,-3-16-1,3 16 0,0 0 0,-6-10 0,6 10 0,0 0 1,0 0-1,-10-5 1,10 5 0,0 0 0,-11-6-1,11 6 1,-10-5 0,10 5-1,-18-10 1,4 4-1,-2-1 0,-6 0 0,-6-1 1,-9 0-1,-5 1 1,-7-1-1,-11 2 1,-5 0-2,-8-1 2,-7-1-1,-8 2 1,-6-2-1,-7 1 0,-4-2 1,-5-1-1,-8 2 0,-7 0 1,-3 4-1,-3 2 1,-4 3 0,-5 2 0,-5 5 0,2 1 0,3 3 1,2 1-1,6 1 1,9-3-1,10 2 1,13-2-1,12-2 1,11-1 0,10-2-1,13-1 1,11-2 1,7 1-2,7-3 1,8 0-1,7-1 1,14 0-1,-15 0 0,15 0-1,0 0-2,0 0-5,0 0-9,12-13-9,-2 7 0,-10-16-2,4 1 2</inkml:trace>
  <inkml:trace contextRef="#ctx0" brushRef="#br0" timeOffset="2707">748 1433 36,'-23'-6'18,"8"6"0,-11-10-1,4 3-7,-6-2-4,-3-3 2,-2-3-1,-2-3 0,-2-4-1,-2-3 0,3-6 0,-2-5 0,6-6-1,0-7 0,7-1-2,4-6-1,6-2 0,5-4 0,5-2-1,4-3-1,4 1-1,4-3 1,4 0-2,3 0 2,2 0-1,6 3 1,3 3-1,6 4 0,2 8 1,6 5-1,2 5 1,4 9 0,3 4 0,2 4-1,4 7 2,0 3-2,1 4 1,0 9-1,2 6 1,2 4 0,-2 8 0,-1 7-1,-3 5 1,-1 6 0,-2 5 1,0 1-1,-4 1 0,-3 6 1,-3-1-1,-5 0 1,-1 1 0,-5-1 0,-2 0 0,-6 2 0,-3 0 1,-6-3-1,-3 2-1,-5 0 1,-4 1 0,-3-1 0,-3-1 0,-3-3-1,-3 0 1,-1-3 0,0-1 1,-2-4-1,-4-1 1,-3-2 0,-3-1-1,-5 0 1,-6 2 0,-6-2 0,-4 1 0,-7-1 0,-2-1 0,-3 0-1,-2-5 1,0-5-1,-1-4 1,3-7-1,2-3 1,1-7-1,4-6 0,2-6 0,3-5 0,2-7 0,3-5 0,4-4-1,1-3 0,5-5 0,0-1-1,6-4 1,2-4-1,5-1 0,2-5 0,6-3 0,2-3 0,4-3 0,2-2 0,3 0 0,1 2 0,5-1 0,0 3 0,4 4-1,4 1 1,9 6 0,4 2-1,9 4 0,6 5 0,7 5 0,3 5 0,7 6 1,1 5 0,1 6 0,-1 5 0,0 4 1,-3 6 0,1 5 0,-3 5-1,-7 6 1,-2 4 0,-6 6 0,-5 5 0,-3 6 0,-5 3 0,-3 3 0,-3 3 0,-1 0 1,-3 1-1,-4-2 1,-6 2 0,-6-2 1,-6 0-1,-12 5 0,-5 3 0,-10 4 0,-9 2 0,-3-3 0,-4-1 0,-4-2-1,1-7 0,0-6-2,1-12-7,3-10-15,4-8-5,-7-22 1,9-8-2,-5-25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39:56.47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117-19 30,'-34'-3'14,"13"3"1,-1-1-2,8 1-4,1-3-1,13 3-1,-13 1-2,13-1 0,0 0-1,0 0 1,0 0 0,11 3 1,-1-3 0,4 0 0,5 2 0,4-2-1,9 0 1,2 0-2,9 0 0,6 0 0,7 0 0,7 0-1,9 0 0,7 0 0,8 0 0,6 0-1,5 0 1,5 0 0,6 0-1,6 0 1,3 0-1,3-1 0,5 0 0,2 1 0,5 0-1,4-1 0,4 1 0,1 0-1,3-2 1,-3 1-1,3 1 1,-1 0-1,1-1 1,-4 0-1,0 0 1,-8-1-1,-1 0 0,-3 0 1,-2 0-1,-4 0 1,-6 2-1,-3-1 0,-2 1 1,-2 1-1,-1 1 0,-5 0 0,-6 0 0,-7 0 1,-5 0-1,-8 0 1,-10-1-1,-11 0 1,-11 1-1,-9-2 0,-8 0 1,-6 0-1,-7 0 0,-16 0 0,16 0 1,-16 0-1,0 0 0,0 0 0,0 0 1,0 0-2,0 0 1,0 0-3,0 0-2,0 0-7,-16-2-16,-5-2-5,-4-2 0,-17-9-1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39:46.37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0 118 9,'0'0'16,"0"0"-2,0 0-2,0 0-5,0 0-4,6-11 0,5 13-1,7-1 0,5 0 2,7 0 1,14 0 1,12-2 2,16-2 0,15-1 0,20-2 0,14-1-2,18 0 0,13 1-2,12 0 0,10 2-2,4 2 0,3 2-1,-3-1-1,-6 0 1,-8-2-1,-10 1-3,-14-3-5,-13 3-12,-18-10-3,-8 0-1,-23-17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4:33.27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113 102 7,'0'0'5,"-15"-10"-2,15 10-2,-15-10-1,15 10-2,-12-8 0,12 8-1,0 0 0,-9-12 1,9 12 1,0 0 1,0 0 1,0 0 1,0 0-1,7-9 0,-7 9-1,0 0 0,0 0 0,0 0 0,0 0 0,0 0 0,0 0 1,0 0-1,-9 11 0,9-11 1,-6 12-1,6-12 1,0 13 0,0-13 1,2 18 1,0-7-1,-2 3 1,1 4 1,-3 5 1,-3 3-1,-1 3 1,-3 4 1,1 0-1,-1-2-1,0-3 1,2-6-2,4-4 1,2-8 0,1-10-1,12-4-1,0-9 0,2-8 0,1-4 0,-1-5 1,1-3-1,-3-2-1,-2 1 1,-4 2 1,-3 2-1,-2 3 1,-1 4-1,-2 2 0,2 4 0,-1 0-1,1 7 0,0 10 0,2-13-1,-2 13 1,0 0-1,0 0 0,9 1 0,-9-1 0,7 17 0,-3-2 0,1 4 1,-2 6 0,2 4 0,-1 4 0,2 2 1,-1 3 0,4-2-1,-2-3 2,4-1-1,1-8 0,3-5 1,1-7 0,3-9-1,-1-11 1,3-4 0,-1-9 0,1-5 0,-3-8 0,-2-4-1,-4-3 0,-1 2 1,-2-2-1,-1 7-1,-4 3 1,-2 6-1,0 6-1,-1 5 0,-1 14-3,2-11-2,-2 11-9,8 11-9,-2 2-1,-2-2-1,4 7 2</inkml:trace>
  <inkml:trace contextRef="#ctx0" brushRef="#br0" timeOffset="1262">723 54 2,'0'0'7,"0"0"1,0 0 0,3 11-3,-3-11-2,0 19 3,-2-3 2,1 7 1,-3 5 1,0 10 0,-7 5 1,4 3-3,-3-2 0,0-2-3,1-6-1,2-6-1,0-8 1,5-7 0,2-15 0,0 0 0,8-20-2,0-1 2,-2-8-1,4-3 0,-3-6-1,0-4-1,-3 1-1,-1 5 0,0 5 1,1 2-2,3 4 1,3 3-1,7 3 0,4 1 1,6 3-1,4-1 0,3 4 0,1 3 1,-1 4-1,-5 4 0,-3 8 1,-7 5 0,-9 8 1,-6 6 1,-10 3 0,-4 3 1,-9-2 0,-1 2 1,-7-5-1,3-2 0,1-8 0,4-6-2,2-6-2,3-5 0,4-3-2,2-6-4,8 9-12,0-20-6,7 7 0,2-6 1,8 4 0</inkml:trace>
  <inkml:trace contextRef="#ctx0" brushRef="#br0" timeOffset="1902">1097 264 21,'-15'0'16,"3"-1"2,12 1-1,0 0-2,0 0-5,30-11-1,0 7-3,13 1-2,5-1-2,10 0 0,4 1-1,4-1 0,-1 3 0,-3 0-1,-7 0 0,-6 1 0,-8 1 0,-9-1 0,-9 0 2,-3 1-1,-11-1 0,-9 0-3,0 0-5,-13-5-8,0 1-5,-5-3 1,0-2-1,0-6-1</inkml:trace>
  <inkml:trace contextRef="#ctx0" brushRef="#br0" timeOffset="2223">1635 27 13,'-8'16'8,"8"-16"0,0 12-2,0-12-2,12 10 1,-1-8 2,0 0 1,3-1-1,-2 0 1,3 3-1,-1-1 0,2 4-2,2 1-3,3 4 0,6-1-1,4 2 0,5-2 2,2 2 0,-1-5 1,1 2 0,-7-5 0,-2 2-1,-10-2 1,-4 3 0,-15-8-1,1 17-1,-15-4 1,-7 2-1,-8 1 1,-6 3 0,-5 4-1,-2 0 1,-3-1-3,0-1-3,4 2-11,0-6-8,4 0 0,-1-9-1,0-3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4:36.1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138 104 26,'0'0'12,"0"0"2,0 0-1,8 12-2,-9 8-1,-6 4-3,-2 8 1,-7 5 0,1 6 1,-7-5 0,4 1-2,-3-8-1,6-4-1,1-10-1,6-7-2,8-10 0,6-20-2,7-5-1,3-6 0,2-5 0,1-6 0,-2-2 1,0 2-1,-5 8 1,-3 7 0,-5 7 0,-2 6 0,-2 14-1,0 0 0,0 0 0,3 13 0,2 6 0,1 5 0,4 6 1,-1 9 0,0 2 0,2 3 1,-1-1 0,-1-4 0,2-4 0,-1-6 0,1-7 0,6-10 0,1-12 1,6-7-1,1-10 0,2-9 1,-2-7-1,1-7 0,-7-4 0,-2-1 0,-5 0-1,-3 2 0,-5 6-1,-1 3-1,3 10-4,-5 3-13,7 11-4,-8 0 0,0 10-1,0 0 1</inkml:trace>
  <inkml:trace contextRef="#ctx0" brushRef="#br0" timeOffset="651">848 104 37,'0'0'18,"11"4"-1,-10 5 3,-2 5-5,-1 10-10,-4 5-2,2 10 0,-3 1 1,2 5-1,-2-4 1,3-1-2,0-7 1,2-7 0,1-11 0,5-4 0,-4-11-1,11-9 0,-1-9-1,-1-6 0,-1-7 0,3-5 0,-2-5 0,0-3-1,-1-2-1,2 1 1,1 6-1,3 2 0,4 4 0,3 6 0,4 6 0,3 5 1,3 9-1,0 6 0,0 9 1,-2 5 0,-4 9 0,-4 4 0,-6 7 1,-7 1 1,-10 1 1,-6 3 0,-9-8 0,-3 0 1,-7-9-1,-2-2 0,-6-7 1,1-4-2,0-5-2,4-6-1,5 0-6,-2-9-11,15 4-6,3-9-1,12 2 0,5-7-1</inkml:trace>
  <inkml:trace contextRef="#ctx0" brushRef="#br0" timeOffset="1302">1353 316 12,'-11'0'12,"1"-1"2,10 1 1,-11 0-2,11 0-1,0 0 2,0 0-3,0 0-1,0 0-1,0 0-3,0 0-1,19 2-2,-1-3-1,8-1-1,7-1 1,8 1-1,8-1 1,6 0-1,3 1 0,2 1 0,-3-1-1,-4 2 1,-7-1 0,-6 2 0,-10-1 0,-7 2 0,-8-2 0,-15 0-1,11 4 0,-11-4-2,0 0-2,-19 6-5,19-6-10,-20 3-4,9-3 0,0-5 1,11 5 1</inkml:trace>
  <inkml:trace contextRef="#ctx0" brushRef="#br0" timeOffset="1732">1899 116 22,'-5'-10'18,"5"10"-1,0 0 2,0 0-4,0 0-2,0 0-3,0 0-1,3 14-3,6-3-1,4 0-2,5 4 1,4 0-1,5 1-1,1 0 0,1-1-1,-1 0-1,-3-1 1,-5-2-1,-5 1 0,-7-2 1,-5 3 0,-5 0 0,-6 3 0,-7-1 0,-2 4 1,-7-2 0,-2 3 1,-4-3-1,1 1 1,0-5 0,4 0 0,5-5-2,3-2 0,6 1-2,11-8-3,-10 7-22,10-7 1,0 0-1,-6-18-1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4:39.12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205 93 8,'0'0'11,"-17"25"0,5-2 0,-3 9 1,-3 12 0,-4 9-1,-1 5 1,0-1-3,2 0-3,1-7-1,6-5 0,0-15-1,8-10 0,6-20-1,0-11-1,5-14 0,3-10 0,-1-10 0,0-7 0,0-7-1,0 0-1,1 4 2,-6 7 0,-2 5 1,0 13 0,0 6-1,0 9 0,0 15-1,-1-11-1,1 11 0,6 13-1,1 5 0,2 6 0,2 10 0,1 8 0,1 8 1,-2 4 1,-2 0-1,2-2 1,-3-7 0,2-5 0,1-11 0,1-11 0,7-17 0,6-14-1,5-14 1,3-11-2,2-14 1,0-7 0,0-10-1,-1 1 1,-7 5 0,-5 9 0,-6 9 0,-6 8-2,-3 17-2,-5 7-4,-2 13-11,1 19-3,-1 2-2,-1 3 1,1 3 0</inkml:trace>
  <inkml:trace contextRef="#ctx0" brushRef="#br0" timeOffset="601">657 459 34,'-14'5'16,"-1"-9"0,-1-13 0,2-8-9,6-4-2,3-10 1,9 2-1,4-5 0,11 6-1,5 1 0,9 8 1,0 7-1,3 13-1,-5 8-1,-3 8-1,-7 12-1,-7 11 1,-11 8 0,-8 6 2,-9 0 1,-5 3 0,-6-6-1,0-3 1,-2-11 0,2-7-2,0-11-4,1-12-4,11-6-10,0-12-8,10-3 0,3-10-1,11-3 1</inkml:trace>
  <inkml:trace contextRef="#ctx0" brushRef="#br0" timeOffset="952">955 306 25,'6'15'11,"5"-3"-1,-11-12 1,22-7-8,-5-2 1,0-6 3,2 3 2,-3-6 1,4 3-1,-9 1 1,3 7 0,-14 7-2,14 6-2,-11 5-3,0 6-1,1 2 0,2 0-1,4 1 1,6-5 0,9-7-1,11-9 0,9-12 1,7-4-2,3-6 2,0 0-1,-3-2 1,-5 5 0,-12 2 0,-9 10 1,-11 6-1,-15 2 0,11 16 0,-11-1-1,0 0 1,3 1-1,2 0 0,9-1 0,7-8-1,7-2 1,5-5 0,0-2 0,1-2 0,-2 1 1,-3-3 0,-10 4-1,-5 2 1,-14 0-1,6 17 1,-7-2-1,-1 5-1,0 3 0,4 5-2,0-3 0,6 1-3,-1-11-3,12-1-16,-2-19-3,6-2 0,-4-16 0,5-2 1</inkml:trace>
  <inkml:trace contextRef="#ctx0" brushRef="#br0" timeOffset="1492">2079 232 23,'0'0'16,"9"10"2,-9-10 1,3 25-5,-5-8-1,4 13-1,-6 0-2,4 7-2,-5-1-2,2 2-3,2-6-5,0-10-12,8-11-7,4-20-2,4-16 1,3-15 0</inkml:trace>
  <inkml:trace contextRef="#ctx0" brushRef="#br0" timeOffset="1703">2207 117 42,'-4'24'18,"3"-1"1,1-1 0,3-4-4,2 3-11,-2-1 0,4 0 1,-3-4-1,4 2 0,-1-6 1,2 0 0,-9-12 0,14 16-1,-14-16-2,14 13 1,-14-13-1,12 8 0,-12-8-1,12 15 0,-7-5 0,1 3-1,3 1 0,1 0 1,1 2-1,1 0 0,-2-2 1,1-4-2,4 1-2,-4-8-7,4 0-14,-4-7 0,2-3-1,-3-7 0</inkml:trace>
  <inkml:trace contextRef="#ctx0" brushRef="#br0" timeOffset="2063">2512 233 66,'0'0'22,"-3"13"-2,3-13 1,0 0-14,0 0-5,14 13-1,-14-13 2,16 13-1,-7-5 1,4 3 0,-1 0-1,0 3-1,1 2 0,-2 3 0,-2 2-1,-2-1 1,-6 0 0,-2 0 0,-7-2 1,0-1 0,-6-5 1,-1-3-1,-4-5 2,2-2-2,-3-7 0,6 1 0,-1-1-1,2-1-1,13 6 0,-9-15 0,9 15-1,12-16 0,5 7 0,4-3 0,9-4 0,7-5 0,6-3 1,4-5-1,2-4 1,0-3 0,-3-1-1,-4-6-1,-8 4 2,-7 6 0,-6 5 0,-9 5 2,-6 5-2,-4 4 1,-4 5 0,2 9 0,0 0-1,-14-7 0,14 7 0,-15-3 0,15 3 0,-18 3 0,6 4 0,-3 4 0,-3 4 0,-1 7 0,-1 6 1,-1 7-1,-1 7 0,3 2 0,2 3 0,5-1 0,4 1-1,5-6-1,12 3-10,1-13-13,12-7-1,-1-10 0,12-6 0</inkml:trace>
  <inkml:trace contextRef="#ctx0" brushRef="#br0" timeOffset="3004">2988 334 31,'0'0'19,"0"0"1,0 0 0,0 0-3,0 0-3,0 0-4,0 0-3,12 5-2,4-2 0,4-3-2,6 6 0,8-4-1,5 2-1,1-1 0,1 1-1,-3 0 0,-5 1 0,-5 0-1,-7-4-2,-5 5-4,-16-6-9,12 4-7,-12-4 0,0 0-2,-6-18 2</inkml:trace>
  <inkml:trace contextRef="#ctx0" brushRef="#br0" timeOffset="3315">3196 116 18,'0'0'17,"-12"5"0,12-5 2,0 0-1,0 0-6,15 11 0,1-2-1,-1-3-2,10 7-3,-1-3 0,5 5-2,0 0-2,0 1 0,-1 1-1,-3-1-1,-3 1 1,-4-3-1,-5 2 0,-1-1 0,-4-1 1,-1-2-1,-3 0 0,-2 1 1,-2 1-1,-2 2 2,-4-1-1,-3 4 1,-7 0 0,-2 3 1,-6-1 0,0 1-1,-1-2 0,0 1 0,3-3-1,3-1-1,3-1 0,5-4-1,6 2-7,-4-6-18,9-8 0,-13 0 0,4-12-2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2:51.7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75 605 0,'4'9'2,"-4"-9"-1,0 0 1,9 13 0,-9-13 0,9 14 0,-2-4 2,-2 1-1,2 7 2,2 2-1,1 3 1,1 4-1,0 4 0,4 3 0,-2 3-1,1 2-1,0-3-1,-1-1 1,0 1-2,-1-6 1,0-2-1,-3-5 1,0-4-1,-1-4 0,-1-4 0,-7-11 0,7 13-3,-7-13-5,0 0-2,-1-10 0,-5-6 0</inkml:trace>
  <inkml:trace contextRef="#ctx0" brushRef="#br0" timeOffset="471">0 647 4,'0'0'6,"0"0"0,0 0 0,0 0-4,0 0-1,15-12-1,-6 7 0,6 0 0,1-2 1,2-1 0,4 0 0,3 1 0,3-2 0,-3 2 0,0 1-1,-2 1 1,-2 2-1,-4 2 0,-3 1 1,-1 2-1,-1 2 1,-2 1 0,-1 2 0,2 1 1,1 2 0,0 0 0,1 3 0,-4-1 1,1 1-1,-1 1 0,-1 3 0,-4-3 0,-4 4-1,-2 1 1,-7-2 2,1 2-2,-6-1 3,1-1-2,-6-4 2,0 1 0,-1-5 1,-2-2-2,2-5 0,0 0 0,-1-5-1,2 0-1,1-2 0,2-1-1,2 0-1,4 0-1,10 6-3,-14-12-2,14 12-3,8-17-5,1 8-2,6-3 0,2-2 0,6-4 1</inkml:trace>
  <inkml:trace contextRef="#ctx0" brushRef="#br0" timeOffset="1202">443 509 2,'11'-7'4,"-11"7"0,15-2-1,-2 1 0,-1-1-1,3 0 0,0 1 1,0 0-1,-1 1-1,1 1 1,-1 1 0,-2 1 0,-1 2 0,2 3 1,-2-1-1,2 1 1,-4 2 0,0-2 0,0 2-1,0 1 0,-1 1 0,-2 0-1,0 1 0,-3 0 0,3 1 0,-5 0 1,0-1 0,-5 2 1,-1-2 1,-3 0 0,-2-2 0,-4 0 1,-1-3 1,-4 0-1,3-3-1,-3-4 1,3-1-2,-2-6 0,4 1-1,-1-5-1,5 2-1,5-4-1,2-2-1,6-1-1,3 0 0,5 3-1,4-3 1,3 4 0,2-1 0,1 5 0,-4 1-2,1 2 0,-3 3-2,0 2-3,-2 2-2,-2-2-1,1 1-1,-3-3 2</inkml:trace>
  <inkml:trace contextRef="#ctx0" brushRef="#br0" timeOffset="1813">781 415 6,'-12'8'7,"12"-8"0,0 0-1,0 0-3,0 0-2,0 0-1,0 0 1,11 11 0,-11-11 1,15 13 1,-5-2 0,1 1 1,-1 3 0,2 0-1,-1 2 0,1-1 0,-3 1 0,-2-1-1,1-2 0,-3-2 0,2-3 0,-7-9 1,5 12 0,-5-12 3,0 0 1,0 0 0,0 0-1,0 0 0,0 0 0,-12-9-2,12 9-1,-12-20-1,5 7-3,1-3 0,-2-1 0,3-1-1,1-1 1,3 2-1,1-1 0,2 2 0,3 2 1,3 1-1,1 2 0,4 1-1,1 1-3,2 2-3,1 2-4,0 0-2,2 2 0,2-1-1,-1 1 1</inkml:trace>
  <inkml:trace contextRef="#ctx0" brushRef="#br0" timeOffset="2323">1216 281 9,'0'0'9,"-17"4"-1,7 0-1,0 2-2,-4 0-1,2 1-1,-3 1 1,0 1 0,-1-2 0,2 3 0,1-2 0,1 1 0,-1-2-1,3 2-1,10-9 0,-6 14-2,6-14 1,3 13-1,8-8 0,5-2 0,9-1 0,1 0 0,3 0 0,1-2-1,1 2 1,2 2-1,-7 4 1,-5-1-1,-3 5 0,-7 1 1,-4 2 0,-3 2 0,-3-1 0,-3 0 2,-2-1 1,-1-2 1,-5-2 1,1-1 0,-2-3 0,0 0 0,-4-3 0,2-1-2,-3-3-2,3-2-2,1-2-3,-1-4-4,4 0-5,3-3-4,4-4-1,3-3 1,2-1 1</inkml:trace>
  <inkml:trace contextRef="#ctx0" brushRef="#br0" timeOffset="2874">1357 293 9,'-4'10'7,"2"3"1,-2-2-1,4 0-4,1 3 1,1 0 0,1 0 0,2 0 0,1 1 0,2-3-1,-2 1 1,3-1-2,-1-2 0,2-1-1,-10-9-4,17 10-8,-7-11-1,-4-10 1,0-3-1</inkml:trace>
  <inkml:trace contextRef="#ctx0" brushRef="#br0" timeOffset="3195">1241 71 34,'1'11'11,"-1"-11"-4,5 12-3,-5-12-12,12 10-4,-3-8-1,4 2 1</inkml:trace>
  <inkml:trace contextRef="#ctx0" brushRef="#br0" timeOffset="3505">1593 146 17,'-10'2'8,"10"-2"-1,0 0-3,0 0-4,0 0-1,1 12-2,4-2 0,1 3 1,1 2 1,0 3 1,1-1 1,1 2 1,0-1 0,-1-3 0,2-1 1,1-5 0,0-4 1,4-6 0,3-5-1,1-5-1,0-4 1,3-4-1,-2 0 1,-5-2 2,1 3 1,-8 2 1,-2 5 2,-4 1-2,-2 10 0,0 0-1,-1-9-3,1 9-2,0 0-2,0 0-1,-5 10 0,5-10 0,1 14 0,0-4 1,0 1 1,2 2-1,2-1 1,2 2 0,0-3 0,3 2 0,2-5-3,6-2-5,2-4-8,4-7 0,0-4 1,1-9-1</inkml:trace>
  <inkml:trace contextRef="#ctx0" brushRef="#br0" timeOffset="4056">2066 140 3,'11'2'6,"-1"-5"-2,5-2-2,0-5-3,3 1 0,0-1-1,-1-2 0,-1-1 1,-3 0 2,-2 0 1,-3 1 1,-1 2 0,-4 1 1,-3 9-1,0-15-1,0 15-1,0 0-1,-16-8 0,16 8 0,-18-1-1,5 3 1,-1 0-1,0 1 1,0 0 1,-1 3-1,1 1 1,2 1 0,-2 0 0,4 2-1,10-10 1,-12 18-2,12-5-1,0-13-3,15 16-2,-2-12 0,6 2 0</inkml:trace>
  <inkml:trace contextRef="#ctx0" brushRef="#br0" timeOffset="4477">2189 11 15,'0'0'9,"-11"6"0,11-6 0,-1 12-5,1-12-1,9 15-2,1-2-1,2 1 1,5 3 0,3 1 0,5-1 0,5 4 0,1 1 0,3 4 0,0 0 1,0 2-1,1 2 0,-2 1 1,-2 1-1,-4 0-1,-1 1 1,-5-2-1,-3-4 1,-6-2 0,-5-3 0,-5-2 2,-7-4 0,-4-1 1,-5-4 1,-3-2 0,-4-2 0,-1 0-1,-2-5 0,2-2 0,-2-6-1,2-2 0,1-6 0,1-6 0,-1-7-1,6-7 0,0-7 0,7-4-1,6-4 0,5-3-2,6 1-1,6-2-6,6 4-9,5 5-3,3 1 1,-1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6:01.0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322 193 41,'-21'12'14,"-5"-5"1,-1-2-2,0 0-11,3 0 2,3 3 2,1-7 2,9 4 0,1-7 0,10 2 0,0 0-1,0 0 0,12-8-3,5 2-4,5 0 0,10-2-1,9 1 1,7 0 0,11-2 0,6 3-1,-2-1 1,-2 3 1,-5 0-1,-9 2 1,-9-1 0,-9 1 1,-14 0 0,-15 2 0,-11 3 0,-17 3 0,-13-4-1,-6 2 0,-9-1-1,-6 2 0,-1-2 0,2-1 1,4-2-1,12-1 0,12 0 0,7 0 0,12-2 0,14 3-1,5-14 0,14 3 0,22-3 0,6-4 0,8-1 0,8-3-1,1 1 2,-6 4 0,-9 2 0,-8 2 1,-23 6-1,-18 7 0,-33 3-1,-17 7 1,-18 3 0,-8 1-1,-7 1 0,-3 0 0,5-1 1,15-5 0,15-5 0,15-6 0,18-5 0,10-4 0,11-2 0,9-1 0,8 0-1,4-1-1,9 3 0,2 2 0,4 4 0,-1 2-1,-1 5 1,-5-1 0,-3 3 0,-7 0 1,-22-3 1,4 19 0,-25-6 0,-9 3 0,-7 4-5,-7-3-5,-1 5-4,-3-3-3,11-3-3,9-8 0,28-8-1,0 0 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6:02.1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140 0 25,'0'0'9,"0"0"0,-12 12-2,-5-4-10,-3 1 0,-2-1-1,1 2 2,0 0 0,4-1 1,6-4 0,11-5-7,0 0 0,28-7-1,-6-10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4:09.6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927 111 6,'0'0'12,"0"0"-2,0 0-2,0 0-1,0 0 0,-7-10-1,7 10-3,0 0 0,-10-6-1,10 6 0,-14-7 1,3 1 1,1-1 1,-2-1 0,0 0 2,-1-3-2,1 2 0,-1-1 0,1 2-2,0 1-1,0 3-1,-2-1 0,-1 1 0,-1 3 0,0 1-1,-4 1 1,-2 2 0,0 0 0,-3 3 0,-2 3 0,0 0-1,-1 1 1,0 4 0,1 1 0,1 2 0,-1 0 0,1 3 1,1 0-1,0 2 1,0 3-1,1 0 1,-3 5 1,0 1-1,-2 5 2,-2 3-1,1 5 0,0 3-1,0 3 1,2 0-1,6 3 0,2-3 1,5-1-3,2-2 2,8-1 1,0-4-1,5-3 0,3 1 1,3 0 0,1-3-1,5-1 1,0-1 0,3 0-1,0-1 1,4-1-2,0-4 2,4 2-3,1-2 3,4 0-3,1-3 1,4-2 1,3-2-1,4-3 0,6-6 0,5-2 0,4-7-1,4-3 1,1-2-1,3-1 1,0-5-1,1 0 0,-2-3 0,-1-1 1,1-6-1,0-2 0,2-4 0,3-6 0,2-2-1,2-7 3,-2-1-3,1-4 1,-8 0-1,-3-1 1,-5-3-1,-6-3 1,-8-3 1,-9 0-2,-6-3 1,-8-2 1,-8 0 0,-5-2 1,-9 2-1,-6 2 0,-7 2-1,-5 4 1,-8 2-1,-7 4 1,-4 2-1,-7 4-1,-7 7 0,-4 3 1,-4 5 0,-5 7-1,-1 6 0,-3 4-1,-2 8-1,-5 4-3,-2 9-5,-5 4-14,-8 1-6,2 2 0,-9-9-1,5-2 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4:11.98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15682 0 29,'0'0'15,"15"-4"0,-5 1-5,4 3-9,3 1 1,1 1 1,2 0 1,1 0 3,4 1-1,3-1 2,4 0-1,8-1 1,7 1 0,8 0-1,8 0-1,8 1 0,9 2-2,9 1 0,8 2-1,6 2 0,5 1-1,7 0 0,4 1 0,2-2-1,4 2 1,-1-5 0,1 1 2,-3-3-2,6 2 1,2-5-1,4 1 1,2-3-1,5-1-1,0 0 1,0-1 0,-3-1 0,-7 0 0,-11-1-1,-8 3 1,-12 1 0,-11 3-1,-12-2 1,-8 2-1,-12 0-1,-7 1 1,-9-1 0,-7-1 0,-11-2 0,-6 0 0,-7 0-1,-10 0 1,0 0 0,11 0-1,-11 0 0,0 0 0,0 0 0,0 0 0,0 0 0,0 0-1,0 0 1,0 0-1,0 0-1,0 0 0,-12 11-3,12-11-6,-14 15-15,2-5-5,-9-11 0,-2-4 0,-15-12 0</inkml:trace>
  <inkml:trace contextRef="#ctx0" brushRef="#br0" timeOffset="1446">0 2770 2,'0'0'13,"0"0"0,0 0-3,0 0 1,13 8 0,-13-8 0,11 4-1,-11-4 1,18 5-4,-5-3 0,-3-1 0,6 1-2,1 0 1,5 0-2,-1-1 0,7 0 0,3 0-1,6 1 1,7-1-1,5 0 0,6-2 0,6-2 0,9 0 1,5-1-1,7-3 0,6 0 0,5-2 1,5 2-2,7-2 1,6 2-2,5 0 1,6 0-1,8 1 1,5-2-1,7 1 0,9-3 0,7 1 0,4 1 0,6 0 1,1 2-1,3 2 0,3 3 0,1 2 0,0 2 0,2 2 0,1 1 0,1 2 0,1 1 0,-1-2 0,1-2 0,-3 0 0,0-4 0,-3-2 0,1-1 0,-1-5 0,-2-1 1,0-4-1,-2 1 1,-5-1-1,-3-1 0,-4 0 0,-7 0-1,-5-1 1,-8 1-1,-7-1 0,-8 1 1,-4 0-1,-7 3 0,-8 1 1,-7-1-1,-11 3 0,-5 0 0,-11 1 0,-7 2 0,-10 0 1,-7 0-1,-12 0 0,-7 1 0,-7-1 0,-6 2 0,-4 1 0,-11 1-1,10-3 1,-10 3 0,0 0-1,0 0 1,0 0 0,0 0-1,0 0 1,0 0 0,0 0 0,0 0 0,0 0 0,0 0 0,0 0 0,0 0 0,0 0-1,0 0-1,0 0-3,-14-1-5,14 1-14,0 0-8,-23-15 2,11-7-2,-11-22 1</inkml:trace>
  <inkml:trace contextRef="#ctx0" brushRef="#br0" timeOffset="27356">7355 4425 26,'-15'-4'13,"15"4"2,-13 4-2,13-4-6,0 0-1,21 16-1,0-8-1,13 2 1,9 0 0,14 2 0,9-1 0,14-1 1,10-2 0,12-1 1,9-2-1,4-4 1,6-2 1,3-3-1,5 0 0,-7-3 0,-2 1-3,-10 1-1,-12 3 0,-12 2-2,-12 1 0,-18 3-2,-14 0-1,-14 3-2,-16 0-6,-12-7-9,-11 20-7,-19-16-1,-6 5 0,-18-13 1</inkml:trace>
  <inkml:trace contextRef="#ctx0" brushRef="#br0" timeOffset="29144">402 11439 0,'-16'-6'7,"4"2"-5,2 0 3,10 4 2,-15-7 2,15 7 1,0 0 1,-12-6-1,12 6-2,0 0-1,0 0-3,0 0-2,0 0-2,10 0-1,1 4 1,3 1 0,4 1 0,3 1 2,5 0 1,6 0-1,1 1 1,4-2 1,1 1 1,7-1-1,5 1 1,4-1 0,5 1 0,7-3 0,7 3-1,6-3-1,12-1 0,2-3 0,8 2-2,4-2 1,5 0-1,1-2 0,1 1 0,-2 1 0,0 0 0,3 1 1,-3 2 1,-1-3 0,1 3 0,-1-3 1,3 5-1,4-3 0,2 4 1,0-2-2,2 0-1,5 2 0,2-2 0,0-1 0,2-3-1,-2-1 1,2-3 0,0 0-1,-1-2 1,-3-1 1,-2-1-2,0 0 2,2 1-2,0 0 1,-2 2-1,0 1 2,3 1-2,4 1 1,3-1 0,2 1 0,3 2 0,1-1 0,5 0 1,0 1-1,2 0 1,1 1 0,2 1-1,-2-2 0,2 1 0,-1-1 0,2 1 0,-2-1 0,-1 0-1,1 2 1,-1-2-1,1 1 0,0 0 0,0-1 0,-2 1 0,0-1 1,3 1-1,-3-2 0,0 1 1,-2 0-1,4 0 1,-6 0-1,0 0 1,0-1-2,-1 0 2,0-2-1,-1 0 0,1-1 0,-3-1 0,1-1 0,-1 1 0,-4 0 1,-2 3-1,-6 1 1,-1 2-1,-6 3 1,-5 0-1,-7 2 1,-6 0-1,-9 0 1,-8-2-1,-10 1 1,-8 0 0,-12-3-1,-6 0 1,-9 1-1,-6-1 0,-5 0 1,-6 1-1,-3-2 0,-6 0 0,-13-1 0,16 2 0,-16-2 0,0 0 0,0 0 0,0 0-2,0 0-3,0 0-11,-14 7-19,-3-1 1,-13-6-1,-7-4-1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5:30.71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1397 62 22,'0'0'10,"0"0"1,0 0-2,-14-14-2,14 14-4,-11-7 0,11 7 1,-20-10 1,7 4 1,-1 0 1,-1 1-2,-3 0 0,1 1-1,-3 1-1,-1 1-1,0 1 0,-4 0-1,1 2 0,-3-1 0,-3 1 1,-3 1 0,0-1 0,-2 1 0,-2 2 0,0-2 1,-3 3 0,-1-1-1,1 2 1,0 0 0,-2 0 0,-2 1 0,0 1-1,-3 1 1,2 2-1,-2-1 1,0 3-1,0 0 1,2 2 0,2 2 0,1-1 0,0 1 0,6 2 0,0-1-1,5 0 0,3 1-1,4 1 0,3-4 0,4 4-1,5-3 1,2 2 0,2 0-1,2-1 1,3 2 1,0 0-1,2 0 0,4 1 1,-1 1 0,3 0 0,0 2-1,5 0 1,0 1 0,4 0 0,1 0-1,3-1 1,3 0 0,3-1-1,2-2 1,2 0-1,4-2 1,1 0 0,7-1-1,3 1 1,4-3-1,4 2 0,2-3 0,4 1 0,3-1 0,3 1-1,2-5 1,4 2-1,2-2 1,5-1 0,3-1 0,4-2-1,0 2 1,1-4 0,0 0-1,1 0 1,-1-2 0,2 0-1,-1-1 1,1-1 0,1-1 0,0-1-1,2 0 0,-2-2 1,1 1-1,-3 1 0,-1 0 0,-2 1 1,-1 1-1,-2 1 0,-1 2 0,-1-1 0,0 1 1,-1 0-1,0-1 0,-1-1 0,-2-1 1,-2-1-1,-3-1 0,-3 0 0,-5 0 0,-3 0 0,-2-2 0,-4 2 0,0 0 0,-2-1 1,0-1-1,-3 0 0,1-2 1,-3-1-1,0-1 1,0-2-1,-4 0 1,-2-2-1,-2 1 1,-2-2-1,0 0 1,0-3-1,-3 0 1,-1-1-1,-2-3 0,-3 0 1,0-3-2,-4 0 2,-3-3-1,-1 2 0,-4-2 0,-3 0 0,-3-2 0,-2 0 0,-3 0 0,-1 0 0,-2 1 0,-2-2 0,-4 0 0,-2 0-1,-3 1 1,-6 0 0,-5 0-1,-8 0 1,-2 3 0,-11-1-1,-2 3 1,-6 0-1,-3 1 1,-5 1 0,-2 1-1,-5 2 0,-4 0 1,0 3-1,-4 0 0,-2 4 1,-3 0-1,-3 2 1,-5 0-1,0 0 1,-2 1 0,-5-1 0,1 1 0,-4 0 0,-2 1-1,2-1 1,0 1 0,4-1 0,-2 1 0,5 2 0,1-1 0,2 0 0,3 2 0,0 0 0,2 2 0,1 1 1,2 1-1,-3 2 0,0-1 0,0 0 0,4 1 0,1-1 1,1 2-1,3 0 0,3 0 0,3 0 1,5 2-1,5 0 0,3 1 1,2 0-1,4-1 0,4 0 1,3-2-1,6 1 0,6-3 0,6 1 0,5-2 0,5 0 0,14-1 0,-11 0-1,11 0-3,0 0-4,0 0-17,0 0-9,-17-16 1,-4-5-2,-15-20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7:03.96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0 134 40,'0'0'22,"0"0"-1,0 0 0,0 0-11,0 0-1,0 0-2,0 0-2,0 0-1,0 0-2,13 5 0,-1 3-1,2 3 0,4 4 0,3 3 0,4 4 0,5 3 0,-2-1-1,5 0-1,-1-1-3,-2-3-4,-3-3-9,-1 0-6,-11-8-2,1 0 1,-16-9 0</inkml:trace>
  <inkml:trace contextRef="#ctx0" brushRef="#br0" timeOffset="353">144 488 21,'0'0'22,"12"8"0,-12-8-2,-1-12-7,2 0 0,2-7-1,1 0 0,0-7-4,4-2 1,1-8-3,5 1 2,0-10-1,5 5 0,0-3-5,1 3 1,-1 0-2,-1 7 0,-4 4-1,-1 8 1,-5 5-2,-8 16 1,9-13-1,-9 13-3,0 0-12,0 0-13,-9 12 1,9-12-4,-19 11 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7:04.87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74 698 26,'0'0'24,"0"0"0,0 0 2,-10-6-9,10 6-4,-13 2-1,13-2-2,-10 0-3,10 0-1,0 0-3,0 0 1,-11 10-2,11-10-1,1 18-1,0-8-1,2 2 1,0 1 0,2 1 0,2 0 0,0 0-1,2-1 1,2 3 1,2-2-1,2 2 1,0 1-1,0-2 2,0 0-2,-3 0 1,-1-1 0,-6-1-1,-5-1 1,0-12-1,-16 17 0,1-10 1,-3-3-1,-3-1 0,-1-2 0,-1-2 0,3 0 0,2-2 1,3 0-1,5-1 1,10 4-1,0 0 1,1-16-1,12 5 0,7-1 0,8-4-1,7-2 1,7-3-1,4-1 1,5-3-1,2 0 2,0 1-2,-3 0 1,-7 3 1,-5 1-1,-9 1 1,-7 4-1,-8 2 1,-14 13 0,7-16-1,-7 16 1,-13-11 0,13 11-1,-22-3 0,9 6 0,-2 3 0,-2 3 0,-1 5 0,2 3 0,-2 3-1,4 1 1,1-1-1,3-2 1,5-2-1,5-3 1,0-13 0,21 9-1,4-12 1,5-8-1,9 0 0,3-5 0,1-2 1,0 2-1,-4 3 0,-3 2 0,-7 6 0,-7 5 1,-2 6 0,-5 3-1,1 2 1,0-1 0,0 1-1,2-5 1,3-3 1,2-4-1,2-6 0,2-4 1,-2-5 0,-3-4-1,-2 0 1,-6-1 0,-6 1 0,-5 3 0,-10 3-1,-5 5 1,-5 3-1,-2 3 1,-3 4-1,1 0 0,1 2-1,1 2 0,6 1-1,3-2 0,10-4-1,0 0 0,0 0-1,13 4 0,4-6 0,1-3 1,2 0 0,-2 1 1,1-1 0,-6 2 0,-2 1 0,-11 2 1,13 0 0,-13 0 0,0 0 0,0 0 1,5 12-1,-5-12 1,-1 14 0,1-3 1,0 4 0,1 6 1,-1 3-1,1 3 2,1 10 1,3 3-1,0 6 1,1 1-1,0 0 1,-1-2-2,-1-1 2,1-2-2,-2-7-2,1-7 1,-1-3-2,3-8-1,3 2-15,3-8-11,0-11 0,6-6 0,-4-13-1</inkml:trace>
  <inkml:trace contextRef="#ctx0" brushRef="#br0" timeOffset="1459">1684 596 47,'11'-5'24,"-11"5"2,0 0-1,-11 21-16,2-6-2,2 1-3,-1 0-1,2 2-1,2-4 0,8-2-1,6-6 1,8-7 0,9-9 0,7-6 0,2-4 1,2-5 0,-3-2 1,-3 1 0,-12 4 0,-7 3 0,-18 9 0,-10 8-1,-14 6-1,-9 9 0,-6 4-1,-5 5-1,1 0-2,3 0-1,10-1-1,7-5-2,17-7-3,11-9-2,17-8-7,12-11-4,12-6-5,9 1-1,3-9 4,7 0-1</inkml:trace>
  <inkml:trace contextRef="#ctx0" brushRef="#br0" timeOffset="1799">2030 389 55,'29'-44'26,"-29"44"1,0 0-4,0 0-9,0 0-2,0 0-5,0 0-1,0 0-4,9 57-1,2-23-1,2 9 3,1 8-3,0 3 3,-1 4-2,0 1 2,-4-1-1,-1-4 1,-4-5-1,-2-12-2,0-6 0,-3-12-4,1-19-3,0 0-12,-3-19-5,-2-5-7,-6-5-1,0-3 2</inkml:trace>
  <inkml:trace contextRef="#ctx0" brushRef="#br0" timeOffset="2061">1967 658 40,'0'0'25,"-17"-11"3,17 11-4,16-9-7,2 3-3,14 1-3,3-4-3,9 2 0,3 0-5,3-2-10,2 2-20,-3 4-2,-10 2-1,-1 1-2</inkml:trace>
  <inkml:trace contextRef="#ctx0" brushRef="#br0" timeOffset="2385">2810 236 43,'0'0'22,"0"0"2,0 0-5,25 40-8,-25-40 1,23 60-4,-11-23-1,1 2 0,-4 3-4,-1-5 0,-4 2-5,-6-9-3,-1-2-11,-5-8-3,-7-3-9,-1-7 0,-6-8 0,0-5 1</inkml:trace>
  <inkml:trace contextRef="#ctx0" brushRef="#br0" timeOffset="2595">2633 517 25,'0'0'24,"0"0"0,16-6 3,6 8-12,10 0-1,0 0-3,9-1 1,0-2-3,6-1-3,0-5 1,4 1-3,-3-3-1,1-2-4,-2-2 3,-4 1-4,-3-2 3,-40 14-2,60-28 1,-60 28-1,35-30 1,-35 30 1,0 0 0,10-36-1,-10 36 1,0 0-1,0 0 0,-54 4 0,54-4-1,-50 33 1,23-10-1,-1 4 3,3 4-3,4-1 3,5 2-2,7-4 2,5-3-2,10-5 2,9-5-1,11-9-1,7-8 1,6-10 0,8-7 0,2-4 0,0-4 0,-2-3-3,-6 2 3,-41 28-2,57-47 1,-57 47-1,0 0 1,35-29-2,-35 29 2,0 0-1,0 0 1,0 0-1,12 27 1,-6-16 2,2 6-3,3 1 3,1 0-2,2 1 2,1-1-2,-1-4 2,-1 2-2,-2-4 0,-11-12 1,12 14 0,-12-14 1,0 0-1,-9-13 1,0-2-1,9 15 1,0 0-3,-34-54 3,34 54-3,-18-44 2,18 44-2,-1-35 2,1 35-3,0 0 2,28-36-3,-28 36-4,35-14-6,-35 14-5,47-4-9,-47 4-3,56 4-1,-56-4 2</inkml:trace>
  <inkml:trace contextRef="#ctx0" brushRef="#br0" timeOffset="3430">3859 514 35,'0'0'25,"0"0"1,0 0-3,0 0-9,0 0-2,12-37-6,-12 37 0,23-35-6,-23 35 4,27-35-4,-27 35 4,0 0-4,32-37 3,-32 37 0,0 0-1,0 0 0,0 0 0,0 0-1,10 39 1,-10-39 0,0 0 0,0 0 1,32 35-1,-32-35 1,47-12 0,-47 12 0,60-25 0,-60 25-1,57-28 0,-57 28-1,39-18 0,-39 18 0,0 0 0,0 0-1,35 12 1,-35-12-1,0 0 1,0 0 0,45 26 0,-45-26 0,0 0 0,45 7 0,-45-7 0,0 0 0,0 0 0,0 0-1,0 0 0,0 0-1,0 0-2,26 37-1,-26-37-3,0 0-3,0 0-6,0 0-4,59 3-1,-59-3-3,53-26-5,-53 26 2,64-32 3,-64 32 2</inkml:trace>
  <inkml:trace contextRef="#ctx0" brushRef="#br0" timeOffset="3958">4662 332 32,'0'0'21,"0"0"3,0 0 1,0 0-11,0 0-1,0 0-2,0 0-2,0 0-3,0 0-1,0 0-2,0 0-1,25 38 0,-25-38 1,0 0-2,19 49-1,-19-49-1,0 0-5,0 0-8,35 18-5,-35-18-7,0 0-1,35-23 0,-35 23 1</inkml:trace>
  <inkml:trace contextRef="#ctx0" brushRef="#br0" timeOffset="4297">4878 346 37,'0'0'23,"0"0"0,0 0-2,0 0-4,0 0-3,0 0-4,37 4-4,-37-4-1,0 0-2,0 0-1,37 5-1,-37-5 1,0 0-1,0 0-1,37 8-4,-37-8-6,0 0-6,0 0-8,43-7-2,-43 7-1,0 0 1</inkml:trace>
  <inkml:trace contextRef="#ctx0" brushRef="#br0" timeOffset="4536">5119 299 34,'0'0'20,"0"0"-1,0 0-1,0 0-10,0 0 0,0 0-3,36 15 0,-36-15-2,0 0-2,18 46 1,-18-46 1,12 36 0,-12-36 0,0 0 2,3 48 0,-3-48 2,0 0-1,-37 32 0,37-32 0,-47 1-1,47-1-1,-56-11-1,56 11-1,-50-23-2,50 23 0,0 0 0,-25-44-2,25 44 1,0 0-1,57-46-1,-57 46-2,71-38 0,-33 17-1,3-2-3,-41 23-3,73-53-2,-73 53-9,55-60 0,-55 60-1,33-60-1</inkml:trace>
  <inkml:trace contextRef="#ctx0" brushRef="#br0" timeOffset="4897">5362 12 37,'-40'-14'17,"40"14"3,0 0 1,0 0-8,-23 39-4,23-39 1,2 44 2,-2-44-4,8 63 2,-6-28-5,6 4-1,-1-1-2,0-2 2,-7-36-6,22 61-4,-22-61-7,0 0-5,53 39-8,-53-39-3,49-7 2,-49 7 0</inkml:trace>
  <inkml:trace contextRef="#ctx0" brushRef="#br0" timeOffset="5161">5743 231 38,'36'-3'25,"-36"3"2,0 0 2,0 0-12,-51 11-5,51-11-4,-61 17-3,25-4-2,-1 0 0,37-13-2,-61 27 2,61-27-2,-37 30 0,37-30 1,0 0-1,8 38 0,-8-38 0,36 29 0,-36-29 0,44 30 0,-21-13 0,-4-2 2,-3 4-3,-6-2 4,-8 3-3,-4 0 4,-12 1-3,-3 2 2,-9-1-2,-4 0 0,-8-2 0,-2-2-1,-2-1-3,-1-5-2,8 0-12,-2-4-17,2-2 1,4-5-2,1-3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7:11.40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22 55 0,'-7'18'3,"0"-2"1,3 2 0,0-1 1,4 5 1,-1 1 1,4 5 1,-1 3-2,5 6 0,1 5-1,1 9-1,0 1 0,4 4 0,0 3-2,0 2-1,0 0 1,0 2 0,0-1 0,0-2 0,-2-3 1,0 0-1,-1-2 1,0-4-1,-1-4 0,-1-5-2,-2-7 1,0-2 0,-1-7 1,-3-5 0,-1-3 1,-1-4-1,-2-1 1,2-13-1,-5 18 0,5-18 0,-6 12-1,6-12-1,0 0 1,0 0-1,-3 11 1,3-11-1,0 0 1,0 0 0,0 0 0,0 0 1,0 0-1,0 0 0,0 0 0,0 0-1,0 0 1,0 0-1,0 0 0,0 0 1,0 0-1,0 0 1,13 4 0,-13-4-1,19 2 2,-5-2-1,3-2 0,4 0 0,6 0 0,2-2 0,2 2 0,4-1-1,3 1 1,2 0-1,2-2 0,4 1 1,0-2-1,1-1 0,-2-1 0,-1 0 0,-3-1 1,-5 1-1,-4 1 0,-8 3 0,-2 2 0,-6-1 0,-3 2-1,-3 2 1,-10-2 0,12 2 1,-12-2 1,0 0 0,0 0 0,0 0 0,0 0 0,-1-18 0,-5 8 1,0-5-2,-1-6 0,0-6-1,1-6 1,2-5-1,0-5 1,4-8-2,2-4 0,3-4 1,2-4-1,1-4 0,3-3 0,-1-2 1,1 1-2,-2 0 3,1-1 0,-2 3-2,-1 5 2,-1 8-1,-3 8 0,-1 6 0,-4 7 0,0 7-1,-1 8 1,-2 6-1,-1 4 1,6 10-1,-11-13 1,11 13-1,0 0 0,0 0 1,0 0-1,0 0 0,-10-6 1,10 6 0,0 0-1,0 0 1,0 0 0,0 0-1,-11-4 1,11 4 0,-17-3 0,1 1 0,-2 1 0,-7 1-1,-7 2 1,-5 0 0,-5 2-1,-8 2 1,-1 0 0,-6-1-1,0 2 1,-3-1 0,1 0 0,2 0 1,3-1-1,2-1 0,7 2 0,4-1 0,4 0 0,6 0 0,6-1 0,5 1 0,6-3-1,3 0 0,11-2-2,0 0-2,0 0-10,0 0-7,18 3-3,-18-3 2,25-17-1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7:13.76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53 1327 26,'0'0'7,"0"0"1,0 0 0,0 0-3,0 0-2,0 0-2,0 0-1,0 0 0,0 0 0,0 0 0,0 0 1,0 0 0,0 0 0,0 0 1,0 0 0,0 0 1,12 5 0,-12-5 0,17 2 0,-6 1 0,0-3 2,3 1-1,2-1-1,0-1 1,2 1-1,-2-1-1,2 2 0,1-2-1,1 1 0,1 1 0,1-1-1,3 0 0,4-1 1,3-1-1,3 1 1,3-2 0,2-1 0,0 0 0,2-1 0,2-1 0,-5 3 0,-1-1 0,-3 1 0,-2-1-1,-5 2 1,-3 0-1,-5 0 1,-4 1 0,-2-1 0,-14 2 0,15-2 1,-15 2-1,0 0 0,0 0-1,0 0 1,0 0-1,0 0 1,0 0-1,0 0 0,0 0 1,0 0 0,0 0 0,0 0 0,0 0-1,0 0 1,0 0-1,0 0 0,0 0 0,0 0 0,0 0 0,0 0 0,0 0 0,0 0 0,0 0 0,0 0 0,0 0 0,0 0 1,0 0-1,0 0 0,11-5 0,-11 5 0,0 0 0,4-12 0,-4 12 0,7-16 1,-2 3-1,-2-2 0,2-4 0,1 0 0,-1-7 0,1-3 1,0-6-3,1-4 1,0-5 0,0-6 0,-3-3-1,0-5 1,-3-1 0,0 0 0,-2-1 1,-2 3 0,2 2 0,-1 4 0,2 2-1,0 6 1,1 2-1,1 4 0,0 5 0,-1 0-1,0 4 1,-3 3-1,-1 2 1,-1 2 0,-3 3 0,-1 0 1,-3 4-1,2 2 0,-1 1 1,10 11-1,-19-15 0,19 15 0,-16-9 1,16 9-1,-12-7 1,12 7 0,-18-13 0,5 5 0,-2-2 0,-6 0 0,-4-1 0,-7 2 0,-6 2-1,-6 2 1,-5 2 0,-3 3 0,-3 1 0,1 3 0,0 0 0,4 0 0,4-1 1,5 0-1,1-1 1,6-1-1,3 0 1,3-1-1,4 1 1,2-1-1,6 0 0,4 0 0,12 0 0,-15 2-1,15-2 1,0 0 0,-2 12 0,2-12-1,5 20 1,-1-2 0,-2 3 0,1 9 0,-3 7 0,0 11 0,-3 8 0,-2 11 0,-1 11 0,1 9 0,-1 5 0,1 4-1,3 0 2,1-2 0,2-5 0,3-8-1,1-9 1,0-10-1,1-11 1,-2-12 0,2-11-1,-3-7 0,1-9 0,-4-12-2,0 0-7,0 0-12,0 0 2,16-19-1,-15-2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7:15.559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109-1 2,'-19'-2'12,"7"4"-1,-1-4 1,13 2 1,-16 0 1,16 0 0,0 0 0,0 0-4,0 0-2,0 0-3,16 10-1,1-4-1,5 0-1,5 1 0,7 0 0,3-1-1,4-2 1,4-2-1,-1-2 0,-2-1 0,-6-2 0,-7 0 1,-4 0-1,-7-1 1,-3 2 0,-15 2 0,0 0 0,0 0 0,0 0 0,-13-5 0,-3 5-1,-2-1 0,-7-1 0,-3 2 0,-6 0-1,-4 2 0,0-1 0,-2 3 1,0 1-1,1 1 0,2 0 0,3 2 0,3-2 1,7 0-1,6-1 0,5-1 1,13-4 0,-11 4 1,11-4-1,10 0 0,7-2 1,5 1-1,5 0-1,6 0 1,3-1-1,3 1 2,-2 0-2,-2 0 0,-4 1 0,-8 0 0,-4 0 0,-6 1 0,-13-1 0,12 0 1,-12 0-1,0 0 1,0 0 0,0 0-1,0 0 1,0 0-1,-14 2 0,14-2 0,0 0 0,-16-1 0,16 1-1,0 0-5,-15-2-5,15 2-13,-13-4-3,1-5 0,2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2:37.7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 1307 8,'0'0'5,"0"0"0,0 0-1,0 0-1,0 0-2,0 0 0,0 0 0,0 0 0,0 0 0,0 0-1,0 0 1,0 0 1,0 0 0,0 0 1,0 0 1,0 0 0,0 0 1,44 38 0,-44-38 0,9 47 0,-9-47-1,8 66 1,-8-66-1,5 80 0,-5-35 1,-4-2-2,8-1 0,-4-42-1,3 76 0,-3-76 0,2 53-1,-2-53 0,0 0-1,22 47 1,-22-47 0,0 0 0,0 0 2,0 0 2,0 0 0,0 0 1,0 0-1,0 0 0,0 0-1,0 0 0,-3-63-2,3 63-1,-22-68-2,22 68 0,-11-81 0,11 81 1,-16-80-1,16 80 1,-16-71-1,16 71 1,-23-57 0,23 57-1,-22-46 1,22 46 0,0 0 0,0 0-1,-9-46 1,9 46-1,0 0-1,0 0-1,0 0 1,0 0-1,0 0 0,0 0 1,0 0-1,0 0 1,42-9 1,-42 9 1,0 0 0,0 0 0,42 28-1,-42-28 2,0 0-2,43 50 2,-43-50-2,41 48 1,-41-48 0,46 64 0,-46-64 1,56 71-1,-30-37 0,1 0-1,3-2 1,-2-3 0,2-5 0,-2-5-1,-3-3 1,0-6 0,-4-3 1,-4-3 1,-3-2 2,-4-8-1,-6-5 0,-2-9 1,-3-6-1,-6-9 0,7-5 0,-9-9-1,-4-2-1,-6-4-2,7 0 1,-5 0 0,1 3-1,2 5 0,-2 3 1,4 5-1,2 3-1,9 9 1,-6 2-3,9 9-1,-1 1-5,-1 15-4,6-13-6,3 13 0,4-1 0,1 1 1</inkml:trace>
  <inkml:trace contextRef="#ctx0" brushRef="#br0" timeOffset="1102">709 1038 42,'0'0'14,"-6"18"0,6-9-1,0 0-8,0 5-5,3 3-1,-3 5 0,2 4 1,0 5 0,6 3 0,-6 3 1,7 1 0,-3 1 0,5-2 1,0-2 0,5-3 1,2-3 0,1-7 0,4-4 1,-1-4-1,4-4 1,-1-5 0,3-1-1,-7-4 0,2-1 0,0-3 0,-8 1 1,3-4-1,0 1 0,-4-4 0,-1 2 0,1-3 0,-1 2-2,-4 0 1,5 0-2,-14 9 0,13-13-2,-13 13-1,11-7-6,-11 7-12,11 1-1,-11-1-1,0 0 1</inkml:trace>
  <inkml:trace contextRef="#ctx0" brushRef="#br0" timeOffset="1963">30 2703 13,'-13'47'9,"13"-47"0,0 0-1,0 0-2,-19 51-1,19-51-2,0 0 0,0 0-1,3 50 0,-3-50 0,0 0 1,41 9-1,-41-9 1,43-19 0,-43 19-1,55-39 1,-55 39 0,54-52 2,-54 52-2,37-54 1,-37 54 0,22-48-1,-22 48 1,0 0-2,-17-53 1,17 53 0,0 0 0,-50-26-1,50 26 0,-42-3-1,42 3-1,0 0-1,0 0-2,-44 21-1,44-21-2,0 0 0,0 0 1,0 0 0,0 0 1,0 0 0,0 0 3,0 0 0,47 19 2,-47-19-1,0 0 2,0 0 2,0 0-1,57 64 1,-57-64 0,27 71 0,-13-22 0,4 9 0,-2 4 0,7 4-2,-11-1 0,3-1 1,-1-4-2,-2-7 2,-5-12-3,-7-41 2,8 58 0,-8-58 0,0 0 1,0 0 0,0 0 0,0 0 0,1 11 0,-1-11-1,4-51 0,-4 51-2,3-77 0,1 25-4,-3-4 1,1-1-2,1 1 2,-6-1 0,5 6 0,-1-1 1,6 4 0,-7 48 2,-1-76 0,1 45 0,0 31 0,0-48 1,0 31-2,-2 5 0,2 12 1,0 0 0,-4-19 0,4 19-1,0 0 0,0 0 0,2 17 1,0-3 0,9 2 0,-10 4 0,7 1 0,0-1 1,4-1 0,3-3 0,5-7 0,2-4 1,1-10-1,7-6 0,-2-5-1,2-3 2,-6-3-1,0-1 2,-6 0-1,-3 6 2,-6 1 0,-3 7-1,-6 9 1,3-13 0,-3 13 0,0 0-1,0 0-2,0 0 0,0 0-1,0 0-1,0 0 1,0 0-1,2 20 0,4-9 1,3 6-1,-1-1 1,4 2-1,1-1 0,4-1-5,3-8-4,4 0-10,-2-12-1,4-2-2,-1-8-1,0-4 3</inkml:trace>
  <inkml:trace contextRef="#ctx0" brushRef="#br0" timeOffset="3125">978 2478 23,'0'0'11,"0"0"1,11 5-1,-11-5-6,5-14-2,-1 2 1,-3 0-2,3-2 1,-4-2 0,1 1 2,-1-2 1,1 4 0,-2-3 1,-3 5-1,-2-1 0,6 12-2,-17-14 0,17 14-2,-19-5-1,7 8-2,-1 6 1,1 5-2,4 4 1,1 5-1,3 6 1,0 1 0,6 1 1,2 0 0,4-3 0,3-3 1,3-2-1,3-5 2,4-6-2,-5-5 0,9-5 0,1-6-1,3-6-2,-1-4 0,0-7-2,-4-3-1,-2-1 1,1-3-1,-10 4 1,-6-2-1,0 5 3,-5 1 1,-3 3 1,-1 1 0,0 5 1,0 2 1,2 9-1,-3-13 1,3 13 0,0 0 0,0 0 0,0 0-1,0 0 0,0 0 0,-5 10-1,5-10 0,9 19 0,-1-5 1,6 2 0,0 3 1,3-4 0,0 4-1,4-4 1,0 1 1,-3-5-1,-3 1 2,-3-7 2,-12-5 0,12 7 2,-12-7 1,0 0-1,0 0 1,-7-11-2,4-1 0,-9-6-3,6-7 0,-1-5-3,-2-5-1,3-1 1,2-3-1,6 1 0,3 1-1,9 4 2,-1 5-2,7 4 1,0 6-2,6 3-1,0 3-4,0 7-6,-4 3-4,-4 3-2,1 1 1,-5 1 0</inkml:trace>
  <inkml:trace contextRef="#ctx0" brushRef="#br0" timeOffset="4076">1614 2088 23,'-4'14'10,"-1"2"0,3 3-1,2 1-5,1 5-2,2 0 1,4 1-1,2-2 2,3-2-1,1-5 2,8-6-1,3-6 0,4-7-1,2-6-1,-4-4 1,4-3-1,-4-5 3,0-1-2,-9-3 1,-4 3 1,-6-3 0,-2 5 0,-5-2-1,-3 4 0,-3 1-2,1 2-1,0 3 1,5 11-2,-11-14 1,11 14 1,-12-8-2,12 8 0,0 0 0,0 0-1,0 0-1,0 0 1,0 0-1,-3 14 0,8-5 0,0 3 1,2 6 1,3 4 0,1 7 1,3 7 1,2 6-1,4 8 1,3 3 0,2 4 1,1 5-1,2 1 0,0-6 1,2 0-1,1-5-1,-3-5 1,-3-6-1,-1-3 0,-7-10 0,0-3 0,-5-6 0,-3-5-1,-5-5 0,-4-9-2,0 0-15,-1-16-5,-7-6 0,-5-14-1,-1-13 0</inkml:trace>
  <inkml:trace contextRef="#ctx0" brushRef="#br0" timeOffset="5598">2138 1461 1,'0'0'5,"2"10"0,-2-10 0,0 0-3,0 0-2,13 3 0,-13-3 0,16 3 1,-6-1 0,1-1 2,2 0 0,4 1 1,1-1 0,-1 1 2,4-1 1,7 0-1,4 0 0,3 0 0,4 0-1,5 0 0,6 1 0,8 0 0,5 1-2,0 1 0,4 1 0,1 0 0,4 1-1,-2 0-1,-2-1 0,-4-1 0,-5-1 0,-2-1-1,-5 0 0,-5-1 1,-6 0 0,-4-1-1,-5 1 0,-6 0-1,-2-1-2,-5 1-1,-5-2-4,-1 0-6,-2-3-1,-1-3-2,0-2 2,-2-7-1</inkml:trace>
  <inkml:trace contextRef="#ctx0" brushRef="#br0" timeOffset="6269">3477 1267 6,'0'0'6,"21"10"0,-10-5 0,4-1-1,0 1 0,2 3 1,0-4 0,-1 2 0,3-2 0,1 2-1,3 0 1,0 2-1,1 1-1,-2-2-1,3 4-2,-1-2 2,1 3-2,-5 0-1,1 1 1,-2 0-1,-2 0 0,0 0 0,-4 0 0,1-1 0,-4-2 0,-2 1 1,-1-2 0,-7-9 0,4 15 2,-4-15-1,-6 15 2,-4-8-1,-1 1 0,-6 2 0,-1 1 1,-6-1-1,-1 4 0,-8-2 0,1 4 0,1-4 1,0 2-1,1-3 0,3 2 0,1-2-1,3-1 0,7-1-1,-1 0 0,3-2 0,1-1 0,3 0-1,10-6 1,-14 8-1,14-8 0,0 0-1,-10 6 0,10-6 0,0 0 0,0 0-3,0 0-2,0 0-6,12-5-9,-2-2-1,1-6 2,3-8-1</inkml:trace>
  <inkml:trace contextRef="#ctx0" brushRef="#br0" timeOffset="39557">4451 1410 0</inkml:trace>
  <inkml:trace contextRef="#ctx0" brushRef="#br0" timeOffset="39727">4569 1291 1,'0'0'3,"12"-6"1,-12 6 2,0 0 3,11-6-1,-11 6 2,0 0 0,0 0 1,-10-2-1,10 2-1,-20 4-1,8 1-2,-6 2-2,0 2 1,-1 0-2,-1 3 0,1-1 0,-2 1-1,5-1-1,0 0 0,5-2-1,1-1-1,10-8 0,-2 14-1,2-14 1,20 9 0,-5-6 0,8-1 0,3 0 0,5-2 0,1 1 0,-1 0 0,1 1 0,-5 2 0,-1 1 0,-6 1 0,-1 2 1,-7 2-1,-4 2 1,-4 0 1,-5 2 0,-2-1 1,-8 3 1,-1 0 0,-7 1 1,1-1 0,-7 0 0,2-1-1,-2-4 0,6 1 0,0-5-2,5-3-1,2-1-2,3-7-3,9 4-4,-2-18-4,8 4-7,1-3 1,7-5-1,1-3 2</inkml:trace>
  <inkml:trace contextRef="#ctx0" brushRef="#br0" timeOffset="40368">4827 1305 17,'-13'-2'11,"13"2"0,0 0 1,-8-16-5,8 16 0,0 0-1,-4-10-2,4 10 0,0 0-1,0 0 1,0 0-1,-1 10-2,1-10 0,5 21-1,-2-6 0,2 2 0,-1 3 1,2 0-1,1 1 0,-1-3 1,2 1-2,2-3 2,1-3-1,0-4 1,4-3-1,0-2 1,2-7 0,1-2 1,-1-2 0,0-3 1,-4-2 1,-2-2 0,-1 0 0,-3-1 0,-2 0 0,-4-3-1,0 3 0,-3 1-1,1 1-1,-6 0-1,4 2 0,-3 2 0,6 9 0,-10-12 0,10 12 0,0 0 0,-11-11 0,11 11 0,0 0 0,0 0 0,0 0 0,0 0 0,0 0 0,0 0 0,0 0-1,0 0 0,0 0 0,0 0-1,0 0 1,0 0-1,0 0 1,0 0-1,0 0 1,9 3 0,-9-3 0,12 12 0,-4-2 1,3 3 0,0 5 0,-1 1 1,1 6-2,0 3 2,1 5-1,-2 1 1,0 4-1,-2 1 0,0-1 1,1-2-1,-2-1 1,-1-3-1,1-5 0,0-3 0,2-6 0,0-3-1,-1-4-3,4-2-5,-2-6-9,1-6-1,1-7 1,-3-6-1</inkml:trace>
  <inkml:trace contextRef="#ctx0" brushRef="#br0" timeOffset="41239">5222 1232 30,'0'0'13,"0"0"0,-13 0-1,13 0-7,0 0-4,0 0 0,0 0-2,0 0 1,0 0 0,2 11 0,-2-11 1,10 20 0,-3-6 0,0 1 0,1 0 1,2 1-1,-1 2 0,0-3 0,1 0-1,-2-6 2,1 0-1,1-4 1,0-1 0,1-7 1,2-6 1,0-3-2,2-2 2,-2-5 0,2 1 0,-6-2 1,2 2-1,-5 1 1,1 4-1,-7 2 0,0 11 0,1-13-1,-1 13-2,0 0 0,0 0-1,0 0-1,0 0-1,0 0 0,0 0 1,0 0 0,6 10-1,-1-1 1,1 2 0,3 4 1,-1-1 0,0 3 1,2 0-1,1-1 0,-2-2-3,2 0-7,0-6-9,1-5-1,-2-7 0,0-6 0</inkml:trace>
  <inkml:trace contextRef="#ctx0" brushRef="#br0" timeOffset="41890">5610 815 42,'0'0'16,"0"0"0,0 0-3,0 0-8,0 0-3,0 0-1,0 0-1,2 23-1,-1-5 1,1 6 0,0 6 0,4 5 2,0 6 1,3-1-1,1 1 0,3-2 0,4 1 0,0-6-1,4-4 1,-1-5-1,2-6 0,0-5 0,3-4 0,-1-6-2,-4-5 0,1-4-2,-5-8-3,2-1-4,-6-7-4,-1-3-3,-4-5 0,-5-3 0,-5-3 1</inkml:trace>
  <inkml:trace contextRef="#ctx0" brushRef="#br0" timeOffset="42241">5572 894 38,'-9'5'16,"9"-5"1,0 0 1,10 6-8,7-4-5,5-2-1,5 1-1,5-2-1,4-2-3,6 0-5,2-2-8,3-2-4,3-4 1,-1 0-1,-2 0 0</inkml:trace>
  <inkml:trace contextRef="#ctx0" brushRef="#br0" timeOffset="42531">6328 1138 67,'3'11'24,"-3"-11"-2,3 9 0,-3-9-11,0 0-8,0 0-2,0 0 0,0 0 0,0 0-2,0-9-4,0 9-12,2-11-5,-2 11-2,-2-16 2,-3 7-1</inkml:trace>
  <inkml:trace contextRef="#ctx0" brushRef="#br0" timeOffset="44945">4601 2092 4,'8'12'6,"-8"-12"1,0 0 0,3 9-2,-3-9 0,4 14 1,-1-4 0,0 4 0,1 4 2,0 6-1,0 5 1,4 5-2,-2 4 1,4 4-2,-2 1-1,3 0 0,-2-4-2,0-3 0,2-7-2,-4-5-2,1-5-2,-5-7-1,-3-12-4,6 12-5,-6-12-1,0 0-1,-13-16 1,5 5 2</inkml:trace>
  <inkml:trace contextRef="#ctx0" brushRef="#br0" timeOffset="45225">4530 2415 7,'-20'-10'9,"4"5"3,2-1 0,5 4 0,9 2-1,-13-3-1,13 3-1,0 0 1,6-11-3,8-3-1,9-2-2,6-7 0,7-1-1,7-5 1,3 0-1,3 0-1,-5 3-2,-2 3 0,-8 6-2,-5 5-3,-10 2-5,-2 5-7,-6 2-2,-11 3 0,17-6 1</inkml:trace>
  <inkml:trace contextRef="#ctx0" brushRef="#br0" timeOffset="45576">5017 2250 44,'0'0'15,"-11"0"1,11 0 0,0 0-10,-11-9-3,11 9-1,0 0-2,0 0 1,0 0-1,0 0 1,0 0 0,1 10-1,5 0 0,3 4 0,0 3 0,5 6-1,1 0 1,3 1 0,0 1-2,1-1 1,-2-2-1,-1-3 1,-3-4 1,-2-4 1,-11-11 1,13 15 3,-13-15 1,0 0 0,0 0 1,-3-10-1,-4 1-1,0-2 0,-3-5-2,0-3-2,-1-2-1,0-1 0,1 0 0,2 1 0,1-1-1,4 0 0,3 3 1,3 0-1,7 2-1,3-2-1,9 2-4,1-2-4,8 3-8,0 1-2,5 0 1,-3 2 0</inkml:trace>
  <inkml:trace contextRef="#ctx0" brushRef="#br0" timeOffset="46086">5418 2191 2,'13'3'4,"-4"-7"0,2-1-3,4-2-1,2-3 0,0-1 1,0-3 1,1 1 2,-5 1 4,1-1 2,-6 2 0,-3 1 0,-3 0 1,-2 10-2,-4-16-2,4 16-1,-14-13-5,3 8-1,-1 2-2,-1 1 1,-2 4-1,-2 2 0,-1 3 2,0 4 0,2 2 2,0 4-1,3 0 1,2 3 0,1 0 0,5 0 2,3 1-1,4-3 0,3 0 0,6-2 0,1-2 0,6-4-2,5-3-5,3-7-8,7-4-6,3-5 1,1-6 0,-1-4-1</inkml:trace>
  <inkml:trace contextRef="#ctx0" brushRef="#br0" timeOffset="46547">5738 2138 19,'0'0'10,"15"6"-2,-3-10-1,3-4-5,2 0-4,1-4 1,0-1 2,-1-1 1,-1-2 2,-3 1 4,-2 0 2,-5 2 0,-1 0 1,-4 0-2,1 3-2,-5-1-3,3 11-2,-8-14-1,8 14-2,-14-7 0,5 5-1,-2 6 0,0 0 2,0 3 0,0 2 1,-2 2 1,3 2 0,-2-1 1,3 4 1,1-3 0,2 5 0,2-2-1,4 2 0,3 1 0,3-2 0,5 2-1,5-2-1,3 0 0,4-4 0,5-1 0,1-5 0,2-4 0,1-3-2,1-4 0,-1-6-5,3 0-10,-5-6-5,-2-5-1,-4-7 0,-4-4 1</inkml:trace>
  <inkml:trace contextRef="#ctx0" brushRef="#br0" timeOffset="47528">6464 1517 36,'0'0'14,"11"-3"0,-11 3-1,14-7-7,-2 5-2,0-2-1,5 2 1,2-1-1,4 3 1,2-1-1,5 2 1,3 0 0,6 1-1,5-1-1,2 1-1,3-1 0,1 0-1,-1-1 0,-1 0-1,-3 0-2,-5-1-4,-3 2-5,-6-2-6,-5 1-1,-5-3 2,-3-1-1</inkml:trace>
  <inkml:trace contextRef="#ctx0" brushRef="#br0" timeOffset="48049">7136 1301 4,'14'6'7,"4"5"0,3-4 2,4 6-2,3 0 2,4 2-1,2-1 2,2-2-1,0 2 0,-2-3 0,0 5-4,-2-7 0,-1 1-2,-5-1 0,-3-1-2,-5-2 1,-3-1-1,-4-1 0,-11-4 1,13 8-1,-13-8 1,0 0 0,-6 13 0,6-13 0,-17 17-1,2-5 1,0 1-1,-7 4 1,-3 2-1,-3-1 1,-3 2 1,-2-2-1,1 2 1,0-2-1,3-2 1,2-3-1,7-3 0,3-2-1,6-2-1,11-6-1,-13 4-4,13-4-6,0 0-10,12-7 0,-1-6-2,2-4 2</inkml:trace>
  <inkml:trace contextRef="#ctx0" brushRef="#br0" timeOffset="52065">8146 952 11,'0'0'10,"0"0"1,0 0 0,0 0-1,0 0-3,0 0 0,0 0-1,0 0-1,0 0-1,0 0 0,0 0-1,0 0-2,0 0 0,0 0-1,0 0 1,0 0 0,0 0 0,0 0 1,0 0-1,0 0 0,0 0 1,0 0-2,0 0 0,0 0 0,0 0-1,0 0 0,0 0 0,0 0 0,-3 9 0,3-9 1,0 0-1,2 13 1,-1-3 0,-1 3 0,-1 5 0,-1 2 0,0 4 0,-2 4 0,-1 2 0,1-1 0,-1-1 1,0-3-1,1-4 0,1-3 0,0-6 0,3-12-2,-3 13-4,3-13-5,0 0-3,9-10-1,0-3 0,5-5 0</inkml:trace>
  <inkml:trace contextRef="#ctx0" brushRef="#br0" timeOffset="52596">8314 961 3,'0'0'4,"0"0"2,0 0-2,0 0 0,10-1 1,-10 1 1,0 0-1,0 0 1,0 12 0,0-12-1,-1 18-1,2-5-1,-1 3-1,1 2 0,0 2 0,0 3 0,1-2-1,-1 3-3,1-1-5,2 2-4,-4-6-1,3 1-1,-3-9 1</inkml:trace>
  <inkml:trace contextRef="#ctx0" brushRef="#br0" timeOffset="53928">8579 1202 5,'0'0'7,"0"0"0,-9-8-2,9 8 0,0 0 0,-1 15 0,0-6 0,0 4-1,-1 5 0,0 6 0,1 4 1,-3 4-2,2 3 1,-1 3-1,2 1 0,-1 0 0,2 0-1,-1-6-1,2-4 0,2-4-1,0-5-1,4-5-4,-3-6-2,-4-9-6,13 1-1,-7-11 1,3-7-1</inkml:trace>
  <inkml:trace contextRef="#ctx0" brushRef="#br0" timeOffset="54288">8504 1166 18,'0'0'12,"9"-1"1,-9 1 1,22-8-2,-4 5-5,4-3 0,6 2 1,1-2-1,6 1-2,-1 0 0,2 2-1,-4 0-2,-2 1 0,-1 1-3,-3-1-1,-2 3-4,-6-1-4,0 1-6,-3 0-1,-3-1-1,-2-1 1,-10 1 0</inkml:trace>
  <inkml:trace contextRef="#ctx0" brushRef="#br0" timeOffset="54599">8628 1350 5,'-4'12'7,"4"-12"3,0 0 1,0 0-3,16 4 0,-3-4 1,1-2 0,6 0 0,1-3 0,4 2-2,1-1-2,2 0-3,3 0-2,1 0-7,3-2-9,3 3 0,1-5 1,1 2-2</inkml:trace>
  <inkml:trace contextRef="#ctx0" brushRef="#br0" timeOffset="54989">9187 1517 46,'-14'-4'15,"14"4"0,-10-20-2,8 6-9,0-3-3,2-4 0,0-1-1,3 0 1,4-3-1,1 2 0,5-1 0,5 3 0,0 1 0,3 5 0,1 0 2,-1 4-1,-3 3 0,2 2 1,-4 4-1,-1 4 1,-1 4-1,0 3 0,-3 4 0,3 3 0,-3 4 0,-2 3 0,-1 1 0,0 1 0,-5-2 0,-1 1 0,-3-4 1,-3 0 1,-4-3 0,-1 0 1,-6-5 1,-3 1 0,-4-4 1,1 1 0,-6-5-1,2 1-1,-3-5-1,4 0-1,-1-3-1,6-2-2,0 0-3,1-5-5,8-1-11,2-4-4,7 0-1,2-6 1,7-1 1</inkml:trace>
  <inkml:trace contextRef="#ctx0" brushRef="#br0" timeOffset="56031">9706 1205 30,'0'0'11,"0"0"1,0 13-1,0-13-8,3 16-3,-1-4 0,-1 5 1,3 6 1,-1 3 0,0 4-1,1 4 1,0 3-1,0 7 0,0-2-1,0-1 1,0-4-1,-1-1 0,-1-5 1,0-5-1,-1-6 0,0-7-2,-1-13-3,0 0-6,0 0-3,0 0 1,-6-17 0</inkml:trace>
  <inkml:trace contextRef="#ctx0" brushRef="#br0" timeOffset="56351">9660 1270 46,'1'-18'16,"5"9"0,2-3 2,2 1-12,4 1-3,1-1 0,4 2-1,2 1-1,1 1 1,-2 3 0,1 0-1,-3 3 0,0 2 0,0 4-1,-4 1 0,0 2 0,-3 3-1,-3 1 1,1 0 0,-1 1 0,-1 0 0,-3-3 0,0 2 2,-4-12 2,-2 17 0,2-17 0,-15 17 1,-2-10 1,2 1-1,-5-2-1,0 1 0,-1-2-2,2-1-2,-1-1 0,6-2-1,4 0-3,0-4-3,10 3-8,0 0-7,-2-10 0,2 10-2,18-19 2</inkml:trace>
  <inkml:trace contextRef="#ctx0" brushRef="#br0" timeOffset="56872">10425 1254 44,'0'0'19,"0"0"-1,0 0 2,-12-9-6,12 9-8,-11-6-1,11 6-2,-15-3 0,4 4-1,1 3 1,-5 2-1,-1 4 0,-3 4-1,-1 2 0,-1 3-1,0 0 0,2 3 0,0-1-1,5-1 1,2 0-1,4-1 2,4-2-2,3 0 2,3 0-1,3 0 2,2-1-1,4 1 1,2-2 0,5 0-1,3-2 1,4 0-1,1-2 0,2-2-1,2-1 1,-1-1-2,0-3-1,0 3-5,-8-8-11,4 1-4,-4-7-2,1-3 1,-5-8 0</inkml:trace>
  <inkml:trace contextRef="#ctx0" brushRef="#br0" timeOffset="57753">10570 971 4,'11'7'5,"-11"-7"1,0 0 1,0 0 0,4 13 1,-6-4-1,0 3 1,1 5 0,-1 2 0,1 3 0,-1 1-1,2 1-1,0-3-1,4 1-1,-1-4-3,1-4-3,2-4-9,4-4-6,-1-7 1,3-7 0,1-6-1</inkml:trace>
  <inkml:trace contextRef="#ctx0" brushRef="#br0" timeOffset="58003">10750 920 59,'0'0'18,"0"0"0,2 10-1,-2-10-9,-1 18-9,-2-5-2,1 6 0,0 3 1,0 5 2,1 2 1,0 0 0,2 0 0,1-1-1,0-4 1,1-2-4,1-5-7,-3-5-7,-1-12-2,0 0 1,0 0 0</inkml:trace>
  <inkml:trace contextRef="#ctx0" brushRef="#br0" timeOffset="94396">11118 1507 12,'9'0'10,"-9"0"0,0 0-1,0 0-2,0 0-5,0 0 0,0 0 1,0 0 1,0 0 0,0 0 1,0 0 0,0 0 1,0 0 0,0 0-2,0 0-1,0 0 0,0 0-1,0 0 1,0 0-1,0 0 1,9-3-1,-9 3 0,15 0-1,-3 0 0,4 1-1,0 1 0,3 1 1,1 1-1,3 1 0,-1 0-1,1 0 0,-1-1-2,-1 1-3,0-2-5,1 0-6,-3-1 0,-1-1-1,-3-2 1</inkml:trace>
  <inkml:trace contextRef="#ctx0" brushRef="#br0" timeOffset="94917">11452 1292 50,'0'0'15,"0"0"-2,0 0 1,7 10-12,-7-10-4,8 12 0,-8-12 0,16 16 1,-4-6 1,3 0 0,1 1 0,5-3 0,3 1 1,-1-1-1,3 2 0,-1-2 0,-1 0 0,-1 0 1,-3 0-1,-4 0 0,-4-1 0,-2-1-1,-10-6 1,12 16 0,-10-7 0,-2 1 0,-2 1 0,-2 2-1,-3 1 0,-1 2 1,-2 0 0,-5 0 0,-2 2 0,-4-3 1,-2 3 0,-2-3 0,-3 2 1,0-2-1,-1 1 1,1-3-1,4 0 0,1-3 0,4-1 0,2-1 0,5-3 0,12-5-3,-15 5-3,15-5-8,0 0-2,0 0-1,10-9-1,-2-7 1</inkml:trace>
  <inkml:trace contextRef="#ctx0" brushRef="#br0" timeOffset="100605">11782 725 19,'0'0'11,"-9"-9"0,9 9 0,-5-9-5,5 9-2,-2-10-1,2 10-2,0 0 0,12-12 1,-1 7-1,6-3 0,2 0 0,9-1-1,2 3-1,5-1 1,2 2 0,-1 1 0,0 3 0,-5 7 1,-4 0 0,-5 4 1,-5 5 0,-6 0 0,-4 6 1,-5 0 0,-2 4-1,-3 0-1,-3 2 0,-3-2 0,-4-1 1,-2 0 0,-3-2 1,-3-4-1,0-2 1,-2-3 0,-1-2-1,2-4 1,1-2-1,2-4-1,4-1 0,1-4 0,3 0 1,11 4-1,-12-14 0,12 14-1,0-18-1,6 6-1,5 0-2,8 0-1,1-3-2,7 1 1,1-1-1,4 1 0,-1 1 1,-2 2-1,-2 0 1,-4 1-1,-3 1 2,-4 0 0,-2-1 0,-4 0 0,-3-1 2,-1 2 2,-2-3 1,0 3 0,-1-1 2,-3 10 0,4-17 1,-4 17 0,2-10 1,-2 10 0,0 0-1,0 0-1,0 0 0,0 0 0,0 0-2,11 7-1,-7 6 0,4 2 1,-1 4-1,2 5 1,0 4 0,1 2 0,-2 5 0,1 1 0,1-2 1,-3 2-1,-1-4 1,-2-3 0,-3-4 1,0-5 0,2-6 2,-4-4 0,1-10 0,0 0 0,-14 2 0,7-12 0,3-4-1,-3-7-1,2-3-1,1-7-1,3-3-1,4-3 2,5 1-2,2-1 1,5 1 0,4 3-1,1 3 1,2 4 0,1 3 0,-1 6-1,-2 4 1,-1 3 0,-4 7 0,-2 5-1,-13-2 1,12 21 0,-12-6-1,-3 5 1,-3 1 0,-3 2 0,-3 0 0,-3-3 1,-1-4 0,0-2 1,0-3-2,1-4-1,-1-4-5,2-4-5,3-2-3,3-6-1,4-4 0,2-6 0</inkml:trace>
  <inkml:trace contextRef="#ctx0" brushRef="#br0" timeOffset="101736">12570 629 9,'13'20'4,"-13"-20"1,11 20-2,-4-7-5,0 4 0,1 1 2,-1 2 2,0 3 1,0 2 3,-3 3 1,3 3 0,-2-1-1,2 3 0,1-2-2,0-1-2,-1-3 0,0-3-1,1-6 1,-4-5 1,0-4 2,-4-9 2,0 0 1,0 0-1,0 0-1,-13-19 0,10 2-2,-2-8 0,2-3-3,1-7-1,3-1-1,3-4 0,4-2 0,5 2 0,1 3 0,3 4 0,1 3 1,1 5-1,-1 5 2,-3 5-1,1 6 1,-5 6-1,0 4 0,-3 8 0,-4 5-1,-1 5 0,-3 2 0,-1 3 1,-4 2-1,-3 1 0,-2-2 1,-2-5 0,-2-1 0,0-3 1,-3-3-1,1-3 0,-2-3-1,1-3-1,-1-4-5,0-2-8,3-5-1,0-4-1,5-4 1</inkml:trace>
  <inkml:trace contextRef="#ctx0" brushRef="#br0" timeOffset="102377">12933 210 39,'3'-9'18,"-3"9"0,4-14-2,-4 14-6,0 0-5,0 0-2,0 0-3,1 14-1,-1 2-1,0 8 0,1 4 0,2 7 2,0 4 0,1 5 1,4 0 0,-1-1 0,3 2 0,-3-4 0,2-2 0,-2-5-1,0-4 1,-2-5-1,-1-4 0,-1-7 0,0-2 0,-3-12 0,0 0 0,15-7 0,-9-5 0,1-4 0,4-3 1,-3-4 0,2 1 2,-2-3-1,0 6 1,-4 1 0,2 3 0,-3 3 0,-3 12-1,3-14-2,-3 14 0,0 0-1,0 0-1,11 3 1,-11-3-1,9 19 1,-3-7 1,3 4-1,1 1 2,1 2-1,-2-1 0,2 0 0,-3-2-1,1-1-3,-4-5-4,4 0-9,-9-10-2,11-4 1,-4-7-1</inkml:trace>
  <inkml:trace contextRef="#ctx0" brushRef="#br0" timeOffset="102958">13269 160 68,'0'0'17,"-4"12"-4,4-12-4,0 0-17,13 7-6,-4 0-4,-9-7-2,23 14 1,-10-6 4,1-4 2</inkml:trace>
  <inkml:trace contextRef="#ctx0" brushRef="#br0" timeOffset="103148">13408 451 18,'3'17'2,"3"-4"-1,6-7-1,1-5-7</inkml:trace>
  <inkml:trace contextRef="#ctx0" brushRef="#br0" timeOffset="103228">13560 460 23,'13'-12'13,"1"0"0,-5-1-1,-2-3-1,-1 4-2,-6-5 0,-1 5-3,-7 0-1,3 1-1,-5 3-2,-3 2-2,0 3-1,-4 2-1,2 4-1,-3 1 0,3 3 0,-2 2 0,3 4 1,1 2 0,3 4 1,2-1 1,2 4 0,3 0-1,2 0 2,3-1-1,3-1 1,1-2 1,1-2 0,2-2 0,3-3 1,2-2-1,3-5 0,2-2 0,7-4-2,2-2-1,1-4 0,1-1 1,-2-1 0,-3 1 2,-4 1 0,-3 1 0,-9 2 1,-9 5-1,12-2 0,-12 2 0,4 9-2,-4-9-1,6 15 0,-6-15 1,13 15 1,-4-6 0,2-3 1,4-2 0,3-2-1,5-2 1,1-2 0,1-3-1,-2-1 0,0-3 1,-3-1 0,-4-1 0,-5-3 0,-5 0 0,-6-1-1,-3 0-1,-5 1 0,-6 0-3,-2 5 0,-4-1-1,-1 8-3,-3-1 0,4 7-3,-2-2-2,8 4-1,0-2 0,14-4 2,-9 6 0,9-6 4,0 0 2,17-9 4,-6-1 3,2-1 3,0-4 0,0-2 0,-1-4 1,1-1-2,-2-3 0,-2-1-2,-1-1-1,-3-2 1,-1 2-1,-1-1 2,-1 4 1,-2-2 1,1 1 2,-2 3-1,2 3 1,-2-2-1,2 6 0,-1 0-1,2 4-2,-2 11 0,1-14-2,-1 14-1,0 0-1,0 0 1,0 0-1,7 20 1,-7 0-1,1 6 0,-2 10 1,-2 11 1,-3 9 0,-1 6 0,-1 6-1,1 5-2,0-2-4,5 0-11,4-5-2,3-11 1,3-14-1</inkml:trace>
  <inkml:trace contextRef="#ctx0" brushRef="#br0" timeOffset="331617">7122 1045 12,'0'0'10,"0"0"-1,0 0-1,14-9 0,-14 9-2,16-16-2,-1 3-2,4-2-1,5-3-1,5-2 0,3-4 0,5-1 0,4-1 0,1-1 0,2 4 1,1-1-1,-2 0 1,1 5-1,0 0 1,-3 4-1,-1 4 1,-5 4-1,0 0 1,-8 6 1,0 6-1,-2-1 2,-7 4-1,0 1 2,-3 4-1,-1-2 0,-1 3 1,2-4-2,0-1 1,4-3-1,6-2 0,3-8 0,6-3 0,5-5 0,4-5 1,0-3-2,4-2 1,-7-4 0,0 2 1,-7 0 0,-1 1 0,-5 0 0,-1 5-1,-4-1 1,-2 5 0,-2 2-2,-1 3-1,-2 4 0,-2 2-1,-3 4 0,-10-1 1,15 7-1,-15-7 1,17 10 0,-7-4 0,3-1 0,4-2 1,6-4 0,6-4-1,6-2 1,5-4-1,4-6 1,1-2-1,4-4 0,0-2 0,-4-1 0,0 1 0,-5 1 0,-4 2 0,-3 4 0,-2 3 0,-5 5 0,-3 4-1,-2 3 1,-3 6 0,-1 2-1,-1 0 1,1 1 0,-2 1 0,3-3 0,2 0 0,3-4 0,5-5 1,4-4-1,3-2 0,5-4 1,1-2-1,1-2 0,0 1 0,-2-1 0,-2 3 0,1 5-6,-4 2-13,0 2-2,-6-3 0,-4-2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8:22.42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435 19 42,'22'-7'17,"-11"-2"-2,3 8 1,-14 1-12,14-2-2,-14 2 0,0 0 0,11 12 0,-11 0 1,-3 1 0,0 8 2,-3 5-1,-2 10 1,-1 10-1,-1 12 0,-2 10-1,2 11 1,-2 10 0,2 5-1,-1 2 0,3-1-1,0-5 1,1-7 0,-3-5 1,-1-10-2,-2-8 0,-5-8 1,-1-5 1,-5-5-1,1-3-1,-4-8 1,4-6 0,2-5 1,3-5 0,2-9 0,4-2-1,-1-11 0,3-5 0,-1-5-1,1-3-1,-2-1-1,0-2-1,1 0 1,-2 2-1,1 3 1,2 4 0,10 14 0,-17-16 0,17 16-1,0 0 1,-13-10-1,13 10 1,0 0-1,0 0 1,0 0-1,0 0 1,0 0 0,0 0 0,0 0 0,0 0 0,0 0 0,0 0 1,0 0-1,0 0 0,0 0 0,0 0 0,0 0-1,0 0 1,0 0 0,0 0-1,0 0 1,0 0 0,0 0-1,0 0 1,0 0 0,0 0 0,0 0 0,0 0 0,0 0 0,0 0 1,0 0-1,0 0 0,0 0 0,0 0 0,0 0 0,0 0 0,0 0 0,0 0 0,0 0 0,0 0 1,0 0-1,0 0 0,0 0 0,0 0 1,0 0-1,0 0 0,0 0 0,0 0 0,0 0 1,0 0-1,-9-10 1,9 10-1,-2-11 0,2-1 0,3-5 1,8-10-1,9-12 0,10-10-1,11-13 0,13-10-1,11-9 1,8-5 0,10-2 0,3 0-1,-3 6 1,-4 7 0,-5 10 1,-8 9 0,-8 9 1,-6 12-1,-5 7 0,-7 9 0,-5 6 0,-5 5-3,-6 4-1,-7 2-5,-6 3-11,-11-1-8,-15 3-1,-7-5-1,-20-13 2</inkml:trace>
  <inkml:trace contextRef="#ctx0" brushRef="#br0" timeOffset="1609">1424 297 41,'13'-5'16,"-5"-6"0,11 5-3,0 0-11,3 1-1,4 3 0,3 3 1,0 3-1,5 3 1,0 2 0,-3 6 0,1 4 0,-5 8 0,-3 5-1,-4 3 1,-6 1 0,-9 3 2,-5-1 0,-7 0 0,-7-2 1,-7-4 0,-6-4 0,-4-4 0,-1-5 0,-2-6 0,1-4-3,5-11-1,7-7 0,9-11-3,11-6 0,8-6 0,8-8-1,10-3 0,6 0 1,3 3 0,4 4 2,-1 4 0,-1 8 0,-1 5 0,-2 7 0,-4 6 1,-2 6 0,-2 4 0,0 5 0,1 2 0,3 2 1,0-1 0,3 1 0,-3-2 1,-1-2 0,-1 0 0,-4-5 0,-5 0-1,-4-1 1,-14-3 1,13 10-1,-13-10-1,7 17-1,-4-5 1,2 3 0,3 0-1,1 3 1,5-2-1,2 1 0,2-3 0,2-2-1,1-3-2,-2-4-8,1-6-9,0-2-5,-10-13-3,5 1-2,-8-12 2</inkml:trace>
  <inkml:trace contextRef="#ctx0" brushRef="#br0" timeOffset="2338">2532 332 72,'0'0'24,"11"6"-1,-11-6 0,0 0-16,0 0-6,0 0 1,-6 24 0,3-2 1,0 6-1,2 5 1,2 2 0,4 0 0,4-1 0,8-8-2,8-9 0,10-11 0,5-12-1,4-11 0,2-9 1,-2-8 0,-2-5 1,-7-2 1,-7 5 0,-11 2 1,-4 8 0,-8 6-1,-2 10 0,-3 10 0,0 0-1,-12 29-2,5 0 0,1 9 0,-1 9 0,1 10 2,2 8-1,-1 7 0,3 7 1,2 1-1,0-2 0,2-2-1,2-6-4,4-11-4,-1-13-8,8-20-9,8-17-5,2-24 0,10-15 0,2-24 1</inkml:trace>
  <inkml:trace contextRef="#ctx0" brushRef="#br0" timeOffset="2845">4017 193 99,'11'-4'27,"-21"0"0,-3 2-3,-8 2-21,-7 2-2,-4 1 0,-5 4-1,-3 2 1,-2 2-1,5 3 0,3 5 0,6 1 1,7 6-1,5 1 0,9 5 0,4 2 0,7 4 0,4-1 1,1 0-1,2-2 0,-3-3 0,1-4 0,-4-5 1,-3-3-1,-3-6 1,-1-2 0,2-12-1,-14 12 1,14-12 0,-18-3 0,18 3 0,-15-14-1,15 14 0,-5-21 0,9 9 0,6-1-1,7 1 1,7-3-1,9 0 1,9-2-1,7-3 1,6-5-1,7-2 1,0-2-1,4-4 1,-3 0 0,-5-1 0,-8 4 0,-9 2 0,-9 4 1,-8 4-1,-10 5 0,-10 3 1,-4 12-1,-19-4 0,0 8 1,-4 7-1,-6 4 0,-1 5 1,-1 6 0,0 4 0,8 4 0,4 3-1,8 0 2,11-2-2,10-3 0,15-4-5,10-7-10,10-12-10,14-3-4,0-15 1,8-3-3,-4-15 2</inkml:trace>
  <inkml:trace contextRef="#ctx0" brushRef="#br0" timeOffset="3805">4774 249 58,'-15'-5'20,"15"5"1,-11 10-3,2 1-15,-2 8-3,-3 6 0,-1 5 1,-1 5 1,3 1 0,4 0 1,7-4 0,9-9 0,10-9-1,11-12 0,7-11 0,7-12 0,3-10 0,-1-8 1,-2-4-1,-8-2 1,-6 3 0,-9 2 0,-8 7 0,-8 4 0,-6 10-1,-4 7-1,-4 9 0,-1 4-1,-2 6 0,4 3-1,-2 2 0,1 4 0,1 0 0,3 2 1,2 4 0,3 6 0,1 4 0,2 12 0,1 9 1,4 9 0,0 8 0,1 6 0,-2 3 1,-3-4-2,-1-1-2,-3-11-14,2-4-8,-8-28-2,9-12 0,-1-19 0</inkml:trace>
  <inkml:trace contextRef="#ctx0" brushRef="#br0" timeOffset="4354">5606 487 126,'8'25'32,"5"-5"-1,-13-20-6,16 18-29,-16-18 1,17 16-1,-17-16-2,0 0-12,0 0-13,-21-8 2,1 1 0,-13-10-2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8:27.30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16 492 72,'0'0'25,"-16"-8"-1,18-2-1,-2-9-4,11-4-20,8-3-1,10-3-1,5 0 1,6 2 0,5 6 2,2 10 0,-4 8 0,-5 13 1,-6 13-1,-12 10 2,-11 6 0,-11 5 2,-11 4 2,-13-2 1,-5-4 0,-10-5-2,-2-4 1,-4-9-3,2-9-4,5-9-10,5-9-10,7-15-4,16-5-5,5-16 1,17-5 1,9-13 1</inkml:trace>
  <inkml:trace contextRef="#ctx0" brushRef="#br0" timeOffset="311">480 63 67,'44'-6'24,"-12"5"-1,-1 19 1,-12 9-11,-5 9-7,-4 16-2,-6 9 0,-5 14-2,-9 7 1,-1 4-2,-6 1 0,3-1 0,-1-9 0,4-8-1,4-11-3,2-16-4,5-18-10,0-24-4,0 0-5,7-26 0,-14-15 1,2-2 1</inkml:trace>
  <inkml:trace contextRef="#ctx0" brushRef="#br0" timeOffset="517">379 529 73,'-22'-24'24,"-2"3"0,24 21-1,-7-14-5,22 13-13,16 2-4,15 1-1,12 0-2,14-4 0,8-2-4,8-5-9,6 1-5,-4-9-4,5 1-1,-11-12 1,3 1 1</inkml:trace>
  <inkml:trace contextRef="#ctx0" brushRef="#br0" timeOffset="791">1709 0 97,'-1'24'25,"1"-7"0,9 10-1,-2 8-22,1 8 0,-1 14 2,-1 6 0,-2 10 1,-7-3 0,2-1 0,-5-5-2,4-8-1,-4-10-4,0-19-12,-2-17-10,8-10-5,-21-20 0,6-7-1,-10-16 3,0-5 4,-7-5 14,-3-1 15,0 8 10,-3-1 7,11 18-1,-1 0 0,15 18-1,13 11-3,0 0-11,16 5-5,15 9-2,10 4 0,11-1 0,10 0 0,8-2 1,7-2-1,2-6 1,3-5-1,-1-5 1,-2-8 1,-8-4 1,-7-3 0,-8-5 0,-10-1 3,-12-2-1,-11 4-1,-15-1 0,-7 4 0,-11 4-2,-8 4 0,-11 6 0,-5 5-2,-9 9 0,-2 8 1,-2 11-1,-2 10 0,3 9 0,4 4 1,9 3-1,8-1 0,12-4 0,12-9 1,16-12-3,12-14 0,16-15-2,6-15-1,11-11 1,3-11 0,1-4 1,-2-4 0,-7 5 2,-11 5 0,-9 8 3,-8 13-1,-12 15 1,-8 15-2,-4 13-1,-7 8 1,1 7-1,-2 2 2,1 1 1,0-4 0,0-7 1,3-6 1,0-12-1,2-6 2,-1-11-2,7-17-1,2-8 0,5-13-2,5-9 1,6-7 0,3-4-1,3-1 0,5 7 1,0 8-2,2 10-1,-4 10-5,-2 15-11,-2 11-8,-9 4-3,1 11 0,-13-1-1,2 9 2</inkml:trace>
  <inkml:trace contextRef="#ctx0" brushRef="#br0" timeOffset="2209">2999 277 36,'0'0'16,"0"0"0,0 0-2,0 0-2,0 0-8,0 0 0,0 0 0,11 16 2,-5-1 0,1 2 2,0 0 1,3 2-1,1-1-1,-1-2 0,4-3-1,0-5-1,6-6 0,2-4-3,5-4 0,2-6-1,2-3 0,3-4-1,0 0 0,-1-1 1,-1 2-1,-2 3 0,-2 2 0,-4 5 1,-1 4-1,-4 7 1,0 5 0,-5 5 0,-3 4 1,-4 4 0,0 0 0,-3 1 0,3-4 1,3-6-1,8-6-1,8-10 0,6-7-1,4-8 1,5-2 0,1-4 0,-1 2 1,-5 0 0,-6 6-1,-9 5 1,-5 11 1,-4 8-1,-5 7-1,-4 7 0,1 4 0,-1 3-1,1 0-1,3 4-9,0-4-18,-7-28-4,17 13 1,-11-34-1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8:30.73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314 724 31,'-1'10'18,"1"-10"2,0 0 2,-15 9-6,4-8-3,-4-1 0,-5-5 0,-3-2-1,-4-7 0,0-6-4,-6-7-2,4-8-3,2-8-1,5-4-2,7-9 0,6-4-2,9-3 0,6 2 0,11 1-1,4 4 1,9 6-1,5 7 1,3 9 0,2 7-1,-1 8 2,-1 7 0,-5 9 0,-5 8 1,-6 13-1,-8 10 1,-8 9 0,-9 11 0,-9 7 1,-5 9-1,-9 3 1,-4 4 0,-6 1 0,-2-2 1,-2-3-1,3-5 1,0-6 0,4-8 0,2-7 1,7-7-1,5-12 1,5-6 0,14-16 0,-10 4-1,10-4 0,19-25-1,0 1 0,7-10-1,9-9 1,8-8-2,6-4 1,5-3-1,2 1 0,1 1-2,3 5-4,-4 6-12,-4 2-9,3 12-1,-11-2-1,0 8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8:31.614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0 651 49,'0'0'22,"9"23"1,-10-6-1,8 6-4,-2 3-14,-1 0 0,5 0 1,-2-6 1,5-5-1,6-12 0,4-8-1,4-9 1,5-6-2,1-1 1,3-2-2,-6 2 1,-1 7-1,-8 7 2,-4 12 0,-9 8 1,0 9 0,-7 3-2,2 4 2,0 2-2,3 1 1,0-5-2,6-3 1,2-5-1,5-5-1,3-5-2,2-6-3,5-3-5,-6-7-10,4-6-9,-1 1-4,-4-8-1,3 2 1,-5-6 1</inkml:trace>
  <inkml:trace contextRef="#ctx0" brushRef="#br0" timeOffset="517">815 850 80,'-19'-4'20,"19"4"-3,-4-24 0,10 7-20,5-4-2,8 1 3,2-1 1,5 2 3,1 3 1,1 7 3,0 2-1,-2 8 1,-1 7-1,-5 4-1,-1 8 0,-8 2 0,0 6 4,-10-3-1,-1 6 2,-9-6-1,-2 0 0,-5-6-1,-3-3-2,-2-11-2,0-9-6,8-7-6,-1-9-10,9-6-5,5-3-3,2-9-5,9 4-1,0-3 4,7 11 2</inkml:trace>
  <inkml:trace contextRef="#ctx0" brushRef="#br0" timeOffset="824">1102 708 73,'10'17'23,"13"2"-7,-3-10-8,9-11-19,12 3-10,-2-14-2,10 0 12,-3-3 6,-4-2 5,-8 2 9,-6 1 9,-4 13 7,-13 4 2,-1 11 0,-9 5-10,-1 1-6,2 4-4,2 0 0,6 1-2,4-6-2,10-3-1,2-4 0,6-4-1,2-1-1,0-4-1,0 0-4,-6-4-5,-3 1-13,2 1-8,-8-9 1,2-2-1,-6-10 1</inkml:trace>
  <inkml:trace contextRef="#ctx0" brushRef="#br0" timeOffset="1265">2493 342 79,'-2'21'29,"6"13"0,-8 0-1,4 12-8,-3 11-17,-2 13 1,0 5 0,-1-1 0,4-1 0,-1-8-1,3-11-3,0-12-7,1-16-14,-1-26-11,1-12 2,-8-18-2,1-10 1</inkml:trace>
  <inkml:trace contextRef="#ctx0" brushRef="#br0" timeOffset="1464">2221 597 64,'-22'1'24,"19"15"-3,0-3-1,20 6-8,6 1-15,12 0 0,9 0 1,11-6 1,8-3 1,4-10 2,4-5 0,3-6 2,-1-7-1,-3-4 1,-4-1 0,-10-2 1,-8 1 0,-16 1 1,-5 4 1,-14 1-2,-10 7-1,-14 2-1,-10 5-1,-8 6-1,-7 4-2,-5 3 1,-6 7 0,-2 7 1,0 7-1,2 3 1,3 6 0,4 1 0,7 3 0,9-3 0,9-1 1,11-8-1,12-10-1,15-10-1,9-12-1,10-10-1,6-10 1,6-8-1,1-6 1,-1 0 0,-7 0-1,-6 7 3,-7 4-1,-7 12 2,-5 8-1,-7 12 0,-6 7 1,-4 9-1,-1 5 2,-3 4-1,0 5 2,-2-5-1,1-1 1,-2-8 0,2-3 1,0-10 0,0-12-1,11-12 0,1-9-1,6-11-1,3-5 1,6-6-2,2-4 0,5 1 0,-3 8-1,-2 5 0,-4 7-2,-3 9-3,-7 3-6,-2 11-8,-13 3-8,0 0-3,-2 20 0,-8-7 1,5 7 1</inkml:trace>
  <inkml:trace contextRef="#ctx0" brushRef="#br0" timeOffset="2170">3301 892 121,'12'-1'29,"0"-10"1,-3-8-6,7-3-26,-1-2 0,1 0 2,0 3 0,-2 3 1,0 4 1,-3 3 1,-11 11 1,14-3-1,-14 3 0,9 16-2,-4-2 1,0 0 0,4 3 0,5-2 0,7-3 0,7-6-1,9-6 0,6-6-1,3-6 0,3-2 0,0-1 0,-5-2 0,-9 4 0,-9 3 0,-7 4 1,-6 6 0,-13 0 0,8 14 0,-5-2 0,1 1 0,8 0 1,7 0-1,5-4 0,6-3 0,5-5 0,8-3 0,0-3 0,-1-2 0,-2-1 0,-7 1 0,-2 2-1,-4 3 1,-2 3 0,-5 3-1,-2 5 0,-2 1 0,-1 3 0,2 2-2,-3 0-1,0 1-4,-14-16-6,21 15-12,-10-16-7,-11 1-4,21-21 1,-10-1-1,5-5 2</inkml:trace>
  <inkml:trace contextRef="#ctx0" brushRef="#br0" timeOffset="2737">4668 657 71,'0'0'27,"-7"15"1,7-15 0,0 0-15,-7 13-2,7-13-2,1 26 0,-3-9 0,4 14-1,-3-2-1,5 8-2,-3-1-2,4 0-2,-1-4-3,1-7-4,7-3-6,-1-17-14,1-13-9,4-9 1,-4-13-1,1-5 1</inkml:trace>
  <inkml:trace contextRef="#ctx0" brushRef="#br0" timeOffset="3073">4547 10 110,'0'0'31,"10"-8"2,-10 8-1,17-4-28,-17 4-3,12-3 0,-12 3-1,0 0 0,0 0-3,0 0-4,0 0-17,0 0-8,0 0 1,-16 11-2,-5-11 3</inkml:trace>
  <inkml:trace contextRef="#ctx0" brushRef="#br0" timeOffset="4358">5089 992 101,'0'0'31,"0"0"1,0 0 0,0-14-27,0 14-3,10-3 1,-10 3-1,0 0 0,15 1 0,-15-1 0,0 0-1,0 0-1,0 0-4,0 11-16,-10-5-13,-12-8 1,-4-1-1,-15-10-2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50:03.54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64 128 48,'0'0'19,"0"0"-1,-3-14-2,3 14-9,0 0-3,0 0-1,0 0 1,-7 10-1,7 3 1,2 5 0,2 8 1,-2 6 1,2 12-1,-3 6 1,-1 10-1,-4 1 0,0 1-1,-3-2 1,1-7-4,1-6-6,2-11-12,1-21-9,2-15-1,14-13-2,-1-14 1</inkml:trace>
  <inkml:trace contextRef="#ctx0" brushRef="#br0" timeOffset="327">32 8 90,'-16'12'26,"9"2"0,-4-9-1,11-5-19,0 0-9,0 0-2,22 9 2,0-4 1,3 3 2,5 3 1,8 3 1,1 4 0,3 8-1,-2 2 1,1 7 0,-4 3-1,-3 5-1,-10 3 2,-8 3 0,-11-2 2,-9 1 2,-13-6-1,-8 1 2,-12-10-1,-3-4 1,-7-12-3,5-7-1,2-13-4,4-12-7,12-5-13,10-6-13,8-8 1,9 0 0,7-4-1</inkml:trace>
  <inkml:trace contextRef="#ctx0" brushRef="#br0" timeOffset="707">606 487 74,'40'8'27,"7"-4"-4,-8-19-1,-1-6-19,2-5-5,-4-5 1,-5-3 3,-9-3 1,-8 1 2,-9 2 3,-5 6 3,-13 1 0,2 9 0,-6 7-4,2 8-2,-4 7-2,1 10-2,2 2-1,3 10 0,3 6 0,-1 4 0,2 3 1,4 3 1,0 1 0,5 1 0,0-4 0,6-4 0,2-7 0,6-10-2,11-13-2,4-18-5,11-8-5,-2-17-5,12-4-3,-6-13 1,5 0 0,-8-11 2,-4 8 6,-9 1 7,-5 4 8,-8 7 7,-7 6 2,-2 7 2,-5 6 0,0 11-1,-1 15-4,0 0-3,0 0-2,-2 19-2,5 12-1,2 13 0,-3 6 1,2 16 1,-5 4 0,1 9 1,-6-8-1,5-1 0,-3-11 0,8-11-1,5-15-4,6-22-5,11-19-15,0-17-15,1-18 2,-3-9-1,-4-13-1</inkml:trace>
  <inkml:trace contextRef="#ctx0" brushRef="#br0" timeOffset="1266">1132 89 89,'-50'19'32,"3"2"0,13 6 1,8 2-12,13-5-14,20-2-4,16-6-1,18-4-3,15-6-1,11-10-6,11 0-19,4-4-7,-2-4 1,-2 0-1,-10-3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50:05.11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-2 252 89,'14'8'28,"-14"-8"0,16 31 1,-8-2-20,-3 6-5,1 17 1,-5 7 1,-1 12 1,-7-2-1,2 3 0,-5-8-2,3-6 0,-1-15-3,3-16-2,5-27-4,0 0-7,20-38-8,-7-13-4,5-11 3,-1-13 1,2-8 4,-5-7 4,2 11 7,-6 7 9,-8 10 10,0 14 3,-2 13 0,0 11-1,0 24-2,0 0-4,9 16-4,1 13-3,6 7-1,5 9-2,0 4 2,4 9-1,3 0 1,0 1 0,0-8 0,-2-3 1,-1-8 0,-1-4 0,-1-14 0,2-9 0,-2-17 0,-2-10-1,-3-15 0,-2-9 0,-4-11 0,-5-11-1,-7-7 0,-6-3 0,-7 0-1,-3 2 1,-3 7-1,0 4 0,3 13-1,0 6-3,8 16-7,-4 1-12,12 21-11,0 0 0,13 3 0,1 10-1</inkml:trace>
  <inkml:trace contextRef="#ctx0" brushRef="#br0" timeOffset="624">957 223 98,'-1'44'25,"-6"-3"-1,8 11-1,-3 0-26,0 5 1,2 4 3,-4-5 4,2 2 1,-6-10 1,4-3 3,-5-14 0,5-7-2,4-24-5,0 0-5,-7-29-2,5-10-2,2-9 0,-4-12 1,2-6 1,-3-8 0,0 1 4,0 8 2,0 3 1,4 8 0,5 6-1,6 8 1,10 7-2,7 11 1,8 6-2,7 8 0,7 6 1,2 8 0,2 7 0,-2 4 0,-5 5 1,-4 7 1,-10 0 0,-7 4 0,-14-4 1,-4 3 0,-11-4 1,-7-1-1,-10-6 0,-4-2-2,-8-9 0,-2-4-1,-2-4-4,-4-7-7,8-2-18,0-4-9,3-4 2,4-2 0,6-5-1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50:06.60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-2 489 24,'3'-30'20,"-6"-9"3,6 8 2,-4 1-4,1 4-6,2 6-1,-2 5 0,0 15 0,0 0-4,11 9-2,-5 11-3,3 10-2,-1 5 0,5 10-1,0 9 1,4 7-1,-1 0 0,3 1 0,0-7 2,2-4 0,-3-10-1,0-8 1,0-16-1,0-11 0,1-18-1,-1-12 0,-2-14-1,2-10-1,0-10 1,1-11-1,1-4 0,-1 3 0,-1 4 1,0 5-1,-2 8 0,0 9 0,-2 10 0,-1 8-3,-1 12-2,-7 0-8,-5 14-13,16 7-10,-11 6 3,1 5-1,-2 2-1</inkml:trace>
  <inkml:trace contextRef="#ctx0" brushRef="#br0" timeOffset="840">898 306 39,'0'0'18,"6"20"-1,-7-9 2,3 11-9,1 6-3,-2 8 0,0 9 1,-1 7 2,-1 6-1,-3-2 1,3 4 0,-4-9 0,4-5-2,-3-12-1,2-7 0,2-27-3,0 0-1,-3-13-1,3-15-1,-1-10-1,-1-8 0,1-9-1,0-11 0,1-3 1,-1 0 0,3 1 0,3 2 1,2 4-1,2 7 0,4 8 0,2 9 1,4 11-1,3 9 0,2 6 0,-1 11 0,2 9 1,-1 8-1,-2 5 1,-3 8 0,-5 3 0,-1 4 2,-11-1 0,-4 5 1,-10-6 1,-3 0 0,-10-7 0,1-1-1,-9-8 1,-1-2-2,-2-7-1,1-5-2,1-4-3,3-9-2,11 5-13,1-7-18,11-3 0,9 1 0,8 0 0</inkml:trace>
  <inkml:trace contextRef="#ctx0" brushRef="#br0" timeOffset="1482">1497 600 93,'0'0'32,"0"0"0,0 0 1,31 9-13,7-6-15,8 1-3,9 0 0,6 0-1,4 1-1,3-1 1,1 0-1,-5-1 1,-3 1-1,-8-1-1,-5-3-2,-7 4-4,-10-7-7,-7 2-10,-10-1-9,-14 2 0,0-14 0,-13 2 2</inkml:trace>
  <inkml:trace contextRef="#ctx0" brushRef="#br0" timeOffset="1815">2044 461 110,'0'0'30,"21"13"0,-5-12-2,7 1-26,4 0-4,6 2 0,4 1 1,2 1 1,1 1 1,-3-1 1,0 3 2,-5-2-1,-1 2 0,-4-3-1,-5 1-1,-6-1 0,-5 1 0,-11-7 0,3 18 0,-3-18 1,-23 23 0,-1-6 1,-2 3 0,-9 1 1,-3 4-1,-5 2 1,-3 4 0,0-1-1,4 1 1,1-2-2,6-2 0,3-4-1,9-4 0,4-4-1,10-4-2,9-11 0,0 0-4,14 4-19,4-17-11,3-13-2,6-12 2,1-18-2</inkml:trace>
  <inkml:trace contextRef="#ctx0" brushRef="#br0" timeOffset="3549">3384 184 63,'-6'-15'27,"-9"16"-1,-13 0 0,-5 3-3,-7 4-13,-7 2-2,-2 6-2,-6-1 0,2 6-1,3-2-1,9 1 0,5-1-2,11 1-1,10 1 0,11 0-2,13 0 0,8 2 0,12 2 1,9 2-1,5 1 1,5 0-1,1-3 0,-2-1 1,-6-1 0,-8-2 1,-9-2 0,-9-1 1,-14-1 1,-9-2 0,-13-2 0,-7 0 0,-8-3 1,-4 1-2,-4-4-1,-3-4-2,2 0-4,1-10-7,9-2-16,8-1-6,6-10 0,12-2 0,11-11 1</inkml:trace>
  <inkml:trace contextRef="#ctx0" brushRef="#br0" timeOffset="4033">4142 217 104,'-29'8'28,"-6"1"1,-13-9 0,-7 2-25,-2 1-2,-5 3 0,1 2 2,-1 2 0,6 2 0,7 0 0,13 6 0,9 2-2,12 2-2,15 1-1,10 0 0,14 2 0,7-1-1,9 1 1,7-1 0,3-1 0,2-2 1,-1 1-1,-3-1 1,-6 1 0,-6-1 0,-8 1 0,-7-1 1,-11-1 1,-6 1 0,-13-1 1,-7 2 1,-12-3 0,-4 1 1,-8-5-2,-1-1 0,0-4-1,3-5-3,5-4-5,3-12-15,14-6-14,14-5-1,9-10 0,12-5-1</inkml:trace>
  <inkml:trace contextRef="#ctx0" brushRef="#br0" timeOffset="4620">4507 243 90,'4'20'25,"7"12"-1,-8 0-2,2 8-22,-3 8 1,-4 6 4,-3 5 1,-6-4 1,-2 1 1,-6-13 1,7-3 0,-2-13-2,4-10-3,10-17-3,3-23-4,9-8 0,2-13-1,6-10 0,-4-8 1,2-2 1,-3-1 1,-8 9 2,-6 7 1,-6 7 1,-3 9 1,-5 11-2,2 9 0,-2 9-1,2 10 0,5 8-1,5 7 0,6 10 0,6 5-1,6 4 0,5 2 1,5 0 0,5-2-1,2-2 1,-1-4 0,1-9 1,0-3-1,-5-8 1,-2-6 1,-3-11-1,-2-7 0,-7-11 1,-1-10 0,-5-10 0,-2-6 0,-3-8 0,-3-3 0,-3-2-1,-2 3 0,-1 4-1,1 7-1,0 10-5,0 1-11,5 11-16,6 10-2,-7 14 1,21-10-1</inkml:trace>
  <inkml:trace contextRef="#ctx0" brushRef="#br0" timeOffset="5268">5192 204 80,'-8'14'27,"5"11"-1,-8-2 1,2 13-21,-2 9-4,-1 6 5,3 6-1,-5-3 1,6 2 1,-3-10-1,8-2-1,-3-15-1,7-11-2,-1-18-3,17-10-1,-3-15-1,-3-11-1,2-10 1,-2-7 1,-1-5 0,-3-3 2,-6 2-1,-2 4 2,-3 2 0,0 4 1,1 6-2,1 4 0,1 6 0,5 4-1,3 7 0,6 5-1,1 8 0,3 4 1,3 10-1,3 4 0,3 9 0,4 3 1,0 5 0,0 2 0,-1 2 0,0 1 1,-4-3-1,-3 0 1,-6-3 0,-5-1 0,-8-2 1,-4-1 0,-8-1 2,-10-1-1,-6-2 1,-3-1-2,-9-2 1,0-1-2,-2-1-3,-2-6-13,2-2-20,3 1-2,-2-4 1,0 1-1</inkml:trace>
  <inkml:trace contextRef="#ctx0" brushRef="#br0" timeOffset="6171">4396 922 75,'0'0'30,"28"1"-1,-5-2 0,10 1-14,10 3-9,7-1-3,11 3-1,2-3-1,4 2-1,-6-1-1,-5-1 0,-6 1-2,-13-3-1,-10 2-3,-27-2-10,0 0-6,0 0-6,-42-2 0,0 3 1,-19-5 1</inkml:trace>
  <inkml:trace contextRef="#ctx0" brushRef="#br0" timeOffset="6519">3529 982 24,'0'0'16,"0"0"3,24 12-2,-10-12-3,10 4-8,0-3-2,7 0-10,2 4-11,-4-10 1,2 5-3,-13-11 0</inkml:trace>
  <inkml:trace contextRef="#ctx0" brushRef="#br0" timeOffset="6787">2524 1009 79,'28'-2'27,"19"2"-3,2-8-2,6 3-22,5-1-7,-2-1-14,0 6-5,-16-8 0,-3 2-1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9:26.73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5 7 5,'0'0'10,"-14"-4"-3,14 4 0,0 0-2,-11-4-1,11 4-1,0 0 1,0 0 1,0 0 0,0 0-1,0 0 1,0 0-1,0 0 0,0 0-1,0 0-1,0 0-1,0 0 0,0 0 0,0 0 0,0 0 1,10 5 1,-10-5-1,15 2 1,-3 0-1,2-1 0,1 2 0,6-2 1,3 1-2,3 0 1,1 0 0,5 1 1,2 1 1,5-2 0,3 0 0,4-1-1,7 1 1,2-1 0,6 1-1,5 0-1,3-1-1,5 0 0,2 0 0,0-1 0,2-1 0,2 0 1,3-2-1,2 0 1,1 1 0,2 0 0,1 2 0,4 1 0,1 1-1,0 1 0,-1 2 0,-1-1 0,0-1 0,0 1 0,1-3 0,-4-1 0,0-1 1,-3-3 0,2 1 2,-3-3-2,-3 0 1,-4 0-1,2 1 1,0 0-1,1 1-1,-1 0 0,3 1 0,1 1-1,2 1 0,3 0 0,-1 0 0,0 1 0,3-1 1,1 1 0,1 0 0,-2 1 0,3 0 0,0-2 0,2 2 0,2-2 0,0 2 0,-2-1 0,-2 1 0,1-1-1,0 1 1,-1 0-1,0 1 1,-1-1-1,-3 1 1,0 1-1,2 0 0,-2 0 0,0 0 0,3 2 1,1-1-1,0-1 1,2 2 0,1-1-1,-2-1 1,0 0 0,0 2 0,0-2-1,-1 0 1,-2 2-1,-2-2 0,0 0 0,4 1 0,1 0 1,2-1-1,-4-1-1,0 0 1,1-1 0,-1 0 0,-2 1 1,-1 0-1,-4-2 0,-4 1 0,-4-1 1,-4 1-1,-7-1 1,-6 0-1,-9 0 1,-3 0-1,-8 0 1,-2 1-1,-4-1 1,-2 1-1,-3 0 0,-1 1 0,-5-1 0,-2 0 0,-5 0 0,-3-1 0,-5 0 1,-10 0 0,12 0 0,-12 0 0,0 0 0,0 0 0,0 0 0,0 0-1,0 0 1,0 0-1,0 0-1,0 0 1,0 0-1,0 0 1,0 0 0,0 0 0,0 0-2,0 0 0,0 0-2,0 0-2,0 0-4,0 0-9,-1 12-9,1-12-4,0 0-1,-17-24 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3:39.8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1367 2193 21,'0'0'15,"0"0"2,-5-17-1,0 2 1,-6-14-4,0-9-1,-12-17-3,-3-9-3,-12-17-1,-6-8-2,-12-10-1,-7-5 0,-7-7-1,-3 2 0,-6 1 0,-3 4 0,-2 3 0,2 10-1,8 8 1,7 7-1,8 11 1,6 8-1,11 10 0,11 8 1,10 9-2,6 2 0,3 6-2,5-1-2,4 3-4,1-3-7,4-1-10,3-3-2,0-2 1,2 1 1</inkml:trace>
  <inkml:trace contextRef="#ctx0" brushRef="#br0" timeOffset="640">155 710 9,'-10'-6'12,"0"4"-1,-4-2-2,1 1-2,0-1-2,13 4 0,-18-10-1,18 10-2,-16-15 1,10 6-1,0-2 2,0-1-1,0-2 1,-2-3-1,1 1 2,-1-4-3,0-4 1,4-5-1,2-3-1,2-7 0,1-4 0,3-3 0,5-4-1,0 1 1,1 1 0,-1 5 0,-1 3 0,-1 6 0,0 7 0,-1 6 0,-1 4 0,-3 6 0,-2 11 0,4-14-1,-4 14 0,0 0 0,0 0 0,14 12 0,-14-12 0,21 19 0,-3-4 1,2 2 1,8 5 0,6 3 0,8 5 0,7 2-1,8 5 1,5 2-1,2 3 0,1 4-1,-3 1 1,-2 0-1,-4 0 0,-8-2 1,-6 0 0,-7-5-1,-4-3 2,-5-5-1,-2-3 0,-6-7 0,-5-2 0,-3-7 0,-2-2 0,-8-11 0,7 11 0,-7-11-1,0 0-1,0 0-9,0 0-14,0 0-4,0 0 1,0 0 0</inkml:trace>
  <inkml:trace contextRef="#ctx0" brushRef="#br0" timeOffset="8372">1795 2513 11,'30'-88'14,"2"-18"-2,6-11-3,4-7-2,6-8-3,4-2-4,2-5-2,0 1-1,3 5 0,-2 6 0,-1 11 1,-7 11 1,-9 14 2,-8 13 3,-10 16-1,-5 16 2,-9 10 0,-3 10 1,-5 7-1,-1 6-1,-1 3-1,4 10-1,-9-11 0,9 11-2,0 0-1,0 0 0,0 0 0,0 0-1,0 0 1,-1 14 0,1-14 1,16 21 0,-3-5 2,6 1-1,3 3 1,8 2 0,5 2 1,5 3-1,5 0 0,7 2 0,0-1-1,2 2 1,-4 2-1,-1 3-1,-7 1 2,-5 2-1,-9 1 1,-6 0 0,-6-3 1,-5-2 1,-6-7 0,0-4 0,-5-7-1,1-3 1,-1-13-1,-1 9 0,1-9-1,0 0 0,0 0-1,0 0 0,0 0 0,-9-6-1,9 6 0,-8-13-1,8 13-1,-16-21-2,10 12-7,-2-2-16,-1-3-1,-1-1 0,-5-3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3:36.8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1698 2491 24,'0'0'22,"-2"10"1,2-10-7,0 0-9,0 0-3,0 0-1,0 0 0,-8-10-2,4 1 1,-4-8-1,-2-4 1,-6-9-1,-5-8 0,-8-12 0,-3-8-1,-8-12 0,-4-10 1,-7-10-1,-2-7 0,-5-6 0,-2-2 0,-4-3 1,-2 0-1,-1 5 0,2 5 1,2 7-1,6 7 1,4 6 0,4 6-1,6 7 1,9 8-1,5 5 1,4 7-1,5 4-1,2 6 0,3 7-2,3 2-3,7 9-3,-3 1-4,2 4-9,6 12-2,0 0 1</inkml:trace>
  <inkml:trace contextRef="#ctx0" brushRef="#br0" timeOffset="621">-1 1086 4,'0'-17'7,"6"-3"-3,7-5-1,0-9 1,5-2 0,-1-6 2,4-2 1,-1-6 1,-1-6-1,3-4 1,0-1-2,1 0-1,3-2-2,1 3 1,1 1-1,0-1 1,-1 8-1,0 1-1,-2 7 1,-3 2-1,-3 5 1,-4 4-1,-1 5 0,-4 8-1,-1 3-1,-1 6 0,-8 11 0,15-3 0,-4 11 0,6 5-1,2 8 2,7 6-1,8 8 0,7 6 1,8 7 0,13 6-1,10 3 1,7 5-1,5 3 1,3-2-1,0 0 1,-5-4 0,-5-4 0,-13-6 0,-11-5-1,-11-6-4,-8 1-15,-9-9-6,-3-7 1,-10-17 0</inkml:trace>
  <inkml:trace contextRef="#ctx0" brushRef="#br0" timeOffset="1352">2559 2482 8,'-7'21'15,"-1"-11"-6,8-10-2,0 0 1,0 0 2,13-32-1,4-16 1,12-13 0,10-27-1,19-19-2,16-21-3,16-11-2,13-10-2,13-3 1,9 5-1,6 3 0,2 12 1,-6 14-1,-7 12 1,-12 11-1,-17 11 0,-15 13-1,-21 9-2,-19 11-5,-18 14-5,-15 11-11,-18 7 1,-9 14-1</inkml:trace>
  <inkml:trace contextRef="#ctx0" brushRef="#br0" timeOffset="1763">3590 475 5,'22'6'11,"4"-1"-6,9 1 0,8-5-1,14-4 2,9-5 0,7-9 2,9-3 0,1-6 1,2 2 0,-6-4 2,-4 7-2,-14-1-2,-9 9-2,-14 4 0,-7 6-2,-11 3 0,-6 5-1,-14-5 0,14 20 0,-12-6 0,2 6 0,-3 4 0,2 7 0,1 9 0,1 7 1,0 7-2,3 8 1,-2 9-1,-1 7 0,-3 2 0,1 0-1,-3-3 1,0-4-1,-1-9 0,-1-6 1,-1-9-1,2-11-1,4-4-7,-4-9-16,-1-9-4,2-16-2,-16-9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39.1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4916 2888 23,'-13'-5'12,"13"5"1,-9-6-1,9 6 0,-11-8-2,11 8-1,-18-10-3,8 6-2,-3-1-1,-1 0 0,-4-1-1,-4 1 0,-2 0 0,-5 0-1,-5 0 0,-7-1 0,-5 1 0,-4 0 0,-5 0 0,-3-2 0,-2 2-1,-1-1 1,0 1-1,0 0 0,3 0 0,1 0 0,3 0 0,4 3 0,5-1 0,3 0 0,7 2 0,8-1 0,6 1 1,6 1-1,5-1 0,10 1 0,0 0 0,0 0-1,0 0 1,11-6-1,-11 6 0,17-1 0,-8 0 1,-9 1-1,12 0 0,-12 0 0,0 0 0,0 0 1,10 3 0,-10-3 0,0 0 0,0 0 1,0 0 0,0 0 0,0 0 0,0 0 0,0 0 0,0 0-1,0 0-1,0 0 1,-11-1-1,11 1 0,0 0 0,0 0 0,-13 7 1,13-7-1,-9 2 1,9-2-1,-11 1 1,11-1 0,-11 1 1,11-1-1,-9 0 0,9 0 1,-10-1-1,10 1 1,0 0 0,0 0 0,0 0-1,0 0 0,4-10 0,9 4-2,4-3 1,7-1-2,5-4 1,4-1-1,4-2 2,0 2-1,-4 0 3,-2 4 1,-8-1 1,-4 5 0,-8 1 0,-11 6-2,10-3 0,-10 3 0,-10 4-3,10-4-1,-17 9 0,4-3-1,2 1 1,-5 0 0,1 1 0,0 1 1,-2 0 1,-3 0-1,0 2 1,-5 0 1,-4 4 0,-1 1 1,-5 2 1,-2 0-1,-3 2 2,-1 0-1,-1-2 0,2 2 0,2-5 0,4-1 0,4-1-1,6-3 0,4-1-1,7-2 0,13-7 0,-11 13 2,11-13 0,9 11 0,2-5 1,6 2-1,5-1 1,5 1 0,2 2-1,5 0-1,-1 1-1,2 2 1,-1 0-1,0 2 0,-2 0 0,-1 1 0,-2-2 0,0 2 0,-1-2 0,-2 0 1,-2-3 1,-3 1-1,-2-4 1,-2 1 1,-3-2-1,-3-1 0,-11-6-1,14 7 0,-14-7 0,0 0-2,0 0 0,0 0-2,0 0-3,0 0-5,0 0-10,0 0-2,9-9 2,-10-12-1</inkml:trace>
  <inkml:trace contextRef="#ctx0" brushRef="#br0" timeOffset="2093">2426 1256 30,'6'9'10,"-6"-9"0,0 0-2,0 0-7,0 0 0,0 0 1,4 12-1,-4-12 2,0 0 2,5 13-1,-5-13 1,7 15 1,0-5-1,-1 2 0,3 2-1,0 5 1,4 5-1,-2 1 1,3 8 0,-3 1-1,1 6 0,-2 2-1,0 4 0,-3-2-1,0 0 0,-3 0-1,-1-3-1,0-1 1,-1-3-1,1-3 1,0-3-1,0-3 0,1-2 1,2-3-1,-1-2 0,-1-7 0,0 0 0,-1-2 0,0-3 0,-3-9 0,3 12-1,-3-12-2,0 0-5,4 10-11,-4-10-1,0 0-2,2-15 2</inkml:trace>
  <inkml:trace contextRef="#ctx0" brushRef="#br0" timeOffset="2653">2368 2193 54,'0'0'15,"0"0"-1,10 3 0,-10-3-13,19-5-2,-6 2 0,7-4 1,6 0 1,5-4 2,7-3 1,3-2 0,5-2 2,-2-3-1,2 2 0,-6-2 0,-2 4 1,-9 0-1,-5 6 1,-8 1 0,-4 5-2,-12 5 0,9-6-2,-9 6-1,0 0-1,0 0-3,0 0-3,0 0-5,0 0-7,18-10-5,-18 10-1,23-18 1,-10 1 1</inkml:trace>
  <inkml:trace contextRef="#ctx0" brushRef="#br0" timeOffset="3154">2312 1252 0,'-18'-14'0</inkml:trace>
  <inkml:trace contextRef="#ctx0" brushRef="#br0" timeOffset="3274">2163 1315 11,'0'0'10,"-9"1"0,9-1 1,-10 1-2,10-1-1,-9 1-1,9-1-1,0 0-2,-9 2-1,9-2 0,0 0 0,16-2-1,1-1-1,9-3 0,7-2-1,8-4 2,7 0 1,2-5 2,4 2 0,-6-3 3,-2 5 0,-14-2 0,-3 7 1,-11-2-1,-4 7-1,-14 3-2,10-4-2,-10 4-2,0 0-1,0 0-1,0 0 0,0 0 0,0 0 0,0 0 0,0 0-1,0 0-3,0 0-6,0 0-7,0 0-4,0 0-1,0 0 0,17-10 1</inkml:trace>
  <inkml:trace contextRef="#ctx0" brushRef="#br0" timeOffset="3975">3132 1169 16,'5'-14'14,"0"-1"0,0 3 1,-3-1-1,-2 13 1,5-16-3,-5 16-2,0 0-3,0 0-3,4-11-1,-4 11-1,0 0-2,0 0-1,0 0 0,0 0-1,0 0 0,4 10 1,-4-10 0,3 16 0,-1-2 0,0 3 1,0 6 0,-2 3 0,-1 4 0,1 3 1,-1 4 0,1 5 0,0 0 0,2 3 0,-1 1 0,4 0 0,2 3 0,-1-3-1,2 1 1,-1-2-1,2-3 0,-1-1 0,0-5 1,-1-3-1,-1-4 0,-1-3 0,-2-4 0,2-4 1,-1-3-1,0-4 2,-4-11-1,4 16 1,-4-16 1,0 0 0,0 0-1,0 0 1,0 0 0,11 5-1,-11-5-1,21-7 0,-1 0-1,6-1 1,8-4-1,6-4 0,9-1-1,4-4 1,-2-1 0,-1-1 1,-3 2 0,-7 1 0,-8 3 1,-5 5 0,-10 1-1,-5 4 0,-12 7-3,0 0-4,0 0-6,0 0-11,0 0 0,-22 2-1,8-5 1</inkml:trace>
  <inkml:trace contextRef="#ctx0" brushRef="#br0" timeOffset="4776">3256 1587 58,'0'0'17,"0"0"1,0 0-3,0 0-10,0 0-2,0 0 0,0 0-1,9-9 0,3 7 0,2-3 0,9 0 0,4-2-1,7-4-2,6 0 0,5-4 1,3-1 0,2-2 0,-4-1 1,-2 2 1,-9 1 1,-4 4 0,-9 1 0,-7 3 0,-15 8-3,8-9-4,-8 9-4,-21 4-6,4 2-7,-6-3-2,-2-3 2,-6-3-1</inkml:trace>
  <inkml:trace contextRef="#ctx0" brushRef="#br0" timeOffset="5237">3082 1138 29,'-11'-2'12,"11"2"-1,0 0 1,0 0-7,-6-10-1,6 10-1,0 0 0,0 0 0,0 0 1,0 0 0,0 0-1,0 0-1,15-4-1,2-1 0,7 0 0,9-4 1,10-1 1,9-4 2,6-1 0,2-3 1,0 2 0,-5-1 1,-3 5 0,-13-1-1,-4 5-1,-14 0-1,-4 5-2,-17 3 0,14-1-2,-14 1 0,0 0-1,-7 15-3,7-15-3,-11 19-8,-2-6-8,2-1 1,-8-10-2,1-6 1</inkml:trace>
  <inkml:trace contextRef="#ctx0" brushRef="#br0" timeOffset="7681">1702 2698 5,'0'0'6,"0"0"2,0 0-1,0 0-1,0 0 1,0 0-1,0 0 1,0 0-1,0 0 1,-12-3-1,12 3-3,-11-2-1,11 2 0,-18-4 1,9 3 3,-1-2-1,-2 0 1,-4-2 0,1 1 1,-5-3-2,0 1 0,-7-2 0,-1 1-2,-8-2-1,-4 1 0,-6 0 0,-5-1-1,-5 2 0,-6 1 0,-3 0 0,-2 0 0,-1 1 0,2 1-1,1 2 1,3 0 0,1 0 0,6 0-1,3-1 1,6 1 0,3-1 0,6 0 0,5-3 0,5 1 0,5-1 1,5 1-1,1 0 1,6-1-1,1 2 0,9 4-1,-12-6 1,12 6-1,0 0 0,0 0 0,-9-5 0,9 5 0,0 0 0,0 0-1,0 0 1,-16-2 0,16 2 0,-18-1 0,5 0-1,-2 1 1,0 0 0,1-1 0,0 1 0,-1 0 0,1 1 0,1-1 0,0 1 0,0-1-1,2 1 1,0-1 0,1 1 1,1 0-1,9-1 0,-14 1 0,14-1 0,-9 0 0,9 0 0,0 0 0,-10-1 0,10 1 0,0 0 0,-9-1 0,9 1 0,-10 0-1,10 0 1,-9 0-1,9 0 1,-10 0 0,10 0 0,-11 0 0,11 0 0,-9 0 0,9 0 0,0 0 0,-9 0 0,9 0 0,0 0 0,0 0 0,0 0-1,0 0 1,0 0 0,0 0 0,0 0 0,0 0 0,0 0 0,0 0 0,0 0 0,0 0 0,0 0 0,0 0 0,0 0 0,0 0-1,0 0 1,0 0-1,14-9 0,-3 1-1,7 2 0,4-4 0,9-2-1,3-2 1,5-1-1,4 0 1,-1 1 1,-2 0 0,-1 1 0,-6 2 1,-6 4 0,-7-1 0,-5 4 0,-4 1-1,-11 3 0,9 0-1,-9 0-1,0 0 0,0 0 0,-2 10-1,2-10 0,0 0 1,0 0 0,0 0-1,-10 9-4,10-9-5,-12 2-3,12-2 1,-23 6 0,6-2-1</inkml:trace>
  <inkml:trace contextRef="#ctx0" brushRef="#br0" timeOffset="8993">0 2564 7,'13'-1'6,"-13"1"1,11 6-1,-11-6 0,10 13-1,-10-13 1,13 19-2,-3-8-1,-1 0-1,1 0 1,1 0 0,1 0 0,-1-2 2,4 3 0,-2 0 1,3 2 0,-2 1 1,3 4-3,-1-1 1,3 5-2,1-2 1,1 3-2,-1-1 1,2 0-2,-3 0 1,1-1 0,-2-2-1,-2-4 0,-3 1 0,-3-5 0,-3-2 0,-7-10 1,8 10 0,-8-10 0,0 0 2,0 0 0,0 0 0,0 0 1,0 0 0,0 0-1,0 0 0,0 0-2,0 0-4,0 0-16,0 0-4,-9-3-2,0-9-1,-9-8 1</inkml:trace>
  <inkml:trace contextRef="#ctx0" brushRef="#br0" timeOffset="10204">2 2643 9,'3'-12'6,"-3"12"1,10-15 0,1 5 0,1-1-1,5-3-2,3-3-1,5-2-1,5-5 1,3-3 0,6-2 0,2-1 2,3-1 1,-1-1 0,1 4 3,-4 0-1,1 6 0,-10 2 0,-3 7 0,-8 0-1,-3 8-2,-6-2-1,-11 7 0,11-4-2,-11 4-1,0 0-1,0 0 0,0 0 0,0 0-2,0 0-1,0 0-5,-7 11-6,7-11-6,-13 14-2,4-9 2,-5 0 0</inkml:trace>
  <inkml:trace contextRef="#ctx0" brushRef="#br0" timeOffset="10855">141 2629 16,'0'0'9,"0"0"0,0 0-2,0 0-1,0 0-3,0 0-1,0 0 0,0 0 1,-10-7 1,10 7 1,0 0 0,0 0 0,0 0 0,0 0 1,0 0-2,0 0-2,0 0-1,0 0 0,0 0 0,0 0 0,0 0 1,12 7 0,-12-7 1,14 6 1,-4-4 1,4 4 0,-3-5 0,7 4 0,-3-4 0,5 4 0,0-3-1,4 3-1,-1-2 0,4 2-1,1 0 0,3 0 0,0 0 0,3 1-1,1-1 0,2 3 0,1-3 1,1 1-1,1-1 0,2 0 1,-2-1-1,0 1 0,-2-4 2,3 2-2,-4 0 0,1 2 0,-3-2 0,2 1-1,-1 2 1,0-1 0,1 1-1,1-1 0,0-2 1,1 0-2,-2-1 2,2 1-1,-3-2 1,-4 0-2,-4 0 2,-3-1-1,-4 1 1,-4 0-1,-2 0 0,-3 0 0,-3 1 1,-9-2-1,14 3 0,-14-3 0,10 1 1,-10-1-1,0 0 1,0 0-1,0 0 1,0 0-1,0 0 1,0 0-1,0 0 0,0 0 1,0 0-1,0 0 0,0 0 0,0 0 0,0 0 0,0 0 0,0 0 0,0 0 0,0 0 0,0 0 0,0 0 0,0 0 0,0 0-1,0 0 0,0 0-1,0 0-5,0 0-16,0 0-2,0 0-2,3-21 0,3 2 1</inkml:trace>
  <inkml:trace contextRef="#ctx0" brushRef="#br0" timeOffset="12417">3561 2945 22,'0'0'13,"0"0"1,0 0 0,0 0-2,0 0-1,0 0-4,0 0-1,0 0-2,0 0-2,0 0-1,0 0 0,0 0 0,0 0 0,0 0 1,11 3-1,-11-3 1,15 3 0,-4-1 1,2-1 0,3 1 0,1-2 1,3 2-1,-2-4 1,5 4 0,-3-5-1,4 4 0,1-3 0,2 2-1,0-1 0,2 1 0,2-1 0,3 1 0,1-1-1,2 1 0,0 0 0,0 1 0,-1-2-1,1 2 1,-1-1-1,3 0 1,-2 0-1,-1 1 1,1 0-1,3 0 1,0 0-1,2 1 0,-1 0 1,-1-1-1,1 1 0,1 0 2,0 0-2,-1 0 0,-1 0 0,-4 1 1,-2-2-1,0 1 1,-3 0-1,-2 0 1,-4 0-1,-1 0 0,-3 0 1,-2 0-1,-1 0 0,-6-1 0,-3 0 1,1 0 0,-10-1 0,0 0-1,10 1 1,-10-1 0,0 0 0,0 0 0,0 0-1,0 0 0,0 0 0,0 0 1,0 0-1,0 0 0,0 0 0,0 0 0,0 0 0,0 0 0,0 0 0,0 0-3,0 0-4,0 0-9,0 0-10,-18 2 1,9-5-2,-11-10 1</inkml:trace>
  <inkml:trace contextRef="#ctx0" brushRef="#br0" timeOffset="13699">3678 2844 35,'0'0'14,"0"0"0,0-12-1,0 12-4,1-9-4,-1 9-2,0 0-1,8-12 0,-8 12 0,12-8 0,-2 3-1,1-2-1,7-1 0,0-3 1,6-1-2,2-2 2,1-2 1,2-1 1,-1-2 1,3 3 0,-5-4 1,1 5 0,-7-3 1,3 4-2,-4 0 0,-1 3-1,-2-1-2,-3 4 0,-1 1-1,-1 1 1,-11 6 0,14-7 0,-14 7 0,0 0 1,10-6 0,-10 6-1,0 0 1,0 0-1,0 0-1,0 0 0,0 0 0,0 0 0,0 0 0,0 0-1,0 0 1,0 0-2,0 0-1,0 0-2,0 0-5,1 13-12,-1-13 0,-8 12-2,8-12 2</inkml:trace>
  <inkml:trace contextRef="#ctx0" brushRef="#br0" timeOffset="14671">3526 2997 20,'0'0'12,"12"-9"0,-12 9 0,0 0 0,0 0-2,0 0-1,0 0-4,0 0-2,0 0 0,0 0-2,0 0 1,0 0-1,0 0 0,10-3 0,-10 3 0,0 0 0,9 9 1,-9-9 1,13 10 0,-3-4 1,2 3 0,0-1-1,3 5 0,-1 0 0,5 2-1,-1 3 0,2 2 0,2 0-1,2 4 1,3 0-1,3 0 1,2-1-2,0 0 2,1-3-1,1 1 1,-3-4-1,0 0 1,-4-3 0,-2-2 0,-5-1 0,0-1-1,-6-3 0,-2 0 0,-3-2-1,-9-5 1,13 7 0,-13-7-1,0 0 1,0 0 0,9 5 0,-9-5-1,0 0 1,0 0 0,0 0 0,0 0-1,0 0 2,0 0-1,0 0-1,0 0 0,0 0 0,0 0 0,0 0-3,0 0 0,0 0-4,0 0-12,0 0-5,0 0 0,0 0-1,-11-24 0</inkml:trace>
  <inkml:trace contextRef="#ctx0" brushRef="#br0" timeOffset="16844">5928 2273 15,'0'0'9,"4"-10"0,-4 10-1,0 0-2,4-10-1,-4 10 0,0 0 0,0 0 0,0 0 1,0 0 1,0 0 1,0 0-2,10-10 0,-10 10-1,10-2-1,-1 0-2,1-1 0,3 1 0,1 0-2,6 0 1,1 0-1,2-1 0,1 0 1,3 0 0,2 0 1,1 0 0,-1-2 1,0 1-1,0 0 1,1 1 0,-1-1-1,0 1 1,-1-1-2,-1 2 0,-1-2 0,-2 3 0,-3-2 0,-1 3 0,-4-2-1,0 2 1,-5-1 0,1 2-1,-3 0 0,0 1 0,0 2 0,1 1 0,0 0-1,-1 2 1,3 0 0,-2 1 0,2 0 0,-1-1 0,0 0 0,0 0 0,-2-1 0,1-1 1,0 0-1,0-1 0,-1 0 0,1 1 1,-10-5-1,18 8 0,-7-4 0,1-1 0,-1-1 0,2 1 1,-1-1-1,4-1 0,2-1 1,1 1-1,-3-2 1,2 1-1,-2 0 1,3-1-1,-3 1 0,0 1-1,-2 0-2,-5 0-2,5 6-6,-4-2-7,0 4-3,-10-9-1,9 10 0,-9-10 1</inkml:trace>
  <inkml:trace contextRef="#ctx0" brushRef="#br0" timeOffset="194339">3916 1365 32,'0'0'12,"9"-9"1,-9 9 1,0 0-8,12-9-1,-12 9 1,0 0 0,13 1-1,-13-1 1,18 11 0,-4-2-1,5 4-2,3 3-1,4 1-1,4 2 0,0 0-1,0 0-1,-1 0-1,-4-3-4,-2-1-5,-7-3-6,-2-1-3,-14-11 2,7 15-1</inkml:trace>
  <inkml:trace contextRef="#ctx0" brushRef="#br0" timeOffset="194629">4009 1620 65,'-8'9'23,"8"-9"-1,0 0-1,0 0-10,13-15-7,-5 5-1,-1-4-1,5-3 0,-2-4 0,5-4 0,0-3-1,2-5-2,3 1-4,-1-8-4,11 4-4,-3-8-10,5 6-1,0-2 1,0 8 0</inkml:trace>
  <inkml:trace contextRef="#ctx0" brushRef="#br0" timeOffset="195060">4326 745 45,'1'-11'15,"0"2"1,-1 9 0,5-15-11,-5 15-4,0 0 1,0 0 0,0 0 0,10-2 1,-6 11 0,0 6 0,4 7-1,2 6 1,3 7-2,3 9 1,1 5 0,2 5-1,-1 0-1,2 0-1,-2-4 1,-1-1-3,-2-7-1,-2-8-3,-7-9-2,-1-6-3,-7-7-5,2-12 0,-17-2 1,1-11 1</inkml:trace>
  <inkml:trace contextRef="#ctx0" brushRef="#br0" timeOffset="195330">4374 1106 32,'-15'-24'17,"5"5"1,1 4 1,5 6-3,-2-2-3,6 11-3,2-10-3,-2 10-2,18-11-2,-2 5-2,4-2-1,5-2-1,7-2-3,0-1-1,6 1-5,-5-2-6,4 0-4,-6 0-2,-3 0 2,-6 1 1</inkml:trace>
  <inkml:trace contextRef="#ctx0" brushRef="#br0" timeOffset="195601">4687 833 26,'1'17'11,"-1"-17"-1,12 16 0,-3-7-7,2 3-5,4 2 0,-1 1 1,1 3 1,-1 2 0,1-2 2,-3 2 1,-2-1 0,-1-3 0,-3 0 0,-2-4-1,0-1 1,-4-11 1,3 12 3,-3-12-1,0 0 2,0 0-1,0 0 1,-9-14 0,9 14-1,-7-21-1,4 7-2,-2-4-1,3-1-1,1-3 0,1 2 0,3 0-1,4 0 0,0 0 0,4 4-1,4 1-1,2 2 1,5 3-1,3 3-1,3 4 0,1-1-1,4 5-2,-2-3-2,3 4-5,-5-4-7,2 2-3,-5-2 2,-2-2-1</inkml:trace>
  <inkml:trace contextRef="#ctx0" brushRef="#br0" timeOffset="196202">5104 692 32,'0'0'12,"14"-5"-2,4 5 0,2-1-8,2 1-3,3 1 0,2 1 2,0 1 1,-1 1 1,-1 2 0,-5 3 1,-1 1 0,-3 7-2,1 4 0,-5 2-4,-1 2 0,-4 3 0,-3 1 0,-3-3 2,-3 0-1,-6-4 3,-5-2 1,-4-4 2,-2-1 0,-3-6 2,2-1 0,-3-6 0,3 1 0,-1-8-1,7 1 1,1-6-2,3 1 0,3-5-2,4 3-1,1-2 0,2 1-2,2-1 0,1 2-2,4 2-2,0-4-6,7 5-7,2-2-4,7 0-2,3-7 2,8 2 0</inkml:trace>
  <inkml:trace contextRef="#ctx0" brushRef="#br0" timeOffset="196662">5763 587 48,'0'0'15,"0"0"-1,0 0 2,-10-10-12,10 10-1,0 0-1,0 0 0,-13-8 0,13 8 2,-22 7-1,8 2-1,-5 3-1,-4 4 0,-3 2 0,1 5 0,0 2 0,1 2 0,2-1 0,6 0-1,2-5 1,7 0 0,5-3 0,4-3-1,5-3 0,7-5-3,8-3-4,3-7-5,6-3-5,1-7-2,5-3 1,-2-8-1</inkml:trace>
  <inkml:trace contextRef="#ctx0" brushRef="#br0" timeOffset="197013">5869 134 43,'-7'-26'18,"-1"4"0,4 6 2,-1 2-7,5 14-5,-3-14-3,3 14-3,0 0-2,0 0 0,0 0 0,1 9 0,1 6 0,1 4-1,3 5 1,2 8 1,-1 5 0,5 9 0,0 5 0,-1 3 0,3-1-1,-2-1-1,-1 0 1,-3-4-2,-2-6 1,-5-7-1,0-7-2,-3-10-1,-6-2-4,-5-11-2,0-3-2,-7-8 1,0-2 1,-4-6 1,-2 1 3,-1-4 2,3 0 4,2 3 4,4 0 3,2 3 1,7 2-1,9 9-1,3-16 0,8 8-2,10 0 0,6-3-1,7-1-1,4-3-1,6-1 1,1-1-1,0 1 1,0-1 0,-4 0 0,-3 4 3,-5 0 0,-3 3-1,-6 3 2,-7 2-1,-2 1 0,0 4 0,-15 0-2,18 5 0,-18-5-1,8 18 0,-7-4 0,4 3 0,-3 3 0,-2 3 0,1 1 0,1 2 1,-1-4-2,-1 0-2,3 1-6,-3-4-9,2-8-2,-2-11 1,0 0 0</inkml:trace>
  <inkml:trace contextRef="#ctx0" brushRef="#br0" timeOffset="197714">6244-3 87,'-9'6'21,"9"-6"-1,0 0-3,0 0-24,3 16-7,-3-16-7,11 15-1,-2-9-1,2 1 2</inkml:trace>
  <inkml:trace contextRef="#ctx0" brushRef="#br0" timeOffset="197994">6661 442 63,'-9'-2'22,"-1"-4"-2,-2-6 0,2 0-8,-2-7-10,0 0-1,2-4-1,1-1 0,5-2 0,5 2 0,7 1 0,6 2 0,4 4-1,3 1 1,4 6 0,2 3-1,-1 4 1,1 5 0,-6 4-1,-2 5 1,-5 4 0,-5 3-1,-4 5 1,-6 1-1,-3 2 1,-8-1 0,-3-3 1,-6 1 1,-4-7 0,0-1 0,-4-6 1,1-1-1,-1-7 1,1 1 0,4-4-1,5-3 0,5-3-3,3-8-5,12 0-10,5-7-5,8-1-2,6-6 0,7-1-1</inkml:trace>
  <inkml:trace contextRef="#ctx0" brushRef="#br0" timeOffset="198485">6924 48 66,'0'0'20,"0"0"0,0 0-2,0 0-14,0 0-4,0 0-1,1 10 0,-1-10 0,2 17 0,-1-3 1,1 3-1,2 3 1,-1 1 1,0 3-1,1 1 1,2-2 0,-2-4-1,2-2 1,-1-3 0,-2-2 0,-3-12 1,11 15 0,-11-15 1,10 2 1,-10-2-1,13-12 1,-5 0 0,3-2-1,-1-4 0,4-2 0,-3-8-1,4 2 0,-4-2 0,3 2-1,-1 1 0,-3 3 1,3 2-2,-4 3 0,0 7 0,-9 10 0,16-10-2,-16 10 0,18 2 1,-4 5 0,-2 2 0,4 7-1,-2 3 1,6 3 1,-3 2 0,1 2-1,-1 0 1,-6-1 0,0-1 0,-2-4 0,-3 1-4,-14-6-6,-4 2-13,-9-6 1,-7-3-2,-10-8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6:25.39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155 0 8,'0'0'9,"8"12"1,-8-12-3,1 17-2,-1-8-1,1 4 0,0-1 0,0 4 1,-1 1-1,-1 5 1,-1 4-2,-2 6 1,-3 4-1,0 6 1,-4 7 0,1 6 1,-3 7-1,3 10 1,-3 5 0,3 8 1,0 0-1,6 10 0,1 4-1,4 6-1,-1 1 0,3 1-1,-2 0 1,2 1-2,-3 6 1,-2 3 0,-6-1 1,-2-1-1,0 0 1,-1 5-1,1 4-1,3 1 2,-2-3-2,6 1 1,2 3-1,5 0 0,1-2-1,2-4 1,4-5-1,3 0 0,1-2 0,1-7 1,1-5-1,-1-3 0,-3-3 0,-4-3 0,-3-8 1,-3-7 0,-2-7-1,-1-7 1,-3-6 0,0-10-1,0-5 1,3-7-1,-2-4-1,0-3 1,0-6-1,0-2 0,1-3-3,-5-8-7,7 1-9,-1-10-9,0 0-2,8-17 2,-6-6-1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6:38.8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 87 9,'0'0'12,"1"-11"-4,-1 11-3,7-15-4,-2 6-2,0-3-1,1 2 1,2-2 1,-2 2 3,-6 10 2,9-11 3,-9 11 1,0 0 2,0 0 1,0 0 0,0 0-1,0 0-4,2 10 0,-2 2-3,-4 4 0,2 5-2,-1 4 0,1 8 0,-5 4-1,2 5 1,-3 4 0,3 2-1,-2 2 0,5 2 0,1 2 0,2 1-1,5-1 1,3-2 0,5-1 0,0-2 0,0-1 1,1-1 0,-5-5 0,0 1 0,-2-2 0,-2 0-1,-2-2 0,3-2-1,1-2-1,-1-3 0,3-2-1,1-5 1,1 0 0,0-6 0,0-1 0,-1-5 0,-2 1 0,-9-14-2,13 18-3,-13-18-10,0 0-12,0 0-1,0 0 1,-2-12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6:44.3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423 17 4,'-1'-12'5,"1"12"2,1-12 1,-1 12 3,0 0 0,0 0 1,0 0-1,0 0-2,0 0 0,-1 19-5,1 1 0,1 2-2,0 6 0,0 4 0,1 9 0,-2 1 2,2 5 1,-2 1-1,1 5 1,-4-1-1,3 4 0,-2-1-1,1 0-1,0-3-1,0-4 0,1-6-1,-1-5 0,1-6-2,-1-8-3,1-5-5,-1-8-7,1-10-8,0 0-1,0 0-1</inkml:trace>
  <inkml:trace contextRef="#ctx0" brushRef="#br0" timeOffset="460">1 540 20,'-4'17'20,"4"-17"-1,0 0-9,0 11-7,0-11-2,5 14 0,-3-5 2,2 0 0,-2 4 2,2-1-2,-2 3 1,2 2 0,-2 1-1,3 3 0,1 0 0,-1 2-2,2-1 1,0 0-1,3-1 0,-1 0 0,2 0-1,0-3 1,0-3 0,2-2 0,-1-2 0,1-5 0,1 0 0,1-2 0,0-4 0,1-2 0,-1-2 0,1 1-1,-2-5 1,2 1-1,-4-4 0,4-1 0,0-6 0,-1-1-2,2-3-2,1-9-5,3-4-9,5-6-8,0-15 1,10-2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6:53.02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4,'0'0'7,"0"0"0,0 0 1,0 0 0,0 0 1,0 0-1,0 0-2,0 0-1,-1 9 0,1-9-2,0 22 0,1-2-2,1 7 1,3 5-1,0 5 0,1 9 1,1 4-1,3 4 1,0 1 1,1 5 0,-2 1 0,2 3 1,-2 4 0,1 2 0,-2 0 0,1 1 0,1-2 0,-1-3-1,-2-7 0,1-2 0,-3-9 0,1-3-1,-2-5 0,1-4-1,-5-6 0,2-7-1,-1-1 0,2-7 0,-3-2 1,-1-4-1,1-9 1,0 0 0,0 0 1,0 0-1,0 0 0,0 0 0,0 0 0,0 0-3,0 0-4,0 0-11,0 0-10,-12-19-2,2-7 0,-1-9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7:34.6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247 0 6,'0'0'10,"0"0"-1,0 0-1,0 0-2,0 0-2,0 0-1,0 0-2,0 0 0,0 0-2,1 14 1,0-4 0,1 5 0,-1 5 0,2 6 1,2 5 0,-1 4 0,0 4 0,-1 1 0,-1 2-1,-3-2 1,-3 1-1,-1-5 0,-3-5 0,1-2 0,-2-1 0,0-5-2,2-3-1,3-5-3,0-4-3,3 0-4,1-11-3</inkml:trace>
  <inkml:trace contextRef="#ctx0" brushRef="#br0" timeOffset="401">4 381 9,'0'0'13,"-6"9"-3,6-9-3,0 0-2,1 16-2,0-3-1,1 3-1,1 7 0,3 4 2,1 4-1,2 3 1,4 0 0,3 0-1,2-3 1,5-1-1,0-8 1,3-2 1,-1-8 1,3-5 1,0-9-2,1-4 1,0-9-1,-1-3 0,-1-8 0,-1-4-3,0-4 0,-2-3 0,-3-3 0,-3 4-1,-1 0 1,-4 2 0,-2 3 0,0 5-1,-2 5 0,-3 4-2,-1 6-1,-3 1-6,-2 10-9,0 0-6,0 0 0,0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7:32.47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7,'12'12'8,"-12"-12"-1,17 18-1,-8-8 0,1 1-2,2 2-1,-2 0 0,1 1-1,0 2-1,-1-1 0,4 1 0,-2 0 1,0 0 0,3 1 1,-1-4 1,2 2 1,-1-4 1,3 2-1,-3-3 1,3 0 0,0 1-1,0 0-2,2-1-1,-1 4-1,1-3 0,0 2-1,-1-1 1,1 3-1,1-3 0,-1 2 1,1 1-1,2 0 1,2 1-1,-1 2 1,3-1-1,0 2 0,-1 0 1,1-2 0,-1 3-1,-1 0 1,-1 1 0,1 0 0,3 0 0,3 2 0,1-1 0,1 4 0,3-3 0,1-1 0,3 2-1,1 1 1,-1 1-1,-1-1 0,2 2 1,2 0-1,-1 0 0,0 0 0,-1 1 0,-1 0 1,3 0-1,-2-1 0,-3 0 0,0 0 0,0 1 0,1 0 0,1 0 0,3 0 0,-1 0 0,2 1 0,2 1 0,2 0 0,0-1 0,-1-1 0,-2 3 0,2-1-1,-4 1 1,1 0 0,-1 0-1,1 0 1,2 0 0,3 0 0,2-1 0,1 0 0,2-1 0,2 1 0,0 0 0,0 0 0,1 1 0,2 1 0,-1-1 0,-3 1 0,3 0 0,-1-1 0,0 1-1,-3-2 1,-1-1 0,-3 0-1,-3 0 1,1-3 0,-4 0-1,0-1 1,-2-3 0,-2 0 1,-1-1-1,-1-1 0,-2-2 0,-2 1-1,-2-1 1,-4-1-1,-1-1 0,-3-1 1,-1 0-1,-5-2 0,0 1 1,-3-3-1,1 3 1,-2-2 0,2 2-1,-2 1 0,1-1 1,-2 0-1,1 0 0,-3-1 0,0-3 0,-1 0 0,-10-10 1,14 14 0,-14-14-1,10 11 1,-10-11-1,9 11 0,-9-11-1,10 9-1,-10-9-2,15 11-5,-6-2-4,4 2-5,-2-2-2,5 5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8:18.51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13414 46 1,'0'0'6,"20"-2"-2,-2 2 0,4 1 0,5 1 0,7 0 1,5 1 0,10 0 2,4 1 0,6-1 0,4-1 0,8 2 0,-3-2 0,2 0 0,-3 0 0,1 0-2,-6-3 0,1 2 0,-5-4-1,0 1-1,-2-2 0,0-1-1,-5-3 0,1 2 0,-8 1-1,1 0 0,-7 0 0,-3 2 1,-8-1-1,-1 3 1,-5 0-1,-5 0 1,-1 0-1,-1 0 0,-3 0 0,0 0 0,-2 0 0,-9 1-1,17-2 1,-5 1 0,-3-1 0,1 0 0,1 0-1,-2 1 1,0 0-1,3 0 0,-12 1 1,11-2-1,-11 2 0,0 0 0,0 0 0,9-2 1,-9 2-1,0 0 0,0 0 1,0 0-1,0 0 0,0 0 0,0 0 1,0 0-1,0 0 0,0 0-1,0 0 0,0 0 0,0 0 0,0 0-1,0 0 0,-9-4-2,9 4-3,-13 0-2,3 4-5,-5-4-4,-3 2-7,-4-1 0,-8-2 0</inkml:trace>
  <inkml:trace contextRef="#ctx0" brushRef="#br0" timeOffset="1733">0 1171 8,'0'0'10,"0"0"-1,0 0-3,0 0-1,0 0-2,0 0-1,0 0-2,0 0 1,6 12 0,5-9 0,6 0 2,4 1 1,9-3 0,8 1 1,4-2 1,9 0 0,3-2 0,5 3 1,3-2-1,3 2-1,-3 1 0,1 0-2,-3 1 0,0 3-1,-3-3-1,-3 0 1,-4 0-1,-1-1 1,-5-1-1,-3 1 1,-1-3 0,-5 0 0,-6 1 0,-2-1 0,-8-1 1,0 1-1,-9-1 1,0 2-1,-10 0 1,0 0-1,0 0-1,9-1 0,-9 1 0,0 0 0,0 0 0,0 0-1,0 0 0,0 0 1,0 0-1,0 0 0,0 0-1,0 0 1,0 0-2,0 0-1,0 0-5,0 0-10,0 0-9,-5-12-2,6 1 1,1-4 0</inkml:trace>
  <inkml:trace contextRef="#ctx0" brushRef="#br0" timeOffset="45716">3824 403 7,'0'0'5,"0"0"0,-9 4 0,9-4-1,0 0-1,0 0-2,0 0 0,-2 14-1,2-14 1,-1 17-1,1-3 0,-1 2 1,0 3-1,-1 4 1,-5-1 1,2 5 0,0 2 0,-2 3 0,0 2 0,-3 2 0,2 3 0,-3 2-1,1 4 0,0 0 0,0-3 0,0 0-1,3-4 1,1-4-1,0-4 1,3-6 0,2-5 0,1-6 0,0-2 1,0-11-1,2 14 1,-2-14-1,0 0 0,4 12 0,-4-12 0,0 0-1,0 0 1,2 10 0,-2-10 0,0 0 1,0 0-1,9 8 0,-9-8 1,12 6-1,-12-6 0,17 9 0,-5-3 0,0-2 0,0 0 0,3 0 1,-1 0 1,3-1-1,1 2 0,4 0 0,2 1 0,0 4 0,6-2-1,2 6-1,2-1 0,4 1 1,3-1-1,1 0 2,2-2-1,2-5 1,0 3-1,3-5 1,2 0 0,-2-1-1,1 1 0,0 0 0,2 1-1,0 1 0,4-1 0,1 0 1,3-1-1,4-2 1,5 0-1,4-2 1,6 0 0,3-2-1,1 1 1,2-1-1,2 1 0,2-2 1,3 0-1,2 0 0,-2-1 0,5-5 0,0-3 1,3-5-1,1 2 1,-2-2-1,-1 2 0,1 1 0,-2 3 1,-3 2-1,0 6 0,-2 3 0,0 1 0,-2-1 1,-2 4-1,0-4 0,1 3 0,-2 2 1,0-2-1,0 2 0,-2-3 0,-2 3 0,-3-4 1,-2 6-1,-3-7 0,-3 2 0,-5 5-1,-1-2 1,0 4-1,2-2 1,-2 2 0,-1-4 0,0 3 0,2-5 0,0-1 0,0-2 0,-2-2 1,0 2-1,4 3 0,5 0 0,0 1 0,1 2 0,5 0 0,2 1 1,0 0-2,2 0 2,0 0-1,0-1 0,-2 1 0,-2-2 0,-6 1 0,1 0 0,-4 0 0,-8 1 0,-5-3 0,-8-1 0,-5 0 0,-2-1 0,-4-1 0,-2-1 0,-4-1 0,3-2 0,-2-1 1,-1-2-1,1-1 0,-4-1 1,-1 1-1,-6-1 1,-1 0-1,-6 2 1,-1 1-1,-3 1 0,-2 1 0,-1 1 0,1 0 0,-1-3 0,0 2 0,0-1 0,1-1 1,4 1-1,-3-1 0,1-1 0,2-4 1,-1 5-1,0-3 1,1-4-1,1 3 0,-5-2 0,5-2 1,-1 0-1,-2 2 0,2-6 0,0 1 0,0 0 0,1-4 1,-1-3-1,-1-1 0,-1 0 1,0-2-1,1 0 0,0 1 0,0-2 0,0 2 0,0 2 0,0 3 0,-3 2 0,-1 4 0,-2 1 0,-1 3 0,-6 10 1,5-9-1,-5 9 0,0 0 0,-2-10-1,2 10 1,0 0 0,-3-13 0,3 13 1,-7-14-2,7 14 1,-8-15 0,8 15-1,-15-16 1,5 9 0,-4 0-1,1-2 1,-3 1-1,0 0 1,-1-1 0,0 0 0,1 0 0,2 2 0,2 0 0,1 0 0,11 7 0,-17-9 0,8 5-1,-1 1 1,10 3 0,-20-6-1,-1 0 1,-6 0 0,-9-5 1,-6 4-2,-11-5 1,-5-1 0,-12 2 0,-7-1 0,-3 4 0,-2-2-1,-4 5 1,-3-5 0,0 1 0,-5 3-1,0-3 1,-2 2 0,-2-2 0,-2 2 0,-9 3 0,-1 2 0,-4 1-1,-4 2 1,-4-2 0,-6 1 0,-5-1 0,-4-2 0,-1-1 0,-4 0 0,-4-2 1,0 2-1,0 3-1,2 0 1,1 1 0,2 2 0,4 0 0,3 0 0,6-2 0,-2-1 0,0-3 0,-1-1 0,1-1-1,-4 2 2,-6-1-2,0 4 1,-3 1 0,2 3 0,1 0 0,1 1 0,5 0 0,5-2 0,7-1 1,6-3-1,2 0 0,3 0 0,5 1 0,5 1 0,5 1 0,11 3 0,0 2 0,9 1 0,11 2 0,10-1 0,12-1 0,8-1 1,9 0-1,4-3 0,11-1 1,11-2-1,-10 1 1,10-1-1,0 0 0,0 0 0,0 0 0,0 0 0,0 0 0,0 0 0,0 0 0,0 0 1,0 0-1,0 0 1,0 0-1,0 0 1,0 0-1,0 0 0,0 0 0,0 0 0,0 0-2,0 0-6,0 0-9,0 0-8,-21-1-1,-3-6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8:54.77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1314 130 2,'0'0'9,"2"-10"-3,-2 10 0,0 0 0,0 0-1,-9-12 1,9 12 0,-17-8 0,4 4 0,-4-1-2,-7-1 0,-4 1-2,-6-1 0,-9 1 0,-4 0-1,-6 0 1,-3 2 0,-4 0-1,-2 4 1,-4 1 0,1 2 1,-1 5-1,-1 3 0,1 3-1,-2 4 0,2 3 0,0 5 0,5 0 0,6 3-1,5 0 1,7 3 0,7 1 0,9 1-1,5 3 2,8 2-1,5 4 0,4 4 1,5 2-1,5 2 1,3 0 0,6 1 0,5 2 0,2-1 0,5-4 0,3 0 1,0-2 0,4 0 0,1-4 1,4 4-2,2-4 1,3-1 0,2-3 0,7 2-1,4-3-1,6-3 1,4-2-2,8-3 1,4-6 0,5-4-1,5-5 1,2-2-1,1-6 1,-1-2-1,-3-3 1,-1-5-1,-7-3 0,-3-2 1,-6-6-1,-6-3 1,-3-7-1,-4-5 0,-4-6 1,-6-4-1,-5-4 0,-2-3 0,-3 0 0,-4-2-1,-1 0 1,-3 0 0,-5 0 0,0 1 0,-5-3 0,-5-2 1,-6-4-1,-3-6 1,-11-4-1,-4-4 1,-5-1-1,-8 1 0,-5 3 0,-4 3 1,-7 7-1,-3 8 0,-5 7-1,-5 8 1,-5 5 0,-2 2 0,-5 3 0,-3 2 0,1 1 0,3 1 0,0 1 0,4 2 0,3 3 0,2 3-1,6 5 0,-3 3-1,3 8-6,-8 1-16,0 4-4,-1-3-2,-1-11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8:15.73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61 91 8,'36'-4'9,"6"-2"0,13 1-1,6 0-1,7-1-1,4 3-1,3-1-1,-2 2-1,1-1-1,1 0 0,-8 2 0,-3 1-2,-8 0 1,-5 0 0,-8 0 1,-5 0 1,-9-1 1,-6 0 1,-5-2 0,-6 1 0,-12 2 0,12-6-2,-12 6-1,0 0-4,0 0-5,0 0-4,0 0-4,0 0-5,0 0-3,19 9 1</inkml:trace>
  <inkml:trace contextRef="#ctx0" brushRef="#br0" timeOffset="641">1967 20 0,'0'0'8,"0"0"-2,0 0-1,0 0 1,0 0 0,0 0 1,0 0-1,0 0 1,0 0 0,0 0 0,20-6-1,-8 5-2,5-1-1,6 0 0,6 2 1,4-2-1,6 2 2,6-3-1,4 3 2,6-3-2,7 3 1,1-2-1,4 2-1,4 0 0,7 2-1,3 0-1,4 1 0,4-1 0,4 1-1,5-1 1,1 0 0,3-3 0,4 1 1,1-3-1,3 1 1,1-1-1,2 2 0,-3 1 0,6 3 0,0 3-1,-1 1 1,-4 2-1,2 2 1,-4 0-1,-2-1 0,-3-1 0,-4-3 1,-9 0-1,-8-2 0,-7 0 0,-9 1 1,-8-2-1,-8 0 0,-10 0 0,-6 0 1,-7-1-1,-4 0 0,-8-2 1,-2 0-1,-14 0 1,12 0-1,-12 0 1,0 0 0,0 0-1,0 0 1,0 0 0,0 0-1,0 0 0,0 0 0,0 0 0,0 0-2,0 0 0,0 0-3,0 0-3,0 0-5,0 0-9,14-2-7,-5-2 2,10-3 0</inkml:trace>
  <inkml:trace contextRef="#ctx0" brushRef="#br0" timeOffset="1783">7345 59 15,'0'0'11,"0"0"-1,13 1-1,-2-1-2,6 1-3,3-1 0,5 1-1,7 0 0,6 1 1,4 1 0,11 0 0,4 1 1,5 1 0,3 0-1,2 1 0,-1 1 0,0 0-1,-9-1 0,-4 0 0,-11-1 1,-5 0-1,-10-4 1,-4 1-1,-10-2 0,-3 2-1,-10-2 1,0 0-1,0 0 0,9-1-1,-9 1 1,0 0-1,0 0 0,0 0 1,0 0-1,0 0-1,0 0 0,0 0 0,0 0-1,0 0-2,0 0-4,0 0-6,0 0-9,20 5-7,1-2 2,13-2-1</inkml:trace>
  <inkml:trace contextRef="#ctx0" brushRef="#br0" timeOffset="6009">0 1241 8,'0'0'5,"0"0"0,0 0 0,11-4 0,1 5-2,5-1 1,6 4-1,8-4 1,11 5 0,12 1 0,5-1 0,12 1 1,5-1 0,7 2 0,4-3 0,1 3 0,-2-4-1,-2 0 0,-4-2-1,-8 4-1,-5 1 0,-12-4 1,-8-2 0,-10 1 1,-7-1 0,-12-1 1,-3 1 0,-15 0 0,11-7 0,-11 7-2,0 0 0,0 0-2,0 0 1,0 0-2,0 0-1,0 0-3,0 0-3,0 0-8,-9-7-9,9-2-3,0 9 1,13-21-1</inkml:trace>
  <inkml:trace contextRef="#ctx0" brushRef="#br0" timeOffset="6740">2249 1379 1,'10'-9'4,"0"9"1,7 1 0,3 0 0,8 1 2,5 1-1,8 0 2,6 0-1,7 0 0,7 0-1,5-1 0,10 1-1,7-1 0,8 1-1,5-1 0,8 1 0,0 0-1,7 0 1,3-2 0,2 0 0,0-2 1,3 2-1,2-3 0,3 1-1,3-2 0,0 0 0,0 0-1,1 1 0,-2 0-1,3 1 0,-4 0 0,1 3 0,-3 1-1,2 2 1,1 2-1,-2 0 0,-3 0 0,-4 1 1,-5-2-1,-7-2 0,-5-3 1,-6-1-1,-9-3 1,-5-3-1,-4-2 0,-3 0 1,-8-1-1,-3-2 1,-9 1 0,-4 1-1,-8 0 1,-6 2-1,-11 1 0,-5 1 0,-6 1-1,-13 4 1,13-2-1,-13 2 0,0 0 0,0 0 0,0 0 1,-14 8-2,14-8-1,-23 6-3,9-2-6,-6-3-4,1 1-8,-2 2-2,0-4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18:57.72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1184 0 9,'0'0'15,"0"0"-6,0 0-3,0 0-4,0 0-2,0 0 0,0 0-1,-10 12 2,10-12 1,-9 9 2,9-9 0,-17 14 0,17-14 1,-18 14-1,8-6-1,0 0 0,2 1-1,-2 0 0,4 1-1,-2 1 0,2 2 1,-3 2 0,3 0 0,-3 2 1,1 3 0,-4 3 0,1 3-1,-4 3 1,-2 5 0,-3 4-1,-3 7-1,-3 5 1,-2 7-1,-1 2 0,-3 4 0,0 1 1,0 0 0,-2-1 1,2 1 0,-3-4 0,0 0 0,-3-2 0,1 0 0,-1 0 0,0 1-2,1-3 1,2-1-1,0 0-1,0 2 1,1-5 0,3 1-1,2-2 0,0-2 0,2-1 1,1-4-1,1-4 1,6-6-1,2-5 1,0-3 0,3-6 0,3-6 0,1-2 0,2-2 0,8-10 0,-16 16-1,16-16 0,-11 14 0,11-14 0,-6 12 0,6-12 1,0 0-1,-4 11 0,4-11 0,0 0 0,0 0 0,0 0 0,0 0 0,0 0 1,0 0-1,0 0 0,0 0 0,0 0 1,0 0 0,0 0-1,0 0 1,0 0 0,0 0-1,0 0 0,0 0-1,0 0 1,0 0-2,13 6 1,-13-6 0,9 0 0,-9 0 1,11-1 0,-11 1 0,0 0 0,11-4 1,-11 4-2,0 0-2,0 0-3,8-15-6,-8 15-4,10-12-4,-10 12-3,10-18 1,-10 18 1</inkml:trace>
  <inkml:trace contextRef="#ctx0" brushRef="#br0" timeOffset="1251">616 1109 20,'0'0'22,"-2"-10"-2,2 10-4,0 0-5,1 9-6,-1-9-4,4 18-1,-3-6 1,0 4 0,-1 3 0,-2 1 1,0 3 1,-5 3-1,-2 6 2,-6 2-1,-4 7 0,-8 1-1,-5 7 1,-8 1 0,0 3 0,-5-1-1,1 0 0,-2-1 1,6-1-2,5-2 1,6-6-2,6-2 1,3-5-1,7-4-1,3-6 1,5-5 0,0-5 0,4-4 0,0-1 0,1-10 1,7 16 0,-7-16-1,11 13 1,-11-13 0,16 16 0,-6-7-1,0 0 0,1 1 1,-2-1-1,2 0 1,1 3-1,2-1 1,0 1-1,3 2 0,0-2 0,-1 2 1,3-1-1,-2 2 0,0-4 1,-1 1-1,0-1 1,0-2 0,3-1 0,1-1 0,2 0 0,4-5 0,2 2 0,3-2 0,2-1-1,3 0 0,3 0 1,6-1-1,5 0 0,4 1 0,9-2 0,7 1 0,10-1 0,6 0-1,9 0 1,8-1 0,7 2 0,9-1-1,4 0 1,5 1 0,2 0-1,4 1 2,1 0-2,-1 2 1,-3 0-1,-3 3-1,-3-1-3,-1 7-4,-7-2-15,-6 1-5,-6 1 0,-6-5 1</inkml:trace>
  <inkml:trace contextRef="#ctx0" brushRef="#br0" timeOffset="2443">2383 2291 13,'90'-8'19,"2"-7"-1,7 3-3,3 2-4,3 0-2,-1 4-3,-6-1 1,0 4-1,-6-4 0,-3 4-2,-6-2 0,-6 1-1,-8-2 0,-5 1-2,-8-1 0,-5 1 0,-9 1 0,-8 0-1,-7 1 0,-7 0-2,-6 2-2,-14 1-9,9-7-14,-9 7 1,-15-10 0,0 3 0</inkml:trace>
  <inkml:trace contextRef="#ctx0" brushRef="#br0" timeOffset="3394">759 3000 18,'0'0'12,"13"7"0,-3-2 1,0 1-1,6 0-2,6 3-1,4-2-2,9 2-3,7-2 1,11 2-2,8-4 0,9-1-1,4-1 0,5-2 1,5-2-1,3-1 0,2-2 1,3 0-1,-3-1 1,2-1 0,-1-3-1,-1 1-1,-5-2 0,-3-3 0,-7-1 0,-7-4 0,-10-3 0,-6-1 0,-14-3 0,-6-2 1,-9-3-1,-8-3-1,-11-3 0,-7-3 0,-7-3 0,-7-3-1,-2-1 1,-6 1-1,-5 0 1,-4 4-1,-1 3 2,-3 5-1,-3 3 0,-2 6 1,-4 2-1,-2 6 1,-4 2-1,-4 5 1,-5 3-1,0 5 1,-3 3-1,-4 3 0,-3 4 0,-3 4 0,-3 1 1,0 4-1,-2 1 1,-1 0-1,-1 3 0,3 0 1,4-1 0,4 1 0,5 0-1,5 0 1,7 1-1,5 2 1,7 3-1,8 2 0,5 2 0,7 2-1,10 1 1,5 1 0,11 1 0,6 2 0,7-3 0,8-2-1,7 0 1,4-2 0,10-2 0,7-3-1,10-5 1,11-3-1,10-1 0,7-6 0,9-4 0,6-5 0,3-4 1,1-5 0,2-6 0,-3-5 1,-3-7-1,-3-5 2,-5-6-2,-7-2 1,-8-3-1,-8-2 1,-10-1-2,-12 0 0,-13 0 1,-13 2-1,-10 2 0,-14 1 0,-12 3-1,-15-1-3,-11 9-7,-16-1-15,-14 1-2,-10 2 2,-14-2-1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5:34.0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84 40 9,'0'0'7,"0"0"0,0 0-3,0 0-1,0 0-1,0 0 0,0 0 0,-10 0 0,10 0 0,0 0 0,0 0 1,0 0-2,0 0 0,0 0-1,0 0 0,-10 0 0,10 0 1,0 0-1,-10 1 0,10-1 1,0 0-1,-11 5 0,11-5 0,0 0 0,-12 10 0,12-10-1,-9 11 1,9-11 0,-8 16-1,4-6 1,0 2 0,1 0 0,1 2 0,1-1 0,2 1 0,1-1 1,1 2-1,2-2 1,3-1 0,3 0 0,2-3 0,0 0 1,5-4-1,2-2 1,1-4-1,1-3 1,0-4 0,-1-1 0,-3-2 0,-2-3-1,-2-1 0,-2-2-1,-1 0-2,-5-1-1,0 0-2,-1-1 0,-1 0 0,-2 3 0,-1 0 2,-4 3 1,-2 0 2,-2 4 0,-4 2 2,-3 3-1,-2 3 0,-3 3-1,0 3-2,-1 3-1,-1 5-2,3 1-2,-1 3-1,9-1-1,0-2 1</inkml:trace>
  <inkml:trace contextRef="#ctx0" brushRef="#br0" timeOffset="701">298 5 22,'-7'15'5,"7"-15"0,0 0-2,-2 13-7,2-13-1,2 12 2,-1-2 4,1 0 2,1 6 1,-2 3 1,1 8-1,0 4 0,0 7-1,-1 6 0,-2 3-2,-2 4 1,-2-1 0,0 0 0,-2-3 0,-1-3 0,0-6-1,0-4 1,1-4-1,2-5-1,1-4-1,2-4-4,1-5-2,1-12-4,7 9 0,-7-9-1,16-16 0</inkml:trace>
  <inkml:trace contextRef="#ctx0" brushRef="#br0" timeOffset="1162">458 70 16,'0'0'5,"-6"10"-1,6-10 1,0 0-8,-3 12-1,3-12 1,0 16 1,-1-5 4,1 3 2,-1 3 1,0 2 1,-1 0-1,0 4 0,1-2-2,0 0 0,1-2-1,0-5 1,4-3 0,-4-11-1,16 7-1,-1-16-2,1-4 0,5-4-1,1-3 2,-2-4 1,2 2 3,-6 1 3,-1 5 2,-8 2 3,-7 14-2,11-15 0,-11 15-3,0 0-5,0 0-3,0 0-2,1 10-2,-1-10 0,2 17 1,-1-6 0,0 2 4,0 1 1,0 3 1,-1-2 1,0 4 0,0-2 0,0 2 1,-1-1 0,1 0-1,0-3-1,1 0-1,1-2-4,1-4-6,-3-9-8,13 9-3,-2-12 1,-2-7 0</inkml:trace>
  <inkml:trace contextRef="#ctx0" brushRef="#br0" timeOffset="1803">835 208 25,'14'0'11,"-14"0"-3,14-8-2,-14 8-6,18-12-2,-8 4-1,1-1 0,-1 0 0,1-1 0,-4 0 3,0-1 0,-7 11 1,12-18 0,-12 18-1,6-16 0,-6 16 0,1-15 0,-1 15 1,-5-11 0,5 11 0,-11-8 0,11 8 2,-14-4-1,14 4 0,-18-1 0,18 1 1,-17 4-1,7 0 1,10-4 0,-17 12 0,17-12-1,-17 17 1,10-6 0,0 1 0,1 2-1,2 1 0,1 1-1,1 2 0,2 0 0,1 1 1,2 1-2,0 0 1,3-2 1,-1 0 0,-2-2 1,2-1 0,-1-2 1,4-2-1,-8-11 1,15 16 0,-15-16-2,21 4-1,-5-4-2,2-6-5,6-3-8,0-3-5,4-5 2,1-4-2,-1-3 1</inkml:trace>
  <inkml:trace contextRef="#ctx0" brushRef="#br0" timeOffset="2474">1147 70 13,'0'0'9,"-8"-10"-1,8 10-2,0 0-2,0 0-1,0 0-2,-2 11 0,2-11 0,4 16 0,-1-6 2,0 3-1,2 1 1,2 1 0,-1 3 0,1 2-1,-2-2 0,0 3 0,0-1 0,0 1-1,-3-1 1,-1-2-1,-1-1 1,1-5 0,-1 1 1,0-13 4,1 15 0,-1-15 2,0 0 0,0 0 1,0 0 0,0 0 0,0 0-2,-10-5-3,10 5-2,-8-19-1,6 4-3,1-4 0,-1-3-2,6-2 0,1-4 0,5 2 1,1-2-1,6 3 1,0 1 0,3 2 2,2 4-1,-3 3 1,1 3 0,-1 5-1,-2 3 1,-1 3 0,-3 3-3,0 7-3,-13-9-6,18 21-9,-10-10 0,0 0 1,-8-11-1</inkml:trace>
  <inkml:trace contextRef="#ctx0" brushRef="#br0" timeOffset="3125">1535 57 17,'3'17'9,"-7"-8"0,1 7 1,-2 2-5,1 2-1,-1 3 2,1 2 2,0 1 0,1-4 2,1 2-1,1-5-1,3-1-1,0-5-2,7-4-2,3-5-3,6-5-1,4-2-2,4-6 1,2-5 0,1-3 0,0-2 1,-2-2 1,-4 1 2,-3 0 0,-7-1 1,-1 5 1,-3-1-1,-2 4-1,-3 1-1,-1 1-2,-3 11 0,2-14 0,-2 14 0,1-10-1,-1 10 0,0 0 0,0 0 0,0 0 0,0 0 1,0 0-1,0 0 1,0 0 0,-1 11-1,1-11 2,-1 13 0,0-1 1,0 2 0,-1 4 0,-1 4 1,-1 6 0,-1 5-1,-2 8 1,0 4 0,0 7 0,-2 0 1,0 2-1,1-1 1,2 1-1,-1-6 0,4-4-1,-1-4-3,2-9-8,3-3-10,-1-8 0,-1-9-1,1-11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21:13.4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149 28 8,'3'-12'19,"-3"12"-1,9-8-6,-9 8-4,0 0-1,0 0-1,0 0-1,10-8-1,-10 8-1,0 0 0,0 0-1,-3 16 1,2-4-1,-2 3-1,-1 3 0,-1 6 0,-4 5 1,-4 1 0,-1 6 1,-4 0 0,1 4 0,-3-3 0,1-1 0,1-5 0,4-3-1,5-6-1,5-5 0,4-17 1,8 11-1,5-17 0,5-6-1,5-4 1,5-7 0,0-3-1,2-3 1,0-1-1,0 2 0,-1 3 0,-1 4 1,2 2-1,-1 7 0,2 2 0,-1 5 0,-1 4 0,-2 2 0,-1 3 0,-2 4 0,-6 4 0,-5 3 0,-6 6 0,-5 4 1,-6 2 1,-4 5-1,-5 1 2,-4 1-2,-1-1 1,-1-3-1,4-3-3,-1-10-5,9-3-19,7-14-2,0 0-2,24-10 1</inkml:trace>
  <inkml:trace contextRef="#ctx0" brushRef="#br0" timeOffset="631">601 493 7,'-7'14'18,"-4"-12"0,11-2-1,0 0-13,0-19-5,9 6-1,8-5 1,6 1 0,4-2 2,5 4 2,3-1 1,-1 5 0,-2 3 0,-2 3 1,-6 4 1,-6 3-1,-6 4-1,-4 4 0,-6 2-2,-3 7 1,-4 2-1,-1 3 0,-5 4 0,0 3 1,-7-2 0,1 1 1,-7-4 1,2-1 1,-7-9-1,3 0 1,-3-11 0,5-3-2,0-6-1,2-8-1,6-4-3,0-7-3,9 2-3,-1-7-12,6-2-11,6 1-1,4-3 1,12 3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21:14.67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-1 181 20,'0'0'23,"0"0"1,0 0-11,-2-10-3,9-1-3,4-5-1,9-1-4,4-2-3,5 0 0,7 2-1,1 1 1,2 7-1,-3 3 1,-4 8 0,-7 4 1,-7 5 2,-7 7-1,-9 4 1,-4 4 1,-8 1 1,-3 4 2,-7-4 0,-1 1 0,-6-7 1,3 0 0,-5-8-1,5-2 0,-2-10-1,3-2-2,0-7-1,2-6-3,5-1-2,-2-8-3,11 1-7,1-7-15,8-3-3,9 1 1,8-2 0</inkml:trace>
  <inkml:trace contextRef="#ctx0" brushRef="#br0" timeOffset="410">586 0 23,'0'19'21,"0"5"1,-10-5 0,-3 4-18,0 3 0,-4-3 1,2 0 1,-3-6-1,10 2 1,4-7-1,13-2 0,12-7-3,9-4-2,10-2-1,4-3 0,6-1 1,-4 0-1,-3-1 1,-7 3 0,-9-1 2,-4 7 1,-10 4-1,-1 4 0,-7 8-1,-1 3 0,-4 9-1,1 6 0,-1 4-1,0-2-3,5 2-14,5-3-9,4-11-1,9-7 1</inkml:trace>
  <inkml:trace contextRef="#ctx0" brushRef="#br0" timeOffset="771">1334 511 7,'23'18'18,"12"0"-3,-4-15-2,5-6-13,-1-6-4,-1-6 2,-4-5 2,-7-4 3,-6 0 3,-14 1 3,-3 3 3,-10 3 2,-3 7-2,-11 5-2,0 7-4,-7 2 0,-1 7-3,-3 2 1,1 6 0,-2 1 1,5 6 0,0-1 0,8 5 1,4 0-2,10 5 0,7 3-1,11 1-1,13 3-4,8-2-1,14 5-12,1-3-16,3-3 0,-4-5-1,-3-5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21:16.04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148 37 29,'12'-14'18,"-3"3"-1,-9 11-1,9-13-1,-9 13-7,0 0-2,-2 15-1,-1 1-2,-3 7 0,0 6-2,-5 6 2,-3 8-1,-6 5 1,-1 2 1,-2-3 0,1-1-1,0-8 1,5-3-1,4-10 0,11-9-1,14-9-2,11-13-2,12-4-2,4-6 0,8 0 1,0-5-1,2 5 1,-7-1 0,-8 7 1,-10 8 3,-10 9 0,-10 9 1,-8 5 0,-4 8 0,-8 5 1,0 9-1,-5 0 1,2 3-1,1-4 0,3-2 0,6-5-4,4-9-3,9-9-18,7-10-6,6-14 0,6-8 0</inkml:trace>
  <inkml:trace contextRef="#ctx0" brushRef="#br0" timeOffset="451">483 428 34,'14'17'24,"-5"-11"0,5 1 0,2 0-20,1 0-3,1 2 0,0 0 0,2 4 1,-4 0 0,1 5-1,-5 1 1,1 3 0,-4 1-1,-1 4 1,-4-3-1,0 3-1,-5-2 1,-3 0 1,-3-3 1,-1-1 1,-7-4 1,0-3 0,-7-6 0,-1-2-1,-6-6 1,0-1-2,0-5 0,2-1-2,5-3 0,2 2-1,7-2-1,6-1-1,7 11 0,14-21-4,7 13-2,1-7-7,13 4-7,3-2-4,8 3-1,7 0 1</inkml:trace>
  <inkml:trace contextRef="#ctx0" brushRef="#br0" timeOffset="842">1146 670 46,'0'0'23,"0"0"0,0 0-4,-25 7-6,7-5-3,-10-3-3,-1 3-2,-4-2-1,2 4-1,1-3-1,6 0-1,6 2-1,5 2-1,13-5 1,-6 17-1,15-4 0,5 1 0,4 6 0,2 2 1,1 3 0,2-1 0,-1 1 0,-3 0 0,-4-1 1,-4-2 0,-4-3 1,-8-1-1,-10-5 2,-4-2 0,-8-5 1,-2-2 0,-7-5-1,-1-3-1,0-5-1,3-2-2,6 0-4,2-7-7,10 2-18,6 0-2,13 0-1,8 0 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21:17.36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486 56 3,'-8'17'18,"-6"-21"0,4-2 2,-6-6-11,-4-3-4,-1 4 3,-5-2 4,0 8-1,-4-2-1,0 7-1,-1 1-1,1 5-3,1 1-2,5 3-2,3 4-1,4 2-1,7 5 0,5 2-1,5 3 1,5 0 0,3 5-1,3-1 1,-2-2 1,0-1 0,-2-6 2,-3 0 0,-8-8 2,-4 0 0,-7-8 1,-3-1-1,-5-6 1,1-1-2,-3-5-3,2-4-2,7 1-7,2-7-16,10-3-5,9 1-1,10-4 1</inkml:trace>
  <inkml:trace contextRef="#ctx0" brushRef="#br0" timeOffset="411">577 218 27,'19'25'22,"-7"-10"-5,7-2-6,-4-6-13,7-7-13,1-6-1,1-1 4,-2-4 3,1-2 4,-3-1 7,-3 1 7,-5-3 2,-4 2 1,-7-1 0,-7 3-2,-7 1-1,-10 1-2,0 5-1,-11 1 0,-3 8 1,-6 1 0,2 9 0,-5 2 1,7 7-2,-2-2 0,8 7 0,2-2-1,11 2-1,4-3 0,10 1-2,10-6-2,8-3-2,14-3-4,5-7-12,12-5-12,7-5-2,5-6 1,4-4 1</inkml:trace>
  <inkml:trace contextRef="#ctx0" brushRef="#br0" timeOffset="792">952 344 21,'-6'13'23,"8"4"-2,-2-17 2,16 14-17,3-9-6,7-4-1,5-4 0,7-1 1,2-4-1,-1-2 1,-2-2 2,-7 0 1,-4 1 2,-9-2 1,-6 3 1,-14-3 0,-5 4-1,-11-1 0,-3 3-1,-6-1 0,-6 7-1,-6-1-1,0 6 0,-9 0 1,2 7-1,-3-1 1,2 6 0,2-2 0,6 4-2,3 1 0,8 2-1,12 0 0,7 2 0,12 2-2,9-1 0,14 1-3,5-8-4,15 4-9,2-8-14,5-4-1,3-8-1,-1-6 2</inkml:trace>
  <inkml:trace contextRef="#ctx0" brushRef="#br0" timeOffset="1392">1340 346 6,'12'3'18,"-12"-3"2,0 0-4,0 0-7,7 12 2,-8 4 1,-6-1 0,1 10-1,-6 1-1,4 7 0,-5-3-1,5 4-3,-1-6 0,7-2-2,6-7-1,10-7-3,13-8-1,3-8 0,9-4-2,7-7 0,0 0 1,-3-3 0,-4 2 3,-8 3 1,-9 2 0,-1 5 1,-21 6 1,12 5-1,-12 4 1,1 7-2,-2 1-1,2 5 0,-3 5 0,0 5-1,1 0 1,-1 0 0,2 1-2,-1-5-2,9 2-17,-2-8-11,4-10-2,2-12 0,3-11 0</inkml:trace>
  <inkml:trace contextRef="#ctx0" brushRef="#br0" timeOffset="1973">2180 635 34,'12'10'23,"0"-5"1,-3 0 3,0 0-22,-9-5 1,10 15 2,-17-3 0,1 12 2,-9 2-1,-4 12 0,-5 0 0,1 9-3,-2-2-1,5 1-2,4-4-2,8-5-2,17-5-5,5-13-6,15-4-13,4-12-8,11-8-2,0-9 2</inkml:trace>
  <inkml:trace contextRef="#ctx0" brushRef="#br0" timeOffset="2244">2759 619 28,'0'0'26,"42"-33"-1,-42 33 3,0 0-15,0 0-7,-40 57 0,40-57 1,-60 73 0,31-22 0,-8-1-1,5 7 0,-3-3 1,4 1-3,9-3-1,10-4-2,12-48-2,3 71-2,-3-71-2,42 46-2,-42-46-1,64 17-5,-64-17-6,73-12-10,-73 12-3,64-53 3,-64 53 1</inkml:trace>
  <inkml:trace contextRef="#ctx0" brushRef="#br0" timeOffset="2534">2498 651 51,'0'0'30,"0"0"1,0 0-1,35 58-18,7-37-10,12 6-2,5 3-1,15-2-4,12 1-23,4 0-2,-3-6-1,0-6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5T19:21:20.5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0 2,'0'0'19,"23"15"2,-9-8-3,7 3-8,8 3-1,6 3 1,10 4-3,7 6 0,13 7-1,10 6 0,12 8 0,13 6-1,17 7-1,17 8 0,16 7 0,20 6-1,18 8 0,17 3-2,20 3 1,16 5-1,8 3-1,9 0 0,6 2 1,0-8-2,-6 0 0,-2-4-1,-9-4 0,-12-6-1,-12-6-2,-24-8-3,-21-11-8,-27-5-12,-19-13-2,-40-14 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33.3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782 761 26,'-5'-17'15,"5"17"0,-5-15-1,5 15-3,-3-11-2,3 11-3,0 0-2,-6-11 0,6 11-1,0 0 0,0 0 0,0 0 0,0 0-1,0 0-2,0 0-1,0 0 0,0 0 0,-7 9 0,4 1 0,-1 6 1,-2 3-1,-3 8 1,-1 6 0,-5 5 0,-1 4 0,0 3-1,1 3 1,0-3 0,2 1-1,2-4 1,5-4 0,5-5-1,1-6 0,3-5 1,0-6-1,1-3 1,-4-13 1,14 7 0,-14-7 0,16-20 0,-5 4-1,0-6 1,3-4 0,1-6-1,4-4-1,-1-3 1,4-2 0,0-1 1,1-1 1,1 1 0,1 1 1,0 4 0,-2 5 0,-2 4 0,-2 9-1,-4 2-1,-5 7-2,-1 6-1,-9 4 0,11 12-1,-11 2 1,1 8-1,-2 4 1,0 6 1,2 4 1,-2 2 0,4 0 0,2 1 1,1-3 0,4-4-1,0-2 1,4-7 0,-3-3 0,2-5 0,-1-4 0,-1-5 0,2-4 0,-1-6 1,3-4-1,-1-5 0,4-3 0,0-7 1,5-4-1,3-5 2,2-3-1,-3-4 2,2 0 0,-3-2 0,1 4 1,-4-1-1,-2 7 0,-9 3-1,0 5-1,0 5-2,-5 3-2,-5 15-7,8-17-11,-8 17-4,0 0-1,15-9 0,-15 9 1</inkml:trace>
  <inkml:trace contextRef="#ctx0" brushRef="#br0" timeOffset="982">1618 1132 66,'2'14'19,"-2"-14"-3,10-1-1,2-3-13,2 2-4,0-1-2,5 3 1,1-2 0,5 2 0,0 0 0,1-2 0,-2-2-1,-1 0 1,0-3 1,-5-5 3,-2 1 1,-6-6 2,-2 2 2,-5-5 2,-3 3-1,-7-2-1,-3 1-3,-6 1-1,-1 3-1,-5 2-1,-3 3-1,-3 4 1,1 4-1,2 4 1,0 4 0,3 5-1,3 5 1,2 3 0,1 3 0,8 4 0,0 3 0,4 1 0,2 1 1,4 1 0,1 0 0,5-2 0,1-2-1,3-3 1,1-2-1,2-7 1,4-1-1,0-7 0,5-5 0,1-5-1,3-5 0,1-5 0,2-6 0,2-2 0,-3-3 1,1-5 0,-2-1 1,-2-3 1,-2 0 1,-1-3 0,-1 1-1,-3-6 0,2 1 0,-4-2-1,1 0-1,0 1 1,0 0-1,-4 4 2,0 4-1,-4 3 1,1 8 0,-4 2 1,-1 7-1,-5 2-1,-2 9 0,0 0-1,5-12-2,-5 12 1,0 0-2,0 0 1,0 0 0,0 11 0,0-11 0,0 19 0,-2-3 1,1 4 1,1 5 0,-1 6-1,0 2 2,-2 5-2,2 3 1,-3 1 0,2-1 0,2-1 0,-1-3-1,2-3 0,1-5 1,0-5-1,2-7 1,3-1-1,-7-16 0,19 10 0,-5-12 0,4-5 0,3-4-1,6-3 1,4-2 0,2-2 2,3 1-1,-3 1 2,1 3 0,-1 3 1,0 4-1,-8 2 1,-7 4-3,0 4 0,-7 4-1,0 4 0,-6 4-2,-5 4 1,-4 2-1,2 5 1,-2 0-1,-5 4 0,-3-2 1,-4-1 1,2-2 2,-5-7 2,0-1 1,-6-6-1,-1-3 3,-3-6 0,0-2 0,-2-8-2,-3 1-3,2-1-4,-9-8-9,8 3-10,2-9 0,9-2-2,4-8 0</inkml:trace>
  <inkml:trace contextRef="#ctx0" brushRef="#br0" timeOffset="2834">908 195 9,'17'-15'10,"5"1"3,-3-2 1,-3 0 1,2 5-1,-8-2 1,3 5-2,-13 8-2,9-12-1,-9 12-1,0 0-3,0 0-4,-2-10-1,2 10-2,-15-7 0,3 3 1,-3 0-1,-6-1 1,-1-1-1,-4 1 1,-1 1 0,-1-1 0,4 3 0,1 0 0,3 1 0,2 1 0,2 1-1,6 1 0,1 1 0,9-3-1,-13 12 0,13-12-1,-8 17 1,5-4 0,-5-1 0,2 3 1,-4-1 0,-4 2 0,-1-1 2,-6 1-1,-3 1 0,-4 0 0,0 0 1,-4 1-1,1-1 0,0 1 0,2-1 0,3 2 0,2-2 0,5 0-1,2 0 0,7-1 0,2 0 0,4-1 0,2 0 0,2 0 1,1 1-1,1-1 1,-1 2 0,0 3 0,-5 3 0,-4 1 0,-5 5 0,-4 2 1,-4 2-1,-4 2 1,0 3-1,-5 1 0,3 1 1,2 1-1,0-1 0,3-2 0,2 1 0,4-5 0,2-1 0,2-5-1,1-2 1,5-2 0,0-1 0,3 0 0,0-3 1,1 2-1,1 0 1,0-2-1,1 1 0,-1 0 1,1-1-1,2 1 0,4 1-1,2-1 0,3 1 0,4 2-1,1-3 2,1 2-1,2-2 2,-3-3 1,0 3 1,-5-4 1,-1 2 0,-6-3-1,0 3 1,-3-1-1,1 2 0,-2-2-2,2 2 0,0-1-1,3 1 1,7 0-1,1-2 0,8-1 0,3-1-1,5-1 1,2-1-1,5-1 1,-1-2-1,-2-1 1,1 1 0,-3 1 0,1-2-2,0 4 0,2-2-1,3 2-1,1-3 0,4 3 0,-2-1 0,2 0 2,-4 0 4,-2-5 1,-6 3 2,-6-5-1,-4 4 2,-6-5-1,-2 3 1,-12-8-3,15 13-1,-8-4-1,-1 2-1,2 2 0,3 1 0,7 0 1,5 1-2,7 1 0,4-1 0,7-3 0,6-2 0,3-4 1,6-4 0,1-3 0,0-2 0,0-4 1,-1-3 0,-2 2-1,-5 2 0,-5 2-1,-4 3 0,-5 3 1,-5 2 0,-3 1-1,-3 1 1,-6-1 0,0-1 1,-2 0-1,1-1 1,-2-1-1,0-1 0,1 1 0,2-1 0,5 1 0,-4-2 0,5 0-1,-1-2 0,3-1 0,1-3 0,2-3 0,1-1 0,5-2 0,0-2 1,-1 0 0,3 0 0,1 0 1,0 2 0,-3 1 1,0 2-1,-4 2 0,0 2 0,4 3 0,-4 1-1,-3 3 1,2 1 2,-3-1-1,2 0 1,-2-3 0,5-2-1,-8-2 0,6-1 0,1-4-2,1-4-1,0 0-1,2-5 1,-6-1 0,-1-2 0,0-3 0,-3-1 1,-2-4 1,-5 2 0,0-5 0,-8 5 0,3-2 0,-4 0 0,-2-1 0,3 1 1,-3 0-2,5 1 0,-2 1 0,5 2-2,-1 1 2,3 4 0,-6-1 0,1 2 0,-4 2 0,-1-1 0,-4 1 2,3-2-1,-4-1-1,6-2 0,3-2 0,-3 1 0,3-2 1,-10 26 1,38-49-1,-38 49 1,32-48 0,-32 48 0,0 0 0,29-56 0,-29 56 0,-6-41-3,-13 16 0,-5-3 1,-12-2-1,1-3-1,-5-2 1,1-2 0,-5 1 0,10 1 1,11 2 0,1 3 1,12 2-1,0-1 2,1 3-2,3 2 2,-1 2-2,0 2 1,-4 1-1,2 2 0,-4 0 0,-3 3-1,-2-1 1,-1 2 0,-3 0-1,-3-2 1,-3 0 0,-7-1-1,-2 0 0,-2-1 0,-3-1 1,-5-1-1,1-1 0,-3 2 0,1-2 1,-1 0 0,5 1 0,-3-2 0,2 1 0,3 0 1,3 0-1,4 2 0,3 0 0,6 2 0,2 1 1,5 3-1,-1 0-1,3 2 1,6 1 0,-7-1-1,-5 2 1,-2 1 0,-3 0-1,-5 1 1,0 0-1,-2 4 1,-5 1-1,7 0 1,3 3-1,2-1-1,7 2-2,-2-3-3,6 6-11,-9-6-6,2 1 0,-4-9-1,-1-2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5:03.5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13 213 6,'0'0'7,"0"0"0,0-11-1,0 11-2,0 0-1,0-11-2,0 11 0,0 0 0,-1-9 1,1 9-1,0 0 2,0 0-2,0-10 1,0 10 0,0 0-1,0-10 0,0 10 1,0 0-1,0 0 0,0-10 1,0 10-1,0 0 1,0 0 0,0 0 0,0 0 0,0 0 0,0 0 0,0 0 0,0 0-1,0 0 0,0 0-1,0 0 1,0 0-2,0 0 1,0 0 0,0 0 0,0 0 1,0 0 1,0 0 0,-1 10 1,2 0 0,-2 0 2,0 6-2,-1 1 0,1 7-1,-1 0 0,1 4 0,0 1-1,-1 1 0,1-2 0,1 2 0,1-5 0,0 1-1,-1-5 1,1 0 0,0-3-1,0-4 1,-1 1-1,0-4 0,0-1 0,0 0 1,0-10-1,-1 13 0,1-13 1,-1 10-1,1-10 0,0 0 0,0 0 0,0 0-1,0 0-1,0 0-6,0 0-4,9-17-5,-4 3 1,3-2-2,-1-5 2</inkml:trace>
  <inkml:trace contextRef="#ctx0" brushRef="#br0" timeOffset="671">88 216 3,'0'-14'6,"-1"0"0,1 5 0,-1 0 0,1 9-1,-2-11-1,2 11-2,0 0-1,0 0-2,-1-9-2,1 9 1,0 0 0,0 0 0,0 0 1,0 0 1,0 0 0,0 0 2,0 0 2,0 0 0,0 0 2,0 0 0,-9-2 0,9 2 0,0 0-1,0 0-1,0 0-3,0 0-1,0 0-2,0 0-1,0 0-1,0 0 0,0 0 1,0 0 0,0 0 2,0 0 2,0 0 3,0 0 1,0 0 0,-10 3 1,10-3-1,0 0 0,-9-1-1,9 1-2,0 0 0,-12-2-1,12 2 0,0 0 1,0 0 1,0 0 0,0 0-1,0 0 1,0 0 0,0 0 0,0 0-2,0 0 1,0 0-1,0 0-1,0 0 1,0 0-1,0 0 1,0 0 0,0 0 0,0 0 1,0 0 0,0 0-1,-1 13 2,1-13-2,7 12 1,-2-3-1,3 3 0,2 2 0,0 3 0,2 0-1,3 2 0,1-1 1,1 3-1,0-2 0,2 1 0,-1 0 0,2 0 1,0 1-1,1-2 0,-2 0 0,1 0 0,1-3 0,-2 1 1,-2-1-1,1-2 0,-3-1 0,-2-2 0,-2-1 0,-3-1 0,-8-9 0,12 14 0,-12-14 0,0 0 1,0 0-1,9 11 0,-9-11 0,0 0 1,0 0-1,0 0 1,0 0 0,0 0 0,0 0 0,0 0 1,0 0-1,0 0 1,0 0-1,0 0 0,1-14 0,-1 3 0,0-3 0,1-4-1,0-4 0,0-3 0,0-5 0,0 0 0,0-4 1,1-1-1,0-2 0,0-1 1,1-1-1,0 1 0,1 3 0,0 1 0,0 4 0,-1 3-1,1 6 1,0 2 0,-2 6 0,1 2 0,-3 11-1,4-13-1,-4 13-1,0 0-5,0 0-8,0 0-5,10-3-2,-10 3 0,12-2 1</inkml:trace>
  <inkml:trace contextRef="#ctx0" brushRef="#br0" timeOffset="2113">745 82 19,'0'0'12,"0"0"2,0 0 0,0 0-3,0 0-2,0 0-1,0 0-3,0 0-1,-1 9-1,1-9-1,0 0-1,0 0-1,0 10-1,0-10 0,2 14 1,1-4-1,-2 3 1,0 2 1,0 2-1,-1 1 0,-1 2 0,-1 4 0,0 1 0,-2-1 0,0 4 1,1 0-1,0 1 0,0-1 0,1 1 1,0-3-1,2-1 1,1-2 0,1-4 0,0-2 0,2-1 0,1-4 0,0-2 0,-5-10 0,16 13 0,-4-11 0,1 1-1,3-4 1,3-3-1,3 0 0,2-3 1,5-1-1,3-1 0,1 0 1,2-1-2,0 1 1,-1 1 0,-2-1 0,-4 3 0,-6 0 1,-4 2-1,-6 2 0,-12 2 0,11-2-2,-11 2-5,0 0-7,-10 1-5,1-1 2,-1-2-1,-2-4 0</inkml:trace>
  <inkml:trace contextRef="#ctx0" brushRef="#br0" timeOffset="2814">787 334 45,'0'0'14,"0"0"0,9 1 0,-9-1-10,10-1-4,-10 1 1,15 0 1,-3-1-1,3 0 1,4-1 0,5-2-1,3-1-2,3 0-1,2-4-1,0 2 0,-2-2-1,-3 3-4,-4-3-2,-7 2-5,-3 1 2,-13 6-1,7-18 1</inkml:trace>
  <inkml:trace contextRef="#ctx0" brushRef="#br0" timeOffset="3174">700 101 64,'14'3'19,"-14"-3"0,19-6-1,-5 3-14,3 0-4,3-1-1,6 2 1,4 1 1,1 0-1,1 2 1,1-1 0,-1 1-1,-1 1 0,-2-2-2,-1 4-4,-5-5-8,0 2-5,-2-2 0,1-3 0,-6-3 0</inkml:trace>
  <inkml:trace contextRef="#ctx0" brushRef="#br0" timeOffset="3705">1433 135 14,'0'0'13,"6"15"-1,-4-5 1,0 4-1,1 2-2,2 5-2,-1 1-1,0 5-1,0 1-3,1 5-1,-1-2 0,1 1-1,-2-3-1,-1 0 0,0-2 0,0-4-1,0-5 0,-2-4-1,2-2 0,-2-12 1,1 14-1,-1-14 2,0 0 2,0 0 1,0 0 0,0 0 1,-4-14-1,4 14-1,-5-23-1,1 7-2,1-5-3,-2-3-2,3 0 1,-2-5-1,1 2 3,1-3 1,0 2 2,1-2 1,0 1 3,3 1 0,1 0 0,2 2-1,3-1 0,3 2-1,1 1-1,5 4-1,2 1 1,0 3-1,3 3 0,1 2 0,0 4 0,0 3 0,0 4-1,-4 1 1,0 4-1,-1 2 0,-5 5 0,1-1 1,-5 5-1,-1-2 1,-3 5-1,-3-2 1,-2 1-1,-3-1 1,-2 0-1,-4-1 1,-1-1-1,-5-2 1,0-1-1,-4-1 1,-2-2 0,0-1 0,-3-2 1,0 1-1,2-2 0,-1-1 0,1-2-1,3 0 1,2-1-1,-1-1 1,6-1 0,3 1 0,9 0 0,-12-4 1,12 4 0,0 0-1,5-9 1,-5 9-1,20-4 0,-8 1 0,2 3-1,1 0 1,1 4 0,1 3 0,2 1 1,2 5 0,0 1 0,5 4 1,2 1-1,3 5 0,2-1 0,3 1-1,2 0 1,1 0 0,-3-2 0,0-2 0,-3-3 2,-1-2 1,-7-4 1,-1 0 0,-11-6 1,0 1 0,-13-6-1,11 4-1,-11-4-1,0 0-2,0 0-2,0 0-3,0 0-6,0 0-12,0 0-1,0 0 0,-3-19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16.7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185 101 10,'0'0'8,"10"5"1,-10-5 0,0 0-3,0 0-1,0 0 0,0 0 1,0 0-1,0 0-1,0 0 1,0 0-3,0 0-1,0 0-2,0 0-1,-8 10 1,8-10 0,-4 15 1,1-2-1,-1 2 2,0 5-1,-3 5 0,-1 3 0,-1 5 1,0 2-1,-3 4 1,0-1-1,0 7 1,-3-4 0,2 2-1,-2-3 1,2 0-2,-1-7 1,4 0-3,1-5-5,2-3-4,0-6-3,6-6 3,1-13-3</inkml:trace>
  <inkml:trace contextRef="#ctx0" brushRef="#br0" timeOffset="501">74 91 34,'0'0'14,"-2"-16"1,4 7 0,0 0-7,-2 9-3,5-17 0,-5 17 0,12-12 0,-1 8-1,2-1 0,6 0-2,4 1-2,4 1 0,9 0-1,-1 2 0,2 1 0,0 2 0,-1 2 0,-5 4-1,-1 2 1,-5 3-1,-3 4 1,-5 0 0,-5 5 0,-5 0 1,-5 3 0,-4 1 1,-7 2-1,-4 1 1,-7 0 0,-3 2 1,-7-2-1,-2 0 1,-4-4 0,1 0 0,-2-6 0,3-2 0,4-5 0,4-2-1,7-5 0,4 0 0,6-3-2,9-2 1,0 0-2,0 0 1,0 0 0,0 0-1,0 0 1,0 0-1,0 0 1,0 0 1,10-5-1,-10 5 1,7 9-1,-7-9 2,11 19-1,-4-6 2,0 5-1,4 2 0,-3 1 1,3 4-1,0-2 0,-1 2 0,-1-1-1,3-2 1,-4-5-2,-2-1 2,0-3-1,-1-3 0,-1 0-1,-4-10-1,4 14-5,-4-14-7,-1 12-7,1-12 2,0 0-1,0 0-1</inkml:trace>
  <inkml:trace contextRef="#ctx0" brushRef="#br0" timeOffset="1322">577 561 22,'9'13'8,"-9"-13"-2,15 5-1,-2-5-9,4 0 0,3-1 0,4 1 1,-1-6 4,4 0 3,-4-1 3,0-1 1,-6-1 3,-3 0-1,-4 1 0,-5-3 0,-5 11-3,0-16-2,0 16-2,-14-14-2,4 7-1,-4 1 0,0 1 0,-4 1-1,0 1 1,0 2-1,-1 1 1,1 2 0,-1 4 0,0 2-1,2 3 1,-1 0 1,1 2 0,-1 3 1,1 4 0,0-3 1,1 4-1,2-1 1,0 3-2,2-1 1,5 1-1,3-2-1,4-2 1,7-1-2,6-2 2,5-5-3,5-3 0,8-4-5,2-8-8,6-3-5,2-7 0,0-6 3,-2-6-3</inkml:trace>
  <inkml:trace contextRef="#ctx0" brushRef="#br0" timeOffset="1883">1073 99 37,'0'0'15,"0"0"-2,0 0 0,0 0-9,7 11-5,-7-11 1,-4 18 0,1-4 2,-1 8 1,-1 7 0,-1 6 1,0 7 0,-2 4 0,-1 4-1,1 0 0,0 4-2,0-5 0,0 0 0,0-6-2,2-4 1,0-6 0,0-3-1,1-7-3,0-6-4,2-4-11,3-13 2,0 0-1,0 0-1</inkml:trace>
  <inkml:trace contextRef="#ctx0" brushRef="#br0" timeOffset="2243">1192 471 19,'11'10'6,"-1"-11"0,1-2 1,0 0-6,0 0-2,2 1 1,-1 2 3,2 2 2,-3 3 2,-1 4 2,3 0-3,-1 3-1,3 4-3,-1 4-2,2 1 0,-3 3 0,1 0-1,-3 2 0,-1 1-1,-5 1 2,-1-1-1,-7-1 1,-2-3-1,-2 0 3,-5-4 0,-3-5 3,-4-5 0,0 0 1,-5-9 1,3 0 1,-2-6 0,1 0 0,0-6-2,6 2-1,2-5-2,4 2-1,8-4-2,5 2-1,6-2-1,6 3-1,6 1 1,4 0-1,6 3 0,2-1-5,5 5-4,-2-2-8,2 0 1,-1-5-1,-3-1 1</inkml:trace>
  <inkml:trace contextRef="#ctx0" brushRef="#br0" timeOffset="2734">1742 296 61,'0'0'16,"3"-9"0,-3 9 0,4-11-16,-4 11-2,0 0 0,0 0 2,0 0 0,0 0 3,5 23-1,-6-4 0,0 5-1,-2 7-1,1 5 0,-1 4 0,-1 4 0,-1-2-1,-3 4 1,0-5-1,-1 0 1,-1-6-1,-1-3 0,-1-4-4,-4-9-1,3-3-5,-5-10-2,1-4 1,-1-7 2,1-3 1,-1-7 2,1-2 5,4-2 1,1-2 7,4 1-1,3 2 3,2 1-4,3 4 1,4-1-3,5 5 0,3 2-1,6 1 0,3 0-1,7 1-1,4 0 0,6 2-1,3-2 1,1 2-1,2-3 0,-1 4 1,-4-3 2,-4 1 0,-3 3 3,-9 1 0,-3 4 1,-7 0 0,-2 8 0,-6-2 0,-2 9-1,-2-1-2,-1 5 0,0-3-2,0 1 1,3 0-9,0-5-7,3-4-2,4-9 0,1-9 1</inkml:trace>
  <inkml:trace contextRef="#ctx0" brushRef="#br0" timeOffset="3375">2085 316 85,'1'19'22,"-1"-19"-3,0 0-2,10 12-25,-10-12-8,11 3-7,-11-3-2,17 10 2,-5-7 1</inkml:trace>
  <inkml:trace contextRef="#ctx0" brushRef="#br0" timeOffset="3625">2242 694 6,'2'-14'17,"4"-2"0,-1-2-3,5 2 0,-1 3 3,7 0-5,-4 0-1,5 4-3,-1 1-3,2 2-2,-2 6-2,1 1-1,0 1 0,-4 7-1,-1 2 0,-1 4-1,-3 2 0,-3 5 1,-3-5 0,-1 5 1,-5-3 1,-1 1 3,-5-6-1,-2 1 3,-3-7-1,-1-1 1,-4-5-1,-1-1 0,-3-5-1,1-3-2,1-1-5,-1-8-9,7 2-11,3-6-2,11 0 1,4-9-2</inkml:trace>
  <inkml:trace contextRef="#ctx0" brushRef="#br0" timeOffset="4106">2659 542 42,'0'0'14,"0"0"1,0 15-3,0-15-7,-2 13-1,0 0-2,1 4 1,-2-5 1,2 8 0,-2-4-1,3 3 1,-1-4-1,4-1 1,0-5-1,6 0-1,5-6-2,4-5 1,6-2 0,2-4-2,4-2 3,1 0-1,-3-4 3,0 3 0,-10-1 2,2 4-1,-10 0 1,0 4-1,-10 4-1,0 0-2,0 0-1,0 0-1,0 0-1,0 0 0,0 0-1,0 0 1,0 0 0,6 10 0,-6 0 0,-1 2 1,2 3 0,-1 5 0,2 2-2,-2-3-2,7 7-20,-2-6 1,5-7-2,-1-13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794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818" y="4410076"/>
            <a:ext cx="5587366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794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fld id="{EFBE7872-9D15-4904-B070-415257185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88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journal/10675027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sciencedirect.com/science/article/pii/S106750270500023X" TargetMode="External"/><Relationship Id="rId4" Type="http://schemas.openxmlformats.org/officeDocument/2006/relationships/hyperlink" Target="http://www.sciencedirect.com/science/journal/10675027/12/3" TargetMode="Externa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Lecture 26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B3519-147F-40DC-8802-EFA513081F2A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 CFG consist of a set of productions or rules</a:t>
            </a:r>
          </a:p>
          <a:p>
            <a:pPr eaLnBrk="1" hangingPunct="1"/>
            <a:r>
              <a:rPr lang="en-US" dirty="0" smtClean="0"/>
              <a:t>Each rule how symbol in the language can be grouped and ordered together</a:t>
            </a:r>
          </a:p>
          <a:p>
            <a:pPr eaLnBrk="1" hangingPunct="1"/>
            <a:r>
              <a:rPr lang="en-US" dirty="0" smtClean="0"/>
              <a:t>Terminal correspond to “words” in the language</a:t>
            </a:r>
          </a:p>
          <a:p>
            <a:pPr eaLnBrk="1" hangingPunct="1">
              <a:lnSpc>
                <a:spcPct val="90000"/>
              </a:lnSpc>
            </a:pPr>
            <a:endParaRPr lang="en-US" sz="1400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1400" dirty="0" smtClean="0"/>
              <a:t>S -&gt; NP VP </a:t>
            </a:r>
          </a:p>
          <a:p>
            <a:pPr eaLnBrk="1" hangingPunct="1"/>
            <a:r>
              <a:rPr lang="en-US" sz="1400" dirty="0" smtClean="0">
                <a:solidFill>
                  <a:schemeClr val="accent2"/>
                </a:solidFill>
              </a:rPr>
              <a:t>says</a:t>
            </a:r>
          </a:p>
          <a:p>
            <a:pPr lvl="1" eaLnBrk="1" hangingPunct="1"/>
            <a:r>
              <a:rPr lang="en-US" sz="1400" dirty="0" smtClean="0"/>
              <a:t>that there are units called S, NP, and VP in this language</a:t>
            </a:r>
          </a:p>
          <a:p>
            <a:pPr lvl="1" eaLnBrk="1" hangingPunct="1"/>
            <a:r>
              <a:rPr lang="en-US" sz="1400" dirty="0" smtClean="0"/>
              <a:t>that an S consists of an NP followed immediately by a VP</a:t>
            </a:r>
            <a:endParaRPr lang="en-US" sz="14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dirty="0" smtClean="0">
                <a:solidFill>
                  <a:schemeClr val="accent2"/>
                </a:solidFill>
              </a:rPr>
              <a:t>but does not say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 smtClean="0"/>
              <a:t>that that’s the only kind of 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 smtClean="0"/>
              <a:t>that this is the only place that NPs and VPs occur</a:t>
            </a:r>
          </a:p>
          <a:p>
            <a:pPr lvl="1" eaLnBrk="1" hangingPunct="1">
              <a:lnSpc>
                <a:spcPct val="90000"/>
              </a:lnSpc>
            </a:pPr>
            <a:endParaRPr lang="en-US" sz="1400" dirty="0" smtClean="0"/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linguistics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the term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nominal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refers to a category used to group together nouns and adjectives based on shared properties. The motivation for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nominal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grouping is that in many languages nouns and adjectives share a number of morphological and syntactic properties.</a:t>
            </a:r>
          </a:p>
          <a:p>
            <a:pPr lvl="0" eaLnBrk="1" hangingPunct="1">
              <a:lnSpc>
                <a:spcPct val="90000"/>
              </a:lnSpc>
            </a:pPr>
            <a:endParaRPr lang="en-US" sz="14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681AF9-6A5C-4E03-8DA0-FEE003D15D99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As with FSAs and FSTs you can view these rules as either analysis or synthesis machines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AC5760-F629-40AB-B245-CECBCA6E8EAC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F320E-C1A0-4DFE-9C96-2E46A7931A6F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Slight mismatch between grammar and derivation tree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 eaLnBrk="1" hangingPunct="1"/>
            <a:endParaRPr lang="en-US" dirty="0" smtClean="0">
              <a:sym typeface="Wingdings" pitchFamily="2" charset="2"/>
            </a:endParaRPr>
          </a:p>
          <a:p>
            <a:pPr eaLnBrk="1" hangingPunct="1"/>
            <a:r>
              <a:rPr lang="en-US" dirty="0" smtClean="0"/>
              <a:t>The notion of context in CFGs has nothing to do with the ordinary meaning of the word context in language.</a:t>
            </a:r>
          </a:p>
          <a:p>
            <a:pPr eaLnBrk="1" hangingPunct="1"/>
            <a:r>
              <a:rPr lang="en-US" dirty="0" smtClean="0"/>
              <a:t>All it really means is that the non-terminal on the left-hand side of a rule is out there all by itself</a:t>
            </a:r>
          </a:p>
          <a:p>
            <a:pPr lvl="1" eaLnBrk="1" hangingPunct="1"/>
            <a:r>
              <a:rPr lang="en-US" dirty="0" smtClean="0"/>
              <a:t>A -&gt; B C</a:t>
            </a:r>
          </a:p>
          <a:p>
            <a:pPr lvl="1" eaLnBrk="1" hangingPunct="1"/>
            <a:r>
              <a:rPr lang="en-US" dirty="0" smtClean="0"/>
              <a:t>Means that I can rewrite an A as a B followed by a C regardless of the context in which A is found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B8A42-8BDD-4BB3-B8A0-F50835EA16CB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98E959-E09D-4246-9A1A-6A9B96560B30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Quant : many, few, several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D1351E-D061-4CD7-BE54-7CDA0368C381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7933C9-0057-4135-9635-FD1ADC3A1E1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CFGs appear to be just about what we need to account for a lot of basic syntactic structure in English.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But there are problems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That can be dealt with adequately, although not elegantly, by staying within the CFG framework.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There are simpler, more elegant, solutions that take us out of the CFG framework (beyond its formal power)</a:t>
            </a:r>
            <a:endParaRPr lang="en-US" sz="2800" smtClean="0"/>
          </a:p>
          <a:p>
            <a:pPr lvl="1">
              <a:lnSpc>
                <a:spcPct val="90000"/>
              </a:lnSpc>
            </a:pPr>
            <a:r>
              <a:rPr lang="en-US" sz="2400" smtClean="0"/>
              <a:t>LFG, HPSG, Construction grammar, XTAG, etc.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Chapter 15 explores the unification approach in more detail 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734B90-424A-489D-AD7D-A549799171C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0 no restriction (but left side cannot be the empty string)</a:t>
            </a:r>
          </a:p>
          <a:p>
            <a:pPr eaLnBrk="1" hangingPunct="1"/>
            <a:r>
              <a:rPr lang="en-US" smtClean="0"/>
              <a:t>TAGs are context sensitive</a:t>
            </a:r>
          </a:p>
          <a:p>
            <a:pPr eaLnBrk="1" hangingPunct="1"/>
            <a:r>
              <a:rPr lang="en-US" b="1" smtClean="0"/>
              <a:t>A</a:t>
            </a:r>
            <a:r>
              <a:rPr lang="en-US" smtClean="0"/>
              <a:t> single non-terminal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sz="1400" b="1" smtClean="0">
                <a:sym typeface="Symbol" pitchFamily="18" charset="2"/>
              </a:rPr>
              <a:t>  </a:t>
            </a:r>
            <a:r>
              <a:rPr lang="en-US" sz="1400" smtClean="0">
                <a:sym typeface="Symbol" pitchFamily="18" charset="2"/>
              </a:rPr>
              <a:t>  any sequence of terminal and non-terminal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sz="1400" b="1" smtClean="0">
                <a:sym typeface="Symbol" pitchFamily="18" charset="2"/>
              </a:rPr>
              <a:t>x</a:t>
            </a:r>
            <a:r>
              <a:rPr lang="en-US" sz="1400" smtClean="0">
                <a:sym typeface="Symbol" pitchFamily="18" charset="2"/>
              </a:rPr>
              <a:t> any sequence of terminal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sz="1400" smtClean="0">
                <a:sym typeface="Symbol" pitchFamily="18" charset="2"/>
              </a:rPr>
              <a:t>For many practical purposes a finite state approx of the underlying CFG is adequate.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83915-FB1F-4DA0-9578-AF9CD4E26A1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0D3EC-72E2-4134-90E5-D6BE3168049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My Conceptual map - This is the master plan</a:t>
            </a:r>
          </a:p>
          <a:p>
            <a:pPr eaLnBrk="1" hangingPunct="1"/>
            <a:r>
              <a:rPr lang="en-US" dirty="0" smtClean="0"/>
              <a:t>Markov Models used for part-of-speech and dialog</a:t>
            </a:r>
          </a:p>
          <a:p>
            <a:pPr eaLnBrk="1" hangingPunct="1"/>
            <a:r>
              <a:rPr lang="en-US" dirty="0" smtClean="0"/>
              <a:t>Syntax is the study of formal relationship between words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How words are clustered into classes (that determine how they group and behave)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How they group with they neighbors into phrases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9330AD-FBE9-4B57-B483-8AB4DF6D45C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Parsing with CFGs refers to the task of assigning correct trees to input strings</a:t>
            </a:r>
          </a:p>
          <a:p>
            <a:pPr eaLnBrk="1" hangingPunct="1"/>
            <a:r>
              <a:rPr lang="en-US" dirty="0" smtClean="0"/>
              <a:t>Correct here means a tree that covers </a:t>
            </a:r>
            <a:r>
              <a:rPr lang="en-US" dirty="0" smtClean="0">
                <a:solidFill>
                  <a:srgbClr val="A50021"/>
                </a:solidFill>
              </a:rPr>
              <a:t>all and only the elements of the input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8000"/>
                </a:solidFill>
              </a:rPr>
              <a:t>has an S at the top</a:t>
            </a:r>
          </a:p>
          <a:p>
            <a:pPr eaLnBrk="1" hangingPunct="1"/>
            <a:r>
              <a:rPr lang="en-US" dirty="0" smtClean="0"/>
              <a:t>It doesn’t actually mean that the system can select the correct tree from among the possible trees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3982D1-CD46-410A-9D0B-C97BDD75FB6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As with everything of interest, parsing involves a search which involves the making of choices</a:t>
            </a:r>
          </a:p>
          <a:p>
            <a:pPr eaLnBrk="1" hangingPunct="1"/>
            <a:r>
              <a:rPr lang="en-US" smtClean="0"/>
              <a:t>Search space defined by the grammar</a:t>
            </a:r>
          </a:p>
          <a:p>
            <a:pPr eaLnBrk="1" hangingPunct="1"/>
            <a:r>
              <a:rPr lang="en-US" smtClean="0"/>
              <a:t>Two constraints should guide the search: the grammar (must be a tree with an S at the top) and the input (must cover all the words in the input)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BF605-7241-4982-920C-9EB7FA411C7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Parsing with CFGs refers to the task of assigning correct trees to input strings</a:t>
            </a:r>
          </a:p>
          <a:p>
            <a:pPr eaLnBrk="1" hangingPunct="1"/>
            <a:r>
              <a:rPr lang="en-US" smtClean="0"/>
              <a:t>Correct here means a tree that covers </a:t>
            </a:r>
            <a:r>
              <a:rPr lang="en-US" smtClean="0">
                <a:solidFill>
                  <a:srgbClr val="A50021"/>
                </a:solidFill>
              </a:rPr>
              <a:t>all and only the elements of the input</a:t>
            </a:r>
            <a:r>
              <a:rPr lang="en-US" smtClean="0"/>
              <a:t> and </a:t>
            </a:r>
            <a:r>
              <a:rPr lang="en-US" smtClean="0">
                <a:solidFill>
                  <a:srgbClr val="008000"/>
                </a:solidFill>
              </a:rPr>
              <a:t>has an S at the top</a:t>
            </a:r>
          </a:p>
          <a:p>
            <a:pPr eaLnBrk="1" hangingPunct="1"/>
            <a:r>
              <a:rPr lang="en-US" smtClean="0"/>
              <a:t>It doesn’t actually mean that the system can select the correct tree from among the possible trees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dirty="0" smtClean="0"/>
              <a:t>The most commonly used mathematical system for modeling constituent structure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7872-9D15-4904-B070-4152571859B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7830C5-F09B-45E1-842E-A32CE294DD6E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We’ll start with some basic (meaning bad) methods before moving on to the one or two that you need to know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B36D7B-AF49-4F21-AB23-DE12E9B1927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771D50-5A6B-4A4A-B3F0-511B15C2AB9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FB6B01-BF42-4C77-9E1D-86FD9E570261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82F937-87AD-4E48-9506-05DFE05BCA6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60F3E-6D51-4A3B-A949-DC36F29DB56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There are a million ways to combine top-down expectations with bottom-up data to get more efficient searches</a:t>
            </a:r>
          </a:p>
          <a:p>
            <a:pPr eaLnBrk="1" hangingPunct="1"/>
            <a:r>
              <a:rPr lang="en-US" smtClean="0"/>
              <a:t>To incorporate input as soon as possible</a:t>
            </a:r>
          </a:p>
          <a:p>
            <a:pPr eaLnBrk="1" hangingPunct="1"/>
            <a:r>
              <a:rPr lang="en-US" smtClean="0"/>
              <a:t>3 choices to determine a control strategy</a:t>
            </a:r>
          </a:p>
          <a:p>
            <a:pPr eaLnBrk="1" hangingPunct="1"/>
            <a:r>
              <a:rPr lang="en-US" smtClean="0"/>
              <a:t>Natural forward incorporation of the input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3A445-3540-48F1-ACE6-756279BD379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We didn’t assume much about the meaning of words when we talked about sentence meanings</a:t>
            </a:r>
          </a:p>
          <a:p>
            <a:pPr lvl="1" eaLnBrk="1" hangingPunct="1"/>
            <a:r>
              <a:rPr lang="en-US" dirty="0" smtClean="0"/>
              <a:t>Verbs provided a template-like predicate argument structure</a:t>
            </a:r>
          </a:p>
          <a:p>
            <a:pPr lvl="1" eaLnBrk="1" hangingPunct="1"/>
            <a:r>
              <a:rPr lang="en-US" dirty="0" smtClean="0"/>
              <a:t>Nouns were practically meaningless constants</a:t>
            </a:r>
          </a:p>
          <a:p>
            <a:pPr eaLnBrk="1" hangingPunct="1"/>
            <a:r>
              <a:rPr lang="en-US" dirty="0" smtClean="0"/>
              <a:t>There has be more to it than that</a:t>
            </a:r>
          </a:p>
          <a:p>
            <a:pPr eaLnBrk="1" hangingPunct="1"/>
            <a:r>
              <a:rPr lang="en-US" dirty="0" smtClean="0"/>
              <a:t>View assuming that words by themselves do not refer to the world, cannot be</a:t>
            </a:r>
          </a:p>
          <a:p>
            <a:pPr eaLnBrk="1" hangingPunct="1"/>
            <a:r>
              <a:rPr lang="en-US" dirty="0" smtClean="0"/>
              <a:t>Judged to be true or false…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B90C64-B5A7-42FC-8C5F-15AB394980D5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Search state a partial parse tree and the next word to match in []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7B4E6-CBFD-41F7-A1A5-CBE431C75E52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E30B09-B77C-468A-BE92-7036BFED69C7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766AE-D133-44B6-9BBA-FC838FC6E8B4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AF963F-ED7B-4825-9C97-4C46A2BD63A4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You should not bother expanding a node if it cannot generate a parse tree matching the next word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900C2-DF90-4BBB-9C9F-0781A77D4C4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8C355B-6DC7-4C81-8B55-5A11F5084237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number of valid parses can grow exponentially in the number of phrases</a:t>
            </a:r>
          </a:p>
          <a:p>
            <a:pPr eaLnBrk="1" hangingPunct="1"/>
            <a:r>
              <a:rPr lang="en-US" smtClean="0"/>
              <a:t>(most of them do not make sense semantically so we do not consider them)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Parser builds valid trees for portions of the input, then discards them during backtracking, only to find out that it has to rebuild them again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60F3E-6D51-4A3B-A949-DC36F29DB56A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There are a million ways to combine top-down expectations with bottom-up data to get more efficient searches</a:t>
            </a:r>
          </a:p>
          <a:p>
            <a:pPr eaLnBrk="1" hangingPunct="1"/>
            <a:r>
              <a:rPr lang="en-US" dirty="0" smtClean="0"/>
              <a:t>To incorporate input as soon as possible</a:t>
            </a:r>
          </a:p>
          <a:p>
            <a:pPr eaLnBrk="1" hangingPunct="1"/>
            <a:r>
              <a:rPr lang="en-US" dirty="0" smtClean="0"/>
              <a:t>3 choices to determine a control strategy</a:t>
            </a:r>
          </a:p>
          <a:p>
            <a:pPr eaLnBrk="1" hangingPunct="1"/>
            <a:r>
              <a:rPr lang="en-US" dirty="0" smtClean="0"/>
              <a:t>Natural forward incorporation of the input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hlinkClick r:id="rId3" tooltip="Go to Journal of the American Medical Informatics Association on SciVerse ScienceDirect"/>
              </a:rPr>
              <a:t>Journal of the American Medical Informatics Association</a:t>
            </a:r>
            <a:endParaRPr lang="en-CA" dirty="0" smtClean="0"/>
          </a:p>
          <a:p>
            <a:r>
              <a:rPr lang="en-CA" dirty="0" smtClean="0">
                <a:hlinkClick r:id="rId4" tooltip="Go to table of contents for this volume/issue"/>
              </a:rPr>
              <a:t>Volume 12, Issue 3</a:t>
            </a:r>
            <a:r>
              <a:rPr lang="en-CA" dirty="0" smtClean="0"/>
              <a:t>, May–June 2005, Pages 275–285</a:t>
            </a:r>
          </a:p>
          <a:p>
            <a:r>
              <a:rPr lang="en-CA" dirty="0" smtClean="0"/>
              <a:t>The Practice of Informatics</a:t>
            </a:r>
          </a:p>
          <a:p>
            <a:r>
              <a:rPr lang="en-CA" b="1" dirty="0" smtClean="0"/>
              <a:t>Improved Identification of Noun Phrases in Clinical Radiology Reports Using a High-Performance Statistical Natural Language Parser Augmented with the UMLS Specialist Lexicon </a:t>
            </a:r>
          </a:p>
          <a:p>
            <a:r>
              <a:rPr lang="en-CA" dirty="0" smtClean="0">
                <a:hlinkClick r:id="rId5"/>
              </a:rPr>
              <a:t>Yang Huang</a:t>
            </a:r>
            <a:r>
              <a:rPr lang="en-CA" dirty="0" smtClean="0"/>
              <a:t>, MS</a:t>
            </a:r>
            <a:r>
              <a:rPr lang="en-CA" baseline="30000" dirty="0" smtClean="0"/>
              <a:t>, </a:t>
            </a:r>
            <a:r>
              <a:rPr lang="en-CA" dirty="0" smtClean="0"/>
              <a:t>, </a:t>
            </a:r>
          </a:p>
          <a:p>
            <a:r>
              <a:rPr lang="en-CA" dirty="0" smtClean="0">
                <a:hlinkClick r:id="rId5"/>
              </a:rPr>
              <a:t>Henry J. Lowe</a:t>
            </a:r>
            <a:r>
              <a:rPr lang="en-CA" dirty="0" smtClean="0"/>
              <a:t>, MD, </a:t>
            </a:r>
          </a:p>
          <a:p>
            <a:r>
              <a:rPr lang="en-CA" dirty="0" smtClean="0">
                <a:hlinkClick r:id="rId5"/>
              </a:rPr>
              <a:t>Dan Klein</a:t>
            </a:r>
            <a:r>
              <a:rPr lang="en-CA" dirty="0" smtClean="0"/>
              <a:t>, PhD, </a:t>
            </a:r>
          </a:p>
          <a:p>
            <a:r>
              <a:rPr lang="en-CA" dirty="0" smtClean="0">
                <a:hlinkClick r:id="rId5"/>
              </a:rPr>
              <a:t>Russell J. </a:t>
            </a:r>
            <a:r>
              <a:rPr lang="en-CA" dirty="0" err="1" smtClean="0">
                <a:hlinkClick r:id="rId5"/>
              </a:rPr>
              <a:t>Cucina</a:t>
            </a:r>
            <a:r>
              <a:rPr lang="en-CA" dirty="0" smtClean="0"/>
              <a:t>, MD, MS</a:t>
            </a:r>
          </a:p>
          <a:p>
            <a:r>
              <a:rPr lang="en-CA" dirty="0" smtClean="0"/>
              <a:t>Affiliations of the authors: Stanford Medical Informatics and Stanford Center for Clinical Informatics, Stanford University School of Medicine, Stanford, CA (YH, HJL); Computer Science Division, University of California at Berkeley, Berkeley, CA (DK); Department of Medicine, University of California, San Francisco, San Francisco, CA (RJC)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7872-9D15-4904-B070-4152571859B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40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590C55-7A80-4F88-8F00-C0D9348287D9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5BE9F5-8E78-47EE-952D-EE373EACF572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Sentence formation how symbols of the language can be grouped and ordered together</a:t>
            </a:r>
          </a:p>
          <a:p>
            <a:pPr eaLnBrk="1" hangingPunct="1"/>
            <a:r>
              <a:rPr lang="en-US" dirty="0" smtClean="0"/>
              <a:t>Part of speech: whether a word is a noun, verb or an adjective</a:t>
            </a:r>
          </a:p>
          <a:p>
            <a:pPr eaLnBrk="1" hangingPunct="1"/>
            <a:r>
              <a:rPr lang="en-US" dirty="0" smtClean="0"/>
              <a:t>Based on Meaning/Inflection/Distribution</a:t>
            </a:r>
          </a:p>
          <a:p>
            <a:pPr eaLnBrk="1" hangingPunct="1"/>
            <a:r>
              <a:rPr lang="en-US" dirty="0" smtClean="0"/>
              <a:t>An Adjective is a word that can fill the blank in:</a:t>
            </a:r>
          </a:p>
          <a:p>
            <a:pPr eaLnBrk="1" hangingPunct="1"/>
            <a:r>
              <a:rPr lang="en-US" dirty="0" smtClean="0"/>
              <a:t>		</a:t>
            </a:r>
            <a:r>
              <a:rPr lang="en-US" i="1" dirty="0" smtClean="0"/>
              <a:t>It’s so</a:t>
            </a:r>
            <a:r>
              <a:rPr lang="en-US" dirty="0" smtClean="0"/>
              <a:t> __________.</a:t>
            </a:r>
          </a:p>
          <a:p>
            <a:pPr eaLnBrk="1" hangingPunct="1"/>
            <a:r>
              <a:rPr lang="en-US" dirty="0" smtClean="0"/>
              <a:t>A Noun is a word that can be marked as plural.</a:t>
            </a:r>
          </a:p>
          <a:p>
            <a:pPr eaLnBrk="1" hangingPunct="1"/>
            <a:r>
              <a:rPr lang="en-US" dirty="0" smtClean="0"/>
              <a:t>A Noun is a word that can fill the blank in:</a:t>
            </a:r>
          </a:p>
          <a:p>
            <a:pPr eaLnBrk="1" hangingPunct="1"/>
            <a:r>
              <a:rPr lang="en-US" dirty="0" smtClean="0"/>
              <a:t>		</a:t>
            </a:r>
            <a:r>
              <a:rPr lang="en-US" i="1" dirty="0" smtClean="0"/>
              <a:t>the</a:t>
            </a:r>
            <a:r>
              <a:rPr lang="en-US" dirty="0" smtClean="0"/>
              <a:t> __________ </a:t>
            </a:r>
            <a:r>
              <a:rPr lang="en-US" i="1" dirty="0" smtClean="0"/>
              <a:t>is</a:t>
            </a:r>
          </a:p>
          <a:p>
            <a:pPr eaLnBrk="1" hangingPunct="1"/>
            <a:r>
              <a:rPr lang="en-US" dirty="0" smtClean="0"/>
              <a:t>What is </a:t>
            </a:r>
            <a:r>
              <a:rPr lang="en-US" i="1" dirty="0" smtClean="0"/>
              <a:t>green</a:t>
            </a:r>
            <a:r>
              <a:rPr lang="en-US" dirty="0" smtClean="0"/>
              <a:t>?</a:t>
            </a:r>
          </a:p>
          <a:p>
            <a:pPr eaLnBrk="1" hangingPunct="1"/>
            <a:r>
              <a:rPr lang="en-US" dirty="0" smtClean="0"/>
              <a:t>		</a:t>
            </a:r>
            <a:r>
              <a:rPr lang="en-US" i="1" dirty="0" smtClean="0"/>
              <a:t>It’s so green.</a:t>
            </a:r>
          </a:p>
          <a:p>
            <a:pPr eaLnBrk="1" hangingPunct="1"/>
            <a:r>
              <a:rPr lang="en-US" dirty="0" smtClean="0"/>
              <a:t>		</a:t>
            </a:r>
            <a:r>
              <a:rPr lang="en-US" i="1" dirty="0" smtClean="0"/>
              <a:t>Both greens could work for the walls.</a:t>
            </a:r>
            <a:r>
              <a:rPr lang="en-US" dirty="0" smtClean="0"/>
              <a:t>	</a:t>
            </a:r>
          </a:p>
          <a:p>
            <a:pPr eaLnBrk="1" hangingPunct="1"/>
            <a:r>
              <a:rPr lang="en-US" dirty="0" smtClean="0"/>
              <a:t>		</a:t>
            </a:r>
            <a:r>
              <a:rPr lang="en-US" i="1" dirty="0" smtClean="0"/>
              <a:t>The green is a little much given the red rug.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Constituency: groups of words behave as a single unit or </a:t>
            </a:r>
          </a:p>
          <a:p>
            <a:pPr eaLnBrk="1" hangingPunct="1"/>
            <a:r>
              <a:rPr lang="en-US" dirty="0" smtClean="0"/>
              <a:t>Based on:</a:t>
            </a:r>
          </a:p>
          <a:p>
            <a:pPr eaLnBrk="1" hangingPunct="1"/>
            <a:r>
              <a:rPr lang="en-US" dirty="0" smtClean="0"/>
              <a:t>&lt;Substitution Test (they, it, do so)&gt; </a:t>
            </a:r>
          </a:p>
          <a:p>
            <a:pPr eaLnBrk="1" hangingPunct="1"/>
            <a:r>
              <a:rPr lang="en-US" dirty="0" smtClean="0"/>
              <a:t>&lt;Movement Test&gt;</a:t>
            </a:r>
          </a:p>
          <a:p>
            <a:pPr eaLnBrk="1" hangingPunct="1"/>
            <a:r>
              <a:rPr lang="en-US" dirty="0" smtClean="0"/>
              <a:t>&lt;Coordination Test&gt;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Words/phrases order (English SVO)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BB7BC-859B-48F3-97CE-71B44589282C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69DDF3-262A-474F-9794-554521D9D23A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All group/phrases share the same structure!</a:t>
            </a:r>
          </a:p>
          <a:p>
            <a:pPr eaLnBrk="1" hangingPunct="1"/>
            <a:r>
              <a:rPr lang="en-US" dirty="0" smtClean="0"/>
              <a:t>Sequence of words surrounding at least one noun</a:t>
            </a:r>
          </a:p>
          <a:p>
            <a:pPr eaLnBrk="1" hangingPunct="1"/>
            <a:r>
              <a:rPr lang="en-US" dirty="0" smtClean="0"/>
              <a:t>They appear in similar “environments” Before a verb</a:t>
            </a:r>
          </a:p>
          <a:p>
            <a:pPr eaLnBrk="1" hangingPunct="1"/>
            <a:r>
              <a:rPr lang="en-US" dirty="0" smtClean="0"/>
              <a:t>Substitution for PP location :“there”</a:t>
            </a:r>
          </a:p>
          <a:p>
            <a:pPr eaLnBrk="1" hangingPunct="1"/>
            <a:r>
              <a:rPr lang="en-US" dirty="0" err="1" smtClean="0"/>
              <a:t>Specifiers</a:t>
            </a:r>
            <a:r>
              <a:rPr lang="en-US" dirty="0" smtClean="0"/>
              <a:t> much more complex in general </a:t>
            </a:r>
          </a:p>
          <a:p>
            <a:pPr eaLnBrk="1" hangingPunct="1"/>
            <a:r>
              <a:rPr lang="en-US" dirty="0" smtClean="0"/>
              <a:t>There are also </a:t>
            </a:r>
            <a:r>
              <a:rPr lang="en-US" b="1" dirty="0" smtClean="0"/>
              <a:t>Adjuncts:</a:t>
            </a:r>
            <a:r>
              <a:rPr lang="en-US" dirty="0" smtClean="0"/>
              <a:t> Adjuncts are head modifiers which may be added infinitely. For example, there is no limit on the number of adjectives which may be added to a noun: </a:t>
            </a:r>
            <a:r>
              <a:rPr lang="en-US" i="1" dirty="0" smtClean="0"/>
              <a:t>the big long red gruesome . . . </a:t>
            </a:r>
            <a:r>
              <a:rPr lang="en-US" i="1" dirty="0" err="1" smtClean="0"/>
              <a:t>limosine</a:t>
            </a:r>
            <a:r>
              <a:rPr lang="en-US" dirty="0" smtClean="0"/>
              <a:t>. The same is true of adverbs: </a:t>
            </a:r>
            <a:r>
              <a:rPr lang="en-US" i="1" dirty="0" err="1" smtClean="0"/>
              <a:t>Tweeky</a:t>
            </a:r>
            <a:r>
              <a:rPr lang="en-US" i="1" dirty="0" smtClean="0"/>
              <a:t> ran quickly, surreptitiously, . . . and unsuspectingly into Lance's arms.</a:t>
            </a:r>
          </a:p>
          <a:p>
            <a:pPr eaLnBrk="1" hangingPunct="1"/>
            <a:r>
              <a:rPr lang="en-US" dirty="0" smtClean="0"/>
              <a:t>The adjunct phrase is an X' node which contains an X' node. This allows for infinite </a:t>
            </a:r>
            <a:r>
              <a:rPr lang="en-US" b="1" dirty="0" err="1" smtClean="0"/>
              <a:t>recursivity</a:t>
            </a:r>
            <a:r>
              <a:rPr lang="en-US" dirty="0" smtClean="0"/>
              <a:t>, which distinguishes adjuncts from </a:t>
            </a:r>
            <a:r>
              <a:rPr lang="en-US" dirty="0" err="1" smtClean="0"/>
              <a:t>specifiers</a:t>
            </a:r>
            <a:r>
              <a:rPr lang="en-US" dirty="0" smtClean="0"/>
              <a:t> and complements.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A68DE-6439-4C52-BCDE-FA71355EE8F3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Sequence of words surrounding at least one noun</a:t>
            </a:r>
          </a:p>
          <a:p>
            <a:pPr eaLnBrk="1" hangingPunct="1"/>
            <a:r>
              <a:rPr lang="en-US" smtClean="0"/>
              <a:t>They appear in similar “environments” Before a verb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Substitution for PP location :“there”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41B2B-2432-46A3-AE76-A031B35C3228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CFG are the backbone of many models of syntax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Powerful enough to express sophisticated relations among the words in a sentence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Parsing is computationally tractable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 CFG consist of a set of productions or rules</a:t>
            </a:r>
          </a:p>
          <a:p>
            <a:pPr eaLnBrk="1" hangingPunct="1"/>
            <a:r>
              <a:rPr lang="en-US" dirty="0" smtClean="0"/>
              <a:t>Each rule how symbol in the language can be grouped and ordered together</a:t>
            </a:r>
          </a:p>
          <a:p>
            <a:pPr eaLnBrk="1" hangingPunct="1"/>
            <a:r>
              <a:rPr lang="en-US" dirty="0" smtClean="0"/>
              <a:t>Terminal correspond to “words” in the language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32FF1-EE10-446E-98A2-E43B5B0F0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3F805-7E49-454F-B0A2-DE988B405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B08D3-CD65-42A0-8D75-28573AE21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B977F-0302-4780-AB91-76919B044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4EFF2-C497-4DEE-A078-30AA62408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CPSC 422, Lecture 26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35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95AA0-E963-443F-A72E-8054974E0F51}" type="datetime1">
              <a:rPr lang="en-US" smtClean="0"/>
              <a:t>11/13/2015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A0F16-C97A-4084-8784-A3675540E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7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9289-D626-44FC-8357-2520FB7904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C6B33-7CBB-465C-954F-98570A9A3F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29A54-A984-4CC9-A136-8BADD5EEAD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4B5BA-FC18-4D89-88BA-6E41796C05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E9A6C-176D-4888-B9D9-1709010AC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F0EEE-7E0D-4D05-97C2-082265AC8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71C91-856B-4301-BC4F-CE36A2247C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14B7B-DDB4-491E-955C-DEDD3C8092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C2790-DA73-4744-978A-3033F060B0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EEB22-13AF-44B0-AF44-B723C4B80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4B5B5-7545-47F0-A4BE-51A32A9E9E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E00E8-A35F-4D1D-A078-6158FD1F30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9EB28-A926-4DCE-A2AC-8FC3FAD6BB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9A9C9-F792-4DBB-98AD-EDF7E3BC53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711D0-BB7B-4A30-93C3-9180CEC607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4CE78-2AB4-4D03-B690-687A93C82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CDBFA50-BDD7-4F83-B7C0-06BAE0C6B7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56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652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999B98B-CB28-462C-A99B-3F52B1EBF9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2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1D68C3B-C815-4706-936C-540C9276C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72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4D62C2B-DAA4-48DF-966F-9A2483E2B3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79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0BAAEEA-E036-4C11-80D4-A273D8378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100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11A8D63-E7F5-4637-8934-034389EE7D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995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B9CD2C0-89E8-40A0-9F56-18DAC5B53C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600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D700964-8C75-4775-9CBE-A1ED7F752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85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B8D6C4C-3502-4B4B-9134-A11A9A26A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0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20BF7-5A75-46BA-8DEB-F9ABA5D5B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EE293BE-E43E-4002-90A0-CF9CA6A91A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85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02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F354D-6789-4187-BFC2-CEC1CBC79D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9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669FF-815E-4994-ACA8-4C9A512DF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6D380-45D7-4734-A4D6-90965BE9C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97F1D-8201-4798-93F7-DC2B74891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51A26-96C8-4EE9-9C8B-2562CFBFC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E1B36-8F63-4CA9-BD65-EDCE9C3273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C5E0A47-B9FC-439C-BF41-E0B845AE6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34" r:id="rId14"/>
    <p:sldLayoutId id="2147483749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B793826-9B2A-45C1-AC94-28A41A3E8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235B016-2E40-4666-B2BE-D9F00FE9EF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2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19.xml"/><Relationship Id="rId3" Type="http://schemas.openxmlformats.org/officeDocument/2006/relationships/image" Target="../media/image3.png"/><Relationship Id="rId7" Type="http://schemas.openxmlformats.org/officeDocument/2006/relationships/customXml" Target="../ink/ink16.xml"/><Relationship Id="rId12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8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emf"/><Relationship Id="rId11" Type="http://schemas.openxmlformats.org/officeDocument/2006/relationships/customXml" Target="../ink/ink18.xml"/><Relationship Id="rId5" Type="http://schemas.openxmlformats.org/officeDocument/2006/relationships/customXml" Target="../ink/ink15.xml"/><Relationship Id="rId15" Type="http://schemas.openxmlformats.org/officeDocument/2006/relationships/customXml" Target="../ink/ink20.xml"/><Relationship Id="rId10" Type="http://schemas.openxmlformats.org/officeDocument/2006/relationships/image" Target="../media/image5.emf"/><Relationship Id="rId4" Type="http://schemas.openxmlformats.org/officeDocument/2006/relationships/image" Target="../media/image4.png"/><Relationship Id="rId9" Type="http://schemas.openxmlformats.org/officeDocument/2006/relationships/customXml" Target="../ink/ink17.xml"/><Relationship Id="rId1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customXml" Target="../ink/ink26.xml"/><Relationship Id="rId3" Type="http://schemas.openxmlformats.org/officeDocument/2006/relationships/customXml" Target="../ink/ink21.xml"/><Relationship Id="rId7" Type="http://schemas.openxmlformats.org/officeDocument/2006/relationships/customXml" Target="../ink/ink23.xml"/><Relationship Id="rId12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emf"/><Relationship Id="rId11" Type="http://schemas.openxmlformats.org/officeDocument/2006/relationships/customXml" Target="../ink/ink25.xml"/><Relationship Id="rId5" Type="http://schemas.openxmlformats.org/officeDocument/2006/relationships/customXml" Target="../ink/ink22.xml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customXml" Target="../ink/ink24.xml"/><Relationship Id="rId1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29.emf"/><Relationship Id="rId18" Type="http://schemas.openxmlformats.org/officeDocument/2006/relationships/customXml" Target="../ink/ink34.xml"/><Relationship Id="rId3" Type="http://schemas.openxmlformats.org/officeDocument/2006/relationships/image" Target="../media/image5.png"/><Relationship Id="rId7" Type="http://schemas.openxmlformats.org/officeDocument/2006/relationships/image" Target="../media/image26.emf"/><Relationship Id="rId12" Type="http://schemas.openxmlformats.org/officeDocument/2006/relationships/customXml" Target="../ink/ink31.xml"/><Relationship Id="rId17" Type="http://schemas.openxmlformats.org/officeDocument/2006/relationships/image" Target="../media/image31.emf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33.xml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28.xml"/><Relationship Id="rId11" Type="http://schemas.openxmlformats.org/officeDocument/2006/relationships/image" Target="../media/image28.emf"/><Relationship Id="rId5" Type="http://schemas.openxmlformats.org/officeDocument/2006/relationships/image" Target="../media/image25.emf"/><Relationship Id="rId15" Type="http://schemas.openxmlformats.org/officeDocument/2006/relationships/image" Target="../media/image30.emf"/><Relationship Id="rId10" Type="http://schemas.openxmlformats.org/officeDocument/2006/relationships/customXml" Target="../ink/ink30.xml"/><Relationship Id="rId19" Type="http://schemas.openxmlformats.org/officeDocument/2006/relationships/image" Target="../media/image32.emf"/><Relationship Id="rId4" Type="http://schemas.openxmlformats.org/officeDocument/2006/relationships/customXml" Target="../ink/ink27.xml"/><Relationship Id="rId9" Type="http://schemas.openxmlformats.org/officeDocument/2006/relationships/image" Target="../media/image27.emf"/><Relationship Id="rId14" Type="http://schemas.openxmlformats.org/officeDocument/2006/relationships/customXml" Target="../ink/ink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customXml" Target="../ink/ink40.xml"/><Relationship Id="rId18" Type="http://schemas.openxmlformats.org/officeDocument/2006/relationships/image" Target="../media/image40.emf"/><Relationship Id="rId26" Type="http://schemas.openxmlformats.org/officeDocument/2006/relationships/image" Target="../media/image44.emf"/><Relationship Id="rId3" Type="http://schemas.openxmlformats.org/officeDocument/2006/relationships/customXml" Target="../ink/ink35.xml"/><Relationship Id="rId21" Type="http://schemas.openxmlformats.org/officeDocument/2006/relationships/customXml" Target="../ink/ink44.xml"/><Relationship Id="rId7" Type="http://schemas.openxmlformats.org/officeDocument/2006/relationships/customXml" Target="../ink/ink37.xml"/><Relationship Id="rId12" Type="http://schemas.openxmlformats.org/officeDocument/2006/relationships/image" Target="../media/image37.emf"/><Relationship Id="rId17" Type="http://schemas.openxmlformats.org/officeDocument/2006/relationships/customXml" Target="../ink/ink42.xml"/><Relationship Id="rId25" Type="http://schemas.openxmlformats.org/officeDocument/2006/relationships/customXml" Target="../ink/ink46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9.emf"/><Relationship Id="rId20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customXml" Target="../ink/ink39.xml"/><Relationship Id="rId24" Type="http://schemas.openxmlformats.org/officeDocument/2006/relationships/image" Target="../media/image43.emf"/><Relationship Id="rId5" Type="http://schemas.openxmlformats.org/officeDocument/2006/relationships/customXml" Target="../ink/ink36.xml"/><Relationship Id="rId15" Type="http://schemas.openxmlformats.org/officeDocument/2006/relationships/customXml" Target="../ink/ink41.xml"/><Relationship Id="rId23" Type="http://schemas.openxmlformats.org/officeDocument/2006/relationships/customXml" Target="../ink/ink45.xml"/><Relationship Id="rId28" Type="http://schemas.openxmlformats.org/officeDocument/2006/relationships/image" Target="../media/image45.emf"/><Relationship Id="rId10" Type="http://schemas.openxmlformats.org/officeDocument/2006/relationships/image" Target="../media/image36.emf"/><Relationship Id="rId19" Type="http://schemas.openxmlformats.org/officeDocument/2006/relationships/customXml" Target="../ink/ink43.xml"/><Relationship Id="rId4" Type="http://schemas.openxmlformats.org/officeDocument/2006/relationships/image" Target="../media/image33.emf"/><Relationship Id="rId9" Type="http://schemas.openxmlformats.org/officeDocument/2006/relationships/customXml" Target="../ink/ink38.xml"/><Relationship Id="rId14" Type="http://schemas.openxmlformats.org/officeDocument/2006/relationships/image" Target="../media/image38.emf"/><Relationship Id="rId22" Type="http://schemas.openxmlformats.org/officeDocument/2006/relationships/image" Target="../media/image42.emf"/><Relationship Id="rId27" Type="http://schemas.openxmlformats.org/officeDocument/2006/relationships/customXml" Target="../ink/ink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customXml" Target="../ink/ink49.xml"/><Relationship Id="rId4" Type="http://schemas.openxmlformats.org/officeDocument/2006/relationships/image" Target="../media/image46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emf"/><Relationship Id="rId18" Type="http://schemas.openxmlformats.org/officeDocument/2006/relationships/customXml" Target="../ink/ink5.xml"/><Relationship Id="rId26" Type="http://schemas.openxmlformats.org/officeDocument/2006/relationships/customXml" Target="../ink/ink9.xml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63.emf"/><Relationship Id="rId34" Type="http://schemas.openxmlformats.org/officeDocument/2006/relationships/customXml" Target="../ink/ink13.xml"/><Relationship Id="rId7" Type="http://schemas.openxmlformats.org/officeDocument/2006/relationships/image" Target="../media/image2.wmf"/><Relationship Id="rId17" Type="http://schemas.openxmlformats.org/officeDocument/2006/relationships/image" Target="../media/image61.emf"/><Relationship Id="rId25" Type="http://schemas.openxmlformats.org/officeDocument/2006/relationships/image" Target="../media/image65.emf"/><Relationship Id="rId33" Type="http://schemas.openxmlformats.org/officeDocument/2006/relationships/image" Target="../media/image69.emf"/><Relationship Id="rId2" Type="http://schemas.openxmlformats.org/officeDocument/2006/relationships/slideLayout" Target="../slideLayouts/slideLayout19.xml"/><Relationship Id="rId16" Type="http://schemas.openxmlformats.org/officeDocument/2006/relationships/customXml" Target="../ink/ink4.xml"/><Relationship Id="rId20" Type="http://schemas.openxmlformats.org/officeDocument/2006/relationships/customXml" Target="../ink/ink6.xml"/><Relationship Id="rId29" Type="http://schemas.openxmlformats.org/officeDocument/2006/relationships/image" Target="../media/image67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24" Type="http://schemas.openxmlformats.org/officeDocument/2006/relationships/customXml" Target="../ink/ink8.xml"/><Relationship Id="rId32" Type="http://schemas.openxmlformats.org/officeDocument/2006/relationships/customXml" Target="../ink/ink12.xml"/><Relationship Id="rId37" Type="http://schemas.openxmlformats.org/officeDocument/2006/relationships/image" Target="../media/image71.emf"/><Relationship Id="rId5" Type="http://schemas.openxmlformats.org/officeDocument/2006/relationships/image" Target="../media/image1.wmf"/><Relationship Id="rId15" Type="http://schemas.openxmlformats.org/officeDocument/2006/relationships/image" Target="../media/image60.emf"/><Relationship Id="rId23" Type="http://schemas.openxmlformats.org/officeDocument/2006/relationships/image" Target="../media/image64.emf"/><Relationship Id="rId28" Type="http://schemas.openxmlformats.org/officeDocument/2006/relationships/customXml" Target="../ink/ink10.xml"/><Relationship Id="rId36" Type="http://schemas.openxmlformats.org/officeDocument/2006/relationships/customXml" Target="../ink/ink14.xml"/><Relationship Id="rId10" Type="http://schemas.openxmlformats.org/officeDocument/2006/relationships/customXml" Target="../ink/ink2.xml"/><Relationship Id="rId19" Type="http://schemas.openxmlformats.org/officeDocument/2006/relationships/image" Target="../media/image62.emf"/><Relationship Id="rId31" Type="http://schemas.openxmlformats.org/officeDocument/2006/relationships/image" Target="../media/image68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7.emf"/><Relationship Id="rId14" Type="http://schemas.openxmlformats.org/officeDocument/2006/relationships/customXml" Target="../ink/ink3.xml"/><Relationship Id="rId22" Type="http://schemas.openxmlformats.org/officeDocument/2006/relationships/customXml" Target="../ink/ink7.xml"/><Relationship Id="rId27" Type="http://schemas.openxmlformats.org/officeDocument/2006/relationships/image" Target="../media/image66.emf"/><Relationship Id="rId30" Type="http://schemas.openxmlformats.org/officeDocument/2006/relationships/customXml" Target="../ink/ink11.xml"/><Relationship Id="rId35" Type="http://schemas.openxmlformats.org/officeDocument/2006/relationships/image" Target="../media/image70.emf"/><Relationship Id="rId8" Type="http://schemas.openxmlformats.org/officeDocument/2006/relationships/customXml" Target="../ink/ink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customXml" Target="../ink/ink51.xml"/><Relationship Id="rId4" Type="http://schemas.openxmlformats.org/officeDocument/2006/relationships/image" Target="../media/image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55.xml"/><Relationship Id="rId4" Type="http://schemas.openxmlformats.org/officeDocument/2006/relationships/image" Target="../media/image8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customXml" Target="../ink/ink56.xml"/><Relationship Id="rId7" Type="http://schemas.openxmlformats.org/officeDocument/2006/relationships/customXml" Target="../ink/ink5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emf"/><Relationship Id="rId5" Type="http://schemas.openxmlformats.org/officeDocument/2006/relationships/customXml" Target="../ink/ink57.xml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customXml" Target="../ink/ink5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customXml" Target="../ink/ink60.xml"/><Relationship Id="rId7" Type="http://schemas.openxmlformats.org/officeDocument/2006/relationships/customXml" Target="../ink/ink62.xml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customXml" Target="../ink/ink64.xml"/><Relationship Id="rId5" Type="http://schemas.openxmlformats.org/officeDocument/2006/relationships/customXml" Target="../ink/ink61.xml"/><Relationship Id="rId10" Type="http://schemas.openxmlformats.org/officeDocument/2006/relationships/image" Target="../media/image17.emf"/><Relationship Id="rId4" Type="http://schemas.openxmlformats.org/officeDocument/2006/relationships/image" Target="../media/image14.emf"/><Relationship Id="rId9" Type="http://schemas.openxmlformats.org/officeDocument/2006/relationships/customXml" Target="../ink/ink6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5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customXml" Target="../ink/ink66.xml"/><Relationship Id="rId4" Type="http://schemas.openxmlformats.org/officeDocument/2006/relationships/image" Target="../media/image49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26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 Unicode MS" pitchFamily="34" charset="-128"/>
              </a:rPr>
              <a:t>Nov,  13,  2015</a:t>
            </a: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2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A65078-FD92-4A96-837C-3CDAF6BEF467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CFG more complex Example</a:t>
            </a:r>
          </a:p>
        </p:txBody>
      </p:sp>
      <p:pic>
        <p:nvPicPr>
          <p:cNvPr id="11272" name="Picture 12" descr="fig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2133600"/>
            <a:ext cx="4419600" cy="3124200"/>
          </a:xfrm>
          <a:noFill/>
        </p:spPr>
      </p:pic>
      <p:pic>
        <p:nvPicPr>
          <p:cNvPr id="11273" name="Picture 15" descr="fig9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2133600"/>
            <a:ext cx="4724400" cy="3200400"/>
          </a:xfrm>
          <a:noFill/>
        </p:spPr>
      </p:pic>
      <p:sp>
        <p:nvSpPr>
          <p:cNvPr id="11274" name="Rectangle 17"/>
          <p:cNvSpPr>
            <a:spLocks noChangeArrowheads="1"/>
          </p:cNvSpPr>
          <p:nvPr/>
        </p:nvSpPr>
        <p:spPr bwMode="auto">
          <a:xfrm>
            <a:off x="5867400" y="1524000"/>
            <a:ext cx="1752600" cy="45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>
                <a:solidFill>
                  <a:srgbClr val="3333CC"/>
                </a:solidFill>
                <a:latin typeface="Comic Sans MS" pitchFamily="66" charset="0"/>
              </a:rPr>
              <a:t>Lexicon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275" name="Rectangle 18"/>
          <p:cNvSpPr>
            <a:spLocks noChangeArrowheads="1"/>
          </p:cNvSpPr>
          <p:nvPr/>
        </p:nvSpPr>
        <p:spPr bwMode="auto">
          <a:xfrm>
            <a:off x="0" y="1524000"/>
            <a:ext cx="5791200" cy="45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>
                <a:solidFill>
                  <a:srgbClr val="3333CC"/>
                </a:solidFill>
                <a:latin typeface="Comic Sans MS" pitchFamily="66" charset="0"/>
              </a:rPr>
              <a:t>Grammar with example phrases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276" name="Rectangle 19"/>
          <p:cNvSpPr>
            <a:spLocks noChangeArrowheads="1"/>
          </p:cNvSpPr>
          <p:nvPr/>
        </p:nvSpPr>
        <p:spPr bwMode="auto">
          <a:xfrm>
            <a:off x="0" y="1981200"/>
            <a:ext cx="4876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1277" name="Rectangle 20"/>
          <p:cNvSpPr>
            <a:spLocks noChangeArrowheads="1"/>
          </p:cNvSpPr>
          <p:nvPr/>
        </p:nvSpPr>
        <p:spPr bwMode="auto">
          <a:xfrm>
            <a:off x="4876800" y="1981200"/>
            <a:ext cx="42672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1278" name="Rectangle 21"/>
          <p:cNvSpPr>
            <a:spLocks noChangeArrowheads="1"/>
          </p:cNvSpPr>
          <p:nvPr/>
        </p:nvSpPr>
        <p:spPr bwMode="auto">
          <a:xfrm>
            <a:off x="6324600" y="2286000"/>
            <a:ext cx="2732088" cy="2819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1618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825" y="2838450"/>
              <a:ext cx="560388" cy="152400"/>
            </p14:xfrm>
          </p:contentPart>
        </mc:Choice>
        <mc:Fallback xmlns="">
          <p:pic>
            <p:nvPicPr>
              <p:cNvPr id="111618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5107" y="2834127"/>
                <a:ext cx="579104" cy="166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1619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138" y="3071813"/>
              <a:ext cx="601662" cy="149225"/>
            </p14:xfrm>
          </p:contentPart>
        </mc:Choice>
        <mc:Fallback xmlns="">
          <p:pic>
            <p:nvPicPr>
              <p:cNvPr id="111619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6142" y="3063902"/>
                <a:ext cx="620734" cy="169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16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925" y="3535363"/>
              <a:ext cx="579438" cy="1052512"/>
            </p14:xfrm>
          </p:contentPart>
        </mc:Choice>
        <mc:Fallback xmlns="">
          <p:pic>
            <p:nvPicPr>
              <p:cNvPr id="1116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5362" y="3528164"/>
                <a:ext cx="594923" cy="1070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16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6475" y="2147888"/>
              <a:ext cx="2019300" cy="1370012"/>
            </p14:xfrm>
          </p:contentPart>
        </mc:Choice>
        <mc:Fallback xmlns="">
          <p:pic>
            <p:nvPicPr>
              <p:cNvPr id="1116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68555" y="2139969"/>
                <a:ext cx="2037301" cy="1391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16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5925" y="2146300"/>
              <a:ext cx="169863" cy="296863"/>
            </p14:xfrm>
          </p:contentPart>
        </mc:Choice>
        <mc:Fallback xmlns="">
          <p:pic>
            <p:nvPicPr>
              <p:cNvPr id="1116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52679" y="2136933"/>
                <a:ext cx="178158" cy="315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16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6525" y="3044825"/>
              <a:ext cx="2012950" cy="265113"/>
            </p14:xfrm>
          </p:contentPart>
        </mc:Choice>
        <mc:Fallback xmlns="">
          <p:pic>
            <p:nvPicPr>
              <p:cNvPr id="1116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0759" y="3037156"/>
                <a:ext cx="2030968" cy="2833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840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C71A13-C306-4C0B-B0E7-7DB18F718CBB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CFGs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495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Define a </a:t>
            </a:r>
            <a:r>
              <a:rPr lang="en-US" sz="3200" dirty="0" smtClean="0">
                <a:solidFill>
                  <a:schemeClr val="accent2"/>
                </a:solidFill>
              </a:rPr>
              <a:t>Formal Language</a:t>
            </a:r>
            <a:r>
              <a:rPr lang="en-US" dirty="0" smtClean="0"/>
              <a:t> (un/grammatical sentences)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3200" dirty="0" smtClean="0">
                <a:solidFill>
                  <a:schemeClr val="accent2"/>
                </a:solidFill>
              </a:rPr>
              <a:t>Generative Formalism</a:t>
            </a:r>
            <a:endParaRPr lang="en-US" sz="3200" dirty="0" smtClean="0"/>
          </a:p>
          <a:p>
            <a:pPr lvl="1" eaLnBrk="1" hangingPunct="1"/>
            <a:r>
              <a:rPr lang="en-US" sz="2800" dirty="0" smtClean="0">
                <a:solidFill>
                  <a:schemeClr val="accent2"/>
                </a:solidFill>
              </a:rPr>
              <a:t>Generate</a:t>
            </a:r>
            <a:r>
              <a:rPr lang="en-US" sz="2800" dirty="0" smtClean="0"/>
              <a:t> strings in the language</a:t>
            </a:r>
          </a:p>
          <a:p>
            <a:pPr lvl="1" eaLnBrk="1" hangingPunct="1"/>
            <a:r>
              <a:rPr lang="en-US" sz="2800" dirty="0" smtClean="0">
                <a:solidFill>
                  <a:schemeClr val="accent2"/>
                </a:solidFill>
              </a:rPr>
              <a:t>Reject</a:t>
            </a:r>
            <a:r>
              <a:rPr lang="en-US" sz="2800" dirty="0" smtClean="0"/>
              <a:t> strings not in the language</a:t>
            </a:r>
          </a:p>
          <a:p>
            <a:pPr lvl="1" eaLnBrk="1" hangingPunct="1"/>
            <a:r>
              <a:rPr lang="en-US" sz="2800" dirty="0" smtClean="0">
                <a:solidFill>
                  <a:schemeClr val="accent2"/>
                </a:solidFill>
              </a:rPr>
              <a:t>Impose structures</a:t>
            </a:r>
            <a:r>
              <a:rPr lang="en-US" sz="2800" dirty="0" smtClean="0"/>
              <a:t> (trees) on strings in the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33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5D9F91-5FB5-4355-8096-489A8F2A9BDE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CFG: Formal Definitions</a:t>
            </a:r>
          </a:p>
        </p:txBody>
      </p:sp>
      <p:sp>
        <p:nvSpPr>
          <p:cNvPr id="13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2209800"/>
          </a:xfrm>
        </p:spPr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en-US" smtClean="0"/>
              <a:t>4-tuple </a:t>
            </a:r>
            <a:r>
              <a:rPr lang="en-US" sz="3200" b="0" smtClean="0">
                <a:sym typeface="Symbol" pitchFamily="18" charset="2"/>
              </a:rPr>
              <a:t>(non-term., term., productions, start)</a:t>
            </a:r>
            <a:r>
              <a:rPr lang="en-US" smtClean="0"/>
              <a:t> </a:t>
            </a:r>
          </a:p>
          <a:p>
            <a:pPr eaLnBrk="1" hangingPunct="1">
              <a:spcAft>
                <a:spcPct val="25000"/>
              </a:spcAft>
            </a:pPr>
            <a:r>
              <a:rPr lang="en-US" smtClean="0"/>
              <a:t> </a:t>
            </a:r>
            <a:r>
              <a:rPr lang="en-US" smtClean="0">
                <a:solidFill>
                  <a:schemeClr val="accent2"/>
                </a:solidFill>
              </a:rPr>
              <a:t>(</a:t>
            </a:r>
            <a:r>
              <a:rPr lang="en-US" b="0" smtClean="0">
                <a:solidFill>
                  <a:schemeClr val="accent2"/>
                </a:solidFill>
              </a:rPr>
              <a:t>N, </a:t>
            </a:r>
            <a:r>
              <a:rPr lang="en-US" sz="3200" b="0" smtClean="0">
                <a:solidFill>
                  <a:schemeClr val="accent2"/>
                </a:solidFill>
                <a:sym typeface="Symbol" pitchFamily="18" charset="2"/>
              </a:rPr>
              <a:t>, P, S)</a:t>
            </a:r>
          </a:p>
          <a:p>
            <a:pPr eaLnBrk="1" hangingPunct="1">
              <a:spcAft>
                <a:spcPct val="25000"/>
              </a:spcAft>
            </a:pPr>
            <a:r>
              <a:rPr lang="en-US" sz="3200" b="0" smtClean="0">
                <a:solidFill>
                  <a:schemeClr val="accent2"/>
                </a:solidFill>
                <a:sym typeface="Symbol" pitchFamily="18" charset="2"/>
              </a:rPr>
              <a:t>P</a:t>
            </a:r>
            <a:r>
              <a:rPr lang="en-US" sz="3200" b="0" smtClean="0">
                <a:sym typeface="Symbol" pitchFamily="18" charset="2"/>
              </a:rPr>
              <a:t> is a set of rules A; A</a:t>
            </a:r>
            <a:r>
              <a:rPr lang="en-US" sz="3200" smtClean="0">
                <a:sym typeface="Symbol" pitchFamily="18" charset="2"/>
              </a:rPr>
              <a:t></a:t>
            </a:r>
            <a:r>
              <a:rPr lang="en-US" smtClean="0"/>
              <a:t>N, </a:t>
            </a:r>
            <a:r>
              <a:rPr lang="en-US" sz="3200" b="0" smtClean="0">
                <a:sym typeface="Symbol" pitchFamily="18" charset="2"/>
              </a:rPr>
              <a:t>(</a:t>
            </a:r>
            <a:r>
              <a:rPr lang="en-US" sz="3200" smtClean="0">
                <a:sym typeface="Symbol" pitchFamily="18" charset="2"/>
              </a:rPr>
              <a:t></a:t>
            </a:r>
            <a:r>
              <a:rPr lang="en-US" sz="3200" b="0" smtClean="0">
                <a:sym typeface="Symbol" pitchFamily="18" charset="2"/>
              </a:rPr>
              <a:t>N)*</a:t>
            </a:r>
            <a:endParaRPr lang="en-US" smtClean="0"/>
          </a:p>
          <a:p>
            <a:pPr lvl="1" eaLnBrk="1" hangingPunct="1">
              <a:buFontTx/>
              <a:buNone/>
            </a:pPr>
            <a:endParaRPr lang="en-US" smtClean="0"/>
          </a:p>
        </p:txBody>
      </p:sp>
      <p:sp>
        <p:nvSpPr>
          <p:cNvPr id="595972" name="Rectangle 4"/>
          <p:cNvSpPr>
            <a:spLocks noChangeArrowheads="1"/>
          </p:cNvSpPr>
          <p:nvPr/>
        </p:nvSpPr>
        <p:spPr bwMode="auto">
          <a:xfrm>
            <a:off x="152400" y="3810000"/>
            <a:ext cx="883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5000"/>
              </a:spcAft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A </a:t>
            </a:r>
            <a:r>
              <a:rPr lang="en-US" sz="2800" b="1">
                <a:solidFill>
                  <a:srgbClr val="3333CC"/>
                </a:solidFill>
                <a:latin typeface="Comic Sans MS" pitchFamily="66" charset="0"/>
              </a:rPr>
              <a:t>derivation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is the process of rewriting 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</a:t>
            </a:r>
            <a:r>
              <a:rPr lang="en-US" sz="3200" baseline="-250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1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into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 </a:t>
            </a:r>
            <a:r>
              <a:rPr lang="en-US" sz="3200" baseline="-250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m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(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both 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strings in 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(</a:t>
            </a:r>
            <a:r>
              <a:rPr lang="en-US" sz="3200" b="1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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N)*)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by applying a sequence of rules: 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</a:t>
            </a:r>
            <a:r>
              <a:rPr lang="en-US" sz="3200" baseline="-250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1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*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 </a:t>
            </a:r>
            <a:r>
              <a:rPr lang="en-US" sz="3200" baseline="-250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m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</a:t>
            </a:r>
          </a:p>
        </p:txBody>
      </p:sp>
      <p:sp>
        <p:nvSpPr>
          <p:cNvPr id="595973" name="Rectangle 5"/>
          <p:cNvSpPr>
            <a:spLocks noChangeArrowheads="1"/>
          </p:cNvSpPr>
          <p:nvPr/>
        </p:nvSpPr>
        <p:spPr bwMode="auto">
          <a:xfrm>
            <a:off x="115888" y="5591175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25000"/>
              </a:spcAft>
              <a:buFontTx/>
              <a:buChar char="•"/>
            </a:pPr>
            <a:r>
              <a:rPr lang="en-US" sz="3200">
                <a:solidFill>
                  <a:srgbClr val="3333CC"/>
                </a:solidFill>
                <a:latin typeface="Comic Sans MS" pitchFamily="66" charset="0"/>
                <a:sym typeface="Symbol" pitchFamily="18" charset="2"/>
              </a:rPr>
              <a:t>L </a:t>
            </a:r>
            <a:r>
              <a:rPr lang="en-US" sz="3200" baseline="-25000">
                <a:solidFill>
                  <a:srgbClr val="3333CC"/>
                </a:solidFill>
                <a:latin typeface="Comic Sans MS" pitchFamily="66" charset="0"/>
                <a:sym typeface="Symbol" pitchFamily="18" charset="2"/>
              </a:rPr>
              <a:t>G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= W|w</a:t>
            </a:r>
            <a:r>
              <a:rPr lang="en-US" sz="3200" b="1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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* and S</a:t>
            </a:r>
            <a:r>
              <a:rPr lang="en-US" sz="3200" b="1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*</a:t>
            </a:r>
            <a:r>
              <a:rPr lang="en-US" sz="3200">
                <a:solidFill>
                  <a:srgbClr val="000000"/>
                </a:solidFill>
                <a:latin typeface="Comic Sans MS" pitchFamily="66" charset="0"/>
                <a:sym typeface="Symbol" pitchFamily="18" charset="2"/>
              </a:rPr>
              <a:t> w</a:t>
            </a: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902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2613" y="2143125"/>
              <a:ext cx="579437" cy="31750"/>
            </p14:xfrm>
          </p:contentPart>
        </mc:Choice>
        <mc:Fallback xmlns="">
          <p:pic>
            <p:nvPicPr>
              <p:cNvPr id="12902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385775" y="2139517"/>
                <a:ext cx="589874" cy="43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9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9463" y="2535238"/>
              <a:ext cx="3175" cy="7937"/>
            </p14:xfrm>
          </p:contentPart>
        </mc:Choice>
        <mc:Fallback xmlns="">
          <p:pic>
            <p:nvPicPr>
              <p:cNvPr id="129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855935" y="2532713"/>
                <a:ext cx="10231" cy="1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9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6738" y="2111375"/>
              <a:ext cx="3109912" cy="801688"/>
            </p14:xfrm>
          </p:contentPart>
        </mc:Choice>
        <mc:Fallback xmlns="">
          <p:pic>
            <p:nvPicPr>
              <p:cNvPr id="129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642778" y="2107415"/>
                <a:ext cx="3118552" cy="817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9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6813" y="2957513"/>
              <a:ext cx="1184275" cy="557212"/>
            </p14:xfrm>
          </p:contentPart>
        </mc:Choice>
        <mc:Fallback xmlns="">
          <p:pic>
            <p:nvPicPr>
              <p:cNvPr id="129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694934" y="2945987"/>
                <a:ext cx="1210192" cy="582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9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32550" y="3457575"/>
              <a:ext cx="1843088" cy="26988"/>
            </p14:xfrm>
          </p:contentPart>
        </mc:Choice>
        <mc:Fallback xmlns="">
          <p:pic>
            <p:nvPicPr>
              <p:cNvPr id="129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6423568" y="3451365"/>
                <a:ext cx="1866800" cy="415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9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00263" y="2035175"/>
              <a:ext cx="1003300" cy="42863"/>
            </p14:xfrm>
          </p:contentPart>
        </mc:Choice>
        <mc:Fallback xmlns="">
          <p:pic>
            <p:nvPicPr>
              <p:cNvPr id="129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2094503" y="2030492"/>
                <a:ext cx="1013740" cy="5330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2" grpId="0"/>
      <p:bldP spid="595973" grpId="0"/>
      <p:bldP spid="59597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43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C66AE0-D2E2-4ECB-A45F-A9EA4930FF77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Derivations as Trees</a:t>
            </a:r>
          </a:p>
        </p:txBody>
      </p:sp>
      <p:pic>
        <p:nvPicPr>
          <p:cNvPr id="14353" name="Picture 72" descr="only-gra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1752600"/>
            <a:ext cx="3151188" cy="4267200"/>
          </a:xfrm>
          <a:noFill/>
        </p:spPr>
      </p:pic>
      <p:sp>
        <p:nvSpPr>
          <p:cNvPr id="597066" name="Rectangle 74"/>
          <p:cNvSpPr>
            <a:spLocks noChangeArrowheads="1"/>
          </p:cNvSpPr>
          <p:nvPr/>
        </p:nvSpPr>
        <p:spPr bwMode="auto">
          <a:xfrm>
            <a:off x="5181600" y="1752600"/>
            <a:ext cx="25146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67" name="Rectangle 75"/>
          <p:cNvSpPr>
            <a:spLocks noChangeArrowheads="1"/>
          </p:cNvSpPr>
          <p:nvPr/>
        </p:nvSpPr>
        <p:spPr bwMode="auto">
          <a:xfrm>
            <a:off x="5181600" y="2362200"/>
            <a:ext cx="25908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68" name="Rectangle 76"/>
          <p:cNvSpPr>
            <a:spLocks noChangeArrowheads="1"/>
          </p:cNvSpPr>
          <p:nvPr/>
        </p:nvSpPr>
        <p:spPr bwMode="auto">
          <a:xfrm>
            <a:off x="5410200" y="4419600"/>
            <a:ext cx="25146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69" name="Rectangle 77"/>
          <p:cNvSpPr>
            <a:spLocks noChangeArrowheads="1"/>
          </p:cNvSpPr>
          <p:nvPr/>
        </p:nvSpPr>
        <p:spPr bwMode="auto">
          <a:xfrm>
            <a:off x="5486400" y="2928938"/>
            <a:ext cx="25146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70" name="Rectangle 78"/>
          <p:cNvSpPr>
            <a:spLocks noChangeArrowheads="1"/>
          </p:cNvSpPr>
          <p:nvPr/>
        </p:nvSpPr>
        <p:spPr bwMode="auto">
          <a:xfrm>
            <a:off x="5105400" y="3276600"/>
            <a:ext cx="29718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71" name="Rectangle 79"/>
          <p:cNvSpPr>
            <a:spLocks noChangeArrowheads="1"/>
          </p:cNvSpPr>
          <p:nvPr/>
        </p:nvSpPr>
        <p:spPr bwMode="auto">
          <a:xfrm>
            <a:off x="5791200" y="3581400"/>
            <a:ext cx="16764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228600" y="1981200"/>
            <a:ext cx="4349750" cy="4267200"/>
            <a:chOff x="144" y="1248"/>
            <a:chExt cx="2740" cy="2688"/>
          </a:xfrm>
        </p:grpSpPr>
        <p:sp>
          <p:nvSpPr>
            <p:cNvPr id="14362" name="Freeform 3"/>
            <p:cNvSpPr>
              <a:spLocks/>
            </p:cNvSpPr>
            <p:nvPr/>
          </p:nvSpPr>
          <p:spPr bwMode="auto">
            <a:xfrm>
              <a:off x="1089" y="1248"/>
              <a:ext cx="76" cy="121"/>
            </a:xfrm>
            <a:custGeom>
              <a:avLst/>
              <a:gdLst>
                <a:gd name="T0" fmla="*/ 68 w 76"/>
                <a:gd name="T1" fmla="*/ 41 h 121"/>
                <a:gd name="T2" fmla="*/ 64 w 76"/>
                <a:gd name="T3" fmla="*/ 28 h 121"/>
                <a:gd name="T4" fmla="*/ 56 w 76"/>
                <a:gd name="T5" fmla="*/ 12 h 121"/>
                <a:gd name="T6" fmla="*/ 44 w 76"/>
                <a:gd name="T7" fmla="*/ 4 h 121"/>
                <a:gd name="T8" fmla="*/ 28 w 76"/>
                <a:gd name="T9" fmla="*/ 4 h 121"/>
                <a:gd name="T10" fmla="*/ 16 w 76"/>
                <a:gd name="T11" fmla="*/ 16 h 121"/>
                <a:gd name="T12" fmla="*/ 16 w 76"/>
                <a:gd name="T13" fmla="*/ 28 h 121"/>
                <a:gd name="T14" fmla="*/ 24 w 76"/>
                <a:gd name="T15" fmla="*/ 36 h 121"/>
                <a:gd name="T16" fmla="*/ 44 w 76"/>
                <a:gd name="T17" fmla="*/ 49 h 121"/>
                <a:gd name="T18" fmla="*/ 64 w 76"/>
                <a:gd name="T19" fmla="*/ 65 h 121"/>
                <a:gd name="T20" fmla="*/ 72 w 76"/>
                <a:gd name="T21" fmla="*/ 73 h 121"/>
                <a:gd name="T22" fmla="*/ 76 w 76"/>
                <a:gd name="T23" fmla="*/ 89 h 121"/>
                <a:gd name="T24" fmla="*/ 64 w 76"/>
                <a:gd name="T25" fmla="*/ 109 h 121"/>
                <a:gd name="T26" fmla="*/ 40 w 76"/>
                <a:gd name="T27" fmla="*/ 121 h 121"/>
                <a:gd name="T28" fmla="*/ 28 w 76"/>
                <a:gd name="T29" fmla="*/ 117 h 121"/>
                <a:gd name="T30" fmla="*/ 20 w 76"/>
                <a:gd name="T31" fmla="*/ 117 h 121"/>
                <a:gd name="T32" fmla="*/ 8 w 76"/>
                <a:gd name="T33" fmla="*/ 113 h 121"/>
                <a:gd name="T34" fmla="*/ 4 w 76"/>
                <a:gd name="T35" fmla="*/ 113 h 121"/>
                <a:gd name="T36" fmla="*/ 4 w 76"/>
                <a:gd name="T37" fmla="*/ 121 h 121"/>
                <a:gd name="T38" fmla="*/ 0 w 76"/>
                <a:gd name="T39" fmla="*/ 81 h 121"/>
                <a:gd name="T40" fmla="*/ 4 w 76"/>
                <a:gd name="T41" fmla="*/ 93 h 121"/>
                <a:gd name="T42" fmla="*/ 12 w 76"/>
                <a:gd name="T43" fmla="*/ 105 h 121"/>
                <a:gd name="T44" fmla="*/ 28 w 76"/>
                <a:gd name="T45" fmla="*/ 113 h 121"/>
                <a:gd name="T46" fmla="*/ 48 w 76"/>
                <a:gd name="T47" fmla="*/ 113 h 121"/>
                <a:gd name="T48" fmla="*/ 60 w 76"/>
                <a:gd name="T49" fmla="*/ 101 h 121"/>
                <a:gd name="T50" fmla="*/ 60 w 76"/>
                <a:gd name="T51" fmla="*/ 93 h 121"/>
                <a:gd name="T52" fmla="*/ 56 w 76"/>
                <a:gd name="T53" fmla="*/ 81 h 121"/>
                <a:gd name="T54" fmla="*/ 48 w 76"/>
                <a:gd name="T55" fmla="*/ 77 h 121"/>
                <a:gd name="T56" fmla="*/ 32 w 76"/>
                <a:gd name="T57" fmla="*/ 69 h 121"/>
                <a:gd name="T58" fmla="*/ 12 w 76"/>
                <a:gd name="T59" fmla="*/ 53 h 121"/>
                <a:gd name="T60" fmla="*/ 4 w 76"/>
                <a:gd name="T61" fmla="*/ 45 h 121"/>
                <a:gd name="T62" fmla="*/ 0 w 76"/>
                <a:gd name="T63" fmla="*/ 28 h 121"/>
                <a:gd name="T64" fmla="*/ 8 w 76"/>
                <a:gd name="T65" fmla="*/ 8 h 121"/>
                <a:gd name="T66" fmla="*/ 32 w 76"/>
                <a:gd name="T67" fmla="*/ 0 h 121"/>
                <a:gd name="T68" fmla="*/ 52 w 76"/>
                <a:gd name="T69" fmla="*/ 4 h 121"/>
                <a:gd name="T70" fmla="*/ 60 w 76"/>
                <a:gd name="T71" fmla="*/ 4 h 121"/>
                <a:gd name="T72" fmla="*/ 64 w 76"/>
                <a:gd name="T73" fmla="*/ 4 h 121"/>
                <a:gd name="T74" fmla="*/ 68 w 76"/>
                <a:gd name="T75" fmla="*/ 0 h 1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6"/>
                <a:gd name="T115" fmla="*/ 0 h 121"/>
                <a:gd name="T116" fmla="*/ 76 w 76"/>
                <a:gd name="T117" fmla="*/ 121 h 1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6" h="121">
                  <a:moveTo>
                    <a:pt x="68" y="0"/>
                  </a:moveTo>
                  <a:lnTo>
                    <a:pt x="68" y="41"/>
                  </a:lnTo>
                  <a:lnTo>
                    <a:pt x="64" y="28"/>
                  </a:lnTo>
                  <a:lnTo>
                    <a:pt x="60" y="20"/>
                  </a:lnTo>
                  <a:lnTo>
                    <a:pt x="56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24" y="36"/>
                  </a:lnTo>
                  <a:lnTo>
                    <a:pt x="32" y="45"/>
                  </a:lnTo>
                  <a:lnTo>
                    <a:pt x="44" y="49"/>
                  </a:lnTo>
                  <a:lnTo>
                    <a:pt x="56" y="57"/>
                  </a:lnTo>
                  <a:lnTo>
                    <a:pt x="64" y="65"/>
                  </a:lnTo>
                  <a:lnTo>
                    <a:pt x="68" y="69"/>
                  </a:lnTo>
                  <a:lnTo>
                    <a:pt x="72" y="73"/>
                  </a:lnTo>
                  <a:lnTo>
                    <a:pt x="76" y="81"/>
                  </a:lnTo>
                  <a:lnTo>
                    <a:pt x="76" y="89"/>
                  </a:lnTo>
                  <a:lnTo>
                    <a:pt x="72" y="101"/>
                  </a:lnTo>
                  <a:lnTo>
                    <a:pt x="64" y="109"/>
                  </a:lnTo>
                  <a:lnTo>
                    <a:pt x="52" y="117"/>
                  </a:lnTo>
                  <a:lnTo>
                    <a:pt x="40" y="121"/>
                  </a:lnTo>
                  <a:lnTo>
                    <a:pt x="36" y="121"/>
                  </a:lnTo>
                  <a:lnTo>
                    <a:pt x="28" y="117"/>
                  </a:lnTo>
                  <a:lnTo>
                    <a:pt x="24" y="117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8" y="113"/>
                  </a:lnTo>
                  <a:lnTo>
                    <a:pt x="4" y="113"/>
                  </a:lnTo>
                  <a:lnTo>
                    <a:pt x="4" y="117"/>
                  </a:lnTo>
                  <a:lnTo>
                    <a:pt x="4" y="121"/>
                  </a:lnTo>
                  <a:lnTo>
                    <a:pt x="0" y="12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93"/>
                  </a:lnTo>
                  <a:lnTo>
                    <a:pt x="8" y="101"/>
                  </a:lnTo>
                  <a:lnTo>
                    <a:pt x="12" y="105"/>
                  </a:lnTo>
                  <a:lnTo>
                    <a:pt x="20" y="109"/>
                  </a:lnTo>
                  <a:lnTo>
                    <a:pt x="28" y="113"/>
                  </a:lnTo>
                  <a:lnTo>
                    <a:pt x="36" y="113"/>
                  </a:lnTo>
                  <a:lnTo>
                    <a:pt x="48" y="113"/>
                  </a:lnTo>
                  <a:lnTo>
                    <a:pt x="56" y="109"/>
                  </a:lnTo>
                  <a:lnTo>
                    <a:pt x="60" y="101"/>
                  </a:lnTo>
                  <a:lnTo>
                    <a:pt x="60" y="97"/>
                  </a:lnTo>
                  <a:lnTo>
                    <a:pt x="60" y="93"/>
                  </a:lnTo>
                  <a:lnTo>
                    <a:pt x="60" y="85"/>
                  </a:lnTo>
                  <a:lnTo>
                    <a:pt x="56" y="81"/>
                  </a:lnTo>
                  <a:lnTo>
                    <a:pt x="52" y="77"/>
                  </a:lnTo>
                  <a:lnTo>
                    <a:pt x="48" y="77"/>
                  </a:lnTo>
                  <a:lnTo>
                    <a:pt x="40" y="73"/>
                  </a:lnTo>
                  <a:lnTo>
                    <a:pt x="32" y="69"/>
                  </a:lnTo>
                  <a:lnTo>
                    <a:pt x="20" y="61"/>
                  </a:lnTo>
                  <a:lnTo>
                    <a:pt x="12" y="53"/>
                  </a:lnTo>
                  <a:lnTo>
                    <a:pt x="8" y="49"/>
                  </a:lnTo>
                  <a:lnTo>
                    <a:pt x="4" y="45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3" name="Freeform 4"/>
            <p:cNvSpPr>
              <a:spLocks/>
            </p:cNvSpPr>
            <p:nvPr/>
          </p:nvSpPr>
          <p:spPr bwMode="auto">
            <a:xfrm>
              <a:off x="148" y="1688"/>
              <a:ext cx="130" cy="117"/>
            </a:xfrm>
            <a:custGeom>
              <a:avLst/>
              <a:gdLst>
                <a:gd name="T0" fmla="*/ 0 w 130"/>
                <a:gd name="T1" fmla="*/ 0 h 117"/>
                <a:gd name="T2" fmla="*/ 29 w 130"/>
                <a:gd name="T3" fmla="*/ 0 h 117"/>
                <a:gd name="T4" fmla="*/ 105 w 130"/>
                <a:gd name="T5" fmla="*/ 89 h 117"/>
                <a:gd name="T6" fmla="*/ 105 w 130"/>
                <a:gd name="T7" fmla="*/ 20 h 117"/>
                <a:gd name="T8" fmla="*/ 105 w 130"/>
                <a:gd name="T9" fmla="*/ 8 h 117"/>
                <a:gd name="T10" fmla="*/ 101 w 130"/>
                <a:gd name="T11" fmla="*/ 4 h 117"/>
                <a:gd name="T12" fmla="*/ 97 w 130"/>
                <a:gd name="T13" fmla="*/ 0 h 117"/>
                <a:gd name="T14" fmla="*/ 93 w 130"/>
                <a:gd name="T15" fmla="*/ 0 h 117"/>
                <a:gd name="T16" fmla="*/ 89 w 130"/>
                <a:gd name="T17" fmla="*/ 0 h 117"/>
                <a:gd name="T18" fmla="*/ 89 w 130"/>
                <a:gd name="T19" fmla="*/ 0 h 117"/>
                <a:gd name="T20" fmla="*/ 130 w 130"/>
                <a:gd name="T21" fmla="*/ 0 h 117"/>
                <a:gd name="T22" fmla="*/ 130 w 130"/>
                <a:gd name="T23" fmla="*/ 0 h 117"/>
                <a:gd name="T24" fmla="*/ 125 w 130"/>
                <a:gd name="T25" fmla="*/ 0 h 117"/>
                <a:gd name="T26" fmla="*/ 117 w 130"/>
                <a:gd name="T27" fmla="*/ 0 h 117"/>
                <a:gd name="T28" fmla="*/ 113 w 130"/>
                <a:gd name="T29" fmla="*/ 4 h 117"/>
                <a:gd name="T30" fmla="*/ 113 w 130"/>
                <a:gd name="T31" fmla="*/ 8 h 117"/>
                <a:gd name="T32" fmla="*/ 113 w 130"/>
                <a:gd name="T33" fmla="*/ 20 h 117"/>
                <a:gd name="T34" fmla="*/ 113 w 130"/>
                <a:gd name="T35" fmla="*/ 117 h 117"/>
                <a:gd name="T36" fmla="*/ 109 w 130"/>
                <a:gd name="T37" fmla="*/ 117 h 117"/>
                <a:gd name="T38" fmla="*/ 29 w 130"/>
                <a:gd name="T39" fmla="*/ 24 h 117"/>
                <a:gd name="T40" fmla="*/ 29 w 130"/>
                <a:gd name="T41" fmla="*/ 97 h 117"/>
                <a:gd name="T42" fmla="*/ 33 w 130"/>
                <a:gd name="T43" fmla="*/ 105 h 117"/>
                <a:gd name="T44" fmla="*/ 33 w 130"/>
                <a:gd name="T45" fmla="*/ 109 h 117"/>
                <a:gd name="T46" fmla="*/ 37 w 130"/>
                <a:gd name="T47" fmla="*/ 113 h 117"/>
                <a:gd name="T48" fmla="*/ 45 w 130"/>
                <a:gd name="T49" fmla="*/ 113 h 117"/>
                <a:gd name="T50" fmla="*/ 49 w 130"/>
                <a:gd name="T51" fmla="*/ 113 h 117"/>
                <a:gd name="T52" fmla="*/ 49 w 130"/>
                <a:gd name="T53" fmla="*/ 117 h 117"/>
                <a:gd name="T54" fmla="*/ 8 w 130"/>
                <a:gd name="T55" fmla="*/ 117 h 117"/>
                <a:gd name="T56" fmla="*/ 8 w 130"/>
                <a:gd name="T57" fmla="*/ 113 h 117"/>
                <a:gd name="T58" fmla="*/ 12 w 130"/>
                <a:gd name="T59" fmla="*/ 113 h 117"/>
                <a:gd name="T60" fmla="*/ 17 w 130"/>
                <a:gd name="T61" fmla="*/ 113 h 117"/>
                <a:gd name="T62" fmla="*/ 21 w 130"/>
                <a:gd name="T63" fmla="*/ 109 h 117"/>
                <a:gd name="T64" fmla="*/ 25 w 130"/>
                <a:gd name="T65" fmla="*/ 105 h 117"/>
                <a:gd name="T66" fmla="*/ 25 w 130"/>
                <a:gd name="T67" fmla="*/ 97 h 117"/>
                <a:gd name="T68" fmla="*/ 25 w 130"/>
                <a:gd name="T69" fmla="*/ 16 h 117"/>
                <a:gd name="T70" fmla="*/ 21 w 130"/>
                <a:gd name="T71" fmla="*/ 8 h 117"/>
                <a:gd name="T72" fmla="*/ 17 w 130"/>
                <a:gd name="T73" fmla="*/ 8 h 117"/>
                <a:gd name="T74" fmla="*/ 12 w 130"/>
                <a:gd name="T75" fmla="*/ 4 h 117"/>
                <a:gd name="T76" fmla="*/ 8 w 130"/>
                <a:gd name="T77" fmla="*/ 4 h 117"/>
                <a:gd name="T78" fmla="*/ 4 w 130"/>
                <a:gd name="T79" fmla="*/ 0 h 117"/>
                <a:gd name="T80" fmla="*/ 0 w 130"/>
                <a:gd name="T81" fmla="*/ 0 h 117"/>
                <a:gd name="T82" fmla="*/ 0 w 130"/>
                <a:gd name="T83" fmla="*/ 0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0"/>
                <a:gd name="T127" fmla="*/ 0 h 117"/>
                <a:gd name="T128" fmla="*/ 130 w 130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0" h="117">
                  <a:moveTo>
                    <a:pt x="0" y="0"/>
                  </a:moveTo>
                  <a:lnTo>
                    <a:pt x="29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8"/>
                  </a:lnTo>
                  <a:lnTo>
                    <a:pt x="101" y="4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13" y="4"/>
                  </a:lnTo>
                  <a:lnTo>
                    <a:pt x="113" y="8"/>
                  </a:lnTo>
                  <a:lnTo>
                    <a:pt x="113" y="20"/>
                  </a:lnTo>
                  <a:lnTo>
                    <a:pt x="113" y="117"/>
                  </a:lnTo>
                  <a:lnTo>
                    <a:pt x="109" y="117"/>
                  </a:lnTo>
                  <a:lnTo>
                    <a:pt x="29" y="24"/>
                  </a:lnTo>
                  <a:lnTo>
                    <a:pt x="29" y="97"/>
                  </a:lnTo>
                  <a:lnTo>
                    <a:pt x="33" y="105"/>
                  </a:lnTo>
                  <a:lnTo>
                    <a:pt x="33" y="109"/>
                  </a:lnTo>
                  <a:lnTo>
                    <a:pt x="37" y="113"/>
                  </a:lnTo>
                  <a:lnTo>
                    <a:pt x="45" y="113"/>
                  </a:lnTo>
                  <a:lnTo>
                    <a:pt x="49" y="113"/>
                  </a:lnTo>
                  <a:lnTo>
                    <a:pt x="49" y="117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12" y="113"/>
                  </a:lnTo>
                  <a:lnTo>
                    <a:pt x="17" y="113"/>
                  </a:lnTo>
                  <a:lnTo>
                    <a:pt x="21" y="109"/>
                  </a:lnTo>
                  <a:lnTo>
                    <a:pt x="25" y="105"/>
                  </a:lnTo>
                  <a:lnTo>
                    <a:pt x="25" y="97"/>
                  </a:lnTo>
                  <a:lnTo>
                    <a:pt x="25" y="16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4" name="Freeform 5"/>
            <p:cNvSpPr>
              <a:spLocks noEditPoints="1"/>
            </p:cNvSpPr>
            <p:nvPr/>
          </p:nvSpPr>
          <p:spPr bwMode="auto">
            <a:xfrm>
              <a:off x="282" y="1688"/>
              <a:ext cx="88" cy="117"/>
            </a:xfrm>
            <a:custGeom>
              <a:avLst/>
              <a:gdLst>
                <a:gd name="T0" fmla="*/ 32 w 88"/>
                <a:gd name="T1" fmla="*/ 61 h 117"/>
                <a:gd name="T2" fmla="*/ 32 w 88"/>
                <a:gd name="T3" fmla="*/ 97 h 117"/>
                <a:gd name="T4" fmla="*/ 32 w 88"/>
                <a:gd name="T5" fmla="*/ 105 h 117"/>
                <a:gd name="T6" fmla="*/ 32 w 88"/>
                <a:gd name="T7" fmla="*/ 109 h 117"/>
                <a:gd name="T8" fmla="*/ 36 w 88"/>
                <a:gd name="T9" fmla="*/ 113 h 117"/>
                <a:gd name="T10" fmla="*/ 44 w 88"/>
                <a:gd name="T11" fmla="*/ 113 h 117"/>
                <a:gd name="T12" fmla="*/ 48 w 88"/>
                <a:gd name="T13" fmla="*/ 113 h 117"/>
                <a:gd name="T14" fmla="*/ 48 w 88"/>
                <a:gd name="T15" fmla="*/ 117 h 117"/>
                <a:gd name="T16" fmla="*/ 0 w 88"/>
                <a:gd name="T17" fmla="*/ 117 h 117"/>
                <a:gd name="T18" fmla="*/ 0 w 88"/>
                <a:gd name="T19" fmla="*/ 113 h 117"/>
                <a:gd name="T20" fmla="*/ 4 w 88"/>
                <a:gd name="T21" fmla="*/ 113 h 117"/>
                <a:gd name="T22" fmla="*/ 8 w 88"/>
                <a:gd name="T23" fmla="*/ 113 h 117"/>
                <a:gd name="T24" fmla="*/ 12 w 88"/>
                <a:gd name="T25" fmla="*/ 109 h 117"/>
                <a:gd name="T26" fmla="*/ 16 w 88"/>
                <a:gd name="T27" fmla="*/ 105 h 117"/>
                <a:gd name="T28" fmla="*/ 16 w 88"/>
                <a:gd name="T29" fmla="*/ 97 h 117"/>
                <a:gd name="T30" fmla="*/ 16 w 88"/>
                <a:gd name="T31" fmla="*/ 20 h 117"/>
                <a:gd name="T32" fmla="*/ 16 w 88"/>
                <a:gd name="T33" fmla="*/ 8 h 117"/>
                <a:gd name="T34" fmla="*/ 12 w 88"/>
                <a:gd name="T35" fmla="*/ 4 h 117"/>
                <a:gd name="T36" fmla="*/ 8 w 88"/>
                <a:gd name="T37" fmla="*/ 0 h 117"/>
                <a:gd name="T38" fmla="*/ 4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40 w 88"/>
                <a:gd name="T45" fmla="*/ 0 h 117"/>
                <a:gd name="T46" fmla="*/ 56 w 88"/>
                <a:gd name="T47" fmla="*/ 0 h 117"/>
                <a:gd name="T48" fmla="*/ 68 w 88"/>
                <a:gd name="T49" fmla="*/ 0 h 117"/>
                <a:gd name="T50" fmla="*/ 76 w 88"/>
                <a:gd name="T51" fmla="*/ 4 h 117"/>
                <a:gd name="T52" fmla="*/ 80 w 88"/>
                <a:gd name="T53" fmla="*/ 12 h 117"/>
                <a:gd name="T54" fmla="*/ 88 w 88"/>
                <a:gd name="T55" fmla="*/ 20 h 117"/>
                <a:gd name="T56" fmla="*/ 88 w 88"/>
                <a:gd name="T57" fmla="*/ 32 h 117"/>
                <a:gd name="T58" fmla="*/ 84 w 88"/>
                <a:gd name="T59" fmla="*/ 44 h 117"/>
                <a:gd name="T60" fmla="*/ 80 w 88"/>
                <a:gd name="T61" fmla="*/ 53 h 117"/>
                <a:gd name="T62" fmla="*/ 72 w 88"/>
                <a:gd name="T63" fmla="*/ 61 h 117"/>
                <a:gd name="T64" fmla="*/ 60 w 88"/>
                <a:gd name="T65" fmla="*/ 61 h 117"/>
                <a:gd name="T66" fmla="*/ 52 w 88"/>
                <a:gd name="T67" fmla="*/ 61 h 117"/>
                <a:gd name="T68" fmla="*/ 48 w 88"/>
                <a:gd name="T69" fmla="*/ 61 h 117"/>
                <a:gd name="T70" fmla="*/ 40 w 88"/>
                <a:gd name="T71" fmla="*/ 61 h 117"/>
                <a:gd name="T72" fmla="*/ 36 w 88"/>
                <a:gd name="T73" fmla="*/ 61 h 117"/>
                <a:gd name="T74" fmla="*/ 32 w 88"/>
                <a:gd name="T75" fmla="*/ 61 h 117"/>
                <a:gd name="T76" fmla="*/ 32 w 88"/>
                <a:gd name="T77" fmla="*/ 57 h 117"/>
                <a:gd name="T78" fmla="*/ 36 w 88"/>
                <a:gd name="T79" fmla="*/ 57 h 117"/>
                <a:gd name="T80" fmla="*/ 40 w 88"/>
                <a:gd name="T81" fmla="*/ 57 h 117"/>
                <a:gd name="T82" fmla="*/ 44 w 88"/>
                <a:gd name="T83" fmla="*/ 57 h 117"/>
                <a:gd name="T84" fmla="*/ 44 w 88"/>
                <a:gd name="T85" fmla="*/ 57 h 117"/>
                <a:gd name="T86" fmla="*/ 52 w 88"/>
                <a:gd name="T87" fmla="*/ 57 h 117"/>
                <a:gd name="T88" fmla="*/ 60 w 88"/>
                <a:gd name="T89" fmla="*/ 48 h 117"/>
                <a:gd name="T90" fmla="*/ 68 w 88"/>
                <a:gd name="T91" fmla="*/ 40 h 117"/>
                <a:gd name="T92" fmla="*/ 68 w 88"/>
                <a:gd name="T93" fmla="*/ 32 h 117"/>
                <a:gd name="T94" fmla="*/ 68 w 88"/>
                <a:gd name="T95" fmla="*/ 24 h 117"/>
                <a:gd name="T96" fmla="*/ 64 w 88"/>
                <a:gd name="T97" fmla="*/ 16 h 117"/>
                <a:gd name="T98" fmla="*/ 60 w 88"/>
                <a:gd name="T99" fmla="*/ 12 h 117"/>
                <a:gd name="T100" fmla="*/ 56 w 88"/>
                <a:gd name="T101" fmla="*/ 8 h 117"/>
                <a:gd name="T102" fmla="*/ 48 w 88"/>
                <a:gd name="T103" fmla="*/ 4 h 117"/>
                <a:gd name="T104" fmla="*/ 44 w 88"/>
                <a:gd name="T105" fmla="*/ 4 h 117"/>
                <a:gd name="T106" fmla="*/ 36 w 88"/>
                <a:gd name="T107" fmla="*/ 4 h 117"/>
                <a:gd name="T108" fmla="*/ 32 w 88"/>
                <a:gd name="T109" fmla="*/ 4 h 117"/>
                <a:gd name="T110" fmla="*/ 32 w 88"/>
                <a:gd name="T111" fmla="*/ 57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2" y="109"/>
                  </a:lnTo>
                  <a:lnTo>
                    <a:pt x="36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0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4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0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0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52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5" name="Freeform 6"/>
            <p:cNvSpPr>
              <a:spLocks/>
            </p:cNvSpPr>
            <p:nvPr/>
          </p:nvSpPr>
          <p:spPr bwMode="auto">
            <a:xfrm>
              <a:off x="1536" y="1688"/>
              <a:ext cx="126" cy="117"/>
            </a:xfrm>
            <a:custGeom>
              <a:avLst/>
              <a:gdLst>
                <a:gd name="T0" fmla="*/ 126 w 126"/>
                <a:gd name="T1" fmla="*/ 0 h 117"/>
                <a:gd name="T2" fmla="*/ 126 w 126"/>
                <a:gd name="T3" fmla="*/ 0 h 117"/>
                <a:gd name="T4" fmla="*/ 118 w 126"/>
                <a:gd name="T5" fmla="*/ 0 h 117"/>
                <a:gd name="T6" fmla="*/ 113 w 126"/>
                <a:gd name="T7" fmla="*/ 4 h 117"/>
                <a:gd name="T8" fmla="*/ 109 w 126"/>
                <a:gd name="T9" fmla="*/ 12 h 117"/>
                <a:gd name="T10" fmla="*/ 105 w 126"/>
                <a:gd name="T11" fmla="*/ 20 h 117"/>
                <a:gd name="T12" fmla="*/ 69 w 126"/>
                <a:gd name="T13" fmla="*/ 117 h 117"/>
                <a:gd name="T14" fmla="*/ 65 w 126"/>
                <a:gd name="T15" fmla="*/ 117 h 117"/>
                <a:gd name="T16" fmla="*/ 21 w 126"/>
                <a:gd name="T17" fmla="*/ 16 h 117"/>
                <a:gd name="T18" fmla="*/ 17 w 126"/>
                <a:gd name="T19" fmla="*/ 12 h 117"/>
                <a:gd name="T20" fmla="*/ 17 w 126"/>
                <a:gd name="T21" fmla="*/ 8 h 117"/>
                <a:gd name="T22" fmla="*/ 13 w 126"/>
                <a:gd name="T23" fmla="*/ 4 h 117"/>
                <a:gd name="T24" fmla="*/ 9 w 126"/>
                <a:gd name="T25" fmla="*/ 4 h 117"/>
                <a:gd name="T26" fmla="*/ 5 w 126"/>
                <a:gd name="T27" fmla="*/ 0 h 117"/>
                <a:gd name="T28" fmla="*/ 0 w 126"/>
                <a:gd name="T29" fmla="*/ 0 h 117"/>
                <a:gd name="T30" fmla="*/ 0 w 126"/>
                <a:gd name="T31" fmla="*/ 0 h 117"/>
                <a:gd name="T32" fmla="*/ 49 w 126"/>
                <a:gd name="T33" fmla="*/ 0 h 117"/>
                <a:gd name="T34" fmla="*/ 49 w 126"/>
                <a:gd name="T35" fmla="*/ 0 h 117"/>
                <a:gd name="T36" fmla="*/ 41 w 126"/>
                <a:gd name="T37" fmla="*/ 0 h 117"/>
                <a:gd name="T38" fmla="*/ 37 w 126"/>
                <a:gd name="T39" fmla="*/ 4 h 117"/>
                <a:gd name="T40" fmla="*/ 37 w 126"/>
                <a:gd name="T41" fmla="*/ 4 h 117"/>
                <a:gd name="T42" fmla="*/ 37 w 126"/>
                <a:gd name="T43" fmla="*/ 8 h 117"/>
                <a:gd name="T44" fmla="*/ 37 w 126"/>
                <a:gd name="T45" fmla="*/ 12 h 117"/>
                <a:gd name="T46" fmla="*/ 41 w 126"/>
                <a:gd name="T47" fmla="*/ 20 h 117"/>
                <a:gd name="T48" fmla="*/ 69 w 126"/>
                <a:gd name="T49" fmla="*/ 89 h 117"/>
                <a:gd name="T50" fmla="*/ 97 w 126"/>
                <a:gd name="T51" fmla="*/ 20 h 117"/>
                <a:gd name="T52" fmla="*/ 101 w 126"/>
                <a:gd name="T53" fmla="*/ 12 h 117"/>
                <a:gd name="T54" fmla="*/ 101 w 126"/>
                <a:gd name="T55" fmla="*/ 8 h 117"/>
                <a:gd name="T56" fmla="*/ 101 w 126"/>
                <a:gd name="T57" fmla="*/ 4 h 117"/>
                <a:gd name="T58" fmla="*/ 97 w 126"/>
                <a:gd name="T59" fmla="*/ 4 h 117"/>
                <a:gd name="T60" fmla="*/ 97 w 126"/>
                <a:gd name="T61" fmla="*/ 0 h 117"/>
                <a:gd name="T62" fmla="*/ 89 w 126"/>
                <a:gd name="T63" fmla="*/ 0 h 117"/>
                <a:gd name="T64" fmla="*/ 89 w 126"/>
                <a:gd name="T65" fmla="*/ 0 h 117"/>
                <a:gd name="T66" fmla="*/ 89 w 126"/>
                <a:gd name="T67" fmla="*/ 0 h 117"/>
                <a:gd name="T68" fmla="*/ 89 w 126"/>
                <a:gd name="T69" fmla="*/ 0 h 117"/>
                <a:gd name="T70" fmla="*/ 126 w 126"/>
                <a:gd name="T71" fmla="*/ 0 h 1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6"/>
                <a:gd name="T109" fmla="*/ 0 h 117"/>
                <a:gd name="T110" fmla="*/ 126 w 126"/>
                <a:gd name="T111" fmla="*/ 117 h 1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6" h="117">
                  <a:moveTo>
                    <a:pt x="126" y="0"/>
                  </a:moveTo>
                  <a:lnTo>
                    <a:pt x="126" y="0"/>
                  </a:lnTo>
                  <a:lnTo>
                    <a:pt x="118" y="0"/>
                  </a:lnTo>
                  <a:lnTo>
                    <a:pt x="113" y="4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9" y="117"/>
                  </a:lnTo>
                  <a:lnTo>
                    <a:pt x="65" y="117"/>
                  </a:lnTo>
                  <a:lnTo>
                    <a:pt x="21" y="16"/>
                  </a:lnTo>
                  <a:lnTo>
                    <a:pt x="17" y="12"/>
                  </a:lnTo>
                  <a:lnTo>
                    <a:pt x="17" y="8"/>
                  </a:lnTo>
                  <a:lnTo>
                    <a:pt x="13" y="4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41" y="20"/>
                  </a:lnTo>
                  <a:lnTo>
                    <a:pt x="69" y="89"/>
                  </a:lnTo>
                  <a:lnTo>
                    <a:pt x="97" y="20"/>
                  </a:lnTo>
                  <a:lnTo>
                    <a:pt x="101" y="12"/>
                  </a:lnTo>
                  <a:lnTo>
                    <a:pt x="101" y="8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6" name="Freeform 7"/>
            <p:cNvSpPr>
              <a:spLocks noEditPoints="1"/>
            </p:cNvSpPr>
            <p:nvPr/>
          </p:nvSpPr>
          <p:spPr bwMode="auto">
            <a:xfrm>
              <a:off x="1666" y="1688"/>
              <a:ext cx="88" cy="117"/>
            </a:xfrm>
            <a:custGeom>
              <a:avLst/>
              <a:gdLst>
                <a:gd name="T0" fmla="*/ 32 w 88"/>
                <a:gd name="T1" fmla="*/ 61 h 117"/>
                <a:gd name="T2" fmla="*/ 32 w 88"/>
                <a:gd name="T3" fmla="*/ 97 h 117"/>
                <a:gd name="T4" fmla="*/ 32 w 88"/>
                <a:gd name="T5" fmla="*/ 105 h 117"/>
                <a:gd name="T6" fmla="*/ 36 w 88"/>
                <a:gd name="T7" fmla="*/ 109 h 117"/>
                <a:gd name="T8" fmla="*/ 40 w 88"/>
                <a:gd name="T9" fmla="*/ 113 h 117"/>
                <a:gd name="T10" fmla="*/ 44 w 88"/>
                <a:gd name="T11" fmla="*/ 113 h 117"/>
                <a:gd name="T12" fmla="*/ 48 w 88"/>
                <a:gd name="T13" fmla="*/ 113 h 117"/>
                <a:gd name="T14" fmla="*/ 48 w 88"/>
                <a:gd name="T15" fmla="*/ 117 h 117"/>
                <a:gd name="T16" fmla="*/ 0 w 88"/>
                <a:gd name="T17" fmla="*/ 117 h 117"/>
                <a:gd name="T18" fmla="*/ 0 w 88"/>
                <a:gd name="T19" fmla="*/ 113 h 117"/>
                <a:gd name="T20" fmla="*/ 4 w 88"/>
                <a:gd name="T21" fmla="*/ 113 h 117"/>
                <a:gd name="T22" fmla="*/ 8 w 88"/>
                <a:gd name="T23" fmla="*/ 113 h 117"/>
                <a:gd name="T24" fmla="*/ 12 w 88"/>
                <a:gd name="T25" fmla="*/ 109 h 117"/>
                <a:gd name="T26" fmla="*/ 16 w 88"/>
                <a:gd name="T27" fmla="*/ 105 h 117"/>
                <a:gd name="T28" fmla="*/ 16 w 88"/>
                <a:gd name="T29" fmla="*/ 97 h 117"/>
                <a:gd name="T30" fmla="*/ 16 w 88"/>
                <a:gd name="T31" fmla="*/ 20 h 117"/>
                <a:gd name="T32" fmla="*/ 16 w 88"/>
                <a:gd name="T33" fmla="*/ 8 h 117"/>
                <a:gd name="T34" fmla="*/ 12 w 88"/>
                <a:gd name="T35" fmla="*/ 4 h 117"/>
                <a:gd name="T36" fmla="*/ 8 w 88"/>
                <a:gd name="T37" fmla="*/ 0 h 117"/>
                <a:gd name="T38" fmla="*/ 4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44 w 88"/>
                <a:gd name="T45" fmla="*/ 0 h 117"/>
                <a:gd name="T46" fmla="*/ 56 w 88"/>
                <a:gd name="T47" fmla="*/ 0 h 117"/>
                <a:gd name="T48" fmla="*/ 68 w 88"/>
                <a:gd name="T49" fmla="*/ 0 h 117"/>
                <a:gd name="T50" fmla="*/ 76 w 88"/>
                <a:gd name="T51" fmla="*/ 4 h 117"/>
                <a:gd name="T52" fmla="*/ 84 w 88"/>
                <a:gd name="T53" fmla="*/ 12 h 117"/>
                <a:gd name="T54" fmla="*/ 88 w 88"/>
                <a:gd name="T55" fmla="*/ 20 h 117"/>
                <a:gd name="T56" fmla="*/ 88 w 88"/>
                <a:gd name="T57" fmla="*/ 32 h 117"/>
                <a:gd name="T58" fmla="*/ 88 w 88"/>
                <a:gd name="T59" fmla="*/ 44 h 117"/>
                <a:gd name="T60" fmla="*/ 80 w 88"/>
                <a:gd name="T61" fmla="*/ 53 h 117"/>
                <a:gd name="T62" fmla="*/ 72 w 88"/>
                <a:gd name="T63" fmla="*/ 61 h 117"/>
                <a:gd name="T64" fmla="*/ 64 w 88"/>
                <a:gd name="T65" fmla="*/ 61 h 117"/>
                <a:gd name="T66" fmla="*/ 52 w 88"/>
                <a:gd name="T67" fmla="*/ 61 h 117"/>
                <a:gd name="T68" fmla="*/ 48 w 88"/>
                <a:gd name="T69" fmla="*/ 61 h 117"/>
                <a:gd name="T70" fmla="*/ 44 w 88"/>
                <a:gd name="T71" fmla="*/ 61 h 117"/>
                <a:gd name="T72" fmla="*/ 36 w 88"/>
                <a:gd name="T73" fmla="*/ 61 h 117"/>
                <a:gd name="T74" fmla="*/ 32 w 88"/>
                <a:gd name="T75" fmla="*/ 61 h 117"/>
                <a:gd name="T76" fmla="*/ 32 w 88"/>
                <a:gd name="T77" fmla="*/ 57 h 117"/>
                <a:gd name="T78" fmla="*/ 36 w 88"/>
                <a:gd name="T79" fmla="*/ 57 h 117"/>
                <a:gd name="T80" fmla="*/ 40 w 88"/>
                <a:gd name="T81" fmla="*/ 57 h 117"/>
                <a:gd name="T82" fmla="*/ 44 w 88"/>
                <a:gd name="T83" fmla="*/ 57 h 117"/>
                <a:gd name="T84" fmla="*/ 48 w 88"/>
                <a:gd name="T85" fmla="*/ 57 h 117"/>
                <a:gd name="T86" fmla="*/ 56 w 88"/>
                <a:gd name="T87" fmla="*/ 57 h 117"/>
                <a:gd name="T88" fmla="*/ 60 w 88"/>
                <a:gd name="T89" fmla="*/ 48 h 117"/>
                <a:gd name="T90" fmla="*/ 68 w 88"/>
                <a:gd name="T91" fmla="*/ 40 h 117"/>
                <a:gd name="T92" fmla="*/ 68 w 88"/>
                <a:gd name="T93" fmla="*/ 32 h 117"/>
                <a:gd name="T94" fmla="*/ 68 w 88"/>
                <a:gd name="T95" fmla="*/ 24 h 117"/>
                <a:gd name="T96" fmla="*/ 64 w 88"/>
                <a:gd name="T97" fmla="*/ 16 h 117"/>
                <a:gd name="T98" fmla="*/ 60 w 88"/>
                <a:gd name="T99" fmla="*/ 12 h 117"/>
                <a:gd name="T100" fmla="*/ 56 w 88"/>
                <a:gd name="T101" fmla="*/ 8 h 117"/>
                <a:gd name="T102" fmla="*/ 52 w 88"/>
                <a:gd name="T103" fmla="*/ 4 h 117"/>
                <a:gd name="T104" fmla="*/ 44 w 88"/>
                <a:gd name="T105" fmla="*/ 4 h 117"/>
                <a:gd name="T106" fmla="*/ 40 w 88"/>
                <a:gd name="T107" fmla="*/ 4 h 117"/>
                <a:gd name="T108" fmla="*/ 32 w 88"/>
                <a:gd name="T109" fmla="*/ 4 h 117"/>
                <a:gd name="T110" fmla="*/ 32 w 88"/>
                <a:gd name="T111" fmla="*/ 57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6" y="109"/>
                  </a:lnTo>
                  <a:lnTo>
                    <a:pt x="40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4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8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4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4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48" y="57"/>
                  </a:lnTo>
                  <a:lnTo>
                    <a:pt x="56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7" name="Freeform 8"/>
            <p:cNvSpPr>
              <a:spLocks/>
            </p:cNvSpPr>
            <p:nvPr/>
          </p:nvSpPr>
          <p:spPr bwMode="auto">
            <a:xfrm>
              <a:off x="1896" y="2124"/>
              <a:ext cx="129" cy="121"/>
            </a:xfrm>
            <a:custGeom>
              <a:avLst/>
              <a:gdLst>
                <a:gd name="T0" fmla="*/ 0 w 129"/>
                <a:gd name="T1" fmla="*/ 0 h 121"/>
                <a:gd name="T2" fmla="*/ 28 w 129"/>
                <a:gd name="T3" fmla="*/ 0 h 121"/>
                <a:gd name="T4" fmla="*/ 105 w 129"/>
                <a:gd name="T5" fmla="*/ 89 h 121"/>
                <a:gd name="T6" fmla="*/ 105 w 129"/>
                <a:gd name="T7" fmla="*/ 20 h 121"/>
                <a:gd name="T8" fmla="*/ 105 w 129"/>
                <a:gd name="T9" fmla="*/ 12 h 121"/>
                <a:gd name="T10" fmla="*/ 100 w 129"/>
                <a:gd name="T11" fmla="*/ 4 h 121"/>
                <a:gd name="T12" fmla="*/ 96 w 129"/>
                <a:gd name="T13" fmla="*/ 4 h 121"/>
                <a:gd name="T14" fmla="*/ 92 w 129"/>
                <a:gd name="T15" fmla="*/ 0 h 121"/>
                <a:gd name="T16" fmla="*/ 88 w 129"/>
                <a:gd name="T17" fmla="*/ 0 h 121"/>
                <a:gd name="T18" fmla="*/ 88 w 129"/>
                <a:gd name="T19" fmla="*/ 0 h 121"/>
                <a:gd name="T20" fmla="*/ 129 w 129"/>
                <a:gd name="T21" fmla="*/ 0 h 121"/>
                <a:gd name="T22" fmla="*/ 129 w 129"/>
                <a:gd name="T23" fmla="*/ 0 h 121"/>
                <a:gd name="T24" fmla="*/ 125 w 129"/>
                <a:gd name="T25" fmla="*/ 0 h 121"/>
                <a:gd name="T26" fmla="*/ 117 w 129"/>
                <a:gd name="T27" fmla="*/ 4 h 121"/>
                <a:gd name="T28" fmla="*/ 113 w 129"/>
                <a:gd name="T29" fmla="*/ 8 h 121"/>
                <a:gd name="T30" fmla="*/ 113 w 129"/>
                <a:gd name="T31" fmla="*/ 12 h 121"/>
                <a:gd name="T32" fmla="*/ 113 w 129"/>
                <a:gd name="T33" fmla="*/ 20 h 121"/>
                <a:gd name="T34" fmla="*/ 113 w 129"/>
                <a:gd name="T35" fmla="*/ 121 h 121"/>
                <a:gd name="T36" fmla="*/ 109 w 129"/>
                <a:gd name="T37" fmla="*/ 121 h 121"/>
                <a:gd name="T38" fmla="*/ 28 w 129"/>
                <a:gd name="T39" fmla="*/ 24 h 121"/>
                <a:gd name="T40" fmla="*/ 28 w 129"/>
                <a:gd name="T41" fmla="*/ 97 h 121"/>
                <a:gd name="T42" fmla="*/ 32 w 129"/>
                <a:gd name="T43" fmla="*/ 109 h 121"/>
                <a:gd name="T44" fmla="*/ 32 w 129"/>
                <a:gd name="T45" fmla="*/ 113 h 121"/>
                <a:gd name="T46" fmla="*/ 36 w 129"/>
                <a:gd name="T47" fmla="*/ 117 h 121"/>
                <a:gd name="T48" fmla="*/ 44 w 129"/>
                <a:gd name="T49" fmla="*/ 117 h 121"/>
                <a:gd name="T50" fmla="*/ 48 w 129"/>
                <a:gd name="T51" fmla="*/ 117 h 121"/>
                <a:gd name="T52" fmla="*/ 48 w 129"/>
                <a:gd name="T53" fmla="*/ 117 h 121"/>
                <a:gd name="T54" fmla="*/ 8 w 129"/>
                <a:gd name="T55" fmla="*/ 117 h 121"/>
                <a:gd name="T56" fmla="*/ 8 w 129"/>
                <a:gd name="T57" fmla="*/ 117 h 121"/>
                <a:gd name="T58" fmla="*/ 12 w 129"/>
                <a:gd name="T59" fmla="*/ 117 h 121"/>
                <a:gd name="T60" fmla="*/ 16 w 129"/>
                <a:gd name="T61" fmla="*/ 113 h 121"/>
                <a:gd name="T62" fmla="*/ 20 w 129"/>
                <a:gd name="T63" fmla="*/ 113 h 121"/>
                <a:gd name="T64" fmla="*/ 24 w 129"/>
                <a:gd name="T65" fmla="*/ 105 h 121"/>
                <a:gd name="T66" fmla="*/ 24 w 129"/>
                <a:gd name="T67" fmla="*/ 97 h 121"/>
                <a:gd name="T68" fmla="*/ 24 w 129"/>
                <a:gd name="T69" fmla="*/ 16 h 121"/>
                <a:gd name="T70" fmla="*/ 20 w 129"/>
                <a:gd name="T71" fmla="*/ 12 h 121"/>
                <a:gd name="T72" fmla="*/ 16 w 129"/>
                <a:gd name="T73" fmla="*/ 8 h 121"/>
                <a:gd name="T74" fmla="*/ 12 w 129"/>
                <a:gd name="T75" fmla="*/ 8 h 121"/>
                <a:gd name="T76" fmla="*/ 8 w 129"/>
                <a:gd name="T77" fmla="*/ 4 h 121"/>
                <a:gd name="T78" fmla="*/ 4 w 129"/>
                <a:gd name="T79" fmla="*/ 4 h 121"/>
                <a:gd name="T80" fmla="*/ 0 w 129"/>
                <a:gd name="T81" fmla="*/ 4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28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28" y="24"/>
                  </a:lnTo>
                  <a:lnTo>
                    <a:pt x="28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5"/>
                  </a:lnTo>
                  <a:lnTo>
                    <a:pt x="24" y="97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8" name="Freeform 9"/>
            <p:cNvSpPr>
              <a:spLocks noEditPoints="1"/>
            </p:cNvSpPr>
            <p:nvPr/>
          </p:nvSpPr>
          <p:spPr bwMode="auto">
            <a:xfrm>
              <a:off x="2029" y="2124"/>
              <a:ext cx="89" cy="117"/>
            </a:xfrm>
            <a:custGeom>
              <a:avLst/>
              <a:gdLst>
                <a:gd name="T0" fmla="*/ 32 w 89"/>
                <a:gd name="T1" fmla="*/ 60 h 117"/>
                <a:gd name="T2" fmla="*/ 32 w 89"/>
                <a:gd name="T3" fmla="*/ 97 h 117"/>
                <a:gd name="T4" fmla="*/ 32 w 89"/>
                <a:gd name="T5" fmla="*/ 109 h 117"/>
                <a:gd name="T6" fmla="*/ 32 w 89"/>
                <a:gd name="T7" fmla="*/ 113 h 117"/>
                <a:gd name="T8" fmla="*/ 36 w 89"/>
                <a:gd name="T9" fmla="*/ 113 h 117"/>
                <a:gd name="T10" fmla="*/ 44 w 89"/>
                <a:gd name="T11" fmla="*/ 117 h 117"/>
                <a:gd name="T12" fmla="*/ 48 w 89"/>
                <a:gd name="T13" fmla="*/ 117 h 117"/>
                <a:gd name="T14" fmla="*/ 48 w 89"/>
                <a:gd name="T15" fmla="*/ 117 h 117"/>
                <a:gd name="T16" fmla="*/ 0 w 89"/>
                <a:gd name="T17" fmla="*/ 117 h 117"/>
                <a:gd name="T18" fmla="*/ 0 w 89"/>
                <a:gd name="T19" fmla="*/ 117 h 117"/>
                <a:gd name="T20" fmla="*/ 4 w 89"/>
                <a:gd name="T21" fmla="*/ 117 h 117"/>
                <a:gd name="T22" fmla="*/ 8 w 89"/>
                <a:gd name="T23" fmla="*/ 113 h 117"/>
                <a:gd name="T24" fmla="*/ 12 w 89"/>
                <a:gd name="T25" fmla="*/ 109 h 117"/>
                <a:gd name="T26" fmla="*/ 16 w 89"/>
                <a:gd name="T27" fmla="*/ 105 h 117"/>
                <a:gd name="T28" fmla="*/ 16 w 89"/>
                <a:gd name="T29" fmla="*/ 97 h 117"/>
                <a:gd name="T30" fmla="*/ 16 w 89"/>
                <a:gd name="T31" fmla="*/ 20 h 117"/>
                <a:gd name="T32" fmla="*/ 16 w 89"/>
                <a:gd name="T33" fmla="*/ 12 h 117"/>
                <a:gd name="T34" fmla="*/ 12 w 89"/>
                <a:gd name="T35" fmla="*/ 4 h 117"/>
                <a:gd name="T36" fmla="*/ 8 w 89"/>
                <a:gd name="T37" fmla="*/ 4 h 117"/>
                <a:gd name="T38" fmla="*/ 4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40 w 89"/>
                <a:gd name="T45" fmla="*/ 0 h 117"/>
                <a:gd name="T46" fmla="*/ 56 w 89"/>
                <a:gd name="T47" fmla="*/ 0 h 117"/>
                <a:gd name="T48" fmla="*/ 68 w 89"/>
                <a:gd name="T49" fmla="*/ 4 h 117"/>
                <a:gd name="T50" fmla="*/ 76 w 89"/>
                <a:gd name="T51" fmla="*/ 8 h 117"/>
                <a:gd name="T52" fmla="*/ 80 w 89"/>
                <a:gd name="T53" fmla="*/ 12 h 117"/>
                <a:gd name="T54" fmla="*/ 89 w 89"/>
                <a:gd name="T55" fmla="*/ 24 h 117"/>
                <a:gd name="T56" fmla="*/ 89 w 89"/>
                <a:gd name="T57" fmla="*/ 32 h 117"/>
                <a:gd name="T58" fmla="*/ 85 w 89"/>
                <a:gd name="T59" fmla="*/ 44 h 117"/>
                <a:gd name="T60" fmla="*/ 76 w 89"/>
                <a:gd name="T61" fmla="*/ 56 h 117"/>
                <a:gd name="T62" fmla="*/ 72 w 89"/>
                <a:gd name="T63" fmla="*/ 60 h 117"/>
                <a:gd name="T64" fmla="*/ 60 w 89"/>
                <a:gd name="T65" fmla="*/ 64 h 117"/>
                <a:gd name="T66" fmla="*/ 52 w 89"/>
                <a:gd name="T67" fmla="*/ 64 h 117"/>
                <a:gd name="T68" fmla="*/ 48 w 89"/>
                <a:gd name="T69" fmla="*/ 64 h 117"/>
                <a:gd name="T70" fmla="*/ 40 w 89"/>
                <a:gd name="T71" fmla="*/ 64 h 117"/>
                <a:gd name="T72" fmla="*/ 36 w 89"/>
                <a:gd name="T73" fmla="*/ 64 h 117"/>
                <a:gd name="T74" fmla="*/ 32 w 89"/>
                <a:gd name="T75" fmla="*/ 60 h 117"/>
                <a:gd name="T76" fmla="*/ 32 w 89"/>
                <a:gd name="T77" fmla="*/ 56 h 117"/>
                <a:gd name="T78" fmla="*/ 36 w 89"/>
                <a:gd name="T79" fmla="*/ 56 h 117"/>
                <a:gd name="T80" fmla="*/ 40 w 89"/>
                <a:gd name="T81" fmla="*/ 56 h 117"/>
                <a:gd name="T82" fmla="*/ 44 w 89"/>
                <a:gd name="T83" fmla="*/ 60 h 117"/>
                <a:gd name="T84" fmla="*/ 44 w 89"/>
                <a:gd name="T85" fmla="*/ 60 h 117"/>
                <a:gd name="T86" fmla="*/ 52 w 89"/>
                <a:gd name="T87" fmla="*/ 56 h 117"/>
                <a:gd name="T88" fmla="*/ 60 w 89"/>
                <a:gd name="T89" fmla="*/ 52 h 117"/>
                <a:gd name="T90" fmla="*/ 64 w 89"/>
                <a:gd name="T91" fmla="*/ 44 h 117"/>
                <a:gd name="T92" fmla="*/ 68 w 89"/>
                <a:gd name="T93" fmla="*/ 32 h 117"/>
                <a:gd name="T94" fmla="*/ 68 w 89"/>
                <a:gd name="T95" fmla="*/ 24 h 117"/>
                <a:gd name="T96" fmla="*/ 64 w 89"/>
                <a:gd name="T97" fmla="*/ 20 h 117"/>
                <a:gd name="T98" fmla="*/ 60 w 89"/>
                <a:gd name="T99" fmla="*/ 12 h 117"/>
                <a:gd name="T100" fmla="*/ 56 w 89"/>
                <a:gd name="T101" fmla="*/ 8 h 117"/>
                <a:gd name="T102" fmla="*/ 48 w 89"/>
                <a:gd name="T103" fmla="*/ 8 h 117"/>
                <a:gd name="T104" fmla="*/ 44 w 89"/>
                <a:gd name="T105" fmla="*/ 4 h 117"/>
                <a:gd name="T106" fmla="*/ 36 w 89"/>
                <a:gd name="T107" fmla="*/ 4 h 117"/>
                <a:gd name="T108" fmla="*/ 32 w 89"/>
                <a:gd name="T109" fmla="*/ 8 h 117"/>
                <a:gd name="T110" fmla="*/ 32 w 89"/>
                <a:gd name="T111" fmla="*/ 5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2" y="60"/>
                  </a:moveTo>
                  <a:lnTo>
                    <a:pt x="32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4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60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0"/>
                  </a:lnTo>
                  <a:close/>
                  <a:moveTo>
                    <a:pt x="32" y="56"/>
                  </a:moveTo>
                  <a:lnTo>
                    <a:pt x="36" y="56"/>
                  </a:lnTo>
                  <a:lnTo>
                    <a:pt x="40" y="56"/>
                  </a:lnTo>
                  <a:lnTo>
                    <a:pt x="44" y="60"/>
                  </a:lnTo>
                  <a:lnTo>
                    <a:pt x="52" y="56"/>
                  </a:lnTo>
                  <a:lnTo>
                    <a:pt x="60" y="52"/>
                  </a:lnTo>
                  <a:lnTo>
                    <a:pt x="64" y="44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20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9" name="Freeform 10"/>
            <p:cNvSpPr>
              <a:spLocks/>
            </p:cNvSpPr>
            <p:nvPr/>
          </p:nvSpPr>
          <p:spPr bwMode="auto">
            <a:xfrm>
              <a:off x="1976" y="2560"/>
              <a:ext cx="129" cy="121"/>
            </a:xfrm>
            <a:custGeom>
              <a:avLst/>
              <a:gdLst>
                <a:gd name="T0" fmla="*/ 0 w 129"/>
                <a:gd name="T1" fmla="*/ 0 h 121"/>
                <a:gd name="T2" fmla="*/ 33 w 129"/>
                <a:gd name="T3" fmla="*/ 0 h 121"/>
                <a:gd name="T4" fmla="*/ 105 w 129"/>
                <a:gd name="T5" fmla="*/ 93 h 121"/>
                <a:gd name="T6" fmla="*/ 105 w 129"/>
                <a:gd name="T7" fmla="*/ 20 h 121"/>
                <a:gd name="T8" fmla="*/ 105 w 129"/>
                <a:gd name="T9" fmla="*/ 12 h 121"/>
                <a:gd name="T10" fmla="*/ 101 w 129"/>
                <a:gd name="T11" fmla="*/ 8 h 121"/>
                <a:gd name="T12" fmla="*/ 97 w 129"/>
                <a:gd name="T13" fmla="*/ 4 h 121"/>
                <a:gd name="T14" fmla="*/ 93 w 129"/>
                <a:gd name="T15" fmla="*/ 4 h 121"/>
                <a:gd name="T16" fmla="*/ 89 w 129"/>
                <a:gd name="T17" fmla="*/ 4 h 121"/>
                <a:gd name="T18" fmla="*/ 89 w 129"/>
                <a:gd name="T19" fmla="*/ 0 h 121"/>
                <a:gd name="T20" fmla="*/ 129 w 129"/>
                <a:gd name="T21" fmla="*/ 0 h 121"/>
                <a:gd name="T22" fmla="*/ 129 w 129"/>
                <a:gd name="T23" fmla="*/ 4 h 121"/>
                <a:gd name="T24" fmla="*/ 125 w 129"/>
                <a:gd name="T25" fmla="*/ 4 h 121"/>
                <a:gd name="T26" fmla="*/ 117 w 129"/>
                <a:gd name="T27" fmla="*/ 4 h 121"/>
                <a:gd name="T28" fmla="*/ 113 w 129"/>
                <a:gd name="T29" fmla="*/ 8 h 121"/>
                <a:gd name="T30" fmla="*/ 113 w 129"/>
                <a:gd name="T31" fmla="*/ 12 h 121"/>
                <a:gd name="T32" fmla="*/ 113 w 129"/>
                <a:gd name="T33" fmla="*/ 20 h 121"/>
                <a:gd name="T34" fmla="*/ 113 w 129"/>
                <a:gd name="T35" fmla="*/ 121 h 121"/>
                <a:gd name="T36" fmla="*/ 109 w 129"/>
                <a:gd name="T37" fmla="*/ 121 h 121"/>
                <a:gd name="T38" fmla="*/ 33 w 129"/>
                <a:gd name="T39" fmla="*/ 28 h 121"/>
                <a:gd name="T40" fmla="*/ 33 w 129"/>
                <a:gd name="T41" fmla="*/ 101 h 121"/>
                <a:gd name="T42" fmla="*/ 33 w 129"/>
                <a:gd name="T43" fmla="*/ 109 h 121"/>
                <a:gd name="T44" fmla="*/ 33 w 129"/>
                <a:gd name="T45" fmla="*/ 113 h 121"/>
                <a:gd name="T46" fmla="*/ 37 w 129"/>
                <a:gd name="T47" fmla="*/ 117 h 121"/>
                <a:gd name="T48" fmla="*/ 45 w 129"/>
                <a:gd name="T49" fmla="*/ 117 h 121"/>
                <a:gd name="T50" fmla="*/ 49 w 129"/>
                <a:gd name="T51" fmla="*/ 117 h 121"/>
                <a:gd name="T52" fmla="*/ 49 w 129"/>
                <a:gd name="T53" fmla="*/ 121 h 121"/>
                <a:gd name="T54" fmla="*/ 8 w 129"/>
                <a:gd name="T55" fmla="*/ 121 h 121"/>
                <a:gd name="T56" fmla="*/ 8 w 129"/>
                <a:gd name="T57" fmla="*/ 117 h 121"/>
                <a:gd name="T58" fmla="*/ 12 w 129"/>
                <a:gd name="T59" fmla="*/ 117 h 121"/>
                <a:gd name="T60" fmla="*/ 16 w 129"/>
                <a:gd name="T61" fmla="*/ 117 h 121"/>
                <a:gd name="T62" fmla="*/ 20 w 129"/>
                <a:gd name="T63" fmla="*/ 113 h 121"/>
                <a:gd name="T64" fmla="*/ 25 w 129"/>
                <a:gd name="T65" fmla="*/ 109 h 121"/>
                <a:gd name="T66" fmla="*/ 25 w 129"/>
                <a:gd name="T67" fmla="*/ 101 h 121"/>
                <a:gd name="T68" fmla="*/ 25 w 129"/>
                <a:gd name="T69" fmla="*/ 20 h 121"/>
                <a:gd name="T70" fmla="*/ 20 w 129"/>
                <a:gd name="T71" fmla="*/ 12 h 121"/>
                <a:gd name="T72" fmla="*/ 16 w 129"/>
                <a:gd name="T73" fmla="*/ 12 h 121"/>
                <a:gd name="T74" fmla="*/ 12 w 129"/>
                <a:gd name="T75" fmla="*/ 8 h 121"/>
                <a:gd name="T76" fmla="*/ 8 w 129"/>
                <a:gd name="T77" fmla="*/ 8 h 121"/>
                <a:gd name="T78" fmla="*/ 4 w 129"/>
                <a:gd name="T79" fmla="*/ 4 h 121"/>
                <a:gd name="T80" fmla="*/ 0 w 129"/>
                <a:gd name="T81" fmla="*/ 4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3" y="0"/>
                  </a:lnTo>
                  <a:lnTo>
                    <a:pt x="105" y="93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9" y="4"/>
                  </a:lnTo>
                  <a:lnTo>
                    <a:pt x="125" y="4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3" y="28"/>
                  </a:lnTo>
                  <a:lnTo>
                    <a:pt x="33" y="101"/>
                  </a:lnTo>
                  <a:lnTo>
                    <a:pt x="33" y="109"/>
                  </a:lnTo>
                  <a:lnTo>
                    <a:pt x="33" y="113"/>
                  </a:lnTo>
                  <a:lnTo>
                    <a:pt x="37" y="117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49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7"/>
                  </a:lnTo>
                  <a:lnTo>
                    <a:pt x="20" y="113"/>
                  </a:lnTo>
                  <a:lnTo>
                    <a:pt x="25" y="109"/>
                  </a:lnTo>
                  <a:lnTo>
                    <a:pt x="25" y="101"/>
                  </a:lnTo>
                  <a:lnTo>
                    <a:pt x="25" y="20"/>
                  </a:lnTo>
                  <a:lnTo>
                    <a:pt x="20" y="12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0" name="Freeform 11"/>
            <p:cNvSpPr>
              <a:spLocks noEditPoints="1"/>
            </p:cNvSpPr>
            <p:nvPr/>
          </p:nvSpPr>
          <p:spPr bwMode="auto">
            <a:xfrm>
              <a:off x="2114" y="2600"/>
              <a:ext cx="72" cy="81"/>
            </a:xfrm>
            <a:custGeom>
              <a:avLst/>
              <a:gdLst>
                <a:gd name="T0" fmla="*/ 36 w 72"/>
                <a:gd name="T1" fmla="*/ 0 h 81"/>
                <a:gd name="T2" fmla="*/ 48 w 72"/>
                <a:gd name="T3" fmla="*/ 0 h 81"/>
                <a:gd name="T4" fmla="*/ 56 w 72"/>
                <a:gd name="T5" fmla="*/ 4 h 81"/>
                <a:gd name="T6" fmla="*/ 64 w 72"/>
                <a:gd name="T7" fmla="*/ 12 h 81"/>
                <a:gd name="T8" fmla="*/ 72 w 72"/>
                <a:gd name="T9" fmla="*/ 24 h 81"/>
                <a:gd name="T10" fmla="*/ 72 w 72"/>
                <a:gd name="T11" fmla="*/ 36 h 81"/>
                <a:gd name="T12" fmla="*/ 72 w 72"/>
                <a:gd name="T13" fmla="*/ 48 h 81"/>
                <a:gd name="T14" fmla="*/ 68 w 72"/>
                <a:gd name="T15" fmla="*/ 61 h 81"/>
                <a:gd name="T16" fmla="*/ 64 w 72"/>
                <a:gd name="T17" fmla="*/ 69 h 81"/>
                <a:gd name="T18" fmla="*/ 56 w 72"/>
                <a:gd name="T19" fmla="*/ 77 h 81"/>
                <a:gd name="T20" fmla="*/ 44 w 72"/>
                <a:gd name="T21" fmla="*/ 81 h 81"/>
                <a:gd name="T22" fmla="*/ 36 w 72"/>
                <a:gd name="T23" fmla="*/ 81 h 81"/>
                <a:gd name="T24" fmla="*/ 24 w 72"/>
                <a:gd name="T25" fmla="*/ 81 h 81"/>
                <a:gd name="T26" fmla="*/ 16 w 72"/>
                <a:gd name="T27" fmla="*/ 77 h 81"/>
                <a:gd name="T28" fmla="*/ 8 w 72"/>
                <a:gd name="T29" fmla="*/ 69 h 81"/>
                <a:gd name="T30" fmla="*/ 0 w 72"/>
                <a:gd name="T31" fmla="*/ 57 h 81"/>
                <a:gd name="T32" fmla="*/ 0 w 72"/>
                <a:gd name="T33" fmla="*/ 40 h 81"/>
                <a:gd name="T34" fmla="*/ 0 w 72"/>
                <a:gd name="T35" fmla="*/ 28 h 81"/>
                <a:gd name="T36" fmla="*/ 4 w 72"/>
                <a:gd name="T37" fmla="*/ 20 h 81"/>
                <a:gd name="T38" fmla="*/ 8 w 72"/>
                <a:gd name="T39" fmla="*/ 8 h 81"/>
                <a:gd name="T40" fmla="*/ 16 w 72"/>
                <a:gd name="T41" fmla="*/ 4 h 81"/>
                <a:gd name="T42" fmla="*/ 28 w 72"/>
                <a:gd name="T43" fmla="*/ 0 h 81"/>
                <a:gd name="T44" fmla="*/ 36 w 72"/>
                <a:gd name="T45" fmla="*/ 0 h 81"/>
                <a:gd name="T46" fmla="*/ 32 w 72"/>
                <a:gd name="T47" fmla="*/ 4 h 81"/>
                <a:gd name="T48" fmla="*/ 28 w 72"/>
                <a:gd name="T49" fmla="*/ 4 h 81"/>
                <a:gd name="T50" fmla="*/ 24 w 72"/>
                <a:gd name="T51" fmla="*/ 8 h 81"/>
                <a:gd name="T52" fmla="*/ 20 w 72"/>
                <a:gd name="T53" fmla="*/ 12 h 81"/>
                <a:gd name="T54" fmla="*/ 16 w 72"/>
                <a:gd name="T55" fmla="*/ 16 h 81"/>
                <a:gd name="T56" fmla="*/ 12 w 72"/>
                <a:gd name="T57" fmla="*/ 24 h 81"/>
                <a:gd name="T58" fmla="*/ 12 w 72"/>
                <a:gd name="T59" fmla="*/ 32 h 81"/>
                <a:gd name="T60" fmla="*/ 16 w 72"/>
                <a:gd name="T61" fmla="*/ 48 h 81"/>
                <a:gd name="T62" fmla="*/ 20 w 72"/>
                <a:gd name="T63" fmla="*/ 65 h 81"/>
                <a:gd name="T64" fmla="*/ 24 w 72"/>
                <a:gd name="T65" fmla="*/ 69 h 81"/>
                <a:gd name="T66" fmla="*/ 32 w 72"/>
                <a:gd name="T67" fmla="*/ 73 h 81"/>
                <a:gd name="T68" fmla="*/ 40 w 72"/>
                <a:gd name="T69" fmla="*/ 77 h 81"/>
                <a:gd name="T70" fmla="*/ 48 w 72"/>
                <a:gd name="T71" fmla="*/ 73 h 81"/>
                <a:gd name="T72" fmla="*/ 52 w 72"/>
                <a:gd name="T73" fmla="*/ 69 h 81"/>
                <a:gd name="T74" fmla="*/ 56 w 72"/>
                <a:gd name="T75" fmla="*/ 61 h 81"/>
                <a:gd name="T76" fmla="*/ 60 w 72"/>
                <a:gd name="T77" fmla="*/ 44 h 81"/>
                <a:gd name="T78" fmla="*/ 56 w 72"/>
                <a:gd name="T79" fmla="*/ 32 h 81"/>
                <a:gd name="T80" fmla="*/ 56 w 72"/>
                <a:gd name="T81" fmla="*/ 20 h 81"/>
                <a:gd name="T82" fmla="*/ 48 w 72"/>
                <a:gd name="T83" fmla="*/ 12 h 81"/>
                <a:gd name="T84" fmla="*/ 44 w 72"/>
                <a:gd name="T85" fmla="*/ 4 h 81"/>
                <a:gd name="T86" fmla="*/ 32 w 72"/>
                <a:gd name="T87" fmla="*/ 4 h 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"/>
                <a:gd name="T133" fmla="*/ 0 h 81"/>
                <a:gd name="T134" fmla="*/ 72 w 72"/>
                <a:gd name="T135" fmla="*/ 81 h 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" h="81">
                  <a:moveTo>
                    <a:pt x="36" y="0"/>
                  </a:moveTo>
                  <a:lnTo>
                    <a:pt x="48" y="0"/>
                  </a:lnTo>
                  <a:lnTo>
                    <a:pt x="56" y="4"/>
                  </a:lnTo>
                  <a:lnTo>
                    <a:pt x="64" y="12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8" y="61"/>
                  </a:lnTo>
                  <a:lnTo>
                    <a:pt x="64" y="69"/>
                  </a:lnTo>
                  <a:lnTo>
                    <a:pt x="56" y="77"/>
                  </a:lnTo>
                  <a:lnTo>
                    <a:pt x="44" y="81"/>
                  </a:lnTo>
                  <a:lnTo>
                    <a:pt x="36" y="81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9"/>
                  </a:lnTo>
                  <a:lnTo>
                    <a:pt x="0" y="57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2"/>
                  </a:lnTo>
                  <a:lnTo>
                    <a:pt x="16" y="48"/>
                  </a:lnTo>
                  <a:lnTo>
                    <a:pt x="20" y="65"/>
                  </a:lnTo>
                  <a:lnTo>
                    <a:pt x="24" y="69"/>
                  </a:lnTo>
                  <a:lnTo>
                    <a:pt x="32" y="73"/>
                  </a:lnTo>
                  <a:lnTo>
                    <a:pt x="40" y="77"/>
                  </a:lnTo>
                  <a:lnTo>
                    <a:pt x="48" y="73"/>
                  </a:lnTo>
                  <a:lnTo>
                    <a:pt x="52" y="69"/>
                  </a:lnTo>
                  <a:lnTo>
                    <a:pt x="56" y="61"/>
                  </a:lnTo>
                  <a:lnTo>
                    <a:pt x="60" y="44"/>
                  </a:lnTo>
                  <a:lnTo>
                    <a:pt x="56" y="32"/>
                  </a:lnTo>
                  <a:lnTo>
                    <a:pt x="56" y="20"/>
                  </a:lnTo>
                  <a:lnTo>
                    <a:pt x="48" y="12"/>
                  </a:lnTo>
                  <a:lnTo>
                    <a:pt x="44" y="4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1" name="Freeform 12"/>
            <p:cNvSpPr>
              <a:spLocks/>
            </p:cNvSpPr>
            <p:nvPr/>
          </p:nvSpPr>
          <p:spPr bwMode="auto">
            <a:xfrm>
              <a:off x="2198" y="2600"/>
              <a:ext cx="129" cy="81"/>
            </a:xfrm>
            <a:custGeom>
              <a:avLst/>
              <a:gdLst>
                <a:gd name="T0" fmla="*/ 33 w 129"/>
                <a:gd name="T1" fmla="*/ 8 h 81"/>
                <a:gd name="T2" fmla="*/ 41 w 129"/>
                <a:gd name="T3" fmla="*/ 4 h 81"/>
                <a:gd name="T4" fmla="*/ 49 w 129"/>
                <a:gd name="T5" fmla="*/ 0 h 81"/>
                <a:gd name="T6" fmla="*/ 61 w 129"/>
                <a:gd name="T7" fmla="*/ 0 h 81"/>
                <a:gd name="T8" fmla="*/ 69 w 129"/>
                <a:gd name="T9" fmla="*/ 8 h 81"/>
                <a:gd name="T10" fmla="*/ 81 w 129"/>
                <a:gd name="T11" fmla="*/ 8 h 81"/>
                <a:gd name="T12" fmla="*/ 93 w 129"/>
                <a:gd name="T13" fmla="*/ 0 h 81"/>
                <a:gd name="T14" fmla="*/ 105 w 129"/>
                <a:gd name="T15" fmla="*/ 0 h 81"/>
                <a:gd name="T16" fmla="*/ 113 w 129"/>
                <a:gd name="T17" fmla="*/ 4 h 81"/>
                <a:gd name="T18" fmla="*/ 121 w 129"/>
                <a:gd name="T19" fmla="*/ 20 h 81"/>
                <a:gd name="T20" fmla="*/ 121 w 129"/>
                <a:gd name="T21" fmla="*/ 61 h 81"/>
                <a:gd name="T22" fmla="*/ 121 w 129"/>
                <a:gd name="T23" fmla="*/ 73 h 81"/>
                <a:gd name="T24" fmla="*/ 125 w 129"/>
                <a:gd name="T25" fmla="*/ 77 h 81"/>
                <a:gd name="T26" fmla="*/ 129 w 129"/>
                <a:gd name="T27" fmla="*/ 77 h 81"/>
                <a:gd name="T28" fmla="*/ 93 w 129"/>
                <a:gd name="T29" fmla="*/ 81 h 81"/>
                <a:gd name="T30" fmla="*/ 97 w 129"/>
                <a:gd name="T31" fmla="*/ 77 h 81"/>
                <a:gd name="T32" fmla="*/ 101 w 129"/>
                <a:gd name="T33" fmla="*/ 77 h 81"/>
                <a:gd name="T34" fmla="*/ 105 w 129"/>
                <a:gd name="T35" fmla="*/ 69 h 81"/>
                <a:gd name="T36" fmla="*/ 105 w 129"/>
                <a:gd name="T37" fmla="*/ 61 h 81"/>
                <a:gd name="T38" fmla="*/ 105 w 129"/>
                <a:gd name="T39" fmla="*/ 20 h 81"/>
                <a:gd name="T40" fmla="*/ 97 w 129"/>
                <a:gd name="T41" fmla="*/ 12 h 81"/>
                <a:gd name="T42" fmla="*/ 89 w 129"/>
                <a:gd name="T43" fmla="*/ 8 h 81"/>
                <a:gd name="T44" fmla="*/ 77 w 129"/>
                <a:gd name="T45" fmla="*/ 16 h 81"/>
                <a:gd name="T46" fmla="*/ 73 w 129"/>
                <a:gd name="T47" fmla="*/ 20 h 81"/>
                <a:gd name="T48" fmla="*/ 73 w 129"/>
                <a:gd name="T49" fmla="*/ 61 h 81"/>
                <a:gd name="T50" fmla="*/ 73 w 129"/>
                <a:gd name="T51" fmla="*/ 73 h 81"/>
                <a:gd name="T52" fmla="*/ 77 w 129"/>
                <a:gd name="T53" fmla="*/ 77 h 81"/>
                <a:gd name="T54" fmla="*/ 85 w 129"/>
                <a:gd name="T55" fmla="*/ 77 h 81"/>
                <a:gd name="T56" fmla="*/ 45 w 129"/>
                <a:gd name="T57" fmla="*/ 81 h 81"/>
                <a:gd name="T58" fmla="*/ 53 w 129"/>
                <a:gd name="T59" fmla="*/ 77 h 81"/>
                <a:gd name="T60" fmla="*/ 57 w 129"/>
                <a:gd name="T61" fmla="*/ 73 h 81"/>
                <a:gd name="T62" fmla="*/ 57 w 129"/>
                <a:gd name="T63" fmla="*/ 69 h 81"/>
                <a:gd name="T64" fmla="*/ 57 w 129"/>
                <a:gd name="T65" fmla="*/ 28 h 81"/>
                <a:gd name="T66" fmla="*/ 57 w 129"/>
                <a:gd name="T67" fmla="*/ 16 h 81"/>
                <a:gd name="T68" fmla="*/ 45 w 129"/>
                <a:gd name="T69" fmla="*/ 8 h 81"/>
                <a:gd name="T70" fmla="*/ 37 w 129"/>
                <a:gd name="T71" fmla="*/ 12 h 81"/>
                <a:gd name="T72" fmla="*/ 24 w 129"/>
                <a:gd name="T73" fmla="*/ 20 h 81"/>
                <a:gd name="T74" fmla="*/ 24 w 129"/>
                <a:gd name="T75" fmla="*/ 69 h 81"/>
                <a:gd name="T76" fmla="*/ 24 w 129"/>
                <a:gd name="T77" fmla="*/ 73 h 81"/>
                <a:gd name="T78" fmla="*/ 33 w 129"/>
                <a:gd name="T79" fmla="*/ 77 h 81"/>
                <a:gd name="T80" fmla="*/ 37 w 129"/>
                <a:gd name="T81" fmla="*/ 81 h 81"/>
                <a:gd name="T82" fmla="*/ 0 w 129"/>
                <a:gd name="T83" fmla="*/ 77 h 81"/>
                <a:gd name="T84" fmla="*/ 4 w 129"/>
                <a:gd name="T85" fmla="*/ 77 h 81"/>
                <a:gd name="T86" fmla="*/ 8 w 129"/>
                <a:gd name="T87" fmla="*/ 73 h 81"/>
                <a:gd name="T88" fmla="*/ 8 w 129"/>
                <a:gd name="T89" fmla="*/ 61 h 81"/>
                <a:gd name="T90" fmla="*/ 8 w 129"/>
                <a:gd name="T91" fmla="*/ 20 h 81"/>
                <a:gd name="T92" fmla="*/ 8 w 129"/>
                <a:gd name="T93" fmla="*/ 12 h 81"/>
                <a:gd name="T94" fmla="*/ 4 w 129"/>
                <a:gd name="T95" fmla="*/ 8 h 81"/>
                <a:gd name="T96" fmla="*/ 4 w 129"/>
                <a:gd name="T97" fmla="*/ 8 h 81"/>
                <a:gd name="T98" fmla="*/ 0 w 129"/>
                <a:gd name="T99" fmla="*/ 8 h 81"/>
                <a:gd name="T100" fmla="*/ 24 w 129"/>
                <a:gd name="T101" fmla="*/ 0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9"/>
                <a:gd name="T154" fmla="*/ 0 h 81"/>
                <a:gd name="T155" fmla="*/ 129 w 129"/>
                <a:gd name="T156" fmla="*/ 81 h 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9" h="81">
                  <a:moveTo>
                    <a:pt x="24" y="16"/>
                  </a:moveTo>
                  <a:lnTo>
                    <a:pt x="33" y="8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6"/>
                  </a:lnTo>
                  <a:lnTo>
                    <a:pt x="81" y="8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9" y="0"/>
                  </a:lnTo>
                  <a:lnTo>
                    <a:pt x="113" y="4"/>
                  </a:lnTo>
                  <a:lnTo>
                    <a:pt x="117" y="12"/>
                  </a:lnTo>
                  <a:lnTo>
                    <a:pt x="121" y="20"/>
                  </a:lnTo>
                  <a:lnTo>
                    <a:pt x="121" y="28"/>
                  </a:lnTo>
                  <a:lnTo>
                    <a:pt x="121" y="61"/>
                  </a:lnTo>
                  <a:lnTo>
                    <a:pt x="121" y="69"/>
                  </a:lnTo>
                  <a:lnTo>
                    <a:pt x="121" y="73"/>
                  </a:lnTo>
                  <a:lnTo>
                    <a:pt x="125" y="77"/>
                  </a:lnTo>
                  <a:lnTo>
                    <a:pt x="129" y="77"/>
                  </a:lnTo>
                  <a:lnTo>
                    <a:pt x="129" y="81"/>
                  </a:lnTo>
                  <a:lnTo>
                    <a:pt x="93" y="81"/>
                  </a:lnTo>
                  <a:lnTo>
                    <a:pt x="93" y="77"/>
                  </a:lnTo>
                  <a:lnTo>
                    <a:pt x="97" y="77"/>
                  </a:lnTo>
                  <a:lnTo>
                    <a:pt x="101" y="77"/>
                  </a:lnTo>
                  <a:lnTo>
                    <a:pt x="105" y="73"/>
                  </a:lnTo>
                  <a:lnTo>
                    <a:pt x="105" y="69"/>
                  </a:lnTo>
                  <a:lnTo>
                    <a:pt x="105" y="61"/>
                  </a:lnTo>
                  <a:lnTo>
                    <a:pt x="105" y="28"/>
                  </a:lnTo>
                  <a:lnTo>
                    <a:pt x="105" y="20"/>
                  </a:lnTo>
                  <a:lnTo>
                    <a:pt x="101" y="16"/>
                  </a:lnTo>
                  <a:lnTo>
                    <a:pt x="97" y="12"/>
                  </a:lnTo>
                  <a:lnTo>
                    <a:pt x="93" y="8"/>
                  </a:lnTo>
                  <a:lnTo>
                    <a:pt x="89" y="8"/>
                  </a:lnTo>
                  <a:lnTo>
                    <a:pt x="85" y="12"/>
                  </a:lnTo>
                  <a:lnTo>
                    <a:pt x="77" y="16"/>
                  </a:lnTo>
                  <a:lnTo>
                    <a:pt x="73" y="20"/>
                  </a:lnTo>
                  <a:lnTo>
                    <a:pt x="73" y="24"/>
                  </a:lnTo>
                  <a:lnTo>
                    <a:pt x="73" y="61"/>
                  </a:lnTo>
                  <a:lnTo>
                    <a:pt x="73" y="69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5" y="77"/>
                  </a:lnTo>
                  <a:lnTo>
                    <a:pt x="85" y="81"/>
                  </a:lnTo>
                  <a:lnTo>
                    <a:pt x="45" y="81"/>
                  </a:lnTo>
                  <a:lnTo>
                    <a:pt x="45" y="77"/>
                  </a:lnTo>
                  <a:lnTo>
                    <a:pt x="53" y="77"/>
                  </a:lnTo>
                  <a:lnTo>
                    <a:pt x="57" y="73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7" y="28"/>
                  </a:lnTo>
                  <a:lnTo>
                    <a:pt x="57" y="20"/>
                  </a:lnTo>
                  <a:lnTo>
                    <a:pt x="57" y="16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12"/>
                  </a:lnTo>
                  <a:lnTo>
                    <a:pt x="29" y="16"/>
                  </a:lnTo>
                  <a:lnTo>
                    <a:pt x="24" y="20"/>
                  </a:lnTo>
                  <a:lnTo>
                    <a:pt x="24" y="61"/>
                  </a:lnTo>
                  <a:lnTo>
                    <a:pt x="24" y="69"/>
                  </a:lnTo>
                  <a:lnTo>
                    <a:pt x="24" y="73"/>
                  </a:lnTo>
                  <a:lnTo>
                    <a:pt x="29" y="77"/>
                  </a:lnTo>
                  <a:lnTo>
                    <a:pt x="33" y="77"/>
                  </a:lnTo>
                  <a:lnTo>
                    <a:pt x="37" y="77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4" y="77"/>
                  </a:lnTo>
                  <a:lnTo>
                    <a:pt x="8" y="73"/>
                  </a:lnTo>
                  <a:lnTo>
                    <a:pt x="8" y="69"/>
                  </a:lnTo>
                  <a:lnTo>
                    <a:pt x="8" y="61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2" name="Freeform 13"/>
            <p:cNvSpPr>
              <a:spLocks noEditPoints="1"/>
            </p:cNvSpPr>
            <p:nvPr/>
          </p:nvSpPr>
          <p:spPr bwMode="auto">
            <a:xfrm>
              <a:off x="144" y="3000"/>
              <a:ext cx="89" cy="117"/>
            </a:xfrm>
            <a:custGeom>
              <a:avLst/>
              <a:gdLst>
                <a:gd name="T0" fmla="*/ 33 w 89"/>
                <a:gd name="T1" fmla="*/ 60 h 117"/>
                <a:gd name="T2" fmla="*/ 33 w 89"/>
                <a:gd name="T3" fmla="*/ 96 h 117"/>
                <a:gd name="T4" fmla="*/ 33 w 89"/>
                <a:gd name="T5" fmla="*/ 104 h 117"/>
                <a:gd name="T6" fmla="*/ 37 w 89"/>
                <a:gd name="T7" fmla="*/ 113 h 117"/>
                <a:gd name="T8" fmla="*/ 41 w 89"/>
                <a:gd name="T9" fmla="*/ 113 h 117"/>
                <a:gd name="T10" fmla="*/ 45 w 89"/>
                <a:gd name="T11" fmla="*/ 117 h 117"/>
                <a:gd name="T12" fmla="*/ 49 w 89"/>
                <a:gd name="T13" fmla="*/ 117 h 117"/>
                <a:gd name="T14" fmla="*/ 49 w 89"/>
                <a:gd name="T15" fmla="*/ 117 h 117"/>
                <a:gd name="T16" fmla="*/ 0 w 89"/>
                <a:gd name="T17" fmla="*/ 117 h 117"/>
                <a:gd name="T18" fmla="*/ 0 w 89"/>
                <a:gd name="T19" fmla="*/ 117 h 117"/>
                <a:gd name="T20" fmla="*/ 4 w 89"/>
                <a:gd name="T21" fmla="*/ 117 h 117"/>
                <a:gd name="T22" fmla="*/ 8 w 89"/>
                <a:gd name="T23" fmla="*/ 113 h 117"/>
                <a:gd name="T24" fmla="*/ 12 w 89"/>
                <a:gd name="T25" fmla="*/ 109 h 117"/>
                <a:gd name="T26" fmla="*/ 16 w 89"/>
                <a:gd name="T27" fmla="*/ 104 h 117"/>
                <a:gd name="T28" fmla="*/ 16 w 89"/>
                <a:gd name="T29" fmla="*/ 96 h 117"/>
                <a:gd name="T30" fmla="*/ 16 w 89"/>
                <a:gd name="T31" fmla="*/ 20 h 117"/>
                <a:gd name="T32" fmla="*/ 16 w 89"/>
                <a:gd name="T33" fmla="*/ 12 h 117"/>
                <a:gd name="T34" fmla="*/ 12 w 89"/>
                <a:gd name="T35" fmla="*/ 4 h 117"/>
                <a:gd name="T36" fmla="*/ 8 w 89"/>
                <a:gd name="T37" fmla="*/ 4 h 117"/>
                <a:gd name="T38" fmla="*/ 4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41 w 89"/>
                <a:gd name="T45" fmla="*/ 0 h 117"/>
                <a:gd name="T46" fmla="*/ 57 w 89"/>
                <a:gd name="T47" fmla="*/ 0 h 117"/>
                <a:gd name="T48" fmla="*/ 69 w 89"/>
                <a:gd name="T49" fmla="*/ 4 h 117"/>
                <a:gd name="T50" fmla="*/ 77 w 89"/>
                <a:gd name="T51" fmla="*/ 8 h 117"/>
                <a:gd name="T52" fmla="*/ 81 w 89"/>
                <a:gd name="T53" fmla="*/ 12 h 117"/>
                <a:gd name="T54" fmla="*/ 89 w 89"/>
                <a:gd name="T55" fmla="*/ 24 h 117"/>
                <a:gd name="T56" fmla="*/ 89 w 89"/>
                <a:gd name="T57" fmla="*/ 32 h 117"/>
                <a:gd name="T58" fmla="*/ 85 w 89"/>
                <a:gd name="T59" fmla="*/ 44 h 117"/>
                <a:gd name="T60" fmla="*/ 81 w 89"/>
                <a:gd name="T61" fmla="*/ 56 h 117"/>
                <a:gd name="T62" fmla="*/ 73 w 89"/>
                <a:gd name="T63" fmla="*/ 60 h 117"/>
                <a:gd name="T64" fmla="*/ 65 w 89"/>
                <a:gd name="T65" fmla="*/ 64 h 117"/>
                <a:gd name="T66" fmla="*/ 53 w 89"/>
                <a:gd name="T67" fmla="*/ 64 h 117"/>
                <a:gd name="T68" fmla="*/ 49 w 89"/>
                <a:gd name="T69" fmla="*/ 64 h 117"/>
                <a:gd name="T70" fmla="*/ 45 w 89"/>
                <a:gd name="T71" fmla="*/ 64 h 117"/>
                <a:gd name="T72" fmla="*/ 37 w 89"/>
                <a:gd name="T73" fmla="*/ 64 h 117"/>
                <a:gd name="T74" fmla="*/ 33 w 89"/>
                <a:gd name="T75" fmla="*/ 60 h 117"/>
                <a:gd name="T76" fmla="*/ 33 w 89"/>
                <a:gd name="T77" fmla="*/ 56 h 117"/>
                <a:gd name="T78" fmla="*/ 37 w 89"/>
                <a:gd name="T79" fmla="*/ 56 h 117"/>
                <a:gd name="T80" fmla="*/ 41 w 89"/>
                <a:gd name="T81" fmla="*/ 56 h 117"/>
                <a:gd name="T82" fmla="*/ 45 w 89"/>
                <a:gd name="T83" fmla="*/ 60 h 117"/>
                <a:gd name="T84" fmla="*/ 45 w 89"/>
                <a:gd name="T85" fmla="*/ 60 h 117"/>
                <a:gd name="T86" fmla="*/ 57 w 89"/>
                <a:gd name="T87" fmla="*/ 56 h 117"/>
                <a:gd name="T88" fmla="*/ 61 w 89"/>
                <a:gd name="T89" fmla="*/ 52 h 117"/>
                <a:gd name="T90" fmla="*/ 69 w 89"/>
                <a:gd name="T91" fmla="*/ 44 h 117"/>
                <a:gd name="T92" fmla="*/ 69 w 89"/>
                <a:gd name="T93" fmla="*/ 32 h 117"/>
                <a:gd name="T94" fmla="*/ 69 w 89"/>
                <a:gd name="T95" fmla="*/ 24 h 117"/>
                <a:gd name="T96" fmla="*/ 65 w 89"/>
                <a:gd name="T97" fmla="*/ 20 h 117"/>
                <a:gd name="T98" fmla="*/ 61 w 89"/>
                <a:gd name="T99" fmla="*/ 12 h 117"/>
                <a:gd name="T100" fmla="*/ 57 w 89"/>
                <a:gd name="T101" fmla="*/ 8 h 117"/>
                <a:gd name="T102" fmla="*/ 49 w 89"/>
                <a:gd name="T103" fmla="*/ 8 h 117"/>
                <a:gd name="T104" fmla="*/ 45 w 89"/>
                <a:gd name="T105" fmla="*/ 4 h 117"/>
                <a:gd name="T106" fmla="*/ 37 w 89"/>
                <a:gd name="T107" fmla="*/ 4 h 117"/>
                <a:gd name="T108" fmla="*/ 33 w 89"/>
                <a:gd name="T109" fmla="*/ 8 h 117"/>
                <a:gd name="T110" fmla="*/ 33 w 89"/>
                <a:gd name="T111" fmla="*/ 5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3" y="60"/>
                  </a:moveTo>
                  <a:lnTo>
                    <a:pt x="33" y="96"/>
                  </a:lnTo>
                  <a:lnTo>
                    <a:pt x="33" y="104"/>
                  </a:lnTo>
                  <a:lnTo>
                    <a:pt x="37" y="113"/>
                  </a:lnTo>
                  <a:lnTo>
                    <a:pt x="41" y="113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1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81" y="56"/>
                  </a:lnTo>
                  <a:lnTo>
                    <a:pt x="73" y="60"/>
                  </a:lnTo>
                  <a:lnTo>
                    <a:pt x="65" y="64"/>
                  </a:lnTo>
                  <a:lnTo>
                    <a:pt x="53" y="64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33" y="60"/>
                  </a:lnTo>
                  <a:close/>
                  <a:moveTo>
                    <a:pt x="33" y="56"/>
                  </a:moveTo>
                  <a:lnTo>
                    <a:pt x="37" y="56"/>
                  </a:lnTo>
                  <a:lnTo>
                    <a:pt x="41" y="56"/>
                  </a:lnTo>
                  <a:lnTo>
                    <a:pt x="45" y="60"/>
                  </a:lnTo>
                  <a:lnTo>
                    <a:pt x="57" y="56"/>
                  </a:lnTo>
                  <a:lnTo>
                    <a:pt x="61" y="52"/>
                  </a:lnTo>
                  <a:lnTo>
                    <a:pt x="69" y="44"/>
                  </a:lnTo>
                  <a:lnTo>
                    <a:pt x="69" y="32"/>
                  </a:lnTo>
                  <a:lnTo>
                    <a:pt x="69" y="24"/>
                  </a:lnTo>
                  <a:lnTo>
                    <a:pt x="65" y="20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3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3" name="Freeform 14"/>
            <p:cNvSpPr>
              <a:spLocks/>
            </p:cNvSpPr>
            <p:nvPr/>
          </p:nvSpPr>
          <p:spPr bwMode="auto">
            <a:xfrm>
              <a:off x="241" y="3036"/>
              <a:ext cx="57" cy="81"/>
            </a:xfrm>
            <a:custGeom>
              <a:avLst/>
              <a:gdLst>
                <a:gd name="T0" fmla="*/ 24 w 57"/>
                <a:gd name="T1" fmla="*/ 0 h 81"/>
                <a:gd name="T2" fmla="*/ 24 w 57"/>
                <a:gd name="T3" fmla="*/ 20 h 81"/>
                <a:gd name="T4" fmla="*/ 32 w 57"/>
                <a:gd name="T5" fmla="*/ 8 h 81"/>
                <a:gd name="T6" fmla="*/ 41 w 57"/>
                <a:gd name="T7" fmla="*/ 4 h 81"/>
                <a:gd name="T8" fmla="*/ 45 w 57"/>
                <a:gd name="T9" fmla="*/ 0 h 81"/>
                <a:gd name="T10" fmla="*/ 49 w 57"/>
                <a:gd name="T11" fmla="*/ 0 h 81"/>
                <a:gd name="T12" fmla="*/ 53 w 57"/>
                <a:gd name="T13" fmla="*/ 4 h 81"/>
                <a:gd name="T14" fmla="*/ 57 w 57"/>
                <a:gd name="T15" fmla="*/ 8 h 81"/>
                <a:gd name="T16" fmla="*/ 57 w 57"/>
                <a:gd name="T17" fmla="*/ 12 h 81"/>
                <a:gd name="T18" fmla="*/ 57 w 57"/>
                <a:gd name="T19" fmla="*/ 16 h 81"/>
                <a:gd name="T20" fmla="*/ 57 w 57"/>
                <a:gd name="T21" fmla="*/ 16 h 81"/>
                <a:gd name="T22" fmla="*/ 53 w 57"/>
                <a:gd name="T23" fmla="*/ 20 h 81"/>
                <a:gd name="T24" fmla="*/ 49 w 57"/>
                <a:gd name="T25" fmla="*/ 20 h 81"/>
                <a:gd name="T26" fmla="*/ 49 w 57"/>
                <a:gd name="T27" fmla="*/ 20 h 81"/>
                <a:gd name="T28" fmla="*/ 45 w 57"/>
                <a:gd name="T29" fmla="*/ 16 h 81"/>
                <a:gd name="T30" fmla="*/ 41 w 57"/>
                <a:gd name="T31" fmla="*/ 16 h 81"/>
                <a:gd name="T32" fmla="*/ 37 w 57"/>
                <a:gd name="T33" fmla="*/ 12 h 81"/>
                <a:gd name="T34" fmla="*/ 37 w 57"/>
                <a:gd name="T35" fmla="*/ 12 h 81"/>
                <a:gd name="T36" fmla="*/ 32 w 57"/>
                <a:gd name="T37" fmla="*/ 16 h 81"/>
                <a:gd name="T38" fmla="*/ 28 w 57"/>
                <a:gd name="T39" fmla="*/ 20 h 81"/>
                <a:gd name="T40" fmla="*/ 24 w 57"/>
                <a:gd name="T41" fmla="*/ 28 h 81"/>
                <a:gd name="T42" fmla="*/ 24 w 57"/>
                <a:gd name="T43" fmla="*/ 64 h 81"/>
                <a:gd name="T44" fmla="*/ 24 w 57"/>
                <a:gd name="T45" fmla="*/ 68 h 81"/>
                <a:gd name="T46" fmla="*/ 28 w 57"/>
                <a:gd name="T47" fmla="*/ 73 h 81"/>
                <a:gd name="T48" fmla="*/ 28 w 57"/>
                <a:gd name="T49" fmla="*/ 77 h 81"/>
                <a:gd name="T50" fmla="*/ 32 w 57"/>
                <a:gd name="T51" fmla="*/ 77 h 81"/>
                <a:gd name="T52" fmla="*/ 37 w 57"/>
                <a:gd name="T53" fmla="*/ 81 h 81"/>
                <a:gd name="T54" fmla="*/ 41 w 57"/>
                <a:gd name="T55" fmla="*/ 81 h 81"/>
                <a:gd name="T56" fmla="*/ 41 w 57"/>
                <a:gd name="T57" fmla="*/ 81 h 81"/>
                <a:gd name="T58" fmla="*/ 0 w 57"/>
                <a:gd name="T59" fmla="*/ 81 h 81"/>
                <a:gd name="T60" fmla="*/ 0 w 57"/>
                <a:gd name="T61" fmla="*/ 81 h 81"/>
                <a:gd name="T62" fmla="*/ 4 w 57"/>
                <a:gd name="T63" fmla="*/ 81 h 81"/>
                <a:gd name="T64" fmla="*/ 8 w 57"/>
                <a:gd name="T65" fmla="*/ 77 h 81"/>
                <a:gd name="T66" fmla="*/ 8 w 57"/>
                <a:gd name="T67" fmla="*/ 77 h 81"/>
                <a:gd name="T68" fmla="*/ 12 w 57"/>
                <a:gd name="T69" fmla="*/ 73 h 81"/>
                <a:gd name="T70" fmla="*/ 12 w 57"/>
                <a:gd name="T71" fmla="*/ 68 h 81"/>
                <a:gd name="T72" fmla="*/ 12 w 57"/>
                <a:gd name="T73" fmla="*/ 64 h 81"/>
                <a:gd name="T74" fmla="*/ 12 w 57"/>
                <a:gd name="T75" fmla="*/ 32 h 81"/>
                <a:gd name="T76" fmla="*/ 12 w 57"/>
                <a:gd name="T77" fmla="*/ 20 h 81"/>
                <a:gd name="T78" fmla="*/ 12 w 57"/>
                <a:gd name="T79" fmla="*/ 16 h 81"/>
                <a:gd name="T80" fmla="*/ 8 w 57"/>
                <a:gd name="T81" fmla="*/ 12 h 81"/>
                <a:gd name="T82" fmla="*/ 8 w 57"/>
                <a:gd name="T83" fmla="*/ 12 h 81"/>
                <a:gd name="T84" fmla="*/ 8 w 57"/>
                <a:gd name="T85" fmla="*/ 12 h 81"/>
                <a:gd name="T86" fmla="*/ 4 w 57"/>
                <a:gd name="T87" fmla="*/ 12 h 81"/>
                <a:gd name="T88" fmla="*/ 4 w 57"/>
                <a:gd name="T89" fmla="*/ 12 h 81"/>
                <a:gd name="T90" fmla="*/ 0 w 57"/>
                <a:gd name="T91" fmla="*/ 12 h 81"/>
                <a:gd name="T92" fmla="*/ 0 w 57"/>
                <a:gd name="T93" fmla="*/ 8 h 81"/>
                <a:gd name="T94" fmla="*/ 20 w 57"/>
                <a:gd name="T95" fmla="*/ 0 h 81"/>
                <a:gd name="T96" fmla="*/ 24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4" y="0"/>
                  </a:moveTo>
                  <a:lnTo>
                    <a:pt x="24" y="20"/>
                  </a:lnTo>
                  <a:lnTo>
                    <a:pt x="32" y="8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7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16"/>
                  </a:lnTo>
                  <a:lnTo>
                    <a:pt x="41" y="16"/>
                  </a:lnTo>
                  <a:lnTo>
                    <a:pt x="37" y="12"/>
                  </a:lnTo>
                  <a:lnTo>
                    <a:pt x="32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8" y="73"/>
                  </a:lnTo>
                  <a:lnTo>
                    <a:pt x="28" y="77"/>
                  </a:lnTo>
                  <a:lnTo>
                    <a:pt x="32" y="77"/>
                  </a:lnTo>
                  <a:lnTo>
                    <a:pt x="37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8" y="77"/>
                  </a:lnTo>
                  <a:lnTo>
                    <a:pt x="12" y="73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4" name="Freeform 15"/>
            <p:cNvSpPr>
              <a:spLocks noEditPoints="1"/>
            </p:cNvSpPr>
            <p:nvPr/>
          </p:nvSpPr>
          <p:spPr bwMode="auto">
            <a:xfrm>
              <a:off x="302" y="3036"/>
              <a:ext cx="76" cy="85"/>
            </a:xfrm>
            <a:custGeom>
              <a:avLst/>
              <a:gdLst>
                <a:gd name="T0" fmla="*/ 40 w 76"/>
                <a:gd name="T1" fmla="*/ 0 h 85"/>
                <a:gd name="T2" fmla="*/ 52 w 76"/>
                <a:gd name="T3" fmla="*/ 0 h 85"/>
                <a:gd name="T4" fmla="*/ 60 w 76"/>
                <a:gd name="T5" fmla="*/ 8 h 85"/>
                <a:gd name="T6" fmla="*/ 68 w 76"/>
                <a:gd name="T7" fmla="*/ 12 h 85"/>
                <a:gd name="T8" fmla="*/ 76 w 76"/>
                <a:gd name="T9" fmla="*/ 24 h 85"/>
                <a:gd name="T10" fmla="*/ 76 w 76"/>
                <a:gd name="T11" fmla="*/ 40 h 85"/>
                <a:gd name="T12" fmla="*/ 76 w 76"/>
                <a:gd name="T13" fmla="*/ 52 h 85"/>
                <a:gd name="T14" fmla="*/ 72 w 76"/>
                <a:gd name="T15" fmla="*/ 60 h 85"/>
                <a:gd name="T16" fmla="*/ 64 w 76"/>
                <a:gd name="T17" fmla="*/ 73 h 85"/>
                <a:gd name="T18" fmla="*/ 56 w 76"/>
                <a:gd name="T19" fmla="*/ 77 h 85"/>
                <a:gd name="T20" fmla="*/ 48 w 76"/>
                <a:gd name="T21" fmla="*/ 81 h 85"/>
                <a:gd name="T22" fmla="*/ 40 w 76"/>
                <a:gd name="T23" fmla="*/ 85 h 85"/>
                <a:gd name="T24" fmla="*/ 28 w 76"/>
                <a:gd name="T25" fmla="*/ 81 h 85"/>
                <a:gd name="T26" fmla="*/ 16 w 76"/>
                <a:gd name="T27" fmla="*/ 77 h 85"/>
                <a:gd name="T28" fmla="*/ 12 w 76"/>
                <a:gd name="T29" fmla="*/ 68 h 85"/>
                <a:gd name="T30" fmla="*/ 4 w 76"/>
                <a:gd name="T31" fmla="*/ 56 h 85"/>
                <a:gd name="T32" fmla="*/ 0 w 76"/>
                <a:gd name="T33" fmla="*/ 44 h 85"/>
                <a:gd name="T34" fmla="*/ 4 w 76"/>
                <a:gd name="T35" fmla="*/ 32 h 85"/>
                <a:gd name="T36" fmla="*/ 8 w 76"/>
                <a:gd name="T37" fmla="*/ 20 h 85"/>
                <a:gd name="T38" fmla="*/ 12 w 76"/>
                <a:gd name="T39" fmla="*/ 12 h 85"/>
                <a:gd name="T40" fmla="*/ 20 w 76"/>
                <a:gd name="T41" fmla="*/ 4 h 85"/>
                <a:gd name="T42" fmla="*/ 28 w 76"/>
                <a:gd name="T43" fmla="*/ 0 h 85"/>
                <a:gd name="T44" fmla="*/ 40 w 76"/>
                <a:gd name="T45" fmla="*/ 0 h 85"/>
                <a:gd name="T46" fmla="*/ 36 w 76"/>
                <a:gd name="T47" fmla="*/ 4 h 85"/>
                <a:gd name="T48" fmla="*/ 32 w 76"/>
                <a:gd name="T49" fmla="*/ 8 h 85"/>
                <a:gd name="T50" fmla="*/ 28 w 76"/>
                <a:gd name="T51" fmla="*/ 8 h 85"/>
                <a:gd name="T52" fmla="*/ 24 w 76"/>
                <a:gd name="T53" fmla="*/ 12 h 85"/>
                <a:gd name="T54" fmla="*/ 20 w 76"/>
                <a:gd name="T55" fmla="*/ 16 h 85"/>
                <a:gd name="T56" fmla="*/ 16 w 76"/>
                <a:gd name="T57" fmla="*/ 24 h 85"/>
                <a:gd name="T58" fmla="*/ 16 w 76"/>
                <a:gd name="T59" fmla="*/ 36 h 85"/>
                <a:gd name="T60" fmla="*/ 16 w 76"/>
                <a:gd name="T61" fmla="*/ 52 h 85"/>
                <a:gd name="T62" fmla="*/ 24 w 76"/>
                <a:gd name="T63" fmla="*/ 64 h 85"/>
                <a:gd name="T64" fmla="*/ 28 w 76"/>
                <a:gd name="T65" fmla="*/ 73 h 85"/>
                <a:gd name="T66" fmla="*/ 36 w 76"/>
                <a:gd name="T67" fmla="*/ 77 h 85"/>
                <a:gd name="T68" fmla="*/ 40 w 76"/>
                <a:gd name="T69" fmla="*/ 77 h 85"/>
                <a:gd name="T70" fmla="*/ 48 w 76"/>
                <a:gd name="T71" fmla="*/ 77 h 85"/>
                <a:gd name="T72" fmla="*/ 56 w 76"/>
                <a:gd name="T73" fmla="*/ 73 h 85"/>
                <a:gd name="T74" fmla="*/ 60 w 76"/>
                <a:gd name="T75" fmla="*/ 60 h 85"/>
                <a:gd name="T76" fmla="*/ 60 w 76"/>
                <a:gd name="T77" fmla="*/ 48 h 85"/>
                <a:gd name="T78" fmla="*/ 60 w 76"/>
                <a:gd name="T79" fmla="*/ 32 h 85"/>
                <a:gd name="T80" fmla="*/ 56 w 76"/>
                <a:gd name="T81" fmla="*/ 24 h 85"/>
                <a:gd name="T82" fmla="*/ 52 w 76"/>
                <a:gd name="T83" fmla="*/ 12 h 85"/>
                <a:gd name="T84" fmla="*/ 44 w 76"/>
                <a:gd name="T85" fmla="*/ 8 h 85"/>
                <a:gd name="T86" fmla="*/ 36 w 76"/>
                <a:gd name="T87" fmla="*/ 4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85"/>
                <a:gd name="T134" fmla="*/ 76 w 76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85">
                  <a:moveTo>
                    <a:pt x="40" y="0"/>
                  </a:moveTo>
                  <a:lnTo>
                    <a:pt x="52" y="0"/>
                  </a:lnTo>
                  <a:lnTo>
                    <a:pt x="60" y="8"/>
                  </a:lnTo>
                  <a:lnTo>
                    <a:pt x="68" y="12"/>
                  </a:lnTo>
                  <a:lnTo>
                    <a:pt x="76" y="24"/>
                  </a:lnTo>
                  <a:lnTo>
                    <a:pt x="76" y="40"/>
                  </a:lnTo>
                  <a:lnTo>
                    <a:pt x="76" y="52"/>
                  </a:lnTo>
                  <a:lnTo>
                    <a:pt x="72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40" y="85"/>
                  </a:lnTo>
                  <a:lnTo>
                    <a:pt x="28" y="81"/>
                  </a:lnTo>
                  <a:lnTo>
                    <a:pt x="16" y="77"/>
                  </a:lnTo>
                  <a:lnTo>
                    <a:pt x="12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40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8" y="8"/>
                  </a:lnTo>
                  <a:lnTo>
                    <a:pt x="24" y="12"/>
                  </a:lnTo>
                  <a:lnTo>
                    <a:pt x="20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4" y="64"/>
                  </a:lnTo>
                  <a:lnTo>
                    <a:pt x="28" y="73"/>
                  </a:lnTo>
                  <a:lnTo>
                    <a:pt x="36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5" name="Freeform 16"/>
            <p:cNvSpPr>
              <a:spLocks/>
            </p:cNvSpPr>
            <p:nvPr/>
          </p:nvSpPr>
          <p:spPr bwMode="auto">
            <a:xfrm>
              <a:off x="528" y="3000"/>
              <a:ext cx="125" cy="121"/>
            </a:xfrm>
            <a:custGeom>
              <a:avLst/>
              <a:gdLst>
                <a:gd name="T0" fmla="*/ 125 w 125"/>
                <a:gd name="T1" fmla="*/ 0 h 121"/>
                <a:gd name="T2" fmla="*/ 125 w 125"/>
                <a:gd name="T3" fmla="*/ 0 h 121"/>
                <a:gd name="T4" fmla="*/ 117 w 125"/>
                <a:gd name="T5" fmla="*/ 4 h 121"/>
                <a:gd name="T6" fmla="*/ 113 w 125"/>
                <a:gd name="T7" fmla="*/ 8 h 121"/>
                <a:gd name="T8" fmla="*/ 109 w 125"/>
                <a:gd name="T9" fmla="*/ 12 h 121"/>
                <a:gd name="T10" fmla="*/ 105 w 125"/>
                <a:gd name="T11" fmla="*/ 20 h 121"/>
                <a:gd name="T12" fmla="*/ 68 w 125"/>
                <a:gd name="T13" fmla="*/ 121 h 121"/>
                <a:gd name="T14" fmla="*/ 64 w 125"/>
                <a:gd name="T15" fmla="*/ 121 h 121"/>
                <a:gd name="T16" fmla="*/ 20 w 125"/>
                <a:gd name="T17" fmla="*/ 20 h 121"/>
                <a:gd name="T18" fmla="*/ 16 w 125"/>
                <a:gd name="T19" fmla="*/ 12 h 121"/>
                <a:gd name="T20" fmla="*/ 16 w 125"/>
                <a:gd name="T21" fmla="*/ 8 h 121"/>
                <a:gd name="T22" fmla="*/ 12 w 125"/>
                <a:gd name="T23" fmla="*/ 4 h 121"/>
                <a:gd name="T24" fmla="*/ 8 w 125"/>
                <a:gd name="T25" fmla="*/ 4 h 121"/>
                <a:gd name="T26" fmla="*/ 4 w 125"/>
                <a:gd name="T27" fmla="*/ 4 h 121"/>
                <a:gd name="T28" fmla="*/ 0 w 125"/>
                <a:gd name="T29" fmla="*/ 0 h 121"/>
                <a:gd name="T30" fmla="*/ 0 w 125"/>
                <a:gd name="T31" fmla="*/ 0 h 121"/>
                <a:gd name="T32" fmla="*/ 48 w 125"/>
                <a:gd name="T33" fmla="*/ 0 h 121"/>
                <a:gd name="T34" fmla="*/ 48 w 125"/>
                <a:gd name="T35" fmla="*/ 0 h 121"/>
                <a:gd name="T36" fmla="*/ 40 w 125"/>
                <a:gd name="T37" fmla="*/ 4 h 121"/>
                <a:gd name="T38" fmla="*/ 36 w 125"/>
                <a:gd name="T39" fmla="*/ 4 h 121"/>
                <a:gd name="T40" fmla="*/ 36 w 125"/>
                <a:gd name="T41" fmla="*/ 8 h 121"/>
                <a:gd name="T42" fmla="*/ 36 w 125"/>
                <a:gd name="T43" fmla="*/ 8 h 121"/>
                <a:gd name="T44" fmla="*/ 36 w 125"/>
                <a:gd name="T45" fmla="*/ 16 h 121"/>
                <a:gd name="T46" fmla="*/ 40 w 125"/>
                <a:gd name="T47" fmla="*/ 24 h 121"/>
                <a:gd name="T48" fmla="*/ 68 w 125"/>
                <a:gd name="T49" fmla="*/ 92 h 121"/>
                <a:gd name="T50" fmla="*/ 97 w 125"/>
                <a:gd name="T51" fmla="*/ 24 h 121"/>
                <a:gd name="T52" fmla="*/ 101 w 125"/>
                <a:gd name="T53" fmla="*/ 16 h 121"/>
                <a:gd name="T54" fmla="*/ 101 w 125"/>
                <a:gd name="T55" fmla="*/ 8 h 121"/>
                <a:gd name="T56" fmla="*/ 101 w 125"/>
                <a:gd name="T57" fmla="*/ 8 h 121"/>
                <a:gd name="T58" fmla="*/ 97 w 125"/>
                <a:gd name="T59" fmla="*/ 4 h 121"/>
                <a:gd name="T60" fmla="*/ 92 w 125"/>
                <a:gd name="T61" fmla="*/ 4 h 121"/>
                <a:gd name="T62" fmla="*/ 88 w 125"/>
                <a:gd name="T63" fmla="*/ 0 h 121"/>
                <a:gd name="T64" fmla="*/ 88 w 125"/>
                <a:gd name="T65" fmla="*/ 0 h 121"/>
                <a:gd name="T66" fmla="*/ 88 w 125"/>
                <a:gd name="T67" fmla="*/ 0 h 121"/>
                <a:gd name="T68" fmla="*/ 88 w 125"/>
                <a:gd name="T69" fmla="*/ 0 h 121"/>
                <a:gd name="T70" fmla="*/ 125 w 125"/>
                <a:gd name="T71" fmla="*/ 0 h 1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"/>
                <a:gd name="T109" fmla="*/ 0 h 121"/>
                <a:gd name="T110" fmla="*/ 125 w 125"/>
                <a:gd name="T111" fmla="*/ 121 h 1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" h="121">
                  <a:moveTo>
                    <a:pt x="125" y="0"/>
                  </a:move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8" y="121"/>
                  </a:lnTo>
                  <a:lnTo>
                    <a:pt x="64" y="121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36" y="16"/>
                  </a:lnTo>
                  <a:lnTo>
                    <a:pt x="40" y="24"/>
                  </a:lnTo>
                  <a:lnTo>
                    <a:pt x="68" y="92"/>
                  </a:lnTo>
                  <a:lnTo>
                    <a:pt x="97" y="24"/>
                  </a:lnTo>
                  <a:lnTo>
                    <a:pt x="101" y="16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2" y="4"/>
                  </a:lnTo>
                  <a:lnTo>
                    <a:pt x="88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6" name="Freeform 17"/>
            <p:cNvSpPr>
              <a:spLocks noEditPoints="1"/>
            </p:cNvSpPr>
            <p:nvPr/>
          </p:nvSpPr>
          <p:spPr bwMode="auto">
            <a:xfrm>
              <a:off x="641" y="3036"/>
              <a:ext cx="64" cy="85"/>
            </a:xfrm>
            <a:custGeom>
              <a:avLst/>
              <a:gdLst>
                <a:gd name="T0" fmla="*/ 12 w 64"/>
                <a:gd name="T1" fmla="*/ 32 h 85"/>
                <a:gd name="T2" fmla="*/ 16 w 64"/>
                <a:gd name="T3" fmla="*/ 48 h 85"/>
                <a:gd name="T4" fmla="*/ 20 w 64"/>
                <a:gd name="T5" fmla="*/ 60 h 85"/>
                <a:gd name="T6" fmla="*/ 28 w 64"/>
                <a:gd name="T7" fmla="*/ 64 h 85"/>
                <a:gd name="T8" fmla="*/ 40 w 64"/>
                <a:gd name="T9" fmla="*/ 68 h 85"/>
                <a:gd name="T10" fmla="*/ 48 w 64"/>
                <a:gd name="T11" fmla="*/ 68 h 85"/>
                <a:gd name="T12" fmla="*/ 52 w 64"/>
                <a:gd name="T13" fmla="*/ 64 h 85"/>
                <a:gd name="T14" fmla="*/ 60 w 64"/>
                <a:gd name="T15" fmla="*/ 60 h 85"/>
                <a:gd name="T16" fmla="*/ 64 w 64"/>
                <a:gd name="T17" fmla="*/ 48 h 85"/>
                <a:gd name="T18" fmla="*/ 64 w 64"/>
                <a:gd name="T19" fmla="*/ 52 h 85"/>
                <a:gd name="T20" fmla="*/ 60 w 64"/>
                <a:gd name="T21" fmla="*/ 64 h 85"/>
                <a:gd name="T22" fmla="*/ 56 w 64"/>
                <a:gd name="T23" fmla="*/ 73 h 85"/>
                <a:gd name="T24" fmla="*/ 44 w 64"/>
                <a:gd name="T25" fmla="*/ 81 h 85"/>
                <a:gd name="T26" fmla="*/ 32 w 64"/>
                <a:gd name="T27" fmla="*/ 85 h 85"/>
                <a:gd name="T28" fmla="*/ 20 w 64"/>
                <a:gd name="T29" fmla="*/ 81 h 85"/>
                <a:gd name="T30" fmla="*/ 8 w 64"/>
                <a:gd name="T31" fmla="*/ 73 h 85"/>
                <a:gd name="T32" fmla="*/ 4 w 64"/>
                <a:gd name="T33" fmla="*/ 64 h 85"/>
                <a:gd name="T34" fmla="*/ 0 w 64"/>
                <a:gd name="T35" fmla="*/ 52 h 85"/>
                <a:gd name="T36" fmla="*/ 0 w 64"/>
                <a:gd name="T37" fmla="*/ 44 h 85"/>
                <a:gd name="T38" fmla="*/ 0 w 64"/>
                <a:gd name="T39" fmla="*/ 32 h 85"/>
                <a:gd name="T40" fmla="*/ 4 w 64"/>
                <a:gd name="T41" fmla="*/ 20 h 85"/>
                <a:gd name="T42" fmla="*/ 8 w 64"/>
                <a:gd name="T43" fmla="*/ 12 h 85"/>
                <a:gd name="T44" fmla="*/ 16 w 64"/>
                <a:gd name="T45" fmla="*/ 4 h 85"/>
                <a:gd name="T46" fmla="*/ 24 w 64"/>
                <a:gd name="T47" fmla="*/ 0 h 85"/>
                <a:gd name="T48" fmla="*/ 36 w 64"/>
                <a:gd name="T49" fmla="*/ 0 h 85"/>
                <a:gd name="T50" fmla="*/ 48 w 64"/>
                <a:gd name="T51" fmla="*/ 4 h 85"/>
                <a:gd name="T52" fmla="*/ 56 w 64"/>
                <a:gd name="T53" fmla="*/ 8 h 85"/>
                <a:gd name="T54" fmla="*/ 64 w 64"/>
                <a:gd name="T55" fmla="*/ 20 h 85"/>
                <a:gd name="T56" fmla="*/ 64 w 64"/>
                <a:gd name="T57" fmla="*/ 32 h 85"/>
                <a:gd name="T58" fmla="*/ 12 w 64"/>
                <a:gd name="T59" fmla="*/ 32 h 85"/>
                <a:gd name="T60" fmla="*/ 12 w 64"/>
                <a:gd name="T61" fmla="*/ 24 h 85"/>
                <a:gd name="T62" fmla="*/ 48 w 64"/>
                <a:gd name="T63" fmla="*/ 24 h 85"/>
                <a:gd name="T64" fmla="*/ 48 w 64"/>
                <a:gd name="T65" fmla="*/ 20 h 85"/>
                <a:gd name="T66" fmla="*/ 44 w 64"/>
                <a:gd name="T67" fmla="*/ 16 h 85"/>
                <a:gd name="T68" fmla="*/ 44 w 64"/>
                <a:gd name="T69" fmla="*/ 12 h 85"/>
                <a:gd name="T70" fmla="*/ 40 w 64"/>
                <a:gd name="T71" fmla="*/ 8 h 85"/>
                <a:gd name="T72" fmla="*/ 36 w 64"/>
                <a:gd name="T73" fmla="*/ 8 h 85"/>
                <a:gd name="T74" fmla="*/ 32 w 64"/>
                <a:gd name="T75" fmla="*/ 4 h 85"/>
                <a:gd name="T76" fmla="*/ 24 w 64"/>
                <a:gd name="T77" fmla="*/ 8 h 85"/>
                <a:gd name="T78" fmla="*/ 20 w 64"/>
                <a:gd name="T79" fmla="*/ 12 h 85"/>
                <a:gd name="T80" fmla="*/ 16 w 64"/>
                <a:gd name="T81" fmla="*/ 16 h 85"/>
                <a:gd name="T82" fmla="*/ 12 w 64"/>
                <a:gd name="T83" fmla="*/ 24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"/>
                <a:gd name="T127" fmla="*/ 0 h 85"/>
                <a:gd name="T128" fmla="*/ 64 w 64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" h="85">
                  <a:moveTo>
                    <a:pt x="12" y="32"/>
                  </a:moveTo>
                  <a:lnTo>
                    <a:pt x="16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4" y="48"/>
                  </a:lnTo>
                  <a:lnTo>
                    <a:pt x="64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7" name="Freeform 18"/>
            <p:cNvSpPr>
              <a:spLocks/>
            </p:cNvSpPr>
            <p:nvPr/>
          </p:nvSpPr>
          <p:spPr bwMode="auto">
            <a:xfrm>
              <a:off x="717" y="3036"/>
              <a:ext cx="57" cy="81"/>
            </a:xfrm>
            <a:custGeom>
              <a:avLst/>
              <a:gdLst>
                <a:gd name="T0" fmla="*/ 25 w 57"/>
                <a:gd name="T1" fmla="*/ 0 h 81"/>
                <a:gd name="T2" fmla="*/ 25 w 57"/>
                <a:gd name="T3" fmla="*/ 20 h 81"/>
                <a:gd name="T4" fmla="*/ 33 w 57"/>
                <a:gd name="T5" fmla="*/ 8 h 81"/>
                <a:gd name="T6" fmla="*/ 37 w 57"/>
                <a:gd name="T7" fmla="*/ 4 h 81"/>
                <a:gd name="T8" fmla="*/ 45 w 57"/>
                <a:gd name="T9" fmla="*/ 0 h 81"/>
                <a:gd name="T10" fmla="*/ 49 w 57"/>
                <a:gd name="T11" fmla="*/ 0 h 81"/>
                <a:gd name="T12" fmla="*/ 53 w 57"/>
                <a:gd name="T13" fmla="*/ 4 h 81"/>
                <a:gd name="T14" fmla="*/ 53 w 57"/>
                <a:gd name="T15" fmla="*/ 8 h 81"/>
                <a:gd name="T16" fmla="*/ 57 w 57"/>
                <a:gd name="T17" fmla="*/ 12 h 81"/>
                <a:gd name="T18" fmla="*/ 57 w 57"/>
                <a:gd name="T19" fmla="*/ 16 h 81"/>
                <a:gd name="T20" fmla="*/ 53 w 57"/>
                <a:gd name="T21" fmla="*/ 16 h 81"/>
                <a:gd name="T22" fmla="*/ 53 w 57"/>
                <a:gd name="T23" fmla="*/ 20 h 81"/>
                <a:gd name="T24" fmla="*/ 49 w 57"/>
                <a:gd name="T25" fmla="*/ 20 h 81"/>
                <a:gd name="T26" fmla="*/ 45 w 57"/>
                <a:gd name="T27" fmla="*/ 20 h 81"/>
                <a:gd name="T28" fmla="*/ 41 w 57"/>
                <a:gd name="T29" fmla="*/ 16 h 81"/>
                <a:gd name="T30" fmla="*/ 37 w 57"/>
                <a:gd name="T31" fmla="*/ 16 h 81"/>
                <a:gd name="T32" fmla="*/ 37 w 57"/>
                <a:gd name="T33" fmla="*/ 12 h 81"/>
                <a:gd name="T34" fmla="*/ 33 w 57"/>
                <a:gd name="T35" fmla="*/ 12 h 81"/>
                <a:gd name="T36" fmla="*/ 33 w 57"/>
                <a:gd name="T37" fmla="*/ 16 h 81"/>
                <a:gd name="T38" fmla="*/ 29 w 57"/>
                <a:gd name="T39" fmla="*/ 20 h 81"/>
                <a:gd name="T40" fmla="*/ 25 w 57"/>
                <a:gd name="T41" fmla="*/ 28 h 81"/>
                <a:gd name="T42" fmla="*/ 25 w 57"/>
                <a:gd name="T43" fmla="*/ 64 h 81"/>
                <a:gd name="T44" fmla="*/ 25 w 57"/>
                <a:gd name="T45" fmla="*/ 68 h 81"/>
                <a:gd name="T46" fmla="*/ 25 w 57"/>
                <a:gd name="T47" fmla="*/ 73 h 81"/>
                <a:gd name="T48" fmla="*/ 29 w 57"/>
                <a:gd name="T49" fmla="*/ 77 h 81"/>
                <a:gd name="T50" fmla="*/ 29 w 57"/>
                <a:gd name="T51" fmla="*/ 77 h 81"/>
                <a:gd name="T52" fmla="*/ 33 w 57"/>
                <a:gd name="T53" fmla="*/ 81 h 81"/>
                <a:gd name="T54" fmla="*/ 41 w 57"/>
                <a:gd name="T55" fmla="*/ 81 h 81"/>
                <a:gd name="T56" fmla="*/ 41 w 57"/>
                <a:gd name="T57" fmla="*/ 81 h 81"/>
                <a:gd name="T58" fmla="*/ 0 w 57"/>
                <a:gd name="T59" fmla="*/ 81 h 81"/>
                <a:gd name="T60" fmla="*/ 0 w 57"/>
                <a:gd name="T61" fmla="*/ 81 h 81"/>
                <a:gd name="T62" fmla="*/ 4 w 57"/>
                <a:gd name="T63" fmla="*/ 81 h 81"/>
                <a:gd name="T64" fmla="*/ 4 w 57"/>
                <a:gd name="T65" fmla="*/ 77 h 81"/>
                <a:gd name="T66" fmla="*/ 8 w 57"/>
                <a:gd name="T67" fmla="*/ 77 h 81"/>
                <a:gd name="T68" fmla="*/ 8 w 57"/>
                <a:gd name="T69" fmla="*/ 73 h 81"/>
                <a:gd name="T70" fmla="*/ 8 w 57"/>
                <a:gd name="T71" fmla="*/ 68 h 81"/>
                <a:gd name="T72" fmla="*/ 8 w 57"/>
                <a:gd name="T73" fmla="*/ 64 h 81"/>
                <a:gd name="T74" fmla="*/ 8 w 57"/>
                <a:gd name="T75" fmla="*/ 32 h 81"/>
                <a:gd name="T76" fmla="*/ 8 w 57"/>
                <a:gd name="T77" fmla="*/ 20 h 81"/>
                <a:gd name="T78" fmla="*/ 8 w 57"/>
                <a:gd name="T79" fmla="*/ 16 h 81"/>
                <a:gd name="T80" fmla="*/ 8 w 57"/>
                <a:gd name="T81" fmla="*/ 12 h 81"/>
                <a:gd name="T82" fmla="*/ 8 w 57"/>
                <a:gd name="T83" fmla="*/ 12 h 81"/>
                <a:gd name="T84" fmla="*/ 4 w 57"/>
                <a:gd name="T85" fmla="*/ 12 h 81"/>
                <a:gd name="T86" fmla="*/ 4 w 57"/>
                <a:gd name="T87" fmla="*/ 12 h 81"/>
                <a:gd name="T88" fmla="*/ 0 w 57"/>
                <a:gd name="T89" fmla="*/ 12 h 81"/>
                <a:gd name="T90" fmla="*/ 0 w 57"/>
                <a:gd name="T91" fmla="*/ 12 h 81"/>
                <a:gd name="T92" fmla="*/ 0 w 57"/>
                <a:gd name="T93" fmla="*/ 8 h 81"/>
                <a:gd name="T94" fmla="*/ 21 w 57"/>
                <a:gd name="T95" fmla="*/ 0 h 81"/>
                <a:gd name="T96" fmla="*/ 25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5" y="0"/>
                  </a:moveTo>
                  <a:lnTo>
                    <a:pt x="25" y="20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3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20"/>
                  </a:lnTo>
                  <a:lnTo>
                    <a:pt x="41" y="16"/>
                  </a:lnTo>
                  <a:lnTo>
                    <a:pt x="37" y="16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3" y="16"/>
                  </a:lnTo>
                  <a:lnTo>
                    <a:pt x="29" y="20"/>
                  </a:lnTo>
                  <a:lnTo>
                    <a:pt x="25" y="28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5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8" name="Freeform 19"/>
            <p:cNvSpPr>
              <a:spLocks noEditPoints="1"/>
            </p:cNvSpPr>
            <p:nvPr/>
          </p:nvSpPr>
          <p:spPr bwMode="auto">
            <a:xfrm>
              <a:off x="774" y="2996"/>
              <a:ext cx="81" cy="125"/>
            </a:xfrm>
            <a:custGeom>
              <a:avLst/>
              <a:gdLst>
                <a:gd name="T0" fmla="*/ 28 w 81"/>
                <a:gd name="T1" fmla="*/ 56 h 125"/>
                <a:gd name="T2" fmla="*/ 32 w 81"/>
                <a:gd name="T3" fmla="*/ 48 h 125"/>
                <a:gd name="T4" fmla="*/ 44 w 81"/>
                <a:gd name="T5" fmla="*/ 44 h 125"/>
                <a:gd name="T6" fmla="*/ 52 w 81"/>
                <a:gd name="T7" fmla="*/ 40 h 125"/>
                <a:gd name="T8" fmla="*/ 60 w 81"/>
                <a:gd name="T9" fmla="*/ 44 h 125"/>
                <a:gd name="T10" fmla="*/ 72 w 81"/>
                <a:gd name="T11" fmla="*/ 52 h 125"/>
                <a:gd name="T12" fmla="*/ 77 w 81"/>
                <a:gd name="T13" fmla="*/ 60 h 125"/>
                <a:gd name="T14" fmla="*/ 81 w 81"/>
                <a:gd name="T15" fmla="*/ 68 h 125"/>
                <a:gd name="T16" fmla="*/ 81 w 81"/>
                <a:gd name="T17" fmla="*/ 80 h 125"/>
                <a:gd name="T18" fmla="*/ 81 w 81"/>
                <a:gd name="T19" fmla="*/ 92 h 125"/>
                <a:gd name="T20" fmla="*/ 77 w 81"/>
                <a:gd name="T21" fmla="*/ 104 h 125"/>
                <a:gd name="T22" fmla="*/ 68 w 81"/>
                <a:gd name="T23" fmla="*/ 113 h 125"/>
                <a:gd name="T24" fmla="*/ 56 w 81"/>
                <a:gd name="T25" fmla="*/ 121 h 125"/>
                <a:gd name="T26" fmla="*/ 40 w 81"/>
                <a:gd name="T27" fmla="*/ 125 h 125"/>
                <a:gd name="T28" fmla="*/ 32 w 81"/>
                <a:gd name="T29" fmla="*/ 121 h 125"/>
                <a:gd name="T30" fmla="*/ 24 w 81"/>
                <a:gd name="T31" fmla="*/ 121 h 125"/>
                <a:gd name="T32" fmla="*/ 20 w 81"/>
                <a:gd name="T33" fmla="*/ 117 h 125"/>
                <a:gd name="T34" fmla="*/ 12 w 81"/>
                <a:gd name="T35" fmla="*/ 113 h 125"/>
                <a:gd name="T36" fmla="*/ 12 w 81"/>
                <a:gd name="T37" fmla="*/ 32 h 125"/>
                <a:gd name="T38" fmla="*/ 12 w 81"/>
                <a:gd name="T39" fmla="*/ 20 h 125"/>
                <a:gd name="T40" fmla="*/ 12 w 81"/>
                <a:gd name="T41" fmla="*/ 12 h 125"/>
                <a:gd name="T42" fmla="*/ 12 w 81"/>
                <a:gd name="T43" fmla="*/ 12 h 125"/>
                <a:gd name="T44" fmla="*/ 8 w 81"/>
                <a:gd name="T45" fmla="*/ 8 h 125"/>
                <a:gd name="T46" fmla="*/ 8 w 81"/>
                <a:gd name="T47" fmla="*/ 8 h 125"/>
                <a:gd name="T48" fmla="*/ 8 w 81"/>
                <a:gd name="T49" fmla="*/ 8 h 125"/>
                <a:gd name="T50" fmla="*/ 4 w 81"/>
                <a:gd name="T51" fmla="*/ 8 h 125"/>
                <a:gd name="T52" fmla="*/ 0 w 81"/>
                <a:gd name="T53" fmla="*/ 8 h 125"/>
                <a:gd name="T54" fmla="*/ 0 w 81"/>
                <a:gd name="T55" fmla="*/ 8 h 125"/>
                <a:gd name="T56" fmla="*/ 24 w 81"/>
                <a:gd name="T57" fmla="*/ 0 h 125"/>
                <a:gd name="T58" fmla="*/ 28 w 81"/>
                <a:gd name="T59" fmla="*/ 0 h 125"/>
                <a:gd name="T60" fmla="*/ 28 w 81"/>
                <a:gd name="T61" fmla="*/ 56 h 125"/>
                <a:gd name="T62" fmla="*/ 28 w 81"/>
                <a:gd name="T63" fmla="*/ 64 h 125"/>
                <a:gd name="T64" fmla="*/ 28 w 81"/>
                <a:gd name="T65" fmla="*/ 108 h 125"/>
                <a:gd name="T66" fmla="*/ 32 w 81"/>
                <a:gd name="T67" fmla="*/ 113 h 125"/>
                <a:gd name="T68" fmla="*/ 36 w 81"/>
                <a:gd name="T69" fmla="*/ 117 h 125"/>
                <a:gd name="T70" fmla="*/ 40 w 81"/>
                <a:gd name="T71" fmla="*/ 117 h 125"/>
                <a:gd name="T72" fmla="*/ 44 w 81"/>
                <a:gd name="T73" fmla="*/ 117 h 125"/>
                <a:gd name="T74" fmla="*/ 52 w 81"/>
                <a:gd name="T75" fmla="*/ 117 h 125"/>
                <a:gd name="T76" fmla="*/ 60 w 81"/>
                <a:gd name="T77" fmla="*/ 108 h 125"/>
                <a:gd name="T78" fmla="*/ 64 w 81"/>
                <a:gd name="T79" fmla="*/ 100 h 125"/>
                <a:gd name="T80" fmla="*/ 68 w 81"/>
                <a:gd name="T81" fmla="*/ 84 h 125"/>
                <a:gd name="T82" fmla="*/ 64 w 81"/>
                <a:gd name="T83" fmla="*/ 72 h 125"/>
                <a:gd name="T84" fmla="*/ 60 w 81"/>
                <a:gd name="T85" fmla="*/ 60 h 125"/>
                <a:gd name="T86" fmla="*/ 52 w 81"/>
                <a:gd name="T87" fmla="*/ 56 h 125"/>
                <a:gd name="T88" fmla="*/ 44 w 81"/>
                <a:gd name="T89" fmla="*/ 52 h 125"/>
                <a:gd name="T90" fmla="*/ 40 w 81"/>
                <a:gd name="T91" fmla="*/ 52 h 125"/>
                <a:gd name="T92" fmla="*/ 36 w 81"/>
                <a:gd name="T93" fmla="*/ 56 h 125"/>
                <a:gd name="T94" fmla="*/ 32 w 81"/>
                <a:gd name="T95" fmla="*/ 56 h 125"/>
                <a:gd name="T96" fmla="*/ 28 w 81"/>
                <a:gd name="T97" fmla="*/ 64 h 1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25"/>
                <a:gd name="T149" fmla="*/ 81 w 81"/>
                <a:gd name="T150" fmla="*/ 125 h 1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25">
                  <a:moveTo>
                    <a:pt x="28" y="56"/>
                  </a:moveTo>
                  <a:lnTo>
                    <a:pt x="32" y="48"/>
                  </a:lnTo>
                  <a:lnTo>
                    <a:pt x="44" y="44"/>
                  </a:lnTo>
                  <a:lnTo>
                    <a:pt x="52" y="40"/>
                  </a:lnTo>
                  <a:lnTo>
                    <a:pt x="60" y="44"/>
                  </a:lnTo>
                  <a:lnTo>
                    <a:pt x="72" y="52"/>
                  </a:lnTo>
                  <a:lnTo>
                    <a:pt x="77" y="60"/>
                  </a:lnTo>
                  <a:lnTo>
                    <a:pt x="81" y="68"/>
                  </a:lnTo>
                  <a:lnTo>
                    <a:pt x="81" y="80"/>
                  </a:lnTo>
                  <a:lnTo>
                    <a:pt x="81" y="92"/>
                  </a:lnTo>
                  <a:lnTo>
                    <a:pt x="77" y="104"/>
                  </a:lnTo>
                  <a:lnTo>
                    <a:pt x="68" y="113"/>
                  </a:lnTo>
                  <a:lnTo>
                    <a:pt x="56" y="121"/>
                  </a:lnTo>
                  <a:lnTo>
                    <a:pt x="40" y="125"/>
                  </a:lnTo>
                  <a:lnTo>
                    <a:pt x="32" y="121"/>
                  </a:lnTo>
                  <a:lnTo>
                    <a:pt x="24" y="121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56"/>
                  </a:lnTo>
                  <a:close/>
                  <a:moveTo>
                    <a:pt x="28" y="64"/>
                  </a:moveTo>
                  <a:lnTo>
                    <a:pt x="28" y="108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52" y="117"/>
                  </a:lnTo>
                  <a:lnTo>
                    <a:pt x="60" y="108"/>
                  </a:lnTo>
                  <a:lnTo>
                    <a:pt x="64" y="100"/>
                  </a:lnTo>
                  <a:lnTo>
                    <a:pt x="68" y="84"/>
                  </a:lnTo>
                  <a:lnTo>
                    <a:pt x="64" y="72"/>
                  </a:lnTo>
                  <a:lnTo>
                    <a:pt x="60" y="60"/>
                  </a:lnTo>
                  <a:lnTo>
                    <a:pt x="52" y="56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9" name="Freeform 20"/>
            <p:cNvSpPr>
              <a:spLocks noEditPoints="1"/>
            </p:cNvSpPr>
            <p:nvPr/>
          </p:nvSpPr>
          <p:spPr bwMode="auto">
            <a:xfrm>
              <a:off x="1000" y="3000"/>
              <a:ext cx="121" cy="117"/>
            </a:xfrm>
            <a:custGeom>
              <a:avLst/>
              <a:gdLst>
                <a:gd name="T0" fmla="*/ 0 w 121"/>
                <a:gd name="T1" fmla="*/ 117 h 117"/>
                <a:gd name="T2" fmla="*/ 0 w 121"/>
                <a:gd name="T3" fmla="*/ 117 h 117"/>
                <a:gd name="T4" fmla="*/ 4 w 121"/>
                <a:gd name="T5" fmla="*/ 117 h 117"/>
                <a:gd name="T6" fmla="*/ 12 w 121"/>
                <a:gd name="T7" fmla="*/ 113 h 117"/>
                <a:gd name="T8" fmla="*/ 16 w 121"/>
                <a:gd name="T9" fmla="*/ 109 h 117"/>
                <a:gd name="T10" fmla="*/ 16 w 121"/>
                <a:gd name="T11" fmla="*/ 104 h 117"/>
                <a:gd name="T12" fmla="*/ 16 w 121"/>
                <a:gd name="T13" fmla="*/ 96 h 117"/>
                <a:gd name="T14" fmla="*/ 16 w 121"/>
                <a:gd name="T15" fmla="*/ 20 h 117"/>
                <a:gd name="T16" fmla="*/ 16 w 121"/>
                <a:gd name="T17" fmla="*/ 12 h 117"/>
                <a:gd name="T18" fmla="*/ 16 w 121"/>
                <a:gd name="T19" fmla="*/ 4 h 117"/>
                <a:gd name="T20" fmla="*/ 12 w 121"/>
                <a:gd name="T21" fmla="*/ 4 h 117"/>
                <a:gd name="T22" fmla="*/ 4 w 121"/>
                <a:gd name="T23" fmla="*/ 0 h 117"/>
                <a:gd name="T24" fmla="*/ 0 w 121"/>
                <a:gd name="T25" fmla="*/ 0 h 117"/>
                <a:gd name="T26" fmla="*/ 0 w 121"/>
                <a:gd name="T27" fmla="*/ 0 h 117"/>
                <a:gd name="T28" fmla="*/ 48 w 121"/>
                <a:gd name="T29" fmla="*/ 0 h 117"/>
                <a:gd name="T30" fmla="*/ 64 w 121"/>
                <a:gd name="T31" fmla="*/ 0 h 117"/>
                <a:gd name="T32" fmla="*/ 76 w 121"/>
                <a:gd name="T33" fmla="*/ 4 h 117"/>
                <a:gd name="T34" fmla="*/ 89 w 121"/>
                <a:gd name="T35" fmla="*/ 4 h 117"/>
                <a:gd name="T36" fmla="*/ 101 w 121"/>
                <a:gd name="T37" fmla="*/ 12 h 117"/>
                <a:gd name="T38" fmla="*/ 109 w 121"/>
                <a:gd name="T39" fmla="*/ 24 h 117"/>
                <a:gd name="T40" fmla="*/ 117 w 121"/>
                <a:gd name="T41" fmla="*/ 40 h 117"/>
                <a:gd name="T42" fmla="*/ 121 w 121"/>
                <a:gd name="T43" fmla="*/ 56 h 117"/>
                <a:gd name="T44" fmla="*/ 117 w 121"/>
                <a:gd name="T45" fmla="*/ 72 h 117"/>
                <a:gd name="T46" fmla="*/ 113 w 121"/>
                <a:gd name="T47" fmla="*/ 88 h 117"/>
                <a:gd name="T48" fmla="*/ 105 w 121"/>
                <a:gd name="T49" fmla="*/ 100 h 117"/>
                <a:gd name="T50" fmla="*/ 93 w 121"/>
                <a:gd name="T51" fmla="*/ 109 h 117"/>
                <a:gd name="T52" fmla="*/ 72 w 121"/>
                <a:gd name="T53" fmla="*/ 117 h 117"/>
                <a:gd name="T54" fmla="*/ 52 w 121"/>
                <a:gd name="T55" fmla="*/ 117 h 117"/>
                <a:gd name="T56" fmla="*/ 0 w 121"/>
                <a:gd name="T57" fmla="*/ 117 h 117"/>
                <a:gd name="T58" fmla="*/ 36 w 121"/>
                <a:gd name="T59" fmla="*/ 109 h 117"/>
                <a:gd name="T60" fmla="*/ 44 w 121"/>
                <a:gd name="T61" fmla="*/ 113 h 117"/>
                <a:gd name="T62" fmla="*/ 52 w 121"/>
                <a:gd name="T63" fmla="*/ 113 h 117"/>
                <a:gd name="T64" fmla="*/ 64 w 121"/>
                <a:gd name="T65" fmla="*/ 109 h 117"/>
                <a:gd name="T66" fmla="*/ 76 w 121"/>
                <a:gd name="T67" fmla="*/ 104 h 117"/>
                <a:gd name="T68" fmla="*/ 85 w 121"/>
                <a:gd name="T69" fmla="*/ 96 h 117"/>
                <a:gd name="T70" fmla="*/ 93 w 121"/>
                <a:gd name="T71" fmla="*/ 88 h 117"/>
                <a:gd name="T72" fmla="*/ 97 w 121"/>
                <a:gd name="T73" fmla="*/ 72 h 117"/>
                <a:gd name="T74" fmla="*/ 101 w 121"/>
                <a:gd name="T75" fmla="*/ 60 h 117"/>
                <a:gd name="T76" fmla="*/ 97 w 121"/>
                <a:gd name="T77" fmla="*/ 44 h 117"/>
                <a:gd name="T78" fmla="*/ 93 w 121"/>
                <a:gd name="T79" fmla="*/ 32 h 117"/>
                <a:gd name="T80" fmla="*/ 85 w 121"/>
                <a:gd name="T81" fmla="*/ 20 h 117"/>
                <a:gd name="T82" fmla="*/ 76 w 121"/>
                <a:gd name="T83" fmla="*/ 12 h 117"/>
                <a:gd name="T84" fmla="*/ 64 w 121"/>
                <a:gd name="T85" fmla="*/ 8 h 117"/>
                <a:gd name="T86" fmla="*/ 52 w 121"/>
                <a:gd name="T87" fmla="*/ 4 h 117"/>
                <a:gd name="T88" fmla="*/ 44 w 121"/>
                <a:gd name="T89" fmla="*/ 4 h 117"/>
                <a:gd name="T90" fmla="*/ 36 w 121"/>
                <a:gd name="T91" fmla="*/ 8 h 117"/>
                <a:gd name="T92" fmla="*/ 36 w 121"/>
                <a:gd name="T93" fmla="*/ 109 h 1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1"/>
                <a:gd name="T142" fmla="*/ 0 h 117"/>
                <a:gd name="T143" fmla="*/ 121 w 121"/>
                <a:gd name="T144" fmla="*/ 117 h 1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1" h="117">
                  <a:moveTo>
                    <a:pt x="0" y="117"/>
                  </a:moveTo>
                  <a:lnTo>
                    <a:pt x="0" y="117"/>
                  </a:lnTo>
                  <a:lnTo>
                    <a:pt x="4" y="117"/>
                  </a:lnTo>
                  <a:lnTo>
                    <a:pt x="12" y="113"/>
                  </a:lnTo>
                  <a:lnTo>
                    <a:pt x="16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6" y="4"/>
                  </a:lnTo>
                  <a:lnTo>
                    <a:pt x="89" y="4"/>
                  </a:lnTo>
                  <a:lnTo>
                    <a:pt x="101" y="12"/>
                  </a:lnTo>
                  <a:lnTo>
                    <a:pt x="109" y="24"/>
                  </a:lnTo>
                  <a:lnTo>
                    <a:pt x="117" y="40"/>
                  </a:lnTo>
                  <a:lnTo>
                    <a:pt x="121" y="56"/>
                  </a:lnTo>
                  <a:lnTo>
                    <a:pt x="117" y="72"/>
                  </a:lnTo>
                  <a:lnTo>
                    <a:pt x="113" y="88"/>
                  </a:lnTo>
                  <a:lnTo>
                    <a:pt x="105" y="100"/>
                  </a:lnTo>
                  <a:lnTo>
                    <a:pt x="93" y="109"/>
                  </a:lnTo>
                  <a:lnTo>
                    <a:pt x="72" y="117"/>
                  </a:lnTo>
                  <a:lnTo>
                    <a:pt x="52" y="117"/>
                  </a:lnTo>
                  <a:lnTo>
                    <a:pt x="0" y="117"/>
                  </a:lnTo>
                  <a:close/>
                  <a:moveTo>
                    <a:pt x="36" y="109"/>
                  </a:moveTo>
                  <a:lnTo>
                    <a:pt x="44" y="113"/>
                  </a:lnTo>
                  <a:lnTo>
                    <a:pt x="52" y="113"/>
                  </a:lnTo>
                  <a:lnTo>
                    <a:pt x="64" y="109"/>
                  </a:lnTo>
                  <a:lnTo>
                    <a:pt x="76" y="104"/>
                  </a:lnTo>
                  <a:lnTo>
                    <a:pt x="85" y="96"/>
                  </a:lnTo>
                  <a:lnTo>
                    <a:pt x="93" y="88"/>
                  </a:lnTo>
                  <a:lnTo>
                    <a:pt x="97" y="72"/>
                  </a:lnTo>
                  <a:lnTo>
                    <a:pt x="101" y="60"/>
                  </a:lnTo>
                  <a:lnTo>
                    <a:pt x="97" y="44"/>
                  </a:lnTo>
                  <a:lnTo>
                    <a:pt x="93" y="32"/>
                  </a:lnTo>
                  <a:lnTo>
                    <a:pt x="85" y="20"/>
                  </a:lnTo>
                  <a:lnTo>
                    <a:pt x="76" y="12"/>
                  </a:lnTo>
                  <a:lnTo>
                    <a:pt x="64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36" y="8"/>
                  </a:lnTo>
                  <a:lnTo>
                    <a:pt x="36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0" name="Freeform 21"/>
            <p:cNvSpPr>
              <a:spLocks noEditPoints="1"/>
            </p:cNvSpPr>
            <p:nvPr/>
          </p:nvSpPr>
          <p:spPr bwMode="auto">
            <a:xfrm>
              <a:off x="1133" y="3036"/>
              <a:ext cx="65" cy="85"/>
            </a:xfrm>
            <a:custGeom>
              <a:avLst/>
              <a:gdLst>
                <a:gd name="T0" fmla="*/ 12 w 65"/>
                <a:gd name="T1" fmla="*/ 32 h 85"/>
                <a:gd name="T2" fmla="*/ 12 w 65"/>
                <a:gd name="T3" fmla="*/ 48 h 85"/>
                <a:gd name="T4" fmla="*/ 20 w 65"/>
                <a:gd name="T5" fmla="*/ 60 h 85"/>
                <a:gd name="T6" fmla="*/ 28 w 65"/>
                <a:gd name="T7" fmla="*/ 64 h 85"/>
                <a:gd name="T8" fmla="*/ 40 w 65"/>
                <a:gd name="T9" fmla="*/ 68 h 85"/>
                <a:gd name="T10" fmla="*/ 48 w 65"/>
                <a:gd name="T11" fmla="*/ 68 h 85"/>
                <a:gd name="T12" fmla="*/ 52 w 65"/>
                <a:gd name="T13" fmla="*/ 64 h 85"/>
                <a:gd name="T14" fmla="*/ 60 w 65"/>
                <a:gd name="T15" fmla="*/ 60 h 85"/>
                <a:gd name="T16" fmla="*/ 65 w 65"/>
                <a:gd name="T17" fmla="*/ 48 h 85"/>
                <a:gd name="T18" fmla="*/ 65 w 65"/>
                <a:gd name="T19" fmla="*/ 52 h 85"/>
                <a:gd name="T20" fmla="*/ 60 w 65"/>
                <a:gd name="T21" fmla="*/ 64 h 85"/>
                <a:gd name="T22" fmla="*/ 56 w 65"/>
                <a:gd name="T23" fmla="*/ 73 h 85"/>
                <a:gd name="T24" fmla="*/ 44 w 65"/>
                <a:gd name="T25" fmla="*/ 81 h 85"/>
                <a:gd name="T26" fmla="*/ 32 w 65"/>
                <a:gd name="T27" fmla="*/ 85 h 85"/>
                <a:gd name="T28" fmla="*/ 20 w 65"/>
                <a:gd name="T29" fmla="*/ 81 h 85"/>
                <a:gd name="T30" fmla="*/ 8 w 65"/>
                <a:gd name="T31" fmla="*/ 73 h 85"/>
                <a:gd name="T32" fmla="*/ 4 w 65"/>
                <a:gd name="T33" fmla="*/ 64 h 85"/>
                <a:gd name="T34" fmla="*/ 0 w 65"/>
                <a:gd name="T35" fmla="*/ 52 h 85"/>
                <a:gd name="T36" fmla="*/ 0 w 65"/>
                <a:gd name="T37" fmla="*/ 44 h 85"/>
                <a:gd name="T38" fmla="*/ 0 w 65"/>
                <a:gd name="T39" fmla="*/ 32 h 85"/>
                <a:gd name="T40" fmla="*/ 4 w 65"/>
                <a:gd name="T41" fmla="*/ 20 h 85"/>
                <a:gd name="T42" fmla="*/ 8 w 65"/>
                <a:gd name="T43" fmla="*/ 12 h 85"/>
                <a:gd name="T44" fmla="*/ 16 w 65"/>
                <a:gd name="T45" fmla="*/ 4 h 85"/>
                <a:gd name="T46" fmla="*/ 24 w 65"/>
                <a:gd name="T47" fmla="*/ 0 h 85"/>
                <a:gd name="T48" fmla="*/ 36 w 65"/>
                <a:gd name="T49" fmla="*/ 0 h 85"/>
                <a:gd name="T50" fmla="*/ 48 w 65"/>
                <a:gd name="T51" fmla="*/ 4 h 85"/>
                <a:gd name="T52" fmla="*/ 56 w 65"/>
                <a:gd name="T53" fmla="*/ 8 h 85"/>
                <a:gd name="T54" fmla="*/ 65 w 65"/>
                <a:gd name="T55" fmla="*/ 20 h 85"/>
                <a:gd name="T56" fmla="*/ 65 w 65"/>
                <a:gd name="T57" fmla="*/ 32 h 85"/>
                <a:gd name="T58" fmla="*/ 12 w 65"/>
                <a:gd name="T59" fmla="*/ 32 h 85"/>
                <a:gd name="T60" fmla="*/ 12 w 65"/>
                <a:gd name="T61" fmla="*/ 24 h 85"/>
                <a:gd name="T62" fmla="*/ 48 w 65"/>
                <a:gd name="T63" fmla="*/ 24 h 85"/>
                <a:gd name="T64" fmla="*/ 44 w 65"/>
                <a:gd name="T65" fmla="*/ 20 h 85"/>
                <a:gd name="T66" fmla="*/ 44 w 65"/>
                <a:gd name="T67" fmla="*/ 16 h 85"/>
                <a:gd name="T68" fmla="*/ 44 w 65"/>
                <a:gd name="T69" fmla="*/ 12 h 85"/>
                <a:gd name="T70" fmla="*/ 40 w 65"/>
                <a:gd name="T71" fmla="*/ 8 h 85"/>
                <a:gd name="T72" fmla="*/ 36 w 65"/>
                <a:gd name="T73" fmla="*/ 8 h 85"/>
                <a:gd name="T74" fmla="*/ 32 w 65"/>
                <a:gd name="T75" fmla="*/ 4 h 85"/>
                <a:gd name="T76" fmla="*/ 24 w 65"/>
                <a:gd name="T77" fmla="*/ 8 h 85"/>
                <a:gd name="T78" fmla="*/ 16 w 65"/>
                <a:gd name="T79" fmla="*/ 12 h 85"/>
                <a:gd name="T80" fmla="*/ 12 w 65"/>
                <a:gd name="T81" fmla="*/ 16 h 85"/>
                <a:gd name="T82" fmla="*/ 12 w 65"/>
                <a:gd name="T83" fmla="*/ 24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85"/>
                <a:gd name="T128" fmla="*/ 65 w 65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85">
                  <a:moveTo>
                    <a:pt x="12" y="32"/>
                  </a:moveTo>
                  <a:lnTo>
                    <a:pt x="12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5" y="48"/>
                  </a:lnTo>
                  <a:lnTo>
                    <a:pt x="65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5" y="20"/>
                  </a:lnTo>
                  <a:lnTo>
                    <a:pt x="65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4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1" name="Freeform 22"/>
            <p:cNvSpPr>
              <a:spLocks/>
            </p:cNvSpPr>
            <p:nvPr/>
          </p:nvSpPr>
          <p:spPr bwMode="auto">
            <a:xfrm>
              <a:off x="1206" y="3012"/>
              <a:ext cx="48" cy="109"/>
            </a:xfrm>
            <a:custGeom>
              <a:avLst/>
              <a:gdLst>
                <a:gd name="T0" fmla="*/ 28 w 48"/>
                <a:gd name="T1" fmla="*/ 0 h 109"/>
                <a:gd name="T2" fmla="*/ 28 w 48"/>
                <a:gd name="T3" fmla="*/ 28 h 109"/>
                <a:gd name="T4" fmla="*/ 44 w 48"/>
                <a:gd name="T5" fmla="*/ 28 h 109"/>
                <a:gd name="T6" fmla="*/ 44 w 48"/>
                <a:gd name="T7" fmla="*/ 32 h 109"/>
                <a:gd name="T8" fmla="*/ 28 w 48"/>
                <a:gd name="T9" fmla="*/ 32 h 109"/>
                <a:gd name="T10" fmla="*/ 28 w 48"/>
                <a:gd name="T11" fmla="*/ 84 h 109"/>
                <a:gd name="T12" fmla="*/ 28 w 48"/>
                <a:gd name="T13" fmla="*/ 88 h 109"/>
                <a:gd name="T14" fmla="*/ 28 w 48"/>
                <a:gd name="T15" fmla="*/ 92 h 109"/>
                <a:gd name="T16" fmla="*/ 32 w 48"/>
                <a:gd name="T17" fmla="*/ 97 h 109"/>
                <a:gd name="T18" fmla="*/ 36 w 48"/>
                <a:gd name="T19" fmla="*/ 97 h 109"/>
                <a:gd name="T20" fmla="*/ 40 w 48"/>
                <a:gd name="T21" fmla="*/ 97 h 109"/>
                <a:gd name="T22" fmla="*/ 40 w 48"/>
                <a:gd name="T23" fmla="*/ 97 h 109"/>
                <a:gd name="T24" fmla="*/ 44 w 48"/>
                <a:gd name="T25" fmla="*/ 92 h 109"/>
                <a:gd name="T26" fmla="*/ 44 w 48"/>
                <a:gd name="T27" fmla="*/ 92 h 109"/>
                <a:gd name="T28" fmla="*/ 48 w 48"/>
                <a:gd name="T29" fmla="*/ 92 h 109"/>
                <a:gd name="T30" fmla="*/ 44 w 48"/>
                <a:gd name="T31" fmla="*/ 97 h 109"/>
                <a:gd name="T32" fmla="*/ 40 w 48"/>
                <a:gd name="T33" fmla="*/ 105 h 109"/>
                <a:gd name="T34" fmla="*/ 36 w 48"/>
                <a:gd name="T35" fmla="*/ 105 h 109"/>
                <a:gd name="T36" fmla="*/ 28 w 48"/>
                <a:gd name="T37" fmla="*/ 109 h 109"/>
                <a:gd name="T38" fmla="*/ 24 w 48"/>
                <a:gd name="T39" fmla="*/ 105 h 109"/>
                <a:gd name="T40" fmla="*/ 20 w 48"/>
                <a:gd name="T41" fmla="*/ 105 h 109"/>
                <a:gd name="T42" fmla="*/ 16 w 48"/>
                <a:gd name="T43" fmla="*/ 101 h 109"/>
                <a:gd name="T44" fmla="*/ 16 w 48"/>
                <a:gd name="T45" fmla="*/ 97 h 109"/>
                <a:gd name="T46" fmla="*/ 12 w 48"/>
                <a:gd name="T47" fmla="*/ 92 h 109"/>
                <a:gd name="T48" fmla="*/ 12 w 48"/>
                <a:gd name="T49" fmla="*/ 84 h 109"/>
                <a:gd name="T50" fmla="*/ 12 w 48"/>
                <a:gd name="T51" fmla="*/ 32 h 109"/>
                <a:gd name="T52" fmla="*/ 0 w 48"/>
                <a:gd name="T53" fmla="*/ 32 h 109"/>
                <a:gd name="T54" fmla="*/ 0 w 48"/>
                <a:gd name="T55" fmla="*/ 28 h 109"/>
                <a:gd name="T56" fmla="*/ 4 w 48"/>
                <a:gd name="T57" fmla="*/ 28 h 109"/>
                <a:gd name="T58" fmla="*/ 8 w 48"/>
                <a:gd name="T59" fmla="*/ 24 h 109"/>
                <a:gd name="T60" fmla="*/ 16 w 48"/>
                <a:gd name="T61" fmla="*/ 20 h 109"/>
                <a:gd name="T62" fmla="*/ 20 w 48"/>
                <a:gd name="T63" fmla="*/ 12 h 109"/>
                <a:gd name="T64" fmla="*/ 20 w 48"/>
                <a:gd name="T65" fmla="*/ 8 h 109"/>
                <a:gd name="T66" fmla="*/ 24 w 48"/>
                <a:gd name="T67" fmla="*/ 0 h 109"/>
                <a:gd name="T68" fmla="*/ 28 w 48"/>
                <a:gd name="T69" fmla="*/ 0 h 1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109"/>
                <a:gd name="T107" fmla="*/ 48 w 48"/>
                <a:gd name="T108" fmla="*/ 109 h 1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109">
                  <a:moveTo>
                    <a:pt x="28" y="0"/>
                  </a:moveTo>
                  <a:lnTo>
                    <a:pt x="28" y="28"/>
                  </a:lnTo>
                  <a:lnTo>
                    <a:pt x="44" y="28"/>
                  </a:lnTo>
                  <a:lnTo>
                    <a:pt x="44" y="32"/>
                  </a:lnTo>
                  <a:lnTo>
                    <a:pt x="28" y="32"/>
                  </a:lnTo>
                  <a:lnTo>
                    <a:pt x="28" y="84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7"/>
                  </a:lnTo>
                  <a:lnTo>
                    <a:pt x="36" y="97"/>
                  </a:lnTo>
                  <a:lnTo>
                    <a:pt x="40" y="97"/>
                  </a:lnTo>
                  <a:lnTo>
                    <a:pt x="44" y="92"/>
                  </a:lnTo>
                  <a:lnTo>
                    <a:pt x="48" y="92"/>
                  </a:lnTo>
                  <a:lnTo>
                    <a:pt x="44" y="97"/>
                  </a:lnTo>
                  <a:lnTo>
                    <a:pt x="40" y="105"/>
                  </a:lnTo>
                  <a:lnTo>
                    <a:pt x="36" y="105"/>
                  </a:lnTo>
                  <a:lnTo>
                    <a:pt x="28" y="109"/>
                  </a:lnTo>
                  <a:lnTo>
                    <a:pt x="24" y="105"/>
                  </a:lnTo>
                  <a:lnTo>
                    <a:pt x="20" y="105"/>
                  </a:lnTo>
                  <a:lnTo>
                    <a:pt x="16" y="101"/>
                  </a:lnTo>
                  <a:lnTo>
                    <a:pt x="16" y="97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16" y="20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2" name="Freeform 23"/>
            <p:cNvSpPr>
              <a:spLocks/>
            </p:cNvSpPr>
            <p:nvPr/>
          </p:nvSpPr>
          <p:spPr bwMode="auto">
            <a:xfrm>
              <a:off x="1452" y="3000"/>
              <a:ext cx="125" cy="121"/>
            </a:xfrm>
            <a:custGeom>
              <a:avLst/>
              <a:gdLst>
                <a:gd name="T0" fmla="*/ 0 w 125"/>
                <a:gd name="T1" fmla="*/ 0 h 121"/>
                <a:gd name="T2" fmla="*/ 28 w 125"/>
                <a:gd name="T3" fmla="*/ 0 h 121"/>
                <a:gd name="T4" fmla="*/ 101 w 125"/>
                <a:gd name="T5" fmla="*/ 88 h 121"/>
                <a:gd name="T6" fmla="*/ 101 w 125"/>
                <a:gd name="T7" fmla="*/ 20 h 121"/>
                <a:gd name="T8" fmla="*/ 101 w 125"/>
                <a:gd name="T9" fmla="*/ 12 h 121"/>
                <a:gd name="T10" fmla="*/ 101 w 125"/>
                <a:gd name="T11" fmla="*/ 4 h 121"/>
                <a:gd name="T12" fmla="*/ 97 w 125"/>
                <a:gd name="T13" fmla="*/ 4 h 121"/>
                <a:gd name="T14" fmla="*/ 89 w 125"/>
                <a:gd name="T15" fmla="*/ 0 h 121"/>
                <a:gd name="T16" fmla="*/ 84 w 125"/>
                <a:gd name="T17" fmla="*/ 0 h 121"/>
                <a:gd name="T18" fmla="*/ 84 w 125"/>
                <a:gd name="T19" fmla="*/ 0 h 121"/>
                <a:gd name="T20" fmla="*/ 125 w 125"/>
                <a:gd name="T21" fmla="*/ 0 h 121"/>
                <a:gd name="T22" fmla="*/ 125 w 125"/>
                <a:gd name="T23" fmla="*/ 0 h 121"/>
                <a:gd name="T24" fmla="*/ 121 w 125"/>
                <a:gd name="T25" fmla="*/ 0 h 121"/>
                <a:gd name="T26" fmla="*/ 117 w 125"/>
                <a:gd name="T27" fmla="*/ 4 h 121"/>
                <a:gd name="T28" fmla="*/ 113 w 125"/>
                <a:gd name="T29" fmla="*/ 8 h 121"/>
                <a:gd name="T30" fmla="*/ 109 w 125"/>
                <a:gd name="T31" fmla="*/ 12 h 121"/>
                <a:gd name="T32" fmla="*/ 109 w 125"/>
                <a:gd name="T33" fmla="*/ 20 h 121"/>
                <a:gd name="T34" fmla="*/ 109 w 125"/>
                <a:gd name="T35" fmla="*/ 121 h 121"/>
                <a:gd name="T36" fmla="*/ 105 w 125"/>
                <a:gd name="T37" fmla="*/ 121 h 121"/>
                <a:gd name="T38" fmla="*/ 28 w 125"/>
                <a:gd name="T39" fmla="*/ 24 h 121"/>
                <a:gd name="T40" fmla="*/ 28 w 125"/>
                <a:gd name="T41" fmla="*/ 96 h 121"/>
                <a:gd name="T42" fmla="*/ 28 w 125"/>
                <a:gd name="T43" fmla="*/ 104 h 121"/>
                <a:gd name="T44" fmla="*/ 32 w 125"/>
                <a:gd name="T45" fmla="*/ 113 h 121"/>
                <a:gd name="T46" fmla="*/ 36 w 125"/>
                <a:gd name="T47" fmla="*/ 113 h 121"/>
                <a:gd name="T48" fmla="*/ 40 w 125"/>
                <a:gd name="T49" fmla="*/ 117 h 121"/>
                <a:gd name="T50" fmla="*/ 44 w 125"/>
                <a:gd name="T51" fmla="*/ 117 h 121"/>
                <a:gd name="T52" fmla="*/ 44 w 125"/>
                <a:gd name="T53" fmla="*/ 117 h 121"/>
                <a:gd name="T54" fmla="*/ 4 w 125"/>
                <a:gd name="T55" fmla="*/ 117 h 121"/>
                <a:gd name="T56" fmla="*/ 4 w 125"/>
                <a:gd name="T57" fmla="*/ 117 h 121"/>
                <a:gd name="T58" fmla="*/ 8 w 125"/>
                <a:gd name="T59" fmla="*/ 117 h 121"/>
                <a:gd name="T60" fmla="*/ 16 w 125"/>
                <a:gd name="T61" fmla="*/ 113 h 121"/>
                <a:gd name="T62" fmla="*/ 20 w 125"/>
                <a:gd name="T63" fmla="*/ 113 h 121"/>
                <a:gd name="T64" fmla="*/ 20 w 125"/>
                <a:gd name="T65" fmla="*/ 104 h 121"/>
                <a:gd name="T66" fmla="*/ 20 w 125"/>
                <a:gd name="T67" fmla="*/ 96 h 121"/>
                <a:gd name="T68" fmla="*/ 20 w 125"/>
                <a:gd name="T69" fmla="*/ 16 h 121"/>
                <a:gd name="T70" fmla="*/ 16 w 125"/>
                <a:gd name="T71" fmla="*/ 12 h 121"/>
                <a:gd name="T72" fmla="*/ 12 w 125"/>
                <a:gd name="T73" fmla="*/ 8 h 121"/>
                <a:gd name="T74" fmla="*/ 8 w 125"/>
                <a:gd name="T75" fmla="*/ 8 h 121"/>
                <a:gd name="T76" fmla="*/ 4 w 125"/>
                <a:gd name="T77" fmla="*/ 4 h 121"/>
                <a:gd name="T78" fmla="*/ 4 w 125"/>
                <a:gd name="T79" fmla="*/ 4 h 121"/>
                <a:gd name="T80" fmla="*/ 0 w 125"/>
                <a:gd name="T81" fmla="*/ 4 h 121"/>
                <a:gd name="T82" fmla="*/ 0 w 125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5"/>
                <a:gd name="T127" fmla="*/ 0 h 121"/>
                <a:gd name="T128" fmla="*/ 125 w 125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5" h="121">
                  <a:moveTo>
                    <a:pt x="0" y="0"/>
                  </a:moveTo>
                  <a:lnTo>
                    <a:pt x="28" y="0"/>
                  </a:lnTo>
                  <a:lnTo>
                    <a:pt x="101" y="88"/>
                  </a:lnTo>
                  <a:lnTo>
                    <a:pt x="101" y="20"/>
                  </a:lnTo>
                  <a:lnTo>
                    <a:pt x="101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9" y="20"/>
                  </a:lnTo>
                  <a:lnTo>
                    <a:pt x="109" y="121"/>
                  </a:lnTo>
                  <a:lnTo>
                    <a:pt x="105" y="121"/>
                  </a:lnTo>
                  <a:lnTo>
                    <a:pt x="28" y="24"/>
                  </a:lnTo>
                  <a:lnTo>
                    <a:pt x="28" y="96"/>
                  </a:lnTo>
                  <a:lnTo>
                    <a:pt x="28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4" y="117"/>
                  </a:lnTo>
                  <a:lnTo>
                    <a:pt x="8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0" y="104"/>
                  </a:lnTo>
                  <a:lnTo>
                    <a:pt x="20" y="96"/>
                  </a:lnTo>
                  <a:lnTo>
                    <a:pt x="20" y="16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3" name="Freeform 24"/>
            <p:cNvSpPr>
              <a:spLocks noEditPoints="1"/>
            </p:cNvSpPr>
            <p:nvPr/>
          </p:nvSpPr>
          <p:spPr bwMode="auto">
            <a:xfrm>
              <a:off x="1585" y="3036"/>
              <a:ext cx="77" cy="85"/>
            </a:xfrm>
            <a:custGeom>
              <a:avLst/>
              <a:gdLst>
                <a:gd name="T0" fmla="*/ 36 w 77"/>
                <a:gd name="T1" fmla="*/ 0 h 85"/>
                <a:gd name="T2" fmla="*/ 48 w 77"/>
                <a:gd name="T3" fmla="*/ 0 h 85"/>
                <a:gd name="T4" fmla="*/ 60 w 77"/>
                <a:gd name="T5" fmla="*/ 8 h 85"/>
                <a:gd name="T6" fmla="*/ 64 w 77"/>
                <a:gd name="T7" fmla="*/ 12 h 85"/>
                <a:gd name="T8" fmla="*/ 73 w 77"/>
                <a:gd name="T9" fmla="*/ 24 h 85"/>
                <a:gd name="T10" fmla="*/ 77 w 77"/>
                <a:gd name="T11" fmla="*/ 40 h 85"/>
                <a:gd name="T12" fmla="*/ 73 w 77"/>
                <a:gd name="T13" fmla="*/ 52 h 85"/>
                <a:gd name="T14" fmla="*/ 73 w 77"/>
                <a:gd name="T15" fmla="*/ 60 h 85"/>
                <a:gd name="T16" fmla="*/ 64 w 77"/>
                <a:gd name="T17" fmla="*/ 73 h 85"/>
                <a:gd name="T18" fmla="*/ 56 w 77"/>
                <a:gd name="T19" fmla="*/ 77 h 85"/>
                <a:gd name="T20" fmla="*/ 48 w 77"/>
                <a:gd name="T21" fmla="*/ 81 h 85"/>
                <a:gd name="T22" fmla="*/ 36 w 77"/>
                <a:gd name="T23" fmla="*/ 85 h 85"/>
                <a:gd name="T24" fmla="*/ 24 w 77"/>
                <a:gd name="T25" fmla="*/ 81 h 85"/>
                <a:gd name="T26" fmla="*/ 16 w 77"/>
                <a:gd name="T27" fmla="*/ 77 h 85"/>
                <a:gd name="T28" fmla="*/ 8 w 77"/>
                <a:gd name="T29" fmla="*/ 68 h 85"/>
                <a:gd name="T30" fmla="*/ 4 w 77"/>
                <a:gd name="T31" fmla="*/ 56 h 85"/>
                <a:gd name="T32" fmla="*/ 0 w 77"/>
                <a:gd name="T33" fmla="*/ 44 h 85"/>
                <a:gd name="T34" fmla="*/ 0 w 77"/>
                <a:gd name="T35" fmla="*/ 32 h 85"/>
                <a:gd name="T36" fmla="*/ 4 w 77"/>
                <a:gd name="T37" fmla="*/ 20 h 85"/>
                <a:gd name="T38" fmla="*/ 12 w 77"/>
                <a:gd name="T39" fmla="*/ 12 h 85"/>
                <a:gd name="T40" fmla="*/ 20 w 77"/>
                <a:gd name="T41" fmla="*/ 4 h 85"/>
                <a:gd name="T42" fmla="*/ 28 w 77"/>
                <a:gd name="T43" fmla="*/ 0 h 85"/>
                <a:gd name="T44" fmla="*/ 36 w 77"/>
                <a:gd name="T45" fmla="*/ 0 h 85"/>
                <a:gd name="T46" fmla="*/ 36 w 77"/>
                <a:gd name="T47" fmla="*/ 4 h 85"/>
                <a:gd name="T48" fmla="*/ 32 w 77"/>
                <a:gd name="T49" fmla="*/ 8 h 85"/>
                <a:gd name="T50" fmla="*/ 24 w 77"/>
                <a:gd name="T51" fmla="*/ 8 h 85"/>
                <a:gd name="T52" fmla="*/ 20 w 77"/>
                <a:gd name="T53" fmla="*/ 12 h 85"/>
                <a:gd name="T54" fmla="*/ 16 w 77"/>
                <a:gd name="T55" fmla="*/ 16 h 85"/>
                <a:gd name="T56" fmla="*/ 16 w 77"/>
                <a:gd name="T57" fmla="*/ 24 h 85"/>
                <a:gd name="T58" fmla="*/ 16 w 77"/>
                <a:gd name="T59" fmla="*/ 36 h 85"/>
                <a:gd name="T60" fmla="*/ 16 w 77"/>
                <a:gd name="T61" fmla="*/ 52 h 85"/>
                <a:gd name="T62" fmla="*/ 20 w 77"/>
                <a:gd name="T63" fmla="*/ 64 h 85"/>
                <a:gd name="T64" fmla="*/ 28 w 77"/>
                <a:gd name="T65" fmla="*/ 73 h 85"/>
                <a:gd name="T66" fmla="*/ 32 w 77"/>
                <a:gd name="T67" fmla="*/ 77 h 85"/>
                <a:gd name="T68" fmla="*/ 40 w 77"/>
                <a:gd name="T69" fmla="*/ 77 h 85"/>
                <a:gd name="T70" fmla="*/ 48 w 77"/>
                <a:gd name="T71" fmla="*/ 77 h 85"/>
                <a:gd name="T72" fmla="*/ 56 w 77"/>
                <a:gd name="T73" fmla="*/ 73 h 85"/>
                <a:gd name="T74" fmla="*/ 60 w 77"/>
                <a:gd name="T75" fmla="*/ 60 h 85"/>
                <a:gd name="T76" fmla="*/ 60 w 77"/>
                <a:gd name="T77" fmla="*/ 48 h 85"/>
                <a:gd name="T78" fmla="*/ 60 w 77"/>
                <a:gd name="T79" fmla="*/ 32 h 85"/>
                <a:gd name="T80" fmla="*/ 56 w 77"/>
                <a:gd name="T81" fmla="*/ 24 h 85"/>
                <a:gd name="T82" fmla="*/ 52 w 77"/>
                <a:gd name="T83" fmla="*/ 12 h 85"/>
                <a:gd name="T84" fmla="*/ 44 w 77"/>
                <a:gd name="T85" fmla="*/ 8 h 85"/>
                <a:gd name="T86" fmla="*/ 36 w 77"/>
                <a:gd name="T87" fmla="*/ 4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"/>
                <a:gd name="T133" fmla="*/ 0 h 85"/>
                <a:gd name="T134" fmla="*/ 77 w 77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" h="85">
                  <a:moveTo>
                    <a:pt x="36" y="0"/>
                  </a:moveTo>
                  <a:lnTo>
                    <a:pt x="48" y="0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73" y="24"/>
                  </a:lnTo>
                  <a:lnTo>
                    <a:pt x="77" y="40"/>
                  </a:lnTo>
                  <a:lnTo>
                    <a:pt x="73" y="52"/>
                  </a:lnTo>
                  <a:lnTo>
                    <a:pt x="73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8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4" name="Freeform 25"/>
            <p:cNvSpPr>
              <a:spLocks/>
            </p:cNvSpPr>
            <p:nvPr/>
          </p:nvSpPr>
          <p:spPr bwMode="auto">
            <a:xfrm>
              <a:off x="1670" y="3040"/>
              <a:ext cx="84" cy="81"/>
            </a:xfrm>
            <a:custGeom>
              <a:avLst/>
              <a:gdLst>
                <a:gd name="T0" fmla="*/ 72 w 84"/>
                <a:gd name="T1" fmla="*/ 0 h 81"/>
                <a:gd name="T2" fmla="*/ 72 w 84"/>
                <a:gd name="T3" fmla="*/ 44 h 81"/>
                <a:gd name="T4" fmla="*/ 72 w 84"/>
                <a:gd name="T5" fmla="*/ 56 h 81"/>
                <a:gd name="T6" fmla="*/ 72 w 84"/>
                <a:gd name="T7" fmla="*/ 64 h 81"/>
                <a:gd name="T8" fmla="*/ 76 w 84"/>
                <a:gd name="T9" fmla="*/ 69 h 81"/>
                <a:gd name="T10" fmla="*/ 76 w 84"/>
                <a:gd name="T11" fmla="*/ 69 h 81"/>
                <a:gd name="T12" fmla="*/ 76 w 84"/>
                <a:gd name="T13" fmla="*/ 69 h 81"/>
                <a:gd name="T14" fmla="*/ 80 w 84"/>
                <a:gd name="T15" fmla="*/ 69 h 81"/>
                <a:gd name="T16" fmla="*/ 80 w 84"/>
                <a:gd name="T17" fmla="*/ 69 h 81"/>
                <a:gd name="T18" fmla="*/ 84 w 84"/>
                <a:gd name="T19" fmla="*/ 69 h 81"/>
                <a:gd name="T20" fmla="*/ 84 w 84"/>
                <a:gd name="T21" fmla="*/ 69 h 81"/>
                <a:gd name="T22" fmla="*/ 64 w 84"/>
                <a:gd name="T23" fmla="*/ 81 h 81"/>
                <a:gd name="T24" fmla="*/ 60 w 84"/>
                <a:gd name="T25" fmla="*/ 81 h 81"/>
                <a:gd name="T26" fmla="*/ 60 w 84"/>
                <a:gd name="T27" fmla="*/ 60 h 81"/>
                <a:gd name="T28" fmla="*/ 48 w 84"/>
                <a:gd name="T29" fmla="*/ 73 h 81"/>
                <a:gd name="T30" fmla="*/ 44 w 84"/>
                <a:gd name="T31" fmla="*/ 77 h 81"/>
                <a:gd name="T32" fmla="*/ 36 w 84"/>
                <a:gd name="T33" fmla="*/ 77 h 81"/>
                <a:gd name="T34" fmla="*/ 32 w 84"/>
                <a:gd name="T35" fmla="*/ 81 h 81"/>
                <a:gd name="T36" fmla="*/ 24 w 84"/>
                <a:gd name="T37" fmla="*/ 77 h 81"/>
                <a:gd name="T38" fmla="*/ 20 w 84"/>
                <a:gd name="T39" fmla="*/ 77 h 81"/>
                <a:gd name="T40" fmla="*/ 16 w 84"/>
                <a:gd name="T41" fmla="*/ 73 h 81"/>
                <a:gd name="T42" fmla="*/ 12 w 84"/>
                <a:gd name="T43" fmla="*/ 64 h 81"/>
                <a:gd name="T44" fmla="*/ 12 w 84"/>
                <a:gd name="T45" fmla="*/ 56 h 81"/>
                <a:gd name="T46" fmla="*/ 12 w 84"/>
                <a:gd name="T47" fmla="*/ 48 h 81"/>
                <a:gd name="T48" fmla="*/ 12 w 84"/>
                <a:gd name="T49" fmla="*/ 12 h 81"/>
                <a:gd name="T50" fmla="*/ 12 w 84"/>
                <a:gd name="T51" fmla="*/ 8 h 81"/>
                <a:gd name="T52" fmla="*/ 12 w 84"/>
                <a:gd name="T53" fmla="*/ 4 h 81"/>
                <a:gd name="T54" fmla="*/ 8 w 84"/>
                <a:gd name="T55" fmla="*/ 4 h 81"/>
                <a:gd name="T56" fmla="*/ 8 w 84"/>
                <a:gd name="T57" fmla="*/ 0 h 81"/>
                <a:gd name="T58" fmla="*/ 4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24 w 84"/>
                <a:gd name="T65" fmla="*/ 0 h 81"/>
                <a:gd name="T66" fmla="*/ 24 w 84"/>
                <a:gd name="T67" fmla="*/ 48 h 81"/>
                <a:gd name="T68" fmla="*/ 28 w 84"/>
                <a:gd name="T69" fmla="*/ 60 h 81"/>
                <a:gd name="T70" fmla="*/ 28 w 84"/>
                <a:gd name="T71" fmla="*/ 64 h 81"/>
                <a:gd name="T72" fmla="*/ 32 w 84"/>
                <a:gd name="T73" fmla="*/ 69 h 81"/>
                <a:gd name="T74" fmla="*/ 40 w 84"/>
                <a:gd name="T75" fmla="*/ 69 h 81"/>
                <a:gd name="T76" fmla="*/ 44 w 84"/>
                <a:gd name="T77" fmla="*/ 69 h 81"/>
                <a:gd name="T78" fmla="*/ 48 w 84"/>
                <a:gd name="T79" fmla="*/ 64 h 81"/>
                <a:gd name="T80" fmla="*/ 52 w 84"/>
                <a:gd name="T81" fmla="*/ 60 h 81"/>
                <a:gd name="T82" fmla="*/ 60 w 84"/>
                <a:gd name="T83" fmla="*/ 56 h 81"/>
                <a:gd name="T84" fmla="*/ 60 w 84"/>
                <a:gd name="T85" fmla="*/ 12 h 81"/>
                <a:gd name="T86" fmla="*/ 60 w 84"/>
                <a:gd name="T87" fmla="*/ 8 h 81"/>
                <a:gd name="T88" fmla="*/ 56 w 84"/>
                <a:gd name="T89" fmla="*/ 4 h 81"/>
                <a:gd name="T90" fmla="*/ 52 w 84"/>
                <a:gd name="T91" fmla="*/ 0 h 81"/>
                <a:gd name="T92" fmla="*/ 48 w 84"/>
                <a:gd name="T93" fmla="*/ 0 h 81"/>
                <a:gd name="T94" fmla="*/ 48 w 84"/>
                <a:gd name="T95" fmla="*/ 0 h 81"/>
                <a:gd name="T96" fmla="*/ 7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4" y="81"/>
                  </a:lnTo>
                  <a:lnTo>
                    <a:pt x="60" y="81"/>
                  </a:lnTo>
                  <a:lnTo>
                    <a:pt x="60" y="60"/>
                  </a:lnTo>
                  <a:lnTo>
                    <a:pt x="48" y="73"/>
                  </a:lnTo>
                  <a:lnTo>
                    <a:pt x="44" y="77"/>
                  </a:lnTo>
                  <a:lnTo>
                    <a:pt x="36" y="77"/>
                  </a:lnTo>
                  <a:lnTo>
                    <a:pt x="32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12" y="56"/>
                  </a:lnTo>
                  <a:lnTo>
                    <a:pt x="12" y="48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8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40" y="69"/>
                  </a:lnTo>
                  <a:lnTo>
                    <a:pt x="44" y="69"/>
                  </a:lnTo>
                  <a:lnTo>
                    <a:pt x="48" y="64"/>
                  </a:lnTo>
                  <a:lnTo>
                    <a:pt x="52" y="60"/>
                  </a:lnTo>
                  <a:lnTo>
                    <a:pt x="60" y="56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5" name="Freeform 26"/>
            <p:cNvSpPr>
              <a:spLocks/>
            </p:cNvSpPr>
            <p:nvPr/>
          </p:nvSpPr>
          <p:spPr bwMode="auto">
            <a:xfrm>
              <a:off x="1758" y="3036"/>
              <a:ext cx="85" cy="81"/>
            </a:xfrm>
            <a:custGeom>
              <a:avLst/>
              <a:gdLst>
                <a:gd name="T0" fmla="*/ 25 w 85"/>
                <a:gd name="T1" fmla="*/ 16 h 81"/>
                <a:gd name="T2" fmla="*/ 37 w 85"/>
                <a:gd name="T3" fmla="*/ 8 h 81"/>
                <a:gd name="T4" fmla="*/ 45 w 85"/>
                <a:gd name="T5" fmla="*/ 4 h 81"/>
                <a:gd name="T6" fmla="*/ 53 w 85"/>
                <a:gd name="T7" fmla="*/ 0 h 81"/>
                <a:gd name="T8" fmla="*/ 61 w 85"/>
                <a:gd name="T9" fmla="*/ 0 h 81"/>
                <a:gd name="T10" fmla="*/ 65 w 85"/>
                <a:gd name="T11" fmla="*/ 4 h 81"/>
                <a:gd name="T12" fmla="*/ 69 w 85"/>
                <a:gd name="T13" fmla="*/ 8 h 81"/>
                <a:gd name="T14" fmla="*/ 73 w 85"/>
                <a:gd name="T15" fmla="*/ 12 h 81"/>
                <a:gd name="T16" fmla="*/ 73 w 85"/>
                <a:gd name="T17" fmla="*/ 20 h 81"/>
                <a:gd name="T18" fmla="*/ 73 w 85"/>
                <a:gd name="T19" fmla="*/ 28 h 81"/>
                <a:gd name="T20" fmla="*/ 73 w 85"/>
                <a:gd name="T21" fmla="*/ 64 h 81"/>
                <a:gd name="T22" fmla="*/ 73 w 85"/>
                <a:gd name="T23" fmla="*/ 68 h 81"/>
                <a:gd name="T24" fmla="*/ 73 w 85"/>
                <a:gd name="T25" fmla="*/ 73 h 81"/>
                <a:gd name="T26" fmla="*/ 77 w 85"/>
                <a:gd name="T27" fmla="*/ 77 h 81"/>
                <a:gd name="T28" fmla="*/ 77 w 85"/>
                <a:gd name="T29" fmla="*/ 77 h 81"/>
                <a:gd name="T30" fmla="*/ 81 w 85"/>
                <a:gd name="T31" fmla="*/ 81 h 81"/>
                <a:gd name="T32" fmla="*/ 85 w 85"/>
                <a:gd name="T33" fmla="*/ 81 h 81"/>
                <a:gd name="T34" fmla="*/ 85 w 85"/>
                <a:gd name="T35" fmla="*/ 81 h 81"/>
                <a:gd name="T36" fmla="*/ 49 w 85"/>
                <a:gd name="T37" fmla="*/ 81 h 81"/>
                <a:gd name="T38" fmla="*/ 49 w 85"/>
                <a:gd name="T39" fmla="*/ 81 h 81"/>
                <a:gd name="T40" fmla="*/ 49 w 85"/>
                <a:gd name="T41" fmla="*/ 81 h 81"/>
                <a:gd name="T42" fmla="*/ 53 w 85"/>
                <a:gd name="T43" fmla="*/ 81 h 81"/>
                <a:gd name="T44" fmla="*/ 57 w 85"/>
                <a:gd name="T45" fmla="*/ 77 h 81"/>
                <a:gd name="T46" fmla="*/ 57 w 85"/>
                <a:gd name="T47" fmla="*/ 77 h 81"/>
                <a:gd name="T48" fmla="*/ 57 w 85"/>
                <a:gd name="T49" fmla="*/ 73 h 81"/>
                <a:gd name="T50" fmla="*/ 61 w 85"/>
                <a:gd name="T51" fmla="*/ 68 h 81"/>
                <a:gd name="T52" fmla="*/ 61 w 85"/>
                <a:gd name="T53" fmla="*/ 64 h 81"/>
                <a:gd name="T54" fmla="*/ 61 w 85"/>
                <a:gd name="T55" fmla="*/ 32 h 81"/>
                <a:gd name="T56" fmla="*/ 57 w 85"/>
                <a:gd name="T57" fmla="*/ 24 h 81"/>
                <a:gd name="T58" fmla="*/ 57 w 85"/>
                <a:gd name="T59" fmla="*/ 16 h 81"/>
                <a:gd name="T60" fmla="*/ 53 w 85"/>
                <a:gd name="T61" fmla="*/ 12 h 81"/>
                <a:gd name="T62" fmla="*/ 45 w 85"/>
                <a:gd name="T63" fmla="*/ 12 h 81"/>
                <a:gd name="T64" fmla="*/ 37 w 85"/>
                <a:gd name="T65" fmla="*/ 16 h 81"/>
                <a:gd name="T66" fmla="*/ 25 w 85"/>
                <a:gd name="T67" fmla="*/ 24 h 81"/>
                <a:gd name="T68" fmla="*/ 25 w 85"/>
                <a:gd name="T69" fmla="*/ 64 h 81"/>
                <a:gd name="T70" fmla="*/ 25 w 85"/>
                <a:gd name="T71" fmla="*/ 68 h 81"/>
                <a:gd name="T72" fmla="*/ 29 w 85"/>
                <a:gd name="T73" fmla="*/ 73 h 81"/>
                <a:gd name="T74" fmla="*/ 29 w 85"/>
                <a:gd name="T75" fmla="*/ 77 h 81"/>
                <a:gd name="T76" fmla="*/ 29 w 85"/>
                <a:gd name="T77" fmla="*/ 77 h 81"/>
                <a:gd name="T78" fmla="*/ 33 w 85"/>
                <a:gd name="T79" fmla="*/ 81 h 81"/>
                <a:gd name="T80" fmla="*/ 37 w 85"/>
                <a:gd name="T81" fmla="*/ 81 h 81"/>
                <a:gd name="T82" fmla="*/ 37 w 85"/>
                <a:gd name="T83" fmla="*/ 81 h 81"/>
                <a:gd name="T84" fmla="*/ 0 w 85"/>
                <a:gd name="T85" fmla="*/ 81 h 81"/>
                <a:gd name="T86" fmla="*/ 0 w 85"/>
                <a:gd name="T87" fmla="*/ 81 h 81"/>
                <a:gd name="T88" fmla="*/ 0 w 85"/>
                <a:gd name="T89" fmla="*/ 81 h 81"/>
                <a:gd name="T90" fmla="*/ 4 w 85"/>
                <a:gd name="T91" fmla="*/ 77 h 81"/>
                <a:gd name="T92" fmla="*/ 8 w 85"/>
                <a:gd name="T93" fmla="*/ 77 h 81"/>
                <a:gd name="T94" fmla="*/ 13 w 85"/>
                <a:gd name="T95" fmla="*/ 73 h 81"/>
                <a:gd name="T96" fmla="*/ 13 w 85"/>
                <a:gd name="T97" fmla="*/ 64 h 81"/>
                <a:gd name="T98" fmla="*/ 13 w 85"/>
                <a:gd name="T99" fmla="*/ 32 h 81"/>
                <a:gd name="T100" fmla="*/ 13 w 85"/>
                <a:gd name="T101" fmla="*/ 20 h 81"/>
                <a:gd name="T102" fmla="*/ 13 w 85"/>
                <a:gd name="T103" fmla="*/ 16 h 81"/>
                <a:gd name="T104" fmla="*/ 8 w 85"/>
                <a:gd name="T105" fmla="*/ 12 h 81"/>
                <a:gd name="T106" fmla="*/ 8 w 85"/>
                <a:gd name="T107" fmla="*/ 12 h 81"/>
                <a:gd name="T108" fmla="*/ 8 w 85"/>
                <a:gd name="T109" fmla="*/ 12 h 81"/>
                <a:gd name="T110" fmla="*/ 4 w 85"/>
                <a:gd name="T111" fmla="*/ 12 h 81"/>
                <a:gd name="T112" fmla="*/ 4 w 85"/>
                <a:gd name="T113" fmla="*/ 12 h 81"/>
                <a:gd name="T114" fmla="*/ 0 w 85"/>
                <a:gd name="T115" fmla="*/ 12 h 81"/>
                <a:gd name="T116" fmla="*/ 0 w 85"/>
                <a:gd name="T117" fmla="*/ 8 h 81"/>
                <a:gd name="T118" fmla="*/ 21 w 85"/>
                <a:gd name="T119" fmla="*/ 0 h 81"/>
                <a:gd name="T120" fmla="*/ 25 w 85"/>
                <a:gd name="T121" fmla="*/ 0 h 81"/>
                <a:gd name="T122" fmla="*/ 25 w 85"/>
                <a:gd name="T123" fmla="*/ 16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5"/>
                <a:gd name="T187" fmla="*/ 0 h 81"/>
                <a:gd name="T188" fmla="*/ 85 w 85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5" h="81">
                  <a:moveTo>
                    <a:pt x="25" y="16"/>
                  </a:moveTo>
                  <a:lnTo>
                    <a:pt x="37" y="8"/>
                  </a:lnTo>
                  <a:lnTo>
                    <a:pt x="45" y="4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2"/>
                  </a:lnTo>
                  <a:lnTo>
                    <a:pt x="73" y="20"/>
                  </a:lnTo>
                  <a:lnTo>
                    <a:pt x="73" y="28"/>
                  </a:lnTo>
                  <a:lnTo>
                    <a:pt x="73" y="64"/>
                  </a:lnTo>
                  <a:lnTo>
                    <a:pt x="73" y="68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1" y="81"/>
                  </a:lnTo>
                  <a:lnTo>
                    <a:pt x="85" y="81"/>
                  </a:lnTo>
                  <a:lnTo>
                    <a:pt x="49" y="81"/>
                  </a:lnTo>
                  <a:lnTo>
                    <a:pt x="53" y="81"/>
                  </a:lnTo>
                  <a:lnTo>
                    <a:pt x="57" y="77"/>
                  </a:lnTo>
                  <a:lnTo>
                    <a:pt x="57" y="73"/>
                  </a:lnTo>
                  <a:lnTo>
                    <a:pt x="61" y="68"/>
                  </a:lnTo>
                  <a:lnTo>
                    <a:pt x="61" y="64"/>
                  </a:lnTo>
                  <a:lnTo>
                    <a:pt x="61" y="32"/>
                  </a:lnTo>
                  <a:lnTo>
                    <a:pt x="57" y="24"/>
                  </a:lnTo>
                  <a:lnTo>
                    <a:pt x="57" y="16"/>
                  </a:lnTo>
                  <a:lnTo>
                    <a:pt x="53" y="12"/>
                  </a:lnTo>
                  <a:lnTo>
                    <a:pt x="45" y="12"/>
                  </a:lnTo>
                  <a:lnTo>
                    <a:pt x="37" y="16"/>
                  </a:lnTo>
                  <a:lnTo>
                    <a:pt x="25" y="24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9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13" y="73"/>
                  </a:lnTo>
                  <a:lnTo>
                    <a:pt x="13" y="64"/>
                  </a:lnTo>
                  <a:lnTo>
                    <a:pt x="13" y="32"/>
                  </a:lnTo>
                  <a:lnTo>
                    <a:pt x="13" y="20"/>
                  </a:lnTo>
                  <a:lnTo>
                    <a:pt x="13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6" name="Freeform 27"/>
            <p:cNvSpPr>
              <a:spLocks/>
            </p:cNvSpPr>
            <p:nvPr/>
          </p:nvSpPr>
          <p:spPr bwMode="auto">
            <a:xfrm>
              <a:off x="2279" y="3306"/>
              <a:ext cx="129" cy="121"/>
            </a:xfrm>
            <a:custGeom>
              <a:avLst/>
              <a:gdLst>
                <a:gd name="T0" fmla="*/ 0 w 129"/>
                <a:gd name="T1" fmla="*/ 0 h 121"/>
                <a:gd name="T2" fmla="*/ 32 w 129"/>
                <a:gd name="T3" fmla="*/ 0 h 121"/>
                <a:gd name="T4" fmla="*/ 105 w 129"/>
                <a:gd name="T5" fmla="*/ 88 h 121"/>
                <a:gd name="T6" fmla="*/ 105 w 129"/>
                <a:gd name="T7" fmla="*/ 20 h 121"/>
                <a:gd name="T8" fmla="*/ 105 w 129"/>
                <a:gd name="T9" fmla="*/ 12 h 121"/>
                <a:gd name="T10" fmla="*/ 101 w 129"/>
                <a:gd name="T11" fmla="*/ 4 h 121"/>
                <a:gd name="T12" fmla="*/ 97 w 129"/>
                <a:gd name="T13" fmla="*/ 4 h 121"/>
                <a:gd name="T14" fmla="*/ 93 w 129"/>
                <a:gd name="T15" fmla="*/ 0 h 121"/>
                <a:gd name="T16" fmla="*/ 89 w 129"/>
                <a:gd name="T17" fmla="*/ 0 h 121"/>
                <a:gd name="T18" fmla="*/ 89 w 129"/>
                <a:gd name="T19" fmla="*/ 0 h 121"/>
                <a:gd name="T20" fmla="*/ 129 w 129"/>
                <a:gd name="T21" fmla="*/ 0 h 121"/>
                <a:gd name="T22" fmla="*/ 129 w 129"/>
                <a:gd name="T23" fmla="*/ 0 h 121"/>
                <a:gd name="T24" fmla="*/ 125 w 129"/>
                <a:gd name="T25" fmla="*/ 0 h 121"/>
                <a:gd name="T26" fmla="*/ 117 w 129"/>
                <a:gd name="T27" fmla="*/ 4 h 121"/>
                <a:gd name="T28" fmla="*/ 113 w 129"/>
                <a:gd name="T29" fmla="*/ 8 h 121"/>
                <a:gd name="T30" fmla="*/ 113 w 129"/>
                <a:gd name="T31" fmla="*/ 12 h 121"/>
                <a:gd name="T32" fmla="*/ 113 w 129"/>
                <a:gd name="T33" fmla="*/ 20 h 121"/>
                <a:gd name="T34" fmla="*/ 113 w 129"/>
                <a:gd name="T35" fmla="*/ 121 h 121"/>
                <a:gd name="T36" fmla="*/ 109 w 129"/>
                <a:gd name="T37" fmla="*/ 121 h 121"/>
                <a:gd name="T38" fmla="*/ 32 w 129"/>
                <a:gd name="T39" fmla="*/ 24 h 121"/>
                <a:gd name="T40" fmla="*/ 32 w 129"/>
                <a:gd name="T41" fmla="*/ 96 h 121"/>
                <a:gd name="T42" fmla="*/ 32 w 129"/>
                <a:gd name="T43" fmla="*/ 104 h 121"/>
                <a:gd name="T44" fmla="*/ 32 w 129"/>
                <a:gd name="T45" fmla="*/ 113 h 121"/>
                <a:gd name="T46" fmla="*/ 36 w 129"/>
                <a:gd name="T47" fmla="*/ 113 h 121"/>
                <a:gd name="T48" fmla="*/ 44 w 129"/>
                <a:gd name="T49" fmla="*/ 117 h 121"/>
                <a:gd name="T50" fmla="*/ 48 w 129"/>
                <a:gd name="T51" fmla="*/ 117 h 121"/>
                <a:gd name="T52" fmla="*/ 48 w 129"/>
                <a:gd name="T53" fmla="*/ 117 h 121"/>
                <a:gd name="T54" fmla="*/ 8 w 129"/>
                <a:gd name="T55" fmla="*/ 117 h 121"/>
                <a:gd name="T56" fmla="*/ 8 w 129"/>
                <a:gd name="T57" fmla="*/ 117 h 121"/>
                <a:gd name="T58" fmla="*/ 12 w 129"/>
                <a:gd name="T59" fmla="*/ 117 h 121"/>
                <a:gd name="T60" fmla="*/ 16 w 129"/>
                <a:gd name="T61" fmla="*/ 113 h 121"/>
                <a:gd name="T62" fmla="*/ 20 w 129"/>
                <a:gd name="T63" fmla="*/ 113 h 121"/>
                <a:gd name="T64" fmla="*/ 24 w 129"/>
                <a:gd name="T65" fmla="*/ 104 h 121"/>
                <a:gd name="T66" fmla="*/ 24 w 129"/>
                <a:gd name="T67" fmla="*/ 96 h 121"/>
                <a:gd name="T68" fmla="*/ 24 w 129"/>
                <a:gd name="T69" fmla="*/ 16 h 121"/>
                <a:gd name="T70" fmla="*/ 20 w 129"/>
                <a:gd name="T71" fmla="*/ 12 h 121"/>
                <a:gd name="T72" fmla="*/ 16 w 129"/>
                <a:gd name="T73" fmla="*/ 8 h 121"/>
                <a:gd name="T74" fmla="*/ 12 w 129"/>
                <a:gd name="T75" fmla="*/ 8 h 121"/>
                <a:gd name="T76" fmla="*/ 8 w 129"/>
                <a:gd name="T77" fmla="*/ 4 h 121"/>
                <a:gd name="T78" fmla="*/ 4 w 129"/>
                <a:gd name="T79" fmla="*/ 4 h 121"/>
                <a:gd name="T80" fmla="*/ 0 w 129"/>
                <a:gd name="T81" fmla="*/ 4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2" y="0"/>
                  </a:lnTo>
                  <a:lnTo>
                    <a:pt x="105" y="88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2" y="24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4"/>
                  </a:lnTo>
                  <a:lnTo>
                    <a:pt x="24" y="96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7" name="Freeform 28"/>
            <p:cNvSpPr>
              <a:spLocks noEditPoints="1"/>
            </p:cNvSpPr>
            <p:nvPr/>
          </p:nvSpPr>
          <p:spPr bwMode="auto">
            <a:xfrm>
              <a:off x="2416" y="3342"/>
              <a:ext cx="73" cy="85"/>
            </a:xfrm>
            <a:custGeom>
              <a:avLst/>
              <a:gdLst>
                <a:gd name="T0" fmla="*/ 36 w 73"/>
                <a:gd name="T1" fmla="*/ 0 h 85"/>
                <a:gd name="T2" fmla="*/ 48 w 73"/>
                <a:gd name="T3" fmla="*/ 0 h 85"/>
                <a:gd name="T4" fmla="*/ 57 w 73"/>
                <a:gd name="T5" fmla="*/ 8 h 85"/>
                <a:gd name="T6" fmla="*/ 65 w 73"/>
                <a:gd name="T7" fmla="*/ 12 h 85"/>
                <a:gd name="T8" fmla="*/ 73 w 73"/>
                <a:gd name="T9" fmla="*/ 24 h 85"/>
                <a:gd name="T10" fmla="*/ 73 w 73"/>
                <a:gd name="T11" fmla="*/ 40 h 85"/>
                <a:gd name="T12" fmla="*/ 73 w 73"/>
                <a:gd name="T13" fmla="*/ 52 h 85"/>
                <a:gd name="T14" fmla="*/ 69 w 73"/>
                <a:gd name="T15" fmla="*/ 60 h 85"/>
                <a:gd name="T16" fmla="*/ 65 w 73"/>
                <a:gd name="T17" fmla="*/ 73 h 85"/>
                <a:gd name="T18" fmla="*/ 57 w 73"/>
                <a:gd name="T19" fmla="*/ 77 h 85"/>
                <a:gd name="T20" fmla="*/ 44 w 73"/>
                <a:gd name="T21" fmla="*/ 81 h 85"/>
                <a:gd name="T22" fmla="*/ 36 w 73"/>
                <a:gd name="T23" fmla="*/ 85 h 85"/>
                <a:gd name="T24" fmla="*/ 24 w 73"/>
                <a:gd name="T25" fmla="*/ 81 h 85"/>
                <a:gd name="T26" fmla="*/ 16 w 73"/>
                <a:gd name="T27" fmla="*/ 77 h 85"/>
                <a:gd name="T28" fmla="*/ 8 w 73"/>
                <a:gd name="T29" fmla="*/ 68 h 85"/>
                <a:gd name="T30" fmla="*/ 0 w 73"/>
                <a:gd name="T31" fmla="*/ 56 h 85"/>
                <a:gd name="T32" fmla="*/ 0 w 73"/>
                <a:gd name="T33" fmla="*/ 44 h 85"/>
                <a:gd name="T34" fmla="*/ 0 w 73"/>
                <a:gd name="T35" fmla="*/ 32 h 85"/>
                <a:gd name="T36" fmla="*/ 4 w 73"/>
                <a:gd name="T37" fmla="*/ 20 h 85"/>
                <a:gd name="T38" fmla="*/ 12 w 73"/>
                <a:gd name="T39" fmla="*/ 12 h 85"/>
                <a:gd name="T40" fmla="*/ 16 w 73"/>
                <a:gd name="T41" fmla="*/ 4 h 85"/>
                <a:gd name="T42" fmla="*/ 28 w 73"/>
                <a:gd name="T43" fmla="*/ 0 h 85"/>
                <a:gd name="T44" fmla="*/ 36 w 73"/>
                <a:gd name="T45" fmla="*/ 0 h 85"/>
                <a:gd name="T46" fmla="*/ 32 w 73"/>
                <a:gd name="T47" fmla="*/ 4 h 85"/>
                <a:gd name="T48" fmla="*/ 28 w 73"/>
                <a:gd name="T49" fmla="*/ 8 h 85"/>
                <a:gd name="T50" fmla="*/ 24 w 73"/>
                <a:gd name="T51" fmla="*/ 8 h 85"/>
                <a:gd name="T52" fmla="*/ 20 w 73"/>
                <a:gd name="T53" fmla="*/ 12 h 85"/>
                <a:gd name="T54" fmla="*/ 16 w 73"/>
                <a:gd name="T55" fmla="*/ 16 h 85"/>
                <a:gd name="T56" fmla="*/ 12 w 73"/>
                <a:gd name="T57" fmla="*/ 24 h 85"/>
                <a:gd name="T58" fmla="*/ 12 w 73"/>
                <a:gd name="T59" fmla="*/ 36 h 85"/>
                <a:gd name="T60" fmla="*/ 16 w 73"/>
                <a:gd name="T61" fmla="*/ 52 h 85"/>
                <a:gd name="T62" fmla="*/ 20 w 73"/>
                <a:gd name="T63" fmla="*/ 64 h 85"/>
                <a:gd name="T64" fmla="*/ 24 w 73"/>
                <a:gd name="T65" fmla="*/ 73 h 85"/>
                <a:gd name="T66" fmla="*/ 32 w 73"/>
                <a:gd name="T67" fmla="*/ 77 h 85"/>
                <a:gd name="T68" fmla="*/ 40 w 73"/>
                <a:gd name="T69" fmla="*/ 77 h 85"/>
                <a:gd name="T70" fmla="*/ 48 w 73"/>
                <a:gd name="T71" fmla="*/ 77 h 85"/>
                <a:gd name="T72" fmla="*/ 52 w 73"/>
                <a:gd name="T73" fmla="*/ 73 h 85"/>
                <a:gd name="T74" fmla="*/ 57 w 73"/>
                <a:gd name="T75" fmla="*/ 60 h 85"/>
                <a:gd name="T76" fmla="*/ 61 w 73"/>
                <a:gd name="T77" fmla="*/ 48 h 85"/>
                <a:gd name="T78" fmla="*/ 57 w 73"/>
                <a:gd name="T79" fmla="*/ 32 h 85"/>
                <a:gd name="T80" fmla="*/ 57 w 73"/>
                <a:gd name="T81" fmla="*/ 24 h 85"/>
                <a:gd name="T82" fmla="*/ 48 w 73"/>
                <a:gd name="T83" fmla="*/ 12 h 85"/>
                <a:gd name="T84" fmla="*/ 44 w 73"/>
                <a:gd name="T85" fmla="*/ 8 h 85"/>
                <a:gd name="T86" fmla="*/ 32 w 73"/>
                <a:gd name="T87" fmla="*/ 4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85"/>
                <a:gd name="T134" fmla="*/ 73 w 73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85">
                  <a:moveTo>
                    <a:pt x="36" y="0"/>
                  </a:moveTo>
                  <a:lnTo>
                    <a:pt x="48" y="0"/>
                  </a:lnTo>
                  <a:lnTo>
                    <a:pt x="57" y="8"/>
                  </a:lnTo>
                  <a:lnTo>
                    <a:pt x="65" y="12"/>
                  </a:lnTo>
                  <a:lnTo>
                    <a:pt x="73" y="24"/>
                  </a:lnTo>
                  <a:lnTo>
                    <a:pt x="73" y="40"/>
                  </a:lnTo>
                  <a:lnTo>
                    <a:pt x="73" y="52"/>
                  </a:lnTo>
                  <a:lnTo>
                    <a:pt x="69" y="60"/>
                  </a:lnTo>
                  <a:lnTo>
                    <a:pt x="65" y="73"/>
                  </a:lnTo>
                  <a:lnTo>
                    <a:pt x="57" y="77"/>
                  </a:lnTo>
                  <a:lnTo>
                    <a:pt x="44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4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2" y="73"/>
                  </a:lnTo>
                  <a:lnTo>
                    <a:pt x="57" y="60"/>
                  </a:lnTo>
                  <a:lnTo>
                    <a:pt x="61" y="48"/>
                  </a:lnTo>
                  <a:lnTo>
                    <a:pt x="57" y="32"/>
                  </a:lnTo>
                  <a:lnTo>
                    <a:pt x="57" y="24"/>
                  </a:lnTo>
                  <a:lnTo>
                    <a:pt x="48" y="12"/>
                  </a:lnTo>
                  <a:lnTo>
                    <a:pt x="44" y="8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8" name="Freeform 29"/>
            <p:cNvSpPr>
              <a:spLocks/>
            </p:cNvSpPr>
            <p:nvPr/>
          </p:nvSpPr>
          <p:spPr bwMode="auto">
            <a:xfrm>
              <a:off x="2501" y="3346"/>
              <a:ext cx="84" cy="81"/>
            </a:xfrm>
            <a:custGeom>
              <a:avLst/>
              <a:gdLst>
                <a:gd name="T0" fmla="*/ 72 w 84"/>
                <a:gd name="T1" fmla="*/ 0 h 81"/>
                <a:gd name="T2" fmla="*/ 72 w 84"/>
                <a:gd name="T3" fmla="*/ 44 h 81"/>
                <a:gd name="T4" fmla="*/ 72 w 84"/>
                <a:gd name="T5" fmla="*/ 56 h 81"/>
                <a:gd name="T6" fmla="*/ 72 w 84"/>
                <a:gd name="T7" fmla="*/ 64 h 81"/>
                <a:gd name="T8" fmla="*/ 72 w 84"/>
                <a:gd name="T9" fmla="*/ 69 h 81"/>
                <a:gd name="T10" fmla="*/ 72 w 84"/>
                <a:gd name="T11" fmla="*/ 69 h 81"/>
                <a:gd name="T12" fmla="*/ 76 w 84"/>
                <a:gd name="T13" fmla="*/ 69 h 81"/>
                <a:gd name="T14" fmla="*/ 76 w 84"/>
                <a:gd name="T15" fmla="*/ 69 h 81"/>
                <a:gd name="T16" fmla="*/ 80 w 84"/>
                <a:gd name="T17" fmla="*/ 69 h 81"/>
                <a:gd name="T18" fmla="*/ 80 w 84"/>
                <a:gd name="T19" fmla="*/ 69 h 81"/>
                <a:gd name="T20" fmla="*/ 84 w 84"/>
                <a:gd name="T21" fmla="*/ 69 h 81"/>
                <a:gd name="T22" fmla="*/ 60 w 84"/>
                <a:gd name="T23" fmla="*/ 81 h 81"/>
                <a:gd name="T24" fmla="*/ 56 w 84"/>
                <a:gd name="T25" fmla="*/ 81 h 81"/>
                <a:gd name="T26" fmla="*/ 56 w 84"/>
                <a:gd name="T27" fmla="*/ 60 h 81"/>
                <a:gd name="T28" fmla="*/ 48 w 84"/>
                <a:gd name="T29" fmla="*/ 73 h 81"/>
                <a:gd name="T30" fmla="*/ 40 w 84"/>
                <a:gd name="T31" fmla="*/ 77 h 81"/>
                <a:gd name="T32" fmla="*/ 36 w 84"/>
                <a:gd name="T33" fmla="*/ 77 h 81"/>
                <a:gd name="T34" fmla="*/ 28 w 84"/>
                <a:gd name="T35" fmla="*/ 81 h 81"/>
                <a:gd name="T36" fmla="*/ 24 w 84"/>
                <a:gd name="T37" fmla="*/ 77 h 81"/>
                <a:gd name="T38" fmla="*/ 20 w 84"/>
                <a:gd name="T39" fmla="*/ 77 h 81"/>
                <a:gd name="T40" fmla="*/ 16 w 84"/>
                <a:gd name="T41" fmla="*/ 73 h 81"/>
                <a:gd name="T42" fmla="*/ 12 w 84"/>
                <a:gd name="T43" fmla="*/ 64 h 81"/>
                <a:gd name="T44" fmla="*/ 8 w 84"/>
                <a:gd name="T45" fmla="*/ 56 h 81"/>
                <a:gd name="T46" fmla="*/ 8 w 84"/>
                <a:gd name="T47" fmla="*/ 48 h 81"/>
                <a:gd name="T48" fmla="*/ 8 w 84"/>
                <a:gd name="T49" fmla="*/ 12 h 81"/>
                <a:gd name="T50" fmla="*/ 8 w 84"/>
                <a:gd name="T51" fmla="*/ 8 h 81"/>
                <a:gd name="T52" fmla="*/ 8 w 84"/>
                <a:gd name="T53" fmla="*/ 4 h 81"/>
                <a:gd name="T54" fmla="*/ 8 w 84"/>
                <a:gd name="T55" fmla="*/ 4 h 81"/>
                <a:gd name="T56" fmla="*/ 4 w 84"/>
                <a:gd name="T57" fmla="*/ 0 h 81"/>
                <a:gd name="T58" fmla="*/ 4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24 w 84"/>
                <a:gd name="T65" fmla="*/ 0 h 81"/>
                <a:gd name="T66" fmla="*/ 24 w 84"/>
                <a:gd name="T67" fmla="*/ 48 h 81"/>
                <a:gd name="T68" fmla="*/ 24 w 84"/>
                <a:gd name="T69" fmla="*/ 60 h 81"/>
                <a:gd name="T70" fmla="*/ 28 w 84"/>
                <a:gd name="T71" fmla="*/ 64 h 81"/>
                <a:gd name="T72" fmla="*/ 32 w 84"/>
                <a:gd name="T73" fmla="*/ 69 h 81"/>
                <a:gd name="T74" fmla="*/ 36 w 84"/>
                <a:gd name="T75" fmla="*/ 69 h 81"/>
                <a:gd name="T76" fmla="*/ 40 w 84"/>
                <a:gd name="T77" fmla="*/ 69 h 81"/>
                <a:gd name="T78" fmla="*/ 44 w 84"/>
                <a:gd name="T79" fmla="*/ 64 h 81"/>
                <a:gd name="T80" fmla="*/ 52 w 84"/>
                <a:gd name="T81" fmla="*/ 60 h 81"/>
                <a:gd name="T82" fmla="*/ 56 w 84"/>
                <a:gd name="T83" fmla="*/ 56 h 81"/>
                <a:gd name="T84" fmla="*/ 56 w 84"/>
                <a:gd name="T85" fmla="*/ 12 h 81"/>
                <a:gd name="T86" fmla="*/ 56 w 84"/>
                <a:gd name="T87" fmla="*/ 8 h 81"/>
                <a:gd name="T88" fmla="*/ 56 w 84"/>
                <a:gd name="T89" fmla="*/ 4 h 81"/>
                <a:gd name="T90" fmla="*/ 52 w 84"/>
                <a:gd name="T91" fmla="*/ 0 h 81"/>
                <a:gd name="T92" fmla="*/ 44 w 84"/>
                <a:gd name="T93" fmla="*/ 0 h 81"/>
                <a:gd name="T94" fmla="*/ 44 w 84"/>
                <a:gd name="T95" fmla="*/ 0 h 81"/>
                <a:gd name="T96" fmla="*/ 7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2" y="69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6" y="60"/>
                  </a:lnTo>
                  <a:lnTo>
                    <a:pt x="48" y="73"/>
                  </a:lnTo>
                  <a:lnTo>
                    <a:pt x="40" y="77"/>
                  </a:lnTo>
                  <a:lnTo>
                    <a:pt x="36" y="77"/>
                  </a:lnTo>
                  <a:lnTo>
                    <a:pt x="28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36" y="69"/>
                  </a:lnTo>
                  <a:lnTo>
                    <a:pt x="40" y="69"/>
                  </a:lnTo>
                  <a:lnTo>
                    <a:pt x="44" y="64"/>
                  </a:lnTo>
                  <a:lnTo>
                    <a:pt x="52" y="60"/>
                  </a:lnTo>
                  <a:lnTo>
                    <a:pt x="56" y="5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9" name="Freeform 30"/>
            <p:cNvSpPr>
              <a:spLocks/>
            </p:cNvSpPr>
            <p:nvPr/>
          </p:nvSpPr>
          <p:spPr bwMode="auto">
            <a:xfrm>
              <a:off x="2590" y="3342"/>
              <a:ext cx="84" cy="81"/>
            </a:xfrm>
            <a:custGeom>
              <a:avLst/>
              <a:gdLst>
                <a:gd name="T0" fmla="*/ 24 w 84"/>
                <a:gd name="T1" fmla="*/ 16 h 81"/>
                <a:gd name="T2" fmla="*/ 32 w 84"/>
                <a:gd name="T3" fmla="*/ 8 h 81"/>
                <a:gd name="T4" fmla="*/ 40 w 84"/>
                <a:gd name="T5" fmla="*/ 4 h 81"/>
                <a:gd name="T6" fmla="*/ 52 w 84"/>
                <a:gd name="T7" fmla="*/ 0 h 81"/>
                <a:gd name="T8" fmla="*/ 56 w 84"/>
                <a:gd name="T9" fmla="*/ 0 h 81"/>
                <a:gd name="T10" fmla="*/ 60 w 84"/>
                <a:gd name="T11" fmla="*/ 4 h 81"/>
                <a:gd name="T12" fmla="*/ 64 w 84"/>
                <a:gd name="T13" fmla="*/ 8 h 81"/>
                <a:gd name="T14" fmla="*/ 68 w 84"/>
                <a:gd name="T15" fmla="*/ 12 h 81"/>
                <a:gd name="T16" fmla="*/ 72 w 84"/>
                <a:gd name="T17" fmla="*/ 20 h 81"/>
                <a:gd name="T18" fmla="*/ 72 w 84"/>
                <a:gd name="T19" fmla="*/ 28 h 81"/>
                <a:gd name="T20" fmla="*/ 72 w 84"/>
                <a:gd name="T21" fmla="*/ 64 h 81"/>
                <a:gd name="T22" fmla="*/ 72 w 84"/>
                <a:gd name="T23" fmla="*/ 68 h 81"/>
                <a:gd name="T24" fmla="*/ 72 w 84"/>
                <a:gd name="T25" fmla="*/ 73 h 81"/>
                <a:gd name="T26" fmla="*/ 72 w 84"/>
                <a:gd name="T27" fmla="*/ 77 h 81"/>
                <a:gd name="T28" fmla="*/ 76 w 84"/>
                <a:gd name="T29" fmla="*/ 77 h 81"/>
                <a:gd name="T30" fmla="*/ 76 w 84"/>
                <a:gd name="T31" fmla="*/ 81 h 81"/>
                <a:gd name="T32" fmla="*/ 84 w 84"/>
                <a:gd name="T33" fmla="*/ 81 h 81"/>
                <a:gd name="T34" fmla="*/ 84 w 84"/>
                <a:gd name="T35" fmla="*/ 81 h 81"/>
                <a:gd name="T36" fmla="*/ 44 w 84"/>
                <a:gd name="T37" fmla="*/ 81 h 81"/>
                <a:gd name="T38" fmla="*/ 44 w 84"/>
                <a:gd name="T39" fmla="*/ 81 h 81"/>
                <a:gd name="T40" fmla="*/ 48 w 84"/>
                <a:gd name="T41" fmla="*/ 81 h 81"/>
                <a:gd name="T42" fmla="*/ 52 w 84"/>
                <a:gd name="T43" fmla="*/ 81 h 81"/>
                <a:gd name="T44" fmla="*/ 52 w 84"/>
                <a:gd name="T45" fmla="*/ 77 h 81"/>
                <a:gd name="T46" fmla="*/ 56 w 84"/>
                <a:gd name="T47" fmla="*/ 77 h 81"/>
                <a:gd name="T48" fmla="*/ 56 w 84"/>
                <a:gd name="T49" fmla="*/ 73 h 81"/>
                <a:gd name="T50" fmla="*/ 56 w 84"/>
                <a:gd name="T51" fmla="*/ 68 h 81"/>
                <a:gd name="T52" fmla="*/ 56 w 84"/>
                <a:gd name="T53" fmla="*/ 64 h 81"/>
                <a:gd name="T54" fmla="*/ 56 w 84"/>
                <a:gd name="T55" fmla="*/ 32 h 81"/>
                <a:gd name="T56" fmla="*/ 56 w 84"/>
                <a:gd name="T57" fmla="*/ 24 h 81"/>
                <a:gd name="T58" fmla="*/ 52 w 84"/>
                <a:gd name="T59" fmla="*/ 16 h 81"/>
                <a:gd name="T60" fmla="*/ 48 w 84"/>
                <a:gd name="T61" fmla="*/ 12 h 81"/>
                <a:gd name="T62" fmla="*/ 44 w 84"/>
                <a:gd name="T63" fmla="*/ 12 h 81"/>
                <a:gd name="T64" fmla="*/ 32 w 84"/>
                <a:gd name="T65" fmla="*/ 16 h 81"/>
                <a:gd name="T66" fmla="*/ 24 w 84"/>
                <a:gd name="T67" fmla="*/ 24 h 81"/>
                <a:gd name="T68" fmla="*/ 24 w 84"/>
                <a:gd name="T69" fmla="*/ 64 h 81"/>
                <a:gd name="T70" fmla="*/ 24 w 84"/>
                <a:gd name="T71" fmla="*/ 68 h 81"/>
                <a:gd name="T72" fmla="*/ 24 w 84"/>
                <a:gd name="T73" fmla="*/ 73 h 81"/>
                <a:gd name="T74" fmla="*/ 24 w 84"/>
                <a:gd name="T75" fmla="*/ 77 h 81"/>
                <a:gd name="T76" fmla="*/ 28 w 84"/>
                <a:gd name="T77" fmla="*/ 77 h 81"/>
                <a:gd name="T78" fmla="*/ 32 w 84"/>
                <a:gd name="T79" fmla="*/ 81 h 81"/>
                <a:gd name="T80" fmla="*/ 36 w 84"/>
                <a:gd name="T81" fmla="*/ 81 h 81"/>
                <a:gd name="T82" fmla="*/ 36 w 84"/>
                <a:gd name="T83" fmla="*/ 81 h 81"/>
                <a:gd name="T84" fmla="*/ 0 w 84"/>
                <a:gd name="T85" fmla="*/ 81 h 81"/>
                <a:gd name="T86" fmla="*/ 0 w 84"/>
                <a:gd name="T87" fmla="*/ 81 h 81"/>
                <a:gd name="T88" fmla="*/ 0 w 84"/>
                <a:gd name="T89" fmla="*/ 81 h 81"/>
                <a:gd name="T90" fmla="*/ 4 w 84"/>
                <a:gd name="T91" fmla="*/ 77 h 81"/>
                <a:gd name="T92" fmla="*/ 8 w 84"/>
                <a:gd name="T93" fmla="*/ 77 h 81"/>
                <a:gd name="T94" fmla="*/ 8 w 84"/>
                <a:gd name="T95" fmla="*/ 73 h 81"/>
                <a:gd name="T96" fmla="*/ 8 w 84"/>
                <a:gd name="T97" fmla="*/ 64 h 81"/>
                <a:gd name="T98" fmla="*/ 8 w 84"/>
                <a:gd name="T99" fmla="*/ 32 h 81"/>
                <a:gd name="T100" fmla="*/ 8 w 84"/>
                <a:gd name="T101" fmla="*/ 20 h 81"/>
                <a:gd name="T102" fmla="*/ 8 w 84"/>
                <a:gd name="T103" fmla="*/ 16 h 81"/>
                <a:gd name="T104" fmla="*/ 8 w 84"/>
                <a:gd name="T105" fmla="*/ 12 h 81"/>
                <a:gd name="T106" fmla="*/ 8 w 84"/>
                <a:gd name="T107" fmla="*/ 12 h 81"/>
                <a:gd name="T108" fmla="*/ 4 w 84"/>
                <a:gd name="T109" fmla="*/ 12 h 81"/>
                <a:gd name="T110" fmla="*/ 4 w 84"/>
                <a:gd name="T111" fmla="*/ 12 h 81"/>
                <a:gd name="T112" fmla="*/ 0 w 84"/>
                <a:gd name="T113" fmla="*/ 12 h 81"/>
                <a:gd name="T114" fmla="*/ 0 w 84"/>
                <a:gd name="T115" fmla="*/ 12 h 81"/>
                <a:gd name="T116" fmla="*/ 0 w 84"/>
                <a:gd name="T117" fmla="*/ 8 h 81"/>
                <a:gd name="T118" fmla="*/ 20 w 84"/>
                <a:gd name="T119" fmla="*/ 0 h 81"/>
                <a:gd name="T120" fmla="*/ 24 w 84"/>
                <a:gd name="T121" fmla="*/ 0 h 81"/>
                <a:gd name="T122" fmla="*/ 24 w 84"/>
                <a:gd name="T123" fmla="*/ 16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1"/>
                <a:gd name="T188" fmla="*/ 84 w 84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1">
                  <a:moveTo>
                    <a:pt x="24" y="16"/>
                  </a:moveTo>
                  <a:lnTo>
                    <a:pt x="32" y="8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2" y="20"/>
                  </a:lnTo>
                  <a:lnTo>
                    <a:pt x="72" y="28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72" y="73"/>
                  </a:lnTo>
                  <a:lnTo>
                    <a:pt x="72" y="77"/>
                  </a:lnTo>
                  <a:lnTo>
                    <a:pt x="76" y="77"/>
                  </a:lnTo>
                  <a:lnTo>
                    <a:pt x="76" y="81"/>
                  </a:lnTo>
                  <a:lnTo>
                    <a:pt x="84" y="81"/>
                  </a:lnTo>
                  <a:lnTo>
                    <a:pt x="44" y="81"/>
                  </a:lnTo>
                  <a:lnTo>
                    <a:pt x="48" y="81"/>
                  </a:lnTo>
                  <a:lnTo>
                    <a:pt x="52" y="81"/>
                  </a:lnTo>
                  <a:lnTo>
                    <a:pt x="52" y="77"/>
                  </a:lnTo>
                  <a:lnTo>
                    <a:pt x="56" y="77"/>
                  </a:lnTo>
                  <a:lnTo>
                    <a:pt x="56" y="73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4" y="73"/>
                  </a:lnTo>
                  <a:lnTo>
                    <a:pt x="24" y="77"/>
                  </a:lnTo>
                  <a:lnTo>
                    <a:pt x="28" y="77"/>
                  </a:lnTo>
                  <a:lnTo>
                    <a:pt x="32" y="81"/>
                  </a:lnTo>
                  <a:lnTo>
                    <a:pt x="36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grpSp>
          <p:nvGrpSpPr>
            <p:cNvPr id="3" name="Group 83"/>
            <p:cNvGrpSpPr>
              <a:grpSpLocks/>
            </p:cNvGrpSpPr>
            <p:nvPr/>
          </p:nvGrpSpPr>
          <p:grpSpPr bwMode="auto">
            <a:xfrm>
              <a:off x="240" y="3696"/>
              <a:ext cx="1711" cy="162"/>
              <a:chOff x="237" y="3431"/>
              <a:chExt cx="1711" cy="162"/>
            </a:xfrm>
          </p:grpSpPr>
          <p:sp>
            <p:nvSpPr>
              <p:cNvPr id="14413" name="Freeform 31"/>
              <p:cNvSpPr>
                <a:spLocks/>
              </p:cNvSpPr>
              <p:nvPr/>
            </p:nvSpPr>
            <p:spPr bwMode="auto">
              <a:xfrm>
                <a:off x="237" y="3435"/>
                <a:ext cx="53" cy="121"/>
              </a:xfrm>
              <a:custGeom>
                <a:avLst/>
                <a:gdLst>
                  <a:gd name="T0" fmla="*/ 53 w 53"/>
                  <a:gd name="T1" fmla="*/ 117 h 121"/>
                  <a:gd name="T2" fmla="*/ 53 w 53"/>
                  <a:gd name="T3" fmla="*/ 121 h 121"/>
                  <a:gd name="T4" fmla="*/ 0 w 53"/>
                  <a:gd name="T5" fmla="*/ 121 h 121"/>
                  <a:gd name="T6" fmla="*/ 0 w 53"/>
                  <a:gd name="T7" fmla="*/ 117 h 121"/>
                  <a:gd name="T8" fmla="*/ 4 w 53"/>
                  <a:gd name="T9" fmla="*/ 117 h 121"/>
                  <a:gd name="T10" fmla="*/ 12 w 53"/>
                  <a:gd name="T11" fmla="*/ 117 h 121"/>
                  <a:gd name="T12" fmla="*/ 16 w 53"/>
                  <a:gd name="T13" fmla="*/ 113 h 121"/>
                  <a:gd name="T14" fmla="*/ 16 w 53"/>
                  <a:gd name="T15" fmla="*/ 109 h 121"/>
                  <a:gd name="T16" fmla="*/ 16 w 53"/>
                  <a:gd name="T17" fmla="*/ 101 h 121"/>
                  <a:gd name="T18" fmla="*/ 16 w 53"/>
                  <a:gd name="T19" fmla="*/ 21 h 121"/>
                  <a:gd name="T20" fmla="*/ 16 w 53"/>
                  <a:gd name="T21" fmla="*/ 17 h 121"/>
                  <a:gd name="T22" fmla="*/ 16 w 53"/>
                  <a:gd name="T23" fmla="*/ 8 h 121"/>
                  <a:gd name="T24" fmla="*/ 16 w 53"/>
                  <a:gd name="T25" fmla="*/ 8 h 121"/>
                  <a:gd name="T26" fmla="*/ 12 w 53"/>
                  <a:gd name="T27" fmla="*/ 4 h 121"/>
                  <a:gd name="T28" fmla="*/ 8 w 53"/>
                  <a:gd name="T29" fmla="*/ 4 h 121"/>
                  <a:gd name="T30" fmla="*/ 4 w 53"/>
                  <a:gd name="T31" fmla="*/ 4 h 121"/>
                  <a:gd name="T32" fmla="*/ 0 w 53"/>
                  <a:gd name="T33" fmla="*/ 4 h 121"/>
                  <a:gd name="T34" fmla="*/ 0 w 53"/>
                  <a:gd name="T35" fmla="*/ 0 h 121"/>
                  <a:gd name="T36" fmla="*/ 53 w 53"/>
                  <a:gd name="T37" fmla="*/ 0 h 121"/>
                  <a:gd name="T38" fmla="*/ 53 w 53"/>
                  <a:gd name="T39" fmla="*/ 4 h 121"/>
                  <a:gd name="T40" fmla="*/ 45 w 53"/>
                  <a:gd name="T41" fmla="*/ 4 h 121"/>
                  <a:gd name="T42" fmla="*/ 41 w 53"/>
                  <a:gd name="T43" fmla="*/ 4 h 121"/>
                  <a:gd name="T44" fmla="*/ 36 w 53"/>
                  <a:gd name="T45" fmla="*/ 8 h 121"/>
                  <a:gd name="T46" fmla="*/ 36 w 53"/>
                  <a:gd name="T47" fmla="*/ 13 h 121"/>
                  <a:gd name="T48" fmla="*/ 32 w 53"/>
                  <a:gd name="T49" fmla="*/ 21 h 121"/>
                  <a:gd name="T50" fmla="*/ 32 w 53"/>
                  <a:gd name="T51" fmla="*/ 101 h 121"/>
                  <a:gd name="T52" fmla="*/ 32 w 53"/>
                  <a:gd name="T53" fmla="*/ 109 h 121"/>
                  <a:gd name="T54" fmla="*/ 36 w 53"/>
                  <a:gd name="T55" fmla="*/ 113 h 121"/>
                  <a:gd name="T56" fmla="*/ 36 w 53"/>
                  <a:gd name="T57" fmla="*/ 113 h 121"/>
                  <a:gd name="T58" fmla="*/ 41 w 53"/>
                  <a:gd name="T59" fmla="*/ 117 h 121"/>
                  <a:gd name="T60" fmla="*/ 41 w 53"/>
                  <a:gd name="T61" fmla="*/ 117 h 121"/>
                  <a:gd name="T62" fmla="*/ 45 w 53"/>
                  <a:gd name="T63" fmla="*/ 117 h 121"/>
                  <a:gd name="T64" fmla="*/ 53 w 53"/>
                  <a:gd name="T65" fmla="*/ 117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121"/>
                  <a:gd name="T101" fmla="*/ 53 w 53"/>
                  <a:gd name="T102" fmla="*/ 121 h 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121">
                    <a:moveTo>
                      <a:pt x="53" y="117"/>
                    </a:moveTo>
                    <a:lnTo>
                      <a:pt x="53" y="121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6" y="109"/>
                    </a:lnTo>
                    <a:lnTo>
                      <a:pt x="16" y="101"/>
                    </a:lnTo>
                    <a:lnTo>
                      <a:pt x="16" y="21"/>
                    </a:lnTo>
                    <a:lnTo>
                      <a:pt x="16" y="17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4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36" y="8"/>
                    </a:lnTo>
                    <a:lnTo>
                      <a:pt x="36" y="13"/>
                    </a:lnTo>
                    <a:lnTo>
                      <a:pt x="32" y="21"/>
                    </a:lnTo>
                    <a:lnTo>
                      <a:pt x="32" y="101"/>
                    </a:lnTo>
                    <a:lnTo>
                      <a:pt x="32" y="109"/>
                    </a:lnTo>
                    <a:lnTo>
                      <a:pt x="36" y="113"/>
                    </a:lnTo>
                    <a:lnTo>
                      <a:pt x="41" y="117"/>
                    </a:lnTo>
                    <a:lnTo>
                      <a:pt x="45" y="117"/>
                    </a:lnTo>
                    <a:lnTo>
                      <a:pt x="53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4" name="Freeform 32"/>
              <p:cNvSpPr>
                <a:spLocks noEditPoints="1"/>
              </p:cNvSpPr>
              <p:nvPr/>
            </p:nvSpPr>
            <p:spPr bwMode="auto">
              <a:xfrm>
                <a:off x="479" y="3476"/>
                <a:ext cx="85" cy="117"/>
              </a:xfrm>
              <a:custGeom>
                <a:avLst/>
                <a:gdLst>
                  <a:gd name="T0" fmla="*/ 29 w 85"/>
                  <a:gd name="T1" fmla="*/ 0 h 117"/>
                  <a:gd name="T2" fmla="*/ 33 w 85"/>
                  <a:gd name="T3" fmla="*/ 16 h 117"/>
                  <a:gd name="T4" fmla="*/ 45 w 85"/>
                  <a:gd name="T5" fmla="*/ 4 h 117"/>
                  <a:gd name="T6" fmla="*/ 57 w 85"/>
                  <a:gd name="T7" fmla="*/ 0 h 117"/>
                  <a:gd name="T8" fmla="*/ 77 w 85"/>
                  <a:gd name="T9" fmla="*/ 8 h 117"/>
                  <a:gd name="T10" fmla="*/ 85 w 85"/>
                  <a:gd name="T11" fmla="*/ 24 h 117"/>
                  <a:gd name="T12" fmla="*/ 85 w 85"/>
                  <a:gd name="T13" fmla="*/ 48 h 117"/>
                  <a:gd name="T14" fmla="*/ 73 w 85"/>
                  <a:gd name="T15" fmla="*/ 68 h 117"/>
                  <a:gd name="T16" fmla="*/ 49 w 85"/>
                  <a:gd name="T17" fmla="*/ 80 h 117"/>
                  <a:gd name="T18" fmla="*/ 41 w 85"/>
                  <a:gd name="T19" fmla="*/ 80 h 117"/>
                  <a:gd name="T20" fmla="*/ 33 w 85"/>
                  <a:gd name="T21" fmla="*/ 72 h 117"/>
                  <a:gd name="T22" fmla="*/ 33 w 85"/>
                  <a:gd name="T23" fmla="*/ 105 h 117"/>
                  <a:gd name="T24" fmla="*/ 33 w 85"/>
                  <a:gd name="T25" fmla="*/ 113 h 117"/>
                  <a:gd name="T26" fmla="*/ 37 w 85"/>
                  <a:gd name="T27" fmla="*/ 117 h 117"/>
                  <a:gd name="T28" fmla="*/ 41 w 85"/>
                  <a:gd name="T29" fmla="*/ 117 h 117"/>
                  <a:gd name="T30" fmla="*/ 0 w 85"/>
                  <a:gd name="T31" fmla="*/ 117 h 117"/>
                  <a:gd name="T32" fmla="*/ 8 w 85"/>
                  <a:gd name="T33" fmla="*/ 117 h 117"/>
                  <a:gd name="T34" fmla="*/ 12 w 85"/>
                  <a:gd name="T35" fmla="*/ 113 h 117"/>
                  <a:gd name="T36" fmla="*/ 16 w 85"/>
                  <a:gd name="T37" fmla="*/ 105 h 117"/>
                  <a:gd name="T38" fmla="*/ 16 w 85"/>
                  <a:gd name="T39" fmla="*/ 20 h 117"/>
                  <a:gd name="T40" fmla="*/ 16 w 85"/>
                  <a:gd name="T41" fmla="*/ 12 h 117"/>
                  <a:gd name="T42" fmla="*/ 12 w 85"/>
                  <a:gd name="T43" fmla="*/ 8 h 117"/>
                  <a:gd name="T44" fmla="*/ 8 w 85"/>
                  <a:gd name="T45" fmla="*/ 8 h 117"/>
                  <a:gd name="T46" fmla="*/ 4 w 85"/>
                  <a:gd name="T47" fmla="*/ 8 h 117"/>
                  <a:gd name="T48" fmla="*/ 33 w 85"/>
                  <a:gd name="T49" fmla="*/ 24 h 117"/>
                  <a:gd name="T50" fmla="*/ 33 w 85"/>
                  <a:gd name="T51" fmla="*/ 60 h 117"/>
                  <a:gd name="T52" fmla="*/ 33 w 85"/>
                  <a:gd name="T53" fmla="*/ 68 h 117"/>
                  <a:gd name="T54" fmla="*/ 45 w 85"/>
                  <a:gd name="T55" fmla="*/ 72 h 117"/>
                  <a:gd name="T56" fmla="*/ 57 w 85"/>
                  <a:gd name="T57" fmla="*/ 72 h 117"/>
                  <a:gd name="T58" fmla="*/ 69 w 85"/>
                  <a:gd name="T59" fmla="*/ 60 h 117"/>
                  <a:gd name="T60" fmla="*/ 69 w 85"/>
                  <a:gd name="T61" fmla="*/ 32 h 117"/>
                  <a:gd name="T62" fmla="*/ 65 w 85"/>
                  <a:gd name="T63" fmla="*/ 16 h 117"/>
                  <a:gd name="T64" fmla="*/ 49 w 85"/>
                  <a:gd name="T65" fmla="*/ 12 h 117"/>
                  <a:gd name="T66" fmla="*/ 41 w 85"/>
                  <a:gd name="T67" fmla="*/ 12 h 117"/>
                  <a:gd name="T68" fmla="*/ 33 w 85"/>
                  <a:gd name="T69" fmla="*/ 24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17"/>
                  <a:gd name="T107" fmla="*/ 85 w 85"/>
                  <a:gd name="T108" fmla="*/ 117 h 1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17">
                    <a:moveTo>
                      <a:pt x="4" y="8"/>
                    </a:moveTo>
                    <a:lnTo>
                      <a:pt x="29" y="0"/>
                    </a:lnTo>
                    <a:lnTo>
                      <a:pt x="33" y="0"/>
                    </a:lnTo>
                    <a:lnTo>
                      <a:pt x="33" y="16"/>
                    </a:lnTo>
                    <a:lnTo>
                      <a:pt x="37" y="8"/>
                    </a:lnTo>
                    <a:lnTo>
                      <a:pt x="45" y="4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77" y="8"/>
                    </a:lnTo>
                    <a:lnTo>
                      <a:pt x="81" y="16"/>
                    </a:lnTo>
                    <a:lnTo>
                      <a:pt x="85" y="24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1" y="60"/>
                    </a:lnTo>
                    <a:lnTo>
                      <a:pt x="73" y="68"/>
                    </a:lnTo>
                    <a:lnTo>
                      <a:pt x="65" y="76"/>
                    </a:lnTo>
                    <a:lnTo>
                      <a:pt x="49" y="80"/>
                    </a:lnTo>
                    <a:lnTo>
                      <a:pt x="45" y="80"/>
                    </a:lnTo>
                    <a:lnTo>
                      <a:pt x="41" y="80"/>
                    </a:lnTo>
                    <a:lnTo>
                      <a:pt x="37" y="76"/>
                    </a:lnTo>
                    <a:lnTo>
                      <a:pt x="33" y="72"/>
                    </a:lnTo>
                    <a:lnTo>
                      <a:pt x="33" y="101"/>
                    </a:lnTo>
                    <a:lnTo>
                      <a:pt x="33" y="105"/>
                    </a:lnTo>
                    <a:lnTo>
                      <a:pt x="33" y="109"/>
                    </a:lnTo>
                    <a:lnTo>
                      <a:pt x="33" y="113"/>
                    </a:lnTo>
                    <a:lnTo>
                      <a:pt x="37" y="117"/>
                    </a:lnTo>
                    <a:lnTo>
                      <a:pt x="41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8" y="117"/>
                    </a:lnTo>
                    <a:lnTo>
                      <a:pt x="12" y="113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101"/>
                    </a:lnTo>
                    <a:lnTo>
                      <a:pt x="16" y="20"/>
                    </a:lnTo>
                    <a:lnTo>
                      <a:pt x="16" y="16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close/>
                    <a:moveTo>
                      <a:pt x="33" y="24"/>
                    </a:moveTo>
                    <a:lnTo>
                      <a:pt x="33" y="52"/>
                    </a:lnTo>
                    <a:lnTo>
                      <a:pt x="33" y="60"/>
                    </a:lnTo>
                    <a:lnTo>
                      <a:pt x="33" y="64"/>
                    </a:lnTo>
                    <a:lnTo>
                      <a:pt x="33" y="68"/>
                    </a:lnTo>
                    <a:lnTo>
                      <a:pt x="37" y="72"/>
                    </a:lnTo>
                    <a:lnTo>
                      <a:pt x="45" y="72"/>
                    </a:lnTo>
                    <a:lnTo>
                      <a:pt x="49" y="76"/>
                    </a:lnTo>
                    <a:lnTo>
                      <a:pt x="57" y="72"/>
                    </a:lnTo>
                    <a:lnTo>
                      <a:pt x="65" y="68"/>
                    </a:lnTo>
                    <a:lnTo>
                      <a:pt x="69" y="60"/>
                    </a:lnTo>
                    <a:lnTo>
                      <a:pt x="73" y="44"/>
                    </a:lnTo>
                    <a:lnTo>
                      <a:pt x="69" y="32"/>
                    </a:lnTo>
                    <a:lnTo>
                      <a:pt x="69" y="24"/>
                    </a:lnTo>
                    <a:lnTo>
                      <a:pt x="65" y="16"/>
                    </a:lnTo>
                    <a:lnTo>
                      <a:pt x="57" y="12"/>
                    </a:lnTo>
                    <a:lnTo>
                      <a:pt x="49" y="12"/>
                    </a:lnTo>
                    <a:lnTo>
                      <a:pt x="45" y="12"/>
                    </a:lnTo>
                    <a:lnTo>
                      <a:pt x="41" y="12"/>
                    </a:lnTo>
                    <a:lnTo>
                      <a:pt x="37" y="16"/>
                    </a:ln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5" name="Freeform 33"/>
              <p:cNvSpPr>
                <a:spLocks/>
              </p:cNvSpPr>
              <p:nvPr/>
            </p:nvSpPr>
            <p:spPr bwMode="auto">
              <a:xfrm>
                <a:off x="572" y="3476"/>
                <a:ext cx="57" cy="80"/>
              </a:xfrm>
              <a:custGeom>
                <a:avLst/>
                <a:gdLst>
                  <a:gd name="T0" fmla="*/ 24 w 57"/>
                  <a:gd name="T1" fmla="*/ 0 h 80"/>
                  <a:gd name="T2" fmla="*/ 24 w 57"/>
                  <a:gd name="T3" fmla="*/ 20 h 80"/>
                  <a:gd name="T4" fmla="*/ 32 w 57"/>
                  <a:gd name="T5" fmla="*/ 8 h 80"/>
                  <a:gd name="T6" fmla="*/ 40 w 57"/>
                  <a:gd name="T7" fmla="*/ 0 h 80"/>
                  <a:gd name="T8" fmla="*/ 48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8 w 57"/>
                  <a:gd name="T25" fmla="*/ 20 h 80"/>
                  <a:gd name="T26" fmla="*/ 48 w 57"/>
                  <a:gd name="T27" fmla="*/ 16 h 80"/>
                  <a:gd name="T28" fmla="*/ 44 w 57"/>
                  <a:gd name="T29" fmla="*/ 16 h 80"/>
                  <a:gd name="T30" fmla="*/ 40 w 57"/>
                  <a:gd name="T31" fmla="*/ 12 h 80"/>
                  <a:gd name="T32" fmla="*/ 36 w 57"/>
                  <a:gd name="T33" fmla="*/ 12 h 80"/>
                  <a:gd name="T34" fmla="*/ 36 w 57"/>
                  <a:gd name="T35" fmla="*/ 12 h 80"/>
                  <a:gd name="T36" fmla="*/ 36 w 57"/>
                  <a:gd name="T37" fmla="*/ 12 h 80"/>
                  <a:gd name="T38" fmla="*/ 32 w 57"/>
                  <a:gd name="T39" fmla="*/ 16 h 80"/>
                  <a:gd name="T40" fmla="*/ 24 w 57"/>
                  <a:gd name="T41" fmla="*/ 24 h 80"/>
                  <a:gd name="T42" fmla="*/ 24 w 57"/>
                  <a:gd name="T43" fmla="*/ 60 h 80"/>
                  <a:gd name="T44" fmla="*/ 28 w 57"/>
                  <a:gd name="T45" fmla="*/ 68 h 80"/>
                  <a:gd name="T46" fmla="*/ 28 w 57"/>
                  <a:gd name="T47" fmla="*/ 72 h 80"/>
                  <a:gd name="T48" fmla="*/ 28 w 57"/>
                  <a:gd name="T49" fmla="*/ 72 h 80"/>
                  <a:gd name="T50" fmla="*/ 32 w 57"/>
                  <a:gd name="T51" fmla="*/ 76 h 80"/>
                  <a:gd name="T52" fmla="*/ 36 w 57"/>
                  <a:gd name="T53" fmla="*/ 76 h 80"/>
                  <a:gd name="T54" fmla="*/ 40 w 57"/>
                  <a:gd name="T55" fmla="*/ 76 h 80"/>
                  <a:gd name="T56" fmla="*/ 40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4 w 57"/>
                  <a:gd name="T63" fmla="*/ 76 h 80"/>
                  <a:gd name="T64" fmla="*/ 8 w 57"/>
                  <a:gd name="T65" fmla="*/ 76 h 80"/>
                  <a:gd name="T66" fmla="*/ 8 w 57"/>
                  <a:gd name="T67" fmla="*/ 72 h 80"/>
                  <a:gd name="T68" fmla="*/ 12 w 57"/>
                  <a:gd name="T69" fmla="*/ 68 h 80"/>
                  <a:gd name="T70" fmla="*/ 12 w 57"/>
                  <a:gd name="T71" fmla="*/ 68 h 80"/>
                  <a:gd name="T72" fmla="*/ 12 w 57"/>
                  <a:gd name="T73" fmla="*/ 60 h 80"/>
                  <a:gd name="T74" fmla="*/ 12 w 57"/>
                  <a:gd name="T75" fmla="*/ 32 h 80"/>
                  <a:gd name="T76" fmla="*/ 12 w 57"/>
                  <a:gd name="T77" fmla="*/ 20 h 80"/>
                  <a:gd name="T78" fmla="*/ 12 w 57"/>
                  <a:gd name="T79" fmla="*/ 12 h 80"/>
                  <a:gd name="T80" fmla="*/ 12 w 57"/>
                  <a:gd name="T81" fmla="*/ 12 h 80"/>
                  <a:gd name="T82" fmla="*/ 8 w 57"/>
                  <a:gd name="T83" fmla="*/ 8 h 80"/>
                  <a:gd name="T84" fmla="*/ 8 w 57"/>
                  <a:gd name="T85" fmla="*/ 8 h 80"/>
                  <a:gd name="T86" fmla="*/ 4 w 57"/>
                  <a:gd name="T87" fmla="*/ 8 h 80"/>
                  <a:gd name="T88" fmla="*/ 4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4 w 57"/>
                  <a:gd name="T95" fmla="*/ 0 h 80"/>
                  <a:gd name="T96" fmla="*/ 24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4" y="0"/>
                    </a:moveTo>
                    <a:lnTo>
                      <a:pt x="24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4" y="24"/>
                    </a:lnTo>
                    <a:lnTo>
                      <a:pt x="24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6" name="Freeform 34"/>
              <p:cNvSpPr>
                <a:spLocks noEditPoints="1"/>
              </p:cNvSpPr>
              <p:nvPr/>
            </p:nvSpPr>
            <p:spPr bwMode="auto">
              <a:xfrm>
                <a:off x="637" y="3476"/>
                <a:ext cx="64" cy="80"/>
              </a:xfrm>
              <a:custGeom>
                <a:avLst/>
                <a:gdLst>
                  <a:gd name="T0" fmla="*/ 12 w 64"/>
                  <a:gd name="T1" fmla="*/ 28 h 80"/>
                  <a:gd name="T2" fmla="*/ 12 w 64"/>
                  <a:gd name="T3" fmla="*/ 44 h 80"/>
                  <a:gd name="T4" fmla="*/ 20 w 64"/>
                  <a:gd name="T5" fmla="*/ 56 h 80"/>
                  <a:gd name="T6" fmla="*/ 28 w 64"/>
                  <a:gd name="T7" fmla="*/ 64 h 80"/>
                  <a:gd name="T8" fmla="*/ 40 w 64"/>
                  <a:gd name="T9" fmla="*/ 64 h 80"/>
                  <a:gd name="T10" fmla="*/ 48 w 64"/>
                  <a:gd name="T11" fmla="*/ 64 h 80"/>
                  <a:gd name="T12" fmla="*/ 52 w 64"/>
                  <a:gd name="T13" fmla="*/ 64 h 80"/>
                  <a:gd name="T14" fmla="*/ 56 w 64"/>
                  <a:gd name="T15" fmla="*/ 56 h 80"/>
                  <a:gd name="T16" fmla="*/ 64 w 64"/>
                  <a:gd name="T17" fmla="*/ 48 h 80"/>
                  <a:gd name="T18" fmla="*/ 64 w 64"/>
                  <a:gd name="T19" fmla="*/ 48 h 80"/>
                  <a:gd name="T20" fmla="*/ 60 w 64"/>
                  <a:gd name="T21" fmla="*/ 60 h 80"/>
                  <a:gd name="T22" fmla="*/ 52 w 64"/>
                  <a:gd name="T23" fmla="*/ 72 h 80"/>
                  <a:gd name="T24" fmla="*/ 44 w 64"/>
                  <a:gd name="T25" fmla="*/ 80 h 80"/>
                  <a:gd name="T26" fmla="*/ 32 w 64"/>
                  <a:gd name="T27" fmla="*/ 80 h 80"/>
                  <a:gd name="T28" fmla="*/ 20 w 64"/>
                  <a:gd name="T29" fmla="*/ 76 h 80"/>
                  <a:gd name="T30" fmla="*/ 8 w 64"/>
                  <a:gd name="T31" fmla="*/ 68 h 80"/>
                  <a:gd name="T32" fmla="*/ 4 w 64"/>
                  <a:gd name="T33" fmla="*/ 60 h 80"/>
                  <a:gd name="T34" fmla="*/ 0 w 64"/>
                  <a:gd name="T35" fmla="*/ 52 h 80"/>
                  <a:gd name="T36" fmla="*/ 0 w 64"/>
                  <a:gd name="T37" fmla="*/ 40 h 80"/>
                  <a:gd name="T38" fmla="*/ 0 w 64"/>
                  <a:gd name="T39" fmla="*/ 28 h 80"/>
                  <a:gd name="T40" fmla="*/ 4 w 64"/>
                  <a:gd name="T41" fmla="*/ 16 h 80"/>
                  <a:gd name="T42" fmla="*/ 8 w 64"/>
                  <a:gd name="T43" fmla="*/ 8 h 80"/>
                  <a:gd name="T44" fmla="*/ 16 w 64"/>
                  <a:gd name="T45" fmla="*/ 4 h 80"/>
                  <a:gd name="T46" fmla="*/ 24 w 64"/>
                  <a:gd name="T47" fmla="*/ 0 h 80"/>
                  <a:gd name="T48" fmla="*/ 36 w 64"/>
                  <a:gd name="T49" fmla="*/ 0 h 80"/>
                  <a:gd name="T50" fmla="*/ 48 w 64"/>
                  <a:gd name="T51" fmla="*/ 0 h 80"/>
                  <a:gd name="T52" fmla="*/ 56 w 64"/>
                  <a:gd name="T53" fmla="*/ 8 h 80"/>
                  <a:gd name="T54" fmla="*/ 60 w 64"/>
                  <a:gd name="T55" fmla="*/ 16 h 80"/>
                  <a:gd name="T56" fmla="*/ 64 w 64"/>
                  <a:gd name="T57" fmla="*/ 28 h 80"/>
                  <a:gd name="T58" fmla="*/ 12 w 64"/>
                  <a:gd name="T59" fmla="*/ 28 h 80"/>
                  <a:gd name="T60" fmla="*/ 12 w 64"/>
                  <a:gd name="T61" fmla="*/ 24 h 80"/>
                  <a:gd name="T62" fmla="*/ 44 w 64"/>
                  <a:gd name="T63" fmla="*/ 24 h 80"/>
                  <a:gd name="T64" fmla="*/ 44 w 64"/>
                  <a:gd name="T65" fmla="*/ 16 h 80"/>
                  <a:gd name="T66" fmla="*/ 44 w 64"/>
                  <a:gd name="T67" fmla="*/ 12 h 80"/>
                  <a:gd name="T68" fmla="*/ 40 w 64"/>
                  <a:gd name="T69" fmla="*/ 8 h 80"/>
                  <a:gd name="T70" fmla="*/ 36 w 64"/>
                  <a:gd name="T71" fmla="*/ 8 h 80"/>
                  <a:gd name="T72" fmla="*/ 32 w 64"/>
                  <a:gd name="T73" fmla="*/ 4 h 80"/>
                  <a:gd name="T74" fmla="*/ 28 w 64"/>
                  <a:gd name="T75" fmla="*/ 4 h 80"/>
                  <a:gd name="T76" fmla="*/ 24 w 64"/>
                  <a:gd name="T77" fmla="*/ 4 h 80"/>
                  <a:gd name="T78" fmla="*/ 16 w 64"/>
                  <a:gd name="T79" fmla="*/ 8 h 80"/>
                  <a:gd name="T80" fmla="*/ 12 w 64"/>
                  <a:gd name="T81" fmla="*/ 16 h 80"/>
                  <a:gd name="T82" fmla="*/ 12 w 64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0"/>
                  <a:gd name="T128" fmla="*/ 64 w 64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0">
                    <a:moveTo>
                      <a:pt x="12" y="28"/>
                    </a:moveTo>
                    <a:lnTo>
                      <a:pt x="12" y="44"/>
                    </a:lnTo>
                    <a:lnTo>
                      <a:pt x="20" y="56"/>
                    </a:lnTo>
                    <a:lnTo>
                      <a:pt x="28" y="64"/>
                    </a:lnTo>
                    <a:lnTo>
                      <a:pt x="40" y="64"/>
                    </a:lnTo>
                    <a:lnTo>
                      <a:pt x="48" y="64"/>
                    </a:lnTo>
                    <a:lnTo>
                      <a:pt x="52" y="64"/>
                    </a:lnTo>
                    <a:lnTo>
                      <a:pt x="56" y="56"/>
                    </a:lnTo>
                    <a:lnTo>
                      <a:pt x="64" y="48"/>
                    </a:lnTo>
                    <a:lnTo>
                      <a:pt x="60" y="60"/>
                    </a:lnTo>
                    <a:lnTo>
                      <a:pt x="52" y="72"/>
                    </a:lnTo>
                    <a:lnTo>
                      <a:pt x="44" y="80"/>
                    </a:lnTo>
                    <a:lnTo>
                      <a:pt x="32" y="80"/>
                    </a:lnTo>
                    <a:lnTo>
                      <a:pt x="20" y="76"/>
                    </a:lnTo>
                    <a:lnTo>
                      <a:pt x="8" y="68"/>
                    </a:lnTo>
                    <a:lnTo>
                      <a:pt x="4" y="60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8"/>
                    </a:lnTo>
                    <a:lnTo>
                      <a:pt x="60" y="16"/>
                    </a:lnTo>
                    <a:lnTo>
                      <a:pt x="64" y="28"/>
                    </a:lnTo>
                    <a:lnTo>
                      <a:pt x="12" y="28"/>
                    </a:lnTo>
                    <a:close/>
                    <a:moveTo>
                      <a:pt x="12" y="24"/>
                    </a:moveTo>
                    <a:lnTo>
                      <a:pt x="44" y="24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16" y="8"/>
                    </a:lnTo>
                    <a:lnTo>
                      <a:pt x="12" y="1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7" name="Freeform 35"/>
              <p:cNvSpPr>
                <a:spLocks/>
              </p:cNvSpPr>
              <p:nvPr/>
            </p:nvSpPr>
            <p:spPr bwMode="auto">
              <a:xfrm>
                <a:off x="713" y="3431"/>
                <a:ext cx="73" cy="125"/>
              </a:xfrm>
              <a:custGeom>
                <a:avLst/>
                <a:gdLst>
                  <a:gd name="T0" fmla="*/ 33 w 73"/>
                  <a:gd name="T1" fmla="*/ 49 h 125"/>
                  <a:gd name="T2" fmla="*/ 33 w 73"/>
                  <a:gd name="T3" fmla="*/ 105 h 125"/>
                  <a:gd name="T4" fmla="*/ 33 w 73"/>
                  <a:gd name="T5" fmla="*/ 113 h 125"/>
                  <a:gd name="T6" fmla="*/ 33 w 73"/>
                  <a:gd name="T7" fmla="*/ 117 h 125"/>
                  <a:gd name="T8" fmla="*/ 37 w 73"/>
                  <a:gd name="T9" fmla="*/ 121 h 125"/>
                  <a:gd name="T10" fmla="*/ 41 w 73"/>
                  <a:gd name="T11" fmla="*/ 121 h 125"/>
                  <a:gd name="T12" fmla="*/ 49 w 73"/>
                  <a:gd name="T13" fmla="*/ 121 h 125"/>
                  <a:gd name="T14" fmla="*/ 49 w 73"/>
                  <a:gd name="T15" fmla="*/ 125 h 125"/>
                  <a:gd name="T16" fmla="*/ 0 w 73"/>
                  <a:gd name="T17" fmla="*/ 125 h 125"/>
                  <a:gd name="T18" fmla="*/ 0 w 73"/>
                  <a:gd name="T19" fmla="*/ 121 h 125"/>
                  <a:gd name="T20" fmla="*/ 4 w 73"/>
                  <a:gd name="T21" fmla="*/ 121 h 125"/>
                  <a:gd name="T22" fmla="*/ 8 w 73"/>
                  <a:gd name="T23" fmla="*/ 121 h 125"/>
                  <a:gd name="T24" fmla="*/ 12 w 73"/>
                  <a:gd name="T25" fmla="*/ 121 h 125"/>
                  <a:gd name="T26" fmla="*/ 12 w 73"/>
                  <a:gd name="T27" fmla="*/ 117 h 125"/>
                  <a:gd name="T28" fmla="*/ 16 w 73"/>
                  <a:gd name="T29" fmla="*/ 117 h 125"/>
                  <a:gd name="T30" fmla="*/ 16 w 73"/>
                  <a:gd name="T31" fmla="*/ 109 h 125"/>
                  <a:gd name="T32" fmla="*/ 16 w 73"/>
                  <a:gd name="T33" fmla="*/ 105 h 125"/>
                  <a:gd name="T34" fmla="*/ 16 w 73"/>
                  <a:gd name="T35" fmla="*/ 49 h 125"/>
                  <a:gd name="T36" fmla="*/ 0 w 73"/>
                  <a:gd name="T37" fmla="*/ 49 h 125"/>
                  <a:gd name="T38" fmla="*/ 0 w 73"/>
                  <a:gd name="T39" fmla="*/ 45 h 125"/>
                  <a:gd name="T40" fmla="*/ 16 w 73"/>
                  <a:gd name="T41" fmla="*/ 45 h 125"/>
                  <a:gd name="T42" fmla="*/ 16 w 73"/>
                  <a:gd name="T43" fmla="*/ 41 h 125"/>
                  <a:gd name="T44" fmla="*/ 16 w 73"/>
                  <a:gd name="T45" fmla="*/ 29 h 125"/>
                  <a:gd name="T46" fmla="*/ 20 w 73"/>
                  <a:gd name="T47" fmla="*/ 21 h 125"/>
                  <a:gd name="T48" fmla="*/ 25 w 73"/>
                  <a:gd name="T49" fmla="*/ 12 h 125"/>
                  <a:gd name="T50" fmla="*/ 33 w 73"/>
                  <a:gd name="T51" fmla="*/ 4 h 125"/>
                  <a:gd name="T52" fmla="*/ 41 w 73"/>
                  <a:gd name="T53" fmla="*/ 0 h 125"/>
                  <a:gd name="T54" fmla="*/ 49 w 73"/>
                  <a:gd name="T55" fmla="*/ 0 h 125"/>
                  <a:gd name="T56" fmla="*/ 57 w 73"/>
                  <a:gd name="T57" fmla="*/ 0 h 125"/>
                  <a:gd name="T58" fmla="*/ 65 w 73"/>
                  <a:gd name="T59" fmla="*/ 8 h 125"/>
                  <a:gd name="T60" fmla="*/ 69 w 73"/>
                  <a:gd name="T61" fmla="*/ 12 h 125"/>
                  <a:gd name="T62" fmla="*/ 73 w 73"/>
                  <a:gd name="T63" fmla="*/ 17 h 125"/>
                  <a:gd name="T64" fmla="*/ 69 w 73"/>
                  <a:gd name="T65" fmla="*/ 17 h 125"/>
                  <a:gd name="T66" fmla="*/ 69 w 73"/>
                  <a:gd name="T67" fmla="*/ 21 h 125"/>
                  <a:gd name="T68" fmla="*/ 65 w 73"/>
                  <a:gd name="T69" fmla="*/ 21 h 125"/>
                  <a:gd name="T70" fmla="*/ 65 w 73"/>
                  <a:gd name="T71" fmla="*/ 25 h 125"/>
                  <a:gd name="T72" fmla="*/ 61 w 73"/>
                  <a:gd name="T73" fmla="*/ 21 h 125"/>
                  <a:gd name="T74" fmla="*/ 61 w 73"/>
                  <a:gd name="T75" fmla="*/ 21 h 125"/>
                  <a:gd name="T76" fmla="*/ 57 w 73"/>
                  <a:gd name="T77" fmla="*/ 21 h 125"/>
                  <a:gd name="T78" fmla="*/ 53 w 73"/>
                  <a:gd name="T79" fmla="*/ 17 h 125"/>
                  <a:gd name="T80" fmla="*/ 53 w 73"/>
                  <a:gd name="T81" fmla="*/ 12 h 125"/>
                  <a:gd name="T82" fmla="*/ 49 w 73"/>
                  <a:gd name="T83" fmla="*/ 8 h 125"/>
                  <a:gd name="T84" fmla="*/ 45 w 73"/>
                  <a:gd name="T85" fmla="*/ 8 h 125"/>
                  <a:gd name="T86" fmla="*/ 41 w 73"/>
                  <a:gd name="T87" fmla="*/ 4 h 125"/>
                  <a:gd name="T88" fmla="*/ 41 w 73"/>
                  <a:gd name="T89" fmla="*/ 8 h 125"/>
                  <a:gd name="T90" fmla="*/ 37 w 73"/>
                  <a:gd name="T91" fmla="*/ 8 h 125"/>
                  <a:gd name="T92" fmla="*/ 33 w 73"/>
                  <a:gd name="T93" fmla="*/ 12 h 125"/>
                  <a:gd name="T94" fmla="*/ 33 w 73"/>
                  <a:gd name="T95" fmla="*/ 17 h 125"/>
                  <a:gd name="T96" fmla="*/ 33 w 73"/>
                  <a:gd name="T97" fmla="*/ 25 h 125"/>
                  <a:gd name="T98" fmla="*/ 33 w 73"/>
                  <a:gd name="T99" fmla="*/ 41 h 125"/>
                  <a:gd name="T100" fmla="*/ 33 w 73"/>
                  <a:gd name="T101" fmla="*/ 45 h 125"/>
                  <a:gd name="T102" fmla="*/ 53 w 73"/>
                  <a:gd name="T103" fmla="*/ 45 h 125"/>
                  <a:gd name="T104" fmla="*/ 53 w 73"/>
                  <a:gd name="T105" fmla="*/ 49 h 125"/>
                  <a:gd name="T106" fmla="*/ 33 w 73"/>
                  <a:gd name="T107" fmla="*/ 49 h 1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3"/>
                  <a:gd name="T163" fmla="*/ 0 h 125"/>
                  <a:gd name="T164" fmla="*/ 73 w 73"/>
                  <a:gd name="T165" fmla="*/ 125 h 12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3" h="125">
                    <a:moveTo>
                      <a:pt x="33" y="49"/>
                    </a:moveTo>
                    <a:lnTo>
                      <a:pt x="33" y="105"/>
                    </a:lnTo>
                    <a:lnTo>
                      <a:pt x="33" y="113"/>
                    </a:lnTo>
                    <a:lnTo>
                      <a:pt x="33" y="117"/>
                    </a:lnTo>
                    <a:lnTo>
                      <a:pt x="37" y="121"/>
                    </a:lnTo>
                    <a:lnTo>
                      <a:pt x="41" y="121"/>
                    </a:lnTo>
                    <a:lnTo>
                      <a:pt x="49" y="121"/>
                    </a:lnTo>
                    <a:lnTo>
                      <a:pt x="49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12" y="121"/>
                    </a:lnTo>
                    <a:lnTo>
                      <a:pt x="12" y="117"/>
                    </a:lnTo>
                    <a:lnTo>
                      <a:pt x="16" y="117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49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16" y="45"/>
                    </a:lnTo>
                    <a:lnTo>
                      <a:pt x="16" y="41"/>
                    </a:lnTo>
                    <a:lnTo>
                      <a:pt x="16" y="29"/>
                    </a:lnTo>
                    <a:lnTo>
                      <a:pt x="20" y="21"/>
                    </a:lnTo>
                    <a:lnTo>
                      <a:pt x="25" y="12"/>
                    </a:lnTo>
                    <a:lnTo>
                      <a:pt x="33" y="4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5" y="8"/>
                    </a:lnTo>
                    <a:lnTo>
                      <a:pt x="69" y="12"/>
                    </a:lnTo>
                    <a:lnTo>
                      <a:pt x="73" y="17"/>
                    </a:lnTo>
                    <a:lnTo>
                      <a:pt x="69" y="17"/>
                    </a:lnTo>
                    <a:lnTo>
                      <a:pt x="69" y="21"/>
                    </a:lnTo>
                    <a:lnTo>
                      <a:pt x="65" y="21"/>
                    </a:lnTo>
                    <a:lnTo>
                      <a:pt x="65" y="25"/>
                    </a:lnTo>
                    <a:lnTo>
                      <a:pt x="61" y="21"/>
                    </a:lnTo>
                    <a:lnTo>
                      <a:pt x="57" y="21"/>
                    </a:lnTo>
                    <a:lnTo>
                      <a:pt x="53" y="17"/>
                    </a:lnTo>
                    <a:lnTo>
                      <a:pt x="53" y="12"/>
                    </a:lnTo>
                    <a:lnTo>
                      <a:pt x="49" y="8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41" y="8"/>
                    </a:lnTo>
                    <a:lnTo>
                      <a:pt x="37" y="8"/>
                    </a:lnTo>
                    <a:lnTo>
                      <a:pt x="33" y="12"/>
                    </a:lnTo>
                    <a:lnTo>
                      <a:pt x="33" y="17"/>
                    </a:lnTo>
                    <a:lnTo>
                      <a:pt x="33" y="25"/>
                    </a:lnTo>
                    <a:lnTo>
                      <a:pt x="33" y="41"/>
                    </a:lnTo>
                    <a:lnTo>
                      <a:pt x="33" y="45"/>
                    </a:lnTo>
                    <a:lnTo>
                      <a:pt x="53" y="45"/>
                    </a:lnTo>
                    <a:lnTo>
                      <a:pt x="53" y="49"/>
                    </a:lnTo>
                    <a:lnTo>
                      <a:pt x="33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8" name="Freeform 36"/>
              <p:cNvSpPr>
                <a:spLocks noEditPoints="1"/>
              </p:cNvSpPr>
              <p:nvPr/>
            </p:nvSpPr>
            <p:spPr bwMode="auto">
              <a:xfrm>
                <a:off x="770" y="3476"/>
                <a:ext cx="68" cy="80"/>
              </a:xfrm>
              <a:custGeom>
                <a:avLst/>
                <a:gdLst>
                  <a:gd name="T0" fmla="*/ 16 w 68"/>
                  <a:gd name="T1" fmla="*/ 28 h 80"/>
                  <a:gd name="T2" fmla="*/ 16 w 68"/>
                  <a:gd name="T3" fmla="*/ 44 h 80"/>
                  <a:gd name="T4" fmla="*/ 24 w 68"/>
                  <a:gd name="T5" fmla="*/ 56 h 80"/>
                  <a:gd name="T6" fmla="*/ 32 w 68"/>
                  <a:gd name="T7" fmla="*/ 64 h 80"/>
                  <a:gd name="T8" fmla="*/ 44 w 68"/>
                  <a:gd name="T9" fmla="*/ 64 h 80"/>
                  <a:gd name="T10" fmla="*/ 48 w 68"/>
                  <a:gd name="T11" fmla="*/ 64 h 80"/>
                  <a:gd name="T12" fmla="*/ 56 w 68"/>
                  <a:gd name="T13" fmla="*/ 64 h 80"/>
                  <a:gd name="T14" fmla="*/ 60 w 68"/>
                  <a:gd name="T15" fmla="*/ 56 h 80"/>
                  <a:gd name="T16" fmla="*/ 64 w 68"/>
                  <a:gd name="T17" fmla="*/ 48 h 80"/>
                  <a:gd name="T18" fmla="*/ 68 w 68"/>
                  <a:gd name="T19" fmla="*/ 48 h 80"/>
                  <a:gd name="T20" fmla="*/ 64 w 68"/>
                  <a:gd name="T21" fmla="*/ 60 h 80"/>
                  <a:gd name="T22" fmla="*/ 56 w 68"/>
                  <a:gd name="T23" fmla="*/ 72 h 80"/>
                  <a:gd name="T24" fmla="*/ 48 w 68"/>
                  <a:gd name="T25" fmla="*/ 80 h 80"/>
                  <a:gd name="T26" fmla="*/ 36 w 68"/>
                  <a:gd name="T27" fmla="*/ 80 h 80"/>
                  <a:gd name="T28" fmla="*/ 24 w 68"/>
                  <a:gd name="T29" fmla="*/ 76 h 80"/>
                  <a:gd name="T30" fmla="*/ 12 w 68"/>
                  <a:gd name="T31" fmla="*/ 68 h 80"/>
                  <a:gd name="T32" fmla="*/ 4 w 68"/>
                  <a:gd name="T33" fmla="*/ 60 h 80"/>
                  <a:gd name="T34" fmla="*/ 4 w 68"/>
                  <a:gd name="T35" fmla="*/ 52 h 80"/>
                  <a:gd name="T36" fmla="*/ 0 w 68"/>
                  <a:gd name="T37" fmla="*/ 40 h 80"/>
                  <a:gd name="T38" fmla="*/ 4 w 68"/>
                  <a:gd name="T39" fmla="*/ 28 h 80"/>
                  <a:gd name="T40" fmla="*/ 4 w 68"/>
                  <a:gd name="T41" fmla="*/ 16 h 80"/>
                  <a:gd name="T42" fmla="*/ 12 w 68"/>
                  <a:gd name="T43" fmla="*/ 8 h 80"/>
                  <a:gd name="T44" fmla="*/ 20 w 68"/>
                  <a:gd name="T45" fmla="*/ 4 h 80"/>
                  <a:gd name="T46" fmla="*/ 28 w 68"/>
                  <a:gd name="T47" fmla="*/ 0 h 80"/>
                  <a:gd name="T48" fmla="*/ 36 w 68"/>
                  <a:gd name="T49" fmla="*/ 0 h 80"/>
                  <a:gd name="T50" fmla="*/ 48 w 68"/>
                  <a:gd name="T51" fmla="*/ 0 h 80"/>
                  <a:gd name="T52" fmla="*/ 60 w 68"/>
                  <a:gd name="T53" fmla="*/ 8 h 80"/>
                  <a:gd name="T54" fmla="*/ 64 w 68"/>
                  <a:gd name="T55" fmla="*/ 16 h 80"/>
                  <a:gd name="T56" fmla="*/ 68 w 68"/>
                  <a:gd name="T57" fmla="*/ 28 h 80"/>
                  <a:gd name="T58" fmla="*/ 16 w 68"/>
                  <a:gd name="T59" fmla="*/ 28 h 80"/>
                  <a:gd name="T60" fmla="*/ 16 w 68"/>
                  <a:gd name="T61" fmla="*/ 24 h 80"/>
                  <a:gd name="T62" fmla="*/ 48 w 68"/>
                  <a:gd name="T63" fmla="*/ 24 h 80"/>
                  <a:gd name="T64" fmla="*/ 48 w 68"/>
                  <a:gd name="T65" fmla="*/ 16 h 80"/>
                  <a:gd name="T66" fmla="*/ 48 w 68"/>
                  <a:gd name="T67" fmla="*/ 12 h 80"/>
                  <a:gd name="T68" fmla="*/ 44 w 68"/>
                  <a:gd name="T69" fmla="*/ 8 h 80"/>
                  <a:gd name="T70" fmla="*/ 40 w 68"/>
                  <a:gd name="T71" fmla="*/ 8 h 80"/>
                  <a:gd name="T72" fmla="*/ 36 w 68"/>
                  <a:gd name="T73" fmla="*/ 4 h 80"/>
                  <a:gd name="T74" fmla="*/ 32 w 68"/>
                  <a:gd name="T75" fmla="*/ 4 h 80"/>
                  <a:gd name="T76" fmla="*/ 28 w 68"/>
                  <a:gd name="T77" fmla="*/ 4 h 80"/>
                  <a:gd name="T78" fmla="*/ 20 w 68"/>
                  <a:gd name="T79" fmla="*/ 8 h 80"/>
                  <a:gd name="T80" fmla="*/ 16 w 68"/>
                  <a:gd name="T81" fmla="*/ 16 h 80"/>
                  <a:gd name="T82" fmla="*/ 16 w 68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0"/>
                  <a:gd name="T128" fmla="*/ 68 w 68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0">
                    <a:moveTo>
                      <a:pt x="16" y="28"/>
                    </a:moveTo>
                    <a:lnTo>
                      <a:pt x="16" y="44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44" y="64"/>
                    </a:lnTo>
                    <a:lnTo>
                      <a:pt x="48" y="64"/>
                    </a:lnTo>
                    <a:lnTo>
                      <a:pt x="56" y="64"/>
                    </a:lnTo>
                    <a:lnTo>
                      <a:pt x="60" y="56"/>
                    </a:lnTo>
                    <a:lnTo>
                      <a:pt x="64" y="48"/>
                    </a:lnTo>
                    <a:lnTo>
                      <a:pt x="68" y="48"/>
                    </a:lnTo>
                    <a:lnTo>
                      <a:pt x="64" y="60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4" y="76"/>
                    </a:lnTo>
                    <a:lnTo>
                      <a:pt x="12" y="68"/>
                    </a:lnTo>
                    <a:lnTo>
                      <a:pt x="4" y="60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8"/>
                    </a:lnTo>
                    <a:lnTo>
                      <a:pt x="64" y="16"/>
                    </a:lnTo>
                    <a:lnTo>
                      <a:pt x="68" y="28"/>
                    </a:lnTo>
                    <a:lnTo>
                      <a:pt x="16" y="28"/>
                    </a:lnTo>
                    <a:close/>
                    <a:moveTo>
                      <a:pt x="16" y="24"/>
                    </a:moveTo>
                    <a:lnTo>
                      <a:pt x="48" y="24"/>
                    </a:lnTo>
                    <a:lnTo>
                      <a:pt x="48" y="16"/>
                    </a:lnTo>
                    <a:lnTo>
                      <a:pt x="48" y="12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6" y="16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9" name="Freeform 37"/>
              <p:cNvSpPr>
                <a:spLocks/>
              </p:cNvSpPr>
              <p:nvPr/>
            </p:nvSpPr>
            <p:spPr bwMode="auto">
              <a:xfrm>
                <a:off x="846" y="3476"/>
                <a:ext cx="57" cy="80"/>
              </a:xfrm>
              <a:custGeom>
                <a:avLst/>
                <a:gdLst>
                  <a:gd name="T0" fmla="*/ 25 w 57"/>
                  <a:gd name="T1" fmla="*/ 0 h 80"/>
                  <a:gd name="T2" fmla="*/ 25 w 57"/>
                  <a:gd name="T3" fmla="*/ 20 h 80"/>
                  <a:gd name="T4" fmla="*/ 33 w 57"/>
                  <a:gd name="T5" fmla="*/ 8 h 80"/>
                  <a:gd name="T6" fmla="*/ 41 w 57"/>
                  <a:gd name="T7" fmla="*/ 0 h 80"/>
                  <a:gd name="T8" fmla="*/ 45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9 w 57"/>
                  <a:gd name="T25" fmla="*/ 20 h 80"/>
                  <a:gd name="T26" fmla="*/ 49 w 57"/>
                  <a:gd name="T27" fmla="*/ 16 h 80"/>
                  <a:gd name="T28" fmla="*/ 45 w 57"/>
                  <a:gd name="T29" fmla="*/ 16 h 80"/>
                  <a:gd name="T30" fmla="*/ 41 w 57"/>
                  <a:gd name="T31" fmla="*/ 12 h 80"/>
                  <a:gd name="T32" fmla="*/ 37 w 57"/>
                  <a:gd name="T33" fmla="*/ 12 h 80"/>
                  <a:gd name="T34" fmla="*/ 37 w 57"/>
                  <a:gd name="T35" fmla="*/ 12 h 80"/>
                  <a:gd name="T36" fmla="*/ 37 w 57"/>
                  <a:gd name="T37" fmla="*/ 12 h 80"/>
                  <a:gd name="T38" fmla="*/ 29 w 57"/>
                  <a:gd name="T39" fmla="*/ 16 h 80"/>
                  <a:gd name="T40" fmla="*/ 25 w 57"/>
                  <a:gd name="T41" fmla="*/ 24 h 80"/>
                  <a:gd name="T42" fmla="*/ 25 w 57"/>
                  <a:gd name="T43" fmla="*/ 60 h 80"/>
                  <a:gd name="T44" fmla="*/ 29 w 57"/>
                  <a:gd name="T45" fmla="*/ 68 h 80"/>
                  <a:gd name="T46" fmla="*/ 29 w 57"/>
                  <a:gd name="T47" fmla="*/ 72 h 80"/>
                  <a:gd name="T48" fmla="*/ 29 w 57"/>
                  <a:gd name="T49" fmla="*/ 72 h 80"/>
                  <a:gd name="T50" fmla="*/ 33 w 57"/>
                  <a:gd name="T51" fmla="*/ 76 h 80"/>
                  <a:gd name="T52" fmla="*/ 37 w 57"/>
                  <a:gd name="T53" fmla="*/ 76 h 80"/>
                  <a:gd name="T54" fmla="*/ 41 w 57"/>
                  <a:gd name="T55" fmla="*/ 76 h 80"/>
                  <a:gd name="T56" fmla="*/ 41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5 w 57"/>
                  <a:gd name="T63" fmla="*/ 76 h 80"/>
                  <a:gd name="T64" fmla="*/ 9 w 57"/>
                  <a:gd name="T65" fmla="*/ 76 h 80"/>
                  <a:gd name="T66" fmla="*/ 9 w 57"/>
                  <a:gd name="T67" fmla="*/ 72 h 80"/>
                  <a:gd name="T68" fmla="*/ 13 w 57"/>
                  <a:gd name="T69" fmla="*/ 68 h 80"/>
                  <a:gd name="T70" fmla="*/ 13 w 57"/>
                  <a:gd name="T71" fmla="*/ 68 h 80"/>
                  <a:gd name="T72" fmla="*/ 13 w 57"/>
                  <a:gd name="T73" fmla="*/ 60 h 80"/>
                  <a:gd name="T74" fmla="*/ 13 w 57"/>
                  <a:gd name="T75" fmla="*/ 32 h 80"/>
                  <a:gd name="T76" fmla="*/ 13 w 57"/>
                  <a:gd name="T77" fmla="*/ 20 h 80"/>
                  <a:gd name="T78" fmla="*/ 13 w 57"/>
                  <a:gd name="T79" fmla="*/ 12 h 80"/>
                  <a:gd name="T80" fmla="*/ 13 w 57"/>
                  <a:gd name="T81" fmla="*/ 12 h 80"/>
                  <a:gd name="T82" fmla="*/ 9 w 57"/>
                  <a:gd name="T83" fmla="*/ 8 h 80"/>
                  <a:gd name="T84" fmla="*/ 9 w 57"/>
                  <a:gd name="T85" fmla="*/ 8 h 80"/>
                  <a:gd name="T86" fmla="*/ 5 w 57"/>
                  <a:gd name="T87" fmla="*/ 8 h 80"/>
                  <a:gd name="T88" fmla="*/ 5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5 w 57"/>
                  <a:gd name="T95" fmla="*/ 0 h 80"/>
                  <a:gd name="T96" fmla="*/ 25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5" y="0"/>
                    </a:moveTo>
                    <a:lnTo>
                      <a:pt x="25" y="20"/>
                    </a:lnTo>
                    <a:lnTo>
                      <a:pt x="33" y="8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45" y="16"/>
                    </a:lnTo>
                    <a:lnTo>
                      <a:pt x="41" y="12"/>
                    </a:lnTo>
                    <a:lnTo>
                      <a:pt x="37" y="12"/>
                    </a:lnTo>
                    <a:lnTo>
                      <a:pt x="29" y="16"/>
                    </a:lnTo>
                    <a:lnTo>
                      <a:pt x="25" y="24"/>
                    </a:lnTo>
                    <a:lnTo>
                      <a:pt x="25" y="60"/>
                    </a:lnTo>
                    <a:lnTo>
                      <a:pt x="29" y="68"/>
                    </a:lnTo>
                    <a:lnTo>
                      <a:pt x="29" y="72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41" y="76"/>
                    </a:lnTo>
                    <a:lnTo>
                      <a:pt x="41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5" y="76"/>
                    </a:lnTo>
                    <a:lnTo>
                      <a:pt x="9" y="76"/>
                    </a:lnTo>
                    <a:lnTo>
                      <a:pt x="9" y="72"/>
                    </a:lnTo>
                    <a:lnTo>
                      <a:pt x="13" y="68"/>
                    </a:lnTo>
                    <a:lnTo>
                      <a:pt x="13" y="60"/>
                    </a:lnTo>
                    <a:lnTo>
                      <a:pt x="13" y="32"/>
                    </a:lnTo>
                    <a:lnTo>
                      <a:pt x="13" y="20"/>
                    </a:lnTo>
                    <a:lnTo>
                      <a:pt x="13" y="12"/>
                    </a:lnTo>
                    <a:lnTo>
                      <a:pt x="9" y="8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0" name="Freeform 38"/>
              <p:cNvSpPr>
                <a:spLocks noEditPoints="1"/>
              </p:cNvSpPr>
              <p:nvPr/>
            </p:nvSpPr>
            <p:spPr bwMode="auto">
              <a:xfrm>
                <a:off x="1093" y="3476"/>
                <a:ext cx="72" cy="80"/>
              </a:xfrm>
              <a:custGeom>
                <a:avLst/>
                <a:gdLst>
                  <a:gd name="T0" fmla="*/ 36 w 72"/>
                  <a:gd name="T1" fmla="*/ 72 h 80"/>
                  <a:gd name="T2" fmla="*/ 28 w 72"/>
                  <a:gd name="T3" fmla="*/ 80 h 80"/>
                  <a:gd name="T4" fmla="*/ 20 w 72"/>
                  <a:gd name="T5" fmla="*/ 80 h 80"/>
                  <a:gd name="T6" fmla="*/ 4 w 72"/>
                  <a:gd name="T7" fmla="*/ 76 h 80"/>
                  <a:gd name="T8" fmla="*/ 0 w 72"/>
                  <a:gd name="T9" fmla="*/ 60 h 80"/>
                  <a:gd name="T10" fmla="*/ 0 w 72"/>
                  <a:gd name="T11" fmla="*/ 52 h 80"/>
                  <a:gd name="T12" fmla="*/ 16 w 72"/>
                  <a:gd name="T13" fmla="*/ 40 h 80"/>
                  <a:gd name="T14" fmla="*/ 44 w 72"/>
                  <a:gd name="T15" fmla="*/ 28 h 80"/>
                  <a:gd name="T16" fmla="*/ 44 w 72"/>
                  <a:gd name="T17" fmla="*/ 16 h 80"/>
                  <a:gd name="T18" fmla="*/ 36 w 72"/>
                  <a:gd name="T19" fmla="*/ 4 h 80"/>
                  <a:gd name="T20" fmla="*/ 24 w 72"/>
                  <a:gd name="T21" fmla="*/ 4 h 80"/>
                  <a:gd name="T22" fmla="*/ 20 w 72"/>
                  <a:gd name="T23" fmla="*/ 12 h 80"/>
                  <a:gd name="T24" fmla="*/ 16 w 72"/>
                  <a:gd name="T25" fmla="*/ 20 h 80"/>
                  <a:gd name="T26" fmla="*/ 16 w 72"/>
                  <a:gd name="T27" fmla="*/ 24 h 80"/>
                  <a:gd name="T28" fmla="*/ 12 w 72"/>
                  <a:gd name="T29" fmla="*/ 28 h 80"/>
                  <a:gd name="T30" fmla="*/ 4 w 72"/>
                  <a:gd name="T31" fmla="*/ 24 h 80"/>
                  <a:gd name="T32" fmla="*/ 4 w 72"/>
                  <a:gd name="T33" fmla="*/ 20 h 80"/>
                  <a:gd name="T34" fmla="*/ 12 w 72"/>
                  <a:gd name="T35" fmla="*/ 4 h 80"/>
                  <a:gd name="T36" fmla="*/ 32 w 72"/>
                  <a:gd name="T37" fmla="*/ 0 h 80"/>
                  <a:gd name="T38" fmla="*/ 48 w 72"/>
                  <a:gd name="T39" fmla="*/ 0 h 80"/>
                  <a:gd name="T40" fmla="*/ 56 w 72"/>
                  <a:gd name="T41" fmla="*/ 12 h 80"/>
                  <a:gd name="T42" fmla="*/ 56 w 72"/>
                  <a:gd name="T43" fmla="*/ 24 h 80"/>
                  <a:gd name="T44" fmla="*/ 56 w 72"/>
                  <a:gd name="T45" fmla="*/ 60 h 80"/>
                  <a:gd name="T46" fmla="*/ 60 w 72"/>
                  <a:gd name="T47" fmla="*/ 68 h 80"/>
                  <a:gd name="T48" fmla="*/ 60 w 72"/>
                  <a:gd name="T49" fmla="*/ 68 h 80"/>
                  <a:gd name="T50" fmla="*/ 64 w 72"/>
                  <a:gd name="T51" fmla="*/ 68 h 80"/>
                  <a:gd name="T52" fmla="*/ 68 w 72"/>
                  <a:gd name="T53" fmla="*/ 68 h 80"/>
                  <a:gd name="T54" fmla="*/ 72 w 72"/>
                  <a:gd name="T55" fmla="*/ 68 h 80"/>
                  <a:gd name="T56" fmla="*/ 52 w 72"/>
                  <a:gd name="T57" fmla="*/ 80 h 80"/>
                  <a:gd name="T58" fmla="*/ 44 w 72"/>
                  <a:gd name="T59" fmla="*/ 76 h 80"/>
                  <a:gd name="T60" fmla="*/ 44 w 72"/>
                  <a:gd name="T61" fmla="*/ 68 h 80"/>
                  <a:gd name="T62" fmla="*/ 44 w 72"/>
                  <a:gd name="T63" fmla="*/ 32 h 80"/>
                  <a:gd name="T64" fmla="*/ 28 w 72"/>
                  <a:gd name="T65" fmla="*/ 40 h 80"/>
                  <a:gd name="T66" fmla="*/ 16 w 72"/>
                  <a:gd name="T67" fmla="*/ 48 h 80"/>
                  <a:gd name="T68" fmla="*/ 12 w 72"/>
                  <a:gd name="T69" fmla="*/ 56 h 80"/>
                  <a:gd name="T70" fmla="*/ 16 w 72"/>
                  <a:gd name="T71" fmla="*/ 64 h 80"/>
                  <a:gd name="T72" fmla="*/ 28 w 72"/>
                  <a:gd name="T73" fmla="*/ 68 h 80"/>
                  <a:gd name="T74" fmla="*/ 44 w 72"/>
                  <a:gd name="T75" fmla="*/ 60 h 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2"/>
                  <a:gd name="T115" fmla="*/ 0 h 80"/>
                  <a:gd name="T116" fmla="*/ 72 w 72"/>
                  <a:gd name="T117" fmla="*/ 80 h 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2" h="80">
                    <a:moveTo>
                      <a:pt x="44" y="68"/>
                    </a:moveTo>
                    <a:lnTo>
                      <a:pt x="36" y="72"/>
                    </a:lnTo>
                    <a:lnTo>
                      <a:pt x="32" y="76"/>
                    </a:lnTo>
                    <a:lnTo>
                      <a:pt x="28" y="80"/>
                    </a:lnTo>
                    <a:lnTo>
                      <a:pt x="24" y="80"/>
                    </a:lnTo>
                    <a:lnTo>
                      <a:pt x="20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8" y="44"/>
                    </a:lnTo>
                    <a:lnTo>
                      <a:pt x="16" y="40"/>
                    </a:lnTo>
                    <a:lnTo>
                      <a:pt x="24" y="36"/>
                    </a:lnTo>
                    <a:lnTo>
                      <a:pt x="44" y="28"/>
                    </a:lnTo>
                    <a:lnTo>
                      <a:pt x="44" y="24"/>
                    </a:lnTo>
                    <a:lnTo>
                      <a:pt x="44" y="16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0" y="8"/>
                    </a:lnTo>
                    <a:lnTo>
                      <a:pt x="20" y="12"/>
                    </a:lnTo>
                    <a:lnTo>
                      <a:pt x="16" y="12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2" y="28"/>
                    </a:lnTo>
                    <a:lnTo>
                      <a:pt x="8" y="28"/>
                    </a:lnTo>
                    <a:lnTo>
                      <a:pt x="4" y="24"/>
                    </a:lnTo>
                    <a:lnTo>
                      <a:pt x="4" y="20"/>
                    </a:lnTo>
                    <a:lnTo>
                      <a:pt x="4" y="12"/>
                    </a:lnTo>
                    <a:lnTo>
                      <a:pt x="12" y="4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4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6" y="24"/>
                    </a:lnTo>
                    <a:lnTo>
                      <a:pt x="56" y="52"/>
                    </a:lnTo>
                    <a:lnTo>
                      <a:pt x="56" y="60"/>
                    </a:lnTo>
                    <a:lnTo>
                      <a:pt x="60" y="64"/>
                    </a:lnTo>
                    <a:lnTo>
                      <a:pt x="60" y="68"/>
                    </a:lnTo>
                    <a:lnTo>
                      <a:pt x="64" y="68"/>
                    </a:lnTo>
                    <a:lnTo>
                      <a:pt x="68" y="68"/>
                    </a:lnTo>
                    <a:lnTo>
                      <a:pt x="72" y="64"/>
                    </a:lnTo>
                    <a:lnTo>
                      <a:pt x="72" y="68"/>
                    </a:lnTo>
                    <a:lnTo>
                      <a:pt x="60" y="76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4" y="76"/>
                    </a:lnTo>
                    <a:lnTo>
                      <a:pt x="44" y="72"/>
                    </a:lnTo>
                    <a:lnTo>
                      <a:pt x="44" y="68"/>
                    </a:lnTo>
                    <a:close/>
                    <a:moveTo>
                      <a:pt x="44" y="60"/>
                    </a:moveTo>
                    <a:lnTo>
                      <a:pt x="44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0" y="44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2" y="56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44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1" name="Freeform 39"/>
              <p:cNvSpPr>
                <a:spLocks/>
              </p:cNvSpPr>
              <p:nvPr/>
            </p:nvSpPr>
            <p:spPr bwMode="auto">
              <a:xfrm>
                <a:off x="1351" y="3476"/>
                <a:ext cx="133" cy="80"/>
              </a:xfrm>
              <a:custGeom>
                <a:avLst/>
                <a:gdLst>
                  <a:gd name="T0" fmla="*/ 32 w 133"/>
                  <a:gd name="T1" fmla="*/ 8 h 80"/>
                  <a:gd name="T2" fmla="*/ 40 w 133"/>
                  <a:gd name="T3" fmla="*/ 4 h 80"/>
                  <a:gd name="T4" fmla="*/ 48 w 133"/>
                  <a:gd name="T5" fmla="*/ 0 h 80"/>
                  <a:gd name="T6" fmla="*/ 60 w 133"/>
                  <a:gd name="T7" fmla="*/ 0 h 80"/>
                  <a:gd name="T8" fmla="*/ 73 w 133"/>
                  <a:gd name="T9" fmla="*/ 8 h 80"/>
                  <a:gd name="T10" fmla="*/ 81 w 133"/>
                  <a:gd name="T11" fmla="*/ 8 h 80"/>
                  <a:gd name="T12" fmla="*/ 97 w 133"/>
                  <a:gd name="T13" fmla="*/ 0 h 80"/>
                  <a:gd name="T14" fmla="*/ 109 w 133"/>
                  <a:gd name="T15" fmla="*/ 0 h 80"/>
                  <a:gd name="T16" fmla="*/ 117 w 133"/>
                  <a:gd name="T17" fmla="*/ 4 h 80"/>
                  <a:gd name="T18" fmla="*/ 121 w 133"/>
                  <a:gd name="T19" fmla="*/ 20 h 80"/>
                  <a:gd name="T20" fmla="*/ 121 w 133"/>
                  <a:gd name="T21" fmla="*/ 60 h 80"/>
                  <a:gd name="T22" fmla="*/ 125 w 133"/>
                  <a:gd name="T23" fmla="*/ 72 h 80"/>
                  <a:gd name="T24" fmla="*/ 125 w 133"/>
                  <a:gd name="T25" fmla="*/ 76 h 80"/>
                  <a:gd name="T26" fmla="*/ 133 w 133"/>
                  <a:gd name="T27" fmla="*/ 76 h 80"/>
                  <a:gd name="T28" fmla="*/ 97 w 133"/>
                  <a:gd name="T29" fmla="*/ 80 h 80"/>
                  <a:gd name="T30" fmla="*/ 97 w 133"/>
                  <a:gd name="T31" fmla="*/ 76 h 80"/>
                  <a:gd name="T32" fmla="*/ 105 w 133"/>
                  <a:gd name="T33" fmla="*/ 76 h 80"/>
                  <a:gd name="T34" fmla="*/ 109 w 133"/>
                  <a:gd name="T35" fmla="*/ 68 h 80"/>
                  <a:gd name="T36" fmla="*/ 109 w 133"/>
                  <a:gd name="T37" fmla="*/ 60 h 80"/>
                  <a:gd name="T38" fmla="*/ 109 w 133"/>
                  <a:gd name="T39" fmla="*/ 20 h 80"/>
                  <a:gd name="T40" fmla="*/ 101 w 133"/>
                  <a:gd name="T41" fmla="*/ 12 h 80"/>
                  <a:gd name="T42" fmla="*/ 89 w 133"/>
                  <a:gd name="T43" fmla="*/ 8 h 80"/>
                  <a:gd name="T44" fmla="*/ 81 w 133"/>
                  <a:gd name="T45" fmla="*/ 16 h 80"/>
                  <a:gd name="T46" fmla="*/ 73 w 133"/>
                  <a:gd name="T47" fmla="*/ 20 h 80"/>
                  <a:gd name="T48" fmla="*/ 73 w 133"/>
                  <a:gd name="T49" fmla="*/ 60 h 80"/>
                  <a:gd name="T50" fmla="*/ 77 w 133"/>
                  <a:gd name="T51" fmla="*/ 72 h 80"/>
                  <a:gd name="T52" fmla="*/ 77 w 133"/>
                  <a:gd name="T53" fmla="*/ 76 h 80"/>
                  <a:gd name="T54" fmla="*/ 85 w 133"/>
                  <a:gd name="T55" fmla="*/ 76 h 80"/>
                  <a:gd name="T56" fmla="*/ 48 w 133"/>
                  <a:gd name="T57" fmla="*/ 80 h 80"/>
                  <a:gd name="T58" fmla="*/ 52 w 133"/>
                  <a:gd name="T59" fmla="*/ 76 h 80"/>
                  <a:gd name="T60" fmla="*/ 56 w 133"/>
                  <a:gd name="T61" fmla="*/ 72 h 80"/>
                  <a:gd name="T62" fmla="*/ 60 w 133"/>
                  <a:gd name="T63" fmla="*/ 68 h 80"/>
                  <a:gd name="T64" fmla="*/ 60 w 133"/>
                  <a:gd name="T65" fmla="*/ 28 h 80"/>
                  <a:gd name="T66" fmla="*/ 56 w 133"/>
                  <a:gd name="T67" fmla="*/ 16 h 80"/>
                  <a:gd name="T68" fmla="*/ 48 w 133"/>
                  <a:gd name="T69" fmla="*/ 8 h 80"/>
                  <a:gd name="T70" fmla="*/ 36 w 133"/>
                  <a:gd name="T71" fmla="*/ 12 h 80"/>
                  <a:gd name="T72" fmla="*/ 28 w 133"/>
                  <a:gd name="T73" fmla="*/ 20 h 80"/>
                  <a:gd name="T74" fmla="*/ 28 w 133"/>
                  <a:gd name="T75" fmla="*/ 68 h 80"/>
                  <a:gd name="T76" fmla="*/ 28 w 133"/>
                  <a:gd name="T77" fmla="*/ 72 h 80"/>
                  <a:gd name="T78" fmla="*/ 32 w 133"/>
                  <a:gd name="T79" fmla="*/ 76 h 80"/>
                  <a:gd name="T80" fmla="*/ 36 w 133"/>
                  <a:gd name="T81" fmla="*/ 80 h 80"/>
                  <a:gd name="T82" fmla="*/ 0 w 133"/>
                  <a:gd name="T83" fmla="*/ 76 h 80"/>
                  <a:gd name="T84" fmla="*/ 8 w 133"/>
                  <a:gd name="T85" fmla="*/ 76 h 80"/>
                  <a:gd name="T86" fmla="*/ 12 w 133"/>
                  <a:gd name="T87" fmla="*/ 72 h 80"/>
                  <a:gd name="T88" fmla="*/ 12 w 133"/>
                  <a:gd name="T89" fmla="*/ 60 h 80"/>
                  <a:gd name="T90" fmla="*/ 12 w 133"/>
                  <a:gd name="T91" fmla="*/ 20 h 80"/>
                  <a:gd name="T92" fmla="*/ 12 w 133"/>
                  <a:gd name="T93" fmla="*/ 12 h 80"/>
                  <a:gd name="T94" fmla="*/ 8 w 133"/>
                  <a:gd name="T95" fmla="*/ 8 h 80"/>
                  <a:gd name="T96" fmla="*/ 4 w 133"/>
                  <a:gd name="T97" fmla="*/ 8 h 80"/>
                  <a:gd name="T98" fmla="*/ 0 w 133"/>
                  <a:gd name="T99" fmla="*/ 8 h 80"/>
                  <a:gd name="T100" fmla="*/ 28 w 133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80"/>
                  <a:gd name="T155" fmla="*/ 133 w 133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80">
                    <a:moveTo>
                      <a:pt x="28" y="16"/>
                    </a:moveTo>
                    <a:lnTo>
                      <a:pt x="32" y="8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8" y="4"/>
                    </a:lnTo>
                    <a:lnTo>
                      <a:pt x="73" y="8"/>
                    </a:lnTo>
                    <a:lnTo>
                      <a:pt x="73" y="16"/>
                    </a:lnTo>
                    <a:lnTo>
                      <a:pt x="81" y="8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7" y="4"/>
                    </a:lnTo>
                    <a:lnTo>
                      <a:pt x="121" y="12"/>
                    </a:lnTo>
                    <a:lnTo>
                      <a:pt x="121" y="20"/>
                    </a:lnTo>
                    <a:lnTo>
                      <a:pt x="121" y="28"/>
                    </a:lnTo>
                    <a:lnTo>
                      <a:pt x="121" y="60"/>
                    </a:lnTo>
                    <a:lnTo>
                      <a:pt x="121" y="68"/>
                    </a:lnTo>
                    <a:lnTo>
                      <a:pt x="125" y="72"/>
                    </a:lnTo>
                    <a:lnTo>
                      <a:pt x="125" y="76"/>
                    </a:lnTo>
                    <a:lnTo>
                      <a:pt x="129" y="76"/>
                    </a:lnTo>
                    <a:lnTo>
                      <a:pt x="133" y="76"/>
                    </a:lnTo>
                    <a:lnTo>
                      <a:pt x="133" y="80"/>
                    </a:lnTo>
                    <a:lnTo>
                      <a:pt x="97" y="80"/>
                    </a:lnTo>
                    <a:lnTo>
                      <a:pt x="97" y="76"/>
                    </a:lnTo>
                    <a:lnTo>
                      <a:pt x="101" y="76"/>
                    </a:lnTo>
                    <a:lnTo>
                      <a:pt x="105" y="76"/>
                    </a:lnTo>
                    <a:lnTo>
                      <a:pt x="105" y="72"/>
                    </a:lnTo>
                    <a:lnTo>
                      <a:pt x="109" y="68"/>
                    </a:lnTo>
                    <a:lnTo>
                      <a:pt x="109" y="60"/>
                    </a:lnTo>
                    <a:lnTo>
                      <a:pt x="109" y="28"/>
                    </a:lnTo>
                    <a:lnTo>
                      <a:pt x="109" y="20"/>
                    </a:lnTo>
                    <a:lnTo>
                      <a:pt x="105" y="16"/>
                    </a:lnTo>
                    <a:lnTo>
                      <a:pt x="101" y="12"/>
                    </a:lnTo>
                    <a:lnTo>
                      <a:pt x="93" y="8"/>
                    </a:lnTo>
                    <a:lnTo>
                      <a:pt x="89" y="8"/>
                    </a:lnTo>
                    <a:lnTo>
                      <a:pt x="85" y="12"/>
                    </a:lnTo>
                    <a:lnTo>
                      <a:pt x="81" y="16"/>
                    </a:lnTo>
                    <a:lnTo>
                      <a:pt x="77" y="20"/>
                    </a:lnTo>
                    <a:lnTo>
                      <a:pt x="73" y="20"/>
                    </a:lnTo>
                    <a:lnTo>
                      <a:pt x="73" y="24"/>
                    </a:lnTo>
                    <a:lnTo>
                      <a:pt x="73" y="60"/>
                    </a:lnTo>
                    <a:lnTo>
                      <a:pt x="77" y="68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2" name="Freeform 40"/>
              <p:cNvSpPr>
                <a:spLocks noEditPoints="1"/>
              </p:cNvSpPr>
              <p:nvPr/>
            </p:nvSpPr>
            <p:spPr bwMode="auto">
              <a:xfrm>
                <a:off x="1492" y="3476"/>
                <a:ext cx="77" cy="80"/>
              </a:xfrm>
              <a:custGeom>
                <a:avLst/>
                <a:gdLst>
                  <a:gd name="T0" fmla="*/ 40 w 77"/>
                  <a:gd name="T1" fmla="*/ 0 h 80"/>
                  <a:gd name="T2" fmla="*/ 49 w 77"/>
                  <a:gd name="T3" fmla="*/ 0 h 80"/>
                  <a:gd name="T4" fmla="*/ 61 w 77"/>
                  <a:gd name="T5" fmla="*/ 4 h 80"/>
                  <a:gd name="T6" fmla="*/ 69 w 77"/>
                  <a:gd name="T7" fmla="*/ 12 h 80"/>
                  <a:gd name="T8" fmla="*/ 73 w 77"/>
                  <a:gd name="T9" fmla="*/ 24 h 80"/>
                  <a:gd name="T10" fmla="*/ 77 w 77"/>
                  <a:gd name="T11" fmla="*/ 36 h 80"/>
                  <a:gd name="T12" fmla="*/ 77 w 77"/>
                  <a:gd name="T13" fmla="*/ 48 h 80"/>
                  <a:gd name="T14" fmla="*/ 73 w 77"/>
                  <a:gd name="T15" fmla="*/ 60 h 80"/>
                  <a:gd name="T16" fmla="*/ 65 w 77"/>
                  <a:gd name="T17" fmla="*/ 68 h 80"/>
                  <a:gd name="T18" fmla="*/ 57 w 77"/>
                  <a:gd name="T19" fmla="*/ 76 h 80"/>
                  <a:gd name="T20" fmla="*/ 49 w 77"/>
                  <a:gd name="T21" fmla="*/ 80 h 80"/>
                  <a:gd name="T22" fmla="*/ 36 w 77"/>
                  <a:gd name="T23" fmla="*/ 80 h 80"/>
                  <a:gd name="T24" fmla="*/ 28 w 77"/>
                  <a:gd name="T25" fmla="*/ 80 h 80"/>
                  <a:gd name="T26" fmla="*/ 16 w 77"/>
                  <a:gd name="T27" fmla="*/ 76 h 80"/>
                  <a:gd name="T28" fmla="*/ 12 w 77"/>
                  <a:gd name="T29" fmla="*/ 68 h 80"/>
                  <a:gd name="T30" fmla="*/ 4 w 77"/>
                  <a:gd name="T31" fmla="*/ 52 h 80"/>
                  <a:gd name="T32" fmla="*/ 0 w 77"/>
                  <a:gd name="T33" fmla="*/ 40 h 80"/>
                  <a:gd name="T34" fmla="*/ 4 w 77"/>
                  <a:gd name="T35" fmla="*/ 28 h 80"/>
                  <a:gd name="T36" fmla="*/ 8 w 77"/>
                  <a:gd name="T37" fmla="*/ 20 h 80"/>
                  <a:gd name="T38" fmla="*/ 12 w 77"/>
                  <a:gd name="T39" fmla="*/ 8 h 80"/>
                  <a:gd name="T40" fmla="*/ 20 w 77"/>
                  <a:gd name="T41" fmla="*/ 4 h 80"/>
                  <a:gd name="T42" fmla="*/ 28 w 77"/>
                  <a:gd name="T43" fmla="*/ 0 h 80"/>
                  <a:gd name="T44" fmla="*/ 40 w 77"/>
                  <a:gd name="T45" fmla="*/ 0 h 80"/>
                  <a:gd name="T46" fmla="*/ 36 w 77"/>
                  <a:gd name="T47" fmla="*/ 4 h 80"/>
                  <a:gd name="T48" fmla="*/ 32 w 77"/>
                  <a:gd name="T49" fmla="*/ 4 h 80"/>
                  <a:gd name="T50" fmla="*/ 28 w 77"/>
                  <a:gd name="T51" fmla="*/ 8 h 80"/>
                  <a:gd name="T52" fmla="*/ 24 w 77"/>
                  <a:gd name="T53" fmla="*/ 12 h 80"/>
                  <a:gd name="T54" fmla="*/ 20 w 77"/>
                  <a:gd name="T55" fmla="*/ 16 h 80"/>
                  <a:gd name="T56" fmla="*/ 16 w 77"/>
                  <a:gd name="T57" fmla="*/ 24 h 80"/>
                  <a:gd name="T58" fmla="*/ 16 w 77"/>
                  <a:gd name="T59" fmla="*/ 32 h 80"/>
                  <a:gd name="T60" fmla="*/ 16 w 77"/>
                  <a:gd name="T61" fmla="*/ 48 h 80"/>
                  <a:gd name="T62" fmla="*/ 24 w 77"/>
                  <a:gd name="T63" fmla="*/ 64 h 80"/>
                  <a:gd name="T64" fmla="*/ 28 w 77"/>
                  <a:gd name="T65" fmla="*/ 68 h 80"/>
                  <a:gd name="T66" fmla="*/ 36 w 77"/>
                  <a:gd name="T67" fmla="*/ 72 h 80"/>
                  <a:gd name="T68" fmla="*/ 40 w 77"/>
                  <a:gd name="T69" fmla="*/ 76 h 80"/>
                  <a:gd name="T70" fmla="*/ 49 w 77"/>
                  <a:gd name="T71" fmla="*/ 72 h 80"/>
                  <a:gd name="T72" fmla="*/ 57 w 77"/>
                  <a:gd name="T73" fmla="*/ 68 h 80"/>
                  <a:gd name="T74" fmla="*/ 61 w 77"/>
                  <a:gd name="T75" fmla="*/ 60 h 80"/>
                  <a:gd name="T76" fmla="*/ 61 w 77"/>
                  <a:gd name="T77" fmla="*/ 44 h 80"/>
                  <a:gd name="T78" fmla="*/ 61 w 77"/>
                  <a:gd name="T79" fmla="*/ 32 h 80"/>
                  <a:gd name="T80" fmla="*/ 57 w 77"/>
                  <a:gd name="T81" fmla="*/ 20 h 80"/>
                  <a:gd name="T82" fmla="*/ 53 w 77"/>
                  <a:gd name="T83" fmla="*/ 12 h 80"/>
                  <a:gd name="T84" fmla="*/ 44 w 77"/>
                  <a:gd name="T85" fmla="*/ 4 h 80"/>
                  <a:gd name="T86" fmla="*/ 36 w 77"/>
                  <a:gd name="T87" fmla="*/ 4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0"/>
                  <a:gd name="T134" fmla="*/ 77 w 77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0">
                    <a:moveTo>
                      <a:pt x="40" y="0"/>
                    </a:moveTo>
                    <a:lnTo>
                      <a:pt x="49" y="0"/>
                    </a:lnTo>
                    <a:lnTo>
                      <a:pt x="61" y="4"/>
                    </a:lnTo>
                    <a:lnTo>
                      <a:pt x="69" y="12"/>
                    </a:lnTo>
                    <a:lnTo>
                      <a:pt x="73" y="24"/>
                    </a:lnTo>
                    <a:lnTo>
                      <a:pt x="77" y="36"/>
                    </a:lnTo>
                    <a:lnTo>
                      <a:pt x="77" y="48"/>
                    </a:lnTo>
                    <a:lnTo>
                      <a:pt x="73" y="60"/>
                    </a:lnTo>
                    <a:lnTo>
                      <a:pt x="65" y="68"/>
                    </a:lnTo>
                    <a:lnTo>
                      <a:pt x="57" y="76"/>
                    </a:lnTo>
                    <a:lnTo>
                      <a:pt x="49" y="80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16" y="76"/>
                    </a:lnTo>
                    <a:lnTo>
                      <a:pt x="12" y="68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40" y="0"/>
                    </a:lnTo>
                    <a:close/>
                    <a:moveTo>
                      <a:pt x="36" y="4"/>
                    </a:moveTo>
                    <a:lnTo>
                      <a:pt x="32" y="4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16"/>
                    </a:lnTo>
                    <a:lnTo>
                      <a:pt x="16" y="24"/>
                    </a:lnTo>
                    <a:lnTo>
                      <a:pt x="16" y="32"/>
                    </a:lnTo>
                    <a:lnTo>
                      <a:pt x="16" y="48"/>
                    </a:lnTo>
                    <a:lnTo>
                      <a:pt x="24" y="64"/>
                    </a:lnTo>
                    <a:lnTo>
                      <a:pt x="28" y="68"/>
                    </a:lnTo>
                    <a:lnTo>
                      <a:pt x="36" y="72"/>
                    </a:lnTo>
                    <a:lnTo>
                      <a:pt x="40" y="76"/>
                    </a:lnTo>
                    <a:lnTo>
                      <a:pt x="49" y="72"/>
                    </a:lnTo>
                    <a:lnTo>
                      <a:pt x="57" y="68"/>
                    </a:lnTo>
                    <a:lnTo>
                      <a:pt x="61" y="60"/>
                    </a:lnTo>
                    <a:lnTo>
                      <a:pt x="61" y="44"/>
                    </a:lnTo>
                    <a:lnTo>
                      <a:pt x="61" y="32"/>
                    </a:lnTo>
                    <a:lnTo>
                      <a:pt x="57" y="20"/>
                    </a:lnTo>
                    <a:lnTo>
                      <a:pt x="53" y="12"/>
                    </a:lnTo>
                    <a:lnTo>
                      <a:pt x="44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3" name="Freeform 41"/>
              <p:cNvSpPr>
                <a:spLocks/>
              </p:cNvSpPr>
              <p:nvPr/>
            </p:nvSpPr>
            <p:spPr bwMode="auto">
              <a:xfrm>
                <a:off x="1577" y="3476"/>
                <a:ext cx="56" cy="80"/>
              </a:xfrm>
              <a:custGeom>
                <a:avLst/>
                <a:gdLst>
                  <a:gd name="T0" fmla="*/ 28 w 56"/>
                  <a:gd name="T1" fmla="*/ 0 h 80"/>
                  <a:gd name="T2" fmla="*/ 28 w 56"/>
                  <a:gd name="T3" fmla="*/ 20 h 80"/>
                  <a:gd name="T4" fmla="*/ 32 w 56"/>
                  <a:gd name="T5" fmla="*/ 8 h 80"/>
                  <a:gd name="T6" fmla="*/ 40 w 56"/>
                  <a:gd name="T7" fmla="*/ 0 h 80"/>
                  <a:gd name="T8" fmla="*/ 48 w 56"/>
                  <a:gd name="T9" fmla="*/ 0 h 80"/>
                  <a:gd name="T10" fmla="*/ 52 w 56"/>
                  <a:gd name="T11" fmla="*/ 0 h 80"/>
                  <a:gd name="T12" fmla="*/ 56 w 56"/>
                  <a:gd name="T13" fmla="*/ 0 h 80"/>
                  <a:gd name="T14" fmla="*/ 56 w 56"/>
                  <a:gd name="T15" fmla="*/ 4 h 80"/>
                  <a:gd name="T16" fmla="*/ 56 w 56"/>
                  <a:gd name="T17" fmla="*/ 8 h 80"/>
                  <a:gd name="T18" fmla="*/ 56 w 56"/>
                  <a:gd name="T19" fmla="*/ 12 h 80"/>
                  <a:gd name="T20" fmla="*/ 56 w 56"/>
                  <a:gd name="T21" fmla="*/ 16 h 80"/>
                  <a:gd name="T22" fmla="*/ 52 w 56"/>
                  <a:gd name="T23" fmla="*/ 16 h 80"/>
                  <a:gd name="T24" fmla="*/ 52 w 56"/>
                  <a:gd name="T25" fmla="*/ 20 h 80"/>
                  <a:gd name="T26" fmla="*/ 48 w 56"/>
                  <a:gd name="T27" fmla="*/ 16 h 80"/>
                  <a:gd name="T28" fmla="*/ 44 w 56"/>
                  <a:gd name="T29" fmla="*/ 16 h 80"/>
                  <a:gd name="T30" fmla="*/ 40 w 56"/>
                  <a:gd name="T31" fmla="*/ 12 h 80"/>
                  <a:gd name="T32" fmla="*/ 40 w 56"/>
                  <a:gd name="T33" fmla="*/ 12 h 80"/>
                  <a:gd name="T34" fmla="*/ 36 w 56"/>
                  <a:gd name="T35" fmla="*/ 12 h 80"/>
                  <a:gd name="T36" fmla="*/ 36 w 56"/>
                  <a:gd name="T37" fmla="*/ 12 h 80"/>
                  <a:gd name="T38" fmla="*/ 32 w 56"/>
                  <a:gd name="T39" fmla="*/ 16 h 80"/>
                  <a:gd name="T40" fmla="*/ 28 w 56"/>
                  <a:gd name="T41" fmla="*/ 24 h 80"/>
                  <a:gd name="T42" fmla="*/ 28 w 56"/>
                  <a:gd name="T43" fmla="*/ 60 h 80"/>
                  <a:gd name="T44" fmla="*/ 28 w 56"/>
                  <a:gd name="T45" fmla="*/ 68 h 80"/>
                  <a:gd name="T46" fmla="*/ 28 w 56"/>
                  <a:gd name="T47" fmla="*/ 72 h 80"/>
                  <a:gd name="T48" fmla="*/ 32 w 56"/>
                  <a:gd name="T49" fmla="*/ 72 h 80"/>
                  <a:gd name="T50" fmla="*/ 32 w 56"/>
                  <a:gd name="T51" fmla="*/ 76 h 80"/>
                  <a:gd name="T52" fmla="*/ 36 w 56"/>
                  <a:gd name="T53" fmla="*/ 76 h 80"/>
                  <a:gd name="T54" fmla="*/ 40 w 56"/>
                  <a:gd name="T55" fmla="*/ 76 h 80"/>
                  <a:gd name="T56" fmla="*/ 40 w 56"/>
                  <a:gd name="T57" fmla="*/ 80 h 80"/>
                  <a:gd name="T58" fmla="*/ 0 w 56"/>
                  <a:gd name="T59" fmla="*/ 80 h 80"/>
                  <a:gd name="T60" fmla="*/ 0 w 56"/>
                  <a:gd name="T61" fmla="*/ 76 h 80"/>
                  <a:gd name="T62" fmla="*/ 4 w 56"/>
                  <a:gd name="T63" fmla="*/ 76 h 80"/>
                  <a:gd name="T64" fmla="*/ 8 w 56"/>
                  <a:gd name="T65" fmla="*/ 76 h 80"/>
                  <a:gd name="T66" fmla="*/ 12 w 56"/>
                  <a:gd name="T67" fmla="*/ 72 h 80"/>
                  <a:gd name="T68" fmla="*/ 12 w 56"/>
                  <a:gd name="T69" fmla="*/ 68 h 80"/>
                  <a:gd name="T70" fmla="*/ 12 w 56"/>
                  <a:gd name="T71" fmla="*/ 68 h 80"/>
                  <a:gd name="T72" fmla="*/ 12 w 56"/>
                  <a:gd name="T73" fmla="*/ 60 h 80"/>
                  <a:gd name="T74" fmla="*/ 12 w 56"/>
                  <a:gd name="T75" fmla="*/ 32 h 80"/>
                  <a:gd name="T76" fmla="*/ 12 w 56"/>
                  <a:gd name="T77" fmla="*/ 20 h 80"/>
                  <a:gd name="T78" fmla="*/ 12 w 56"/>
                  <a:gd name="T79" fmla="*/ 12 h 80"/>
                  <a:gd name="T80" fmla="*/ 12 w 56"/>
                  <a:gd name="T81" fmla="*/ 12 h 80"/>
                  <a:gd name="T82" fmla="*/ 12 w 56"/>
                  <a:gd name="T83" fmla="*/ 8 h 80"/>
                  <a:gd name="T84" fmla="*/ 8 w 56"/>
                  <a:gd name="T85" fmla="*/ 8 h 80"/>
                  <a:gd name="T86" fmla="*/ 8 w 56"/>
                  <a:gd name="T87" fmla="*/ 8 h 80"/>
                  <a:gd name="T88" fmla="*/ 4 w 56"/>
                  <a:gd name="T89" fmla="*/ 8 h 80"/>
                  <a:gd name="T90" fmla="*/ 4 w 56"/>
                  <a:gd name="T91" fmla="*/ 8 h 80"/>
                  <a:gd name="T92" fmla="*/ 0 w 56"/>
                  <a:gd name="T93" fmla="*/ 8 h 80"/>
                  <a:gd name="T94" fmla="*/ 24 w 56"/>
                  <a:gd name="T95" fmla="*/ 0 h 80"/>
                  <a:gd name="T96" fmla="*/ 28 w 56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0"/>
                  <a:gd name="T149" fmla="*/ 56 w 56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0">
                    <a:moveTo>
                      <a:pt x="28" y="0"/>
                    </a:moveTo>
                    <a:lnTo>
                      <a:pt x="28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52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4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4" name="Freeform 42"/>
              <p:cNvSpPr>
                <a:spLocks/>
              </p:cNvSpPr>
              <p:nvPr/>
            </p:nvSpPr>
            <p:spPr bwMode="auto">
              <a:xfrm>
                <a:off x="1637" y="3476"/>
                <a:ext cx="85" cy="80"/>
              </a:xfrm>
              <a:custGeom>
                <a:avLst/>
                <a:gdLst>
                  <a:gd name="T0" fmla="*/ 25 w 85"/>
                  <a:gd name="T1" fmla="*/ 16 h 80"/>
                  <a:gd name="T2" fmla="*/ 37 w 85"/>
                  <a:gd name="T3" fmla="*/ 4 h 80"/>
                  <a:gd name="T4" fmla="*/ 45 w 85"/>
                  <a:gd name="T5" fmla="*/ 0 h 80"/>
                  <a:gd name="T6" fmla="*/ 53 w 85"/>
                  <a:gd name="T7" fmla="*/ 0 h 80"/>
                  <a:gd name="T8" fmla="*/ 61 w 85"/>
                  <a:gd name="T9" fmla="*/ 0 h 80"/>
                  <a:gd name="T10" fmla="*/ 65 w 85"/>
                  <a:gd name="T11" fmla="*/ 0 h 80"/>
                  <a:gd name="T12" fmla="*/ 69 w 85"/>
                  <a:gd name="T13" fmla="*/ 4 h 80"/>
                  <a:gd name="T14" fmla="*/ 73 w 85"/>
                  <a:gd name="T15" fmla="*/ 12 h 80"/>
                  <a:gd name="T16" fmla="*/ 73 w 85"/>
                  <a:gd name="T17" fmla="*/ 20 h 80"/>
                  <a:gd name="T18" fmla="*/ 73 w 85"/>
                  <a:gd name="T19" fmla="*/ 28 h 80"/>
                  <a:gd name="T20" fmla="*/ 73 w 85"/>
                  <a:gd name="T21" fmla="*/ 60 h 80"/>
                  <a:gd name="T22" fmla="*/ 73 w 85"/>
                  <a:gd name="T23" fmla="*/ 68 h 80"/>
                  <a:gd name="T24" fmla="*/ 73 w 85"/>
                  <a:gd name="T25" fmla="*/ 72 h 80"/>
                  <a:gd name="T26" fmla="*/ 77 w 85"/>
                  <a:gd name="T27" fmla="*/ 72 h 80"/>
                  <a:gd name="T28" fmla="*/ 77 w 85"/>
                  <a:gd name="T29" fmla="*/ 76 h 80"/>
                  <a:gd name="T30" fmla="*/ 81 w 85"/>
                  <a:gd name="T31" fmla="*/ 76 h 80"/>
                  <a:gd name="T32" fmla="*/ 85 w 85"/>
                  <a:gd name="T33" fmla="*/ 76 h 80"/>
                  <a:gd name="T34" fmla="*/ 85 w 85"/>
                  <a:gd name="T35" fmla="*/ 80 h 80"/>
                  <a:gd name="T36" fmla="*/ 49 w 85"/>
                  <a:gd name="T37" fmla="*/ 80 h 80"/>
                  <a:gd name="T38" fmla="*/ 49 w 85"/>
                  <a:gd name="T39" fmla="*/ 76 h 80"/>
                  <a:gd name="T40" fmla="*/ 49 w 85"/>
                  <a:gd name="T41" fmla="*/ 76 h 80"/>
                  <a:gd name="T42" fmla="*/ 53 w 85"/>
                  <a:gd name="T43" fmla="*/ 76 h 80"/>
                  <a:gd name="T44" fmla="*/ 57 w 85"/>
                  <a:gd name="T45" fmla="*/ 76 h 80"/>
                  <a:gd name="T46" fmla="*/ 57 w 85"/>
                  <a:gd name="T47" fmla="*/ 72 h 80"/>
                  <a:gd name="T48" fmla="*/ 57 w 85"/>
                  <a:gd name="T49" fmla="*/ 68 h 80"/>
                  <a:gd name="T50" fmla="*/ 61 w 85"/>
                  <a:gd name="T51" fmla="*/ 68 h 80"/>
                  <a:gd name="T52" fmla="*/ 61 w 85"/>
                  <a:gd name="T53" fmla="*/ 60 h 80"/>
                  <a:gd name="T54" fmla="*/ 61 w 85"/>
                  <a:gd name="T55" fmla="*/ 28 h 80"/>
                  <a:gd name="T56" fmla="*/ 57 w 85"/>
                  <a:gd name="T57" fmla="*/ 20 h 80"/>
                  <a:gd name="T58" fmla="*/ 57 w 85"/>
                  <a:gd name="T59" fmla="*/ 12 h 80"/>
                  <a:gd name="T60" fmla="*/ 53 w 85"/>
                  <a:gd name="T61" fmla="*/ 12 h 80"/>
                  <a:gd name="T62" fmla="*/ 45 w 85"/>
                  <a:gd name="T63" fmla="*/ 8 h 80"/>
                  <a:gd name="T64" fmla="*/ 37 w 85"/>
                  <a:gd name="T65" fmla="*/ 12 h 80"/>
                  <a:gd name="T66" fmla="*/ 25 w 85"/>
                  <a:gd name="T67" fmla="*/ 20 h 80"/>
                  <a:gd name="T68" fmla="*/ 25 w 85"/>
                  <a:gd name="T69" fmla="*/ 60 h 80"/>
                  <a:gd name="T70" fmla="*/ 25 w 85"/>
                  <a:gd name="T71" fmla="*/ 68 h 80"/>
                  <a:gd name="T72" fmla="*/ 29 w 85"/>
                  <a:gd name="T73" fmla="*/ 72 h 80"/>
                  <a:gd name="T74" fmla="*/ 29 w 85"/>
                  <a:gd name="T75" fmla="*/ 72 h 80"/>
                  <a:gd name="T76" fmla="*/ 29 w 85"/>
                  <a:gd name="T77" fmla="*/ 76 h 80"/>
                  <a:gd name="T78" fmla="*/ 33 w 85"/>
                  <a:gd name="T79" fmla="*/ 76 h 80"/>
                  <a:gd name="T80" fmla="*/ 37 w 85"/>
                  <a:gd name="T81" fmla="*/ 76 h 80"/>
                  <a:gd name="T82" fmla="*/ 37 w 85"/>
                  <a:gd name="T83" fmla="*/ 80 h 80"/>
                  <a:gd name="T84" fmla="*/ 0 w 85"/>
                  <a:gd name="T85" fmla="*/ 80 h 80"/>
                  <a:gd name="T86" fmla="*/ 0 w 85"/>
                  <a:gd name="T87" fmla="*/ 76 h 80"/>
                  <a:gd name="T88" fmla="*/ 0 w 85"/>
                  <a:gd name="T89" fmla="*/ 76 h 80"/>
                  <a:gd name="T90" fmla="*/ 4 w 85"/>
                  <a:gd name="T91" fmla="*/ 76 h 80"/>
                  <a:gd name="T92" fmla="*/ 8 w 85"/>
                  <a:gd name="T93" fmla="*/ 72 h 80"/>
                  <a:gd name="T94" fmla="*/ 12 w 85"/>
                  <a:gd name="T95" fmla="*/ 68 h 80"/>
                  <a:gd name="T96" fmla="*/ 12 w 85"/>
                  <a:gd name="T97" fmla="*/ 60 h 80"/>
                  <a:gd name="T98" fmla="*/ 12 w 85"/>
                  <a:gd name="T99" fmla="*/ 32 h 80"/>
                  <a:gd name="T100" fmla="*/ 12 w 85"/>
                  <a:gd name="T101" fmla="*/ 20 h 80"/>
                  <a:gd name="T102" fmla="*/ 12 w 85"/>
                  <a:gd name="T103" fmla="*/ 12 h 80"/>
                  <a:gd name="T104" fmla="*/ 8 w 85"/>
                  <a:gd name="T105" fmla="*/ 12 h 80"/>
                  <a:gd name="T106" fmla="*/ 8 w 85"/>
                  <a:gd name="T107" fmla="*/ 8 h 80"/>
                  <a:gd name="T108" fmla="*/ 8 w 85"/>
                  <a:gd name="T109" fmla="*/ 8 h 80"/>
                  <a:gd name="T110" fmla="*/ 4 w 85"/>
                  <a:gd name="T111" fmla="*/ 8 h 80"/>
                  <a:gd name="T112" fmla="*/ 4 w 85"/>
                  <a:gd name="T113" fmla="*/ 8 h 80"/>
                  <a:gd name="T114" fmla="*/ 0 w 85"/>
                  <a:gd name="T115" fmla="*/ 8 h 80"/>
                  <a:gd name="T116" fmla="*/ 0 w 85"/>
                  <a:gd name="T117" fmla="*/ 8 h 80"/>
                  <a:gd name="T118" fmla="*/ 21 w 85"/>
                  <a:gd name="T119" fmla="*/ 0 h 80"/>
                  <a:gd name="T120" fmla="*/ 25 w 85"/>
                  <a:gd name="T121" fmla="*/ 0 h 80"/>
                  <a:gd name="T122" fmla="*/ 25 w 85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5"/>
                  <a:gd name="T187" fmla="*/ 0 h 80"/>
                  <a:gd name="T188" fmla="*/ 85 w 85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5" h="80">
                    <a:moveTo>
                      <a:pt x="25" y="16"/>
                    </a:moveTo>
                    <a:lnTo>
                      <a:pt x="37" y="4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9" y="4"/>
                    </a:lnTo>
                    <a:lnTo>
                      <a:pt x="73" y="12"/>
                    </a:lnTo>
                    <a:lnTo>
                      <a:pt x="73" y="20"/>
                    </a:lnTo>
                    <a:lnTo>
                      <a:pt x="73" y="28"/>
                    </a:lnTo>
                    <a:lnTo>
                      <a:pt x="73" y="60"/>
                    </a:lnTo>
                    <a:lnTo>
                      <a:pt x="73" y="68"/>
                    </a:lnTo>
                    <a:lnTo>
                      <a:pt x="73" y="72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9" y="80"/>
                    </a:lnTo>
                    <a:lnTo>
                      <a:pt x="49" y="76"/>
                    </a:lnTo>
                    <a:lnTo>
                      <a:pt x="53" y="76"/>
                    </a:lnTo>
                    <a:lnTo>
                      <a:pt x="57" y="76"/>
                    </a:lnTo>
                    <a:lnTo>
                      <a:pt x="57" y="72"/>
                    </a:lnTo>
                    <a:lnTo>
                      <a:pt x="57" y="68"/>
                    </a:lnTo>
                    <a:lnTo>
                      <a:pt x="61" y="68"/>
                    </a:lnTo>
                    <a:lnTo>
                      <a:pt x="61" y="60"/>
                    </a:lnTo>
                    <a:lnTo>
                      <a:pt x="61" y="28"/>
                    </a:lnTo>
                    <a:lnTo>
                      <a:pt x="57" y="20"/>
                    </a:lnTo>
                    <a:lnTo>
                      <a:pt x="57" y="12"/>
                    </a:lnTo>
                    <a:lnTo>
                      <a:pt x="53" y="12"/>
                    </a:lnTo>
                    <a:lnTo>
                      <a:pt x="45" y="8"/>
                    </a:lnTo>
                    <a:lnTo>
                      <a:pt x="37" y="12"/>
                    </a:lnTo>
                    <a:lnTo>
                      <a:pt x="25" y="20"/>
                    </a:lnTo>
                    <a:lnTo>
                      <a:pt x="25" y="60"/>
                    </a:lnTo>
                    <a:lnTo>
                      <a:pt x="25" y="68"/>
                    </a:lnTo>
                    <a:lnTo>
                      <a:pt x="29" y="72"/>
                    </a:lnTo>
                    <a:lnTo>
                      <a:pt x="29" y="76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37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5" name="Freeform 43"/>
              <p:cNvSpPr>
                <a:spLocks noEditPoints="1"/>
              </p:cNvSpPr>
              <p:nvPr/>
            </p:nvSpPr>
            <p:spPr bwMode="auto">
              <a:xfrm>
                <a:off x="1730" y="3431"/>
                <a:ext cx="36" cy="125"/>
              </a:xfrm>
              <a:custGeom>
                <a:avLst/>
                <a:gdLst>
                  <a:gd name="T0" fmla="*/ 20 w 36"/>
                  <a:gd name="T1" fmla="*/ 0 h 125"/>
                  <a:gd name="T2" fmla="*/ 24 w 36"/>
                  <a:gd name="T3" fmla="*/ 0 h 125"/>
                  <a:gd name="T4" fmla="*/ 24 w 36"/>
                  <a:gd name="T5" fmla="*/ 4 h 125"/>
                  <a:gd name="T6" fmla="*/ 28 w 36"/>
                  <a:gd name="T7" fmla="*/ 8 h 125"/>
                  <a:gd name="T8" fmla="*/ 28 w 36"/>
                  <a:gd name="T9" fmla="*/ 12 h 125"/>
                  <a:gd name="T10" fmla="*/ 28 w 36"/>
                  <a:gd name="T11" fmla="*/ 17 h 125"/>
                  <a:gd name="T12" fmla="*/ 24 w 36"/>
                  <a:gd name="T13" fmla="*/ 17 h 125"/>
                  <a:gd name="T14" fmla="*/ 24 w 36"/>
                  <a:gd name="T15" fmla="*/ 21 h 125"/>
                  <a:gd name="T16" fmla="*/ 20 w 36"/>
                  <a:gd name="T17" fmla="*/ 21 h 125"/>
                  <a:gd name="T18" fmla="*/ 16 w 36"/>
                  <a:gd name="T19" fmla="*/ 21 h 125"/>
                  <a:gd name="T20" fmla="*/ 12 w 36"/>
                  <a:gd name="T21" fmla="*/ 17 h 125"/>
                  <a:gd name="T22" fmla="*/ 8 w 36"/>
                  <a:gd name="T23" fmla="*/ 17 h 125"/>
                  <a:gd name="T24" fmla="*/ 8 w 36"/>
                  <a:gd name="T25" fmla="*/ 12 h 125"/>
                  <a:gd name="T26" fmla="*/ 8 w 36"/>
                  <a:gd name="T27" fmla="*/ 8 h 125"/>
                  <a:gd name="T28" fmla="*/ 12 w 36"/>
                  <a:gd name="T29" fmla="*/ 4 h 125"/>
                  <a:gd name="T30" fmla="*/ 16 w 36"/>
                  <a:gd name="T31" fmla="*/ 0 h 125"/>
                  <a:gd name="T32" fmla="*/ 20 w 36"/>
                  <a:gd name="T33" fmla="*/ 0 h 125"/>
                  <a:gd name="T34" fmla="*/ 28 w 36"/>
                  <a:gd name="T35" fmla="*/ 45 h 125"/>
                  <a:gd name="T36" fmla="*/ 28 w 36"/>
                  <a:gd name="T37" fmla="*/ 105 h 125"/>
                  <a:gd name="T38" fmla="*/ 28 w 36"/>
                  <a:gd name="T39" fmla="*/ 113 h 125"/>
                  <a:gd name="T40" fmla="*/ 28 w 36"/>
                  <a:gd name="T41" fmla="*/ 117 h 125"/>
                  <a:gd name="T42" fmla="*/ 28 w 36"/>
                  <a:gd name="T43" fmla="*/ 117 h 125"/>
                  <a:gd name="T44" fmla="*/ 32 w 36"/>
                  <a:gd name="T45" fmla="*/ 121 h 125"/>
                  <a:gd name="T46" fmla="*/ 32 w 36"/>
                  <a:gd name="T47" fmla="*/ 121 h 125"/>
                  <a:gd name="T48" fmla="*/ 36 w 36"/>
                  <a:gd name="T49" fmla="*/ 121 h 125"/>
                  <a:gd name="T50" fmla="*/ 36 w 36"/>
                  <a:gd name="T51" fmla="*/ 125 h 125"/>
                  <a:gd name="T52" fmla="*/ 0 w 36"/>
                  <a:gd name="T53" fmla="*/ 125 h 125"/>
                  <a:gd name="T54" fmla="*/ 0 w 36"/>
                  <a:gd name="T55" fmla="*/ 121 h 125"/>
                  <a:gd name="T56" fmla="*/ 4 w 36"/>
                  <a:gd name="T57" fmla="*/ 121 h 125"/>
                  <a:gd name="T58" fmla="*/ 8 w 36"/>
                  <a:gd name="T59" fmla="*/ 121 h 125"/>
                  <a:gd name="T60" fmla="*/ 8 w 36"/>
                  <a:gd name="T61" fmla="*/ 117 h 125"/>
                  <a:gd name="T62" fmla="*/ 12 w 36"/>
                  <a:gd name="T63" fmla="*/ 117 h 125"/>
                  <a:gd name="T64" fmla="*/ 12 w 36"/>
                  <a:gd name="T65" fmla="*/ 113 h 125"/>
                  <a:gd name="T66" fmla="*/ 12 w 36"/>
                  <a:gd name="T67" fmla="*/ 105 h 125"/>
                  <a:gd name="T68" fmla="*/ 12 w 36"/>
                  <a:gd name="T69" fmla="*/ 77 h 125"/>
                  <a:gd name="T70" fmla="*/ 12 w 36"/>
                  <a:gd name="T71" fmla="*/ 65 h 125"/>
                  <a:gd name="T72" fmla="*/ 12 w 36"/>
                  <a:gd name="T73" fmla="*/ 57 h 125"/>
                  <a:gd name="T74" fmla="*/ 12 w 36"/>
                  <a:gd name="T75" fmla="*/ 57 h 125"/>
                  <a:gd name="T76" fmla="*/ 8 w 36"/>
                  <a:gd name="T77" fmla="*/ 53 h 125"/>
                  <a:gd name="T78" fmla="*/ 8 w 36"/>
                  <a:gd name="T79" fmla="*/ 53 h 125"/>
                  <a:gd name="T80" fmla="*/ 8 w 36"/>
                  <a:gd name="T81" fmla="*/ 53 h 125"/>
                  <a:gd name="T82" fmla="*/ 4 w 36"/>
                  <a:gd name="T83" fmla="*/ 53 h 125"/>
                  <a:gd name="T84" fmla="*/ 0 w 36"/>
                  <a:gd name="T85" fmla="*/ 53 h 125"/>
                  <a:gd name="T86" fmla="*/ 0 w 36"/>
                  <a:gd name="T87" fmla="*/ 53 h 125"/>
                  <a:gd name="T88" fmla="*/ 24 w 36"/>
                  <a:gd name="T89" fmla="*/ 45 h 125"/>
                  <a:gd name="T90" fmla="*/ 28 w 36"/>
                  <a:gd name="T91" fmla="*/ 45 h 12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125"/>
                  <a:gd name="T140" fmla="*/ 36 w 36"/>
                  <a:gd name="T141" fmla="*/ 125 h 12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125">
                    <a:moveTo>
                      <a:pt x="20" y="0"/>
                    </a:moveTo>
                    <a:lnTo>
                      <a:pt x="24" y="0"/>
                    </a:lnTo>
                    <a:lnTo>
                      <a:pt x="24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8" y="17"/>
                    </a:lnTo>
                    <a:lnTo>
                      <a:pt x="24" y="17"/>
                    </a:lnTo>
                    <a:lnTo>
                      <a:pt x="24" y="21"/>
                    </a:lnTo>
                    <a:lnTo>
                      <a:pt x="20" y="21"/>
                    </a:lnTo>
                    <a:lnTo>
                      <a:pt x="16" y="21"/>
                    </a:lnTo>
                    <a:lnTo>
                      <a:pt x="12" y="17"/>
                    </a:lnTo>
                    <a:lnTo>
                      <a:pt x="8" y="17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  <a:moveTo>
                      <a:pt x="28" y="45"/>
                    </a:moveTo>
                    <a:lnTo>
                      <a:pt x="28" y="105"/>
                    </a:lnTo>
                    <a:lnTo>
                      <a:pt x="28" y="113"/>
                    </a:lnTo>
                    <a:lnTo>
                      <a:pt x="28" y="117"/>
                    </a:lnTo>
                    <a:lnTo>
                      <a:pt x="32" y="121"/>
                    </a:lnTo>
                    <a:lnTo>
                      <a:pt x="36" y="121"/>
                    </a:lnTo>
                    <a:lnTo>
                      <a:pt x="36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8" y="117"/>
                    </a:lnTo>
                    <a:lnTo>
                      <a:pt x="12" y="117"/>
                    </a:lnTo>
                    <a:lnTo>
                      <a:pt x="12" y="113"/>
                    </a:lnTo>
                    <a:lnTo>
                      <a:pt x="12" y="105"/>
                    </a:lnTo>
                    <a:lnTo>
                      <a:pt x="12" y="77"/>
                    </a:lnTo>
                    <a:lnTo>
                      <a:pt x="12" y="65"/>
                    </a:lnTo>
                    <a:lnTo>
                      <a:pt x="12" y="57"/>
                    </a:lnTo>
                    <a:lnTo>
                      <a:pt x="8" y="53"/>
                    </a:lnTo>
                    <a:lnTo>
                      <a:pt x="4" y="53"/>
                    </a:lnTo>
                    <a:lnTo>
                      <a:pt x="0" y="53"/>
                    </a:lnTo>
                    <a:lnTo>
                      <a:pt x="24" y="45"/>
                    </a:lnTo>
                    <a:lnTo>
                      <a:pt x="28" y="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6" name="Freeform 44"/>
              <p:cNvSpPr>
                <a:spLocks/>
              </p:cNvSpPr>
              <p:nvPr/>
            </p:nvSpPr>
            <p:spPr bwMode="auto">
              <a:xfrm>
                <a:off x="1775" y="3476"/>
                <a:ext cx="84" cy="80"/>
              </a:xfrm>
              <a:custGeom>
                <a:avLst/>
                <a:gdLst>
                  <a:gd name="T0" fmla="*/ 28 w 84"/>
                  <a:gd name="T1" fmla="*/ 16 h 80"/>
                  <a:gd name="T2" fmla="*/ 36 w 84"/>
                  <a:gd name="T3" fmla="*/ 4 h 80"/>
                  <a:gd name="T4" fmla="*/ 44 w 84"/>
                  <a:gd name="T5" fmla="*/ 0 h 80"/>
                  <a:gd name="T6" fmla="*/ 52 w 84"/>
                  <a:gd name="T7" fmla="*/ 0 h 80"/>
                  <a:gd name="T8" fmla="*/ 60 w 84"/>
                  <a:gd name="T9" fmla="*/ 0 h 80"/>
                  <a:gd name="T10" fmla="*/ 64 w 84"/>
                  <a:gd name="T11" fmla="*/ 0 h 80"/>
                  <a:gd name="T12" fmla="*/ 68 w 84"/>
                  <a:gd name="T13" fmla="*/ 4 h 80"/>
                  <a:gd name="T14" fmla="*/ 72 w 84"/>
                  <a:gd name="T15" fmla="*/ 12 h 80"/>
                  <a:gd name="T16" fmla="*/ 72 w 84"/>
                  <a:gd name="T17" fmla="*/ 20 h 80"/>
                  <a:gd name="T18" fmla="*/ 72 w 84"/>
                  <a:gd name="T19" fmla="*/ 28 h 80"/>
                  <a:gd name="T20" fmla="*/ 72 w 84"/>
                  <a:gd name="T21" fmla="*/ 60 h 80"/>
                  <a:gd name="T22" fmla="*/ 72 w 84"/>
                  <a:gd name="T23" fmla="*/ 68 h 80"/>
                  <a:gd name="T24" fmla="*/ 76 w 84"/>
                  <a:gd name="T25" fmla="*/ 72 h 80"/>
                  <a:gd name="T26" fmla="*/ 76 w 84"/>
                  <a:gd name="T27" fmla="*/ 72 h 80"/>
                  <a:gd name="T28" fmla="*/ 76 w 84"/>
                  <a:gd name="T29" fmla="*/ 76 h 80"/>
                  <a:gd name="T30" fmla="*/ 80 w 84"/>
                  <a:gd name="T31" fmla="*/ 76 h 80"/>
                  <a:gd name="T32" fmla="*/ 84 w 84"/>
                  <a:gd name="T33" fmla="*/ 76 h 80"/>
                  <a:gd name="T34" fmla="*/ 84 w 84"/>
                  <a:gd name="T35" fmla="*/ 80 h 80"/>
                  <a:gd name="T36" fmla="*/ 48 w 84"/>
                  <a:gd name="T37" fmla="*/ 80 h 80"/>
                  <a:gd name="T38" fmla="*/ 48 w 84"/>
                  <a:gd name="T39" fmla="*/ 76 h 80"/>
                  <a:gd name="T40" fmla="*/ 48 w 84"/>
                  <a:gd name="T41" fmla="*/ 76 h 80"/>
                  <a:gd name="T42" fmla="*/ 52 w 84"/>
                  <a:gd name="T43" fmla="*/ 76 h 80"/>
                  <a:gd name="T44" fmla="*/ 56 w 84"/>
                  <a:gd name="T45" fmla="*/ 76 h 80"/>
                  <a:gd name="T46" fmla="*/ 56 w 84"/>
                  <a:gd name="T47" fmla="*/ 72 h 80"/>
                  <a:gd name="T48" fmla="*/ 60 w 84"/>
                  <a:gd name="T49" fmla="*/ 68 h 80"/>
                  <a:gd name="T50" fmla="*/ 60 w 84"/>
                  <a:gd name="T51" fmla="*/ 68 h 80"/>
                  <a:gd name="T52" fmla="*/ 60 w 84"/>
                  <a:gd name="T53" fmla="*/ 60 h 80"/>
                  <a:gd name="T54" fmla="*/ 60 w 84"/>
                  <a:gd name="T55" fmla="*/ 28 h 80"/>
                  <a:gd name="T56" fmla="*/ 60 w 84"/>
                  <a:gd name="T57" fmla="*/ 20 h 80"/>
                  <a:gd name="T58" fmla="*/ 56 w 84"/>
                  <a:gd name="T59" fmla="*/ 12 h 80"/>
                  <a:gd name="T60" fmla="*/ 52 w 84"/>
                  <a:gd name="T61" fmla="*/ 12 h 80"/>
                  <a:gd name="T62" fmla="*/ 48 w 84"/>
                  <a:gd name="T63" fmla="*/ 8 h 80"/>
                  <a:gd name="T64" fmla="*/ 36 w 84"/>
                  <a:gd name="T65" fmla="*/ 12 h 80"/>
                  <a:gd name="T66" fmla="*/ 28 w 84"/>
                  <a:gd name="T67" fmla="*/ 20 h 80"/>
                  <a:gd name="T68" fmla="*/ 28 w 84"/>
                  <a:gd name="T69" fmla="*/ 60 h 80"/>
                  <a:gd name="T70" fmla="*/ 28 w 84"/>
                  <a:gd name="T71" fmla="*/ 68 h 80"/>
                  <a:gd name="T72" fmla="*/ 28 w 84"/>
                  <a:gd name="T73" fmla="*/ 72 h 80"/>
                  <a:gd name="T74" fmla="*/ 28 w 84"/>
                  <a:gd name="T75" fmla="*/ 72 h 80"/>
                  <a:gd name="T76" fmla="*/ 28 w 84"/>
                  <a:gd name="T77" fmla="*/ 76 h 80"/>
                  <a:gd name="T78" fmla="*/ 32 w 84"/>
                  <a:gd name="T79" fmla="*/ 76 h 80"/>
                  <a:gd name="T80" fmla="*/ 36 w 84"/>
                  <a:gd name="T81" fmla="*/ 76 h 80"/>
                  <a:gd name="T82" fmla="*/ 36 w 84"/>
                  <a:gd name="T83" fmla="*/ 80 h 80"/>
                  <a:gd name="T84" fmla="*/ 0 w 84"/>
                  <a:gd name="T85" fmla="*/ 80 h 80"/>
                  <a:gd name="T86" fmla="*/ 0 w 84"/>
                  <a:gd name="T87" fmla="*/ 76 h 80"/>
                  <a:gd name="T88" fmla="*/ 4 w 84"/>
                  <a:gd name="T89" fmla="*/ 76 h 80"/>
                  <a:gd name="T90" fmla="*/ 8 w 84"/>
                  <a:gd name="T91" fmla="*/ 76 h 80"/>
                  <a:gd name="T92" fmla="*/ 8 w 84"/>
                  <a:gd name="T93" fmla="*/ 72 h 80"/>
                  <a:gd name="T94" fmla="*/ 12 w 84"/>
                  <a:gd name="T95" fmla="*/ 68 h 80"/>
                  <a:gd name="T96" fmla="*/ 12 w 84"/>
                  <a:gd name="T97" fmla="*/ 60 h 80"/>
                  <a:gd name="T98" fmla="*/ 12 w 84"/>
                  <a:gd name="T99" fmla="*/ 32 h 80"/>
                  <a:gd name="T100" fmla="*/ 12 w 84"/>
                  <a:gd name="T101" fmla="*/ 20 h 80"/>
                  <a:gd name="T102" fmla="*/ 12 w 84"/>
                  <a:gd name="T103" fmla="*/ 12 h 80"/>
                  <a:gd name="T104" fmla="*/ 12 w 84"/>
                  <a:gd name="T105" fmla="*/ 12 h 80"/>
                  <a:gd name="T106" fmla="*/ 8 w 84"/>
                  <a:gd name="T107" fmla="*/ 8 h 80"/>
                  <a:gd name="T108" fmla="*/ 8 w 84"/>
                  <a:gd name="T109" fmla="*/ 8 h 80"/>
                  <a:gd name="T110" fmla="*/ 8 w 84"/>
                  <a:gd name="T111" fmla="*/ 8 h 80"/>
                  <a:gd name="T112" fmla="*/ 4 w 84"/>
                  <a:gd name="T113" fmla="*/ 8 h 80"/>
                  <a:gd name="T114" fmla="*/ 0 w 84"/>
                  <a:gd name="T115" fmla="*/ 8 h 80"/>
                  <a:gd name="T116" fmla="*/ 0 w 84"/>
                  <a:gd name="T117" fmla="*/ 8 h 80"/>
                  <a:gd name="T118" fmla="*/ 24 w 84"/>
                  <a:gd name="T119" fmla="*/ 0 h 80"/>
                  <a:gd name="T120" fmla="*/ 28 w 84"/>
                  <a:gd name="T121" fmla="*/ 0 h 80"/>
                  <a:gd name="T122" fmla="*/ 28 w 84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"/>
                  <a:gd name="T187" fmla="*/ 0 h 80"/>
                  <a:gd name="T188" fmla="*/ 84 w 84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" h="80">
                    <a:moveTo>
                      <a:pt x="28" y="16"/>
                    </a:moveTo>
                    <a:lnTo>
                      <a:pt x="36" y="4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8" y="4"/>
                    </a:lnTo>
                    <a:lnTo>
                      <a:pt x="72" y="12"/>
                    </a:lnTo>
                    <a:lnTo>
                      <a:pt x="72" y="20"/>
                    </a:lnTo>
                    <a:lnTo>
                      <a:pt x="72" y="28"/>
                    </a:lnTo>
                    <a:lnTo>
                      <a:pt x="72" y="60"/>
                    </a:lnTo>
                    <a:lnTo>
                      <a:pt x="72" y="68"/>
                    </a:lnTo>
                    <a:lnTo>
                      <a:pt x="76" y="72"/>
                    </a:lnTo>
                    <a:lnTo>
                      <a:pt x="76" y="76"/>
                    </a:lnTo>
                    <a:lnTo>
                      <a:pt x="80" y="76"/>
                    </a:lnTo>
                    <a:lnTo>
                      <a:pt x="84" y="76"/>
                    </a:lnTo>
                    <a:lnTo>
                      <a:pt x="84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2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7" name="Freeform 45"/>
              <p:cNvSpPr>
                <a:spLocks noEditPoints="1"/>
              </p:cNvSpPr>
              <p:nvPr/>
            </p:nvSpPr>
            <p:spPr bwMode="auto">
              <a:xfrm>
                <a:off x="1867" y="3476"/>
                <a:ext cx="81" cy="117"/>
              </a:xfrm>
              <a:custGeom>
                <a:avLst/>
                <a:gdLst>
                  <a:gd name="T0" fmla="*/ 12 w 81"/>
                  <a:gd name="T1" fmla="*/ 44 h 117"/>
                  <a:gd name="T2" fmla="*/ 8 w 81"/>
                  <a:gd name="T3" fmla="*/ 32 h 117"/>
                  <a:gd name="T4" fmla="*/ 8 w 81"/>
                  <a:gd name="T5" fmla="*/ 16 h 117"/>
                  <a:gd name="T6" fmla="*/ 25 w 81"/>
                  <a:gd name="T7" fmla="*/ 0 h 117"/>
                  <a:gd name="T8" fmla="*/ 49 w 81"/>
                  <a:gd name="T9" fmla="*/ 0 h 117"/>
                  <a:gd name="T10" fmla="*/ 73 w 81"/>
                  <a:gd name="T11" fmla="*/ 4 h 117"/>
                  <a:gd name="T12" fmla="*/ 77 w 81"/>
                  <a:gd name="T13" fmla="*/ 4 h 117"/>
                  <a:gd name="T14" fmla="*/ 77 w 81"/>
                  <a:gd name="T15" fmla="*/ 4 h 117"/>
                  <a:gd name="T16" fmla="*/ 81 w 81"/>
                  <a:gd name="T17" fmla="*/ 8 h 117"/>
                  <a:gd name="T18" fmla="*/ 77 w 81"/>
                  <a:gd name="T19" fmla="*/ 8 h 117"/>
                  <a:gd name="T20" fmla="*/ 77 w 81"/>
                  <a:gd name="T21" fmla="*/ 8 h 117"/>
                  <a:gd name="T22" fmla="*/ 73 w 81"/>
                  <a:gd name="T23" fmla="*/ 8 h 117"/>
                  <a:gd name="T24" fmla="*/ 69 w 81"/>
                  <a:gd name="T25" fmla="*/ 16 h 117"/>
                  <a:gd name="T26" fmla="*/ 65 w 81"/>
                  <a:gd name="T27" fmla="*/ 36 h 117"/>
                  <a:gd name="T28" fmla="*/ 49 w 81"/>
                  <a:gd name="T29" fmla="*/ 52 h 117"/>
                  <a:gd name="T30" fmla="*/ 33 w 81"/>
                  <a:gd name="T31" fmla="*/ 52 h 117"/>
                  <a:gd name="T32" fmla="*/ 21 w 81"/>
                  <a:gd name="T33" fmla="*/ 56 h 117"/>
                  <a:gd name="T34" fmla="*/ 17 w 81"/>
                  <a:gd name="T35" fmla="*/ 60 h 117"/>
                  <a:gd name="T36" fmla="*/ 17 w 81"/>
                  <a:gd name="T37" fmla="*/ 64 h 117"/>
                  <a:gd name="T38" fmla="*/ 21 w 81"/>
                  <a:gd name="T39" fmla="*/ 64 h 117"/>
                  <a:gd name="T40" fmla="*/ 29 w 81"/>
                  <a:gd name="T41" fmla="*/ 68 h 117"/>
                  <a:gd name="T42" fmla="*/ 53 w 81"/>
                  <a:gd name="T43" fmla="*/ 68 h 117"/>
                  <a:gd name="T44" fmla="*/ 69 w 81"/>
                  <a:gd name="T45" fmla="*/ 68 h 117"/>
                  <a:gd name="T46" fmla="*/ 77 w 81"/>
                  <a:gd name="T47" fmla="*/ 80 h 117"/>
                  <a:gd name="T48" fmla="*/ 77 w 81"/>
                  <a:gd name="T49" fmla="*/ 97 h 117"/>
                  <a:gd name="T50" fmla="*/ 61 w 81"/>
                  <a:gd name="T51" fmla="*/ 113 h 117"/>
                  <a:gd name="T52" fmla="*/ 33 w 81"/>
                  <a:gd name="T53" fmla="*/ 117 h 117"/>
                  <a:gd name="T54" fmla="*/ 8 w 81"/>
                  <a:gd name="T55" fmla="*/ 109 h 117"/>
                  <a:gd name="T56" fmla="*/ 0 w 81"/>
                  <a:gd name="T57" fmla="*/ 101 h 117"/>
                  <a:gd name="T58" fmla="*/ 0 w 81"/>
                  <a:gd name="T59" fmla="*/ 97 h 117"/>
                  <a:gd name="T60" fmla="*/ 8 w 81"/>
                  <a:gd name="T61" fmla="*/ 89 h 117"/>
                  <a:gd name="T62" fmla="*/ 17 w 81"/>
                  <a:gd name="T63" fmla="*/ 76 h 117"/>
                  <a:gd name="T64" fmla="*/ 8 w 81"/>
                  <a:gd name="T65" fmla="*/ 72 h 117"/>
                  <a:gd name="T66" fmla="*/ 4 w 81"/>
                  <a:gd name="T67" fmla="*/ 68 h 117"/>
                  <a:gd name="T68" fmla="*/ 8 w 81"/>
                  <a:gd name="T69" fmla="*/ 60 h 117"/>
                  <a:gd name="T70" fmla="*/ 21 w 81"/>
                  <a:gd name="T71" fmla="*/ 52 h 117"/>
                  <a:gd name="T72" fmla="*/ 29 w 81"/>
                  <a:gd name="T73" fmla="*/ 4 h 117"/>
                  <a:gd name="T74" fmla="*/ 21 w 81"/>
                  <a:gd name="T75" fmla="*/ 12 h 117"/>
                  <a:gd name="T76" fmla="*/ 21 w 81"/>
                  <a:gd name="T77" fmla="*/ 36 h 117"/>
                  <a:gd name="T78" fmla="*/ 33 w 81"/>
                  <a:gd name="T79" fmla="*/ 48 h 117"/>
                  <a:gd name="T80" fmla="*/ 45 w 81"/>
                  <a:gd name="T81" fmla="*/ 48 h 117"/>
                  <a:gd name="T82" fmla="*/ 53 w 81"/>
                  <a:gd name="T83" fmla="*/ 40 h 117"/>
                  <a:gd name="T84" fmla="*/ 53 w 81"/>
                  <a:gd name="T85" fmla="*/ 16 h 117"/>
                  <a:gd name="T86" fmla="*/ 41 w 81"/>
                  <a:gd name="T87" fmla="*/ 4 h 117"/>
                  <a:gd name="T88" fmla="*/ 21 w 81"/>
                  <a:gd name="T89" fmla="*/ 80 h 117"/>
                  <a:gd name="T90" fmla="*/ 12 w 81"/>
                  <a:gd name="T91" fmla="*/ 89 h 117"/>
                  <a:gd name="T92" fmla="*/ 12 w 81"/>
                  <a:gd name="T93" fmla="*/ 93 h 117"/>
                  <a:gd name="T94" fmla="*/ 17 w 81"/>
                  <a:gd name="T95" fmla="*/ 101 h 117"/>
                  <a:gd name="T96" fmla="*/ 41 w 81"/>
                  <a:gd name="T97" fmla="*/ 105 h 117"/>
                  <a:gd name="T98" fmla="*/ 65 w 81"/>
                  <a:gd name="T99" fmla="*/ 101 h 117"/>
                  <a:gd name="T100" fmla="*/ 73 w 81"/>
                  <a:gd name="T101" fmla="*/ 89 h 117"/>
                  <a:gd name="T102" fmla="*/ 69 w 81"/>
                  <a:gd name="T103" fmla="*/ 85 h 117"/>
                  <a:gd name="T104" fmla="*/ 49 w 81"/>
                  <a:gd name="T105" fmla="*/ 80 h 117"/>
                  <a:gd name="T106" fmla="*/ 21 w 81"/>
                  <a:gd name="T107" fmla="*/ 80 h 1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1"/>
                  <a:gd name="T163" fmla="*/ 0 h 117"/>
                  <a:gd name="T164" fmla="*/ 81 w 81"/>
                  <a:gd name="T165" fmla="*/ 117 h 11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1" h="117">
                    <a:moveTo>
                      <a:pt x="21" y="52"/>
                    </a:moveTo>
                    <a:lnTo>
                      <a:pt x="12" y="44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4" y="28"/>
                    </a:lnTo>
                    <a:lnTo>
                      <a:pt x="8" y="16"/>
                    </a:lnTo>
                    <a:lnTo>
                      <a:pt x="17" y="8"/>
                    </a:lnTo>
                    <a:lnTo>
                      <a:pt x="25" y="0"/>
                    </a:lnTo>
                    <a:lnTo>
                      <a:pt x="37" y="0"/>
                    </a:lnTo>
                    <a:lnTo>
                      <a:pt x="49" y="0"/>
                    </a:lnTo>
                    <a:lnTo>
                      <a:pt x="57" y="4"/>
                    </a:lnTo>
                    <a:lnTo>
                      <a:pt x="73" y="4"/>
                    </a:lnTo>
                    <a:lnTo>
                      <a:pt x="77" y="4"/>
                    </a:lnTo>
                    <a:lnTo>
                      <a:pt x="81" y="4"/>
                    </a:lnTo>
                    <a:lnTo>
                      <a:pt x="81" y="8"/>
                    </a:lnTo>
                    <a:lnTo>
                      <a:pt x="77" y="8"/>
                    </a:lnTo>
                    <a:lnTo>
                      <a:pt x="73" y="8"/>
                    </a:lnTo>
                    <a:lnTo>
                      <a:pt x="65" y="8"/>
                    </a:lnTo>
                    <a:lnTo>
                      <a:pt x="69" y="16"/>
                    </a:lnTo>
                    <a:lnTo>
                      <a:pt x="69" y="24"/>
                    </a:lnTo>
                    <a:lnTo>
                      <a:pt x="65" y="36"/>
                    </a:lnTo>
                    <a:lnTo>
                      <a:pt x="61" y="44"/>
                    </a:lnTo>
                    <a:lnTo>
                      <a:pt x="49" y="52"/>
                    </a:lnTo>
                    <a:lnTo>
                      <a:pt x="37" y="52"/>
                    </a:lnTo>
                    <a:lnTo>
                      <a:pt x="33" y="52"/>
                    </a:lnTo>
                    <a:lnTo>
                      <a:pt x="25" y="52"/>
                    </a:lnTo>
                    <a:lnTo>
                      <a:pt x="21" y="56"/>
                    </a:lnTo>
                    <a:lnTo>
                      <a:pt x="17" y="56"/>
                    </a:lnTo>
                    <a:lnTo>
                      <a:pt x="17" y="60"/>
                    </a:lnTo>
                    <a:lnTo>
                      <a:pt x="17" y="64"/>
                    </a:lnTo>
                    <a:lnTo>
                      <a:pt x="21" y="64"/>
                    </a:lnTo>
                    <a:lnTo>
                      <a:pt x="25" y="64"/>
                    </a:lnTo>
                    <a:lnTo>
                      <a:pt x="29" y="68"/>
                    </a:lnTo>
                    <a:lnTo>
                      <a:pt x="37" y="68"/>
                    </a:lnTo>
                    <a:lnTo>
                      <a:pt x="53" y="68"/>
                    </a:lnTo>
                    <a:lnTo>
                      <a:pt x="61" y="68"/>
                    </a:lnTo>
                    <a:lnTo>
                      <a:pt x="69" y="68"/>
                    </a:lnTo>
                    <a:lnTo>
                      <a:pt x="73" y="72"/>
                    </a:lnTo>
                    <a:lnTo>
                      <a:pt x="77" y="80"/>
                    </a:lnTo>
                    <a:lnTo>
                      <a:pt x="77" y="85"/>
                    </a:lnTo>
                    <a:lnTo>
                      <a:pt x="77" y="97"/>
                    </a:lnTo>
                    <a:lnTo>
                      <a:pt x="69" y="105"/>
                    </a:lnTo>
                    <a:lnTo>
                      <a:pt x="61" y="113"/>
                    </a:lnTo>
                    <a:lnTo>
                      <a:pt x="49" y="117"/>
                    </a:lnTo>
                    <a:lnTo>
                      <a:pt x="33" y="117"/>
                    </a:lnTo>
                    <a:lnTo>
                      <a:pt x="21" y="117"/>
                    </a:lnTo>
                    <a:lnTo>
                      <a:pt x="8" y="109"/>
                    </a:lnTo>
                    <a:lnTo>
                      <a:pt x="0" y="105"/>
                    </a:lnTo>
                    <a:lnTo>
                      <a:pt x="0" y="101"/>
                    </a:lnTo>
                    <a:lnTo>
                      <a:pt x="0" y="97"/>
                    </a:lnTo>
                    <a:lnTo>
                      <a:pt x="4" y="93"/>
                    </a:lnTo>
                    <a:lnTo>
                      <a:pt x="8" y="89"/>
                    </a:lnTo>
                    <a:lnTo>
                      <a:pt x="8" y="85"/>
                    </a:lnTo>
                    <a:lnTo>
                      <a:pt x="17" y="76"/>
                    </a:lnTo>
                    <a:lnTo>
                      <a:pt x="12" y="76"/>
                    </a:lnTo>
                    <a:lnTo>
                      <a:pt x="8" y="72"/>
                    </a:lnTo>
                    <a:lnTo>
                      <a:pt x="4" y="72"/>
                    </a:lnTo>
                    <a:lnTo>
                      <a:pt x="4" y="68"/>
                    </a:lnTo>
                    <a:lnTo>
                      <a:pt x="8" y="64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21" y="52"/>
                    </a:lnTo>
                    <a:close/>
                    <a:moveTo>
                      <a:pt x="37" y="0"/>
                    </a:moveTo>
                    <a:lnTo>
                      <a:pt x="29" y="4"/>
                    </a:lnTo>
                    <a:lnTo>
                      <a:pt x="25" y="8"/>
                    </a:lnTo>
                    <a:lnTo>
                      <a:pt x="21" y="12"/>
                    </a:lnTo>
                    <a:lnTo>
                      <a:pt x="21" y="24"/>
                    </a:lnTo>
                    <a:lnTo>
                      <a:pt x="21" y="36"/>
                    </a:lnTo>
                    <a:lnTo>
                      <a:pt x="25" y="44"/>
                    </a:lnTo>
                    <a:lnTo>
                      <a:pt x="33" y="48"/>
                    </a:lnTo>
                    <a:lnTo>
                      <a:pt x="37" y="48"/>
                    </a:lnTo>
                    <a:lnTo>
                      <a:pt x="45" y="48"/>
                    </a:lnTo>
                    <a:lnTo>
                      <a:pt x="49" y="44"/>
                    </a:lnTo>
                    <a:lnTo>
                      <a:pt x="53" y="40"/>
                    </a:lnTo>
                    <a:lnTo>
                      <a:pt x="53" y="28"/>
                    </a:lnTo>
                    <a:lnTo>
                      <a:pt x="53" y="16"/>
                    </a:lnTo>
                    <a:lnTo>
                      <a:pt x="49" y="8"/>
                    </a:lnTo>
                    <a:lnTo>
                      <a:pt x="41" y="4"/>
                    </a:lnTo>
                    <a:lnTo>
                      <a:pt x="37" y="0"/>
                    </a:lnTo>
                    <a:close/>
                    <a:moveTo>
                      <a:pt x="21" y="80"/>
                    </a:moveTo>
                    <a:lnTo>
                      <a:pt x="17" y="85"/>
                    </a:lnTo>
                    <a:lnTo>
                      <a:pt x="12" y="89"/>
                    </a:lnTo>
                    <a:lnTo>
                      <a:pt x="12" y="93"/>
                    </a:lnTo>
                    <a:lnTo>
                      <a:pt x="12" y="97"/>
                    </a:lnTo>
                    <a:lnTo>
                      <a:pt x="17" y="101"/>
                    </a:lnTo>
                    <a:lnTo>
                      <a:pt x="29" y="105"/>
                    </a:lnTo>
                    <a:lnTo>
                      <a:pt x="41" y="105"/>
                    </a:lnTo>
                    <a:lnTo>
                      <a:pt x="57" y="105"/>
                    </a:lnTo>
                    <a:lnTo>
                      <a:pt x="65" y="101"/>
                    </a:lnTo>
                    <a:lnTo>
                      <a:pt x="69" y="97"/>
                    </a:lnTo>
                    <a:lnTo>
                      <a:pt x="73" y="89"/>
                    </a:lnTo>
                    <a:lnTo>
                      <a:pt x="69" y="85"/>
                    </a:lnTo>
                    <a:lnTo>
                      <a:pt x="61" y="80"/>
                    </a:lnTo>
                    <a:lnTo>
                      <a:pt x="49" y="80"/>
                    </a:lnTo>
                    <a:lnTo>
                      <a:pt x="33" y="80"/>
                    </a:lnTo>
                    <a:lnTo>
                      <a:pt x="21" y="8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391" name="Freeform 46"/>
            <p:cNvSpPr>
              <a:spLocks noEditPoints="1"/>
            </p:cNvSpPr>
            <p:nvPr/>
          </p:nvSpPr>
          <p:spPr bwMode="auto">
            <a:xfrm>
              <a:off x="2436" y="3737"/>
              <a:ext cx="37" cy="125"/>
            </a:xfrm>
            <a:custGeom>
              <a:avLst/>
              <a:gdLst>
                <a:gd name="T0" fmla="*/ 20 w 37"/>
                <a:gd name="T1" fmla="*/ 0 h 125"/>
                <a:gd name="T2" fmla="*/ 24 w 37"/>
                <a:gd name="T3" fmla="*/ 0 h 125"/>
                <a:gd name="T4" fmla="*/ 24 w 37"/>
                <a:gd name="T5" fmla="*/ 4 h 125"/>
                <a:gd name="T6" fmla="*/ 28 w 37"/>
                <a:gd name="T7" fmla="*/ 8 h 125"/>
                <a:gd name="T8" fmla="*/ 28 w 37"/>
                <a:gd name="T9" fmla="*/ 12 h 125"/>
                <a:gd name="T10" fmla="*/ 28 w 37"/>
                <a:gd name="T11" fmla="*/ 17 h 125"/>
                <a:gd name="T12" fmla="*/ 24 w 37"/>
                <a:gd name="T13" fmla="*/ 17 h 125"/>
                <a:gd name="T14" fmla="*/ 24 w 37"/>
                <a:gd name="T15" fmla="*/ 21 h 125"/>
                <a:gd name="T16" fmla="*/ 20 w 37"/>
                <a:gd name="T17" fmla="*/ 21 h 125"/>
                <a:gd name="T18" fmla="*/ 16 w 37"/>
                <a:gd name="T19" fmla="*/ 21 h 125"/>
                <a:gd name="T20" fmla="*/ 12 w 37"/>
                <a:gd name="T21" fmla="*/ 17 h 125"/>
                <a:gd name="T22" fmla="*/ 8 w 37"/>
                <a:gd name="T23" fmla="*/ 17 h 125"/>
                <a:gd name="T24" fmla="*/ 8 w 37"/>
                <a:gd name="T25" fmla="*/ 12 h 125"/>
                <a:gd name="T26" fmla="*/ 8 w 37"/>
                <a:gd name="T27" fmla="*/ 8 h 125"/>
                <a:gd name="T28" fmla="*/ 12 w 37"/>
                <a:gd name="T29" fmla="*/ 4 h 125"/>
                <a:gd name="T30" fmla="*/ 16 w 37"/>
                <a:gd name="T31" fmla="*/ 0 h 125"/>
                <a:gd name="T32" fmla="*/ 20 w 37"/>
                <a:gd name="T33" fmla="*/ 0 h 125"/>
                <a:gd name="T34" fmla="*/ 28 w 37"/>
                <a:gd name="T35" fmla="*/ 45 h 125"/>
                <a:gd name="T36" fmla="*/ 28 w 37"/>
                <a:gd name="T37" fmla="*/ 105 h 125"/>
                <a:gd name="T38" fmla="*/ 28 w 37"/>
                <a:gd name="T39" fmla="*/ 113 h 125"/>
                <a:gd name="T40" fmla="*/ 28 w 37"/>
                <a:gd name="T41" fmla="*/ 117 h 125"/>
                <a:gd name="T42" fmla="*/ 28 w 37"/>
                <a:gd name="T43" fmla="*/ 117 h 125"/>
                <a:gd name="T44" fmla="*/ 32 w 37"/>
                <a:gd name="T45" fmla="*/ 121 h 125"/>
                <a:gd name="T46" fmla="*/ 32 w 37"/>
                <a:gd name="T47" fmla="*/ 121 h 125"/>
                <a:gd name="T48" fmla="*/ 37 w 37"/>
                <a:gd name="T49" fmla="*/ 121 h 125"/>
                <a:gd name="T50" fmla="*/ 37 w 37"/>
                <a:gd name="T51" fmla="*/ 125 h 125"/>
                <a:gd name="T52" fmla="*/ 0 w 37"/>
                <a:gd name="T53" fmla="*/ 125 h 125"/>
                <a:gd name="T54" fmla="*/ 0 w 37"/>
                <a:gd name="T55" fmla="*/ 121 h 125"/>
                <a:gd name="T56" fmla="*/ 4 w 37"/>
                <a:gd name="T57" fmla="*/ 121 h 125"/>
                <a:gd name="T58" fmla="*/ 8 w 37"/>
                <a:gd name="T59" fmla="*/ 121 h 125"/>
                <a:gd name="T60" fmla="*/ 8 w 37"/>
                <a:gd name="T61" fmla="*/ 117 h 125"/>
                <a:gd name="T62" fmla="*/ 12 w 37"/>
                <a:gd name="T63" fmla="*/ 117 h 125"/>
                <a:gd name="T64" fmla="*/ 12 w 37"/>
                <a:gd name="T65" fmla="*/ 113 h 125"/>
                <a:gd name="T66" fmla="*/ 12 w 37"/>
                <a:gd name="T67" fmla="*/ 105 h 125"/>
                <a:gd name="T68" fmla="*/ 12 w 37"/>
                <a:gd name="T69" fmla="*/ 77 h 125"/>
                <a:gd name="T70" fmla="*/ 12 w 37"/>
                <a:gd name="T71" fmla="*/ 65 h 125"/>
                <a:gd name="T72" fmla="*/ 12 w 37"/>
                <a:gd name="T73" fmla="*/ 57 h 125"/>
                <a:gd name="T74" fmla="*/ 12 w 37"/>
                <a:gd name="T75" fmla="*/ 57 h 125"/>
                <a:gd name="T76" fmla="*/ 8 w 37"/>
                <a:gd name="T77" fmla="*/ 53 h 125"/>
                <a:gd name="T78" fmla="*/ 8 w 37"/>
                <a:gd name="T79" fmla="*/ 53 h 125"/>
                <a:gd name="T80" fmla="*/ 8 w 37"/>
                <a:gd name="T81" fmla="*/ 53 h 125"/>
                <a:gd name="T82" fmla="*/ 4 w 37"/>
                <a:gd name="T83" fmla="*/ 53 h 125"/>
                <a:gd name="T84" fmla="*/ 0 w 37"/>
                <a:gd name="T85" fmla="*/ 53 h 125"/>
                <a:gd name="T86" fmla="*/ 0 w 37"/>
                <a:gd name="T87" fmla="*/ 53 h 125"/>
                <a:gd name="T88" fmla="*/ 24 w 37"/>
                <a:gd name="T89" fmla="*/ 45 h 125"/>
                <a:gd name="T90" fmla="*/ 28 w 37"/>
                <a:gd name="T91" fmla="*/ 45 h 1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"/>
                <a:gd name="T139" fmla="*/ 0 h 125"/>
                <a:gd name="T140" fmla="*/ 37 w 37"/>
                <a:gd name="T141" fmla="*/ 125 h 12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" h="125">
                  <a:moveTo>
                    <a:pt x="20" y="0"/>
                  </a:moveTo>
                  <a:lnTo>
                    <a:pt x="24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7"/>
                  </a:lnTo>
                  <a:lnTo>
                    <a:pt x="24" y="17"/>
                  </a:lnTo>
                  <a:lnTo>
                    <a:pt x="24" y="21"/>
                  </a:lnTo>
                  <a:lnTo>
                    <a:pt x="20" y="21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20" y="0"/>
                  </a:lnTo>
                  <a:close/>
                  <a:moveTo>
                    <a:pt x="28" y="45"/>
                  </a:moveTo>
                  <a:lnTo>
                    <a:pt x="28" y="105"/>
                  </a:lnTo>
                  <a:lnTo>
                    <a:pt x="28" y="113"/>
                  </a:lnTo>
                  <a:lnTo>
                    <a:pt x="28" y="117"/>
                  </a:lnTo>
                  <a:lnTo>
                    <a:pt x="32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2" y="113"/>
                  </a:lnTo>
                  <a:lnTo>
                    <a:pt x="12" y="105"/>
                  </a:lnTo>
                  <a:lnTo>
                    <a:pt x="12" y="77"/>
                  </a:lnTo>
                  <a:lnTo>
                    <a:pt x="12" y="65"/>
                  </a:lnTo>
                  <a:lnTo>
                    <a:pt x="12" y="57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3"/>
                  </a:lnTo>
                  <a:lnTo>
                    <a:pt x="24" y="45"/>
                  </a:lnTo>
                  <a:lnTo>
                    <a:pt x="28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2" name="Freeform 47"/>
            <p:cNvSpPr>
              <a:spLocks noEditPoints="1"/>
            </p:cNvSpPr>
            <p:nvPr/>
          </p:nvSpPr>
          <p:spPr bwMode="auto">
            <a:xfrm>
              <a:off x="2485" y="3782"/>
              <a:ext cx="80" cy="117"/>
            </a:xfrm>
            <a:custGeom>
              <a:avLst/>
              <a:gdLst>
                <a:gd name="T0" fmla="*/ 16 w 80"/>
                <a:gd name="T1" fmla="*/ 44 h 117"/>
                <a:gd name="T2" fmla="*/ 8 w 80"/>
                <a:gd name="T3" fmla="*/ 32 h 117"/>
                <a:gd name="T4" fmla="*/ 8 w 80"/>
                <a:gd name="T5" fmla="*/ 16 h 117"/>
                <a:gd name="T6" fmla="*/ 24 w 80"/>
                <a:gd name="T7" fmla="*/ 0 h 117"/>
                <a:gd name="T8" fmla="*/ 48 w 80"/>
                <a:gd name="T9" fmla="*/ 0 h 117"/>
                <a:gd name="T10" fmla="*/ 72 w 80"/>
                <a:gd name="T11" fmla="*/ 4 h 117"/>
                <a:gd name="T12" fmla="*/ 76 w 80"/>
                <a:gd name="T13" fmla="*/ 4 h 117"/>
                <a:gd name="T14" fmla="*/ 80 w 80"/>
                <a:gd name="T15" fmla="*/ 4 h 117"/>
                <a:gd name="T16" fmla="*/ 80 w 80"/>
                <a:gd name="T17" fmla="*/ 8 h 117"/>
                <a:gd name="T18" fmla="*/ 80 w 80"/>
                <a:gd name="T19" fmla="*/ 8 h 117"/>
                <a:gd name="T20" fmla="*/ 76 w 80"/>
                <a:gd name="T21" fmla="*/ 8 h 117"/>
                <a:gd name="T22" fmla="*/ 72 w 80"/>
                <a:gd name="T23" fmla="*/ 8 h 117"/>
                <a:gd name="T24" fmla="*/ 68 w 80"/>
                <a:gd name="T25" fmla="*/ 16 h 117"/>
                <a:gd name="T26" fmla="*/ 64 w 80"/>
                <a:gd name="T27" fmla="*/ 36 h 117"/>
                <a:gd name="T28" fmla="*/ 48 w 80"/>
                <a:gd name="T29" fmla="*/ 52 h 117"/>
                <a:gd name="T30" fmla="*/ 32 w 80"/>
                <a:gd name="T31" fmla="*/ 52 h 117"/>
                <a:gd name="T32" fmla="*/ 20 w 80"/>
                <a:gd name="T33" fmla="*/ 56 h 117"/>
                <a:gd name="T34" fmla="*/ 16 w 80"/>
                <a:gd name="T35" fmla="*/ 60 h 117"/>
                <a:gd name="T36" fmla="*/ 16 w 80"/>
                <a:gd name="T37" fmla="*/ 64 h 117"/>
                <a:gd name="T38" fmla="*/ 20 w 80"/>
                <a:gd name="T39" fmla="*/ 64 h 117"/>
                <a:gd name="T40" fmla="*/ 28 w 80"/>
                <a:gd name="T41" fmla="*/ 68 h 117"/>
                <a:gd name="T42" fmla="*/ 52 w 80"/>
                <a:gd name="T43" fmla="*/ 68 h 117"/>
                <a:gd name="T44" fmla="*/ 68 w 80"/>
                <a:gd name="T45" fmla="*/ 68 h 117"/>
                <a:gd name="T46" fmla="*/ 76 w 80"/>
                <a:gd name="T47" fmla="*/ 80 h 117"/>
                <a:gd name="T48" fmla="*/ 76 w 80"/>
                <a:gd name="T49" fmla="*/ 97 h 117"/>
                <a:gd name="T50" fmla="*/ 60 w 80"/>
                <a:gd name="T51" fmla="*/ 113 h 117"/>
                <a:gd name="T52" fmla="*/ 36 w 80"/>
                <a:gd name="T53" fmla="*/ 117 h 117"/>
                <a:gd name="T54" fmla="*/ 8 w 80"/>
                <a:gd name="T55" fmla="*/ 109 h 117"/>
                <a:gd name="T56" fmla="*/ 0 w 80"/>
                <a:gd name="T57" fmla="*/ 101 h 117"/>
                <a:gd name="T58" fmla="*/ 0 w 80"/>
                <a:gd name="T59" fmla="*/ 97 h 117"/>
                <a:gd name="T60" fmla="*/ 8 w 80"/>
                <a:gd name="T61" fmla="*/ 89 h 117"/>
                <a:gd name="T62" fmla="*/ 16 w 80"/>
                <a:gd name="T63" fmla="*/ 76 h 117"/>
                <a:gd name="T64" fmla="*/ 8 w 80"/>
                <a:gd name="T65" fmla="*/ 72 h 117"/>
                <a:gd name="T66" fmla="*/ 4 w 80"/>
                <a:gd name="T67" fmla="*/ 68 h 117"/>
                <a:gd name="T68" fmla="*/ 8 w 80"/>
                <a:gd name="T69" fmla="*/ 60 h 117"/>
                <a:gd name="T70" fmla="*/ 20 w 80"/>
                <a:gd name="T71" fmla="*/ 52 h 117"/>
                <a:gd name="T72" fmla="*/ 28 w 80"/>
                <a:gd name="T73" fmla="*/ 4 h 117"/>
                <a:gd name="T74" fmla="*/ 20 w 80"/>
                <a:gd name="T75" fmla="*/ 12 h 117"/>
                <a:gd name="T76" fmla="*/ 20 w 80"/>
                <a:gd name="T77" fmla="*/ 36 h 117"/>
                <a:gd name="T78" fmla="*/ 32 w 80"/>
                <a:gd name="T79" fmla="*/ 48 h 117"/>
                <a:gd name="T80" fmla="*/ 44 w 80"/>
                <a:gd name="T81" fmla="*/ 48 h 117"/>
                <a:gd name="T82" fmla="*/ 52 w 80"/>
                <a:gd name="T83" fmla="*/ 40 h 117"/>
                <a:gd name="T84" fmla="*/ 52 w 80"/>
                <a:gd name="T85" fmla="*/ 16 h 117"/>
                <a:gd name="T86" fmla="*/ 44 w 80"/>
                <a:gd name="T87" fmla="*/ 4 h 117"/>
                <a:gd name="T88" fmla="*/ 20 w 80"/>
                <a:gd name="T89" fmla="*/ 80 h 117"/>
                <a:gd name="T90" fmla="*/ 12 w 80"/>
                <a:gd name="T91" fmla="*/ 89 h 117"/>
                <a:gd name="T92" fmla="*/ 12 w 80"/>
                <a:gd name="T93" fmla="*/ 93 h 117"/>
                <a:gd name="T94" fmla="*/ 16 w 80"/>
                <a:gd name="T95" fmla="*/ 101 h 117"/>
                <a:gd name="T96" fmla="*/ 40 w 80"/>
                <a:gd name="T97" fmla="*/ 105 h 117"/>
                <a:gd name="T98" fmla="*/ 64 w 80"/>
                <a:gd name="T99" fmla="*/ 101 h 117"/>
                <a:gd name="T100" fmla="*/ 72 w 80"/>
                <a:gd name="T101" fmla="*/ 89 h 117"/>
                <a:gd name="T102" fmla="*/ 68 w 80"/>
                <a:gd name="T103" fmla="*/ 85 h 117"/>
                <a:gd name="T104" fmla="*/ 48 w 80"/>
                <a:gd name="T105" fmla="*/ 80 h 117"/>
                <a:gd name="T106" fmla="*/ 20 w 80"/>
                <a:gd name="T107" fmla="*/ 80 h 1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0"/>
                <a:gd name="T163" fmla="*/ 0 h 117"/>
                <a:gd name="T164" fmla="*/ 80 w 80"/>
                <a:gd name="T165" fmla="*/ 117 h 1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0" h="117">
                  <a:moveTo>
                    <a:pt x="20" y="52"/>
                  </a:moveTo>
                  <a:lnTo>
                    <a:pt x="16" y="44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4" y="2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76" y="8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68" y="16"/>
                  </a:lnTo>
                  <a:lnTo>
                    <a:pt x="68" y="24"/>
                  </a:lnTo>
                  <a:lnTo>
                    <a:pt x="64" y="36"/>
                  </a:lnTo>
                  <a:lnTo>
                    <a:pt x="60" y="44"/>
                  </a:lnTo>
                  <a:lnTo>
                    <a:pt x="48" y="52"/>
                  </a:lnTo>
                  <a:lnTo>
                    <a:pt x="36" y="52"/>
                  </a:lnTo>
                  <a:lnTo>
                    <a:pt x="32" y="52"/>
                  </a:lnTo>
                  <a:lnTo>
                    <a:pt x="24" y="52"/>
                  </a:lnTo>
                  <a:lnTo>
                    <a:pt x="20" y="56"/>
                  </a:lnTo>
                  <a:lnTo>
                    <a:pt x="16" y="60"/>
                  </a:lnTo>
                  <a:lnTo>
                    <a:pt x="16" y="64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8" y="68"/>
                  </a:lnTo>
                  <a:lnTo>
                    <a:pt x="36" y="68"/>
                  </a:lnTo>
                  <a:lnTo>
                    <a:pt x="52" y="68"/>
                  </a:lnTo>
                  <a:lnTo>
                    <a:pt x="60" y="68"/>
                  </a:lnTo>
                  <a:lnTo>
                    <a:pt x="68" y="68"/>
                  </a:lnTo>
                  <a:lnTo>
                    <a:pt x="72" y="72"/>
                  </a:lnTo>
                  <a:lnTo>
                    <a:pt x="76" y="80"/>
                  </a:lnTo>
                  <a:lnTo>
                    <a:pt x="76" y="85"/>
                  </a:lnTo>
                  <a:lnTo>
                    <a:pt x="76" y="97"/>
                  </a:lnTo>
                  <a:lnTo>
                    <a:pt x="68" y="105"/>
                  </a:lnTo>
                  <a:lnTo>
                    <a:pt x="60" y="113"/>
                  </a:lnTo>
                  <a:lnTo>
                    <a:pt x="48" y="117"/>
                  </a:lnTo>
                  <a:lnTo>
                    <a:pt x="36" y="117"/>
                  </a:lnTo>
                  <a:lnTo>
                    <a:pt x="20" y="117"/>
                  </a:lnTo>
                  <a:lnTo>
                    <a:pt x="8" y="109"/>
                  </a:lnTo>
                  <a:lnTo>
                    <a:pt x="4" y="105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8" y="89"/>
                  </a:lnTo>
                  <a:lnTo>
                    <a:pt x="8" y="85"/>
                  </a:lnTo>
                  <a:lnTo>
                    <a:pt x="16" y="76"/>
                  </a:lnTo>
                  <a:lnTo>
                    <a:pt x="12" y="76"/>
                  </a:lnTo>
                  <a:lnTo>
                    <a:pt x="8" y="72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0" y="52"/>
                  </a:lnTo>
                  <a:close/>
                  <a:moveTo>
                    <a:pt x="36" y="0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24"/>
                  </a:lnTo>
                  <a:lnTo>
                    <a:pt x="20" y="36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52" y="40"/>
                  </a:lnTo>
                  <a:lnTo>
                    <a:pt x="52" y="28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0"/>
                  </a:lnTo>
                  <a:close/>
                  <a:moveTo>
                    <a:pt x="20" y="80"/>
                  </a:moveTo>
                  <a:lnTo>
                    <a:pt x="16" y="85"/>
                  </a:lnTo>
                  <a:lnTo>
                    <a:pt x="12" y="89"/>
                  </a:lnTo>
                  <a:lnTo>
                    <a:pt x="12" y="93"/>
                  </a:lnTo>
                  <a:lnTo>
                    <a:pt x="12" y="97"/>
                  </a:lnTo>
                  <a:lnTo>
                    <a:pt x="16" y="101"/>
                  </a:lnTo>
                  <a:lnTo>
                    <a:pt x="28" y="105"/>
                  </a:lnTo>
                  <a:lnTo>
                    <a:pt x="40" y="105"/>
                  </a:lnTo>
                  <a:lnTo>
                    <a:pt x="56" y="105"/>
                  </a:lnTo>
                  <a:lnTo>
                    <a:pt x="64" y="101"/>
                  </a:lnTo>
                  <a:lnTo>
                    <a:pt x="68" y="97"/>
                  </a:lnTo>
                  <a:lnTo>
                    <a:pt x="72" y="89"/>
                  </a:lnTo>
                  <a:lnTo>
                    <a:pt x="72" y="85"/>
                  </a:lnTo>
                  <a:lnTo>
                    <a:pt x="68" y="85"/>
                  </a:lnTo>
                  <a:lnTo>
                    <a:pt x="60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2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3" name="Freeform 48"/>
            <p:cNvSpPr>
              <a:spLocks/>
            </p:cNvSpPr>
            <p:nvPr/>
          </p:nvSpPr>
          <p:spPr bwMode="auto">
            <a:xfrm>
              <a:off x="2569" y="3737"/>
              <a:ext cx="85" cy="125"/>
            </a:xfrm>
            <a:custGeom>
              <a:avLst/>
              <a:gdLst>
                <a:gd name="T0" fmla="*/ 25 w 85"/>
                <a:gd name="T1" fmla="*/ 61 h 125"/>
                <a:gd name="T2" fmla="*/ 41 w 85"/>
                <a:gd name="T3" fmla="*/ 45 h 125"/>
                <a:gd name="T4" fmla="*/ 53 w 85"/>
                <a:gd name="T5" fmla="*/ 45 h 125"/>
                <a:gd name="T6" fmla="*/ 65 w 85"/>
                <a:gd name="T7" fmla="*/ 45 h 125"/>
                <a:gd name="T8" fmla="*/ 69 w 85"/>
                <a:gd name="T9" fmla="*/ 57 h 125"/>
                <a:gd name="T10" fmla="*/ 73 w 85"/>
                <a:gd name="T11" fmla="*/ 77 h 125"/>
                <a:gd name="T12" fmla="*/ 73 w 85"/>
                <a:gd name="T13" fmla="*/ 113 h 125"/>
                <a:gd name="T14" fmla="*/ 73 w 85"/>
                <a:gd name="T15" fmla="*/ 117 h 125"/>
                <a:gd name="T16" fmla="*/ 81 w 85"/>
                <a:gd name="T17" fmla="*/ 121 h 125"/>
                <a:gd name="T18" fmla="*/ 85 w 85"/>
                <a:gd name="T19" fmla="*/ 125 h 125"/>
                <a:gd name="T20" fmla="*/ 45 w 85"/>
                <a:gd name="T21" fmla="*/ 121 h 125"/>
                <a:gd name="T22" fmla="*/ 53 w 85"/>
                <a:gd name="T23" fmla="*/ 121 h 125"/>
                <a:gd name="T24" fmla="*/ 57 w 85"/>
                <a:gd name="T25" fmla="*/ 117 h 125"/>
                <a:gd name="T26" fmla="*/ 57 w 85"/>
                <a:gd name="T27" fmla="*/ 113 h 125"/>
                <a:gd name="T28" fmla="*/ 57 w 85"/>
                <a:gd name="T29" fmla="*/ 77 h 125"/>
                <a:gd name="T30" fmla="*/ 57 w 85"/>
                <a:gd name="T31" fmla="*/ 61 h 125"/>
                <a:gd name="T32" fmla="*/ 53 w 85"/>
                <a:gd name="T33" fmla="*/ 57 h 125"/>
                <a:gd name="T34" fmla="*/ 45 w 85"/>
                <a:gd name="T35" fmla="*/ 53 h 125"/>
                <a:gd name="T36" fmla="*/ 37 w 85"/>
                <a:gd name="T37" fmla="*/ 57 h 125"/>
                <a:gd name="T38" fmla="*/ 25 w 85"/>
                <a:gd name="T39" fmla="*/ 65 h 125"/>
                <a:gd name="T40" fmla="*/ 25 w 85"/>
                <a:gd name="T41" fmla="*/ 113 h 125"/>
                <a:gd name="T42" fmla="*/ 25 w 85"/>
                <a:gd name="T43" fmla="*/ 117 h 125"/>
                <a:gd name="T44" fmla="*/ 33 w 85"/>
                <a:gd name="T45" fmla="*/ 121 h 125"/>
                <a:gd name="T46" fmla="*/ 37 w 85"/>
                <a:gd name="T47" fmla="*/ 125 h 125"/>
                <a:gd name="T48" fmla="*/ 0 w 85"/>
                <a:gd name="T49" fmla="*/ 121 h 125"/>
                <a:gd name="T50" fmla="*/ 8 w 85"/>
                <a:gd name="T51" fmla="*/ 121 h 125"/>
                <a:gd name="T52" fmla="*/ 8 w 85"/>
                <a:gd name="T53" fmla="*/ 117 h 125"/>
                <a:gd name="T54" fmla="*/ 8 w 85"/>
                <a:gd name="T55" fmla="*/ 105 h 125"/>
                <a:gd name="T56" fmla="*/ 8 w 85"/>
                <a:gd name="T57" fmla="*/ 21 h 125"/>
                <a:gd name="T58" fmla="*/ 8 w 85"/>
                <a:gd name="T59" fmla="*/ 12 h 125"/>
                <a:gd name="T60" fmla="*/ 8 w 85"/>
                <a:gd name="T61" fmla="*/ 12 h 125"/>
                <a:gd name="T62" fmla="*/ 4 w 85"/>
                <a:gd name="T63" fmla="*/ 12 h 125"/>
                <a:gd name="T64" fmla="*/ 0 w 85"/>
                <a:gd name="T65" fmla="*/ 8 h 125"/>
                <a:gd name="T66" fmla="*/ 25 w 85"/>
                <a:gd name="T67" fmla="*/ 0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"/>
                <a:gd name="T103" fmla="*/ 0 h 125"/>
                <a:gd name="T104" fmla="*/ 85 w 85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" h="125">
                  <a:moveTo>
                    <a:pt x="25" y="0"/>
                  </a:moveTo>
                  <a:lnTo>
                    <a:pt x="25" y="61"/>
                  </a:lnTo>
                  <a:lnTo>
                    <a:pt x="33" y="53"/>
                  </a:lnTo>
                  <a:lnTo>
                    <a:pt x="41" y="45"/>
                  </a:lnTo>
                  <a:lnTo>
                    <a:pt x="45" y="45"/>
                  </a:lnTo>
                  <a:lnTo>
                    <a:pt x="53" y="45"/>
                  </a:lnTo>
                  <a:lnTo>
                    <a:pt x="57" y="45"/>
                  </a:lnTo>
                  <a:lnTo>
                    <a:pt x="65" y="45"/>
                  </a:lnTo>
                  <a:lnTo>
                    <a:pt x="69" y="53"/>
                  </a:lnTo>
                  <a:lnTo>
                    <a:pt x="69" y="57"/>
                  </a:lnTo>
                  <a:lnTo>
                    <a:pt x="73" y="65"/>
                  </a:lnTo>
                  <a:lnTo>
                    <a:pt x="73" y="77"/>
                  </a:lnTo>
                  <a:lnTo>
                    <a:pt x="73" y="105"/>
                  </a:lnTo>
                  <a:lnTo>
                    <a:pt x="73" y="113"/>
                  </a:lnTo>
                  <a:lnTo>
                    <a:pt x="73" y="117"/>
                  </a:lnTo>
                  <a:lnTo>
                    <a:pt x="77" y="121"/>
                  </a:lnTo>
                  <a:lnTo>
                    <a:pt x="81" y="121"/>
                  </a:lnTo>
                  <a:lnTo>
                    <a:pt x="85" y="121"/>
                  </a:lnTo>
                  <a:lnTo>
                    <a:pt x="85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49" y="121"/>
                  </a:lnTo>
                  <a:lnTo>
                    <a:pt x="53" y="121"/>
                  </a:lnTo>
                  <a:lnTo>
                    <a:pt x="57" y="121"/>
                  </a:lnTo>
                  <a:lnTo>
                    <a:pt x="57" y="117"/>
                  </a:lnTo>
                  <a:lnTo>
                    <a:pt x="57" y="113"/>
                  </a:lnTo>
                  <a:lnTo>
                    <a:pt x="57" y="105"/>
                  </a:lnTo>
                  <a:lnTo>
                    <a:pt x="57" y="77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3" y="57"/>
                  </a:lnTo>
                  <a:lnTo>
                    <a:pt x="49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7"/>
                  </a:lnTo>
                  <a:lnTo>
                    <a:pt x="33" y="61"/>
                  </a:lnTo>
                  <a:lnTo>
                    <a:pt x="25" y="65"/>
                  </a:lnTo>
                  <a:lnTo>
                    <a:pt x="25" y="105"/>
                  </a:lnTo>
                  <a:lnTo>
                    <a:pt x="25" y="113"/>
                  </a:lnTo>
                  <a:lnTo>
                    <a:pt x="25" y="117"/>
                  </a:lnTo>
                  <a:lnTo>
                    <a:pt x="29" y="121"/>
                  </a:lnTo>
                  <a:lnTo>
                    <a:pt x="33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8" y="105"/>
                  </a:lnTo>
                  <a:lnTo>
                    <a:pt x="8" y="33"/>
                  </a:lnTo>
                  <a:lnTo>
                    <a:pt x="8" y="21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4" y="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4" name="Freeform 49"/>
            <p:cNvSpPr>
              <a:spLocks/>
            </p:cNvSpPr>
            <p:nvPr/>
          </p:nvSpPr>
          <p:spPr bwMode="auto">
            <a:xfrm>
              <a:off x="2654" y="3758"/>
              <a:ext cx="49" cy="104"/>
            </a:xfrm>
            <a:custGeom>
              <a:avLst/>
              <a:gdLst>
                <a:gd name="T0" fmla="*/ 28 w 49"/>
                <a:gd name="T1" fmla="*/ 0 h 104"/>
                <a:gd name="T2" fmla="*/ 28 w 49"/>
                <a:gd name="T3" fmla="*/ 24 h 104"/>
                <a:gd name="T4" fmla="*/ 49 w 49"/>
                <a:gd name="T5" fmla="*/ 24 h 104"/>
                <a:gd name="T6" fmla="*/ 49 w 49"/>
                <a:gd name="T7" fmla="*/ 28 h 104"/>
                <a:gd name="T8" fmla="*/ 28 w 49"/>
                <a:gd name="T9" fmla="*/ 28 h 104"/>
                <a:gd name="T10" fmla="*/ 28 w 49"/>
                <a:gd name="T11" fmla="*/ 80 h 104"/>
                <a:gd name="T12" fmla="*/ 28 w 49"/>
                <a:gd name="T13" fmla="*/ 88 h 104"/>
                <a:gd name="T14" fmla="*/ 28 w 49"/>
                <a:gd name="T15" fmla="*/ 92 h 104"/>
                <a:gd name="T16" fmla="*/ 32 w 49"/>
                <a:gd name="T17" fmla="*/ 92 h 104"/>
                <a:gd name="T18" fmla="*/ 36 w 49"/>
                <a:gd name="T19" fmla="*/ 92 h 104"/>
                <a:gd name="T20" fmla="*/ 40 w 49"/>
                <a:gd name="T21" fmla="*/ 92 h 104"/>
                <a:gd name="T22" fmla="*/ 40 w 49"/>
                <a:gd name="T23" fmla="*/ 92 h 104"/>
                <a:gd name="T24" fmla="*/ 44 w 49"/>
                <a:gd name="T25" fmla="*/ 92 h 104"/>
                <a:gd name="T26" fmla="*/ 44 w 49"/>
                <a:gd name="T27" fmla="*/ 88 h 104"/>
                <a:gd name="T28" fmla="*/ 49 w 49"/>
                <a:gd name="T29" fmla="*/ 88 h 104"/>
                <a:gd name="T30" fmla="*/ 44 w 49"/>
                <a:gd name="T31" fmla="*/ 96 h 104"/>
                <a:gd name="T32" fmla="*/ 40 w 49"/>
                <a:gd name="T33" fmla="*/ 100 h 104"/>
                <a:gd name="T34" fmla="*/ 36 w 49"/>
                <a:gd name="T35" fmla="*/ 104 h 104"/>
                <a:gd name="T36" fmla="*/ 28 w 49"/>
                <a:gd name="T37" fmla="*/ 104 h 104"/>
                <a:gd name="T38" fmla="*/ 24 w 49"/>
                <a:gd name="T39" fmla="*/ 104 h 104"/>
                <a:gd name="T40" fmla="*/ 20 w 49"/>
                <a:gd name="T41" fmla="*/ 104 h 104"/>
                <a:gd name="T42" fmla="*/ 16 w 49"/>
                <a:gd name="T43" fmla="*/ 100 h 104"/>
                <a:gd name="T44" fmla="*/ 16 w 49"/>
                <a:gd name="T45" fmla="*/ 96 h 104"/>
                <a:gd name="T46" fmla="*/ 12 w 49"/>
                <a:gd name="T47" fmla="*/ 92 h 104"/>
                <a:gd name="T48" fmla="*/ 12 w 49"/>
                <a:gd name="T49" fmla="*/ 84 h 104"/>
                <a:gd name="T50" fmla="*/ 12 w 49"/>
                <a:gd name="T51" fmla="*/ 28 h 104"/>
                <a:gd name="T52" fmla="*/ 0 w 49"/>
                <a:gd name="T53" fmla="*/ 28 h 104"/>
                <a:gd name="T54" fmla="*/ 0 w 49"/>
                <a:gd name="T55" fmla="*/ 28 h 104"/>
                <a:gd name="T56" fmla="*/ 4 w 49"/>
                <a:gd name="T57" fmla="*/ 24 h 104"/>
                <a:gd name="T58" fmla="*/ 12 w 49"/>
                <a:gd name="T59" fmla="*/ 20 h 104"/>
                <a:gd name="T60" fmla="*/ 16 w 49"/>
                <a:gd name="T61" fmla="*/ 16 h 104"/>
                <a:gd name="T62" fmla="*/ 20 w 49"/>
                <a:gd name="T63" fmla="*/ 12 h 104"/>
                <a:gd name="T64" fmla="*/ 24 w 49"/>
                <a:gd name="T65" fmla="*/ 4 h 104"/>
                <a:gd name="T66" fmla="*/ 24 w 49"/>
                <a:gd name="T67" fmla="*/ 0 h 104"/>
                <a:gd name="T68" fmla="*/ 28 w 49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104"/>
                <a:gd name="T107" fmla="*/ 49 w 49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104">
                  <a:moveTo>
                    <a:pt x="28" y="0"/>
                  </a:moveTo>
                  <a:lnTo>
                    <a:pt x="28" y="24"/>
                  </a:lnTo>
                  <a:lnTo>
                    <a:pt x="49" y="24"/>
                  </a:lnTo>
                  <a:lnTo>
                    <a:pt x="49" y="28"/>
                  </a:lnTo>
                  <a:lnTo>
                    <a:pt x="28" y="28"/>
                  </a:lnTo>
                  <a:lnTo>
                    <a:pt x="28" y="80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2"/>
                  </a:lnTo>
                  <a:lnTo>
                    <a:pt x="40" y="92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9" y="88"/>
                  </a:lnTo>
                  <a:lnTo>
                    <a:pt x="44" y="96"/>
                  </a:lnTo>
                  <a:lnTo>
                    <a:pt x="40" y="100"/>
                  </a:lnTo>
                  <a:lnTo>
                    <a:pt x="36" y="104"/>
                  </a:lnTo>
                  <a:lnTo>
                    <a:pt x="28" y="104"/>
                  </a:lnTo>
                  <a:lnTo>
                    <a:pt x="24" y="104"/>
                  </a:lnTo>
                  <a:lnTo>
                    <a:pt x="20" y="104"/>
                  </a:lnTo>
                  <a:lnTo>
                    <a:pt x="16" y="100"/>
                  </a:lnTo>
                  <a:lnTo>
                    <a:pt x="16" y="96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5" name="Line 54"/>
            <p:cNvSpPr>
              <a:spLocks noChangeShapeType="1"/>
            </p:cNvSpPr>
            <p:nvPr/>
          </p:nvSpPr>
          <p:spPr bwMode="auto">
            <a:xfrm>
              <a:off x="2473" y="3459"/>
              <a:ext cx="1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6" name="Line 55"/>
            <p:cNvSpPr>
              <a:spLocks noChangeShapeType="1"/>
            </p:cNvSpPr>
            <p:nvPr/>
          </p:nvSpPr>
          <p:spPr bwMode="auto">
            <a:xfrm>
              <a:off x="261" y="1837"/>
              <a:ext cx="1" cy="11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7" name="Line 56"/>
            <p:cNvSpPr>
              <a:spLocks noChangeShapeType="1"/>
            </p:cNvSpPr>
            <p:nvPr/>
          </p:nvSpPr>
          <p:spPr bwMode="auto">
            <a:xfrm flipH="1">
              <a:off x="693" y="1837"/>
              <a:ext cx="956" cy="1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8" name="Line 57"/>
            <p:cNvSpPr>
              <a:spLocks noChangeShapeType="1"/>
            </p:cNvSpPr>
            <p:nvPr/>
          </p:nvSpPr>
          <p:spPr bwMode="auto">
            <a:xfrm flipH="1">
              <a:off x="265" y="1402"/>
              <a:ext cx="860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9" name="Line 58"/>
            <p:cNvSpPr>
              <a:spLocks noChangeShapeType="1"/>
            </p:cNvSpPr>
            <p:nvPr/>
          </p:nvSpPr>
          <p:spPr bwMode="auto">
            <a:xfrm>
              <a:off x="1125" y="1402"/>
              <a:ext cx="524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0" name="Line 59"/>
            <p:cNvSpPr>
              <a:spLocks noChangeShapeType="1"/>
            </p:cNvSpPr>
            <p:nvPr/>
          </p:nvSpPr>
          <p:spPr bwMode="auto">
            <a:xfrm>
              <a:off x="1649" y="1837"/>
              <a:ext cx="396" cy="25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1" name="Line 60"/>
            <p:cNvSpPr>
              <a:spLocks noChangeShapeType="1"/>
            </p:cNvSpPr>
            <p:nvPr/>
          </p:nvSpPr>
          <p:spPr bwMode="auto">
            <a:xfrm>
              <a:off x="2045" y="2277"/>
              <a:ext cx="109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2" name="Line 61"/>
            <p:cNvSpPr>
              <a:spLocks noChangeShapeType="1"/>
            </p:cNvSpPr>
            <p:nvPr/>
          </p:nvSpPr>
          <p:spPr bwMode="auto">
            <a:xfrm flipH="1">
              <a:off x="1125" y="2277"/>
              <a:ext cx="920" cy="6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3" name="Line 62"/>
            <p:cNvSpPr>
              <a:spLocks noChangeShapeType="1"/>
            </p:cNvSpPr>
            <p:nvPr/>
          </p:nvSpPr>
          <p:spPr bwMode="auto">
            <a:xfrm flipH="1">
              <a:off x="1649" y="2713"/>
              <a:ext cx="505" cy="2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4" name="Line 63"/>
            <p:cNvSpPr>
              <a:spLocks noChangeShapeType="1"/>
            </p:cNvSpPr>
            <p:nvPr/>
          </p:nvSpPr>
          <p:spPr bwMode="auto">
            <a:xfrm>
              <a:off x="2154" y="2713"/>
              <a:ext cx="307" cy="2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5" name="Text Box 66"/>
            <p:cNvSpPr txBox="1">
              <a:spLocks noChangeArrowheads="1"/>
            </p:cNvSpPr>
            <p:nvPr/>
          </p:nvSpPr>
          <p:spPr bwMode="auto">
            <a:xfrm>
              <a:off x="2256" y="3648"/>
              <a:ext cx="553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flight</a:t>
              </a:r>
            </a:p>
          </p:txBody>
        </p:sp>
        <p:sp>
          <p:nvSpPr>
            <p:cNvPr id="14406" name="Text Box 80"/>
            <p:cNvSpPr txBox="1">
              <a:spLocks noChangeArrowheads="1"/>
            </p:cNvSpPr>
            <p:nvPr/>
          </p:nvSpPr>
          <p:spPr bwMode="auto">
            <a:xfrm>
              <a:off x="1872" y="2496"/>
              <a:ext cx="82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Nominal</a:t>
              </a:r>
            </a:p>
          </p:txBody>
        </p:sp>
        <p:sp>
          <p:nvSpPr>
            <p:cNvPr id="14407" name="Text Box 81"/>
            <p:cNvSpPr txBox="1">
              <a:spLocks noChangeArrowheads="1"/>
            </p:cNvSpPr>
            <p:nvPr/>
          </p:nvSpPr>
          <p:spPr bwMode="auto">
            <a:xfrm>
              <a:off x="2064" y="2880"/>
              <a:ext cx="82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Nominal</a:t>
              </a:r>
            </a:p>
          </p:txBody>
        </p:sp>
        <p:sp>
          <p:nvSpPr>
            <p:cNvPr id="14408" name="Line 82"/>
            <p:cNvSpPr>
              <a:spLocks noChangeShapeType="1"/>
            </p:cNvSpPr>
            <p:nvPr/>
          </p:nvSpPr>
          <p:spPr bwMode="auto">
            <a:xfrm>
              <a:off x="2448" y="3072"/>
              <a:ext cx="1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9" name="Line 84"/>
            <p:cNvSpPr>
              <a:spLocks noChangeShapeType="1"/>
            </p:cNvSpPr>
            <p:nvPr/>
          </p:nvSpPr>
          <p:spPr bwMode="auto">
            <a:xfrm>
              <a:off x="1632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10" name="Line 85"/>
            <p:cNvSpPr>
              <a:spLocks noChangeShapeType="1"/>
            </p:cNvSpPr>
            <p:nvPr/>
          </p:nvSpPr>
          <p:spPr bwMode="auto">
            <a:xfrm>
              <a:off x="240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11" name="Line 86"/>
            <p:cNvSpPr>
              <a:spLocks noChangeShapeType="1"/>
            </p:cNvSpPr>
            <p:nvPr/>
          </p:nvSpPr>
          <p:spPr bwMode="auto">
            <a:xfrm>
              <a:off x="720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12" name="Line 87"/>
            <p:cNvSpPr>
              <a:spLocks noChangeShapeType="1"/>
            </p:cNvSpPr>
            <p:nvPr/>
          </p:nvSpPr>
          <p:spPr bwMode="auto">
            <a:xfrm>
              <a:off x="1104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</p:grpSp>
      <p:sp>
        <p:nvSpPr>
          <p:cNvPr id="597081" name="Rectangle 89"/>
          <p:cNvSpPr>
            <a:spLocks noChangeArrowheads="1"/>
          </p:cNvSpPr>
          <p:nvPr/>
        </p:nvSpPr>
        <p:spPr bwMode="auto">
          <a:xfrm>
            <a:off x="5562600" y="6096000"/>
            <a:ext cx="2185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3333CC"/>
                </a:solidFill>
              </a:rPr>
              <a:t>Context Free?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4693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0400" y="2724150"/>
              <a:ext cx="746125" cy="169863"/>
            </p14:xfrm>
          </p:contentPart>
        </mc:Choice>
        <mc:Fallback xmlns="">
          <p:pic>
            <p:nvPicPr>
              <p:cNvPr id="114693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733921" y="2713354"/>
                <a:ext cx="762322" cy="190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4694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9125" y="2971800"/>
              <a:ext cx="771525" cy="179388"/>
            </p14:xfrm>
          </p:contentPart>
        </mc:Choice>
        <mc:Fallback xmlns="">
          <p:pic>
            <p:nvPicPr>
              <p:cNvPr id="114694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688324" y="2961375"/>
                <a:ext cx="793126" cy="20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4695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5738" y="3557588"/>
              <a:ext cx="1262062" cy="228600"/>
            </p14:xfrm>
          </p:contentPart>
        </mc:Choice>
        <mc:Fallback xmlns="">
          <p:pic>
            <p:nvPicPr>
              <p:cNvPr id="114695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256379" y="3547508"/>
                <a:ext cx="12829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4698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0825" y="2433638"/>
              <a:ext cx="266700" cy="87312"/>
            </p14:xfrm>
          </p:contentPart>
        </mc:Choice>
        <mc:Fallback xmlns="">
          <p:pic>
            <p:nvPicPr>
              <p:cNvPr id="114698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320027" y="2423577"/>
                <a:ext cx="288295" cy="107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4699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8225" y="2416175"/>
              <a:ext cx="50800" cy="25400"/>
            </p14:xfrm>
          </p:contentPart>
        </mc:Choice>
        <mc:Fallback xmlns="">
          <p:pic>
            <p:nvPicPr>
              <p:cNvPr id="114699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6113902" y="2411524"/>
                <a:ext cx="59807" cy="34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470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73200" y="1874838"/>
              <a:ext cx="642938" cy="503237"/>
            </p14:xfrm>
          </p:contentPart>
        </mc:Choice>
        <mc:Fallback xmlns="">
          <p:pic>
            <p:nvPicPr>
              <p:cNvPr id="11470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461320" y="1866199"/>
                <a:ext cx="668857" cy="525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470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1138" y="2081213"/>
              <a:ext cx="7026275" cy="4159250"/>
            </p14:xfrm>
          </p:contentPart>
        </mc:Choice>
        <mc:Fallback xmlns="">
          <p:pic>
            <p:nvPicPr>
              <p:cNvPr id="11470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206098" y="2074733"/>
                <a:ext cx="7045355" cy="4177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470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3238" y="4064000"/>
              <a:ext cx="1589087" cy="368300"/>
            </p14:xfrm>
          </p:contentPart>
        </mc:Choice>
        <mc:Fallback xmlns="">
          <p:pic>
            <p:nvPicPr>
              <p:cNvPr id="11470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5570638" y="4055360"/>
                <a:ext cx="1617888" cy="39242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66" grpId="0" animBg="1"/>
      <p:bldP spid="597067" grpId="0" animBg="1"/>
      <p:bldP spid="597068" grpId="0" animBg="1"/>
      <p:bldP spid="597069" grpId="0" animBg="1"/>
      <p:bldP spid="597070" grpId="0" animBg="1"/>
      <p:bldP spid="597071" grpId="0" animBg="1"/>
      <p:bldP spid="59708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C688DB-7B63-4812-AC0C-9E4A59294FF9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Common Sentence-Types</a:t>
            </a: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83563" cy="4114800"/>
          </a:xfrm>
        </p:spPr>
        <p:txBody>
          <a:bodyPr/>
          <a:lstStyle/>
          <a:p>
            <a:pPr eaLnBrk="1" hangingPunct="1"/>
            <a:r>
              <a:rPr lang="en-US" smtClean="0"/>
              <a:t>Declaratives:  </a:t>
            </a:r>
            <a:r>
              <a:rPr lang="en-US" smtClean="0">
                <a:solidFill>
                  <a:srgbClr val="008000"/>
                </a:solidFill>
              </a:rPr>
              <a:t>A plane left</a:t>
            </a:r>
          </a:p>
          <a:p>
            <a:pPr lvl="1" eaLnBrk="1" hangingPunct="1">
              <a:buFontTx/>
              <a:buNone/>
            </a:pPr>
            <a:r>
              <a:rPr lang="en-US" i="1" smtClean="0">
                <a:solidFill>
                  <a:schemeClr val="accent2"/>
                </a:solidFill>
              </a:rPr>
              <a:t>S -&gt; NP VP</a:t>
            </a:r>
          </a:p>
          <a:p>
            <a:pPr eaLnBrk="1" hangingPunct="1"/>
            <a:r>
              <a:rPr lang="en-US" smtClean="0"/>
              <a:t>Imperatives:   </a:t>
            </a:r>
            <a:r>
              <a:rPr lang="en-US" smtClean="0">
                <a:solidFill>
                  <a:srgbClr val="008000"/>
                </a:solidFill>
              </a:rPr>
              <a:t>Leave!</a:t>
            </a:r>
          </a:p>
          <a:p>
            <a:pPr lvl="1" eaLnBrk="1" hangingPunct="1">
              <a:buFontTx/>
              <a:buNone/>
            </a:pPr>
            <a:r>
              <a:rPr lang="en-US" i="1" smtClean="0">
                <a:solidFill>
                  <a:schemeClr val="accent2"/>
                </a:solidFill>
              </a:rPr>
              <a:t>S -&gt; VP</a:t>
            </a:r>
          </a:p>
          <a:p>
            <a:pPr eaLnBrk="1" hangingPunct="1"/>
            <a:r>
              <a:rPr lang="en-US" smtClean="0"/>
              <a:t>Yes-No Questions: </a:t>
            </a:r>
            <a:r>
              <a:rPr lang="en-US" smtClean="0">
                <a:solidFill>
                  <a:srgbClr val="008000"/>
                </a:solidFill>
              </a:rPr>
              <a:t>Did the plane leave?</a:t>
            </a:r>
          </a:p>
          <a:p>
            <a:pPr lvl="1" eaLnBrk="1" hangingPunct="1">
              <a:buFontTx/>
              <a:buNone/>
            </a:pPr>
            <a:r>
              <a:rPr lang="en-US" i="1" smtClean="0">
                <a:solidFill>
                  <a:schemeClr val="accent2"/>
                </a:solidFill>
              </a:rPr>
              <a:t>S -&gt; Aux NP VP</a:t>
            </a:r>
            <a:endParaRPr lang="en-US" i="1" smtClean="0">
              <a:solidFill>
                <a:srgbClr val="A50021"/>
              </a:solidFill>
            </a:endParaRPr>
          </a:p>
          <a:p>
            <a:pPr eaLnBrk="1" hangingPunct="1"/>
            <a:r>
              <a:rPr lang="en-US" smtClean="0"/>
              <a:t>WH Questions: </a:t>
            </a:r>
          </a:p>
          <a:p>
            <a:pPr eaLnBrk="1" hangingPunct="1">
              <a:buFontTx/>
              <a:buNone/>
            </a:pPr>
            <a:r>
              <a:rPr lang="en-US" smtClean="0"/>
              <a:t> </a:t>
            </a:r>
            <a:r>
              <a:rPr lang="en-US" smtClean="0">
                <a:solidFill>
                  <a:srgbClr val="008000"/>
                </a:solidFill>
              </a:rPr>
              <a:t>Which flights serve breakfast?</a:t>
            </a:r>
          </a:p>
          <a:p>
            <a:pPr lvl="1" eaLnBrk="1" hangingPunct="1">
              <a:buFontTx/>
              <a:buNone/>
            </a:pPr>
            <a:r>
              <a:rPr lang="en-US" i="1" smtClean="0">
                <a:solidFill>
                  <a:schemeClr val="accent2"/>
                </a:solidFill>
              </a:rPr>
              <a:t>S -&gt; WH NP VP</a:t>
            </a:r>
            <a:endParaRPr lang="en-US" smtClean="0">
              <a:solidFill>
                <a:srgbClr val="008000"/>
              </a:solidFill>
            </a:endParaRP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008000"/>
                </a:solidFill>
              </a:rPr>
              <a:t> When did the plane leave?</a:t>
            </a:r>
          </a:p>
          <a:p>
            <a:pPr lvl="1" eaLnBrk="1" hangingPunct="1">
              <a:buFontTx/>
              <a:buNone/>
            </a:pPr>
            <a:r>
              <a:rPr lang="en-US" i="1" smtClean="0">
                <a:solidFill>
                  <a:schemeClr val="accent2"/>
                </a:solidFill>
              </a:rPr>
              <a:t>S -&gt; WH Aux NP VP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5DE8E8-354F-4AD7-98DB-FF270B41339F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0"/>
            <a:ext cx="4800600" cy="1143000"/>
          </a:xfrm>
        </p:spPr>
        <p:txBody>
          <a:bodyPr/>
          <a:lstStyle/>
          <a:p>
            <a:pPr eaLnBrk="1" hangingPunct="1"/>
            <a:r>
              <a:rPr lang="en-US" smtClean="0"/>
              <a:t>NP: more details</a:t>
            </a:r>
          </a:p>
        </p:txBody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762000"/>
            <a:ext cx="63246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NP -&gt; Specifiers </a:t>
            </a:r>
            <a:r>
              <a:rPr lang="en-US" smtClean="0">
                <a:solidFill>
                  <a:schemeClr val="accent2"/>
                </a:solidFill>
              </a:rPr>
              <a:t>N Complements</a:t>
            </a:r>
          </a:p>
          <a:p>
            <a:pPr lvl="1" eaLnBrk="1" hangingPunct="1">
              <a:buFontTx/>
              <a:buNone/>
            </a:pPr>
            <a:r>
              <a:rPr lang="en-US" smtClean="0"/>
              <a:t>	</a:t>
            </a:r>
          </a:p>
        </p:txBody>
      </p:sp>
      <p:sp>
        <p:nvSpPr>
          <p:cNvPr id="666628" name="Rectangle 4"/>
          <p:cNvSpPr>
            <a:spLocks noChangeArrowheads="1"/>
          </p:cNvSpPr>
          <p:nvPr/>
        </p:nvSpPr>
        <p:spPr bwMode="auto">
          <a:xfrm>
            <a:off x="0" y="1371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NP -&gt; (Predet)(Det)(Card)(Ord)(Quant) (AP) </a:t>
            </a:r>
            <a:r>
              <a:rPr lang="en-US" sz="2800" b="1">
                <a:solidFill>
                  <a:srgbClr val="3333CC"/>
                </a:solidFill>
                <a:latin typeface="Comic Sans MS" pitchFamily="66" charset="0"/>
              </a:rPr>
              <a:t>Nom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 e.g.,    </a:t>
            </a:r>
            <a:r>
              <a:rPr lang="en-US" sz="2800" b="1">
                <a:solidFill>
                  <a:srgbClr val="008000"/>
                </a:solidFill>
                <a:latin typeface="Comic Sans MS" pitchFamily="66" charset="0"/>
              </a:rPr>
              <a:t>all      the         other       cheap cars</a:t>
            </a: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Comic Sans MS" pitchFamily="66" charset="0"/>
              </a:rPr>
              <a:t>	 </a:t>
            </a:r>
          </a:p>
        </p:txBody>
      </p:sp>
      <p:sp>
        <p:nvSpPr>
          <p:cNvPr id="666629" name="Rectangle 5"/>
          <p:cNvSpPr>
            <a:spLocks noChangeArrowheads="1"/>
          </p:cNvSpPr>
          <p:nvPr/>
        </p:nvSpPr>
        <p:spPr bwMode="auto">
          <a:xfrm>
            <a:off x="0" y="2590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Nom -&gt; Nom          PP       (PP)      (PP)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 e.g.,    </a:t>
            </a:r>
            <a:r>
              <a:rPr lang="en-US" sz="2800" b="1">
                <a:solidFill>
                  <a:srgbClr val="008000"/>
                </a:solidFill>
                <a:latin typeface="Comic Sans MS" pitchFamily="66" charset="0"/>
              </a:rPr>
              <a:t>reservation on BA456 from NY to YVR</a:t>
            </a: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	</a:t>
            </a:r>
          </a:p>
        </p:txBody>
      </p:sp>
      <p:sp>
        <p:nvSpPr>
          <p:cNvPr id="666630" name="Rectangle 6"/>
          <p:cNvSpPr>
            <a:spLocks noChangeArrowheads="1"/>
          </p:cNvSpPr>
          <p:nvPr/>
        </p:nvSpPr>
        <p:spPr bwMode="auto">
          <a:xfrm>
            <a:off x="0" y="3733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	Nom -&gt; Nom GerundVP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 e.g.,    </a:t>
            </a:r>
            <a:r>
              <a:rPr lang="en-US" sz="2800" b="1">
                <a:solidFill>
                  <a:srgbClr val="008000"/>
                </a:solidFill>
                <a:latin typeface="Comic Sans MS" pitchFamily="66" charset="0"/>
              </a:rPr>
              <a:t>flight arriving on Monday</a:t>
            </a: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 Nom -&gt; Nom RelClause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 Nom RelClause -&gt;(who | that) VP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 e.g.,    </a:t>
            </a:r>
            <a:r>
              <a:rPr lang="en-US" sz="2800" b="1">
                <a:solidFill>
                  <a:srgbClr val="008000"/>
                </a:solidFill>
                <a:latin typeface="Comic Sans MS" pitchFamily="66" charset="0"/>
              </a:rPr>
              <a:t>flight that arrives in the evening</a:t>
            </a: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28" grpId="0"/>
      <p:bldP spid="666629" grpId="0"/>
      <p:bldP spid="6666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A83873-5170-4454-91BA-DBB4477CD365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Conjunctive Constructions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1219200"/>
          </a:xfrm>
        </p:spPr>
        <p:txBody>
          <a:bodyPr/>
          <a:lstStyle/>
          <a:p>
            <a:pPr eaLnBrk="1" hangingPunct="1"/>
            <a:r>
              <a:rPr lang="en-US" smtClean="0"/>
              <a:t>S -&gt; S and S</a:t>
            </a:r>
          </a:p>
          <a:p>
            <a:pPr lvl="1" eaLnBrk="1" hangingPunct="1"/>
            <a:r>
              <a:rPr lang="en-US" sz="2800" smtClean="0">
                <a:solidFill>
                  <a:srgbClr val="008000"/>
                </a:solidFill>
              </a:rPr>
              <a:t>John went to NY and Mary followed him</a:t>
            </a:r>
            <a:endParaRPr lang="en-US" sz="2800" smtClean="0"/>
          </a:p>
          <a:p>
            <a:pPr lvl="1" eaLnBrk="1" hangingPunct="1">
              <a:buFontTx/>
              <a:buNone/>
            </a:pPr>
            <a:r>
              <a:rPr lang="en-US" smtClean="0"/>
              <a:t>	</a:t>
            </a:r>
          </a:p>
        </p:txBody>
      </p:sp>
      <p:sp>
        <p:nvSpPr>
          <p:cNvPr id="608260" name="Rectangle 4"/>
          <p:cNvSpPr>
            <a:spLocks noChangeArrowheads="1"/>
          </p:cNvSpPr>
          <p:nvPr/>
        </p:nvSpPr>
        <p:spPr bwMode="auto">
          <a:xfrm>
            <a:off x="685800" y="23622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NP -&gt; NP and NP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1">
                <a:solidFill>
                  <a:srgbClr val="008000"/>
                </a:solidFill>
                <a:latin typeface="Comic Sans MS" pitchFamily="66" charset="0"/>
              </a:rPr>
              <a:t>John went to NY and Boston</a:t>
            </a: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08261" name="Rectangle 5"/>
          <p:cNvSpPr>
            <a:spLocks noChangeArrowheads="1"/>
          </p:cNvSpPr>
          <p:nvPr/>
        </p:nvSpPr>
        <p:spPr bwMode="auto">
          <a:xfrm>
            <a:off x="685800" y="35052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VP -&gt; VP and VP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b="1">
                <a:solidFill>
                  <a:srgbClr val="008000"/>
                </a:solidFill>
                <a:latin typeface="Comic Sans MS" pitchFamily="66" charset="0"/>
              </a:rPr>
              <a:t>John went to NY and visited MOMA</a:t>
            </a: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Comic Sans MS" pitchFamily="66" charset="0"/>
              </a:rPr>
              <a:t>	</a:t>
            </a:r>
          </a:p>
        </p:txBody>
      </p:sp>
      <p:sp>
        <p:nvSpPr>
          <p:cNvPr id="608262" name="Rectangle 6"/>
          <p:cNvSpPr>
            <a:spLocks noChangeArrowheads="1"/>
          </p:cNvSpPr>
          <p:nvPr/>
        </p:nvSpPr>
        <p:spPr bwMode="auto">
          <a:xfrm>
            <a:off x="609600" y="4648200"/>
            <a:ext cx="7467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In fact the right rule for English is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X -&gt; X and X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Comic Sans MS" pitchFamily="66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60" grpId="0"/>
      <p:bldP spid="608261" grpId="0"/>
      <p:bldP spid="6082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01800E-F479-449A-AD84-3BEA3D3EC31C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CFG for NLP: summary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8915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3200" dirty="0" smtClean="0"/>
              <a:t>CFGs cover most syntactic structure in English.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</a:pPr>
            <a:r>
              <a:rPr lang="en-US" sz="3200" dirty="0" smtClean="0"/>
              <a:t>Many practical computational grammars simply rely on CFG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7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6BC671-65C8-4AB5-A1FC-50170D66D54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1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Other Options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334000"/>
          </a:xfrm>
        </p:spPr>
        <p:txBody>
          <a:bodyPr/>
          <a:lstStyle/>
          <a:p>
            <a:pPr eaLnBrk="1" hangingPunct="1"/>
            <a:r>
              <a:rPr lang="en-US" sz="3200" smtClean="0"/>
              <a:t>Regular languages (FSA) </a:t>
            </a:r>
            <a:r>
              <a:rPr lang="en-US" sz="3200" b="0" smtClean="0">
                <a:solidFill>
                  <a:schemeClr val="accent2"/>
                </a:solidFill>
                <a:sym typeface="Symbol" pitchFamily="18" charset="2"/>
              </a:rPr>
              <a:t>A </a:t>
            </a:r>
            <a:r>
              <a:rPr lang="en-US" sz="3200" b="0" i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3200" b="0" smtClean="0">
                <a:solidFill>
                  <a:schemeClr val="accent2"/>
                </a:solidFill>
                <a:sym typeface="Symbol" pitchFamily="18" charset="2"/>
              </a:rPr>
              <a:t>B or A </a:t>
            </a:r>
            <a:r>
              <a:rPr lang="en-US" sz="3200" b="0" i="1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US" sz="3200" b="0" smtClean="0">
                <a:solidFill>
                  <a:schemeClr val="accent2"/>
                </a:solidFill>
                <a:sym typeface="Symbol" pitchFamily="18" charset="2"/>
              </a:rPr>
              <a:t> </a:t>
            </a:r>
            <a:endParaRPr lang="en-US" sz="3200" smtClean="0"/>
          </a:p>
          <a:p>
            <a:pPr lvl="1" eaLnBrk="1" hangingPunct="1"/>
            <a:r>
              <a:rPr lang="en-US" sz="2800" smtClean="0"/>
              <a:t>Too weak </a:t>
            </a:r>
            <a:r>
              <a:rPr lang="en-US" sz="2800" b="0" smtClean="0"/>
              <a:t>(e.g., cannot deal with recursion in a general way – no center-embedding)</a:t>
            </a:r>
          </a:p>
          <a:p>
            <a:pPr eaLnBrk="1" hangingPunct="1"/>
            <a:r>
              <a:rPr lang="en-US" sz="3200" i="1" smtClean="0"/>
              <a:t>CFGs </a:t>
            </a:r>
            <a:r>
              <a:rPr lang="en-US" sz="3200" b="0" smtClean="0">
                <a:solidFill>
                  <a:schemeClr val="accent2"/>
                </a:solidFill>
                <a:sym typeface="Symbol" pitchFamily="18" charset="2"/>
              </a:rPr>
              <a:t>A  </a:t>
            </a:r>
            <a:r>
              <a:rPr lang="en-US" b="0" smtClean="0">
                <a:solidFill>
                  <a:schemeClr val="accent2"/>
                </a:solidFill>
                <a:sym typeface="Symbol" pitchFamily="18" charset="2"/>
              </a:rPr>
              <a:t>(also produce more understandable and “useful” structure)</a:t>
            </a:r>
          </a:p>
          <a:p>
            <a:pPr eaLnBrk="1" hangingPunct="1"/>
            <a:endParaRPr lang="en-US" i="1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3200" smtClean="0"/>
              <a:t>Context-sensitive </a:t>
            </a:r>
            <a:r>
              <a:rPr lang="en-US" sz="3200" b="0" smtClean="0">
                <a:solidFill>
                  <a:schemeClr val="accent2"/>
                </a:solidFill>
                <a:sym typeface="Symbol" pitchFamily="18" charset="2"/>
              </a:rPr>
              <a:t>A ; </a:t>
            </a:r>
            <a:r>
              <a:rPr lang="en-US" sz="3200" b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≠</a:t>
            </a:r>
            <a:r>
              <a:rPr lang="en-US" sz="3200" b="0" smtClean="0">
                <a:solidFill>
                  <a:schemeClr val="accent2"/>
                </a:solidFill>
                <a:sym typeface="Symbol" pitchFamily="18" charset="2"/>
              </a:rPr>
              <a:t></a:t>
            </a:r>
            <a:endParaRPr lang="en-US" sz="3200" smtClean="0">
              <a:solidFill>
                <a:schemeClr val="accent2"/>
              </a:solidFill>
            </a:endParaRPr>
          </a:p>
          <a:p>
            <a:pPr lvl="1" eaLnBrk="1" hangingPunct="1"/>
            <a:r>
              <a:rPr lang="en-US" sz="2800" smtClean="0"/>
              <a:t>Can be computationally intractable</a:t>
            </a:r>
          </a:p>
          <a:p>
            <a:pPr eaLnBrk="1" hangingPunct="1"/>
            <a:r>
              <a:rPr lang="en-US" sz="3200" smtClean="0"/>
              <a:t>Turing equiv. </a:t>
            </a:r>
            <a:r>
              <a:rPr lang="en-US" sz="3200" b="0" smtClean="0">
                <a:solidFill>
                  <a:schemeClr val="accent2"/>
                </a:solidFill>
                <a:sym typeface="Symbol" pitchFamily="18" charset="2"/>
              </a:rPr>
              <a:t>; </a:t>
            </a:r>
            <a:r>
              <a:rPr lang="en-US" sz="3200" b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≠</a:t>
            </a:r>
            <a:r>
              <a:rPr lang="en-US" sz="3200" b="0" smtClean="0">
                <a:solidFill>
                  <a:schemeClr val="accent2"/>
                </a:solidFill>
                <a:sym typeface="Symbol" pitchFamily="18" charset="2"/>
              </a:rPr>
              <a:t></a:t>
            </a:r>
            <a:endParaRPr lang="en-US" sz="3200" smtClean="0">
              <a:solidFill>
                <a:schemeClr val="accent2"/>
              </a:solidFill>
            </a:endParaRPr>
          </a:p>
          <a:p>
            <a:pPr lvl="1" eaLnBrk="1" hangingPunct="1"/>
            <a:r>
              <a:rPr lang="en-US" sz="2800" smtClean="0"/>
              <a:t>Too powerful / Computationally intractable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415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2250" y="474663"/>
              <a:ext cx="125413" cy="176212"/>
            </p14:xfrm>
          </p:contentPart>
        </mc:Choice>
        <mc:Fallback xmlns="">
          <p:pic>
            <p:nvPicPr>
              <p:cNvPr id="13415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561829" y="461690"/>
                <a:ext cx="148771" cy="196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415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99288" y="182563"/>
              <a:ext cx="2079625" cy="433387"/>
            </p14:xfrm>
          </p:contentPart>
        </mc:Choice>
        <mc:Fallback xmlns="">
          <p:pic>
            <p:nvPicPr>
              <p:cNvPr id="13415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986689" y="174284"/>
                <a:ext cx="2102304" cy="451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415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9838" y="1004888"/>
              <a:ext cx="363537" cy="484187"/>
            </p14:xfrm>
          </p:contentPart>
        </mc:Choice>
        <mc:Fallback xmlns="">
          <p:pic>
            <p:nvPicPr>
              <p:cNvPr id="13415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315514" y="994441"/>
                <a:ext cx="378669" cy="5040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415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45350" y="958850"/>
              <a:ext cx="347663" cy="482600"/>
            </p14:xfrm>
          </p:contentPart>
        </mc:Choice>
        <mc:Fallback xmlns="">
          <p:pic>
            <p:nvPicPr>
              <p:cNvPr id="13415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7236703" y="950573"/>
                <a:ext cx="365677" cy="498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415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74025" y="1433513"/>
              <a:ext cx="179388" cy="28575"/>
            </p14:xfrm>
          </p:contentPart>
        </mc:Choice>
        <mc:Fallback xmlns="">
          <p:pic>
            <p:nvPicPr>
              <p:cNvPr id="13415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8062498" y="1424470"/>
                <a:ext cx="201721" cy="49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415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5638" y="3173413"/>
              <a:ext cx="2036762" cy="504825"/>
            </p14:xfrm>
          </p:contentPart>
        </mc:Choice>
        <mc:Fallback xmlns="">
          <p:pic>
            <p:nvPicPr>
              <p:cNvPr id="13415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5721959" y="3165491"/>
                <a:ext cx="2064120" cy="526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416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1438" y="3646488"/>
              <a:ext cx="1427162" cy="336550"/>
            </p14:xfrm>
          </p:contentPart>
        </mc:Choice>
        <mc:Fallback xmlns="">
          <p:pic>
            <p:nvPicPr>
              <p:cNvPr id="13416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6411000" y="3638569"/>
                <a:ext cx="1444799" cy="354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416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58163" y="3540125"/>
              <a:ext cx="241300" cy="319088"/>
            </p14:xfrm>
          </p:contentPart>
        </mc:Choice>
        <mc:Fallback xmlns="">
          <p:pic>
            <p:nvPicPr>
              <p:cNvPr id="13416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8144837" y="3528574"/>
                <a:ext cx="259668" cy="343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416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83438" y="3886200"/>
              <a:ext cx="1839912" cy="363538"/>
            </p14:xfrm>
          </p:contentPart>
        </mc:Choice>
        <mc:Fallback xmlns="">
          <p:pic>
            <p:nvPicPr>
              <p:cNvPr id="13416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7176958" y="3871802"/>
                <a:ext cx="1860791" cy="3901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416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9900" y="5245100"/>
              <a:ext cx="555625" cy="252413"/>
            </p14:xfrm>
          </p:contentPart>
        </mc:Choice>
        <mc:Fallback xmlns="">
          <p:pic>
            <p:nvPicPr>
              <p:cNvPr id="13416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5537657" y="5232137"/>
                <a:ext cx="572910" cy="274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416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3963" y="5207000"/>
              <a:ext cx="498475" cy="312738"/>
            </p14:xfrm>
          </p:contentPart>
        </mc:Choice>
        <mc:Fallback xmlns="">
          <p:pic>
            <p:nvPicPr>
              <p:cNvPr id="13416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>
              <a:xfrm>
                <a:off x="6291717" y="5193684"/>
                <a:ext cx="525488" cy="341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416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3413" y="5162550"/>
              <a:ext cx="1982787" cy="361950"/>
            </p14:xfrm>
          </p:contentPart>
        </mc:Choice>
        <mc:Fallback xmlns="">
          <p:pic>
            <p:nvPicPr>
              <p:cNvPr id="13416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6972254" y="5148144"/>
                <a:ext cx="2008706" cy="3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416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5713" y="4970463"/>
              <a:ext cx="3100387" cy="44450"/>
            </p14:xfrm>
          </p:contentPart>
        </mc:Choice>
        <mc:Fallback xmlns="">
          <p:pic>
            <p:nvPicPr>
              <p:cNvPr id="13416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3788513" y="4957558"/>
                <a:ext cx="3122347" cy="6775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2458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5C1DAB-4956-4148-8A39-D831A3DE4ED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Today </a:t>
            </a:r>
            <a:r>
              <a:rPr lang="en-US" dirty="0" smtClean="0"/>
              <a:t>Nov 13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8077200" cy="3962400"/>
          </a:xfrm>
        </p:spPr>
        <p:txBody>
          <a:bodyPr/>
          <a:lstStyle/>
          <a:p>
            <a:pPr eaLnBrk="1" hangingPunct="1"/>
            <a:r>
              <a:rPr lang="en-US" sz="3200" b="0" dirty="0" smtClean="0">
                <a:solidFill>
                  <a:schemeClr val="accent2"/>
                </a:solidFill>
              </a:rPr>
              <a:t>Finish Context Free Grammars / English Syntax</a:t>
            </a:r>
          </a:p>
          <a:p>
            <a:pPr eaLnBrk="1" hangingPunct="1"/>
            <a:endParaRPr lang="en-US" sz="3200" b="0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3200" dirty="0" smtClean="0"/>
              <a:t>Parsing</a:t>
            </a:r>
          </a:p>
          <a:p>
            <a:pPr eaLnBrk="1" hangingPunct="1"/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06407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2700" y="6400800"/>
            <a:ext cx="2895600" cy="457200"/>
          </a:xfrm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 dirty="0" smtClean="0"/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C9690E-C3CF-4F39-AEFA-FB28CAE5D29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382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NLP: Knowledge-Formalisms Map</a:t>
            </a:r>
            <a:br>
              <a:rPr lang="en-US" dirty="0" smtClean="0"/>
            </a:br>
            <a:r>
              <a:rPr lang="en-US" sz="3200" dirty="0" smtClean="0"/>
              <a:t>(including probabilistic formalisms)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4572000"/>
            <a:ext cx="4724400" cy="914400"/>
          </a:xfrm>
          <a:solidFill>
            <a:srgbClr val="CCFF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/>
              <a:t>Logical formalisms (First-Order Logics, </a:t>
            </a:r>
            <a:r>
              <a:rPr lang="en-US" sz="2400" b="0" i="1" dirty="0" smtClean="0">
                <a:solidFill>
                  <a:schemeClr val="accent2"/>
                </a:solidFill>
              </a:rPr>
              <a:t>Prob. Logics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3124200" y="3352800"/>
            <a:ext cx="5029200" cy="965200"/>
          </a:xfrm>
          <a:prstGeom prst="rect">
            <a:avLst/>
          </a:prstGeom>
          <a:solidFill>
            <a:srgbClr val="CCFFFF"/>
          </a:solidFill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Rule systems </a:t>
            </a: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(e.g.,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(Prob.)</a:t>
            </a:r>
            <a:r>
              <a:rPr lang="en-US" sz="2000" dirty="0">
                <a:latin typeface="Comic Sans MS" pitchFamily="66" charset="0"/>
              </a:rPr>
              <a:t> Context-Free Grammars)</a:t>
            </a:r>
          </a:p>
          <a:p>
            <a:pPr marL="342900" indent="-342900">
              <a:spcBef>
                <a:spcPct val="2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3581400" y="1752600"/>
            <a:ext cx="4572000" cy="1524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State Machines </a:t>
            </a: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endParaRPr lang="en-US" sz="240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dirty="0">
                <a:latin typeface="Comic Sans MS" pitchFamily="66" charset="0"/>
              </a:rPr>
              <a:t>(Finite State </a:t>
            </a:r>
            <a:r>
              <a:rPr lang="en-US" sz="2000" dirty="0" err="1">
                <a:latin typeface="Comic Sans MS" pitchFamily="66" charset="0"/>
              </a:rPr>
              <a:t>Automata,Finite</a:t>
            </a:r>
            <a:r>
              <a:rPr lang="en-US" sz="2000" dirty="0">
                <a:latin typeface="Comic Sans MS" pitchFamily="66" charset="0"/>
              </a:rPr>
              <a:t> State Transducers,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Markov Models</a:t>
            </a:r>
            <a:r>
              <a:rPr lang="en-US" sz="2000" dirty="0">
                <a:latin typeface="Comic Sans MS" pitchFamily="66" charset="0"/>
              </a:rPr>
              <a:t>)</a:t>
            </a:r>
          </a:p>
        </p:txBody>
      </p:sp>
      <p:sp>
        <p:nvSpPr>
          <p:cNvPr id="23561" name="Line 6"/>
          <p:cNvSpPr>
            <a:spLocks noChangeShapeType="1"/>
          </p:cNvSpPr>
          <p:nvPr/>
        </p:nvSpPr>
        <p:spPr bwMode="auto">
          <a:xfrm flipH="1" flipV="1">
            <a:off x="1981200" y="22098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1905000"/>
            <a:ext cx="19812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Morphology</a:t>
            </a: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152400" y="2819400"/>
            <a:ext cx="1371600" cy="533400"/>
          </a:xfrm>
          <a:prstGeom prst="rect">
            <a:avLst/>
          </a:prstGeom>
          <a:solidFill>
            <a:srgbClr val="CCFFFF"/>
          </a:solidFill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Syntax</a:t>
            </a: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4572000"/>
            <a:ext cx="2209800" cy="1295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Pragmatics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Discourse and Dialogue</a:t>
            </a: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657600"/>
            <a:ext cx="16764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Semantics</a:t>
            </a:r>
          </a:p>
        </p:txBody>
      </p:sp>
      <p:sp>
        <p:nvSpPr>
          <p:cNvPr id="23566" name="Line 11"/>
          <p:cNvSpPr>
            <a:spLocks noChangeShapeType="1"/>
          </p:cNvSpPr>
          <p:nvPr/>
        </p:nvSpPr>
        <p:spPr bwMode="auto">
          <a:xfrm flipH="1" flipV="1">
            <a:off x="1524000" y="3086100"/>
            <a:ext cx="1600200" cy="72390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Line 12"/>
          <p:cNvSpPr>
            <a:spLocks noChangeShapeType="1"/>
          </p:cNvSpPr>
          <p:nvPr/>
        </p:nvSpPr>
        <p:spPr bwMode="auto">
          <a:xfrm flipH="1" flipV="1">
            <a:off x="1676400" y="4038600"/>
            <a:ext cx="1828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Line 13"/>
          <p:cNvSpPr>
            <a:spLocks noChangeShapeType="1"/>
          </p:cNvSpPr>
          <p:nvPr/>
        </p:nvSpPr>
        <p:spPr bwMode="auto">
          <a:xfrm flipH="1">
            <a:off x="2209800" y="4876800"/>
            <a:ext cx="1295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Line 14"/>
          <p:cNvSpPr>
            <a:spLocks noChangeShapeType="1"/>
          </p:cNvSpPr>
          <p:nvPr/>
        </p:nvSpPr>
        <p:spPr bwMode="auto">
          <a:xfrm flipH="1">
            <a:off x="1676400" y="22860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Line 15"/>
          <p:cNvSpPr>
            <a:spLocks noChangeShapeType="1"/>
          </p:cNvSpPr>
          <p:nvPr/>
        </p:nvSpPr>
        <p:spPr bwMode="auto">
          <a:xfrm flipH="1">
            <a:off x="2209800" y="2286000"/>
            <a:ext cx="1524000" cy="2667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Line 16"/>
          <p:cNvSpPr>
            <a:spLocks noChangeShapeType="1"/>
          </p:cNvSpPr>
          <p:nvPr/>
        </p:nvSpPr>
        <p:spPr bwMode="auto">
          <a:xfrm flipH="1">
            <a:off x="1676400" y="3962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2" name="Line 17"/>
          <p:cNvSpPr>
            <a:spLocks noChangeShapeType="1"/>
          </p:cNvSpPr>
          <p:nvPr/>
        </p:nvSpPr>
        <p:spPr bwMode="auto">
          <a:xfrm flipH="1">
            <a:off x="2133600" y="4038600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4329113" y="5694363"/>
            <a:ext cx="4357687" cy="9350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AI planners </a:t>
            </a:r>
            <a:r>
              <a:rPr lang="en-US" sz="2000" i="1" dirty="0" smtClean="0">
                <a:solidFill>
                  <a:schemeClr val="accent2"/>
                </a:solidFill>
                <a:latin typeface="Comic Sans MS" pitchFamily="66" charset="0"/>
              </a:rPr>
              <a:t>(</a:t>
            </a:r>
            <a:r>
              <a:rPr lang="en-US" sz="2000" i="1" dirty="0" smtClean="0">
                <a:latin typeface="Comic Sans MS" pitchFamily="66" charset="0"/>
              </a:rPr>
              <a:t>Task decomposition, </a:t>
            </a:r>
            <a:r>
              <a:rPr lang="en-US" sz="2000" i="1" dirty="0" smtClean="0">
                <a:solidFill>
                  <a:schemeClr val="accent2"/>
                </a:solidFill>
                <a:latin typeface="Comic Sans MS" pitchFamily="66" charset="0"/>
              </a:rPr>
              <a:t>MDP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Markov Decision Processes)</a:t>
            </a:r>
          </a:p>
        </p:txBody>
      </p:sp>
      <p:sp>
        <p:nvSpPr>
          <p:cNvPr id="23574" name="Line 19"/>
          <p:cNvSpPr>
            <a:spLocks noChangeShapeType="1"/>
          </p:cNvSpPr>
          <p:nvPr/>
        </p:nvSpPr>
        <p:spPr bwMode="auto">
          <a:xfrm flipH="1" flipV="1">
            <a:off x="2209800" y="5486400"/>
            <a:ext cx="2133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Line 20"/>
          <p:cNvSpPr>
            <a:spLocks noChangeShapeType="1"/>
          </p:cNvSpPr>
          <p:nvPr/>
        </p:nvSpPr>
        <p:spPr bwMode="auto">
          <a:xfrm flipH="1">
            <a:off x="1524000" y="2286000"/>
            <a:ext cx="2209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8229600" y="2057400"/>
            <a:ext cx="914400" cy="40386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wordArtVert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2"/>
                </a:solidFill>
                <a:latin typeface="Comic Sans MS" pitchFamily="66" charset="0"/>
              </a:rPr>
              <a:t>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142825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517A51-FF5C-46F7-A761-BE767D67E3CC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Parsing with CFGs</a:t>
            </a:r>
          </a:p>
        </p:txBody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686800" cy="1371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Assign valid trees: covers </a:t>
            </a:r>
            <a:r>
              <a:rPr lang="en-US" smtClean="0">
                <a:solidFill>
                  <a:schemeClr val="accent2"/>
                </a:solidFill>
              </a:rPr>
              <a:t>all and only the elements of the input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2"/>
                </a:solidFill>
              </a:rPr>
              <a:t>has an S at the top</a:t>
            </a:r>
          </a:p>
        </p:txBody>
      </p:sp>
      <p:sp>
        <p:nvSpPr>
          <p:cNvPr id="39943" name="Text Box 4"/>
          <p:cNvSpPr txBox="1">
            <a:spLocks noChangeArrowheads="1"/>
          </p:cNvSpPr>
          <p:nvPr/>
        </p:nvSpPr>
        <p:spPr bwMode="auto">
          <a:xfrm>
            <a:off x="3733800" y="2743200"/>
            <a:ext cx="1597025" cy="64135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Comic Sans MS" pitchFamily="66" charset="0"/>
              </a:rPr>
              <a:t>Parser</a:t>
            </a:r>
          </a:p>
        </p:txBody>
      </p:sp>
      <p:sp>
        <p:nvSpPr>
          <p:cNvPr id="39944" name="Text Box 5"/>
          <p:cNvSpPr txBox="1">
            <a:spLocks noChangeArrowheads="1"/>
          </p:cNvSpPr>
          <p:nvPr/>
        </p:nvSpPr>
        <p:spPr bwMode="auto">
          <a:xfrm>
            <a:off x="0" y="2057400"/>
            <a:ext cx="33194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rial Unicode MS" pitchFamily="34" charset="-128"/>
              </a:rPr>
              <a:t>I prefer a morning flight</a:t>
            </a:r>
          </a:p>
        </p:txBody>
      </p:sp>
      <p:sp>
        <p:nvSpPr>
          <p:cNvPr id="39945" name="Line 6"/>
          <p:cNvSpPr>
            <a:spLocks noChangeShapeType="1"/>
          </p:cNvSpPr>
          <p:nvPr/>
        </p:nvSpPr>
        <p:spPr bwMode="auto">
          <a:xfrm>
            <a:off x="3200400" y="2438400"/>
            <a:ext cx="5334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9946" name="Line 7"/>
          <p:cNvSpPr>
            <a:spLocks noChangeShapeType="1"/>
          </p:cNvSpPr>
          <p:nvPr/>
        </p:nvSpPr>
        <p:spPr bwMode="auto">
          <a:xfrm flipV="1">
            <a:off x="5334000" y="30480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39947" name="Group 8"/>
          <p:cNvGrpSpPr>
            <a:grpSpLocks/>
          </p:cNvGrpSpPr>
          <p:nvPr/>
        </p:nvGrpSpPr>
        <p:grpSpPr bwMode="auto">
          <a:xfrm>
            <a:off x="5749925" y="1752600"/>
            <a:ext cx="3394075" cy="2716213"/>
            <a:chOff x="3494" y="720"/>
            <a:chExt cx="2051" cy="1568"/>
          </a:xfrm>
        </p:grpSpPr>
        <p:sp>
          <p:nvSpPr>
            <p:cNvPr id="39953" name="Freeform 9"/>
            <p:cNvSpPr>
              <a:spLocks/>
            </p:cNvSpPr>
            <p:nvPr/>
          </p:nvSpPr>
          <p:spPr bwMode="auto">
            <a:xfrm>
              <a:off x="4206" y="720"/>
              <a:ext cx="57" cy="69"/>
            </a:xfrm>
            <a:custGeom>
              <a:avLst/>
              <a:gdLst>
                <a:gd name="T0" fmla="*/ 22 w 76"/>
                <a:gd name="T1" fmla="*/ 4 h 121"/>
                <a:gd name="T2" fmla="*/ 20 w 76"/>
                <a:gd name="T3" fmla="*/ 3 h 121"/>
                <a:gd name="T4" fmla="*/ 17 w 76"/>
                <a:gd name="T5" fmla="*/ 1 h 121"/>
                <a:gd name="T6" fmla="*/ 14 w 76"/>
                <a:gd name="T7" fmla="*/ 1 h 121"/>
                <a:gd name="T8" fmla="*/ 9 w 76"/>
                <a:gd name="T9" fmla="*/ 1 h 121"/>
                <a:gd name="T10" fmla="*/ 5 w 76"/>
                <a:gd name="T11" fmla="*/ 2 h 121"/>
                <a:gd name="T12" fmla="*/ 5 w 76"/>
                <a:gd name="T13" fmla="*/ 3 h 121"/>
                <a:gd name="T14" fmla="*/ 7 w 76"/>
                <a:gd name="T15" fmla="*/ 4 h 121"/>
                <a:gd name="T16" fmla="*/ 14 w 76"/>
                <a:gd name="T17" fmla="*/ 5 h 121"/>
                <a:gd name="T18" fmla="*/ 20 w 76"/>
                <a:gd name="T19" fmla="*/ 7 h 121"/>
                <a:gd name="T20" fmla="*/ 22 w 76"/>
                <a:gd name="T21" fmla="*/ 8 h 121"/>
                <a:gd name="T22" fmla="*/ 24 w 76"/>
                <a:gd name="T23" fmla="*/ 10 h 121"/>
                <a:gd name="T24" fmla="*/ 20 w 76"/>
                <a:gd name="T25" fmla="*/ 11 h 121"/>
                <a:gd name="T26" fmla="*/ 12 w 76"/>
                <a:gd name="T27" fmla="*/ 13 h 121"/>
                <a:gd name="T28" fmla="*/ 9 w 76"/>
                <a:gd name="T29" fmla="*/ 13 h 121"/>
                <a:gd name="T30" fmla="*/ 6 w 76"/>
                <a:gd name="T31" fmla="*/ 13 h 121"/>
                <a:gd name="T32" fmla="*/ 2 w 76"/>
                <a:gd name="T33" fmla="*/ 12 h 121"/>
                <a:gd name="T34" fmla="*/ 2 w 76"/>
                <a:gd name="T35" fmla="*/ 12 h 121"/>
                <a:gd name="T36" fmla="*/ 2 w 76"/>
                <a:gd name="T37" fmla="*/ 13 h 121"/>
                <a:gd name="T38" fmla="*/ 0 w 76"/>
                <a:gd name="T39" fmla="*/ 9 h 121"/>
                <a:gd name="T40" fmla="*/ 2 w 76"/>
                <a:gd name="T41" fmla="*/ 10 h 121"/>
                <a:gd name="T42" fmla="*/ 4 w 76"/>
                <a:gd name="T43" fmla="*/ 11 h 121"/>
                <a:gd name="T44" fmla="*/ 9 w 76"/>
                <a:gd name="T45" fmla="*/ 12 h 121"/>
                <a:gd name="T46" fmla="*/ 15 w 76"/>
                <a:gd name="T47" fmla="*/ 12 h 121"/>
                <a:gd name="T48" fmla="*/ 19 w 76"/>
                <a:gd name="T49" fmla="*/ 11 h 121"/>
                <a:gd name="T50" fmla="*/ 19 w 76"/>
                <a:gd name="T51" fmla="*/ 10 h 121"/>
                <a:gd name="T52" fmla="*/ 17 w 76"/>
                <a:gd name="T53" fmla="*/ 9 h 121"/>
                <a:gd name="T54" fmla="*/ 15 w 76"/>
                <a:gd name="T55" fmla="*/ 8 h 121"/>
                <a:gd name="T56" fmla="*/ 10 w 76"/>
                <a:gd name="T57" fmla="*/ 7 h 121"/>
                <a:gd name="T58" fmla="*/ 4 w 76"/>
                <a:gd name="T59" fmla="*/ 6 h 121"/>
                <a:gd name="T60" fmla="*/ 2 w 76"/>
                <a:gd name="T61" fmla="*/ 5 h 121"/>
                <a:gd name="T62" fmla="*/ 0 w 76"/>
                <a:gd name="T63" fmla="*/ 3 h 121"/>
                <a:gd name="T64" fmla="*/ 2 w 76"/>
                <a:gd name="T65" fmla="*/ 1 h 121"/>
                <a:gd name="T66" fmla="*/ 10 w 76"/>
                <a:gd name="T67" fmla="*/ 0 h 121"/>
                <a:gd name="T68" fmla="*/ 16 w 76"/>
                <a:gd name="T69" fmla="*/ 1 h 121"/>
                <a:gd name="T70" fmla="*/ 19 w 76"/>
                <a:gd name="T71" fmla="*/ 1 h 121"/>
                <a:gd name="T72" fmla="*/ 20 w 76"/>
                <a:gd name="T73" fmla="*/ 1 h 121"/>
                <a:gd name="T74" fmla="*/ 22 w 76"/>
                <a:gd name="T75" fmla="*/ 0 h 1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6"/>
                <a:gd name="T115" fmla="*/ 0 h 121"/>
                <a:gd name="T116" fmla="*/ 76 w 76"/>
                <a:gd name="T117" fmla="*/ 121 h 1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6" h="121">
                  <a:moveTo>
                    <a:pt x="68" y="0"/>
                  </a:moveTo>
                  <a:lnTo>
                    <a:pt x="68" y="41"/>
                  </a:lnTo>
                  <a:lnTo>
                    <a:pt x="64" y="28"/>
                  </a:lnTo>
                  <a:lnTo>
                    <a:pt x="60" y="20"/>
                  </a:lnTo>
                  <a:lnTo>
                    <a:pt x="56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24" y="36"/>
                  </a:lnTo>
                  <a:lnTo>
                    <a:pt x="32" y="45"/>
                  </a:lnTo>
                  <a:lnTo>
                    <a:pt x="44" y="49"/>
                  </a:lnTo>
                  <a:lnTo>
                    <a:pt x="56" y="57"/>
                  </a:lnTo>
                  <a:lnTo>
                    <a:pt x="64" y="65"/>
                  </a:lnTo>
                  <a:lnTo>
                    <a:pt x="68" y="69"/>
                  </a:lnTo>
                  <a:lnTo>
                    <a:pt x="72" y="73"/>
                  </a:lnTo>
                  <a:lnTo>
                    <a:pt x="76" y="81"/>
                  </a:lnTo>
                  <a:lnTo>
                    <a:pt x="76" y="89"/>
                  </a:lnTo>
                  <a:lnTo>
                    <a:pt x="72" y="101"/>
                  </a:lnTo>
                  <a:lnTo>
                    <a:pt x="64" y="109"/>
                  </a:lnTo>
                  <a:lnTo>
                    <a:pt x="52" y="117"/>
                  </a:lnTo>
                  <a:lnTo>
                    <a:pt x="40" y="121"/>
                  </a:lnTo>
                  <a:lnTo>
                    <a:pt x="36" y="121"/>
                  </a:lnTo>
                  <a:lnTo>
                    <a:pt x="28" y="117"/>
                  </a:lnTo>
                  <a:lnTo>
                    <a:pt x="24" y="117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8" y="113"/>
                  </a:lnTo>
                  <a:lnTo>
                    <a:pt x="4" y="113"/>
                  </a:lnTo>
                  <a:lnTo>
                    <a:pt x="4" y="117"/>
                  </a:lnTo>
                  <a:lnTo>
                    <a:pt x="4" y="121"/>
                  </a:lnTo>
                  <a:lnTo>
                    <a:pt x="0" y="12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93"/>
                  </a:lnTo>
                  <a:lnTo>
                    <a:pt x="8" y="101"/>
                  </a:lnTo>
                  <a:lnTo>
                    <a:pt x="12" y="105"/>
                  </a:lnTo>
                  <a:lnTo>
                    <a:pt x="20" y="109"/>
                  </a:lnTo>
                  <a:lnTo>
                    <a:pt x="28" y="113"/>
                  </a:lnTo>
                  <a:lnTo>
                    <a:pt x="36" y="113"/>
                  </a:lnTo>
                  <a:lnTo>
                    <a:pt x="48" y="113"/>
                  </a:lnTo>
                  <a:lnTo>
                    <a:pt x="56" y="109"/>
                  </a:lnTo>
                  <a:lnTo>
                    <a:pt x="60" y="101"/>
                  </a:lnTo>
                  <a:lnTo>
                    <a:pt x="60" y="97"/>
                  </a:lnTo>
                  <a:lnTo>
                    <a:pt x="60" y="93"/>
                  </a:lnTo>
                  <a:lnTo>
                    <a:pt x="60" y="85"/>
                  </a:lnTo>
                  <a:lnTo>
                    <a:pt x="56" y="81"/>
                  </a:lnTo>
                  <a:lnTo>
                    <a:pt x="52" y="77"/>
                  </a:lnTo>
                  <a:lnTo>
                    <a:pt x="48" y="77"/>
                  </a:lnTo>
                  <a:lnTo>
                    <a:pt x="40" y="73"/>
                  </a:lnTo>
                  <a:lnTo>
                    <a:pt x="32" y="69"/>
                  </a:lnTo>
                  <a:lnTo>
                    <a:pt x="20" y="61"/>
                  </a:lnTo>
                  <a:lnTo>
                    <a:pt x="12" y="53"/>
                  </a:lnTo>
                  <a:lnTo>
                    <a:pt x="8" y="49"/>
                  </a:lnTo>
                  <a:lnTo>
                    <a:pt x="4" y="45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4" name="Freeform 10"/>
            <p:cNvSpPr>
              <a:spLocks/>
            </p:cNvSpPr>
            <p:nvPr/>
          </p:nvSpPr>
          <p:spPr bwMode="auto">
            <a:xfrm>
              <a:off x="3497" y="971"/>
              <a:ext cx="98" cy="67"/>
            </a:xfrm>
            <a:custGeom>
              <a:avLst/>
              <a:gdLst>
                <a:gd name="T0" fmla="*/ 0 w 130"/>
                <a:gd name="T1" fmla="*/ 0 h 117"/>
                <a:gd name="T2" fmla="*/ 10 w 130"/>
                <a:gd name="T3" fmla="*/ 0 h 117"/>
                <a:gd name="T4" fmla="*/ 34 w 130"/>
                <a:gd name="T5" fmla="*/ 10 h 117"/>
                <a:gd name="T6" fmla="*/ 34 w 130"/>
                <a:gd name="T7" fmla="*/ 2 h 117"/>
                <a:gd name="T8" fmla="*/ 34 w 130"/>
                <a:gd name="T9" fmla="*/ 1 h 117"/>
                <a:gd name="T10" fmla="*/ 32 w 130"/>
                <a:gd name="T11" fmla="*/ 1 h 117"/>
                <a:gd name="T12" fmla="*/ 31 w 130"/>
                <a:gd name="T13" fmla="*/ 0 h 117"/>
                <a:gd name="T14" fmla="*/ 30 w 130"/>
                <a:gd name="T15" fmla="*/ 0 h 117"/>
                <a:gd name="T16" fmla="*/ 29 w 130"/>
                <a:gd name="T17" fmla="*/ 0 h 117"/>
                <a:gd name="T18" fmla="*/ 29 w 130"/>
                <a:gd name="T19" fmla="*/ 0 h 117"/>
                <a:gd name="T20" fmla="*/ 42 w 130"/>
                <a:gd name="T21" fmla="*/ 0 h 117"/>
                <a:gd name="T22" fmla="*/ 42 w 130"/>
                <a:gd name="T23" fmla="*/ 0 h 117"/>
                <a:gd name="T24" fmla="*/ 41 w 130"/>
                <a:gd name="T25" fmla="*/ 0 h 117"/>
                <a:gd name="T26" fmla="*/ 38 w 130"/>
                <a:gd name="T27" fmla="*/ 0 h 117"/>
                <a:gd name="T28" fmla="*/ 36 w 130"/>
                <a:gd name="T29" fmla="*/ 1 h 117"/>
                <a:gd name="T30" fmla="*/ 36 w 130"/>
                <a:gd name="T31" fmla="*/ 1 h 117"/>
                <a:gd name="T32" fmla="*/ 36 w 130"/>
                <a:gd name="T33" fmla="*/ 2 h 117"/>
                <a:gd name="T34" fmla="*/ 36 w 130"/>
                <a:gd name="T35" fmla="*/ 13 h 117"/>
                <a:gd name="T36" fmla="*/ 35 w 130"/>
                <a:gd name="T37" fmla="*/ 13 h 117"/>
                <a:gd name="T38" fmla="*/ 10 w 130"/>
                <a:gd name="T39" fmla="*/ 3 h 117"/>
                <a:gd name="T40" fmla="*/ 10 w 130"/>
                <a:gd name="T41" fmla="*/ 10 h 117"/>
                <a:gd name="T42" fmla="*/ 11 w 130"/>
                <a:gd name="T43" fmla="*/ 11 h 117"/>
                <a:gd name="T44" fmla="*/ 11 w 130"/>
                <a:gd name="T45" fmla="*/ 12 h 117"/>
                <a:gd name="T46" fmla="*/ 12 w 130"/>
                <a:gd name="T47" fmla="*/ 12 h 117"/>
                <a:gd name="T48" fmla="*/ 15 w 130"/>
                <a:gd name="T49" fmla="*/ 12 h 117"/>
                <a:gd name="T50" fmla="*/ 16 w 130"/>
                <a:gd name="T51" fmla="*/ 12 h 117"/>
                <a:gd name="T52" fmla="*/ 16 w 130"/>
                <a:gd name="T53" fmla="*/ 13 h 117"/>
                <a:gd name="T54" fmla="*/ 3 w 130"/>
                <a:gd name="T55" fmla="*/ 13 h 117"/>
                <a:gd name="T56" fmla="*/ 3 w 130"/>
                <a:gd name="T57" fmla="*/ 12 h 117"/>
                <a:gd name="T58" fmla="*/ 4 w 130"/>
                <a:gd name="T59" fmla="*/ 12 h 117"/>
                <a:gd name="T60" fmla="*/ 6 w 130"/>
                <a:gd name="T61" fmla="*/ 12 h 117"/>
                <a:gd name="T62" fmla="*/ 7 w 130"/>
                <a:gd name="T63" fmla="*/ 12 h 117"/>
                <a:gd name="T64" fmla="*/ 8 w 130"/>
                <a:gd name="T65" fmla="*/ 11 h 117"/>
                <a:gd name="T66" fmla="*/ 8 w 130"/>
                <a:gd name="T67" fmla="*/ 10 h 117"/>
                <a:gd name="T68" fmla="*/ 8 w 130"/>
                <a:gd name="T69" fmla="*/ 2 h 117"/>
                <a:gd name="T70" fmla="*/ 7 w 130"/>
                <a:gd name="T71" fmla="*/ 1 h 117"/>
                <a:gd name="T72" fmla="*/ 6 w 130"/>
                <a:gd name="T73" fmla="*/ 1 h 117"/>
                <a:gd name="T74" fmla="*/ 4 w 130"/>
                <a:gd name="T75" fmla="*/ 1 h 117"/>
                <a:gd name="T76" fmla="*/ 3 w 130"/>
                <a:gd name="T77" fmla="*/ 1 h 117"/>
                <a:gd name="T78" fmla="*/ 2 w 130"/>
                <a:gd name="T79" fmla="*/ 0 h 117"/>
                <a:gd name="T80" fmla="*/ 0 w 130"/>
                <a:gd name="T81" fmla="*/ 0 h 117"/>
                <a:gd name="T82" fmla="*/ 0 w 130"/>
                <a:gd name="T83" fmla="*/ 0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0"/>
                <a:gd name="T127" fmla="*/ 0 h 117"/>
                <a:gd name="T128" fmla="*/ 130 w 130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0" h="117">
                  <a:moveTo>
                    <a:pt x="0" y="0"/>
                  </a:moveTo>
                  <a:lnTo>
                    <a:pt x="29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8"/>
                  </a:lnTo>
                  <a:lnTo>
                    <a:pt x="101" y="4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13" y="4"/>
                  </a:lnTo>
                  <a:lnTo>
                    <a:pt x="113" y="8"/>
                  </a:lnTo>
                  <a:lnTo>
                    <a:pt x="113" y="20"/>
                  </a:lnTo>
                  <a:lnTo>
                    <a:pt x="113" y="117"/>
                  </a:lnTo>
                  <a:lnTo>
                    <a:pt x="109" y="117"/>
                  </a:lnTo>
                  <a:lnTo>
                    <a:pt x="29" y="24"/>
                  </a:lnTo>
                  <a:lnTo>
                    <a:pt x="29" y="97"/>
                  </a:lnTo>
                  <a:lnTo>
                    <a:pt x="33" y="105"/>
                  </a:lnTo>
                  <a:lnTo>
                    <a:pt x="33" y="109"/>
                  </a:lnTo>
                  <a:lnTo>
                    <a:pt x="37" y="113"/>
                  </a:lnTo>
                  <a:lnTo>
                    <a:pt x="45" y="113"/>
                  </a:lnTo>
                  <a:lnTo>
                    <a:pt x="49" y="113"/>
                  </a:lnTo>
                  <a:lnTo>
                    <a:pt x="49" y="117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12" y="113"/>
                  </a:lnTo>
                  <a:lnTo>
                    <a:pt x="17" y="113"/>
                  </a:lnTo>
                  <a:lnTo>
                    <a:pt x="21" y="109"/>
                  </a:lnTo>
                  <a:lnTo>
                    <a:pt x="25" y="105"/>
                  </a:lnTo>
                  <a:lnTo>
                    <a:pt x="25" y="97"/>
                  </a:lnTo>
                  <a:lnTo>
                    <a:pt x="25" y="16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5" name="Freeform 11"/>
            <p:cNvSpPr>
              <a:spLocks noEditPoints="1"/>
            </p:cNvSpPr>
            <p:nvPr/>
          </p:nvSpPr>
          <p:spPr bwMode="auto">
            <a:xfrm>
              <a:off x="3598" y="971"/>
              <a:ext cx="66" cy="67"/>
            </a:xfrm>
            <a:custGeom>
              <a:avLst/>
              <a:gdLst>
                <a:gd name="T0" fmla="*/ 10 w 88"/>
                <a:gd name="T1" fmla="*/ 6 h 117"/>
                <a:gd name="T2" fmla="*/ 10 w 88"/>
                <a:gd name="T3" fmla="*/ 10 h 117"/>
                <a:gd name="T4" fmla="*/ 10 w 88"/>
                <a:gd name="T5" fmla="*/ 11 h 117"/>
                <a:gd name="T6" fmla="*/ 10 w 88"/>
                <a:gd name="T7" fmla="*/ 12 h 117"/>
                <a:gd name="T8" fmla="*/ 11 w 88"/>
                <a:gd name="T9" fmla="*/ 12 h 117"/>
                <a:gd name="T10" fmla="*/ 14 w 88"/>
                <a:gd name="T11" fmla="*/ 12 h 117"/>
                <a:gd name="T12" fmla="*/ 15 w 88"/>
                <a:gd name="T13" fmla="*/ 12 h 117"/>
                <a:gd name="T14" fmla="*/ 15 w 88"/>
                <a:gd name="T15" fmla="*/ 13 h 117"/>
                <a:gd name="T16" fmla="*/ 0 w 88"/>
                <a:gd name="T17" fmla="*/ 13 h 117"/>
                <a:gd name="T18" fmla="*/ 0 w 88"/>
                <a:gd name="T19" fmla="*/ 12 h 117"/>
                <a:gd name="T20" fmla="*/ 2 w 88"/>
                <a:gd name="T21" fmla="*/ 12 h 117"/>
                <a:gd name="T22" fmla="*/ 2 w 88"/>
                <a:gd name="T23" fmla="*/ 12 h 117"/>
                <a:gd name="T24" fmla="*/ 4 w 88"/>
                <a:gd name="T25" fmla="*/ 12 h 117"/>
                <a:gd name="T26" fmla="*/ 5 w 88"/>
                <a:gd name="T27" fmla="*/ 11 h 117"/>
                <a:gd name="T28" fmla="*/ 5 w 88"/>
                <a:gd name="T29" fmla="*/ 10 h 117"/>
                <a:gd name="T30" fmla="*/ 5 w 88"/>
                <a:gd name="T31" fmla="*/ 2 h 117"/>
                <a:gd name="T32" fmla="*/ 5 w 88"/>
                <a:gd name="T33" fmla="*/ 1 h 117"/>
                <a:gd name="T34" fmla="*/ 4 w 88"/>
                <a:gd name="T35" fmla="*/ 1 h 117"/>
                <a:gd name="T36" fmla="*/ 2 w 88"/>
                <a:gd name="T37" fmla="*/ 0 h 117"/>
                <a:gd name="T38" fmla="*/ 2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13 w 88"/>
                <a:gd name="T45" fmla="*/ 0 h 117"/>
                <a:gd name="T46" fmla="*/ 18 w 88"/>
                <a:gd name="T47" fmla="*/ 0 h 117"/>
                <a:gd name="T48" fmla="*/ 22 w 88"/>
                <a:gd name="T49" fmla="*/ 0 h 117"/>
                <a:gd name="T50" fmla="*/ 24 w 88"/>
                <a:gd name="T51" fmla="*/ 1 h 117"/>
                <a:gd name="T52" fmla="*/ 26 w 88"/>
                <a:gd name="T53" fmla="*/ 1 h 117"/>
                <a:gd name="T54" fmla="*/ 28 w 88"/>
                <a:gd name="T55" fmla="*/ 2 h 117"/>
                <a:gd name="T56" fmla="*/ 28 w 88"/>
                <a:gd name="T57" fmla="*/ 3 h 117"/>
                <a:gd name="T58" fmla="*/ 26 w 88"/>
                <a:gd name="T59" fmla="*/ 5 h 117"/>
                <a:gd name="T60" fmla="*/ 26 w 88"/>
                <a:gd name="T61" fmla="*/ 6 h 117"/>
                <a:gd name="T62" fmla="*/ 22 w 88"/>
                <a:gd name="T63" fmla="*/ 6 h 117"/>
                <a:gd name="T64" fmla="*/ 19 w 88"/>
                <a:gd name="T65" fmla="*/ 6 h 117"/>
                <a:gd name="T66" fmla="*/ 17 w 88"/>
                <a:gd name="T67" fmla="*/ 6 h 117"/>
                <a:gd name="T68" fmla="*/ 15 w 88"/>
                <a:gd name="T69" fmla="*/ 6 h 117"/>
                <a:gd name="T70" fmla="*/ 13 w 88"/>
                <a:gd name="T71" fmla="*/ 6 h 117"/>
                <a:gd name="T72" fmla="*/ 11 w 88"/>
                <a:gd name="T73" fmla="*/ 6 h 117"/>
                <a:gd name="T74" fmla="*/ 10 w 88"/>
                <a:gd name="T75" fmla="*/ 6 h 117"/>
                <a:gd name="T76" fmla="*/ 10 w 88"/>
                <a:gd name="T77" fmla="*/ 6 h 117"/>
                <a:gd name="T78" fmla="*/ 11 w 88"/>
                <a:gd name="T79" fmla="*/ 6 h 117"/>
                <a:gd name="T80" fmla="*/ 13 w 88"/>
                <a:gd name="T81" fmla="*/ 6 h 117"/>
                <a:gd name="T82" fmla="*/ 14 w 88"/>
                <a:gd name="T83" fmla="*/ 6 h 117"/>
                <a:gd name="T84" fmla="*/ 14 w 88"/>
                <a:gd name="T85" fmla="*/ 6 h 117"/>
                <a:gd name="T86" fmla="*/ 17 w 88"/>
                <a:gd name="T87" fmla="*/ 6 h 117"/>
                <a:gd name="T88" fmla="*/ 19 w 88"/>
                <a:gd name="T89" fmla="*/ 5 h 117"/>
                <a:gd name="T90" fmla="*/ 22 w 88"/>
                <a:gd name="T91" fmla="*/ 4 h 117"/>
                <a:gd name="T92" fmla="*/ 22 w 88"/>
                <a:gd name="T93" fmla="*/ 3 h 117"/>
                <a:gd name="T94" fmla="*/ 22 w 88"/>
                <a:gd name="T95" fmla="*/ 3 h 117"/>
                <a:gd name="T96" fmla="*/ 20 w 88"/>
                <a:gd name="T97" fmla="*/ 2 h 117"/>
                <a:gd name="T98" fmla="*/ 19 w 88"/>
                <a:gd name="T99" fmla="*/ 1 h 117"/>
                <a:gd name="T100" fmla="*/ 18 w 88"/>
                <a:gd name="T101" fmla="*/ 1 h 117"/>
                <a:gd name="T102" fmla="*/ 15 w 88"/>
                <a:gd name="T103" fmla="*/ 1 h 117"/>
                <a:gd name="T104" fmla="*/ 14 w 88"/>
                <a:gd name="T105" fmla="*/ 1 h 117"/>
                <a:gd name="T106" fmla="*/ 11 w 88"/>
                <a:gd name="T107" fmla="*/ 1 h 117"/>
                <a:gd name="T108" fmla="*/ 10 w 88"/>
                <a:gd name="T109" fmla="*/ 1 h 117"/>
                <a:gd name="T110" fmla="*/ 10 w 88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2" y="109"/>
                  </a:lnTo>
                  <a:lnTo>
                    <a:pt x="36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0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4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0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0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52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6" name="Freeform 12"/>
            <p:cNvSpPr>
              <a:spLocks/>
            </p:cNvSpPr>
            <p:nvPr/>
          </p:nvSpPr>
          <p:spPr bwMode="auto">
            <a:xfrm>
              <a:off x="4543" y="971"/>
              <a:ext cx="95" cy="67"/>
            </a:xfrm>
            <a:custGeom>
              <a:avLst/>
              <a:gdLst>
                <a:gd name="T0" fmla="*/ 41 w 126"/>
                <a:gd name="T1" fmla="*/ 0 h 117"/>
                <a:gd name="T2" fmla="*/ 41 w 126"/>
                <a:gd name="T3" fmla="*/ 0 h 117"/>
                <a:gd name="T4" fmla="*/ 38 w 126"/>
                <a:gd name="T5" fmla="*/ 0 h 117"/>
                <a:gd name="T6" fmla="*/ 36 w 126"/>
                <a:gd name="T7" fmla="*/ 1 h 117"/>
                <a:gd name="T8" fmla="*/ 35 w 126"/>
                <a:gd name="T9" fmla="*/ 1 h 117"/>
                <a:gd name="T10" fmla="*/ 34 w 126"/>
                <a:gd name="T11" fmla="*/ 2 h 117"/>
                <a:gd name="T12" fmla="*/ 22 w 126"/>
                <a:gd name="T13" fmla="*/ 13 h 117"/>
                <a:gd name="T14" fmla="*/ 21 w 126"/>
                <a:gd name="T15" fmla="*/ 13 h 117"/>
                <a:gd name="T16" fmla="*/ 7 w 126"/>
                <a:gd name="T17" fmla="*/ 2 h 117"/>
                <a:gd name="T18" fmla="*/ 6 w 126"/>
                <a:gd name="T19" fmla="*/ 1 h 117"/>
                <a:gd name="T20" fmla="*/ 6 w 126"/>
                <a:gd name="T21" fmla="*/ 1 h 117"/>
                <a:gd name="T22" fmla="*/ 5 w 126"/>
                <a:gd name="T23" fmla="*/ 1 h 117"/>
                <a:gd name="T24" fmla="*/ 3 w 126"/>
                <a:gd name="T25" fmla="*/ 1 h 117"/>
                <a:gd name="T26" fmla="*/ 2 w 126"/>
                <a:gd name="T27" fmla="*/ 0 h 117"/>
                <a:gd name="T28" fmla="*/ 0 w 126"/>
                <a:gd name="T29" fmla="*/ 0 h 117"/>
                <a:gd name="T30" fmla="*/ 0 w 126"/>
                <a:gd name="T31" fmla="*/ 0 h 117"/>
                <a:gd name="T32" fmla="*/ 16 w 126"/>
                <a:gd name="T33" fmla="*/ 0 h 117"/>
                <a:gd name="T34" fmla="*/ 16 w 126"/>
                <a:gd name="T35" fmla="*/ 0 h 117"/>
                <a:gd name="T36" fmla="*/ 13 w 126"/>
                <a:gd name="T37" fmla="*/ 0 h 117"/>
                <a:gd name="T38" fmla="*/ 12 w 126"/>
                <a:gd name="T39" fmla="*/ 1 h 117"/>
                <a:gd name="T40" fmla="*/ 12 w 126"/>
                <a:gd name="T41" fmla="*/ 1 h 117"/>
                <a:gd name="T42" fmla="*/ 12 w 126"/>
                <a:gd name="T43" fmla="*/ 1 h 117"/>
                <a:gd name="T44" fmla="*/ 12 w 126"/>
                <a:gd name="T45" fmla="*/ 1 h 117"/>
                <a:gd name="T46" fmla="*/ 13 w 126"/>
                <a:gd name="T47" fmla="*/ 2 h 117"/>
                <a:gd name="T48" fmla="*/ 22 w 126"/>
                <a:gd name="T49" fmla="*/ 10 h 117"/>
                <a:gd name="T50" fmla="*/ 31 w 126"/>
                <a:gd name="T51" fmla="*/ 2 h 117"/>
                <a:gd name="T52" fmla="*/ 32 w 126"/>
                <a:gd name="T53" fmla="*/ 1 h 117"/>
                <a:gd name="T54" fmla="*/ 32 w 126"/>
                <a:gd name="T55" fmla="*/ 1 h 117"/>
                <a:gd name="T56" fmla="*/ 32 w 126"/>
                <a:gd name="T57" fmla="*/ 1 h 117"/>
                <a:gd name="T58" fmla="*/ 31 w 126"/>
                <a:gd name="T59" fmla="*/ 1 h 117"/>
                <a:gd name="T60" fmla="*/ 31 w 126"/>
                <a:gd name="T61" fmla="*/ 0 h 117"/>
                <a:gd name="T62" fmla="*/ 29 w 126"/>
                <a:gd name="T63" fmla="*/ 0 h 117"/>
                <a:gd name="T64" fmla="*/ 29 w 126"/>
                <a:gd name="T65" fmla="*/ 0 h 117"/>
                <a:gd name="T66" fmla="*/ 29 w 126"/>
                <a:gd name="T67" fmla="*/ 0 h 117"/>
                <a:gd name="T68" fmla="*/ 29 w 126"/>
                <a:gd name="T69" fmla="*/ 0 h 117"/>
                <a:gd name="T70" fmla="*/ 41 w 126"/>
                <a:gd name="T71" fmla="*/ 0 h 1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6"/>
                <a:gd name="T109" fmla="*/ 0 h 117"/>
                <a:gd name="T110" fmla="*/ 126 w 126"/>
                <a:gd name="T111" fmla="*/ 117 h 1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6" h="117">
                  <a:moveTo>
                    <a:pt x="126" y="0"/>
                  </a:moveTo>
                  <a:lnTo>
                    <a:pt x="126" y="0"/>
                  </a:lnTo>
                  <a:lnTo>
                    <a:pt x="118" y="0"/>
                  </a:lnTo>
                  <a:lnTo>
                    <a:pt x="113" y="4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9" y="117"/>
                  </a:lnTo>
                  <a:lnTo>
                    <a:pt x="65" y="117"/>
                  </a:lnTo>
                  <a:lnTo>
                    <a:pt x="21" y="16"/>
                  </a:lnTo>
                  <a:lnTo>
                    <a:pt x="17" y="12"/>
                  </a:lnTo>
                  <a:lnTo>
                    <a:pt x="17" y="8"/>
                  </a:lnTo>
                  <a:lnTo>
                    <a:pt x="13" y="4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41" y="20"/>
                  </a:lnTo>
                  <a:lnTo>
                    <a:pt x="69" y="89"/>
                  </a:lnTo>
                  <a:lnTo>
                    <a:pt x="97" y="20"/>
                  </a:lnTo>
                  <a:lnTo>
                    <a:pt x="101" y="12"/>
                  </a:lnTo>
                  <a:lnTo>
                    <a:pt x="101" y="8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7" name="Freeform 13"/>
            <p:cNvSpPr>
              <a:spLocks noEditPoints="1"/>
            </p:cNvSpPr>
            <p:nvPr/>
          </p:nvSpPr>
          <p:spPr bwMode="auto">
            <a:xfrm>
              <a:off x="4641" y="971"/>
              <a:ext cx="66" cy="67"/>
            </a:xfrm>
            <a:custGeom>
              <a:avLst/>
              <a:gdLst>
                <a:gd name="T0" fmla="*/ 10 w 88"/>
                <a:gd name="T1" fmla="*/ 6 h 117"/>
                <a:gd name="T2" fmla="*/ 10 w 88"/>
                <a:gd name="T3" fmla="*/ 10 h 117"/>
                <a:gd name="T4" fmla="*/ 10 w 88"/>
                <a:gd name="T5" fmla="*/ 11 h 117"/>
                <a:gd name="T6" fmla="*/ 11 w 88"/>
                <a:gd name="T7" fmla="*/ 12 h 117"/>
                <a:gd name="T8" fmla="*/ 13 w 88"/>
                <a:gd name="T9" fmla="*/ 12 h 117"/>
                <a:gd name="T10" fmla="*/ 14 w 88"/>
                <a:gd name="T11" fmla="*/ 12 h 117"/>
                <a:gd name="T12" fmla="*/ 15 w 88"/>
                <a:gd name="T13" fmla="*/ 12 h 117"/>
                <a:gd name="T14" fmla="*/ 15 w 88"/>
                <a:gd name="T15" fmla="*/ 13 h 117"/>
                <a:gd name="T16" fmla="*/ 0 w 88"/>
                <a:gd name="T17" fmla="*/ 13 h 117"/>
                <a:gd name="T18" fmla="*/ 0 w 88"/>
                <a:gd name="T19" fmla="*/ 12 h 117"/>
                <a:gd name="T20" fmla="*/ 2 w 88"/>
                <a:gd name="T21" fmla="*/ 12 h 117"/>
                <a:gd name="T22" fmla="*/ 2 w 88"/>
                <a:gd name="T23" fmla="*/ 12 h 117"/>
                <a:gd name="T24" fmla="*/ 4 w 88"/>
                <a:gd name="T25" fmla="*/ 12 h 117"/>
                <a:gd name="T26" fmla="*/ 5 w 88"/>
                <a:gd name="T27" fmla="*/ 11 h 117"/>
                <a:gd name="T28" fmla="*/ 5 w 88"/>
                <a:gd name="T29" fmla="*/ 10 h 117"/>
                <a:gd name="T30" fmla="*/ 5 w 88"/>
                <a:gd name="T31" fmla="*/ 2 h 117"/>
                <a:gd name="T32" fmla="*/ 5 w 88"/>
                <a:gd name="T33" fmla="*/ 1 h 117"/>
                <a:gd name="T34" fmla="*/ 4 w 88"/>
                <a:gd name="T35" fmla="*/ 1 h 117"/>
                <a:gd name="T36" fmla="*/ 2 w 88"/>
                <a:gd name="T37" fmla="*/ 0 h 117"/>
                <a:gd name="T38" fmla="*/ 2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14 w 88"/>
                <a:gd name="T45" fmla="*/ 0 h 117"/>
                <a:gd name="T46" fmla="*/ 18 w 88"/>
                <a:gd name="T47" fmla="*/ 0 h 117"/>
                <a:gd name="T48" fmla="*/ 22 w 88"/>
                <a:gd name="T49" fmla="*/ 0 h 117"/>
                <a:gd name="T50" fmla="*/ 24 w 88"/>
                <a:gd name="T51" fmla="*/ 1 h 117"/>
                <a:gd name="T52" fmla="*/ 26 w 88"/>
                <a:gd name="T53" fmla="*/ 1 h 117"/>
                <a:gd name="T54" fmla="*/ 28 w 88"/>
                <a:gd name="T55" fmla="*/ 2 h 117"/>
                <a:gd name="T56" fmla="*/ 28 w 88"/>
                <a:gd name="T57" fmla="*/ 3 h 117"/>
                <a:gd name="T58" fmla="*/ 28 w 88"/>
                <a:gd name="T59" fmla="*/ 5 h 117"/>
                <a:gd name="T60" fmla="*/ 26 w 88"/>
                <a:gd name="T61" fmla="*/ 6 h 117"/>
                <a:gd name="T62" fmla="*/ 22 w 88"/>
                <a:gd name="T63" fmla="*/ 6 h 117"/>
                <a:gd name="T64" fmla="*/ 20 w 88"/>
                <a:gd name="T65" fmla="*/ 6 h 117"/>
                <a:gd name="T66" fmla="*/ 17 w 88"/>
                <a:gd name="T67" fmla="*/ 6 h 117"/>
                <a:gd name="T68" fmla="*/ 15 w 88"/>
                <a:gd name="T69" fmla="*/ 6 h 117"/>
                <a:gd name="T70" fmla="*/ 14 w 88"/>
                <a:gd name="T71" fmla="*/ 6 h 117"/>
                <a:gd name="T72" fmla="*/ 11 w 88"/>
                <a:gd name="T73" fmla="*/ 6 h 117"/>
                <a:gd name="T74" fmla="*/ 10 w 88"/>
                <a:gd name="T75" fmla="*/ 6 h 117"/>
                <a:gd name="T76" fmla="*/ 10 w 88"/>
                <a:gd name="T77" fmla="*/ 6 h 117"/>
                <a:gd name="T78" fmla="*/ 11 w 88"/>
                <a:gd name="T79" fmla="*/ 6 h 117"/>
                <a:gd name="T80" fmla="*/ 13 w 88"/>
                <a:gd name="T81" fmla="*/ 6 h 117"/>
                <a:gd name="T82" fmla="*/ 14 w 88"/>
                <a:gd name="T83" fmla="*/ 6 h 117"/>
                <a:gd name="T84" fmla="*/ 15 w 88"/>
                <a:gd name="T85" fmla="*/ 6 h 117"/>
                <a:gd name="T86" fmla="*/ 18 w 88"/>
                <a:gd name="T87" fmla="*/ 6 h 117"/>
                <a:gd name="T88" fmla="*/ 19 w 88"/>
                <a:gd name="T89" fmla="*/ 5 h 117"/>
                <a:gd name="T90" fmla="*/ 22 w 88"/>
                <a:gd name="T91" fmla="*/ 4 h 117"/>
                <a:gd name="T92" fmla="*/ 22 w 88"/>
                <a:gd name="T93" fmla="*/ 3 h 117"/>
                <a:gd name="T94" fmla="*/ 22 w 88"/>
                <a:gd name="T95" fmla="*/ 3 h 117"/>
                <a:gd name="T96" fmla="*/ 20 w 88"/>
                <a:gd name="T97" fmla="*/ 2 h 117"/>
                <a:gd name="T98" fmla="*/ 19 w 88"/>
                <a:gd name="T99" fmla="*/ 1 h 117"/>
                <a:gd name="T100" fmla="*/ 18 w 88"/>
                <a:gd name="T101" fmla="*/ 1 h 117"/>
                <a:gd name="T102" fmla="*/ 17 w 88"/>
                <a:gd name="T103" fmla="*/ 1 h 117"/>
                <a:gd name="T104" fmla="*/ 14 w 88"/>
                <a:gd name="T105" fmla="*/ 1 h 117"/>
                <a:gd name="T106" fmla="*/ 13 w 88"/>
                <a:gd name="T107" fmla="*/ 1 h 117"/>
                <a:gd name="T108" fmla="*/ 10 w 88"/>
                <a:gd name="T109" fmla="*/ 1 h 117"/>
                <a:gd name="T110" fmla="*/ 10 w 88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6" y="109"/>
                  </a:lnTo>
                  <a:lnTo>
                    <a:pt x="40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4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8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4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4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48" y="57"/>
                  </a:lnTo>
                  <a:lnTo>
                    <a:pt x="56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8" name="Freeform 14"/>
            <p:cNvSpPr>
              <a:spLocks/>
            </p:cNvSpPr>
            <p:nvPr/>
          </p:nvSpPr>
          <p:spPr bwMode="auto">
            <a:xfrm>
              <a:off x="4814" y="1221"/>
              <a:ext cx="97" cy="69"/>
            </a:xfrm>
            <a:custGeom>
              <a:avLst/>
              <a:gdLst>
                <a:gd name="T0" fmla="*/ 0 w 129"/>
                <a:gd name="T1" fmla="*/ 0 h 121"/>
                <a:gd name="T2" fmla="*/ 9 w 129"/>
                <a:gd name="T3" fmla="*/ 0 h 121"/>
                <a:gd name="T4" fmla="*/ 33 w 129"/>
                <a:gd name="T5" fmla="*/ 10 h 121"/>
                <a:gd name="T6" fmla="*/ 33 w 129"/>
                <a:gd name="T7" fmla="*/ 2 h 121"/>
                <a:gd name="T8" fmla="*/ 33 w 129"/>
                <a:gd name="T9" fmla="*/ 1 h 121"/>
                <a:gd name="T10" fmla="*/ 32 w 129"/>
                <a:gd name="T11" fmla="*/ 1 h 121"/>
                <a:gd name="T12" fmla="*/ 31 w 129"/>
                <a:gd name="T13" fmla="*/ 1 h 121"/>
                <a:gd name="T14" fmla="*/ 29 w 129"/>
                <a:gd name="T15" fmla="*/ 0 h 121"/>
                <a:gd name="T16" fmla="*/ 29 w 129"/>
                <a:gd name="T17" fmla="*/ 0 h 121"/>
                <a:gd name="T18" fmla="*/ 29 w 129"/>
                <a:gd name="T19" fmla="*/ 0 h 121"/>
                <a:gd name="T20" fmla="*/ 41 w 129"/>
                <a:gd name="T21" fmla="*/ 0 h 121"/>
                <a:gd name="T22" fmla="*/ 41 w 129"/>
                <a:gd name="T23" fmla="*/ 0 h 121"/>
                <a:gd name="T24" fmla="*/ 40 w 129"/>
                <a:gd name="T25" fmla="*/ 0 h 121"/>
                <a:gd name="T26" fmla="*/ 38 w 129"/>
                <a:gd name="T27" fmla="*/ 1 h 121"/>
                <a:gd name="T28" fmla="*/ 36 w 129"/>
                <a:gd name="T29" fmla="*/ 1 h 121"/>
                <a:gd name="T30" fmla="*/ 36 w 129"/>
                <a:gd name="T31" fmla="*/ 1 h 121"/>
                <a:gd name="T32" fmla="*/ 36 w 129"/>
                <a:gd name="T33" fmla="*/ 2 h 121"/>
                <a:gd name="T34" fmla="*/ 36 w 129"/>
                <a:gd name="T35" fmla="*/ 13 h 121"/>
                <a:gd name="T36" fmla="*/ 35 w 129"/>
                <a:gd name="T37" fmla="*/ 13 h 121"/>
                <a:gd name="T38" fmla="*/ 9 w 129"/>
                <a:gd name="T39" fmla="*/ 3 h 121"/>
                <a:gd name="T40" fmla="*/ 9 w 129"/>
                <a:gd name="T41" fmla="*/ 10 h 121"/>
                <a:gd name="T42" fmla="*/ 11 w 129"/>
                <a:gd name="T43" fmla="*/ 11 h 121"/>
                <a:gd name="T44" fmla="*/ 11 w 129"/>
                <a:gd name="T45" fmla="*/ 12 h 121"/>
                <a:gd name="T46" fmla="*/ 11 w 129"/>
                <a:gd name="T47" fmla="*/ 13 h 121"/>
                <a:gd name="T48" fmla="*/ 14 w 129"/>
                <a:gd name="T49" fmla="*/ 13 h 121"/>
                <a:gd name="T50" fmla="*/ 15 w 129"/>
                <a:gd name="T51" fmla="*/ 13 h 121"/>
                <a:gd name="T52" fmla="*/ 15 w 129"/>
                <a:gd name="T53" fmla="*/ 13 h 121"/>
                <a:gd name="T54" fmla="*/ 3 w 129"/>
                <a:gd name="T55" fmla="*/ 13 h 121"/>
                <a:gd name="T56" fmla="*/ 3 w 129"/>
                <a:gd name="T57" fmla="*/ 13 h 121"/>
                <a:gd name="T58" fmla="*/ 4 w 129"/>
                <a:gd name="T59" fmla="*/ 13 h 121"/>
                <a:gd name="T60" fmla="*/ 5 w 129"/>
                <a:gd name="T61" fmla="*/ 12 h 121"/>
                <a:gd name="T62" fmla="*/ 6 w 129"/>
                <a:gd name="T63" fmla="*/ 12 h 121"/>
                <a:gd name="T64" fmla="*/ 8 w 129"/>
                <a:gd name="T65" fmla="*/ 11 h 121"/>
                <a:gd name="T66" fmla="*/ 8 w 129"/>
                <a:gd name="T67" fmla="*/ 10 h 121"/>
                <a:gd name="T68" fmla="*/ 8 w 129"/>
                <a:gd name="T69" fmla="*/ 2 h 121"/>
                <a:gd name="T70" fmla="*/ 6 w 129"/>
                <a:gd name="T71" fmla="*/ 1 h 121"/>
                <a:gd name="T72" fmla="*/ 5 w 129"/>
                <a:gd name="T73" fmla="*/ 1 h 121"/>
                <a:gd name="T74" fmla="*/ 4 w 129"/>
                <a:gd name="T75" fmla="*/ 1 h 121"/>
                <a:gd name="T76" fmla="*/ 3 w 129"/>
                <a:gd name="T77" fmla="*/ 1 h 121"/>
                <a:gd name="T78" fmla="*/ 2 w 129"/>
                <a:gd name="T79" fmla="*/ 1 h 121"/>
                <a:gd name="T80" fmla="*/ 0 w 129"/>
                <a:gd name="T81" fmla="*/ 1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28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28" y="24"/>
                  </a:lnTo>
                  <a:lnTo>
                    <a:pt x="28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5"/>
                  </a:lnTo>
                  <a:lnTo>
                    <a:pt x="24" y="97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59" name="Freeform 15"/>
            <p:cNvSpPr>
              <a:spLocks noEditPoints="1"/>
            </p:cNvSpPr>
            <p:nvPr/>
          </p:nvSpPr>
          <p:spPr bwMode="auto">
            <a:xfrm>
              <a:off x="4914" y="1221"/>
              <a:ext cx="67" cy="66"/>
            </a:xfrm>
            <a:custGeom>
              <a:avLst/>
              <a:gdLst>
                <a:gd name="T0" fmla="*/ 11 w 89"/>
                <a:gd name="T1" fmla="*/ 6 h 117"/>
                <a:gd name="T2" fmla="*/ 11 w 89"/>
                <a:gd name="T3" fmla="*/ 10 h 117"/>
                <a:gd name="T4" fmla="*/ 11 w 89"/>
                <a:gd name="T5" fmla="*/ 11 h 117"/>
                <a:gd name="T6" fmla="*/ 11 w 89"/>
                <a:gd name="T7" fmla="*/ 11 h 117"/>
                <a:gd name="T8" fmla="*/ 11 w 89"/>
                <a:gd name="T9" fmla="*/ 11 h 117"/>
                <a:gd name="T10" fmla="*/ 14 w 89"/>
                <a:gd name="T11" fmla="*/ 12 h 117"/>
                <a:gd name="T12" fmla="*/ 15 w 89"/>
                <a:gd name="T13" fmla="*/ 12 h 117"/>
                <a:gd name="T14" fmla="*/ 15 w 89"/>
                <a:gd name="T15" fmla="*/ 12 h 117"/>
                <a:gd name="T16" fmla="*/ 0 w 89"/>
                <a:gd name="T17" fmla="*/ 12 h 117"/>
                <a:gd name="T18" fmla="*/ 0 w 89"/>
                <a:gd name="T19" fmla="*/ 12 h 117"/>
                <a:gd name="T20" fmla="*/ 2 w 89"/>
                <a:gd name="T21" fmla="*/ 12 h 117"/>
                <a:gd name="T22" fmla="*/ 3 w 89"/>
                <a:gd name="T23" fmla="*/ 11 h 117"/>
                <a:gd name="T24" fmla="*/ 4 w 89"/>
                <a:gd name="T25" fmla="*/ 11 h 117"/>
                <a:gd name="T26" fmla="*/ 5 w 89"/>
                <a:gd name="T27" fmla="*/ 11 h 117"/>
                <a:gd name="T28" fmla="*/ 5 w 89"/>
                <a:gd name="T29" fmla="*/ 10 h 117"/>
                <a:gd name="T30" fmla="*/ 5 w 89"/>
                <a:gd name="T31" fmla="*/ 2 h 117"/>
                <a:gd name="T32" fmla="*/ 5 w 89"/>
                <a:gd name="T33" fmla="*/ 1 h 117"/>
                <a:gd name="T34" fmla="*/ 4 w 89"/>
                <a:gd name="T35" fmla="*/ 1 h 117"/>
                <a:gd name="T36" fmla="*/ 3 w 89"/>
                <a:gd name="T37" fmla="*/ 1 h 117"/>
                <a:gd name="T38" fmla="*/ 2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13 w 89"/>
                <a:gd name="T45" fmla="*/ 0 h 117"/>
                <a:gd name="T46" fmla="*/ 18 w 89"/>
                <a:gd name="T47" fmla="*/ 0 h 117"/>
                <a:gd name="T48" fmla="*/ 22 w 89"/>
                <a:gd name="T49" fmla="*/ 1 h 117"/>
                <a:gd name="T50" fmla="*/ 24 w 89"/>
                <a:gd name="T51" fmla="*/ 1 h 117"/>
                <a:gd name="T52" fmla="*/ 26 w 89"/>
                <a:gd name="T53" fmla="*/ 1 h 117"/>
                <a:gd name="T54" fmla="*/ 29 w 89"/>
                <a:gd name="T55" fmla="*/ 3 h 117"/>
                <a:gd name="T56" fmla="*/ 29 w 89"/>
                <a:gd name="T57" fmla="*/ 3 h 117"/>
                <a:gd name="T58" fmla="*/ 27 w 89"/>
                <a:gd name="T59" fmla="*/ 5 h 117"/>
                <a:gd name="T60" fmla="*/ 24 w 89"/>
                <a:gd name="T61" fmla="*/ 6 h 117"/>
                <a:gd name="T62" fmla="*/ 23 w 89"/>
                <a:gd name="T63" fmla="*/ 6 h 117"/>
                <a:gd name="T64" fmla="*/ 20 w 89"/>
                <a:gd name="T65" fmla="*/ 6 h 117"/>
                <a:gd name="T66" fmla="*/ 17 w 89"/>
                <a:gd name="T67" fmla="*/ 6 h 117"/>
                <a:gd name="T68" fmla="*/ 15 w 89"/>
                <a:gd name="T69" fmla="*/ 6 h 117"/>
                <a:gd name="T70" fmla="*/ 13 w 89"/>
                <a:gd name="T71" fmla="*/ 6 h 117"/>
                <a:gd name="T72" fmla="*/ 11 w 89"/>
                <a:gd name="T73" fmla="*/ 6 h 117"/>
                <a:gd name="T74" fmla="*/ 11 w 89"/>
                <a:gd name="T75" fmla="*/ 6 h 117"/>
                <a:gd name="T76" fmla="*/ 11 w 89"/>
                <a:gd name="T77" fmla="*/ 6 h 117"/>
                <a:gd name="T78" fmla="*/ 11 w 89"/>
                <a:gd name="T79" fmla="*/ 6 h 117"/>
                <a:gd name="T80" fmla="*/ 13 w 89"/>
                <a:gd name="T81" fmla="*/ 6 h 117"/>
                <a:gd name="T82" fmla="*/ 14 w 89"/>
                <a:gd name="T83" fmla="*/ 6 h 117"/>
                <a:gd name="T84" fmla="*/ 14 w 89"/>
                <a:gd name="T85" fmla="*/ 6 h 117"/>
                <a:gd name="T86" fmla="*/ 17 w 89"/>
                <a:gd name="T87" fmla="*/ 6 h 117"/>
                <a:gd name="T88" fmla="*/ 20 w 89"/>
                <a:gd name="T89" fmla="*/ 5 h 117"/>
                <a:gd name="T90" fmla="*/ 20 w 89"/>
                <a:gd name="T91" fmla="*/ 5 h 117"/>
                <a:gd name="T92" fmla="*/ 22 w 89"/>
                <a:gd name="T93" fmla="*/ 3 h 117"/>
                <a:gd name="T94" fmla="*/ 22 w 89"/>
                <a:gd name="T95" fmla="*/ 3 h 117"/>
                <a:gd name="T96" fmla="*/ 20 w 89"/>
                <a:gd name="T97" fmla="*/ 2 h 117"/>
                <a:gd name="T98" fmla="*/ 20 w 89"/>
                <a:gd name="T99" fmla="*/ 1 h 117"/>
                <a:gd name="T100" fmla="*/ 18 w 89"/>
                <a:gd name="T101" fmla="*/ 1 h 117"/>
                <a:gd name="T102" fmla="*/ 15 w 89"/>
                <a:gd name="T103" fmla="*/ 1 h 117"/>
                <a:gd name="T104" fmla="*/ 14 w 89"/>
                <a:gd name="T105" fmla="*/ 1 h 117"/>
                <a:gd name="T106" fmla="*/ 11 w 89"/>
                <a:gd name="T107" fmla="*/ 1 h 117"/>
                <a:gd name="T108" fmla="*/ 11 w 89"/>
                <a:gd name="T109" fmla="*/ 1 h 117"/>
                <a:gd name="T110" fmla="*/ 11 w 89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2" y="60"/>
                  </a:moveTo>
                  <a:lnTo>
                    <a:pt x="32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4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60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0"/>
                  </a:lnTo>
                  <a:close/>
                  <a:moveTo>
                    <a:pt x="32" y="56"/>
                  </a:moveTo>
                  <a:lnTo>
                    <a:pt x="36" y="56"/>
                  </a:lnTo>
                  <a:lnTo>
                    <a:pt x="40" y="56"/>
                  </a:lnTo>
                  <a:lnTo>
                    <a:pt x="44" y="60"/>
                  </a:lnTo>
                  <a:lnTo>
                    <a:pt x="52" y="56"/>
                  </a:lnTo>
                  <a:lnTo>
                    <a:pt x="60" y="52"/>
                  </a:lnTo>
                  <a:lnTo>
                    <a:pt x="64" y="44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20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0" name="Freeform 16"/>
            <p:cNvSpPr>
              <a:spLocks/>
            </p:cNvSpPr>
            <p:nvPr/>
          </p:nvSpPr>
          <p:spPr bwMode="auto">
            <a:xfrm>
              <a:off x="4874" y="1470"/>
              <a:ext cx="97" cy="69"/>
            </a:xfrm>
            <a:custGeom>
              <a:avLst/>
              <a:gdLst>
                <a:gd name="T0" fmla="*/ 0 w 129"/>
                <a:gd name="T1" fmla="*/ 0 h 121"/>
                <a:gd name="T2" fmla="*/ 11 w 129"/>
                <a:gd name="T3" fmla="*/ 0 h 121"/>
                <a:gd name="T4" fmla="*/ 33 w 129"/>
                <a:gd name="T5" fmla="*/ 10 h 121"/>
                <a:gd name="T6" fmla="*/ 33 w 129"/>
                <a:gd name="T7" fmla="*/ 2 h 121"/>
                <a:gd name="T8" fmla="*/ 33 w 129"/>
                <a:gd name="T9" fmla="*/ 1 h 121"/>
                <a:gd name="T10" fmla="*/ 32 w 129"/>
                <a:gd name="T11" fmla="*/ 1 h 121"/>
                <a:gd name="T12" fmla="*/ 31 w 129"/>
                <a:gd name="T13" fmla="*/ 1 h 121"/>
                <a:gd name="T14" fmla="*/ 30 w 129"/>
                <a:gd name="T15" fmla="*/ 1 h 121"/>
                <a:gd name="T16" fmla="*/ 29 w 129"/>
                <a:gd name="T17" fmla="*/ 1 h 121"/>
                <a:gd name="T18" fmla="*/ 29 w 129"/>
                <a:gd name="T19" fmla="*/ 0 h 121"/>
                <a:gd name="T20" fmla="*/ 41 w 129"/>
                <a:gd name="T21" fmla="*/ 0 h 121"/>
                <a:gd name="T22" fmla="*/ 41 w 129"/>
                <a:gd name="T23" fmla="*/ 1 h 121"/>
                <a:gd name="T24" fmla="*/ 40 w 129"/>
                <a:gd name="T25" fmla="*/ 1 h 121"/>
                <a:gd name="T26" fmla="*/ 38 w 129"/>
                <a:gd name="T27" fmla="*/ 1 h 121"/>
                <a:gd name="T28" fmla="*/ 36 w 129"/>
                <a:gd name="T29" fmla="*/ 1 h 121"/>
                <a:gd name="T30" fmla="*/ 36 w 129"/>
                <a:gd name="T31" fmla="*/ 1 h 121"/>
                <a:gd name="T32" fmla="*/ 36 w 129"/>
                <a:gd name="T33" fmla="*/ 2 h 121"/>
                <a:gd name="T34" fmla="*/ 36 w 129"/>
                <a:gd name="T35" fmla="*/ 13 h 121"/>
                <a:gd name="T36" fmla="*/ 35 w 129"/>
                <a:gd name="T37" fmla="*/ 13 h 121"/>
                <a:gd name="T38" fmla="*/ 11 w 129"/>
                <a:gd name="T39" fmla="*/ 3 h 121"/>
                <a:gd name="T40" fmla="*/ 11 w 129"/>
                <a:gd name="T41" fmla="*/ 11 h 121"/>
                <a:gd name="T42" fmla="*/ 11 w 129"/>
                <a:gd name="T43" fmla="*/ 11 h 121"/>
                <a:gd name="T44" fmla="*/ 11 w 129"/>
                <a:gd name="T45" fmla="*/ 12 h 121"/>
                <a:gd name="T46" fmla="*/ 12 w 129"/>
                <a:gd name="T47" fmla="*/ 13 h 121"/>
                <a:gd name="T48" fmla="*/ 15 w 129"/>
                <a:gd name="T49" fmla="*/ 13 h 121"/>
                <a:gd name="T50" fmla="*/ 16 w 129"/>
                <a:gd name="T51" fmla="*/ 13 h 121"/>
                <a:gd name="T52" fmla="*/ 16 w 129"/>
                <a:gd name="T53" fmla="*/ 13 h 121"/>
                <a:gd name="T54" fmla="*/ 3 w 129"/>
                <a:gd name="T55" fmla="*/ 13 h 121"/>
                <a:gd name="T56" fmla="*/ 3 w 129"/>
                <a:gd name="T57" fmla="*/ 13 h 121"/>
                <a:gd name="T58" fmla="*/ 4 w 129"/>
                <a:gd name="T59" fmla="*/ 13 h 121"/>
                <a:gd name="T60" fmla="*/ 5 w 129"/>
                <a:gd name="T61" fmla="*/ 13 h 121"/>
                <a:gd name="T62" fmla="*/ 6 w 129"/>
                <a:gd name="T63" fmla="*/ 12 h 121"/>
                <a:gd name="T64" fmla="*/ 8 w 129"/>
                <a:gd name="T65" fmla="*/ 11 h 121"/>
                <a:gd name="T66" fmla="*/ 8 w 129"/>
                <a:gd name="T67" fmla="*/ 11 h 121"/>
                <a:gd name="T68" fmla="*/ 8 w 129"/>
                <a:gd name="T69" fmla="*/ 2 h 121"/>
                <a:gd name="T70" fmla="*/ 6 w 129"/>
                <a:gd name="T71" fmla="*/ 1 h 121"/>
                <a:gd name="T72" fmla="*/ 5 w 129"/>
                <a:gd name="T73" fmla="*/ 1 h 121"/>
                <a:gd name="T74" fmla="*/ 4 w 129"/>
                <a:gd name="T75" fmla="*/ 1 h 121"/>
                <a:gd name="T76" fmla="*/ 3 w 129"/>
                <a:gd name="T77" fmla="*/ 1 h 121"/>
                <a:gd name="T78" fmla="*/ 2 w 129"/>
                <a:gd name="T79" fmla="*/ 1 h 121"/>
                <a:gd name="T80" fmla="*/ 0 w 129"/>
                <a:gd name="T81" fmla="*/ 1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3" y="0"/>
                  </a:lnTo>
                  <a:lnTo>
                    <a:pt x="105" y="93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9" y="4"/>
                  </a:lnTo>
                  <a:lnTo>
                    <a:pt x="125" y="4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3" y="28"/>
                  </a:lnTo>
                  <a:lnTo>
                    <a:pt x="33" y="101"/>
                  </a:lnTo>
                  <a:lnTo>
                    <a:pt x="33" y="109"/>
                  </a:lnTo>
                  <a:lnTo>
                    <a:pt x="33" y="113"/>
                  </a:lnTo>
                  <a:lnTo>
                    <a:pt x="37" y="117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49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7"/>
                  </a:lnTo>
                  <a:lnTo>
                    <a:pt x="20" y="113"/>
                  </a:lnTo>
                  <a:lnTo>
                    <a:pt x="25" y="109"/>
                  </a:lnTo>
                  <a:lnTo>
                    <a:pt x="25" y="101"/>
                  </a:lnTo>
                  <a:lnTo>
                    <a:pt x="25" y="20"/>
                  </a:lnTo>
                  <a:lnTo>
                    <a:pt x="20" y="12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1" name="Freeform 17"/>
            <p:cNvSpPr>
              <a:spLocks noEditPoints="1"/>
            </p:cNvSpPr>
            <p:nvPr/>
          </p:nvSpPr>
          <p:spPr bwMode="auto">
            <a:xfrm>
              <a:off x="4978" y="1493"/>
              <a:ext cx="54" cy="46"/>
            </a:xfrm>
            <a:custGeom>
              <a:avLst/>
              <a:gdLst>
                <a:gd name="T0" fmla="*/ 11 w 72"/>
                <a:gd name="T1" fmla="*/ 0 h 81"/>
                <a:gd name="T2" fmla="*/ 15 w 72"/>
                <a:gd name="T3" fmla="*/ 0 h 81"/>
                <a:gd name="T4" fmla="*/ 17 w 72"/>
                <a:gd name="T5" fmla="*/ 1 h 81"/>
                <a:gd name="T6" fmla="*/ 20 w 72"/>
                <a:gd name="T7" fmla="*/ 1 h 81"/>
                <a:gd name="T8" fmla="*/ 22 w 72"/>
                <a:gd name="T9" fmla="*/ 3 h 81"/>
                <a:gd name="T10" fmla="*/ 22 w 72"/>
                <a:gd name="T11" fmla="*/ 3 h 81"/>
                <a:gd name="T12" fmla="*/ 22 w 72"/>
                <a:gd name="T13" fmla="*/ 5 h 81"/>
                <a:gd name="T14" fmla="*/ 21 w 72"/>
                <a:gd name="T15" fmla="*/ 6 h 81"/>
                <a:gd name="T16" fmla="*/ 20 w 72"/>
                <a:gd name="T17" fmla="*/ 7 h 81"/>
                <a:gd name="T18" fmla="*/ 17 w 72"/>
                <a:gd name="T19" fmla="*/ 8 h 81"/>
                <a:gd name="T20" fmla="*/ 14 w 72"/>
                <a:gd name="T21" fmla="*/ 9 h 81"/>
                <a:gd name="T22" fmla="*/ 11 w 72"/>
                <a:gd name="T23" fmla="*/ 9 h 81"/>
                <a:gd name="T24" fmla="*/ 7 w 72"/>
                <a:gd name="T25" fmla="*/ 9 h 81"/>
                <a:gd name="T26" fmla="*/ 5 w 72"/>
                <a:gd name="T27" fmla="*/ 8 h 81"/>
                <a:gd name="T28" fmla="*/ 2 w 72"/>
                <a:gd name="T29" fmla="*/ 7 h 81"/>
                <a:gd name="T30" fmla="*/ 0 w 72"/>
                <a:gd name="T31" fmla="*/ 6 h 81"/>
                <a:gd name="T32" fmla="*/ 0 w 72"/>
                <a:gd name="T33" fmla="*/ 4 h 81"/>
                <a:gd name="T34" fmla="*/ 0 w 72"/>
                <a:gd name="T35" fmla="*/ 3 h 81"/>
                <a:gd name="T36" fmla="*/ 2 w 72"/>
                <a:gd name="T37" fmla="*/ 2 h 81"/>
                <a:gd name="T38" fmla="*/ 2 w 72"/>
                <a:gd name="T39" fmla="*/ 1 h 81"/>
                <a:gd name="T40" fmla="*/ 5 w 72"/>
                <a:gd name="T41" fmla="*/ 1 h 81"/>
                <a:gd name="T42" fmla="*/ 9 w 72"/>
                <a:gd name="T43" fmla="*/ 0 h 81"/>
                <a:gd name="T44" fmla="*/ 11 w 72"/>
                <a:gd name="T45" fmla="*/ 0 h 81"/>
                <a:gd name="T46" fmla="*/ 10 w 72"/>
                <a:gd name="T47" fmla="*/ 1 h 81"/>
                <a:gd name="T48" fmla="*/ 9 w 72"/>
                <a:gd name="T49" fmla="*/ 1 h 81"/>
                <a:gd name="T50" fmla="*/ 7 w 72"/>
                <a:gd name="T51" fmla="*/ 1 h 81"/>
                <a:gd name="T52" fmla="*/ 6 w 72"/>
                <a:gd name="T53" fmla="*/ 1 h 81"/>
                <a:gd name="T54" fmla="*/ 5 w 72"/>
                <a:gd name="T55" fmla="*/ 2 h 81"/>
                <a:gd name="T56" fmla="*/ 4 w 72"/>
                <a:gd name="T57" fmla="*/ 3 h 81"/>
                <a:gd name="T58" fmla="*/ 4 w 72"/>
                <a:gd name="T59" fmla="*/ 3 h 81"/>
                <a:gd name="T60" fmla="*/ 5 w 72"/>
                <a:gd name="T61" fmla="*/ 5 h 81"/>
                <a:gd name="T62" fmla="*/ 6 w 72"/>
                <a:gd name="T63" fmla="*/ 7 h 81"/>
                <a:gd name="T64" fmla="*/ 7 w 72"/>
                <a:gd name="T65" fmla="*/ 7 h 81"/>
                <a:gd name="T66" fmla="*/ 10 w 72"/>
                <a:gd name="T67" fmla="*/ 7 h 81"/>
                <a:gd name="T68" fmla="*/ 12 w 72"/>
                <a:gd name="T69" fmla="*/ 8 h 81"/>
                <a:gd name="T70" fmla="*/ 15 w 72"/>
                <a:gd name="T71" fmla="*/ 7 h 81"/>
                <a:gd name="T72" fmla="*/ 16 w 72"/>
                <a:gd name="T73" fmla="*/ 7 h 81"/>
                <a:gd name="T74" fmla="*/ 17 w 72"/>
                <a:gd name="T75" fmla="*/ 6 h 81"/>
                <a:gd name="T76" fmla="*/ 19 w 72"/>
                <a:gd name="T77" fmla="*/ 5 h 81"/>
                <a:gd name="T78" fmla="*/ 17 w 72"/>
                <a:gd name="T79" fmla="*/ 3 h 81"/>
                <a:gd name="T80" fmla="*/ 17 w 72"/>
                <a:gd name="T81" fmla="*/ 2 h 81"/>
                <a:gd name="T82" fmla="*/ 15 w 72"/>
                <a:gd name="T83" fmla="*/ 1 h 81"/>
                <a:gd name="T84" fmla="*/ 14 w 72"/>
                <a:gd name="T85" fmla="*/ 1 h 81"/>
                <a:gd name="T86" fmla="*/ 10 w 72"/>
                <a:gd name="T87" fmla="*/ 1 h 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"/>
                <a:gd name="T133" fmla="*/ 0 h 81"/>
                <a:gd name="T134" fmla="*/ 72 w 72"/>
                <a:gd name="T135" fmla="*/ 81 h 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" h="81">
                  <a:moveTo>
                    <a:pt x="36" y="0"/>
                  </a:moveTo>
                  <a:lnTo>
                    <a:pt x="48" y="0"/>
                  </a:lnTo>
                  <a:lnTo>
                    <a:pt x="56" y="4"/>
                  </a:lnTo>
                  <a:lnTo>
                    <a:pt x="64" y="12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8" y="61"/>
                  </a:lnTo>
                  <a:lnTo>
                    <a:pt x="64" y="69"/>
                  </a:lnTo>
                  <a:lnTo>
                    <a:pt x="56" y="77"/>
                  </a:lnTo>
                  <a:lnTo>
                    <a:pt x="44" y="81"/>
                  </a:lnTo>
                  <a:lnTo>
                    <a:pt x="36" y="81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9"/>
                  </a:lnTo>
                  <a:lnTo>
                    <a:pt x="0" y="57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2"/>
                  </a:lnTo>
                  <a:lnTo>
                    <a:pt x="16" y="48"/>
                  </a:lnTo>
                  <a:lnTo>
                    <a:pt x="20" y="65"/>
                  </a:lnTo>
                  <a:lnTo>
                    <a:pt x="24" y="69"/>
                  </a:lnTo>
                  <a:lnTo>
                    <a:pt x="32" y="73"/>
                  </a:lnTo>
                  <a:lnTo>
                    <a:pt x="40" y="77"/>
                  </a:lnTo>
                  <a:lnTo>
                    <a:pt x="48" y="73"/>
                  </a:lnTo>
                  <a:lnTo>
                    <a:pt x="52" y="69"/>
                  </a:lnTo>
                  <a:lnTo>
                    <a:pt x="56" y="61"/>
                  </a:lnTo>
                  <a:lnTo>
                    <a:pt x="60" y="44"/>
                  </a:lnTo>
                  <a:lnTo>
                    <a:pt x="56" y="32"/>
                  </a:lnTo>
                  <a:lnTo>
                    <a:pt x="56" y="20"/>
                  </a:lnTo>
                  <a:lnTo>
                    <a:pt x="48" y="12"/>
                  </a:lnTo>
                  <a:lnTo>
                    <a:pt x="44" y="4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2" name="Freeform 18"/>
            <p:cNvSpPr>
              <a:spLocks/>
            </p:cNvSpPr>
            <p:nvPr/>
          </p:nvSpPr>
          <p:spPr bwMode="auto">
            <a:xfrm>
              <a:off x="5041" y="1493"/>
              <a:ext cx="98" cy="46"/>
            </a:xfrm>
            <a:custGeom>
              <a:avLst/>
              <a:gdLst>
                <a:gd name="T0" fmla="*/ 11 w 129"/>
                <a:gd name="T1" fmla="*/ 1 h 81"/>
                <a:gd name="T2" fmla="*/ 14 w 129"/>
                <a:gd name="T3" fmla="*/ 1 h 81"/>
                <a:gd name="T4" fmla="*/ 16 w 129"/>
                <a:gd name="T5" fmla="*/ 0 h 81"/>
                <a:gd name="T6" fmla="*/ 21 w 129"/>
                <a:gd name="T7" fmla="*/ 0 h 81"/>
                <a:gd name="T8" fmla="*/ 23 w 129"/>
                <a:gd name="T9" fmla="*/ 1 h 81"/>
                <a:gd name="T10" fmla="*/ 27 w 129"/>
                <a:gd name="T11" fmla="*/ 1 h 81"/>
                <a:gd name="T12" fmla="*/ 31 w 129"/>
                <a:gd name="T13" fmla="*/ 0 h 81"/>
                <a:gd name="T14" fmla="*/ 35 w 129"/>
                <a:gd name="T15" fmla="*/ 0 h 81"/>
                <a:gd name="T16" fmla="*/ 37 w 129"/>
                <a:gd name="T17" fmla="*/ 1 h 81"/>
                <a:gd name="T18" fmla="*/ 40 w 129"/>
                <a:gd name="T19" fmla="*/ 2 h 81"/>
                <a:gd name="T20" fmla="*/ 40 w 129"/>
                <a:gd name="T21" fmla="*/ 6 h 81"/>
                <a:gd name="T22" fmla="*/ 40 w 129"/>
                <a:gd name="T23" fmla="*/ 7 h 81"/>
                <a:gd name="T24" fmla="*/ 42 w 129"/>
                <a:gd name="T25" fmla="*/ 8 h 81"/>
                <a:gd name="T26" fmla="*/ 43 w 129"/>
                <a:gd name="T27" fmla="*/ 8 h 81"/>
                <a:gd name="T28" fmla="*/ 31 w 129"/>
                <a:gd name="T29" fmla="*/ 9 h 81"/>
                <a:gd name="T30" fmla="*/ 33 w 129"/>
                <a:gd name="T31" fmla="*/ 8 h 81"/>
                <a:gd name="T32" fmla="*/ 33 w 129"/>
                <a:gd name="T33" fmla="*/ 8 h 81"/>
                <a:gd name="T34" fmla="*/ 35 w 129"/>
                <a:gd name="T35" fmla="*/ 7 h 81"/>
                <a:gd name="T36" fmla="*/ 35 w 129"/>
                <a:gd name="T37" fmla="*/ 6 h 81"/>
                <a:gd name="T38" fmla="*/ 35 w 129"/>
                <a:gd name="T39" fmla="*/ 2 h 81"/>
                <a:gd name="T40" fmla="*/ 33 w 129"/>
                <a:gd name="T41" fmla="*/ 1 h 81"/>
                <a:gd name="T42" fmla="*/ 30 w 129"/>
                <a:gd name="T43" fmla="*/ 1 h 81"/>
                <a:gd name="T44" fmla="*/ 25 w 129"/>
                <a:gd name="T45" fmla="*/ 2 h 81"/>
                <a:gd name="T46" fmla="*/ 24 w 129"/>
                <a:gd name="T47" fmla="*/ 2 h 81"/>
                <a:gd name="T48" fmla="*/ 24 w 129"/>
                <a:gd name="T49" fmla="*/ 6 h 81"/>
                <a:gd name="T50" fmla="*/ 24 w 129"/>
                <a:gd name="T51" fmla="*/ 7 h 81"/>
                <a:gd name="T52" fmla="*/ 25 w 129"/>
                <a:gd name="T53" fmla="*/ 8 h 81"/>
                <a:gd name="T54" fmla="*/ 28 w 129"/>
                <a:gd name="T55" fmla="*/ 8 h 81"/>
                <a:gd name="T56" fmla="*/ 15 w 129"/>
                <a:gd name="T57" fmla="*/ 9 h 81"/>
                <a:gd name="T58" fmla="*/ 17 w 129"/>
                <a:gd name="T59" fmla="*/ 8 h 81"/>
                <a:gd name="T60" fmla="*/ 19 w 129"/>
                <a:gd name="T61" fmla="*/ 7 h 81"/>
                <a:gd name="T62" fmla="*/ 19 w 129"/>
                <a:gd name="T63" fmla="*/ 7 h 81"/>
                <a:gd name="T64" fmla="*/ 19 w 129"/>
                <a:gd name="T65" fmla="*/ 3 h 81"/>
                <a:gd name="T66" fmla="*/ 19 w 129"/>
                <a:gd name="T67" fmla="*/ 2 h 81"/>
                <a:gd name="T68" fmla="*/ 15 w 129"/>
                <a:gd name="T69" fmla="*/ 1 h 81"/>
                <a:gd name="T70" fmla="*/ 12 w 129"/>
                <a:gd name="T71" fmla="*/ 1 h 81"/>
                <a:gd name="T72" fmla="*/ 8 w 129"/>
                <a:gd name="T73" fmla="*/ 2 h 81"/>
                <a:gd name="T74" fmla="*/ 8 w 129"/>
                <a:gd name="T75" fmla="*/ 7 h 81"/>
                <a:gd name="T76" fmla="*/ 8 w 129"/>
                <a:gd name="T77" fmla="*/ 7 h 81"/>
                <a:gd name="T78" fmla="*/ 11 w 129"/>
                <a:gd name="T79" fmla="*/ 8 h 81"/>
                <a:gd name="T80" fmla="*/ 12 w 129"/>
                <a:gd name="T81" fmla="*/ 9 h 81"/>
                <a:gd name="T82" fmla="*/ 0 w 129"/>
                <a:gd name="T83" fmla="*/ 8 h 81"/>
                <a:gd name="T84" fmla="*/ 2 w 129"/>
                <a:gd name="T85" fmla="*/ 8 h 81"/>
                <a:gd name="T86" fmla="*/ 3 w 129"/>
                <a:gd name="T87" fmla="*/ 7 h 81"/>
                <a:gd name="T88" fmla="*/ 3 w 129"/>
                <a:gd name="T89" fmla="*/ 6 h 81"/>
                <a:gd name="T90" fmla="*/ 3 w 129"/>
                <a:gd name="T91" fmla="*/ 2 h 81"/>
                <a:gd name="T92" fmla="*/ 3 w 129"/>
                <a:gd name="T93" fmla="*/ 1 h 81"/>
                <a:gd name="T94" fmla="*/ 2 w 129"/>
                <a:gd name="T95" fmla="*/ 1 h 81"/>
                <a:gd name="T96" fmla="*/ 2 w 129"/>
                <a:gd name="T97" fmla="*/ 1 h 81"/>
                <a:gd name="T98" fmla="*/ 0 w 129"/>
                <a:gd name="T99" fmla="*/ 1 h 81"/>
                <a:gd name="T100" fmla="*/ 8 w 129"/>
                <a:gd name="T101" fmla="*/ 0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9"/>
                <a:gd name="T154" fmla="*/ 0 h 81"/>
                <a:gd name="T155" fmla="*/ 129 w 129"/>
                <a:gd name="T156" fmla="*/ 81 h 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9" h="81">
                  <a:moveTo>
                    <a:pt x="24" y="16"/>
                  </a:moveTo>
                  <a:lnTo>
                    <a:pt x="33" y="8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6"/>
                  </a:lnTo>
                  <a:lnTo>
                    <a:pt x="81" y="8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9" y="0"/>
                  </a:lnTo>
                  <a:lnTo>
                    <a:pt x="113" y="4"/>
                  </a:lnTo>
                  <a:lnTo>
                    <a:pt x="117" y="12"/>
                  </a:lnTo>
                  <a:lnTo>
                    <a:pt x="121" y="20"/>
                  </a:lnTo>
                  <a:lnTo>
                    <a:pt x="121" y="28"/>
                  </a:lnTo>
                  <a:lnTo>
                    <a:pt x="121" y="61"/>
                  </a:lnTo>
                  <a:lnTo>
                    <a:pt x="121" y="69"/>
                  </a:lnTo>
                  <a:lnTo>
                    <a:pt x="121" y="73"/>
                  </a:lnTo>
                  <a:lnTo>
                    <a:pt x="125" y="77"/>
                  </a:lnTo>
                  <a:lnTo>
                    <a:pt x="129" y="77"/>
                  </a:lnTo>
                  <a:lnTo>
                    <a:pt x="129" y="81"/>
                  </a:lnTo>
                  <a:lnTo>
                    <a:pt x="93" y="81"/>
                  </a:lnTo>
                  <a:lnTo>
                    <a:pt x="93" y="77"/>
                  </a:lnTo>
                  <a:lnTo>
                    <a:pt x="97" y="77"/>
                  </a:lnTo>
                  <a:lnTo>
                    <a:pt x="101" y="77"/>
                  </a:lnTo>
                  <a:lnTo>
                    <a:pt x="105" y="73"/>
                  </a:lnTo>
                  <a:lnTo>
                    <a:pt x="105" y="69"/>
                  </a:lnTo>
                  <a:lnTo>
                    <a:pt x="105" y="61"/>
                  </a:lnTo>
                  <a:lnTo>
                    <a:pt x="105" y="28"/>
                  </a:lnTo>
                  <a:lnTo>
                    <a:pt x="105" y="20"/>
                  </a:lnTo>
                  <a:lnTo>
                    <a:pt x="101" y="16"/>
                  </a:lnTo>
                  <a:lnTo>
                    <a:pt x="97" y="12"/>
                  </a:lnTo>
                  <a:lnTo>
                    <a:pt x="93" y="8"/>
                  </a:lnTo>
                  <a:lnTo>
                    <a:pt x="89" y="8"/>
                  </a:lnTo>
                  <a:lnTo>
                    <a:pt x="85" y="12"/>
                  </a:lnTo>
                  <a:lnTo>
                    <a:pt x="77" y="16"/>
                  </a:lnTo>
                  <a:lnTo>
                    <a:pt x="73" y="20"/>
                  </a:lnTo>
                  <a:lnTo>
                    <a:pt x="73" y="24"/>
                  </a:lnTo>
                  <a:lnTo>
                    <a:pt x="73" y="61"/>
                  </a:lnTo>
                  <a:lnTo>
                    <a:pt x="73" y="69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5" y="77"/>
                  </a:lnTo>
                  <a:lnTo>
                    <a:pt x="85" y="81"/>
                  </a:lnTo>
                  <a:lnTo>
                    <a:pt x="45" y="81"/>
                  </a:lnTo>
                  <a:lnTo>
                    <a:pt x="45" y="77"/>
                  </a:lnTo>
                  <a:lnTo>
                    <a:pt x="53" y="77"/>
                  </a:lnTo>
                  <a:lnTo>
                    <a:pt x="57" y="73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7" y="28"/>
                  </a:lnTo>
                  <a:lnTo>
                    <a:pt x="57" y="20"/>
                  </a:lnTo>
                  <a:lnTo>
                    <a:pt x="57" y="16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12"/>
                  </a:lnTo>
                  <a:lnTo>
                    <a:pt x="29" y="16"/>
                  </a:lnTo>
                  <a:lnTo>
                    <a:pt x="24" y="20"/>
                  </a:lnTo>
                  <a:lnTo>
                    <a:pt x="24" y="61"/>
                  </a:lnTo>
                  <a:lnTo>
                    <a:pt x="24" y="69"/>
                  </a:lnTo>
                  <a:lnTo>
                    <a:pt x="24" y="73"/>
                  </a:lnTo>
                  <a:lnTo>
                    <a:pt x="29" y="77"/>
                  </a:lnTo>
                  <a:lnTo>
                    <a:pt x="33" y="77"/>
                  </a:lnTo>
                  <a:lnTo>
                    <a:pt x="37" y="77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4" y="77"/>
                  </a:lnTo>
                  <a:lnTo>
                    <a:pt x="8" y="73"/>
                  </a:lnTo>
                  <a:lnTo>
                    <a:pt x="8" y="69"/>
                  </a:lnTo>
                  <a:lnTo>
                    <a:pt x="8" y="61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3" name="Freeform 19"/>
            <p:cNvSpPr>
              <a:spLocks noEditPoints="1"/>
            </p:cNvSpPr>
            <p:nvPr/>
          </p:nvSpPr>
          <p:spPr bwMode="auto">
            <a:xfrm>
              <a:off x="3494" y="1721"/>
              <a:ext cx="67" cy="67"/>
            </a:xfrm>
            <a:custGeom>
              <a:avLst/>
              <a:gdLst>
                <a:gd name="T0" fmla="*/ 11 w 89"/>
                <a:gd name="T1" fmla="*/ 6 h 117"/>
                <a:gd name="T2" fmla="*/ 11 w 89"/>
                <a:gd name="T3" fmla="*/ 10 h 117"/>
                <a:gd name="T4" fmla="*/ 11 w 89"/>
                <a:gd name="T5" fmla="*/ 11 h 117"/>
                <a:gd name="T6" fmla="*/ 12 w 89"/>
                <a:gd name="T7" fmla="*/ 12 h 117"/>
                <a:gd name="T8" fmla="*/ 13 w 89"/>
                <a:gd name="T9" fmla="*/ 12 h 117"/>
                <a:gd name="T10" fmla="*/ 15 w 89"/>
                <a:gd name="T11" fmla="*/ 13 h 117"/>
                <a:gd name="T12" fmla="*/ 16 w 89"/>
                <a:gd name="T13" fmla="*/ 13 h 117"/>
                <a:gd name="T14" fmla="*/ 16 w 89"/>
                <a:gd name="T15" fmla="*/ 13 h 117"/>
                <a:gd name="T16" fmla="*/ 0 w 89"/>
                <a:gd name="T17" fmla="*/ 13 h 117"/>
                <a:gd name="T18" fmla="*/ 0 w 89"/>
                <a:gd name="T19" fmla="*/ 13 h 117"/>
                <a:gd name="T20" fmla="*/ 2 w 89"/>
                <a:gd name="T21" fmla="*/ 13 h 117"/>
                <a:gd name="T22" fmla="*/ 3 w 89"/>
                <a:gd name="T23" fmla="*/ 12 h 117"/>
                <a:gd name="T24" fmla="*/ 4 w 89"/>
                <a:gd name="T25" fmla="*/ 12 h 117"/>
                <a:gd name="T26" fmla="*/ 5 w 89"/>
                <a:gd name="T27" fmla="*/ 11 h 117"/>
                <a:gd name="T28" fmla="*/ 5 w 89"/>
                <a:gd name="T29" fmla="*/ 10 h 117"/>
                <a:gd name="T30" fmla="*/ 5 w 89"/>
                <a:gd name="T31" fmla="*/ 2 h 117"/>
                <a:gd name="T32" fmla="*/ 5 w 89"/>
                <a:gd name="T33" fmla="*/ 1 h 117"/>
                <a:gd name="T34" fmla="*/ 4 w 89"/>
                <a:gd name="T35" fmla="*/ 1 h 117"/>
                <a:gd name="T36" fmla="*/ 3 w 89"/>
                <a:gd name="T37" fmla="*/ 1 h 117"/>
                <a:gd name="T38" fmla="*/ 2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13 w 89"/>
                <a:gd name="T45" fmla="*/ 0 h 117"/>
                <a:gd name="T46" fmla="*/ 18 w 89"/>
                <a:gd name="T47" fmla="*/ 0 h 117"/>
                <a:gd name="T48" fmla="*/ 22 w 89"/>
                <a:gd name="T49" fmla="*/ 1 h 117"/>
                <a:gd name="T50" fmla="*/ 25 w 89"/>
                <a:gd name="T51" fmla="*/ 1 h 117"/>
                <a:gd name="T52" fmla="*/ 26 w 89"/>
                <a:gd name="T53" fmla="*/ 1 h 117"/>
                <a:gd name="T54" fmla="*/ 29 w 89"/>
                <a:gd name="T55" fmla="*/ 3 h 117"/>
                <a:gd name="T56" fmla="*/ 29 w 89"/>
                <a:gd name="T57" fmla="*/ 3 h 117"/>
                <a:gd name="T58" fmla="*/ 27 w 89"/>
                <a:gd name="T59" fmla="*/ 5 h 117"/>
                <a:gd name="T60" fmla="*/ 26 w 89"/>
                <a:gd name="T61" fmla="*/ 6 h 117"/>
                <a:gd name="T62" fmla="*/ 23 w 89"/>
                <a:gd name="T63" fmla="*/ 6 h 117"/>
                <a:gd name="T64" fmla="*/ 21 w 89"/>
                <a:gd name="T65" fmla="*/ 7 h 117"/>
                <a:gd name="T66" fmla="*/ 17 w 89"/>
                <a:gd name="T67" fmla="*/ 7 h 117"/>
                <a:gd name="T68" fmla="*/ 16 w 89"/>
                <a:gd name="T69" fmla="*/ 7 h 117"/>
                <a:gd name="T70" fmla="*/ 15 w 89"/>
                <a:gd name="T71" fmla="*/ 7 h 117"/>
                <a:gd name="T72" fmla="*/ 12 w 89"/>
                <a:gd name="T73" fmla="*/ 7 h 117"/>
                <a:gd name="T74" fmla="*/ 11 w 89"/>
                <a:gd name="T75" fmla="*/ 6 h 117"/>
                <a:gd name="T76" fmla="*/ 11 w 89"/>
                <a:gd name="T77" fmla="*/ 6 h 117"/>
                <a:gd name="T78" fmla="*/ 12 w 89"/>
                <a:gd name="T79" fmla="*/ 6 h 117"/>
                <a:gd name="T80" fmla="*/ 13 w 89"/>
                <a:gd name="T81" fmla="*/ 6 h 117"/>
                <a:gd name="T82" fmla="*/ 15 w 89"/>
                <a:gd name="T83" fmla="*/ 6 h 117"/>
                <a:gd name="T84" fmla="*/ 15 w 89"/>
                <a:gd name="T85" fmla="*/ 6 h 117"/>
                <a:gd name="T86" fmla="*/ 18 w 89"/>
                <a:gd name="T87" fmla="*/ 6 h 117"/>
                <a:gd name="T88" fmla="*/ 20 w 89"/>
                <a:gd name="T89" fmla="*/ 6 h 117"/>
                <a:gd name="T90" fmla="*/ 22 w 89"/>
                <a:gd name="T91" fmla="*/ 5 h 117"/>
                <a:gd name="T92" fmla="*/ 22 w 89"/>
                <a:gd name="T93" fmla="*/ 3 h 117"/>
                <a:gd name="T94" fmla="*/ 22 w 89"/>
                <a:gd name="T95" fmla="*/ 3 h 117"/>
                <a:gd name="T96" fmla="*/ 21 w 89"/>
                <a:gd name="T97" fmla="*/ 2 h 117"/>
                <a:gd name="T98" fmla="*/ 20 w 89"/>
                <a:gd name="T99" fmla="*/ 1 h 117"/>
                <a:gd name="T100" fmla="*/ 18 w 89"/>
                <a:gd name="T101" fmla="*/ 1 h 117"/>
                <a:gd name="T102" fmla="*/ 16 w 89"/>
                <a:gd name="T103" fmla="*/ 1 h 117"/>
                <a:gd name="T104" fmla="*/ 15 w 89"/>
                <a:gd name="T105" fmla="*/ 1 h 117"/>
                <a:gd name="T106" fmla="*/ 12 w 89"/>
                <a:gd name="T107" fmla="*/ 1 h 117"/>
                <a:gd name="T108" fmla="*/ 11 w 89"/>
                <a:gd name="T109" fmla="*/ 1 h 117"/>
                <a:gd name="T110" fmla="*/ 11 w 89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3" y="60"/>
                  </a:moveTo>
                  <a:lnTo>
                    <a:pt x="33" y="96"/>
                  </a:lnTo>
                  <a:lnTo>
                    <a:pt x="33" y="104"/>
                  </a:lnTo>
                  <a:lnTo>
                    <a:pt x="37" y="113"/>
                  </a:lnTo>
                  <a:lnTo>
                    <a:pt x="41" y="113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1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81" y="56"/>
                  </a:lnTo>
                  <a:lnTo>
                    <a:pt x="73" y="60"/>
                  </a:lnTo>
                  <a:lnTo>
                    <a:pt x="65" y="64"/>
                  </a:lnTo>
                  <a:lnTo>
                    <a:pt x="53" y="64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33" y="60"/>
                  </a:lnTo>
                  <a:close/>
                  <a:moveTo>
                    <a:pt x="33" y="56"/>
                  </a:moveTo>
                  <a:lnTo>
                    <a:pt x="37" y="56"/>
                  </a:lnTo>
                  <a:lnTo>
                    <a:pt x="41" y="56"/>
                  </a:lnTo>
                  <a:lnTo>
                    <a:pt x="45" y="60"/>
                  </a:lnTo>
                  <a:lnTo>
                    <a:pt x="57" y="56"/>
                  </a:lnTo>
                  <a:lnTo>
                    <a:pt x="61" y="52"/>
                  </a:lnTo>
                  <a:lnTo>
                    <a:pt x="69" y="44"/>
                  </a:lnTo>
                  <a:lnTo>
                    <a:pt x="69" y="32"/>
                  </a:lnTo>
                  <a:lnTo>
                    <a:pt x="69" y="24"/>
                  </a:lnTo>
                  <a:lnTo>
                    <a:pt x="65" y="20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3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4" name="Freeform 20"/>
            <p:cNvSpPr>
              <a:spLocks/>
            </p:cNvSpPr>
            <p:nvPr/>
          </p:nvSpPr>
          <p:spPr bwMode="auto">
            <a:xfrm>
              <a:off x="3567" y="1742"/>
              <a:ext cx="43" cy="46"/>
            </a:xfrm>
            <a:custGeom>
              <a:avLst/>
              <a:gdLst>
                <a:gd name="T0" fmla="*/ 8 w 57"/>
                <a:gd name="T1" fmla="*/ 0 h 81"/>
                <a:gd name="T2" fmla="*/ 8 w 57"/>
                <a:gd name="T3" fmla="*/ 2 h 81"/>
                <a:gd name="T4" fmla="*/ 11 w 57"/>
                <a:gd name="T5" fmla="*/ 1 h 81"/>
                <a:gd name="T6" fmla="*/ 13 w 57"/>
                <a:gd name="T7" fmla="*/ 1 h 81"/>
                <a:gd name="T8" fmla="*/ 15 w 57"/>
                <a:gd name="T9" fmla="*/ 0 h 81"/>
                <a:gd name="T10" fmla="*/ 16 w 57"/>
                <a:gd name="T11" fmla="*/ 0 h 81"/>
                <a:gd name="T12" fmla="*/ 17 w 57"/>
                <a:gd name="T13" fmla="*/ 1 h 81"/>
                <a:gd name="T14" fmla="*/ 18 w 57"/>
                <a:gd name="T15" fmla="*/ 1 h 81"/>
                <a:gd name="T16" fmla="*/ 18 w 57"/>
                <a:gd name="T17" fmla="*/ 1 h 81"/>
                <a:gd name="T18" fmla="*/ 18 w 57"/>
                <a:gd name="T19" fmla="*/ 2 h 81"/>
                <a:gd name="T20" fmla="*/ 18 w 57"/>
                <a:gd name="T21" fmla="*/ 2 h 81"/>
                <a:gd name="T22" fmla="*/ 17 w 57"/>
                <a:gd name="T23" fmla="*/ 2 h 81"/>
                <a:gd name="T24" fmla="*/ 16 w 57"/>
                <a:gd name="T25" fmla="*/ 2 h 81"/>
                <a:gd name="T26" fmla="*/ 16 w 57"/>
                <a:gd name="T27" fmla="*/ 2 h 81"/>
                <a:gd name="T28" fmla="*/ 15 w 57"/>
                <a:gd name="T29" fmla="*/ 2 h 81"/>
                <a:gd name="T30" fmla="*/ 13 w 57"/>
                <a:gd name="T31" fmla="*/ 2 h 81"/>
                <a:gd name="T32" fmla="*/ 12 w 57"/>
                <a:gd name="T33" fmla="*/ 1 h 81"/>
                <a:gd name="T34" fmla="*/ 12 w 57"/>
                <a:gd name="T35" fmla="*/ 1 h 81"/>
                <a:gd name="T36" fmla="*/ 11 w 57"/>
                <a:gd name="T37" fmla="*/ 2 h 81"/>
                <a:gd name="T38" fmla="*/ 9 w 57"/>
                <a:gd name="T39" fmla="*/ 2 h 81"/>
                <a:gd name="T40" fmla="*/ 8 w 57"/>
                <a:gd name="T41" fmla="*/ 3 h 81"/>
                <a:gd name="T42" fmla="*/ 8 w 57"/>
                <a:gd name="T43" fmla="*/ 6 h 81"/>
                <a:gd name="T44" fmla="*/ 8 w 57"/>
                <a:gd name="T45" fmla="*/ 7 h 81"/>
                <a:gd name="T46" fmla="*/ 9 w 57"/>
                <a:gd name="T47" fmla="*/ 7 h 81"/>
                <a:gd name="T48" fmla="*/ 9 w 57"/>
                <a:gd name="T49" fmla="*/ 8 h 81"/>
                <a:gd name="T50" fmla="*/ 11 w 57"/>
                <a:gd name="T51" fmla="*/ 8 h 81"/>
                <a:gd name="T52" fmla="*/ 12 w 57"/>
                <a:gd name="T53" fmla="*/ 9 h 81"/>
                <a:gd name="T54" fmla="*/ 13 w 57"/>
                <a:gd name="T55" fmla="*/ 9 h 81"/>
                <a:gd name="T56" fmla="*/ 13 w 57"/>
                <a:gd name="T57" fmla="*/ 9 h 81"/>
                <a:gd name="T58" fmla="*/ 0 w 57"/>
                <a:gd name="T59" fmla="*/ 9 h 81"/>
                <a:gd name="T60" fmla="*/ 0 w 57"/>
                <a:gd name="T61" fmla="*/ 9 h 81"/>
                <a:gd name="T62" fmla="*/ 2 w 57"/>
                <a:gd name="T63" fmla="*/ 9 h 81"/>
                <a:gd name="T64" fmla="*/ 3 w 57"/>
                <a:gd name="T65" fmla="*/ 8 h 81"/>
                <a:gd name="T66" fmla="*/ 3 w 57"/>
                <a:gd name="T67" fmla="*/ 8 h 81"/>
                <a:gd name="T68" fmla="*/ 4 w 57"/>
                <a:gd name="T69" fmla="*/ 7 h 81"/>
                <a:gd name="T70" fmla="*/ 4 w 57"/>
                <a:gd name="T71" fmla="*/ 7 h 81"/>
                <a:gd name="T72" fmla="*/ 4 w 57"/>
                <a:gd name="T73" fmla="*/ 6 h 81"/>
                <a:gd name="T74" fmla="*/ 4 w 57"/>
                <a:gd name="T75" fmla="*/ 3 h 81"/>
                <a:gd name="T76" fmla="*/ 4 w 57"/>
                <a:gd name="T77" fmla="*/ 2 h 81"/>
                <a:gd name="T78" fmla="*/ 4 w 57"/>
                <a:gd name="T79" fmla="*/ 2 h 81"/>
                <a:gd name="T80" fmla="*/ 3 w 57"/>
                <a:gd name="T81" fmla="*/ 1 h 81"/>
                <a:gd name="T82" fmla="*/ 3 w 57"/>
                <a:gd name="T83" fmla="*/ 1 h 81"/>
                <a:gd name="T84" fmla="*/ 3 w 57"/>
                <a:gd name="T85" fmla="*/ 1 h 81"/>
                <a:gd name="T86" fmla="*/ 2 w 57"/>
                <a:gd name="T87" fmla="*/ 1 h 81"/>
                <a:gd name="T88" fmla="*/ 2 w 57"/>
                <a:gd name="T89" fmla="*/ 1 h 81"/>
                <a:gd name="T90" fmla="*/ 0 w 57"/>
                <a:gd name="T91" fmla="*/ 1 h 81"/>
                <a:gd name="T92" fmla="*/ 0 w 57"/>
                <a:gd name="T93" fmla="*/ 1 h 81"/>
                <a:gd name="T94" fmla="*/ 6 w 57"/>
                <a:gd name="T95" fmla="*/ 0 h 81"/>
                <a:gd name="T96" fmla="*/ 8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4" y="0"/>
                  </a:moveTo>
                  <a:lnTo>
                    <a:pt x="24" y="20"/>
                  </a:lnTo>
                  <a:lnTo>
                    <a:pt x="32" y="8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7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16"/>
                  </a:lnTo>
                  <a:lnTo>
                    <a:pt x="41" y="16"/>
                  </a:lnTo>
                  <a:lnTo>
                    <a:pt x="37" y="12"/>
                  </a:lnTo>
                  <a:lnTo>
                    <a:pt x="32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8" y="73"/>
                  </a:lnTo>
                  <a:lnTo>
                    <a:pt x="28" y="77"/>
                  </a:lnTo>
                  <a:lnTo>
                    <a:pt x="32" y="77"/>
                  </a:lnTo>
                  <a:lnTo>
                    <a:pt x="37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8" y="77"/>
                  </a:lnTo>
                  <a:lnTo>
                    <a:pt x="12" y="73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5" name="Freeform 21"/>
            <p:cNvSpPr>
              <a:spLocks noEditPoints="1"/>
            </p:cNvSpPr>
            <p:nvPr/>
          </p:nvSpPr>
          <p:spPr bwMode="auto">
            <a:xfrm>
              <a:off x="3613" y="1742"/>
              <a:ext cx="57" cy="48"/>
            </a:xfrm>
            <a:custGeom>
              <a:avLst/>
              <a:gdLst>
                <a:gd name="T0" fmla="*/ 12 w 76"/>
                <a:gd name="T1" fmla="*/ 0 h 85"/>
                <a:gd name="T2" fmla="*/ 16 w 76"/>
                <a:gd name="T3" fmla="*/ 0 h 85"/>
                <a:gd name="T4" fmla="*/ 19 w 76"/>
                <a:gd name="T5" fmla="*/ 1 h 85"/>
                <a:gd name="T6" fmla="*/ 22 w 76"/>
                <a:gd name="T7" fmla="*/ 1 h 85"/>
                <a:gd name="T8" fmla="*/ 24 w 76"/>
                <a:gd name="T9" fmla="*/ 3 h 85"/>
                <a:gd name="T10" fmla="*/ 24 w 76"/>
                <a:gd name="T11" fmla="*/ 4 h 85"/>
                <a:gd name="T12" fmla="*/ 24 w 76"/>
                <a:gd name="T13" fmla="*/ 5 h 85"/>
                <a:gd name="T14" fmla="*/ 22 w 76"/>
                <a:gd name="T15" fmla="*/ 6 h 85"/>
                <a:gd name="T16" fmla="*/ 20 w 76"/>
                <a:gd name="T17" fmla="*/ 7 h 85"/>
                <a:gd name="T18" fmla="*/ 17 w 76"/>
                <a:gd name="T19" fmla="*/ 8 h 85"/>
                <a:gd name="T20" fmla="*/ 15 w 76"/>
                <a:gd name="T21" fmla="*/ 8 h 85"/>
                <a:gd name="T22" fmla="*/ 12 w 76"/>
                <a:gd name="T23" fmla="*/ 8 h 85"/>
                <a:gd name="T24" fmla="*/ 9 w 76"/>
                <a:gd name="T25" fmla="*/ 8 h 85"/>
                <a:gd name="T26" fmla="*/ 5 w 76"/>
                <a:gd name="T27" fmla="*/ 8 h 85"/>
                <a:gd name="T28" fmla="*/ 4 w 76"/>
                <a:gd name="T29" fmla="*/ 7 h 85"/>
                <a:gd name="T30" fmla="*/ 2 w 76"/>
                <a:gd name="T31" fmla="*/ 6 h 85"/>
                <a:gd name="T32" fmla="*/ 0 w 76"/>
                <a:gd name="T33" fmla="*/ 5 h 85"/>
                <a:gd name="T34" fmla="*/ 2 w 76"/>
                <a:gd name="T35" fmla="*/ 3 h 85"/>
                <a:gd name="T36" fmla="*/ 2 w 76"/>
                <a:gd name="T37" fmla="*/ 2 h 85"/>
                <a:gd name="T38" fmla="*/ 4 w 76"/>
                <a:gd name="T39" fmla="*/ 1 h 85"/>
                <a:gd name="T40" fmla="*/ 6 w 76"/>
                <a:gd name="T41" fmla="*/ 1 h 85"/>
                <a:gd name="T42" fmla="*/ 9 w 76"/>
                <a:gd name="T43" fmla="*/ 0 h 85"/>
                <a:gd name="T44" fmla="*/ 12 w 76"/>
                <a:gd name="T45" fmla="*/ 0 h 85"/>
                <a:gd name="T46" fmla="*/ 11 w 76"/>
                <a:gd name="T47" fmla="*/ 1 h 85"/>
                <a:gd name="T48" fmla="*/ 10 w 76"/>
                <a:gd name="T49" fmla="*/ 1 h 85"/>
                <a:gd name="T50" fmla="*/ 9 w 76"/>
                <a:gd name="T51" fmla="*/ 1 h 85"/>
                <a:gd name="T52" fmla="*/ 7 w 76"/>
                <a:gd name="T53" fmla="*/ 1 h 85"/>
                <a:gd name="T54" fmla="*/ 6 w 76"/>
                <a:gd name="T55" fmla="*/ 2 h 85"/>
                <a:gd name="T56" fmla="*/ 5 w 76"/>
                <a:gd name="T57" fmla="*/ 3 h 85"/>
                <a:gd name="T58" fmla="*/ 5 w 76"/>
                <a:gd name="T59" fmla="*/ 3 h 85"/>
                <a:gd name="T60" fmla="*/ 5 w 76"/>
                <a:gd name="T61" fmla="*/ 5 h 85"/>
                <a:gd name="T62" fmla="*/ 7 w 76"/>
                <a:gd name="T63" fmla="*/ 6 h 85"/>
                <a:gd name="T64" fmla="*/ 9 w 76"/>
                <a:gd name="T65" fmla="*/ 7 h 85"/>
                <a:gd name="T66" fmla="*/ 11 w 76"/>
                <a:gd name="T67" fmla="*/ 8 h 85"/>
                <a:gd name="T68" fmla="*/ 12 w 76"/>
                <a:gd name="T69" fmla="*/ 8 h 85"/>
                <a:gd name="T70" fmla="*/ 15 w 76"/>
                <a:gd name="T71" fmla="*/ 8 h 85"/>
                <a:gd name="T72" fmla="*/ 17 w 76"/>
                <a:gd name="T73" fmla="*/ 7 h 85"/>
                <a:gd name="T74" fmla="*/ 19 w 76"/>
                <a:gd name="T75" fmla="*/ 6 h 85"/>
                <a:gd name="T76" fmla="*/ 19 w 76"/>
                <a:gd name="T77" fmla="*/ 5 h 85"/>
                <a:gd name="T78" fmla="*/ 19 w 76"/>
                <a:gd name="T79" fmla="*/ 3 h 85"/>
                <a:gd name="T80" fmla="*/ 17 w 76"/>
                <a:gd name="T81" fmla="*/ 3 h 85"/>
                <a:gd name="T82" fmla="*/ 16 w 76"/>
                <a:gd name="T83" fmla="*/ 1 h 85"/>
                <a:gd name="T84" fmla="*/ 14 w 76"/>
                <a:gd name="T85" fmla="*/ 1 h 85"/>
                <a:gd name="T86" fmla="*/ 11 w 76"/>
                <a:gd name="T87" fmla="*/ 1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85"/>
                <a:gd name="T134" fmla="*/ 76 w 76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85">
                  <a:moveTo>
                    <a:pt x="40" y="0"/>
                  </a:moveTo>
                  <a:lnTo>
                    <a:pt x="52" y="0"/>
                  </a:lnTo>
                  <a:lnTo>
                    <a:pt x="60" y="8"/>
                  </a:lnTo>
                  <a:lnTo>
                    <a:pt x="68" y="12"/>
                  </a:lnTo>
                  <a:lnTo>
                    <a:pt x="76" y="24"/>
                  </a:lnTo>
                  <a:lnTo>
                    <a:pt x="76" y="40"/>
                  </a:lnTo>
                  <a:lnTo>
                    <a:pt x="76" y="52"/>
                  </a:lnTo>
                  <a:lnTo>
                    <a:pt x="72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40" y="85"/>
                  </a:lnTo>
                  <a:lnTo>
                    <a:pt x="28" y="81"/>
                  </a:lnTo>
                  <a:lnTo>
                    <a:pt x="16" y="77"/>
                  </a:lnTo>
                  <a:lnTo>
                    <a:pt x="12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40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8" y="8"/>
                  </a:lnTo>
                  <a:lnTo>
                    <a:pt x="24" y="12"/>
                  </a:lnTo>
                  <a:lnTo>
                    <a:pt x="20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4" y="64"/>
                  </a:lnTo>
                  <a:lnTo>
                    <a:pt x="28" y="73"/>
                  </a:lnTo>
                  <a:lnTo>
                    <a:pt x="36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6" name="Freeform 22"/>
            <p:cNvSpPr>
              <a:spLocks/>
            </p:cNvSpPr>
            <p:nvPr/>
          </p:nvSpPr>
          <p:spPr bwMode="auto">
            <a:xfrm>
              <a:off x="3783" y="1721"/>
              <a:ext cx="94" cy="69"/>
            </a:xfrm>
            <a:custGeom>
              <a:avLst/>
              <a:gdLst>
                <a:gd name="T0" fmla="*/ 40 w 125"/>
                <a:gd name="T1" fmla="*/ 0 h 121"/>
                <a:gd name="T2" fmla="*/ 40 w 125"/>
                <a:gd name="T3" fmla="*/ 0 h 121"/>
                <a:gd name="T4" fmla="*/ 38 w 125"/>
                <a:gd name="T5" fmla="*/ 1 h 121"/>
                <a:gd name="T6" fmla="*/ 36 w 125"/>
                <a:gd name="T7" fmla="*/ 1 h 121"/>
                <a:gd name="T8" fmla="*/ 35 w 125"/>
                <a:gd name="T9" fmla="*/ 1 h 121"/>
                <a:gd name="T10" fmla="*/ 33 w 125"/>
                <a:gd name="T11" fmla="*/ 2 h 121"/>
                <a:gd name="T12" fmla="*/ 22 w 125"/>
                <a:gd name="T13" fmla="*/ 13 h 121"/>
                <a:gd name="T14" fmla="*/ 20 w 125"/>
                <a:gd name="T15" fmla="*/ 13 h 121"/>
                <a:gd name="T16" fmla="*/ 6 w 125"/>
                <a:gd name="T17" fmla="*/ 2 h 121"/>
                <a:gd name="T18" fmla="*/ 5 w 125"/>
                <a:gd name="T19" fmla="*/ 1 h 121"/>
                <a:gd name="T20" fmla="*/ 5 w 125"/>
                <a:gd name="T21" fmla="*/ 1 h 121"/>
                <a:gd name="T22" fmla="*/ 4 w 125"/>
                <a:gd name="T23" fmla="*/ 1 h 121"/>
                <a:gd name="T24" fmla="*/ 3 w 125"/>
                <a:gd name="T25" fmla="*/ 1 h 121"/>
                <a:gd name="T26" fmla="*/ 2 w 125"/>
                <a:gd name="T27" fmla="*/ 1 h 121"/>
                <a:gd name="T28" fmla="*/ 0 w 125"/>
                <a:gd name="T29" fmla="*/ 0 h 121"/>
                <a:gd name="T30" fmla="*/ 0 w 125"/>
                <a:gd name="T31" fmla="*/ 0 h 121"/>
                <a:gd name="T32" fmla="*/ 15 w 125"/>
                <a:gd name="T33" fmla="*/ 0 h 121"/>
                <a:gd name="T34" fmla="*/ 15 w 125"/>
                <a:gd name="T35" fmla="*/ 0 h 121"/>
                <a:gd name="T36" fmla="*/ 13 w 125"/>
                <a:gd name="T37" fmla="*/ 1 h 121"/>
                <a:gd name="T38" fmla="*/ 11 w 125"/>
                <a:gd name="T39" fmla="*/ 1 h 121"/>
                <a:gd name="T40" fmla="*/ 11 w 125"/>
                <a:gd name="T41" fmla="*/ 1 h 121"/>
                <a:gd name="T42" fmla="*/ 11 w 125"/>
                <a:gd name="T43" fmla="*/ 1 h 121"/>
                <a:gd name="T44" fmla="*/ 11 w 125"/>
                <a:gd name="T45" fmla="*/ 2 h 121"/>
                <a:gd name="T46" fmla="*/ 13 w 125"/>
                <a:gd name="T47" fmla="*/ 3 h 121"/>
                <a:gd name="T48" fmla="*/ 22 w 125"/>
                <a:gd name="T49" fmla="*/ 10 h 121"/>
                <a:gd name="T50" fmla="*/ 31 w 125"/>
                <a:gd name="T51" fmla="*/ 3 h 121"/>
                <a:gd name="T52" fmla="*/ 32 w 125"/>
                <a:gd name="T53" fmla="*/ 2 h 121"/>
                <a:gd name="T54" fmla="*/ 32 w 125"/>
                <a:gd name="T55" fmla="*/ 1 h 121"/>
                <a:gd name="T56" fmla="*/ 32 w 125"/>
                <a:gd name="T57" fmla="*/ 1 h 121"/>
                <a:gd name="T58" fmla="*/ 31 w 125"/>
                <a:gd name="T59" fmla="*/ 1 h 121"/>
                <a:gd name="T60" fmla="*/ 29 w 125"/>
                <a:gd name="T61" fmla="*/ 1 h 121"/>
                <a:gd name="T62" fmla="*/ 29 w 125"/>
                <a:gd name="T63" fmla="*/ 0 h 121"/>
                <a:gd name="T64" fmla="*/ 29 w 125"/>
                <a:gd name="T65" fmla="*/ 0 h 121"/>
                <a:gd name="T66" fmla="*/ 29 w 125"/>
                <a:gd name="T67" fmla="*/ 0 h 121"/>
                <a:gd name="T68" fmla="*/ 29 w 125"/>
                <a:gd name="T69" fmla="*/ 0 h 121"/>
                <a:gd name="T70" fmla="*/ 40 w 125"/>
                <a:gd name="T71" fmla="*/ 0 h 1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"/>
                <a:gd name="T109" fmla="*/ 0 h 121"/>
                <a:gd name="T110" fmla="*/ 125 w 125"/>
                <a:gd name="T111" fmla="*/ 121 h 1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" h="121">
                  <a:moveTo>
                    <a:pt x="125" y="0"/>
                  </a:move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8" y="121"/>
                  </a:lnTo>
                  <a:lnTo>
                    <a:pt x="64" y="121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36" y="16"/>
                  </a:lnTo>
                  <a:lnTo>
                    <a:pt x="40" y="24"/>
                  </a:lnTo>
                  <a:lnTo>
                    <a:pt x="68" y="92"/>
                  </a:lnTo>
                  <a:lnTo>
                    <a:pt x="97" y="24"/>
                  </a:lnTo>
                  <a:lnTo>
                    <a:pt x="101" y="16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2" y="4"/>
                  </a:lnTo>
                  <a:lnTo>
                    <a:pt x="88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7" name="Freeform 23"/>
            <p:cNvSpPr>
              <a:spLocks noEditPoints="1"/>
            </p:cNvSpPr>
            <p:nvPr/>
          </p:nvSpPr>
          <p:spPr bwMode="auto">
            <a:xfrm>
              <a:off x="3868" y="1742"/>
              <a:ext cx="49" cy="48"/>
            </a:xfrm>
            <a:custGeom>
              <a:avLst/>
              <a:gdLst>
                <a:gd name="T0" fmla="*/ 4 w 64"/>
                <a:gd name="T1" fmla="*/ 3 h 85"/>
                <a:gd name="T2" fmla="*/ 5 w 64"/>
                <a:gd name="T3" fmla="*/ 5 h 85"/>
                <a:gd name="T4" fmla="*/ 6 w 64"/>
                <a:gd name="T5" fmla="*/ 6 h 85"/>
                <a:gd name="T6" fmla="*/ 9 w 64"/>
                <a:gd name="T7" fmla="*/ 6 h 85"/>
                <a:gd name="T8" fmla="*/ 14 w 64"/>
                <a:gd name="T9" fmla="*/ 7 h 85"/>
                <a:gd name="T10" fmla="*/ 16 w 64"/>
                <a:gd name="T11" fmla="*/ 7 h 85"/>
                <a:gd name="T12" fmla="*/ 18 w 64"/>
                <a:gd name="T13" fmla="*/ 6 h 85"/>
                <a:gd name="T14" fmla="*/ 21 w 64"/>
                <a:gd name="T15" fmla="*/ 6 h 85"/>
                <a:gd name="T16" fmla="*/ 22 w 64"/>
                <a:gd name="T17" fmla="*/ 5 h 85"/>
                <a:gd name="T18" fmla="*/ 22 w 64"/>
                <a:gd name="T19" fmla="*/ 5 h 85"/>
                <a:gd name="T20" fmla="*/ 21 w 64"/>
                <a:gd name="T21" fmla="*/ 6 h 85"/>
                <a:gd name="T22" fmla="*/ 19 w 64"/>
                <a:gd name="T23" fmla="*/ 7 h 85"/>
                <a:gd name="T24" fmla="*/ 15 w 64"/>
                <a:gd name="T25" fmla="*/ 8 h 85"/>
                <a:gd name="T26" fmla="*/ 11 w 64"/>
                <a:gd name="T27" fmla="*/ 8 h 85"/>
                <a:gd name="T28" fmla="*/ 6 w 64"/>
                <a:gd name="T29" fmla="*/ 8 h 85"/>
                <a:gd name="T30" fmla="*/ 3 w 64"/>
                <a:gd name="T31" fmla="*/ 7 h 85"/>
                <a:gd name="T32" fmla="*/ 2 w 64"/>
                <a:gd name="T33" fmla="*/ 6 h 85"/>
                <a:gd name="T34" fmla="*/ 0 w 64"/>
                <a:gd name="T35" fmla="*/ 5 h 85"/>
                <a:gd name="T36" fmla="*/ 0 w 64"/>
                <a:gd name="T37" fmla="*/ 5 h 85"/>
                <a:gd name="T38" fmla="*/ 0 w 64"/>
                <a:gd name="T39" fmla="*/ 3 h 85"/>
                <a:gd name="T40" fmla="*/ 2 w 64"/>
                <a:gd name="T41" fmla="*/ 2 h 85"/>
                <a:gd name="T42" fmla="*/ 3 w 64"/>
                <a:gd name="T43" fmla="*/ 1 h 85"/>
                <a:gd name="T44" fmla="*/ 5 w 64"/>
                <a:gd name="T45" fmla="*/ 1 h 85"/>
                <a:gd name="T46" fmla="*/ 8 w 64"/>
                <a:gd name="T47" fmla="*/ 0 h 85"/>
                <a:gd name="T48" fmla="*/ 12 w 64"/>
                <a:gd name="T49" fmla="*/ 0 h 85"/>
                <a:gd name="T50" fmla="*/ 16 w 64"/>
                <a:gd name="T51" fmla="*/ 1 h 85"/>
                <a:gd name="T52" fmla="*/ 19 w 64"/>
                <a:gd name="T53" fmla="*/ 1 h 85"/>
                <a:gd name="T54" fmla="*/ 22 w 64"/>
                <a:gd name="T55" fmla="*/ 2 h 85"/>
                <a:gd name="T56" fmla="*/ 22 w 64"/>
                <a:gd name="T57" fmla="*/ 3 h 85"/>
                <a:gd name="T58" fmla="*/ 4 w 64"/>
                <a:gd name="T59" fmla="*/ 3 h 85"/>
                <a:gd name="T60" fmla="*/ 4 w 64"/>
                <a:gd name="T61" fmla="*/ 3 h 85"/>
                <a:gd name="T62" fmla="*/ 16 w 64"/>
                <a:gd name="T63" fmla="*/ 3 h 85"/>
                <a:gd name="T64" fmla="*/ 16 w 64"/>
                <a:gd name="T65" fmla="*/ 2 h 85"/>
                <a:gd name="T66" fmla="*/ 15 w 64"/>
                <a:gd name="T67" fmla="*/ 2 h 85"/>
                <a:gd name="T68" fmla="*/ 15 w 64"/>
                <a:gd name="T69" fmla="*/ 1 h 85"/>
                <a:gd name="T70" fmla="*/ 14 w 64"/>
                <a:gd name="T71" fmla="*/ 1 h 85"/>
                <a:gd name="T72" fmla="*/ 12 w 64"/>
                <a:gd name="T73" fmla="*/ 1 h 85"/>
                <a:gd name="T74" fmla="*/ 11 w 64"/>
                <a:gd name="T75" fmla="*/ 1 h 85"/>
                <a:gd name="T76" fmla="*/ 8 w 64"/>
                <a:gd name="T77" fmla="*/ 1 h 85"/>
                <a:gd name="T78" fmla="*/ 6 w 64"/>
                <a:gd name="T79" fmla="*/ 1 h 85"/>
                <a:gd name="T80" fmla="*/ 5 w 64"/>
                <a:gd name="T81" fmla="*/ 2 h 85"/>
                <a:gd name="T82" fmla="*/ 4 w 64"/>
                <a:gd name="T83" fmla="*/ 3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"/>
                <a:gd name="T127" fmla="*/ 0 h 85"/>
                <a:gd name="T128" fmla="*/ 64 w 64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" h="85">
                  <a:moveTo>
                    <a:pt x="12" y="32"/>
                  </a:moveTo>
                  <a:lnTo>
                    <a:pt x="16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4" y="48"/>
                  </a:lnTo>
                  <a:lnTo>
                    <a:pt x="64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8" name="Freeform 24"/>
            <p:cNvSpPr>
              <a:spLocks/>
            </p:cNvSpPr>
            <p:nvPr/>
          </p:nvSpPr>
          <p:spPr bwMode="auto">
            <a:xfrm>
              <a:off x="3926" y="1742"/>
              <a:ext cx="43" cy="46"/>
            </a:xfrm>
            <a:custGeom>
              <a:avLst/>
              <a:gdLst>
                <a:gd name="T0" fmla="*/ 8 w 57"/>
                <a:gd name="T1" fmla="*/ 0 h 81"/>
                <a:gd name="T2" fmla="*/ 8 w 57"/>
                <a:gd name="T3" fmla="*/ 2 h 81"/>
                <a:gd name="T4" fmla="*/ 11 w 57"/>
                <a:gd name="T5" fmla="*/ 1 h 81"/>
                <a:gd name="T6" fmla="*/ 12 w 57"/>
                <a:gd name="T7" fmla="*/ 1 h 81"/>
                <a:gd name="T8" fmla="*/ 15 w 57"/>
                <a:gd name="T9" fmla="*/ 0 h 81"/>
                <a:gd name="T10" fmla="*/ 16 w 57"/>
                <a:gd name="T11" fmla="*/ 0 h 81"/>
                <a:gd name="T12" fmla="*/ 17 w 57"/>
                <a:gd name="T13" fmla="*/ 1 h 81"/>
                <a:gd name="T14" fmla="*/ 17 w 57"/>
                <a:gd name="T15" fmla="*/ 1 h 81"/>
                <a:gd name="T16" fmla="*/ 18 w 57"/>
                <a:gd name="T17" fmla="*/ 1 h 81"/>
                <a:gd name="T18" fmla="*/ 18 w 57"/>
                <a:gd name="T19" fmla="*/ 2 h 81"/>
                <a:gd name="T20" fmla="*/ 17 w 57"/>
                <a:gd name="T21" fmla="*/ 2 h 81"/>
                <a:gd name="T22" fmla="*/ 17 w 57"/>
                <a:gd name="T23" fmla="*/ 2 h 81"/>
                <a:gd name="T24" fmla="*/ 16 w 57"/>
                <a:gd name="T25" fmla="*/ 2 h 81"/>
                <a:gd name="T26" fmla="*/ 15 w 57"/>
                <a:gd name="T27" fmla="*/ 2 h 81"/>
                <a:gd name="T28" fmla="*/ 13 w 57"/>
                <a:gd name="T29" fmla="*/ 2 h 81"/>
                <a:gd name="T30" fmla="*/ 12 w 57"/>
                <a:gd name="T31" fmla="*/ 2 h 81"/>
                <a:gd name="T32" fmla="*/ 12 w 57"/>
                <a:gd name="T33" fmla="*/ 1 h 81"/>
                <a:gd name="T34" fmla="*/ 11 w 57"/>
                <a:gd name="T35" fmla="*/ 1 h 81"/>
                <a:gd name="T36" fmla="*/ 11 w 57"/>
                <a:gd name="T37" fmla="*/ 2 h 81"/>
                <a:gd name="T38" fmla="*/ 10 w 57"/>
                <a:gd name="T39" fmla="*/ 2 h 81"/>
                <a:gd name="T40" fmla="*/ 8 w 57"/>
                <a:gd name="T41" fmla="*/ 3 h 81"/>
                <a:gd name="T42" fmla="*/ 8 w 57"/>
                <a:gd name="T43" fmla="*/ 6 h 81"/>
                <a:gd name="T44" fmla="*/ 8 w 57"/>
                <a:gd name="T45" fmla="*/ 7 h 81"/>
                <a:gd name="T46" fmla="*/ 8 w 57"/>
                <a:gd name="T47" fmla="*/ 7 h 81"/>
                <a:gd name="T48" fmla="*/ 10 w 57"/>
                <a:gd name="T49" fmla="*/ 8 h 81"/>
                <a:gd name="T50" fmla="*/ 10 w 57"/>
                <a:gd name="T51" fmla="*/ 8 h 81"/>
                <a:gd name="T52" fmla="*/ 11 w 57"/>
                <a:gd name="T53" fmla="*/ 9 h 81"/>
                <a:gd name="T54" fmla="*/ 13 w 57"/>
                <a:gd name="T55" fmla="*/ 9 h 81"/>
                <a:gd name="T56" fmla="*/ 13 w 57"/>
                <a:gd name="T57" fmla="*/ 9 h 81"/>
                <a:gd name="T58" fmla="*/ 0 w 57"/>
                <a:gd name="T59" fmla="*/ 9 h 81"/>
                <a:gd name="T60" fmla="*/ 0 w 57"/>
                <a:gd name="T61" fmla="*/ 9 h 81"/>
                <a:gd name="T62" fmla="*/ 2 w 57"/>
                <a:gd name="T63" fmla="*/ 9 h 81"/>
                <a:gd name="T64" fmla="*/ 2 w 57"/>
                <a:gd name="T65" fmla="*/ 8 h 81"/>
                <a:gd name="T66" fmla="*/ 3 w 57"/>
                <a:gd name="T67" fmla="*/ 8 h 81"/>
                <a:gd name="T68" fmla="*/ 3 w 57"/>
                <a:gd name="T69" fmla="*/ 7 h 81"/>
                <a:gd name="T70" fmla="*/ 3 w 57"/>
                <a:gd name="T71" fmla="*/ 7 h 81"/>
                <a:gd name="T72" fmla="*/ 3 w 57"/>
                <a:gd name="T73" fmla="*/ 6 h 81"/>
                <a:gd name="T74" fmla="*/ 3 w 57"/>
                <a:gd name="T75" fmla="*/ 3 h 81"/>
                <a:gd name="T76" fmla="*/ 3 w 57"/>
                <a:gd name="T77" fmla="*/ 2 h 81"/>
                <a:gd name="T78" fmla="*/ 3 w 57"/>
                <a:gd name="T79" fmla="*/ 2 h 81"/>
                <a:gd name="T80" fmla="*/ 3 w 57"/>
                <a:gd name="T81" fmla="*/ 1 h 81"/>
                <a:gd name="T82" fmla="*/ 3 w 57"/>
                <a:gd name="T83" fmla="*/ 1 h 81"/>
                <a:gd name="T84" fmla="*/ 2 w 57"/>
                <a:gd name="T85" fmla="*/ 1 h 81"/>
                <a:gd name="T86" fmla="*/ 2 w 57"/>
                <a:gd name="T87" fmla="*/ 1 h 81"/>
                <a:gd name="T88" fmla="*/ 0 w 57"/>
                <a:gd name="T89" fmla="*/ 1 h 81"/>
                <a:gd name="T90" fmla="*/ 0 w 57"/>
                <a:gd name="T91" fmla="*/ 1 h 81"/>
                <a:gd name="T92" fmla="*/ 0 w 57"/>
                <a:gd name="T93" fmla="*/ 1 h 81"/>
                <a:gd name="T94" fmla="*/ 7 w 57"/>
                <a:gd name="T95" fmla="*/ 0 h 81"/>
                <a:gd name="T96" fmla="*/ 8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5" y="0"/>
                  </a:moveTo>
                  <a:lnTo>
                    <a:pt x="25" y="20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3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20"/>
                  </a:lnTo>
                  <a:lnTo>
                    <a:pt x="41" y="16"/>
                  </a:lnTo>
                  <a:lnTo>
                    <a:pt x="37" y="16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3" y="16"/>
                  </a:lnTo>
                  <a:lnTo>
                    <a:pt x="29" y="20"/>
                  </a:lnTo>
                  <a:lnTo>
                    <a:pt x="25" y="28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5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69" name="Freeform 25"/>
            <p:cNvSpPr>
              <a:spLocks noEditPoints="1"/>
            </p:cNvSpPr>
            <p:nvPr/>
          </p:nvSpPr>
          <p:spPr bwMode="auto">
            <a:xfrm>
              <a:off x="3969" y="1719"/>
              <a:ext cx="61" cy="71"/>
            </a:xfrm>
            <a:custGeom>
              <a:avLst/>
              <a:gdLst>
                <a:gd name="T0" fmla="*/ 9 w 81"/>
                <a:gd name="T1" fmla="*/ 6 h 125"/>
                <a:gd name="T2" fmla="*/ 11 w 81"/>
                <a:gd name="T3" fmla="*/ 5 h 125"/>
                <a:gd name="T4" fmla="*/ 14 w 81"/>
                <a:gd name="T5" fmla="*/ 5 h 125"/>
                <a:gd name="T6" fmla="*/ 17 w 81"/>
                <a:gd name="T7" fmla="*/ 4 h 125"/>
                <a:gd name="T8" fmla="*/ 20 w 81"/>
                <a:gd name="T9" fmla="*/ 5 h 125"/>
                <a:gd name="T10" fmla="*/ 23 w 81"/>
                <a:gd name="T11" fmla="*/ 6 h 125"/>
                <a:gd name="T12" fmla="*/ 25 w 81"/>
                <a:gd name="T13" fmla="*/ 6 h 125"/>
                <a:gd name="T14" fmla="*/ 26 w 81"/>
                <a:gd name="T15" fmla="*/ 7 h 125"/>
                <a:gd name="T16" fmla="*/ 26 w 81"/>
                <a:gd name="T17" fmla="*/ 9 h 125"/>
                <a:gd name="T18" fmla="*/ 26 w 81"/>
                <a:gd name="T19" fmla="*/ 10 h 125"/>
                <a:gd name="T20" fmla="*/ 25 w 81"/>
                <a:gd name="T21" fmla="*/ 11 h 125"/>
                <a:gd name="T22" fmla="*/ 22 w 81"/>
                <a:gd name="T23" fmla="*/ 11 h 125"/>
                <a:gd name="T24" fmla="*/ 18 w 81"/>
                <a:gd name="T25" fmla="*/ 12 h 125"/>
                <a:gd name="T26" fmla="*/ 13 w 81"/>
                <a:gd name="T27" fmla="*/ 13 h 125"/>
                <a:gd name="T28" fmla="*/ 11 w 81"/>
                <a:gd name="T29" fmla="*/ 12 h 125"/>
                <a:gd name="T30" fmla="*/ 8 w 81"/>
                <a:gd name="T31" fmla="*/ 12 h 125"/>
                <a:gd name="T32" fmla="*/ 6 w 81"/>
                <a:gd name="T33" fmla="*/ 12 h 125"/>
                <a:gd name="T34" fmla="*/ 4 w 81"/>
                <a:gd name="T35" fmla="*/ 11 h 125"/>
                <a:gd name="T36" fmla="*/ 4 w 81"/>
                <a:gd name="T37" fmla="*/ 3 h 125"/>
                <a:gd name="T38" fmla="*/ 4 w 81"/>
                <a:gd name="T39" fmla="*/ 2 h 125"/>
                <a:gd name="T40" fmla="*/ 4 w 81"/>
                <a:gd name="T41" fmla="*/ 1 h 125"/>
                <a:gd name="T42" fmla="*/ 4 w 81"/>
                <a:gd name="T43" fmla="*/ 1 h 125"/>
                <a:gd name="T44" fmla="*/ 3 w 81"/>
                <a:gd name="T45" fmla="*/ 1 h 125"/>
                <a:gd name="T46" fmla="*/ 3 w 81"/>
                <a:gd name="T47" fmla="*/ 1 h 125"/>
                <a:gd name="T48" fmla="*/ 3 w 81"/>
                <a:gd name="T49" fmla="*/ 1 h 125"/>
                <a:gd name="T50" fmla="*/ 2 w 81"/>
                <a:gd name="T51" fmla="*/ 1 h 125"/>
                <a:gd name="T52" fmla="*/ 0 w 81"/>
                <a:gd name="T53" fmla="*/ 1 h 125"/>
                <a:gd name="T54" fmla="*/ 0 w 81"/>
                <a:gd name="T55" fmla="*/ 1 h 125"/>
                <a:gd name="T56" fmla="*/ 8 w 81"/>
                <a:gd name="T57" fmla="*/ 0 h 125"/>
                <a:gd name="T58" fmla="*/ 9 w 81"/>
                <a:gd name="T59" fmla="*/ 0 h 125"/>
                <a:gd name="T60" fmla="*/ 9 w 81"/>
                <a:gd name="T61" fmla="*/ 6 h 125"/>
                <a:gd name="T62" fmla="*/ 9 w 81"/>
                <a:gd name="T63" fmla="*/ 6 h 125"/>
                <a:gd name="T64" fmla="*/ 9 w 81"/>
                <a:gd name="T65" fmla="*/ 11 h 125"/>
                <a:gd name="T66" fmla="*/ 11 w 81"/>
                <a:gd name="T67" fmla="*/ 11 h 125"/>
                <a:gd name="T68" fmla="*/ 11 w 81"/>
                <a:gd name="T69" fmla="*/ 12 h 125"/>
                <a:gd name="T70" fmla="*/ 13 w 81"/>
                <a:gd name="T71" fmla="*/ 12 h 125"/>
                <a:gd name="T72" fmla="*/ 14 w 81"/>
                <a:gd name="T73" fmla="*/ 12 h 125"/>
                <a:gd name="T74" fmla="*/ 17 w 81"/>
                <a:gd name="T75" fmla="*/ 12 h 125"/>
                <a:gd name="T76" fmla="*/ 20 w 81"/>
                <a:gd name="T77" fmla="*/ 11 h 125"/>
                <a:gd name="T78" fmla="*/ 20 w 81"/>
                <a:gd name="T79" fmla="*/ 10 h 125"/>
                <a:gd name="T80" fmla="*/ 22 w 81"/>
                <a:gd name="T81" fmla="*/ 9 h 125"/>
                <a:gd name="T82" fmla="*/ 20 w 81"/>
                <a:gd name="T83" fmla="*/ 7 h 125"/>
                <a:gd name="T84" fmla="*/ 20 w 81"/>
                <a:gd name="T85" fmla="*/ 6 h 125"/>
                <a:gd name="T86" fmla="*/ 17 w 81"/>
                <a:gd name="T87" fmla="*/ 6 h 125"/>
                <a:gd name="T88" fmla="*/ 14 w 81"/>
                <a:gd name="T89" fmla="*/ 6 h 125"/>
                <a:gd name="T90" fmla="*/ 13 w 81"/>
                <a:gd name="T91" fmla="*/ 6 h 125"/>
                <a:gd name="T92" fmla="*/ 11 w 81"/>
                <a:gd name="T93" fmla="*/ 6 h 125"/>
                <a:gd name="T94" fmla="*/ 11 w 81"/>
                <a:gd name="T95" fmla="*/ 6 h 125"/>
                <a:gd name="T96" fmla="*/ 9 w 81"/>
                <a:gd name="T97" fmla="*/ 6 h 1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25"/>
                <a:gd name="T149" fmla="*/ 81 w 81"/>
                <a:gd name="T150" fmla="*/ 125 h 1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25">
                  <a:moveTo>
                    <a:pt x="28" y="56"/>
                  </a:moveTo>
                  <a:lnTo>
                    <a:pt x="32" y="48"/>
                  </a:lnTo>
                  <a:lnTo>
                    <a:pt x="44" y="44"/>
                  </a:lnTo>
                  <a:lnTo>
                    <a:pt x="52" y="40"/>
                  </a:lnTo>
                  <a:lnTo>
                    <a:pt x="60" y="44"/>
                  </a:lnTo>
                  <a:lnTo>
                    <a:pt x="72" y="52"/>
                  </a:lnTo>
                  <a:lnTo>
                    <a:pt x="77" y="60"/>
                  </a:lnTo>
                  <a:lnTo>
                    <a:pt x="81" y="68"/>
                  </a:lnTo>
                  <a:lnTo>
                    <a:pt x="81" y="80"/>
                  </a:lnTo>
                  <a:lnTo>
                    <a:pt x="81" y="92"/>
                  </a:lnTo>
                  <a:lnTo>
                    <a:pt x="77" y="104"/>
                  </a:lnTo>
                  <a:lnTo>
                    <a:pt x="68" y="113"/>
                  </a:lnTo>
                  <a:lnTo>
                    <a:pt x="56" y="121"/>
                  </a:lnTo>
                  <a:lnTo>
                    <a:pt x="40" y="125"/>
                  </a:lnTo>
                  <a:lnTo>
                    <a:pt x="32" y="121"/>
                  </a:lnTo>
                  <a:lnTo>
                    <a:pt x="24" y="121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56"/>
                  </a:lnTo>
                  <a:close/>
                  <a:moveTo>
                    <a:pt x="28" y="64"/>
                  </a:moveTo>
                  <a:lnTo>
                    <a:pt x="28" y="108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52" y="117"/>
                  </a:lnTo>
                  <a:lnTo>
                    <a:pt x="60" y="108"/>
                  </a:lnTo>
                  <a:lnTo>
                    <a:pt x="64" y="100"/>
                  </a:lnTo>
                  <a:lnTo>
                    <a:pt x="68" y="84"/>
                  </a:lnTo>
                  <a:lnTo>
                    <a:pt x="64" y="72"/>
                  </a:lnTo>
                  <a:lnTo>
                    <a:pt x="60" y="60"/>
                  </a:lnTo>
                  <a:lnTo>
                    <a:pt x="52" y="56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0" name="Freeform 26"/>
            <p:cNvSpPr>
              <a:spLocks noEditPoints="1"/>
            </p:cNvSpPr>
            <p:nvPr/>
          </p:nvSpPr>
          <p:spPr bwMode="auto">
            <a:xfrm>
              <a:off x="4139" y="1721"/>
              <a:ext cx="91" cy="67"/>
            </a:xfrm>
            <a:custGeom>
              <a:avLst/>
              <a:gdLst>
                <a:gd name="T0" fmla="*/ 0 w 121"/>
                <a:gd name="T1" fmla="*/ 13 h 117"/>
                <a:gd name="T2" fmla="*/ 0 w 121"/>
                <a:gd name="T3" fmla="*/ 13 h 117"/>
                <a:gd name="T4" fmla="*/ 2 w 121"/>
                <a:gd name="T5" fmla="*/ 13 h 117"/>
                <a:gd name="T6" fmla="*/ 4 w 121"/>
                <a:gd name="T7" fmla="*/ 12 h 117"/>
                <a:gd name="T8" fmla="*/ 5 w 121"/>
                <a:gd name="T9" fmla="*/ 12 h 117"/>
                <a:gd name="T10" fmla="*/ 5 w 121"/>
                <a:gd name="T11" fmla="*/ 11 h 117"/>
                <a:gd name="T12" fmla="*/ 5 w 121"/>
                <a:gd name="T13" fmla="*/ 10 h 117"/>
                <a:gd name="T14" fmla="*/ 5 w 121"/>
                <a:gd name="T15" fmla="*/ 2 h 117"/>
                <a:gd name="T16" fmla="*/ 5 w 121"/>
                <a:gd name="T17" fmla="*/ 1 h 117"/>
                <a:gd name="T18" fmla="*/ 5 w 121"/>
                <a:gd name="T19" fmla="*/ 1 h 117"/>
                <a:gd name="T20" fmla="*/ 4 w 121"/>
                <a:gd name="T21" fmla="*/ 1 h 117"/>
                <a:gd name="T22" fmla="*/ 2 w 121"/>
                <a:gd name="T23" fmla="*/ 0 h 117"/>
                <a:gd name="T24" fmla="*/ 0 w 121"/>
                <a:gd name="T25" fmla="*/ 0 h 117"/>
                <a:gd name="T26" fmla="*/ 0 w 121"/>
                <a:gd name="T27" fmla="*/ 0 h 117"/>
                <a:gd name="T28" fmla="*/ 15 w 121"/>
                <a:gd name="T29" fmla="*/ 0 h 117"/>
                <a:gd name="T30" fmla="*/ 20 w 121"/>
                <a:gd name="T31" fmla="*/ 0 h 117"/>
                <a:gd name="T32" fmla="*/ 24 w 121"/>
                <a:gd name="T33" fmla="*/ 1 h 117"/>
                <a:gd name="T34" fmla="*/ 29 w 121"/>
                <a:gd name="T35" fmla="*/ 1 h 117"/>
                <a:gd name="T36" fmla="*/ 32 w 121"/>
                <a:gd name="T37" fmla="*/ 1 h 117"/>
                <a:gd name="T38" fmla="*/ 35 w 121"/>
                <a:gd name="T39" fmla="*/ 3 h 117"/>
                <a:gd name="T40" fmla="*/ 38 w 121"/>
                <a:gd name="T41" fmla="*/ 4 h 117"/>
                <a:gd name="T42" fmla="*/ 38 w 121"/>
                <a:gd name="T43" fmla="*/ 6 h 117"/>
                <a:gd name="T44" fmla="*/ 38 w 121"/>
                <a:gd name="T45" fmla="*/ 7 h 117"/>
                <a:gd name="T46" fmla="*/ 36 w 121"/>
                <a:gd name="T47" fmla="*/ 10 h 117"/>
                <a:gd name="T48" fmla="*/ 33 w 121"/>
                <a:gd name="T49" fmla="*/ 11 h 117"/>
                <a:gd name="T50" fmla="*/ 30 w 121"/>
                <a:gd name="T51" fmla="*/ 12 h 117"/>
                <a:gd name="T52" fmla="*/ 23 w 121"/>
                <a:gd name="T53" fmla="*/ 13 h 117"/>
                <a:gd name="T54" fmla="*/ 17 w 121"/>
                <a:gd name="T55" fmla="*/ 13 h 117"/>
                <a:gd name="T56" fmla="*/ 0 w 121"/>
                <a:gd name="T57" fmla="*/ 13 h 117"/>
                <a:gd name="T58" fmla="*/ 11 w 121"/>
                <a:gd name="T59" fmla="*/ 12 h 117"/>
                <a:gd name="T60" fmla="*/ 14 w 121"/>
                <a:gd name="T61" fmla="*/ 12 h 117"/>
                <a:gd name="T62" fmla="*/ 17 w 121"/>
                <a:gd name="T63" fmla="*/ 12 h 117"/>
                <a:gd name="T64" fmla="*/ 20 w 121"/>
                <a:gd name="T65" fmla="*/ 12 h 117"/>
                <a:gd name="T66" fmla="*/ 24 w 121"/>
                <a:gd name="T67" fmla="*/ 11 h 117"/>
                <a:gd name="T68" fmla="*/ 27 w 121"/>
                <a:gd name="T69" fmla="*/ 10 h 117"/>
                <a:gd name="T70" fmla="*/ 30 w 121"/>
                <a:gd name="T71" fmla="*/ 10 h 117"/>
                <a:gd name="T72" fmla="*/ 31 w 121"/>
                <a:gd name="T73" fmla="*/ 7 h 117"/>
                <a:gd name="T74" fmla="*/ 32 w 121"/>
                <a:gd name="T75" fmla="*/ 6 h 117"/>
                <a:gd name="T76" fmla="*/ 31 w 121"/>
                <a:gd name="T77" fmla="*/ 5 h 117"/>
                <a:gd name="T78" fmla="*/ 30 w 121"/>
                <a:gd name="T79" fmla="*/ 3 h 117"/>
                <a:gd name="T80" fmla="*/ 27 w 121"/>
                <a:gd name="T81" fmla="*/ 2 h 117"/>
                <a:gd name="T82" fmla="*/ 24 w 121"/>
                <a:gd name="T83" fmla="*/ 1 h 117"/>
                <a:gd name="T84" fmla="*/ 20 w 121"/>
                <a:gd name="T85" fmla="*/ 1 h 117"/>
                <a:gd name="T86" fmla="*/ 17 w 121"/>
                <a:gd name="T87" fmla="*/ 1 h 117"/>
                <a:gd name="T88" fmla="*/ 14 w 121"/>
                <a:gd name="T89" fmla="*/ 1 h 117"/>
                <a:gd name="T90" fmla="*/ 11 w 121"/>
                <a:gd name="T91" fmla="*/ 1 h 117"/>
                <a:gd name="T92" fmla="*/ 11 w 121"/>
                <a:gd name="T93" fmla="*/ 12 h 1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1"/>
                <a:gd name="T142" fmla="*/ 0 h 117"/>
                <a:gd name="T143" fmla="*/ 121 w 121"/>
                <a:gd name="T144" fmla="*/ 117 h 1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1" h="117">
                  <a:moveTo>
                    <a:pt x="0" y="117"/>
                  </a:moveTo>
                  <a:lnTo>
                    <a:pt x="0" y="117"/>
                  </a:lnTo>
                  <a:lnTo>
                    <a:pt x="4" y="117"/>
                  </a:lnTo>
                  <a:lnTo>
                    <a:pt x="12" y="113"/>
                  </a:lnTo>
                  <a:lnTo>
                    <a:pt x="16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6" y="4"/>
                  </a:lnTo>
                  <a:lnTo>
                    <a:pt x="89" y="4"/>
                  </a:lnTo>
                  <a:lnTo>
                    <a:pt x="101" y="12"/>
                  </a:lnTo>
                  <a:lnTo>
                    <a:pt x="109" y="24"/>
                  </a:lnTo>
                  <a:lnTo>
                    <a:pt x="117" y="40"/>
                  </a:lnTo>
                  <a:lnTo>
                    <a:pt x="121" y="56"/>
                  </a:lnTo>
                  <a:lnTo>
                    <a:pt x="117" y="72"/>
                  </a:lnTo>
                  <a:lnTo>
                    <a:pt x="113" y="88"/>
                  </a:lnTo>
                  <a:lnTo>
                    <a:pt x="105" y="100"/>
                  </a:lnTo>
                  <a:lnTo>
                    <a:pt x="93" y="109"/>
                  </a:lnTo>
                  <a:lnTo>
                    <a:pt x="72" y="117"/>
                  </a:lnTo>
                  <a:lnTo>
                    <a:pt x="52" y="117"/>
                  </a:lnTo>
                  <a:lnTo>
                    <a:pt x="0" y="117"/>
                  </a:lnTo>
                  <a:close/>
                  <a:moveTo>
                    <a:pt x="36" y="109"/>
                  </a:moveTo>
                  <a:lnTo>
                    <a:pt x="44" y="113"/>
                  </a:lnTo>
                  <a:lnTo>
                    <a:pt x="52" y="113"/>
                  </a:lnTo>
                  <a:lnTo>
                    <a:pt x="64" y="109"/>
                  </a:lnTo>
                  <a:lnTo>
                    <a:pt x="76" y="104"/>
                  </a:lnTo>
                  <a:lnTo>
                    <a:pt x="85" y="96"/>
                  </a:lnTo>
                  <a:lnTo>
                    <a:pt x="93" y="88"/>
                  </a:lnTo>
                  <a:lnTo>
                    <a:pt x="97" y="72"/>
                  </a:lnTo>
                  <a:lnTo>
                    <a:pt x="101" y="60"/>
                  </a:lnTo>
                  <a:lnTo>
                    <a:pt x="97" y="44"/>
                  </a:lnTo>
                  <a:lnTo>
                    <a:pt x="93" y="32"/>
                  </a:lnTo>
                  <a:lnTo>
                    <a:pt x="85" y="20"/>
                  </a:lnTo>
                  <a:lnTo>
                    <a:pt x="76" y="12"/>
                  </a:lnTo>
                  <a:lnTo>
                    <a:pt x="64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36" y="8"/>
                  </a:lnTo>
                  <a:lnTo>
                    <a:pt x="36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1" name="Freeform 27"/>
            <p:cNvSpPr>
              <a:spLocks noEditPoints="1"/>
            </p:cNvSpPr>
            <p:nvPr/>
          </p:nvSpPr>
          <p:spPr bwMode="auto">
            <a:xfrm>
              <a:off x="4239" y="1742"/>
              <a:ext cx="49" cy="48"/>
            </a:xfrm>
            <a:custGeom>
              <a:avLst/>
              <a:gdLst>
                <a:gd name="T0" fmla="*/ 4 w 65"/>
                <a:gd name="T1" fmla="*/ 3 h 85"/>
                <a:gd name="T2" fmla="*/ 4 w 65"/>
                <a:gd name="T3" fmla="*/ 5 h 85"/>
                <a:gd name="T4" fmla="*/ 6 w 65"/>
                <a:gd name="T5" fmla="*/ 6 h 85"/>
                <a:gd name="T6" fmla="*/ 9 w 65"/>
                <a:gd name="T7" fmla="*/ 6 h 85"/>
                <a:gd name="T8" fmla="*/ 13 w 65"/>
                <a:gd name="T9" fmla="*/ 7 h 85"/>
                <a:gd name="T10" fmla="*/ 15 w 65"/>
                <a:gd name="T11" fmla="*/ 7 h 85"/>
                <a:gd name="T12" fmla="*/ 17 w 65"/>
                <a:gd name="T13" fmla="*/ 6 h 85"/>
                <a:gd name="T14" fmla="*/ 20 w 65"/>
                <a:gd name="T15" fmla="*/ 6 h 85"/>
                <a:gd name="T16" fmla="*/ 21 w 65"/>
                <a:gd name="T17" fmla="*/ 5 h 85"/>
                <a:gd name="T18" fmla="*/ 21 w 65"/>
                <a:gd name="T19" fmla="*/ 5 h 85"/>
                <a:gd name="T20" fmla="*/ 20 w 65"/>
                <a:gd name="T21" fmla="*/ 6 h 85"/>
                <a:gd name="T22" fmla="*/ 18 w 65"/>
                <a:gd name="T23" fmla="*/ 7 h 85"/>
                <a:gd name="T24" fmla="*/ 14 w 65"/>
                <a:gd name="T25" fmla="*/ 8 h 85"/>
                <a:gd name="T26" fmla="*/ 11 w 65"/>
                <a:gd name="T27" fmla="*/ 8 h 85"/>
                <a:gd name="T28" fmla="*/ 6 w 65"/>
                <a:gd name="T29" fmla="*/ 8 h 85"/>
                <a:gd name="T30" fmla="*/ 3 w 65"/>
                <a:gd name="T31" fmla="*/ 7 h 85"/>
                <a:gd name="T32" fmla="*/ 2 w 65"/>
                <a:gd name="T33" fmla="*/ 6 h 85"/>
                <a:gd name="T34" fmla="*/ 0 w 65"/>
                <a:gd name="T35" fmla="*/ 5 h 85"/>
                <a:gd name="T36" fmla="*/ 0 w 65"/>
                <a:gd name="T37" fmla="*/ 5 h 85"/>
                <a:gd name="T38" fmla="*/ 0 w 65"/>
                <a:gd name="T39" fmla="*/ 3 h 85"/>
                <a:gd name="T40" fmla="*/ 2 w 65"/>
                <a:gd name="T41" fmla="*/ 2 h 85"/>
                <a:gd name="T42" fmla="*/ 3 w 65"/>
                <a:gd name="T43" fmla="*/ 1 h 85"/>
                <a:gd name="T44" fmla="*/ 5 w 65"/>
                <a:gd name="T45" fmla="*/ 1 h 85"/>
                <a:gd name="T46" fmla="*/ 8 w 65"/>
                <a:gd name="T47" fmla="*/ 0 h 85"/>
                <a:gd name="T48" fmla="*/ 11 w 65"/>
                <a:gd name="T49" fmla="*/ 0 h 85"/>
                <a:gd name="T50" fmla="*/ 15 w 65"/>
                <a:gd name="T51" fmla="*/ 1 h 85"/>
                <a:gd name="T52" fmla="*/ 18 w 65"/>
                <a:gd name="T53" fmla="*/ 1 h 85"/>
                <a:gd name="T54" fmla="*/ 21 w 65"/>
                <a:gd name="T55" fmla="*/ 2 h 85"/>
                <a:gd name="T56" fmla="*/ 21 w 65"/>
                <a:gd name="T57" fmla="*/ 3 h 85"/>
                <a:gd name="T58" fmla="*/ 4 w 65"/>
                <a:gd name="T59" fmla="*/ 3 h 85"/>
                <a:gd name="T60" fmla="*/ 4 w 65"/>
                <a:gd name="T61" fmla="*/ 3 h 85"/>
                <a:gd name="T62" fmla="*/ 15 w 65"/>
                <a:gd name="T63" fmla="*/ 3 h 85"/>
                <a:gd name="T64" fmla="*/ 14 w 65"/>
                <a:gd name="T65" fmla="*/ 2 h 85"/>
                <a:gd name="T66" fmla="*/ 14 w 65"/>
                <a:gd name="T67" fmla="*/ 2 h 85"/>
                <a:gd name="T68" fmla="*/ 14 w 65"/>
                <a:gd name="T69" fmla="*/ 1 h 85"/>
                <a:gd name="T70" fmla="*/ 13 w 65"/>
                <a:gd name="T71" fmla="*/ 1 h 85"/>
                <a:gd name="T72" fmla="*/ 11 w 65"/>
                <a:gd name="T73" fmla="*/ 1 h 85"/>
                <a:gd name="T74" fmla="*/ 11 w 65"/>
                <a:gd name="T75" fmla="*/ 1 h 85"/>
                <a:gd name="T76" fmla="*/ 8 w 65"/>
                <a:gd name="T77" fmla="*/ 1 h 85"/>
                <a:gd name="T78" fmla="*/ 5 w 65"/>
                <a:gd name="T79" fmla="*/ 1 h 85"/>
                <a:gd name="T80" fmla="*/ 4 w 65"/>
                <a:gd name="T81" fmla="*/ 2 h 85"/>
                <a:gd name="T82" fmla="*/ 4 w 65"/>
                <a:gd name="T83" fmla="*/ 3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85"/>
                <a:gd name="T128" fmla="*/ 65 w 65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85">
                  <a:moveTo>
                    <a:pt x="12" y="32"/>
                  </a:moveTo>
                  <a:lnTo>
                    <a:pt x="12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5" y="48"/>
                  </a:lnTo>
                  <a:lnTo>
                    <a:pt x="65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5" y="20"/>
                  </a:lnTo>
                  <a:lnTo>
                    <a:pt x="65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4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2" name="Freeform 28"/>
            <p:cNvSpPr>
              <a:spLocks/>
            </p:cNvSpPr>
            <p:nvPr/>
          </p:nvSpPr>
          <p:spPr bwMode="auto">
            <a:xfrm>
              <a:off x="4294" y="1728"/>
              <a:ext cx="36" cy="62"/>
            </a:xfrm>
            <a:custGeom>
              <a:avLst/>
              <a:gdLst>
                <a:gd name="T0" fmla="*/ 9 w 48"/>
                <a:gd name="T1" fmla="*/ 0 h 109"/>
                <a:gd name="T2" fmla="*/ 9 w 48"/>
                <a:gd name="T3" fmla="*/ 3 h 109"/>
                <a:gd name="T4" fmla="*/ 14 w 48"/>
                <a:gd name="T5" fmla="*/ 3 h 109"/>
                <a:gd name="T6" fmla="*/ 14 w 48"/>
                <a:gd name="T7" fmla="*/ 3 h 109"/>
                <a:gd name="T8" fmla="*/ 9 w 48"/>
                <a:gd name="T9" fmla="*/ 3 h 109"/>
                <a:gd name="T10" fmla="*/ 9 w 48"/>
                <a:gd name="T11" fmla="*/ 9 h 109"/>
                <a:gd name="T12" fmla="*/ 9 w 48"/>
                <a:gd name="T13" fmla="*/ 9 h 109"/>
                <a:gd name="T14" fmla="*/ 9 w 48"/>
                <a:gd name="T15" fmla="*/ 10 h 109"/>
                <a:gd name="T16" fmla="*/ 10 w 48"/>
                <a:gd name="T17" fmla="*/ 10 h 109"/>
                <a:gd name="T18" fmla="*/ 11 w 48"/>
                <a:gd name="T19" fmla="*/ 10 h 109"/>
                <a:gd name="T20" fmla="*/ 13 w 48"/>
                <a:gd name="T21" fmla="*/ 10 h 109"/>
                <a:gd name="T22" fmla="*/ 13 w 48"/>
                <a:gd name="T23" fmla="*/ 10 h 109"/>
                <a:gd name="T24" fmla="*/ 14 w 48"/>
                <a:gd name="T25" fmla="*/ 10 h 109"/>
                <a:gd name="T26" fmla="*/ 14 w 48"/>
                <a:gd name="T27" fmla="*/ 10 h 109"/>
                <a:gd name="T28" fmla="*/ 15 w 48"/>
                <a:gd name="T29" fmla="*/ 10 h 109"/>
                <a:gd name="T30" fmla="*/ 14 w 48"/>
                <a:gd name="T31" fmla="*/ 10 h 109"/>
                <a:gd name="T32" fmla="*/ 13 w 48"/>
                <a:gd name="T33" fmla="*/ 11 h 109"/>
                <a:gd name="T34" fmla="*/ 11 w 48"/>
                <a:gd name="T35" fmla="*/ 11 h 109"/>
                <a:gd name="T36" fmla="*/ 9 w 48"/>
                <a:gd name="T37" fmla="*/ 11 h 109"/>
                <a:gd name="T38" fmla="*/ 8 w 48"/>
                <a:gd name="T39" fmla="*/ 11 h 109"/>
                <a:gd name="T40" fmla="*/ 6 w 48"/>
                <a:gd name="T41" fmla="*/ 11 h 109"/>
                <a:gd name="T42" fmla="*/ 5 w 48"/>
                <a:gd name="T43" fmla="*/ 10 h 109"/>
                <a:gd name="T44" fmla="*/ 5 w 48"/>
                <a:gd name="T45" fmla="*/ 10 h 109"/>
                <a:gd name="T46" fmla="*/ 4 w 48"/>
                <a:gd name="T47" fmla="*/ 10 h 109"/>
                <a:gd name="T48" fmla="*/ 4 w 48"/>
                <a:gd name="T49" fmla="*/ 9 h 109"/>
                <a:gd name="T50" fmla="*/ 4 w 48"/>
                <a:gd name="T51" fmla="*/ 3 h 109"/>
                <a:gd name="T52" fmla="*/ 0 w 48"/>
                <a:gd name="T53" fmla="*/ 3 h 109"/>
                <a:gd name="T54" fmla="*/ 0 w 48"/>
                <a:gd name="T55" fmla="*/ 3 h 109"/>
                <a:gd name="T56" fmla="*/ 2 w 48"/>
                <a:gd name="T57" fmla="*/ 3 h 109"/>
                <a:gd name="T58" fmla="*/ 3 w 48"/>
                <a:gd name="T59" fmla="*/ 3 h 109"/>
                <a:gd name="T60" fmla="*/ 5 w 48"/>
                <a:gd name="T61" fmla="*/ 2 h 109"/>
                <a:gd name="T62" fmla="*/ 6 w 48"/>
                <a:gd name="T63" fmla="*/ 1 h 109"/>
                <a:gd name="T64" fmla="*/ 6 w 48"/>
                <a:gd name="T65" fmla="*/ 1 h 109"/>
                <a:gd name="T66" fmla="*/ 8 w 48"/>
                <a:gd name="T67" fmla="*/ 0 h 109"/>
                <a:gd name="T68" fmla="*/ 9 w 48"/>
                <a:gd name="T69" fmla="*/ 0 h 1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109"/>
                <a:gd name="T107" fmla="*/ 48 w 48"/>
                <a:gd name="T108" fmla="*/ 109 h 1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109">
                  <a:moveTo>
                    <a:pt x="28" y="0"/>
                  </a:moveTo>
                  <a:lnTo>
                    <a:pt x="28" y="28"/>
                  </a:lnTo>
                  <a:lnTo>
                    <a:pt x="44" y="28"/>
                  </a:lnTo>
                  <a:lnTo>
                    <a:pt x="44" y="32"/>
                  </a:lnTo>
                  <a:lnTo>
                    <a:pt x="28" y="32"/>
                  </a:lnTo>
                  <a:lnTo>
                    <a:pt x="28" y="84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7"/>
                  </a:lnTo>
                  <a:lnTo>
                    <a:pt x="36" y="97"/>
                  </a:lnTo>
                  <a:lnTo>
                    <a:pt x="40" y="97"/>
                  </a:lnTo>
                  <a:lnTo>
                    <a:pt x="44" y="92"/>
                  </a:lnTo>
                  <a:lnTo>
                    <a:pt x="48" y="92"/>
                  </a:lnTo>
                  <a:lnTo>
                    <a:pt x="44" y="97"/>
                  </a:lnTo>
                  <a:lnTo>
                    <a:pt x="40" y="105"/>
                  </a:lnTo>
                  <a:lnTo>
                    <a:pt x="36" y="105"/>
                  </a:lnTo>
                  <a:lnTo>
                    <a:pt x="28" y="109"/>
                  </a:lnTo>
                  <a:lnTo>
                    <a:pt x="24" y="105"/>
                  </a:lnTo>
                  <a:lnTo>
                    <a:pt x="20" y="105"/>
                  </a:lnTo>
                  <a:lnTo>
                    <a:pt x="16" y="101"/>
                  </a:lnTo>
                  <a:lnTo>
                    <a:pt x="16" y="97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16" y="20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3" name="Freeform 29"/>
            <p:cNvSpPr>
              <a:spLocks/>
            </p:cNvSpPr>
            <p:nvPr/>
          </p:nvSpPr>
          <p:spPr bwMode="auto">
            <a:xfrm>
              <a:off x="4479" y="1721"/>
              <a:ext cx="95" cy="69"/>
            </a:xfrm>
            <a:custGeom>
              <a:avLst/>
              <a:gdLst>
                <a:gd name="T0" fmla="*/ 0 w 125"/>
                <a:gd name="T1" fmla="*/ 0 h 121"/>
                <a:gd name="T2" fmla="*/ 9 w 125"/>
                <a:gd name="T3" fmla="*/ 0 h 121"/>
                <a:gd name="T4" fmla="*/ 34 w 125"/>
                <a:gd name="T5" fmla="*/ 10 h 121"/>
                <a:gd name="T6" fmla="*/ 34 w 125"/>
                <a:gd name="T7" fmla="*/ 2 h 121"/>
                <a:gd name="T8" fmla="*/ 34 w 125"/>
                <a:gd name="T9" fmla="*/ 1 h 121"/>
                <a:gd name="T10" fmla="*/ 34 w 125"/>
                <a:gd name="T11" fmla="*/ 1 h 121"/>
                <a:gd name="T12" fmla="*/ 33 w 125"/>
                <a:gd name="T13" fmla="*/ 1 h 121"/>
                <a:gd name="T14" fmla="*/ 30 w 125"/>
                <a:gd name="T15" fmla="*/ 0 h 121"/>
                <a:gd name="T16" fmla="*/ 28 w 125"/>
                <a:gd name="T17" fmla="*/ 0 h 121"/>
                <a:gd name="T18" fmla="*/ 28 w 125"/>
                <a:gd name="T19" fmla="*/ 0 h 121"/>
                <a:gd name="T20" fmla="*/ 42 w 125"/>
                <a:gd name="T21" fmla="*/ 0 h 121"/>
                <a:gd name="T22" fmla="*/ 42 w 125"/>
                <a:gd name="T23" fmla="*/ 0 h 121"/>
                <a:gd name="T24" fmla="*/ 40 w 125"/>
                <a:gd name="T25" fmla="*/ 0 h 121"/>
                <a:gd name="T26" fmla="*/ 40 w 125"/>
                <a:gd name="T27" fmla="*/ 1 h 121"/>
                <a:gd name="T28" fmla="*/ 37 w 125"/>
                <a:gd name="T29" fmla="*/ 1 h 121"/>
                <a:gd name="T30" fmla="*/ 36 w 125"/>
                <a:gd name="T31" fmla="*/ 1 h 121"/>
                <a:gd name="T32" fmla="*/ 36 w 125"/>
                <a:gd name="T33" fmla="*/ 2 h 121"/>
                <a:gd name="T34" fmla="*/ 36 w 125"/>
                <a:gd name="T35" fmla="*/ 13 h 121"/>
                <a:gd name="T36" fmla="*/ 35 w 125"/>
                <a:gd name="T37" fmla="*/ 13 h 121"/>
                <a:gd name="T38" fmla="*/ 9 w 125"/>
                <a:gd name="T39" fmla="*/ 3 h 121"/>
                <a:gd name="T40" fmla="*/ 9 w 125"/>
                <a:gd name="T41" fmla="*/ 10 h 121"/>
                <a:gd name="T42" fmla="*/ 9 w 125"/>
                <a:gd name="T43" fmla="*/ 11 h 121"/>
                <a:gd name="T44" fmla="*/ 11 w 125"/>
                <a:gd name="T45" fmla="*/ 12 h 121"/>
                <a:gd name="T46" fmla="*/ 12 w 125"/>
                <a:gd name="T47" fmla="*/ 12 h 121"/>
                <a:gd name="T48" fmla="*/ 13 w 125"/>
                <a:gd name="T49" fmla="*/ 13 h 121"/>
                <a:gd name="T50" fmla="*/ 14 w 125"/>
                <a:gd name="T51" fmla="*/ 13 h 121"/>
                <a:gd name="T52" fmla="*/ 14 w 125"/>
                <a:gd name="T53" fmla="*/ 13 h 121"/>
                <a:gd name="T54" fmla="*/ 2 w 125"/>
                <a:gd name="T55" fmla="*/ 13 h 121"/>
                <a:gd name="T56" fmla="*/ 2 w 125"/>
                <a:gd name="T57" fmla="*/ 13 h 121"/>
                <a:gd name="T58" fmla="*/ 3 w 125"/>
                <a:gd name="T59" fmla="*/ 13 h 121"/>
                <a:gd name="T60" fmla="*/ 5 w 125"/>
                <a:gd name="T61" fmla="*/ 12 h 121"/>
                <a:gd name="T62" fmla="*/ 6 w 125"/>
                <a:gd name="T63" fmla="*/ 12 h 121"/>
                <a:gd name="T64" fmla="*/ 6 w 125"/>
                <a:gd name="T65" fmla="*/ 11 h 121"/>
                <a:gd name="T66" fmla="*/ 6 w 125"/>
                <a:gd name="T67" fmla="*/ 10 h 121"/>
                <a:gd name="T68" fmla="*/ 6 w 125"/>
                <a:gd name="T69" fmla="*/ 2 h 121"/>
                <a:gd name="T70" fmla="*/ 5 w 125"/>
                <a:gd name="T71" fmla="*/ 1 h 121"/>
                <a:gd name="T72" fmla="*/ 4 w 125"/>
                <a:gd name="T73" fmla="*/ 1 h 121"/>
                <a:gd name="T74" fmla="*/ 3 w 125"/>
                <a:gd name="T75" fmla="*/ 1 h 121"/>
                <a:gd name="T76" fmla="*/ 2 w 125"/>
                <a:gd name="T77" fmla="*/ 1 h 121"/>
                <a:gd name="T78" fmla="*/ 2 w 125"/>
                <a:gd name="T79" fmla="*/ 1 h 121"/>
                <a:gd name="T80" fmla="*/ 0 w 125"/>
                <a:gd name="T81" fmla="*/ 1 h 121"/>
                <a:gd name="T82" fmla="*/ 0 w 125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5"/>
                <a:gd name="T127" fmla="*/ 0 h 121"/>
                <a:gd name="T128" fmla="*/ 125 w 125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5" h="121">
                  <a:moveTo>
                    <a:pt x="0" y="0"/>
                  </a:moveTo>
                  <a:lnTo>
                    <a:pt x="28" y="0"/>
                  </a:lnTo>
                  <a:lnTo>
                    <a:pt x="101" y="88"/>
                  </a:lnTo>
                  <a:lnTo>
                    <a:pt x="101" y="20"/>
                  </a:lnTo>
                  <a:lnTo>
                    <a:pt x="101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9" y="20"/>
                  </a:lnTo>
                  <a:lnTo>
                    <a:pt x="109" y="121"/>
                  </a:lnTo>
                  <a:lnTo>
                    <a:pt x="105" y="121"/>
                  </a:lnTo>
                  <a:lnTo>
                    <a:pt x="28" y="24"/>
                  </a:lnTo>
                  <a:lnTo>
                    <a:pt x="28" y="96"/>
                  </a:lnTo>
                  <a:lnTo>
                    <a:pt x="28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4" y="117"/>
                  </a:lnTo>
                  <a:lnTo>
                    <a:pt x="8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0" y="104"/>
                  </a:lnTo>
                  <a:lnTo>
                    <a:pt x="20" y="96"/>
                  </a:lnTo>
                  <a:lnTo>
                    <a:pt x="20" y="16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4" name="Freeform 30"/>
            <p:cNvSpPr>
              <a:spLocks noEditPoints="1"/>
            </p:cNvSpPr>
            <p:nvPr/>
          </p:nvSpPr>
          <p:spPr bwMode="auto">
            <a:xfrm>
              <a:off x="4580" y="1742"/>
              <a:ext cx="58" cy="48"/>
            </a:xfrm>
            <a:custGeom>
              <a:avLst/>
              <a:gdLst>
                <a:gd name="T0" fmla="*/ 11 w 77"/>
                <a:gd name="T1" fmla="*/ 0 h 85"/>
                <a:gd name="T2" fmla="*/ 15 w 77"/>
                <a:gd name="T3" fmla="*/ 0 h 85"/>
                <a:gd name="T4" fmla="*/ 20 w 77"/>
                <a:gd name="T5" fmla="*/ 1 h 85"/>
                <a:gd name="T6" fmla="*/ 20 w 77"/>
                <a:gd name="T7" fmla="*/ 1 h 85"/>
                <a:gd name="T8" fmla="*/ 23 w 77"/>
                <a:gd name="T9" fmla="*/ 3 h 85"/>
                <a:gd name="T10" fmla="*/ 25 w 77"/>
                <a:gd name="T11" fmla="*/ 4 h 85"/>
                <a:gd name="T12" fmla="*/ 23 w 77"/>
                <a:gd name="T13" fmla="*/ 5 h 85"/>
                <a:gd name="T14" fmla="*/ 23 w 77"/>
                <a:gd name="T15" fmla="*/ 6 h 85"/>
                <a:gd name="T16" fmla="*/ 20 w 77"/>
                <a:gd name="T17" fmla="*/ 7 h 85"/>
                <a:gd name="T18" fmla="*/ 18 w 77"/>
                <a:gd name="T19" fmla="*/ 8 h 85"/>
                <a:gd name="T20" fmla="*/ 15 w 77"/>
                <a:gd name="T21" fmla="*/ 8 h 85"/>
                <a:gd name="T22" fmla="*/ 11 w 77"/>
                <a:gd name="T23" fmla="*/ 8 h 85"/>
                <a:gd name="T24" fmla="*/ 8 w 77"/>
                <a:gd name="T25" fmla="*/ 8 h 85"/>
                <a:gd name="T26" fmla="*/ 5 w 77"/>
                <a:gd name="T27" fmla="*/ 8 h 85"/>
                <a:gd name="T28" fmla="*/ 3 w 77"/>
                <a:gd name="T29" fmla="*/ 7 h 85"/>
                <a:gd name="T30" fmla="*/ 2 w 77"/>
                <a:gd name="T31" fmla="*/ 6 h 85"/>
                <a:gd name="T32" fmla="*/ 0 w 77"/>
                <a:gd name="T33" fmla="*/ 5 h 85"/>
                <a:gd name="T34" fmla="*/ 0 w 77"/>
                <a:gd name="T35" fmla="*/ 3 h 85"/>
                <a:gd name="T36" fmla="*/ 2 w 77"/>
                <a:gd name="T37" fmla="*/ 2 h 85"/>
                <a:gd name="T38" fmla="*/ 4 w 77"/>
                <a:gd name="T39" fmla="*/ 1 h 85"/>
                <a:gd name="T40" fmla="*/ 6 w 77"/>
                <a:gd name="T41" fmla="*/ 1 h 85"/>
                <a:gd name="T42" fmla="*/ 9 w 77"/>
                <a:gd name="T43" fmla="*/ 0 h 85"/>
                <a:gd name="T44" fmla="*/ 11 w 77"/>
                <a:gd name="T45" fmla="*/ 0 h 85"/>
                <a:gd name="T46" fmla="*/ 11 w 77"/>
                <a:gd name="T47" fmla="*/ 1 h 85"/>
                <a:gd name="T48" fmla="*/ 11 w 77"/>
                <a:gd name="T49" fmla="*/ 1 h 85"/>
                <a:gd name="T50" fmla="*/ 8 w 77"/>
                <a:gd name="T51" fmla="*/ 1 h 85"/>
                <a:gd name="T52" fmla="*/ 6 w 77"/>
                <a:gd name="T53" fmla="*/ 1 h 85"/>
                <a:gd name="T54" fmla="*/ 5 w 77"/>
                <a:gd name="T55" fmla="*/ 2 h 85"/>
                <a:gd name="T56" fmla="*/ 5 w 77"/>
                <a:gd name="T57" fmla="*/ 3 h 85"/>
                <a:gd name="T58" fmla="*/ 5 w 77"/>
                <a:gd name="T59" fmla="*/ 3 h 85"/>
                <a:gd name="T60" fmla="*/ 5 w 77"/>
                <a:gd name="T61" fmla="*/ 5 h 85"/>
                <a:gd name="T62" fmla="*/ 6 w 77"/>
                <a:gd name="T63" fmla="*/ 6 h 85"/>
                <a:gd name="T64" fmla="*/ 9 w 77"/>
                <a:gd name="T65" fmla="*/ 7 h 85"/>
                <a:gd name="T66" fmla="*/ 11 w 77"/>
                <a:gd name="T67" fmla="*/ 8 h 85"/>
                <a:gd name="T68" fmla="*/ 13 w 77"/>
                <a:gd name="T69" fmla="*/ 8 h 85"/>
                <a:gd name="T70" fmla="*/ 15 w 77"/>
                <a:gd name="T71" fmla="*/ 8 h 85"/>
                <a:gd name="T72" fmla="*/ 18 w 77"/>
                <a:gd name="T73" fmla="*/ 7 h 85"/>
                <a:gd name="T74" fmla="*/ 20 w 77"/>
                <a:gd name="T75" fmla="*/ 6 h 85"/>
                <a:gd name="T76" fmla="*/ 20 w 77"/>
                <a:gd name="T77" fmla="*/ 5 h 85"/>
                <a:gd name="T78" fmla="*/ 20 w 77"/>
                <a:gd name="T79" fmla="*/ 3 h 85"/>
                <a:gd name="T80" fmla="*/ 18 w 77"/>
                <a:gd name="T81" fmla="*/ 3 h 85"/>
                <a:gd name="T82" fmla="*/ 17 w 77"/>
                <a:gd name="T83" fmla="*/ 1 h 85"/>
                <a:gd name="T84" fmla="*/ 14 w 77"/>
                <a:gd name="T85" fmla="*/ 1 h 85"/>
                <a:gd name="T86" fmla="*/ 11 w 77"/>
                <a:gd name="T87" fmla="*/ 1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"/>
                <a:gd name="T133" fmla="*/ 0 h 85"/>
                <a:gd name="T134" fmla="*/ 77 w 77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" h="85">
                  <a:moveTo>
                    <a:pt x="36" y="0"/>
                  </a:moveTo>
                  <a:lnTo>
                    <a:pt x="48" y="0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73" y="24"/>
                  </a:lnTo>
                  <a:lnTo>
                    <a:pt x="77" y="40"/>
                  </a:lnTo>
                  <a:lnTo>
                    <a:pt x="73" y="52"/>
                  </a:lnTo>
                  <a:lnTo>
                    <a:pt x="73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8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5" name="Freeform 31"/>
            <p:cNvSpPr>
              <a:spLocks/>
            </p:cNvSpPr>
            <p:nvPr/>
          </p:nvSpPr>
          <p:spPr bwMode="auto">
            <a:xfrm>
              <a:off x="4644" y="1744"/>
              <a:ext cx="63" cy="46"/>
            </a:xfrm>
            <a:custGeom>
              <a:avLst/>
              <a:gdLst>
                <a:gd name="T0" fmla="*/ 22 w 84"/>
                <a:gd name="T1" fmla="*/ 0 h 81"/>
                <a:gd name="T2" fmla="*/ 22 w 84"/>
                <a:gd name="T3" fmla="*/ 5 h 81"/>
                <a:gd name="T4" fmla="*/ 22 w 84"/>
                <a:gd name="T5" fmla="*/ 6 h 81"/>
                <a:gd name="T6" fmla="*/ 22 w 84"/>
                <a:gd name="T7" fmla="*/ 6 h 81"/>
                <a:gd name="T8" fmla="*/ 24 w 84"/>
                <a:gd name="T9" fmla="*/ 7 h 81"/>
                <a:gd name="T10" fmla="*/ 24 w 84"/>
                <a:gd name="T11" fmla="*/ 7 h 81"/>
                <a:gd name="T12" fmla="*/ 24 w 84"/>
                <a:gd name="T13" fmla="*/ 7 h 81"/>
                <a:gd name="T14" fmla="*/ 26 w 84"/>
                <a:gd name="T15" fmla="*/ 7 h 81"/>
                <a:gd name="T16" fmla="*/ 26 w 84"/>
                <a:gd name="T17" fmla="*/ 7 h 81"/>
                <a:gd name="T18" fmla="*/ 26 w 84"/>
                <a:gd name="T19" fmla="*/ 7 h 81"/>
                <a:gd name="T20" fmla="*/ 26 w 84"/>
                <a:gd name="T21" fmla="*/ 7 h 81"/>
                <a:gd name="T22" fmla="*/ 20 w 84"/>
                <a:gd name="T23" fmla="*/ 9 h 81"/>
                <a:gd name="T24" fmla="*/ 19 w 84"/>
                <a:gd name="T25" fmla="*/ 9 h 81"/>
                <a:gd name="T26" fmla="*/ 19 w 84"/>
                <a:gd name="T27" fmla="*/ 6 h 81"/>
                <a:gd name="T28" fmla="*/ 15 w 84"/>
                <a:gd name="T29" fmla="*/ 7 h 81"/>
                <a:gd name="T30" fmla="*/ 14 w 84"/>
                <a:gd name="T31" fmla="*/ 8 h 81"/>
                <a:gd name="T32" fmla="*/ 11 w 84"/>
                <a:gd name="T33" fmla="*/ 8 h 81"/>
                <a:gd name="T34" fmla="*/ 10 w 84"/>
                <a:gd name="T35" fmla="*/ 9 h 81"/>
                <a:gd name="T36" fmla="*/ 8 w 84"/>
                <a:gd name="T37" fmla="*/ 8 h 81"/>
                <a:gd name="T38" fmla="*/ 6 w 84"/>
                <a:gd name="T39" fmla="*/ 8 h 81"/>
                <a:gd name="T40" fmla="*/ 5 w 84"/>
                <a:gd name="T41" fmla="*/ 7 h 81"/>
                <a:gd name="T42" fmla="*/ 4 w 84"/>
                <a:gd name="T43" fmla="*/ 6 h 81"/>
                <a:gd name="T44" fmla="*/ 4 w 84"/>
                <a:gd name="T45" fmla="*/ 6 h 81"/>
                <a:gd name="T46" fmla="*/ 4 w 84"/>
                <a:gd name="T47" fmla="*/ 5 h 81"/>
                <a:gd name="T48" fmla="*/ 4 w 84"/>
                <a:gd name="T49" fmla="*/ 1 h 81"/>
                <a:gd name="T50" fmla="*/ 4 w 84"/>
                <a:gd name="T51" fmla="*/ 1 h 81"/>
                <a:gd name="T52" fmla="*/ 4 w 84"/>
                <a:gd name="T53" fmla="*/ 1 h 81"/>
                <a:gd name="T54" fmla="*/ 2 w 84"/>
                <a:gd name="T55" fmla="*/ 1 h 81"/>
                <a:gd name="T56" fmla="*/ 2 w 84"/>
                <a:gd name="T57" fmla="*/ 0 h 81"/>
                <a:gd name="T58" fmla="*/ 2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8 w 84"/>
                <a:gd name="T65" fmla="*/ 0 h 81"/>
                <a:gd name="T66" fmla="*/ 8 w 84"/>
                <a:gd name="T67" fmla="*/ 5 h 81"/>
                <a:gd name="T68" fmla="*/ 9 w 84"/>
                <a:gd name="T69" fmla="*/ 6 h 81"/>
                <a:gd name="T70" fmla="*/ 9 w 84"/>
                <a:gd name="T71" fmla="*/ 6 h 81"/>
                <a:gd name="T72" fmla="*/ 10 w 84"/>
                <a:gd name="T73" fmla="*/ 7 h 81"/>
                <a:gd name="T74" fmla="*/ 12 w 84"/>
                <a:gd name="T75" fmla="*/ 7 h 81"/>
                <a:gd name="T76" fmla="*/ 14 w 84"/>
                <a:gd name="T77" fmla="*/ 7 h 81"/>
                <a:gd name="T78" fmla="*/ 15 w 84"/>
                <a:gd name="T79" fmla="*/ 6 h 81"/>
                <a:gd name="T80" fmla="*/ 16 w 84"/>
                <a:gd name="T81" fmla="*/ 6 h 81"/>
                <a:gd name="T82" fmla="*/ 19 w 84"/>
                <a:gd name="T83" fmla="*/ 6 h 81"/>
                <a:gd name="T84" fmla="*/ 19 w 84"/>
                <a:gd name="T85" fmla="*/ 1 h 81"/>
                <a:gd name="T86" fmla="*/ 19 w 84"/>
                <a:gd name="T87" fmla="*/ 1 h 81"/>
                <a:gd name="T88" fmla="*/ 18 w 84"/>
                <a:gd name="T89" fmla="*/ 1 h 81"/>
                <a:gd name="T90" fmla="*/ 16 w 84"/>
                <a:gd name="T91" fmla="*/ 0 h 81"/>
                <a:gd name="T92" fmla="*/ 15 w 84"/>
                <a:gd name="T93" fmla="*/ 0 h 81"/>
                <a:gd name="T94" fmla="*/ 15 w 84"/>
                <a:gd name="T95" fmla="*/ 0 h 81"/>
                <a:gd name="T96" fmla="*/ 2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4" y="81"/>
                  </a:lnTo>
                  <a:lnTo>
                    <a:pt x="60" y="81"/>
                  </a:lnTo>
                  <a:lnTo>
                    <a:pt x="60" y="60"/>
                  </a:lnTo>
                  <a:lnTo>
                    <a:pt x="48" y="73"/>
                  </a:lnTo>
                  <a:lnTo>
                    <a:pt x="44" y="77"/>
                  </a:lnTo>
                  <a:lnTo>
                    <a:pt x="36" y="77"/>
                  </a:lnTo>
                  <a:lnTo>
                    <a:pt x="32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12" y="56"/>
                  </a:lnTo>
                  <a:lnTo>
                    <a:pt x="12" y="48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8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40" y="69"/>
                  </a:lnTo>
                  <a:lnTo>
                    <a:pt x="44" y="69"/>
                  </a:lnTo>
                  <a:lnTo>
                    <a:pt x="48" y="64"/>
                  </a:lnTo>
                  <a:lnTo>
                    <a:pt x="52" y="60"/>
                  </a:lnTo>
                  <a:lnTo>
                    <a:pt x="60" y="56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6" name="Freeform 32"/>
            <p:cNvSpPr>
              <a:spLocks/>
            </p:cNvSpPr>
            <p:nvPr/>
          </p:nvSpPr>
          <p:spPr bwMode="auto">
            <a:xfrm>
              <a:off x="4710" y="1742"/>
              <a:ext cx="64" cy="46"/>
            </a:xfrm>
            <a:custGeom>
              <a:avLst/>
              <a:gdLst>
                <a:gd name="T0" fmla="*/ 8 w 85"/>
                <a:gd name="T1" fmla="*/ 2 h 81"/>
                <a:gd name="T2" fmla="*/ 12 w 85"/>
                <a:gd name="T3" fmla="*/ 1 h 81"/>
                <a:gd name="T4" fmla="*/ 15 w 85"/>
                <a:gd name="T5" fmla="*/ 1 h 81"/>
                <a:gd name="T6" fmla="*/ 17 w 85"/>
                <a:gd name="T7" fmla="*/ 0 h 81"/>
                <a:gd name="T8" fmla="*/ 20 w 85"/>
                <a:gd name="T9" fmla="*/ 0 h 81"/>
                <a:gd name="T10" fmla="*/ 21 w 85"/>
                <a:gd name="T11" fmla="*/ 1 h 81"/>
                <a:gd name="T12" fmla="*/ 22 w 85"/>
                <a:gd name="T13" fmla="*/ 1 h 81"/>
                <a:gd name="T14" fmla="*/ 23 w 85"/>
                <a:gd name="T15" fmla="*/ 1 h 81"/>
                <a:gd name="T16" fmla="*/ 23 w 85"/>
                <a:gd name="T17" fmla="*/ 2 h 81"/>
                <a:gd name="T18" fmla="*/ 23 w 85"/>
                <a:gd name="T19" fmla="*/ 3 h 81"/>
                <a:gd name="T20" fmla="*/ 23 w 85"/>
                <a:gd name="T21" fmla="*/ 6 h 81"/>
                <a:gd name="T22" fmla="*/ 23 w 85"/>
                <a:gd name="T23" fmla="*/ 7 h 81"/>
                <a:gd name="T24" fmla="*/ 23 w 85"/>
                <a:gd name="T25" fmla="*/ 7 h 81"/>
                <a:gd name="T26" fmla="*/ 25 w 85"/>
                <a:gd name="T27" fmla="*/ 8 h 81"/>
                <a:gd name="T28" fmla="*/ 25 w 85"/>
                <a:gd name="T29" fmla="*/ 8 h 81"/>
                <a:gd name="T30" fmla="*/ 26 w 85"/>
                <a:gd name="T31" fmla="*/ 9 h 81"/>
                <a:gd name="T32" fmla="*/ 27 w 85"/>
                <a:gd name="T33" fmla="*/ 9 h 81"/>
                <a:gd name="T34" fmla="*/ 27 w 85"/>
                <a:gd name="T35" fmla="*/ 9 h 81"/>
                <a:gd name="T36" fmla="*/ 16 w 85"/>
                <a:gd name="T37" fmla="*/ 9 h 81"/>
                <a:gd name="T38" fmla="*/ 16 w 85"/>
                <a:gd name="T39" fmla="*/ 9 h 81"/>
                <a:gd name="T40" fmla="*/ 16 w 85"/>
                <a:gd name="T41" fmla="*/ 9 h 81"/>
                <a:gd name="T42" fmla="*/ 17 w 85"/>
                <a:gd name="T43" fmla="*/ 9 h 81"/>
                <a:gd name="T44" fmla="*/ 18 w 85"/>
                <a:gd name="T45" fmla="*/ 8 h 81"/>
                <a:gd name="T46" fmla="*/ 18 w 85"/>
                <a:gd name="T47" fmla="*/ 8 h 81"/>
                <a:gd name="T48" fmla="*/ 18 w 85"/>
                <a:gd name="T49" fmla="*/ 7 h 81"/>
                <a:gd name="T50" fmla="*/ 20 w 85"/>
                <a:gd name="T51" fmla="*/ 7 h 81"/>
                <a:gd name="T52" fmla="*/ 20 w 85"/>
                <a:gd name="T53" fmla="*/ 6 h 81"/>
                <a:gd name="T54" fmla="*/ 20 w 85"/>
                <a:gd name="T55" fmla="*/ 3 h 81"/>
                <a:gd name="T56" fmla="*/ 18 w 85"/>
                <a:gd name="T57" fmla="*/ 3 h 81"/>
                <a:gd name="T58" fmla="*/ 18 w 85"/>
                <a:gd name="T59" fmla="*/ 2 h 81"/>
                <a:gd name="T60" fmla="*/ 17 w 85"/>
                <a:gd name="T61" fmla="*/ 1 h 81"/>
                <a:gd name="T62" fmla="*/ 15 w 85"/>
                <a:gd name="T63" fmla="*/ 1 h 81"/>
                <a:gd name="T64" fmla="*/ 12 w 85"/>
                <a:gd name="T65" fmla="*/ 2 h 81"/>
                <a:gd name="T66" fmla="*/ 8 w 85"/>
                <a:gd name="T67" fmla="*/ 3 h 81"/>
                <a:gd name="T68" fmla="*/ 8 w 85"/>
                <a:gd name="T69" fmla="*/ 6 h 81"/>
                <a:gd name="T70" fmla="*/ 8 w 85"/>
                <a:gd name="T71" fmla="*/ 7 h 81"/>
                <a:gd name="T72" fmla="*/ 10 w 85"/>
                <a:gd name="T73" fmla="*/ 7 h 81"/>
                <a:gd name="T74" fmla="*/ 10 w 85"/>
                <a:gd name="T75" fmla="*/ 8 h 81"/>
                <a:gd name="T76" fmla="*/ 10 w 85"/>
                <a:gd name="T77" fmla="*/ 8 h 81"/>
                <a:gd name="T78" fmla="*/ 11 w 85"/>
                <a:gd name="T79" fmla="*/ 9 h 81"/>
                <a:gd name="T80" fmla="*/ 12 w 85"/>
                <a:gd name="T81" fmla="*/ 9 h 81"/>
                <a:gd name="T82" fmla="*/ 12 w 85"/>
                <a:gd name="T83" fmla="*/ 9 h 81"/>
                <a:gd name="T84" fmla="*/ 0 w 85"/>
                <a:gd name="T85" fmla="*/ 9 h 81"/>
                <a:gd name="T86" fmla="*/ 0 w 85"/>
                <a:gd name="T87" fmla="*/ 9 h 81"/>
                <a:gd name="T88" fmla="*/ 0 w 85"/>
                <a:gd name="T89" fmla="*/ 9 h 81"/>
                <a:gd name="T90" fmla="*/ 2 w 85"/>
                <a:gd name="T91" fmla="*/ 8 h 81"/>
                <a:gd name="T92" fmla="*/ 3 w 85"/>
                <a:gd name="T93" fmla="*/ 8 h 81"/>
                <a:gd name="T94" fmla="*/ 5 w 85"/>
                <a:gd name="T95" fmla="*/ 7 h 81"/>
                <a:gd name="T96" fmla="*/ 5 w 85"/>
                <a:gd name="T97" fmla="*/ 6 h 81"/>
                <a:gd name="T98" fmla="*/ 5 w 85"/>
                <a:gd name="T99" fmla="*/ 3 h 81"/>
                <a:gd name="T100" fmla="*/ 5 w 85"/>
                <a:gd name="T101" fmla="*/ 2 h 81"/>
                <a:gd name="T102" fmla="*/ 5 w 85"/>
                <a:gd name="T103" fmla="*/ 2 h 81"/>
                <a:gd name="T104" fmla="*/ 3 w 85"/>
                <a:gd name="T105" fmla="*/ 1 h 81"/>
                <a:gd name="T106" fmla="*/ 3 w 85"/>
                <a:gd name="T107" fmla="*/ 1 h 81"/>
                <a:gd name="T108" fmla="*/ 3 w 85"/>
                <a:gd name="T109" fmla="*/ 1 h 81"/>
                <a:gd name="T110" fmla="*/ 2 w 85"/>
                <a:gd name="T111" fmla="*/ 1 h 81"/>
                <a:gd name="T112" fmla="*/ 2 w 85"/>
                <a:gd name="T113" fmla="*/ 1 h 81"/>
                <a:gd name="T114" fmla="*/ 0 w 85"/>
                <a:gd name="T115" fmla="*/ 1 h 81"/>
                <a:gd name="T116" fmla="*/ 0 w 85"/>
                <a:gd name="T117" fmla="*/ 1 h 81"/>
                <a:gd name="T118" fmla="*/ 7 w 85"/>
                <a:gd name="T119" fmla="*/ 0 h 81"/>
                <a:gd name="T120" fmla="*/ 8 w 85"/>
                <a:gd name="T121" fmla="*/ 0 h 81"/>
                <a:gd name="T122" fmla="*/ 8 w 85"/>
                <a:gd name="T123" fmla="*/ 2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5"/>
                <a:gd name="T187" fmla="*/ 0 h 81"/>
                <a:gd name="T188" fmla="*/ 85 w 85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5" h="81">
                  <a:moveTo>
                    <a:pt x="25" y="16"/>
                  </a:moveTo>
                  <a:lnTo>
                    <a:pt x="37" y="8"/>
                  </a:lnTo>
                  <a:lnTo>
                    <a:pt x="45" y="4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2"/>
                  </a:lnTo>
                  <a:lnTo>
                    <a:pt x="73" y="20"/>
                  </a:lnTo>
                  <a:lnTo>
                    <a:pt x="73" y="28"/>
                  </a:lnTo>
                  <a:lnTo>
                    <a:pt x="73" y="64"/>
                  </a:lnTo>
                  <a:lnTo>
                    <a:pt x="73" y="68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1" y="81"/>
                  </a:lnTo>
                  <a:lnTo>
                    <a:pt x="85" y="81"/>
                  </a:lnTo>
                  <a:lnTo>
                    <a:pt x="49" y="81"/>
                  </a:lnTo>
                  <a:lnTo>
                    <a:pt x="53" y="81"/>
                  </a:lnTo>
                  <a:lnTo>
                    <a:pt x="57" y="77"/>
                  </a:lnTo>
                  <a:lnTo>
                    <a:pt x="57" y="73"/>
                  </a:lnTo>
                  <a:lnTo>
                    <a:pt x="61" y="68"/>
                  </a:lnTo>
                  <a:lnTo>
                    <a:pt x="61" y="64"/>
                  </a:lnTo>
                  <a:lnTo>
                    <a:pt x="61" y="32"/>
                  </a:lnTo>
                  <a:lnTo>
                    <a:pt x="57" y="24"/>
                  </a:lnTo>
                  <a:lnTo>
                    <a:pt x="57" y="16"/>
                  </a:lnTo>
                  <a:lnTo>
                    <a:pt x="53" y="12"/>
                  </a:lnTo>
                  <a:lnTo>
                    <a:pt x="45" y="12"/>
                  </a:lnTo>
                  <a:lnTo>
                    <a:pt x="37" y="16"/>
                  </a:lnTo>
                  <a:lnTo>
                    <a:pt x="25" y="24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9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13" y="73"/>
                  </a:lnTo>
                  <a:lnTo>
                    <a:pt x="13" y="64"/>
                  </a:lnTo>
                  <a:lnTo>
                    <a:pt x="13" y="32"/>
                  </a:lnTo>
                  <a:lnTo>
                    <a:pt x="13" y="20"/>
                  </a:lnTo>
                  <a:lnTo>
                    <a:pt x="13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7" name="Freeform 33"/>
            <p:cNvSpPr>
              <a:spLocks/>
            </p:cNvSpPr>
            <p:nvPr/>
          </p:nvSpPr>
          <p:spPr bwMode="auto">
            <a:xfrm>
              <a:off x="5102" y="1896"/>
              <a:ext cx="98" cy="69"/>
            </a:xfrm>
            <a:custGeom>
              <a:avLst/>
              <a:gdLst>
                <a:gd name="T0" fmla="*/ 0 w 129"/>
                <a:gd name="T1" fmla="*/ 0 h 121"/>
                <a:gd name="T2" fmla="*/ 11 w 129"/>
                <a:gd name="T3" fmla="*/ 0 h 121"/>
                <a:gd name="T4" fmla="*/ 35 w 129"/>
                <a:gd name="T5" fmla="*/ 10 h 121"/>
                <a:gd name="T6" fmla="*/ 35 w 129"/>
                <a:gd name="T7" fmla="*/ 2 h 121"/>
                <a:gd name="T8" fmla="*/ 35 w 129"/>
                <a:gd name="T9" fmla="*/ 1 h 121"/>
                <a:gd name="T10" fmla="*/ 33 w 129"/>
                <a:gd name="T11" fmla="*/ 1 h 121"/>
                <a:gd name="T12" fmla="*/ 33 w 129"/>
                <a:gd name="T13" fmla="*/ 1 h 121"/>
                <a:gd name="T14" fmla="*/ 31 w 129"/>
                <a:gd name="T15" fmla="*/ 0 h 121"/>
                <a:gd name="T16" fmla="*/ 30 w 129"/>
                <a:gd name="T17" fmla="*/ 0 h 121"/>
                <a:gd name="T18" fmla="*/ 30 w 129"/>
                <a:gd name="T19" fmla="*/ 0 h 121"/>
                <a:gd name="T20" fmla="*/ 43 w 129"/>
                <a:gd name="T21" fmla="*/ 0 h 121"/>
                <a:gd name="T22" fmla="*/ 43 w 129"/>
                <a:gd name="T23" fmla="*/ 0 h 121"/>
                <a:gd name="T24" fmla="*/ 42 w 129"/>
                <a:gd name="T25" fmla="*/ 0 h 121"/>
                <a:gd name="T26" fmla="*/ 40 w 129"/>
                <a:gd name="T27" fmla="*/ 1 h 121"/>
                <a:gd name="T28" fmla="*/ 37 w 129"/>
                <a:gd name="T29" fmla="*/ 1 h 121"/>
                <a:gd name="T30" fmla="*/ 37 w 129"/>
                <a:gd name="T31" fmla="*/ 1 h 121"/>
                <a:gd name="T32" fmla="*/ 37 w 129"/>
                <a:gd name="T33" fmla="*/ 2 h 121"/>
                <a:gd name="T34" fmla="*/ 37 w 129"/>
                <a:gd name="T35" fmla="*/ 13 h 121"/>
                <a:gd name="T36" fmla="*/ 36 w 129"/>
                <a:gd name="T37" fmla="*/ 13 h 121"/>
                <a:gd name="T38" fmla="*/ 11 w 129"/>
                <a:gd name="T39" fmla="*/ 3 h 121"/>
                <a:gd name="T40" fmla="*/ 11 w 129"/>
                <a:gd name="T41" fmla="*/ 10 h 121"/>
                <a:gd name="T42" fmla="*/ 11 w 129"/>
                <a:gd name="T43" fmla="*/ 11 h 121"/>
                <a:gd name="T44" fmla="*/ 11 w 129"/>
                <a:gd name="T45" fmla="*/ 12 h 121"/>
                <a:gd name="T46" fmla="*/ 12 w 129"/>
                <a:gd name="T47" fmla="*/ 12 h 121"/>
                <a:gd name="T48" fmla="*/ 14 w 129"/>
                <a:gd name="T49" fmla="*/ 13 h 121"/>
                <a:gd name="T50" fmla="*/ 16 w 129"/>
                <a:gd name="T51" fmla="*/ 13 h 121"/>
                <a:gd name="T52" fmla="*/ 16 w 129"/>
                <a:gd name="T53" fmla="*/ 13 h 121"/>
                <a:gd name="T54" fmla="*/ 3 w 129"/>
                <a:gd name="T55" fmla="*/ 13 h 121"/>
                <a:gd name="T56" fmla="*/ 3 w 129"/>
                <a:gd name="T57" fmla="*/ 13 h 121"/>
                <a:gd name="T58" fmla="*/ 4 w 129"/>
                <a:gd name="T59" fmla="*/ 13 h 121"/>
                <a:gd name="T60" fmla="*/ 5 w 129"/>
                <a:gd name="T61" fmla="*/ 12 h 121"/>
                <a:gd name="T62" fmla="*/ 6 w 129"/>
                <a:gd name="T63" fmla="*/ 12 h 121"/>
                <a:gd name="T64" fmla="*/ 8 w 129"/>
                <a:gd name="T65" fmla="*/ 11 h 121"/>
                <a:gd name="T66" fmla="*/ 8 w 129"/>
                <a:gd name="T67" fmla="*/ 10 h 121"/>
                <a:gd name="T68" fmla="*/ 8 w 129"/>
                <a:gd name="T69" fmla="*/ 2 h 121"/>
                <a:gd name="T70" fmla="*/ 6 w 129"/>
                <a:gd name="T71" fmla="*/ 1 h 121"/>
                <a:gd name="T72" fmla="*/ 5 w 129"/>
                <a:gd name="T73" fmla="*/ 1 h 121"/>
                <a:gd name="T74" fmla="*/ 4 w 129"/>
                <a:gd name="T75" fmla="*/ 1 h 121"/>
                <a:gd name="T76" fmla="*/ 3 w 129"/>
                <a:gd name="T77" fmla="*/ 1 h 121"/>
                <a:gd name="T78" fmla="*/ 2 w 129"/>
                <a:gd name="T79" fmla="*/ 1 h 121"/>
                <a:gd name="T80" fmla="*/ 0 w 129"/>
                <a:gd name="T81" fmla="*/ 1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2" y="0"/>
                  </a:lnTo>
                  <a:lnTo>
                    <a:pt x="105" y="88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2" y="24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4"/>
                  </a:lnTo>
                  <a:lnTo>
                    <a:pt x="24" y="96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8" name="Freeform 34"/>
            <p:cNvSpPr>
              <a:spLocks noEditPoints="1"/>
            </p:cNvSpPr>
            <p:nvPr/>
          </p:nvSpPr>
          <p:spPr bwMode="auto">
            <a:xfrm>
              <a:off x="5206" y="1917"/>
              <a:ext cx="55" cy="48"/>
            </a:xfrm>
            <a:custGeom>
              <a:avLst/>
              <a:gdLst>
                <a:gd name="T0" fmla="*/ 11 w 73"/>
                <a:gd name="T1" fmla="*/ 0 h 85"/>
                <a:gd name="T2" fmla="*/ 15 w 73"/>
                <a:gd name="T3" fmla="*/ 0 h 85"/>
                <a:gd name="T4" fmla="*/ 18 w 73"/>
                <a:gd name="T5" fmla="*/ 1 h 85"/>
                <a:gd name="T6" fmla="*/ 21 w 73"/>
                <a:gd name="T7" fmla="*/ 1 h 85"/>
                <a:gd name="T8" fmla="*/ 23 w 73"/>
                <a:gd name="T9" fmla="*/ 3 h 85"/>
                <a:gd name="T10" fmla="*/ 23 w 73"/>
                <a:gd name="T11" fmla="*/ 4 h 85"/>
                <a:gd name="T12" fmla="*/ 23 w 73"/>
                <a:gd name="T13" fmla="*/ 5 h 85"/>
                <a:gd name="T14" fmla="*/ 22 w 73"/>
                <a:gd name="T15" fmla="*/ 6 h 85"/>
                <a:gd name="T16" fmla="*/ 21 w 73"/>
                <a:gd name="T17" fmla="*/ 7 h 85"/>
                <a:gd name="T18" fmla="*/ 18 w 73"/>
                <a:gd name="T19" fmla="*/ 8 h 85"/>
                <a:gd name="T20" fmla="*/ 14 w 73"/>
                <a:gd name="T21" fmla="*/ 8 h 85"/>
                <a:gd name="T22" fmla="*/ 11 w 73"/>
                <a:gd name="T23" fmla="*/ 8 h 85"/>
                <a:gd name="T24" fmla="*/ 8 w 73"/>
                <a:gd name="T25" fmla="*/ 8 h 85"/>
                <a:gd name="T26" fmla="*/ 5 w 73"/>
                <a:gd name="T27" fmla="*/ 8 h 85"/>
                <a:gd name="T28" fmla="*/ 3 w 73"/>
                <a:gd name="T29" fmla="*/ 7 h 85"/>
                <a:gd name="T30" fmla="*/ 0 w 73"/>
                <a:gd name="T31" fmla="*/ 6 h 85"/>
                <a:gd name="T32" fmla="*/ 0 w 73"/>
                <a:gd name="T33" fmla="*/ 5 h 85"/>
                <a:gd name="T34" fmla="*/ 0 w 73"/>
                <a:gd name="T35" fmla="*/ 3 h 85"/>
                <a:gd name="T36" fmla="*/ 2 w 73"/>
                <a:gd name="T37" fmla="*/ 2 h 85"/>
                <a:gd name="T38" fmla="*/ 4 w 73"/>
                <a:gd name="T39" fmla="*/ 1 h 85"/>
                <a:gd name="T40" fmla="*/ 5 w 73"/>
                <a:gd name="T41" fmla="*/ 1 h 85"/>
                <a:gd name="T42" fmla="*/ 9 w 73"/>
                <a:gd name="T43" fmla="*/ 0 h 85"/>
                <a:gd name="T44" fmla="*/ 11 w 73"/>
                <a:gd name="T45" fmla="*/ 0 h 85"/>
                <a:gd name="T46" fmla="*/ 11 w 73"/>
                <a:gd name="T47" fmla="*/ 1 h 85"/>
                <a:gd name="T48" fmla="*/ 9 w 73"/>
                <a:gd name="T49" fmla="*/ 1 h 85"/>
                <a:gd name="T50" fmla="*/ 8 w 73"/>
                <a:gd name="T51" fmla="*/ 1 h 85"/>
                <a:gd name="T52" fmla="*/ 6 w 73"/>
                <a:gd name="T53" fmla="*/ 1 h 85"/>
                <a:gd name="T54" fmla="*/ 5 w 73"/>
                <a:gd name="T55" fmla="*/ 2 h 85"/>
                <a:gd name="T56" fmla="*/ 4 w 73"/>
                <a:gd name="T57" fmla="*/ 3 h 85"/>
                <a:gd name="T58" fmla="*/ 4 w 73"/>
                <a:gd name="T59" fmla="*/ 3 h 85"/>
                <a:gd name="T60" fmla="*/ 5 w 73"/>
                <a:gd name="T61" fmla="*/ 5 h 85"/>
                <a:gd name="T62" fmla="*/ 6 w 73"/>
                <a:gd name="T63" fmla="*/ 6 h 85"/>
                <a:gd name="T64" fmla="*/ 8 w 73"/>
                <a:gd name="T65" fmla="*/ 7 h 85"/>
                <a:gd name="T66" fmla="*/ 11 w 73"/>
                <a:gd name="T67" fmla="*/ 8 h 85"/>
                <a:gd name="T68" fmla="*/ 13 w 73"/>
                <a:gd name="T69" fmla="*/ 8 h 85"/>
                <a:gd name="T70" fmla="*/ 15 w 73"/>
                <a:gd name="T71" fmla="*/ 8 h 85"/>
                <a:gd name="T72" fmla="*/ 17 w 73"/>
                <a:gd name="T73" fmla="*/ 7 h 85"/>
                <a:gd name="T74" fmla="*/ 18 w 73"/>
                <a:gd name="T75" fmla="*/ 6 h 85"/>
                <a:gd name="T76" fmla="*/ 20 w 73"/>
                <a:gd name="T77" fmla="*/ 5 h 85"/>
                <a:gd name="T78" fmla="*/ 18 w 73"/>
                <a:gd name="T79" fmla="*/ 3 h 85"/>
                <a:gd name="T80" fmla="*/ 18 w 73"/>
                <a:gd name="T81" fmla="*/ 3 h 85"/>
                <a:gd name="T82" fmla="*/ 15 w 73"/>
                <a:gd name="T83" fmla="*/ 1 h 85"/>
                <a:gd name="T84" fmla="*/ 14 w 73"/>
                <a:gd name="T85" fmla="*/ 1 h 85"/>
                <a:gd name="T86" fmla="*/ 11 w 73"/>
                <a:gd name="T87" fmla="*/ 1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85"/>
                <a:gd name="T134" fmla="*/ 73 w 73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85">
                  <a:moveTo>
                    <a:pt x="36" y="0"/>
                  </a:moveTo>
                  <a:lnTo>
                    <a:pt x="48" y="0"/>
                  </a:lnTo>
                  <a:lnTo>
                    <a:pt x="57" y="8"/>
                  </a:lnTo>
                  <a:lnTo>
                    <a:pt x="65" y="12"/>
                  </a:lnTo>
                  <a:lnTo>
                    <a:pt x="73" y="24"/>
                  </a:lnTo>
                  <a:lnTo>
                    <a:pt x="73" y="40"/>
                  </a:lnTo>
                  <a:lnTo>
                    <a:pt x="73" y="52"/>
                  </a:lnTo>
                  <a:lnTo>
                    <a:pt x="69" y="60"/>
                  </a:lnTo>
                  <a:lnTo>
                    <a:pt x="65" y="73"/>
                  </a:lnTo>
                  <a:lnTo>
                    <a:pt x="57" y="77"/>
                  </a:lnTo>
                  <a:lnTo>
                    <a:pt x="44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4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2" y="73"/>
                  </a:lnTo>
                  <a:lnTo>
                    <a:pt x="57" y="60"/>
                  </a:lnTo>
                  <a:lnTo>
                    <a:pt x="61" y="48"/>
                  </a:lnTo>
                  <a:lnTo>
                    <a:pt x="57" y="32"/>
                  </a:lnTo>
                  <a:lnTo>
                    <a:pt x="57" y="24"/>
                  </a:lnTo>
                  <a:lnTo>
                    <a:pt x="48" y="12"/>
                  </a:lnTo>
                  <a:lnTo>
                    <a:pt x="44" y="8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79" name="Freeform 35"/>
            <p:cNvSpPr>
              <a:spLocks/>
            </p:cNvSpPr>
            <p:nvPr/>
          </p:nvSpPr>
          <p:spPr bwMode="auto">
            <a:xfrm>
              <a:off x="5270" y="1919"/>
              <a:ext cx="63" cy="46"/>
            </a:xfrm>
            <a:custGeom>
              <a:avLst/>
              <a:gdLst>
                <a:gd name="T0" fmla="*/ 22 w 84"/>
                <a:gd name="T1" fmla="*/ 0 h 81"/>
                <a:gd name="T2" fmla="*/ 22 w 84"/>
                <a:gd name="T3" fmla="*/ 5 h 81"/>
                <a:gd name="T4" fmla="*/ 22 w 84"/>
                <a:gd name="T5" fmla="*/ 6 h 81"/>
                <a:gd name="T6" fmla="*/ 22 w 84"/>
                <a:gd name="T7" fmla="*/ 6 h 81"/>
                <a:gd name="T8" fmla="*/ 22 w 84"/>
                <a:gd name="T9" fmla="*/ 7 h 81"/>
                <a:gd name="T10" fmla="*/ 22 w 84"/>
                <a:gd name="T11" fmla="*/ 7 h 81"/>
                <a:gd name="T12" fmla="*/ 24 w 84"/>
                <a:gd name="T13" fmla="*/ 7 h 81"/>
                <a:gd name="T14" fmla="*/ 24 w 84"/>
                <a:gd name="T15" fmla="*/ 7 h 81"/>
                <a:gd name="T16" fmla="*/ 26 w 84"/>
                <a:gd name="T17" fmla="*/ 7 h 81"/>
                <a:gd name="T18" fmla="*/ 26 w 84"/>
                <a:gd name="T19" fmla="*/ 7 h 81"/>
                <a:gd name="T20" fmla="*/ 26 w 84"/>
                <a:gd name="T21" fmla="*/ 7 h 81"/>
                <a:gd name="T22" fmla="*/ 19 w 84"/>
                <a:gd name="T23" fmla="*/ 9 h 81"/>
                <a:gd name="T24" fmla="*/ 18 w 84"/>
                <a:gd name="T25" fmla="*/ 9 h 81"/>
                <a:gd name="T26" fmla="*/ 18 w 84"/>
                <a:gd name="T27" fmla="*/ 6 h 81"/>
                <a:gd name="T28" fmla="*/ 15 w 84"/>
                <a:gd name="T29" fmla="*/ 7 h 81"/>
                <a:gd name="T30" fmla="*/ 12 w 84"/>
                <a:gd name="T31" fmla="*/ 8 h 81"/>
                <a:gd name="T32" fmla="*/ 11 w 84"/>
                <a:gd name="T33" fmla="*/ 8 h 81"/>
                <a:gd name="T34" fmla="*/ 9 w 84"/>
                <a:gd name="T35" fmla="*/ 9 h 81"/>
                <a:gd name="T36" fmla="*/ 8 w 84"/>
                <a:gd name="T37" fmla="*/ 8 h 81"/>
                <a:gd name="T38" fmla="*/ 6 w 84"/>
                <a:gd name="T39" fmla="*/ 8 h 81"/>
                <a:gd name="T40" fmla="*/ 5 w 84"/>
                <a:gd name="T41" fmla="*/ 7 h 81"/>
                <a:gd name="T42" fmla="*/ 4 w 84"/>
                <a:gd name="T43" fmla="*/ 6 h 81"/>
                <a:gd name="T44" fmla="*/ 2 w 84"/>
                <a:gd name="T45" fmla="*/ 6 h 81"/>
                <a:gd name="T46" fmla="*/ 2 w 84"/>
                <a:gd name="T47" fmla="*/ 5 h 81"/>
                <a:gd name="T48" fmla="*/ 2 w 84"/>
                <a:gd name="T49" fmla="*/ 1 h 81"/>
                <a:gd name="T50" fmla="*/ 2 w 84"/>
                <a:gd name="T51" fmla="*/ 1 h 81"/>
                <a:gd name="T52" fmla="*/ 2 w 84"/>
                <a:gd name="T53" fmla="*/ 1 h 81"/>
                <a:gd name="T54" fmla="*/ 2 w 84"/>
                <a:gd name="T55" fmla="*/ 1 h 81"/>
                <a:gd name="T56" fmla="*/ 2 w 84"/>
                <a:gd name="T57" fmla="*/ 0 h 81"/>
                <a:gd name="T58" fmla="*/ 2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8 w 84"/>
                <a:gd name="T65" fmla="*/ 0 h 81"/>
                <a:gd name="T66" fmla="*/ 8 w 84"/>
                <a:gd name="T67" fmla="*/ 5 h 81"/>
                <a:gd name="T68" fmla="*/ 8 w 84"/>
                <a:gd name="T69" fmla="*/ 6 h 81"/>
                <a:gd name="T70" fmla="*/ 9 w 84"/>
                <a:gd name="T71" fmla="*/ 6 h 81"/>
                <a:gd name="T72" fmla="*/ 10 w 84"/>
                <a:gd name="T73" fmla="*/ 7 h 81"/>
                <a:gd name="T74" fmla="*/ 11 w 84"/>
                <a:gd name="T75" fmla="*/ 7 h 81"/>
                <a:gd name="T76" fmla="*/ 12 w 84"/>
                <a:gd name="T77" fmla="*/ 7 h 81"/>
                <a:gd name="T78" fmla="*/ 14 w 84"/>
                <a:gd name="T79" fmla="*/ 6 h 81"/>
                <a:gd name="T80" fmla="*/ 16 w 84"/>
                <a:gd name="T81" fmla="*/ 6 h 81"/>
                <a:gd name="T82" fmla="*/ 18 w 84"/>
                <a:gd name="T83" fmla="*/ 6 h 81"/>
                <a:gd name="T84" fmla="*/ 18 w 84"/>
                <a:gd name="T85" fmla="*/ 1 h 81"/>
                <a:gd name="T86" fmla="*/ 18 w 84"/>
                <a:gd name="T87" fmla="*/ 1 h 81"/>
                <a:gd name="T88" fmla="*/ 18 w 84"/>
                <a:gd name="T89" fmla="*/ 1 h 81"/>
                <a:gd name="T90" fmla="*/ 16 w 84"/>
                <a:gd name="T91" fmla="*/ 0 h 81"/>
                <a:gd name="T92" fmla="*/ 14 w 84"/>
                <a:gd name="T93" fmla="*/ 0 h 81"/>
                <a:gd name="T94" fmla="*/ 14 w 84"/>
                <a:gd name="T95" fmla="*/ 0 h 81"/>
                <a:gd name="T96" fmla="*/ 2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2" y="69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6" y="60"/>
                  </a:lnTo>
                  <a:lnTo>
                    <a:pt x="48" y="73"/>
                  </a:lnTo>
                  <a:lnTo>
                    <a:pt x="40" y="77"/>
                  </a:lnTo>
                  <a:lnTo>
                    <a:pt x="36" y="77"/>
                  </a:lnTo>
                  <a:lnTo>
                    <a:pt x="28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36" y="69"/>
                  </a:lnTo>
                  <a:lnTo>
                    <a:pt x="40" y="69"/>
                  </a:lnTo>
                  <a:lnTo>
                    <a:pt x="44" y="64"/>
                  </a:lnTo>
                  <a:lnTo>
                    <a:pt x="52" y="60"/>
                  </a:lnTo>
                  <a:lnTo>
                    <a:pt x="56" y="5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0" name="Freeform 36"/>
            <p:cNvSpPr>
              <a:spLocks/>
            </p:cNvSpPr>
            <p:nvPr/>
          </p:nvSpPr>
          <p:spPr bwMode="auto">
            <a:xfrm>
              <a:off x="5337" y="1917"/>
              <a:ext cx="63" cy="46"/>
            </a:xfrm>
            <a:custGeom>
              <a:avLst/>
              <a:gdLst>
                <a:gd name="T0" fmla="*/ 8 w 84"/>
                <a:gd name="T1" fmla="*/ 2 h 81"/>
                <a:gd name="T2" fmla="*/ 10 w 84"/>
                <a:gd name="T3" fmla="*/ 1 h 81"/>
                <a:gd name="T4" fmla="*/ 12 w 84"/>
                <a:gd name="T5" fmla="*/ 1 h 81"/>
                <a:gd name="T6" fmla="*/ 16 w 84"/>
                <a:gd name="T7" fmla="*/ 0 h 81"/>
                <a:gd name="T8" fmla="*/ 18 w 84"/>
                <a:gd name="T9" fmla="*/ 0 h 81"/>
                <a:gd name="T10" fmla="*/ 19 w 84"/>
                <a:gd name="T11" fmla="*/ 1 h 81"/>
                <a:gd name="T12" fmla="*/ 20 w 84"/>
                <a:gd name="T13" fmla="*/ 1 h 81"/>
                <a:gd name="T14" fmla="*/ 22 w 84"/>
                <a:gd name="T15" fmla="*/ 1 h 81"/>
                <a:gd name="T16" fmla="*/ 22 w 84"/>
                <a:gd name="T17" fmla="*/ 2 h 81"/>
                <a:gd name="T18" fmla="*/ 22 w 84"/>
                <a:gd name="T19" fmla="*/ 3 h 81"/>
                <a:gd name="T20" fmla="*/ 22 w 84"/>
                <a:gd name="T21" fmla="*/ 6 h 81"/>
                <a:gd name="T22" fmla="*/ 22 w 84"/>
                <a:gd name="T23" fmla="*/ 7 h 81"/>
                <a:gd name="T24" fmla="*/ 22 w 84"/>
                <a:gd name="T25" fmla="*/ 7 h 81"/>
                <a:gd name="T26" fmla="*/ 22 w 84"/>
                <a:gd name="T27" fmla="*/ 8 h 81"/>
                <a:gd name="T28" fmla="*/ 24 w 84"/>
                <a:gd name="T29" fmla="*/ 8 h 81"/>
                <a:gd name="T30" fmla="*/ 24 w 84"/>
                <a:gd name="T31" fmla="*/ 9 h 81"/>
                <a:gd name="T32" fmla="*/ 26 w 84"/>
                <a:gd name="T33" fmla="*/ 9 h 81"/>
                <a:gd name="T34" fmla="*/ 26 w 84"/>
                <a:gd name="T35" fmla="*/ 9 h 81"/>
                <a:gd name="T36" fmla="*/ 14 w 84"/>
                <a:gd name="T37" fmla="*/ 9 h 81"/>
                <a:gd name="T38" fmla="*/ 14 w 84"/>
                <a:gd name="T39" fmla="*/ 9 h 81"/>
                <a:gd name="T40" fmla="*/ 15 w 84"/>
                <a:gd name="T41" fmla="*/ 9 h 81"/>
                <a:gd name="T42" fmla="*/ 16 w 84"/>
                <a:gd name="T43" fmla="*/ 9 h 81"/>
                <a:gd name="T44" fmla="*/ 16 w 84"/>
                <a:gd name="T45" fmla="*/ 8 h 81"/>
                <a:gd name="T46" fmla="*/ 18 w 84"/>
                <a:gd name="T47" fmla="*/ 8 h 81"/>
                <a:gd name="T48" fmla="*/ 18 w 84"/>
                <a:gd name="T49" fmla="*/ 7 h 81"/>
                <a:gd name="T50" fmla="*/ 18 w 84"/>
                <a:gd name="T51" fmla="*/ 7 h 81"/>
                <a:gd name="T52" fmla="*/ 18 w 84"/>
                <a:gd name="T53" fmla="*/ 6 h 81"/>
                <a:gd name="T54" fmla="*/ 18 w 84"/>
                <a:gd name="T55" fmla="*/ 3 h 81"/>
                <a:gd name="T56" fmla="*/ 18 w 84"/>
                <a:gd name="T57" fmla="*/ 3 h 81"/>
                <a:gd name="T58" fmla="*/ 16 w 84"/>
                <a:gd name="T59" fmla="*/ 2 h 81"/>
                <a:gd name="T60" fmla="*/ 15 w 84"/>
                <a:gd name="T61" fmla="*/ 1 h 81"/>
                <a:gd name="T62" fmla="*/ 14 w 84"/>
                <a:gd name="T63" fmla="*/ 1 h 81"/>
                <a:gd name="T64" fmla="*/ 10 w 84"/>
                <a:gd name="T65" fmla="*/ 2 h 81"/>
                <a:gd name="T66" fmla="*/ 8 w 84"/>
                <a:gd name="T67" fmla="*/ 3 h 81"/>
                <a:gd name="T68" fmla="*/ 8 w 84"/>
                <a:gd name="T69" fmla="*/ 6 h 81"/>
                <a:gd name="T70" fmla="*/ 8 w 84"/>
                <a:gd name="T71" fmla="*/ 7 h 81"/>
                <a:gd name="T72" fmla="*/ 8 w 84"/>
                <a:gd name="T73" fmla="*/ 7 h 81"/>
                <a:gd name="T74" fmla="*/ 8 w 84"/>
                <a:gd name="T75" fmla="*/ 8 h 81"/>
                <a:gd name="T76" fmla="*/ 9 w 84"/>
                <a:gd name="T77" fmla="*/ 8 h 81"/>
                <a:gd name="T78" fmla="*/ 10 w 84"/>
                <a:gd name="T79" fmla="*/ 9 h 81"/>
                <a:gd name="T80" fmla="*/ 11 w 84"/>
                <a:gd name="T81" fmla="*/ 9 h 81"/>
                <a:gd name="T82" fmla="*/ 11 w 84"/>
                <a:gd name="T83" fmla="*/ 9 h 81"/>
                <a:gd name="T84" fmla="*/ 0 w 84"/>
                <a:gd name="T85" fmla="*/ 9 h 81"/>
                <a:gd name="T86" fmla="*/ 0 w 84"/>
                <a:gd name="T87" fmla="*/ 9 h 81"/>
                <a:gd name="T88" fmla="*/ 0 w 84"/>
                <a:gd name="T89" fmla="*/ 9 h 81"/>
                <a:gd name="T90" fmla="*/ 2 w 84"/>
                <a:gd name="T91" fmla="*/ 8 h 81"/>
                <a:gd name="T92" fmla="*/ 2 w 84"/>
                <a:gd name="T93" fmla="*/ 8 h 81"/>
                <a:gd name="T94" fmla="*/ 2 w 84"/>
                <a:gd name="T95" fmla="*/ 7 h 81"/>
                <a:gd name="T96" fmla="*/ 2 w 84"/>
                <a:gd name="T97" fmla="*/ 6 h 81"/>
                <a:gd name="T98" fmla="*/ 2 w 84"/>
                <a:gd name="T99" fmla="*/ 3 h 81"/>
                <a:gd name="T100" fmla="*/ 2 w 84"/>
                <a:gd name="T101" fmla="*/ 2 h 81"/>
                <a:gd name="T102" fmla="*/ 2 w 84"/>
                <a:gd name="T103" fmla="*/ 2 h 81"/>
                <a:gd name="T104" fmla="*/ 2 w 84"/>
                <a:gd name="T105" fmla="*/ 1 h 81"/>
                <a:gd name="T106" fmla="*/ 2 w 84"/>
                <a:gd name="T107" fmla="*/ 1 h 81"/>
                <a:gd name="T108" fmla="*/ 2 w 84"/>
                <a:gd name="T109" fmla="*/ 1 h 81"/>
                <a:gd name="T110" fmla="*/ 2 w 84"/>
                <a:gd name="T111" fmla="*/ 1 h 81"/>
                <a:gd name="T112" fmla="*/ 0 w 84"/>
                <a:gd name="T113" fmla="*/ 1 h 81"/>
                <a:gd name="T114" fmla="*/ 0 w 84"/>
                <a:gd name="T115" fmla="*/ 1 h 81"/>
                <a:gd name="T116" fmla="*/ 0 w 84"/>
                <a:gd name="T117" fmla="*/ 1 h 81"/>
                <a:gd name="T118" fmla="*/ 6 w 84"/>
                <a:gd name="T119" fmla="*/ 0 h 81"/>
                <a:gd name="T120" fmla="*/ 8 w 84"/>
                <a:gd name="T121" fmla="*/ 0 h 81"/>
                <a:gd name="T122" fmla="*/ 8 w 84"/>
                <a:gd name="T123" fmla="*/ 2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1"/>
                <a:gd name="T188" fmla="*/ 84 w 84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1">
                  <a:moveTo>
                    <a:pt x="24" y="16"/>
                  </a:moveTo>
                  <a:lnTo>
                    <a:pt x="32" y="8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2" y="20"/>
                  </a:lnTo>
                  <a:lnTo>
                    <a:pt x="72" y="28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72" y="73"/>
                  </a:lnTo>
                  <a:lnTo>
                    <a:pt x="72" y="77"/>
                  </a:lnTo>
                  <a:lnTo>
                    <a:pt x="76" y="77"/>
                  </a:lnTo>
                  <a:lnTo>
                    <a:pt x="76" y="81"/>
                  </a:lnTo>
                  <a:lnTo>
                    <a:pt x="84" y="81"/>
                  </a:lnTo>
                  <a:lnTo>
                    <a:pt x="44" y="81"/>
                  </a:lnTo>
                  <a:lnTo>
                    <a:pt x="48" y="81"/>
                  </a:lnTo>
                  <a:lnTo>
                    <a:pt x="52" y="81"/>
                  </a:lnTo>
                  <a:lnTo>
                    <a:pt x="52" y="77"/>
                  </a:lnTo>
                  <a:lnTo>
                    <a:pt x="56" y="77"/>
                  </a:lnTo>
                  <a:lnTo>
                    <a:pt x="56" y="73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4" y="73"/>
                  </a:lnTo>
                  <a:lnTo>
                    <a:pt x="24" y="77"/>
                  </a:lnTo>
                  <a:lnTo>
                    <a:pt x="28" y="77"/>
                  </a:lnTo>
                  <a:lnTo>
                    <a:pt x="32" y="81"/>
                  </a:lnTo>
                  <a:lnTo>
                    <a:pt x="36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39981" name="Group 37"/>
            <p:cNvGrpSpPr>
              <a:grpSpLocks/>
            </p:cNvGrpSpPr>
            <p:nvPr/>
          </p:nvGrpSpPr>
          <p:grpSpPr bwMode="auto">
            <a:xfrm>
              <a:off x="3566" y="2119"/>
              <a:ext cx="1289" cy="93"/>
              <a:chOff x="237" y="3431"/>
              <a:chExt cx="1711" cy="162"/>
            </a:xfrm>
          </p:grpSpPr>
          <p:sp>
            <p:nvSpPr>
              <p:cNvPr id="40004" name="Freeform 38"/>
              <p:cNvSpPr>
                <a:spLocks/>
              </p:cNvSpPr>
              <p:nvPr/>
            </p:nvSpPr>
            <p:spPr bwMode="auto">
              <a:xfrm>
                <a:off x="237" y="3435"/>
                <a:ext cx="53" cy="121"/>
              </a:xfrm>
              <a:custGeom>
                <a:avLst/>
                <a:gdLst>
                  <a:gd name="T0" fmla="*/ 53 w 53"/>
                  <a:gd name="T1" fmla="*/ 117 h 121"/>
                  <a:gd name="T2" fmla="*/ 53 w 53"/>
                  <a:gd name="T3" fmla="*/ 121 h 121"/>
                  <a:gd name="T4" fmla="*/ 0 w 53"/>
                  <a:gd name="T5" fmla="*/ 121 h 121"/>
                  <a:gd name="T6" fmla="*/ 0 w 53"/>
                  <a:gd name="T7" fmla="*/ 117 h 121"/>
                  <a:gd name="T8" fmla="*/ 4 w 53"/>
                  <a:gd name="T9" fmla="*/ 117 h 121"/>
                  <a:gd name="T10" fmla="*/ 12 w 53"/>
                  <a:gd name="T11" fmla="*/ 117 h 121"/>
                  <a:gd name="T12" fmla="*/ 16 w 53"/>
                  <a:gd name="T13" fmla="*/ 113 h 121"/>
                  <a:gd name="T14" fmla="*/ 16 w 53"/>
                  <a:gd name="T15" fmla="*/ 109 h 121"/>
                  <a:gd name="T16" fmla="*/ 16 w 53"/>
                  <a:gd name="T17" fmla="*/ 101 h 121"/>
                  <a:gd name="T18" fmla="*/ 16 w 53"/>
                  <a:gd name="T19" fmla="*/ 21 h 121"/>
                  <a:gd name="T20" fmla="*/ 16 w 53"/>
                  <a:gd name="T21" fmla="*/ 17 h 121"/>
                  <a:gd name="T22" fmla="*/ 16 w 53"/>
                  <a:gd name="T23" fmla="*/ 8 h 121"/>
                  <a:gd name="T24" fmla="*/ 16 w 53"/>
                  <a:gd name="T25" fmla="*/ 8 h 121"/>
                  <a:gd name="T26" fmla="*/ 12 w 53"/>
                  <a:gd name="T27" fmla="*/ 4 h 121"/>
                  <a:gd name="T28" fmla="*/ 8 w 53"/>
                  <a:gd name="T29" fmla="*/ 4 h 121"/>
                  <a:gd name="T30" fmla="*/ 4 w 53"/>
                  <a:gd name="T31" fmla="*/ 4 h 121"/>
                  <a:gd name="T32" fmla="*/ 0 w 53"/>
                  <a:gd name="T33" fmla="*/ 4 h 121"/>
                  <a:gd name="T34" fmla="*/ 0 w 53"/>
                  <a:gd name="T35" fmla="*/ 0 h 121"/>
                  <a:gd name="T36" fmla="*/ 53 w 53"/>
                  <a:gd name="T37" fmla="*/ 0 h 121"/>
                  <a:gd name="T38" fmla="*/ 53 w 53"/>
                  <a:gd name="T39" fmla="*/ 4 h 121"/>
                  <a:gd name="T40" fmla="*/ 45 w 53"/>
                  <a:gd name="T41" fmla="*/ 4 h 121"/>
                  <a:gd name="T42" fmla="*/ 41 w 53"/>
                  <a:gd name="T43" fmla="*/ 4 h 121"/>
                  <a:gd name="T44" fmla="*/ 36 w 53"/>
                  <a:gd name="T45" fmla="*/ 8 h 121"/>
                  <a:gd name="T46" fmla="*/ 36 w 53"/>
                  <a:gd name="T47" fmla="*/ 13 h 121"/>
                  <a:gd name="T48" fmla="*/ 32 w 53"/>
                  <a:gd name="T49" fmla="*/ 21 h 121"/>
                  <a:gd name="T50" fmla="*/ 32 w 53"/>
                  <a:gd name="T51" fmla="*/ 101 h 121"/>
                  <a:gd name="T52" fmla="*/ 32 w 53"/>
                  <a:gd name="T53" fmla="*/ 109 h 121"/>
                  <a:gd name="T54" fmla="*/ 36 w 53"/>
                  <a:gd name="T55" fmla="*/ 113 h 121"/>
                  <a:gd name="T56" fmla="*/ 36 w 53"/>
                  <a:gd name="T57" fmla="*/ 113 h 121"/>
                  <a:gd name="T58" fmla="*/ 41 w 53"/>
                  <a:gd name="T59" fmla="*/ 117 h 121"/>
                  <a:gd name="T60" fmla="*/ 41 w 53"/>
                  <a:gd name="T61" fmla="*/ 117 h 121"/>
                  <a:gd name="T62" fmla="*/ 45 w 53"/>
                  <a:gd name="T63" fmla="*/ 117 h 121"/>
                  <a:gd name="T64" fmla="*/ 53 w 53"/>
                  <a:gd name="T65" fmla="*/ 117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121"/>
                  <a:gd name="T101" fmla="*/ 53 w 53"/>
                  <a:gd name="T102" fmla="*/ 121 h 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121">
                    <a:moveTo>
                      <a:pt x="53" y="117"/>
                    </a:moveTo>
                    <a:lnTo>
                      <a:pt x="53" y="121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6" y="109"/>
                    </a:lnTo>
                    <a:lnTo>
                      <a:pt x="16" y="101"/>
                    </a:lnTo>
                    <a:lnTo>
                      <a:pt x="16" y="21"/>
                    </a:lnTo>
                    <a:lnTo>
                      <a:pt x="16" y="17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4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36" y="8"/>
                    </a:lnTo>
                    <a:lnTo>
                      <a:pt x="36" y="13"/>
                    </a:lnTo>
                    <a:lnTo>
                      <a:pt x="32" y="21"/>
                    </a:lnTo>
                    <a:lnTo>
                      <a:pt x="32" y="101"/>
                    </a:lnTo>
                    <a:lnTo>
                      <a:pt x="32" y="109"/>
                    </a:lnTo>
                    <a:lnTo>
                      <a:pt x="36" y="113"/>
                    </a:lnTo>
                    <a:lnTo>
                      <a:pt x="41" y="117"/>
                    </a:lnTo>
                    <a:lnTo>
                      <a:pt x="45" y="117"/>
                    </a:lnTo>
                    <a:lnTo>
                      <a:pt x="53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05" name="Freeform 39"/>
              <p:cNvSpPr>
                <a:spLocks noEditPoints="1"/>
              </p:cNvSpPr>
              <p:nvPr/>
            </p:nvSpPr>
            <p:spPr bwMode="auto">
              <a:xfrm>
                <a:off x="479" y="3476"/>
                <a:ext cx="85" cy="117"/>
              </a:xfrm>
              <a:custGeom>
                <a:avLst/>
                <a:gdLst>
                  <a:gd name="T0" fmla="*/ 29 w 85"/>
                  <a:gd name="T1" fmla="*/ 0 h 117"/>
                  <a:gd name="T2" fmla="*/ 33 w 85"/>
                  <a:gd name="T3" fmla="*/ 16 h 117"/>
                  <a:gd name="T4" fmla="*/ 45 w 85"/>
                  <a:gd name="T5" fmla="*/ 4 h 117"/>
                  <a:gd name="T6" fmla="*/ 57 w 85"/>
                  <a:gd name="T7" fmla="*/ 0 h 117"/>
                  <a:gd name="T8" fmla="*/ 77 w 85"/>
                  <a:gd name="T9" fmla="*/ 8 h 117"/>
                  <a:gd name="T10" fmla="*/ 85 w 85"/>
                  <a:gd name="T11" fmla="*/ 24 h 117"/>
                  <a:gd name="T12" fmla="*/ 85 w 85"/>
                  <a:gd name="T13" fmla="*/ 48 h 117"/>
                  <a:gd name="T14" fmla="*/ 73 w 85"/>
                  <a:gd name="T15" fmla="*/ 68 h 117"/>
                  <a:gd name="T16" fmla="*/ 49 w 85"/>
                  <a:gd name="T17" fmla="*/ 80 h 117"/>
                  <a:gd name="T18" fmla="*/ 41 w 85"/>
                  <a:gd name="T19" fmla="*/ 80 h 117"/>
                  <a:gd name="T20" fmla="*/ 33 w 85"/>
                  <a:gd name="T21" fmla="*/ 72 h 117"/>
                  <a:gd name="T22" fmla="*/ 33 w 85"/>
                  <a:gd name="T23" fmla="*/ 105 h 117"/>
                  <a:gd name="T24" fmla="*/ 33 w 85"/>
                  <a:gd name="T25" fmla="*/ 113 h 117"/>
                  <a:gd name="T26" fmla="*/ 37 w 85"/>
                  <a:gd name="T27" fmla="*/ 117 h 117"/>
                  <a:gd name="T28" fmla="*/ 41 w 85"/>
                  <a:gd name="T29" fmla="*/ 117 h 117"/>
                  <a:gd name="T30" fmla="*/ 0 w 85"/>
                  <a:gd name="T31" fmla="*/ 117 h 117"/>
                  <a:gd name="T32" fmla="*/ 8 w 85"/>
                  <a:gd name="T33" fmla="*/ 117 h 117"/>
                  <a:gd name="T34" fmla="*/ 12 w 85"/>
                  <a:gd name="T35" fmla="*/ 113 h 117"/>
                  <a:gd name="T36" fmla="*/ 16 w 85"/>
                  <a:gd name="T37" fmla="*/ 105 h 117"/>
                  <a:gd name="T38" fmla="*/ 16 w 85"/>
                  <a:gd name="T39" fmla="*/ 20 h 117"/>
                  <a:gd name="T40" fmla="*/ 16 w 85"/>
                  <a:gd name="T41" fmla="*/ 12 h 117"/>
                  <a:gd name="T42" fmla="*/ 12 w 85"/>
                  <a:gd name="T43" fmla="*/ 8 h 117"/>
                  <a:gd name="T44" fmla="*/ 8 w 85"/>
                  <a:gd name="T45" fmla="*/ 8 h 117"/>
                  <a:gd name="T46" fmla="*/ 4 w 85"/>
                  <a:gd name="T47" fmla="*/ 8 h 117"/>
                  <a:gd name="T48" fmla="*/ 33 w 85"/>
                  <a:gd name="T49" fmla="*/ 24 h 117"/>
                  <a:gd name="T50" fmla="*/ 33 w 85"/>
                  <a:gd name="T51" fmla="*/ 60 h 117"/>
                  <a:gd name="T52" fmla="*/ 33 w 85"/>
                  <a:gd name="T53" fmla="*/ 68 h 117"/>
                  <a:gd name="T54" fmla="*/ 45 w 85"/>
                  <a:gd name="T55" fmla="*/ 72 h 117"/>
                  <a:gd name="T56" fmla="*/ 57 w 85"/>
                  <a:gd name="T57" fmla="*/ 72 h 117"/>
                  <a:gd name="T58" fmla="*/ 69 w 85"/>
                  <a:gd name="T59" fmla="*/ 60 h 117"/>
                  <a:gd name="T60" fmla="*/ 69 w 85"/>
                  <a:gd name="T61" fmla="*/ 32 h 117"/>
                  <a:gd name="T62" fmla="*/ 65 w 85"/>
                  <a:gd name="T63" fmla="*/ 16 h 117"/>
                  <a:gd name="T64" fmla="*/ 49 w 85"/>
                  <a:gd name="T65" fmla="*/ 12 h 117"/>
                  <a:gd name="T66" fmla="*/ 41 w 85"/>
                  <a:gd name="T67" fmla="*/ 12 h 117"/>
                  <a:gd name="T68" fmla="*/ 33 w 85"/>
                  <a:gd name="T69" fmla="*/ 24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17"/>
                  <a:gd name="T107" fmla="*/ 85 w 85"/>
                  <a:gd name="T108" fmla="*/ 117 h 1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17">
                    <a:moveTo>
                      <a:pt x="4" y="8"/>
                    </a:moveTo>
                    <a:lnTo>
                      <a:pt x="29" y="0"/>
                    </a:lnTo>
                    <a:lnTo>
                      <a:pt x="33" y="0"/>
                    </a:lnTo>
                    <a:lnTo>
                      <a:pt x="33" y="16"/>
                    </a:lnTo>
                    <a:lnTo>
                      <a:pt x="37" y="8"/>
                    </a:lnTo>
                    <a:lnTo>
                      <a:pt x="45" y="4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77" y="8"/>
                    </a:lnTo>
                    <a:lnTo>
                      <a:pt x="81" y="16"/>
                    </a:lnTo>
                    <a:lnTo>
                      <a:pt x="85" y="24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1" y="60"/>
                    </a:lnTo>
                    <a:lnTo>
                      <a:pt x="73" y="68"/>
                    </a:lnTo>
                    <a:lnTo>
                      <a:pt x="65" y="76"/>
                    </a:lnTo>
                    <a:lnTo>
                      <a:pt x="49" y="80"/>
                    </a:lnTo>
                    <a:lnTo>
                      <a:pt x="45" y="80"/>
                    </a:lnTo>
                    <a:lnTo>
                      <a:pt x="41" y="80"/>
                    </a:lnTo>
                    <a:lnTo>
                      <a:pt x="37" y="76"/>
                    </a:lnTo>
                    <a:lnTo>
                      <a:pt x="33" y="72"/>
                    </a:lnTo>
                    <a:lnTo>
                      <a:pt x="33" y="101"/>
                    </a:lnTo>
                    <a:lnTo>
                      <a:pt x="33" y="105"/>
                    </a:lnTo>
                    <a:lnTo>
                      <a:pt x="33" y="109"/>
                    </a:lnTo>
                    <a:lnTo>
                      <a:pt x="33" y="113"/>
                    </a:lnTo>
                    <a:lnTo>
                      <a:pt x="37" y="117"/>
                    </a:lnTo>
                    <a:lnTo>
                      <a:pt x="41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8" y="117"/>
                    </a:lnTo>
                    <a:lnTo>
                      <a:pt x="12" y="113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101"/>
                    </a:lnTo>
                    <a:lnTo>
                      <a:pt x="16" y="20"/>
                    </a:lnTo>
                    <a:lnTo>
                      <a:pt x="16" y="16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close/>
                    <a:moveTo>
                      <a:pt x="33" y="24"/>
                    </a:moveTo>
                    <a:lnTo>
                      <a:pt x="33" y="52"/>
                    </a:lnTo>
                    <a:lnTo>
                      <a:pt x="33" y="60"/>
                    </a:lnTo>
                    <a:lnTo>
                      <a:pt x="33" y="64"/>
                    </a:lnTo>
                    <a:lnTo>
                      <a:pt x="33" y="68"/>
                    </a:lnTo>
                    <a:lnTo>
                      <a:pt x="37" y="72"/>
                    </a:lnTo>
                    <a:lnTo>
                      <a:pt x="45" y="72"/>
                    </a:lnTo>
                    <a:lnTo>
                      <a:pt x="49" y="76"/>
                    </a:lnTo>
                    <a:lnTo>
                      <a:pt x="57" y="72"/>
                    </a:lnTo>
                    <a:lnTo>
                      <a:pt x="65" y="68"/>
                    </a:lnTo>
                    <a:lnTo>
                      <a:pt x="69" y="60"/>
                    </a:lnTo>
                    <a:lnTo>
                      <a:pt x="73" y="44"/>
                    </a:lnTo>
                    <a:lnTo>
                      <a:pt x="69" y="32"/>
                    </a:lnTo>
                    <a:lnTo>
                      <a:pt x="69" y="24"/>
                    </a:lnTo>
                    <a:lnTo>
                      <a:pt x="65" y="16"/>
                    </a:lnTo>
                    <a:lnTo>
                      <a:pt x="57" y="12"/>
                    </a:lnTo>
                    <a:lnTo>
                      <a:pt x="49" y="12"/>
                    </a:lnTo>
                    <a:lnTo>
                      <a:pt x="45" y="12"/>
                    </a:lnTo>
                    <a:lnTo>
                      <a:pt x="41" y="12"/>
                    </a:lnTo>
                    <a:lnTo>
                      <a:pt x="37" y="16"/>
                    </a:ln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06" name="Freeform 40"/>
              <p:cNvSpPr>
                <a:spLocks/>
              </p:cNvSpPr>
              <p:nvPr/>
            </p:nvSpPr>
            <p:spPr bwMode="auto">
              <a:xfrm>
                <a:off x="572" y="3476"/>
                <a:ext cx="57" cy="80"/>
              </a:xfrm>
              <a:custGeom>
                <a:avLst/>
                <a:gdLst>
                  <a:gd name="T0" fmla="*/ 24 w 57"/>
                  <a:gd name="T1" fmla="*/ 0 h 80"/>
                  <a:gd name="T2" fmla="*/ 24 w 57"/>
                  <a:gd name="T3" fmla="*/ 20 h 80"/>
                  <a:gd name="T4" fmla="*/ 32 w 57"/>
                  <a:gd name="T5" fmla="*/ 8 h 80"/>
                  <a:gd name="T6" fmla="*/ 40 w 57"/>
                  <a:gd name="T7" fmla="*/ 0 h 80"/>
                  <a:gd name="T8" fmla="*/ 48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8 w 57"/>
                  <a:gd name="T25" fmla="*/ 20 h 80"/>
                  <a:gd name="T26" fmla="*/ 48 w 57"/>
                  <a:gd name="T27" fmla="*/ 16 h 80"/>
                  <a:gd name="T28" fmla="*/ 44 w 57"/>
                  <a:gd name="T29" fmla="*/ 16 h 80"/>
                  <a:gd name="T30" fmla="*/ 40 w 57"/>
                  <a:gd name="T31" fmla="*/ 12 h 80"/>
                  <a:gd name="T32" fmla="*/ 36 w 57"/>
                  <a:gd name="T33" fmla="*/ 12 h 80"/>
                  <a:gd name="T34" fmla="*/ 36 w 57"/>
                  <a:gd name="T35" fmla="*/ 12 h 80"/>
                  <a:gd name="T36" fmla="*/ 36 w 57"/>
                  <a:gd name="T37" fmla="*/ 12 h 80"/>
                  <a:gd name="T38" fmla="*/ 32 w 57"/>
                  <a:gd name="T39" fmla="*/ 16 h 80"/>
                  <a:gd name="T40" fmla="*/ 24 w 57"/>
                  <a:gd name="T41" fmla="*/ 24 h 80"/>
                  <a:gd name="T42" fmla="*/ 24 w 57"/>
                  <a:gd name="T43" fmla="*/ 60 h 80"/>
                  <a:gd name="T44" fmla="*/ 28 w 57"/>
                  <a:gd name="T45" fmla="*/ 68 h 80"/>
                  <a:gd name="T46" fmla="*/ 28 w 57"/>
                  <a:gd name="T47" fmla="*/ 72 h 80"/>
                  <a:gd name="T48" fmla="*/ 28 w 57"/>
                  <a:gd name="T49" fmla="*/ 72 h 80"/>
                  <a:gd name="T50" fmla="*/ 32 w 57"/>
                  <a:gd name="T51" fmla="*/ 76 h 80"/>
                  <a:gd name="T52" fmla="*/ 36 w 57"/>
                  <a:gd name="T53" fmla="*/ 76 h 80"/>
                  <a:gd name="T54" fmla="*/ 40 w 57"/>
                  <a:gd name="T55" fmla="*/ 76 h 80"/>
                  <a:gd name="T56" fmla="*/ 40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4 w 57"/>
                  <a:gd name="T63" fmla="*/ 76 h 80"/>
                  <a:gd name="T64" fmla="*/ 8 w 57"/>
                  <a:gd name="T65" fmla="*/ 76 h 80"/>
                  <a:gd name="T66" fmla="*/ 8 w 57"/>
                  <a:gd name="T67" fmla="*/ 72 h 80"/>
                  <a:gd name="T68" fmla="*/ 12 w 57"/>
                  <a:gd name="T69" fmla="*/ 68 h 80"/>
                  <a:gd name="T70" fmla="*/ 12 w 57"/>
                  <a:gd name="T71" fmla="*/ 68 h 80"/>
                  <a:gd name="T72" fmla="*/ 12 w 57"/>
                  <a:gd name="T73" fmla="*/ 60 h 80"/>
                  <a:gd name="T74" fmla="*/ 12 w 57"/>
                  <a:gd name="T75" fmla="*/ 32 h 80"/>
                  <a:gd name="T76" fmla="*/ 12 w 57"/>
                  <a:gd name="T77" fmla="*/ 20 h 80"/>
                  <a:gd name="T78" fmla="*/ 12 w 57"/>
                  <a:gd name="T79" fmla="*/ 12 h 80"/>
                  <a:gd name="T80" fmla="*/ 12 w 57"/>
                  <a:gd name="T81" fmla="*/ 12 h 80"/>
                  <a:gd name="T82" fmla="*/ 8 w 57"/>
                  <a:gd name="T83" fmla="*/ 8 h 80"/>
                  <a:gd name="T84" fmla="*/ 8 w 57"/>
                  <a:gd name="T85" fmla="*/ 8 h 80"/>
                  <a:gd name="T86" fmla="*/ 4 w 57"/>
                  <a:gd name="T87" fmla="*/ 8 h 80"/>
                  <a:gd name="T88" fmla="*/ 4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4 w 57"/>
                  <a:gd name="T95" fmla="*/ 0 h 80"/>
                  <a:gd name="T96" fmla="*/ 24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4" y="0"/>
                    </a:moveTo>
                    <a:lnTo>
                      <a:pt x="24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4" y="24"/>
                    </a:lnTo>
                    <a:lnTo>
                      <a:pt x="24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07" name="Freeform 41"/>
              <p:cNvSpPr>
                <a:spLocks noEditPoints="1"/>
              </p:cNvSpPr>
              <p:nvPr/>
            </p:nvSpPr>
            <p:spPr bwMode="auto">
              <a:xfrm>
                <a:off x="637" y="3476"/>
                <a:ext cx="64" cy="80"/>
              </a:xfrm>
              <a:custGeom>
                <a:avLst/>
                <a:gdLst>
                  <a:gd name="T0" fmla="*/ 12 w 64"/>
                  <a:gd name="T1" fmla="*/ 28 h 80"/>
                  <a:gd name="T2" fmla="*/ 12 w 64"/>
                  <a:gd name="T3" fmla="*/ 44 h 80"/>
                  <a:gd name="T4" fmla="*/ 20 w 64"/>
                  <a:gd name="T5" fmla="*/ 56 h 80"/>
                  <a:gd name="T6" fmla="*/ 28 w 64"/>
                  <a:gd name="T7" fmla="*/ 64 h 80"/>
                  <a:gd name="T8" fmla="*/ 40 w 64"/>
                  <a:gd name="T9" fmla="*/ 64 h 80"/>
                  <a:gd name="T10" fmla="*/ 48 w 64"/>
                  <a:gd name="T11" fmla="*/ 64 h 80"/>
                  <a:gd name="T12" fmla="*/ 52 w 64"/>
                  <a:gd name="T13" fmla="*/ 64 h 80"/>
                  <a:gd name="T14" fmla="*/ 56 w 64"/>
                  <a:gd name="T15" fmla="*/ 56 h 80"/>
                  <a:gd name="T16" fmla="*/ 64 w 64"/>
                  <a:gd name="T17" fmla="*/ 48 h 80"/>
                  <a:gd name="T18" fmla="*/ 64 w 64"/>
                  <a:gd name="T19" fmla="*/ 48 h 80"/>
                  <a:gd name="T20" fmla="*/ 60 w 64"/>
                  <a:gd name="T21" fmla="*/ 60 h 80"/>
                  <a:gd name="T22" fmla="*/ 52 w 64"/>
                  <a:gd name="T23" fmla="*/ 72 h 80"/>
                  <a:gd name="T24" fmla="*/ 44 w 64"/>
                  <a:gd name="T25" fmla="*/ 80 h 80"/>
                  <a:gd name="T26" fmla="*/ 32 w 64"/>
                  <a:gd name="T27" fmla="*/ 80 h 80"/>
                  <a:gd name="T28" fmla="*/ 20 w 64"/>
                  <a:gd name="T29" fmla="*/ 76 h 80"/>
                  <a:gd name="T30" fmla="*/ 8 w 64"/>
                  <a:gd name="T31" fmla="*/ 68 h 80"/>
                  <a:gd name="T32" fmla="*/ 4 w 64"/>
                  <a:gd name="T33" fmla="*/ 60 h 80"/>
                  <a:gd name="T34" fmla="*/ 0 w 64"/>
                  <a:gd name="T35" fmla="*/ 52 h 80"/>
                  <a:gd name="T36" fmla="*/ 0 w 64"/>
                  <a:gd name="T37" fmla="*/ 40 h 80"/>
                  <a:gd name="T38" fmla="*/ 0 w 64"/>
                  <a:gd name="T39" fmla="*/ 28 h 80"/>
                  <a:gd name="T40" fmla="*/ 4 w 64"/>
                  <a:gd name="T41" fmla="*/ 16 h 80"/>
                  <a:gd name="T42" fmla="*/ 8 w 64"/>
                  <a:gd name="T43" fmla="*/ 8 h 80"/>
                  <a:gd name="T44" fmla="*/ 16 w 64"/>
                  <a:gd name="T45" fmla="*/ 4 h 80"/>
                  <a:gd name="T46" fmla="*/ 24 w 64"/>
                  <a:gd name="T47" fmla="*/ 0 h 80"/>
                  <a:gd name="T48" fmla="*/ 36 w 64"/>
                  <a:gd name="T49" fmla="*/ 0 h 80"/>
                  <a:gd name="T50" fmla="*/ 48 w 64"/>
                  <a:gd name="T51" fmla="*/ 0 h 80"/>
                  <a:gd name="T52" fmla="*/ 56 w 64"/>
                  <a:gd name="T53" fmla="*/ 8 h 80"/>
                  <a:gd name="T54" fmla="*/ 60 w 64"/>
                  <a:gd name="T55" fmla="*/ 16 h 80"/>
                  <a:gd name="T56" fmla="*/ 64 w 64"/>
                  <a:gd name="T57" fmla="*/ 28 h 80"/>
                  <a:gd name="T58" fmla="*/ 12 w 64"/>
                  <a:gd name="T59" fmla="*/ 28 h 80"/>
                  <a:gd name="T60" fmla="*/ 12 w 64"/>
                  <a:gd name="T61" fmla="*/ 24 h 80"/>
                  <a:gd name="T62" fmla="*/ 44 w 64"/>
                  <a:gd name="T63" fmla="*/ 24 h 80"/>
                  <a:gd name="T64" fmla="*/ 44 w 64"/>
                  <a:gd name="T65" fmla="*/ 16 h 80"/>
                  <a:gd name="T66" fmla="*/ 44 w 64"/>
                  <a:gd name="T67" fmla="*/ 12 h 80"/>
                  <a:gd name="T68" fmla="*/ 40 w 64"/>
                  <a:gd name="T69" fmla="*/ 8 h 80"/>
                  <a:gd name="T70" fmla="*/ 36 w 64"/>
                  <a:gd name="T71" fmla="*/ 8 h 80"/>
                  <a:gd name="T72" fmla="*/ 32 w 64"/>
                  <a:gd name="T73" fmla="*/ 4 h 80"/>
                  <a:gd name="T74" fmla="*/ 28 w 64"/>
                  <a:gd name="T75" fmla="*/ 4 h 80"/>
                  <a:gd name="T76" fmla="*/ 24 w 64"/>
                  <a:gd name="T77" fmla="*/ 4 h 80"/>
                  <a:gd name="T78" fmla="*/ 16 w 64"/>
                  <a:gd name="T79" fmla="*/ 8 h 80"/>
                  <a:gd name="T80" fmla="*/ 12 w 64"/>
                  <a:gd name="T81" fmla="*/ 16 h 80"/>
                  <a:gd name="T82" fmla="*/ 12 w 64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0"/>
                  <a:gd name="T128" fmla="*/ 64 w 64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0">
                    <a:moveTo>
                      <a:pt x="12" y="28"/>
                    </a:moveTo>
                    <a:lnTo>
                      <a:pt x="12" y="44"/>
                    </a:lnTo>
                    <a:lnTo>
                      <a:pt x="20" y="56"/>
                    </a:lnTo>
                    <a:lnTo>
                      <a:pt x="28" y="64"/>
                    </a:lnTo>
                    <a:lnTo>
                      <a:pt x="40" y="64"/>
                    </a:lnTo>
                    <a:lnTo>
                      <a:pt x="48" y="64"/>
                    </a:lnTo>
                    <a:lnTo>
                      <a:pt x="52" y="64"/>
                    </a:lnTo>
                    <a:lnTo>
                      <a:pt x="56" y="56"/>
                    </a:lnTo>
                    <a:lnTo>
                      <a:pt x="64" y="48"/>
                    </a:lnTo>
                    <a:lnTo>
                      <a:pt x="60" y="60"/>
                    </a:lnTo>
                    <a:lnTo>
                      <a:pt x="52" y="72"/>
                    </a:lnTo>
                    <a:lnTo>
                      <a:pt x="44" y="80"/>
                    </a:lnTo>
                    <a:lnTo>
                      <a:pt x="32" y="80"/>
                    </a:lnTo>
                    <a:lnTo>
                      <a:pt x="20" y="76"/>
                    </a:lnTo>
                    <a:lnTo>
                      <a:pt x="8" y="68"/>
                    </a:lnTo>
                    <a:lnTo>
                      <a:pt x="4" y="60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8"/>
                    </a:lnTo>
                    <a:lnTo>
                      <a:pt x="60" y="16"/>
                    </a:lnTo>
                    <a:lnTo>
                      <a:pt x="64" y="28"/>
                    </a:lnTo>
                    <a:lnTo>
                      <a:pt x="12" y="28"/>
                    </a:lnTo>
                    <a:close/>
                    <a:moveTo>
                      <a:pt x="12" y="24"/>
                    </a:moveTo>
                    <a:lnTo>
                      <a:pt x="44" y="24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16" y="8"/>
                    </a:lnTo>
                    <a:lnTo>
                      <a:pt x="12" y="1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08" name="Freeform 42"/>
              <p:cNvSpPr>
                <a:spLocks/>
              </p:cNvSpPr>
              <p:nvPr/>
            </p:nvSpPr>
            <p:spPr bwMode="auto">
              <a:xfrm>
                <a:off x="713" y="3431"/>
                <a:ext cx="73" cy="125"/>
              </a:xfrm>
              <a:custGeom>
                <a:avLst/>
                <a:gdLst>
                  <a:gd name="T0" fmla="*/ 33 w 73"/>
                  <a:gd name="T1" fmla="*/ 49 h 125"/>
                  <a:gd name="T2" fmla="*/ 33 w 73"/>
                  <a:gd name="T3" fmla="*/ 105 h 125"/>
                  <a:gd name="T4" fmla="*/ 33 w 73"/>
                  <a:gd name="T5" fmla="*/ 113 h 125"/>
                  <a:gd name="T6" fmla="*/ 33 w 73"/>
                  <a:gd name="T7" fmla="*/ 117 h 125"/>
                  <a:gd name="T8" fmla="*/ 37 w 73"/>
                  <a:gd name="T9" fmla="*/ 121 h 125"/>
                  <a:gd name="T10" fmla="*/ 41 w 73"/>
                  <a:gd name="T11" fmla="*/ 121 h 125"/>
                  <a:gd name="T12" fmla="*/ 49 w 73"/>
                  <a:gd name="T13" fmla="*/ 121 h 125"/>
                  <a:gd name="T14" fmla="*/ 49 w 73"/>
                  <a:gd name="T15" fmla="*/ 125 h 125"/>
                  <a:gd name="T16" fmla="*/ 0 w 73"/>
                  <a:gd name="T17" fmla="*/ 125 h 125"/>
                  <a:gd name="T18" fmla="*/ 0 w 73"/>
                  <a:gd name="T19" fmla="*/ 121 h 125"/>
                  <a:gd name="T20" fmla="*/ 4 w 73"/>
                  <a:gd name="T21" fmla="*/ 121 h 125"/>
                  <a:gd name="T22" fmla="*/ 8 w 73"/>
                  <a:gd name="T23" fmla="*/ 121 h 125"/>
                  <a:gd name="T24" fmla="*/ 12 w 73"/>
                  <a:gd name="T25" fmla="*/ 121 h 125"/>
                  <a:gd name="T26" fmla="*/ 12 w 73"/>
                  <a:gd name="T27" fmla="*/ 117 h 125"/>
                  <a:gd name="T28" fmla="*/ 16 w 73"/>
                  <a:gd name="T29" fmla="*/ 117 h 125"/>
                  <a:gd name="T30" fmla="*/ 16 w 73"/>
                  <a:gd name="T31" fmla="*/ 109 h 125"/>
                  <a:gd name="T32" fmla="*/ 16 w 73"/>
                  <a:gd name="T33" fmla="*/ 105 h 125"/>
                  <a:gd name="T34" fmla="*/ 16 w 73"/>
                  <a:gd name="T35" fmla="*/ 49 h 125"/>
                  <a:gd name="T36" fmla="*/ 0 w 73"/>
                  <a:gd name="T37" fmla="*/ 49 h 125"/>
                  <a:gd name="T38" fmla="*/ 0 w 73"/>
                  <a:gd name="T39" fmla="*/ 45 h 125"/>
                  <a:gd name="T40" fmla="*/ 16 w 73"/>
                  <a:gd name="T41" fmla="*/ 45 h 125"/>
                  <a:gd name="T42" fmla="*/ 16 w 73"/>
                  <a:gd name="T43" fmla="*/ 41 h 125"/>
                  <a:gd name="T44" fmla="*/ 16 w 73"/>
                  <a:gd name="T45" fmla="*/ 29 h 125"/>
                  <a:gd name="T46" fmla="*/ 20 w 73"/>
                  <a:gd name="T47" fmla="*/ 21 h 125"/>
                  <a:gd name="T48" fmla="*/ 25 w 73"/>
                  <a:gd name="T49" fmla="*/ 12 h 125"/>
                  <a:gd name="T50" fmla="*/ 33 w 73"/>
                  <a:gd name="T51" fmla="*/ 4 h 125"/>
                  <a:gd name="T52" fmla="*/ 41 w 73"/>
                  <a:gd name="T53" fmla="*/ 0 h 125"/>
                  <a:gd name="T54" fmla="*/ 49 w 73"/>
                  <a:gd name="T55" fmla="*/ 0 h 125"/>
                  <a:gd name="T56" fmla="*/ 57 w 73"/>
                  <a:gd name="T57" fmla="*/ 0 h 125"/>
                  <a:gd name="T58" fmla="*/ 65 w 73"/>
                  <a:gd name="T59" fmla="*/ 8 h 125"/>
                  <a:gd name="T60" fmla="*/ 69 w 73"/>
                  <a:gd name="T61" fmla="*/ 12 h 125"/>
                  <a:gd name="T62" fmla="*/ 73 w 73"/>
                  <a:gd name="T63" fmla="*/ 17 h 125"/>
                  <a:gd name="T64" fmla="*/ 69 w 73"/>
                  <a:gd name="T65" fmla="*/ 17 h 125"/>
                  <a:gd name="T66" fmla="*/ 69 w 73"/>
                  <a:gd name="T67" fmla="*/ 21 h 125"/>
                  <a:gd name="T68" fmla="*/ 65 w 73"/>
                  <a:gd name="T69" fmla="*/ 21 h 125"/>
                  <a:gd name="T70" fmla="*/ 65 w 73"/>
                  <a:gd name="T71" fmla="*/ 25 h 125"/>
                  <a:gd name="T72" fmla="*/ 61 w 73"/>
                  <a:gd name="T73" fmla="*/ 21 h 125"/>
                  <a:gd name="T74" fmla="*/ 61 w 73"/>
                  <a:gd name="T75" fmla="*/ 21 h 125"/>
                  <a:gd name="T76" fmla="*/ 57 w 73"/>
                  <a:gd name="T77" fmla="*/ 21 h 125"/>
                  <a:gd name="T78" fmla="*/ 53 w 73"/>
                  <a:gd name="T79" fmla="*/ 17 h 125"/>
                  <a:gd name="T80" fmla="*/ 53 w 73"/>
                  <a:gd name="T81" fmla="*/ 12 h 125"/>
                  <a:gd name="T82" fmla="*/ 49 w 73"/>
                  <a:gd name="T83" fmla="*/ 8 h 125"/>
                  <a:gd name="T84" fmla="*/ 45 w 73"/>
                  <a:gd name="T85" fmla="*/ 8 h 125"/>
                  <a:gd name="T86" fmla="*/ 41 w 73"/>
                  <a:gd name="T87" fmla="*/ 4 h 125"/>
                  <a:gd name="T88" fmla="*/ 41 w 73"/>
                  <a:gd name="T89" fmla="*/ 8 h 125"/>
                  <a:gd name="T90" fmla="*/ 37 w 73"/>
                  <a:gd name="T91" fmla="*/ 8 h 125"/>
                  <a:gd name="T92" fmla="*/ 33 w 73"/>
                  <a:gd name="T93" fmla="*/ 12 h 125"/>
                  <a:gd name="T94" fmla="*/ 33 w 73"/>
                  <a:gd name="T95" fmla="*/ 17 h 125"/>
                  <a:gd name="T96" fmla="*/ 33 w 73"/>
                  <a:gd name="T97" fmla="*/ 25 h 125"/>
                  <a:gd name="T98" fmla="*/ 33 w 73"/>
                  <a:gd name="T99" fmla="*/ 41 h 125"/>
                  <a:gd name="T100" fmla="*/ 33 w 73"/>
                  <a:gd name="T101" fmla="*/ 45 h 125"/>
                  <a:gd name="T102" fmla="*/ 53 w 73"/>
                  <a:gd name="T103" fmla="*/ 45 h 125"/>
                  <a:gd name="T104" fmla="*/ 53 w 73"/>
                  <a:gd name="T105" fmla="*/ 49 h 125"/>
                  <a:gd name="T106" fmla="*/ 33 w 73"/>
                  <a:gd name="T107" fmla="*/ 49 h 1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3"/>
                  <a:gd name="T163" fmla="*/ 0 h 125"/>
                  <a:gd name="T164" fmla="*/ 73 w 73"/>
                  <a:gd name="T165" fmla="*/ 125 h 12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3" h="125">
                    <a:moveTo>
                      <a:pt x="33" y="49"/>
                    </a:moveTo>
                    <a:lnTo>
                      <a:pt x="33" y="105"/>
                    </a:lnTo>
                    <a:lnTo>
                      <a:pt x="33" y="113"/>
                    </a:lnTo>
                    <a:lnTo>
                      <a:pt x="33" y="117"/>
                    </a:lnTo>
                    <a:lnTo>
                      <a:pt x="37" y="121"/>
                    </a:lnTo>
                    <a:lnTo>
                      <a:pt x="41" y="121"/>
                    </a:lnTo>
                    <a:lnTo>
                      <a:pt x="49" y="121"/>
                    </a:lnTo>
                    <a:lnTo>
                      <a:pt x="49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12" y="121"/>
                    </a:lnTo>
                    <a:lnTo>
                      <a:pt x="12" y="117"/>
                    </a:lnTo>
                    <a:lnTo>
                      <a:pt x="16" y="117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49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16" y="45"/>
                    </a:lnTo>
                    <a:lnTo>
                      <a:pt x="16" y="41"/>
                    </a:lnTo>
                    <a:lnTo>
                      <a:pt x="16" y="29"/>
                    </a:lnTo>
                    <a:lnTo>
                      <a:pt x="20" y="21"/>
                    </a:lnTo>
                    <a:lnTo>
                      <a:pt x="25" y="12"/>
                    </a:lnTo>
                    <a:lnTo>
                      <a:pt x="33" y="4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5" y="8"/>
                    </a:lnTo>
                    <a:lnTo>
                      <a:pt x="69" y="12"/>
                    </a:lnTo>
                    <a:lnTo>
                      <a:pt x="73" y="17"/>
                    </a:lnTo>
                    <a:lnTo>
                      <a:pt x="69" y="17"/>
                    </a:lnTo>
                    <a:lnTo>
                      <a:pt x="69" y="21"/>
                    </a:lnTo>
                    <a:lnTo>
                      <a:pt x="65" y="21"/>
                    </a:lnTo>
                    <a:lnTo>
                      <a:pt x="65" y="25"/>
                    </a:lnTo>
                    <a:lnTo>
                      <a:pt x="61" y="21"/>
                    </a:lnTo>
                    <a:lnTo>
                      <a:pt x="57" y="21"/>
                    </a:lnTo>
                    <a:lnTo>
                      <a:pt x="53" y="17"/>
                    </a:lnTo>
                    <a:lnTo>
                      <a:pt x="53" y="12"/>
                    </a:lnTo>
                    <a:lnTo>
                      <a:pt x="49" y="8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41" y="8"/>
                    </a:lnTo>
                    <a:lnTo>
                      <a:pt x="37" y="8"/>
                    </a:lnTo>
                    <a:lnTo>
                      <a:pt x="33" y="12"/>
                    </a:lnTo>
                    <a:lnTo>
                      <a:pt x="33" y="17"/>
                    </a:lnTo>
                    <a:lnTo>
                      <a:pt x="33" y="25"/>
                    </a:lnTo>
                    <a:lnTo>
                      <a:pt x="33" y="41"/>
                    </a:lnTo>
                    <a:lnTo>
                      <a:pt x="33" y="45"/>
                    </a:lnTo>
                    <a:lnTo>
                      <a:pt x="53" y="45"/>
                    </a:lnTo>
                    <a:lnTo>
                      <a:pt x="53" y="49"/>
                    </a:lnTo>
                    <a:lnTo>
                      <a:pt x="33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09" name="Freeform 43"/>
              <p:cNvSpPr>
                <a:spLocks noEditPoints="1"/>
              </p:cNvSpPr>
              <p:nvPr/>
            </p:nvSpPr>
            <p:spPr bwMode="auto">
              <a:xfrm>
                <a:off x="770" y="3476"/>
                <a:ext cx="68" cy="80"/>
              </a:xfrm>
              <a:custGeom>
                <a:avLst/>
                <a:gdLst>
                  <a:gd name="T0" fmla="*/ 16 w 68"/>
                  <a:gd name="T1" fmla="*/ 28 h 80"/>
                  <a:gd name="T2" fmla="*/ 16 w 68"/>
                  <a:gd name="T3" fmla="*/ 44 h 80"/>
                  <a:gd name="T4" fmla="*/ 24 w 68"/>
                  <a:gd name="T5" fmla="*/ 56 h 80"/>
                  <a:gd name="T6" fmla="*/ 32 w 68"/>
                  <a:gd name="T7" fmla="*/ 64 h 80"/>
                  <a:gd name="T8" fmla="*/ 44 w 68"/>
                  <a:gd name="T9" fmla="*/ 64 h 80"/>
                  <a:gd name="T10" fmla="*/ 48 w 68"/>
                  <a:gd name="T11" fmla="*/ 64 h 80"/>
                  <a:gd name="T12" fmla="*/ 56 w 68"/>
                  <a:gd name="T13" fmla="*/ 64 h 80"/>
                  <a:gd name="T14" fmla="*/ 60 w 68"/>
                  <a:gd name="T15" fmla="*/ 56 h 80"/>
                  <a:gd name="T16" fmla="*/ 64 w 68"/>
                  <a:gd name="T17" fmla="*/ 48 h 80"/>
                  <a:gd name="T18" fmla="*/ 68 w 68"/>
                  <a:gd name="T19" fmla="*/ 48 h 80"/>
                  <a:gd name="T20" fmla="*/ 64 w 68"/>
                  <a:gd name="T21" fmla="*/ 60 h 80"/>
                  <a:gd name="T22" fmla="*/ 56 w 68"/>
                  <a:gd name="T23" fmla="*/ 72 h 80"/>
                  <a:gd name="T24" fmla="*/ 48 w 68"/>
                  <a:gd name="T25" fmla="*/ 80 h 80"/>
                  <a:gd name="T26" fmla="*/ 36 w 68"/>
                  <a:gd name="T27" fmla="*/ 80 h 80"/>
                  <a:gd name="T28" fmla="*/ 24 w 68"/>
                  <a:gd name="T29" fmla="*/ 76 h 80"/>
                  <a:gd name="T30" fmla="*/ 12 w 68"/>
                  <a:gd name="T31" fmla="*/ 68 h 80"/>
                  <a:gd name="T32" fmla="*/ 4 w 68"/>
                  <a:gd name="T33" fmla="*/ 60 h 80"/>
                  <a:gd name="T34" fmla="*/ 4 w 68"/>
                  <a:gd name="T35" fmla="*/ 52 h 80"/>
                  <a:gd name="T36" fmla="*/ 0 w 68"/>
                  <a:gd name="T37" fmla="*/ 40 h 80"/>
                  <a:gd name="T38" fmla="*/ 4 w 68"/>
                  <a:gd name="T39" fmla="*/ 28 h 80"/>
                  <a:gd name="T40" fmla="*/ 4 w 68"/>
                  <a:gd name="T41" fmla="*/ 16 h 80"/>
                  <a:gd name="T42" fmla="*/ 12 w 68"/>
                  <a:gd name="T43" fmla="*/ 8 h 80"/>
                  <a:gd name="T44" fmla="*/ 20 w 68"/>
                  <a:gd name="T45" fmla="*/ 4 h 80"/>
                  <a:gd name="T46" fmla="*/ 28 w 68"/>
                  <a:gd name="T47" fmla="*/ 0 h 80"/>
                  <a:gd name="T48" fmla="*/ 36 w 68"/>
                  <a:gd name="T49" fmla="*/ 0 h 80"/>
                  <a:gd name="T50" fmla="*/ 48 w 68"/>
                  <a:gd name="T51" fmla="*/ 0 h 80"/>
                  <a:gd name="T52" fmla="*/ 60 w 68"/>
                  <a:gd name="T53" fmla="*/ 8 h 80"/>
                  <a:gd name="T54" fmla="*/ 64 w 68"/>
                  <a:gd name="T55" fmla="*/ 16 h 80"/>
                  <a:gd name="T56" fmla="*/ 68 w 68"/>
                  <a:gd name="T57" fmla="*/ 28 h 80"/>
                  <a:gd name="T58" fmla="*/ 16 w 68"/>
                  <a:gd name="T59" fmla="*/ 28 h 80"/>
                  <a:gd name="T60" fmla="*/ 16 w 68"/>
                  <a:gd name="T61" fmla="*/ 24 h 80"/>
                  <a:gd name="T62" fmla="*/ 48 w 68"/>
                  <a:gd name="T63" fmla="*/ 24 h 80"/>
                  <a:gd name="T64" fmla="*/ 48 w 68"/>
                  <a:gd name="T65" fmla="*/ 16 h 80"/>
                  <a:gd name="T66" fmla="*/ 48 w 68"/>
                  <a:gd name="T67" fmla="*/ 12 h 80"/>
                  <a:gd name="T68" fmla="*/ 44 w 68"/>
                  <a:gd name="T69" fmla="*/ 8 h 80"/>
                  <a:gd name="T70" fmla="*/ 40 w 68"/>
                  <a:gd name="T71" fmla="*/ 8 h 80"/>
                  <a:gd name="T72" fmla="*/ 36 w 68"/>
                  <a:gd name="T73" fmla="*/ 4 h 80"/>
                  <a:gd name="T74" fmla="*/ 32 w 68"/>
                  <a:gd name="T75" fmla="*/ 4 h 80"/>
                  <a:gd name="T76" fmla="*/ 28 w 68"/>
                  <a:gd name="T77" fmla="*/ 4 h 80"/>
                  <a:gd name="T78" fmla="*/ 20 w 68"/>
                  <a:gd name="T79" fmla="*/ 8 h 80"/>
                  <a:gd name="T80" fmla="*/ 16 w 68"/>
                  <a:gd name="T81" fmla="*/ 16 h 80"/>
                  <a:gd name="T82" fmla="*/ 16 w 68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0"/>
                  <a:gd name="T128" fmla="*/ 68 w 68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0">
                    <a:moveTo>
                      <a:pt x="16" y="28"/>
                    </a:moveTo>
                    <a:lnTo>
                      <a:pt x="16" y="44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44" y="64"/>
                    </a:lnTo>
                    <a:lnTo>
                      <a:pt x="48" y="64"/>
                    </a:lnTo>
                    <a:lnTo>
                      <a:pt x="56" y="64"/>
                    </a:lnTo>
                    <a:lnTo>
                      <a:pt x="60" y="56"/>
                    </a:lnTo>
                    <a:lnTo>
                      <a:pt x="64" y="48"/>
                    </a:lnTo>
                    <a:lnTo>
                      <a:pt x="68" y="48"/>
                    </a:lnTo>
                    <a:lnTo>
                      <a:pt x="64" y="60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4" y="76"/>
                    </a:lnTo>
                    <a:lnTo>
                      <a:pt x="12" y="68"/>
                    </a:lnTo>
                    <a:lnTo>
                      <a:pt x="4" y="60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8"/>
                    </a:lnTo>
                    <a:lnTo>
                      <a:pt x="64" y="16"/>
                    </a:lnTo>
                    <a:lnTo>
                      <a:pt x="68" y="28"/>
                    </a:lnTo>
                    <a:lnTo>
                      <a:pt x="16" y="28"/>
                    </a:lnTo>
                    <a:close/>
                    <a:moveTo>
                      <a:pt x="16" y="24"/>
                    </a:moveTo>
                    <a:lnTo>
                      <a:pt x="48" y="24"/>
                    </a:lnTo>
                    <a:lnTo>
                      <a:pt x="48" y="16"/>
                    </a:lnTo>
                    <a:lnTo>
                      <a:pt x="48" y="12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6" y="16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0" name="Freeform 44"/>
              <p:cNvSpPr>
                <a:spLocks/>
              </p:cNvSpPr>
              <p:nvPr/>
            </p:nvSpPr>
            <p:spPr bwMode="auto">
              <a:xfrm>
                <a:off x="846" y="3476"/>
                <a:ext cx="57" cy="80"/>
              </a:xfrm>
              <a:custGeom>
                <a:avLst/>
                <a:gdLst>
                  <a:gd name="T0" fmla="*/ 25 w 57"/>
                  <a:gd name="T1" fmla="*/ 0 h 80"/>
                  <a:gd name="T2" fmla="*/ 25 w 57"/>
                  <a:gd name="T3" fmla="*/ 20 h 80"/>
                  <a:gd name="T4" fmla="*/ 33 w 57"/>
                  <a:gd name="T5" fmla="*/ 8 h 80"/>
                  <a:gd name="T6" fmla="*/ 41 w 57"/>
                  <a:gd name="T7" fmla="*/ 0 h 80"/>
                  <a:gd name="T8" fmla="*/ 45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9 w 57"/>
                  <a:gd name="T25" fmla="*/ 20 h 80"/>
                  <a:gd name="T26" fmla="*/ 49 w 57"/>
                  <a:gd name="T27" fmla="*/ 16 h 80"/>
                  <a:gd name="T28" fmla="*/ 45 w 57"/>
                  <a:gd name="T29" fmla="*/ 16 h 80"/>
                  <a:gd name="T30" fmla="*/ 41 w 57"/>
                  <a:gd name="T31" fmla="*/ 12 h 80"/>
                  <a:gd name="T32" fmla="*/ 37 w 57"/>
                  <a:gd name="T33" fmla="*/ 12 h 80"/>
                  <a:gd name="T34" fmla="*/ 37 w 57"/>
                  <a:gd name="T35" fmla="*/ 12 h 80"/>
                  <a:gd name="T36" fmla="*/ 37 w 57"/>
                  <a:gd name="T37" fmla="*/ 12 h 80"/>
                  <a:gd name="T38" fmla="*/ 29 w 57"/>
                  <a:gd name="T39" fmla="*/ 16 h 80"/>
                  <a:gd name="T40" fmla="*/ 25 w 57"/>
                  <a:gd name="T41" fmla="*/ 24 h 80"/>
                  <a:gd name="T42" fmla="*/ 25 w 57"/>
                  <a:gd name="T43" fmla="*/ 60 h 80"/>
                  <a:gd name="T44" fmla="*/ 29 w 57"/>
                  <a:gd name="T45" fmla="*/ 68 h 80"/>
                  <a:gd name="T46" fmla="*/ 29 w 57"/>
                  <a:gd name="T47" fmla="*/ 72 h 80"/>
                  <a:gd name="T48" fmla="*/ 29 w 57"/>
                  <a:gd name="T49" fmla="*/ 72 h 80"/>
                  <a:gd name="T50" fmla="*/ 33 w 57"/>
                  <a:gd name="T51" fmla="*/ 76 h 80"/>
                  <a:gd name="T52" fmla="*/ 37 w 57"/>
                  <a:gd name="T53" fmla="*/ 76 h 80"/>
                  <a:gd name="T54" fmla="*/ 41 w 57"/>
                  <a:gd name="T55" fmla="*/ 76 h 80"/>
                  <a:gd name="T56" fmla="*/ 41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5 w 57"/>
                  <a:gd name="T63" fmla="*/ 76 h 80"/>
                  <a:gd name="T64" fmla="*/ 9 w 57"/>
                  <a:gd name="T65" fmla="*/ 76 h 80"/>
                  <a:gd name="T66" fmla="*/ 9 w 57"/>
                  <a:gd name="T67" fmla="*/ 72 h 80"/>
                  <a:gd name="T68" fmla="*/ 13 w 57"/>
                  <a:gd name="T69" fmla="*/ 68 h 80"/>
                  <a:gd name="T70" fmla="*/ 13 w 57"/>
                  <a:gd name="T71" fmla="*/ 68 h 80"/>
                  <a:gd name="T72" fmla="*/ 13 w 57"/>
                  <a:gd name="T73" fmla="*/ 60 h 80"/>
                  <a:gd name="T74" fmla="*/ 13 w 57"/>
                  <a:gd name="T75" fmla="*/ 32 h 80"/>
                  <a:gd name="T76" fmla="*/ 13 w 57"/>
                  <a:gd name="T77" fmla="*/ 20 h 80"/>
                  <a:gd name="T78" fmla="*/ 13 w 57"/>
                  <a:gd name="T79" fmla="*/ 12 h 80"/>
                  <a:gd name="T80" fmla="*/ 13 w 57"/>
                  <a:gd name="T81" fmla="*/ 12 h 80"/>
                  <a:gd name="T82" fmla="*/ 9 w 57"/>
                  <a:gd name="T83" fmla="*/ 8 h 80"/>
                  <a:gd name="T84" fmla="*/ 9 w 57"/>
                  <a:gd name="T85" fmla="*/ 8 h 80"/>
                  <a:gd name="T86" fmla="*/ 5 w 57"/>
                  <a:gd name="T87" fmla="*/ 8 h 80"/>
                  <a:gd name="T88" fmla="*/ 5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5 w 57"/>
                  <a:gd name="T95" fmla="*/ 0 h 80"/>
                  <a:gd name="T96" fmla="*/ 25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5" y="0"/>
                    </a:moveTo>
                    <a:lnTo>
                      <a:pt x="25" y="20"/>
                    </a:lnTo>
                    <a:lnTo>
                      <a:pt x="33" y="8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45" y="16"/>
                    </a:lnTo>
                    <a:lnTo>
                      <a:pt x="41" y="12"/>
                    </a:lnTo>
                    <a:lnTo>
                      <a:pt x="37" y="12"/>
                    </a:lnTo>
                    <a:lnTo>
                      <a:pt x="29" y="16"/>
                    </a:lnTo>
                    <a:lnTo>
                      <a:pt x="25" y="24"/>
                    </a:lnTo>
                    <a:lnTo>
                      <a:pt x="25" y="60"/>
                    </a:lnTo>
                    <a:lnTo>
                      <a:pt x="29" y="68"/>
                    </a:lnTo>
                    <a:lnTo>
                      <a:pt x="29" y="72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41" y="76"/>
                    </a:lnTo>
                    <a:lnTo>
                      <a:pt x="41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5" y="76"/>
                    </a:lnTo>
                    <a:lnTo>
                      <a:pt x="9" y="76"/>
                    </a:lnTo>
                    <a:lnTo>
                      <a:pt x="9" y="72"/>
                    </a:lnTo>
                    <a:lnTo>
                      <a:pt x="13" y="68"/>
                    </a:lnTo>
                    <a:lnTo>
                      <a:pt x="13" y="60"/>
                    </a:lnTo>
                    <a:lnTo>
                      <a:pt x="13" y="32"/>
                    </a:lnTo>
                    <a:lnTo>
                      <a:pt x="13" y="20"/>
                    </a:lnTo>
                    <a:lnTo>
                      <a:pt x="13" y="12"/>
                    </a:lnTo>
                    <a:lnTo>
                      <a:pt x="9" y="8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1" name="Freeform 45"/>
              <p:cNvSpPr>
                <a:spLocks noEditPoints="1"/>
              </p:cNvSpPr>
              <p:nvPr/>
            </p:nvSpPr>
            <p:spPr bwMode="auto">
              <a:xfrm>
                <a:off x="1093" y="3476"/>
                <a:ext cx="72" cy="80"/>
              </a:xfrm>
              <a:custGeom>
                <a:avLst/>
                <a:gdLst>
                  <a:gd name="T0" fmla="*/ 36 w 72"/>
                  <a:gd name="T1" fmla="*/ 72 h 80"/>
                  <a:gd name="T2" fmla="*/ 28 w 72"/>
                  <a:gd name="T3" fmla="*/ 80 h 80"/>
                  <a:gd name="T4" fmla="*/ 20 w 72"/>
                  <a:gd name="T5" fmla="*/ 80 h 80"/>
                  <a:gd name="T6" fmla="*/ 4 w 72"/>
                  <a:gd name="T7" fmla="*/ 76 h 80"/>
                  <a:gd name="T8" fmla="*/ 0 w 72"/>
                  <a:gd name="T9" fmla="*/ 60 h 80"/>
                  <a:gd name="T10" fmla="*/ 0 w 72"/>
                  <a:gd name="T11" fmla="*/ 52 h 80"/>
                  <a:gd name="T12" fmla="*/ 16 w 72"/>
                  <a:gd name="T13" fmla="*/ 40 h 80"/>
                  <a:gd name="T14" fmla="*/ 44 w 72"/>
                  <a:gd name="T15" fmla="*/ 28 h 80"/>
                  <a:gd name="T16" fmla="*/ 44 w 72"/>
                  <a:gd name="T17" fmla="*/ 16 h 80"/>
                  <a:gd name="T18" fmla="*/ 36 w 72"/>
                  <a:gd name="T19" fmla="*/ 4 h 80"/>
                  <a:gd name="T20" fmla="*/ 24 w 72"/>
                  <a:gd name="T21" fmla="*/ 4 h 80"/>
                  <a:gd name="T22" fmla="*/ 20 w 72"/>
                  <a:gd name="T23" fmla="*/ 12 h 80"/>
                  <a:gd name="T24" fmla="*/ 16 w 72"/>
                  <a:gd name="T25" fmla="*/ 20 h 80"/>
                  <a:gd name="T26" fmla="*/ 16 w 72"/>
                  <a:gd name="T27" fmla="*/ 24 h 80"/>
                  <a:gd name="T28" fmla="*/ 12 w 72"/>
                  <a:gd name="T29" fmla="*/ 28 h 80"/>
                  <a:gd name="T30" fmla="*/ 4 w 72"/>
                  <a:gd name="T31" fmla="*/ 24 h 80"/>
                  <a:gd name="T32" fmla="*/ 4 w 72"/>
                  <a:gd name="T33" fmla="*/ 20 h 80"/>
                  <a:gd name="T34" fmla="*/ 12 w 72"/>
                  <a:gd name="T35" fmla="*/ 4 h 80"/>
                  <a:gd name="T36" fmla="*/ 32 w 72"/>
                  <a:gd name="T37" fmla="*/ 0 h 80"/>
                  <a:gd name="T38" fmla="*/ 48 w 72"/>
                  <a:gd name="T39" fmla="*/ 0 h 80"/>
                  <a:gd name="T40" fmla="*/ 56 w 72"/>
                  <a:gd name="T41" fmla="*/ 12 h 80"/>
                  <a:gd name="T42" fmla="*/ 56 w 72"/>
                  <a:gd name="T43" fmla="*/ 24 h 80"/>
                  <a:gd name="T44" fmla="*/ 56 w 72"/>
                  <a:gd name="T45" fmla="*/ 60 h 80"/>
                  <a:gd name="T46" fmla="*/ 60 w 72"/>
                  <a:gd name="T47" fmla="*/ 68 h 80"/>
                  <a:gd name="T48" fmla="*/ 60 w 72"/>
                  <a:gd name="T49" fmla="*/ 68 h 80"/>
                  <a:gd name="T50" fmla="*/ 64 w 72"/>
                  <a:gd name="T51" fmla="*/ 68 h 80"/>
                  <a:gd name="T52" fmla="*/ 68 w 72"/>
                  <a:gd name="T53" fmla="*/ 68 h 80"/>
                  <a:gd name="T54" fmla="*/ 72 w 72"/>
                  <a:gd name="T55" fmla="*/ 68 h 80"/>
                  <a:gd name="T56" fmla="*/ 52 w 72"/>
                  <a:gd name="T57" fmla="*/ 80 h 80"/>
                  <a:gd name="T58" fmla="*/ 44 w 72"/>
                  <a:gd name="T59" fmla="*/ 76 h 80"/>
                  <a:gd name="T60" fmla="*/ 44 w 72"/>
                  <a:gd name="T61" fmla="*/ 68 h 80"/>
                  <a:gd name="T62" fmla="*/ 44 w 72"/>
                  <a:gd name="T63" fmla="*/ 32 h 80"/>
                  <a:gd name="T64" fmla="*/ 28 w 72"/>
                  <a:gd name="T65" fmla="*/ 40 h 80"/>
                  <a:gd name="T66" fmla="*/ 16 w 72"/>
                  <a:gd name="T67" fmla="*/ 48 h 80"/>
                  <a:gd name="T68" fmla="*/ 12 w 72"/>
                  <a:gd name="T69" fmla="*/ 56 h 80"/>
                  <a:gd name="T70" fmla="*/ 16 w 72"/>
                  <a:gd name="T71" fmla="*/ 64 h 80"/>
                  <a:gd name="T72" fmla="*/ 28 w 72"/>
                  <a:gd name="T73" fmla="*/ 68 h 80"/>
                  <a:gd name="T74" fmla="*/ 44 w 72"/>
                  <a:gd name="T75" fmla="*/ 60 h 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2"/>
                  <a:gd name="T115" fmla="*/ 0 h 80"/>
                  <a:gd name="T116" fmla="*/ 72 w 72"/>
                  <a:gd name="T117" fmla="*/ 80 h 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2" h="80">
                    <a:moveTo>
                      <a:pt x="44" y="68"/>
                    </a:moveTo>
                    <a:lnTo>
                      <a:pt x="36" y="72"/>
                    </a:lnTo>
                    <a:lnTo>
                      <a:pt x="32" y="76"/>
                    </a:lnTo>
                    <a:lnTo>
                      <a:pt x="28" y="80"/>
                    </a:lnTo>
                    <a:lnTo>
                      <a:pt x="24" y="80"/>
                    </a:lnTo>
                    <a:lnTo>
                      <a:pt x="20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8" y="44"/>
                    </a:lnTo>
                    <a:lnTo>
                      <a:pt x="16" y="40"/>
                    </a:lnTo>
                    <a:lnTo>
                      <a:pt x="24" y="36"/>
                    </a:lnTo>
                    <a:lnTo>
                      <a:pt x="44" y="28"/>
                    </a:lnTo>
                    <a:lnTo>
                      <a:pt x="44" y="24"/>
                    </a:lnTo>
                    <a:lnTo>
                      <a:pt x="44" y="16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0" y="8"/>
                    </a:lnTo>
                    <a:lnTo>
                      <a:pt x="20" y="12"/>
                    </a:lnTo>
                    <a:lnTo>
                      <a:pt x="16" y="12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2" y="28"/>
                    </a:lnTo>
                    <a:lnTo>
                      <a:pt x="8" y="28"/>
                    </a:lnTo>
                    <a:lnTo>
                      <a:pt x="4" y="24"/>
                    </a:lnTo>
                    <a:lnTo>
                      <a:pt x="4" y="20"/>
                    </a:lnTo>
                    <a:lnTo>
                      <a:pt x="4" y="12"/>
                    </a:lnTo>
                    <a:lnTo>
                      <a:pt x="12" y="4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4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6" y="24"/>
                    </a:lnTo>
                    <a:lnTo>
                      <a:pt x="56" y="52"/>
                    </a:lnTo>
                    <a:lnTo>
                      <a:pt x="56" y="60"/>
                    </a:lnTo>
                    <a:lnTo>
                      <a:pt x="60" y="64"/>
                    </a:lnTo>
                    <a:lnTo>
                      <a:pt x="60" y="68"/>
                    </a:lnTo>
                    <a:lnTo>
                      <a:pt x="64" y="68"/>
                    </a:lnTo>
                    <a:lnTo>
                      <a:pt x="68" y="68"/>
                    </a:lnTo>
                    <a:lnTo>
                      <a:pt x="72" y="64"/>
                    </a:lnTo>
                    <a:lnTo>
                      <a:pt x="72" y="68"/>
                    </a:lnTo>
                    <a:lnTo>
                      <a:pt x="60" y="76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4" y="76"/>
                    </a:lnTo>
                    <a:lnTo>
                      <a:pt x="44" y="72"/>
                    </a:lnTo>
                    <a:lnTo>
                      <a:pt x="44" y="68"/>
                    </a:lnTo>
                    <a:close/>
                    <a:moveTo>
                      <a:pt x="44" y="60"/>
                    </a:moveTo>
                    <a:lnTo>
                      <a:pt x="44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0" y="44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2" y="56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44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2" name="Freeform 46"/>
              <p:cNvSpPr>
                <a:spLocks/>
              </p:cNvSpPr>
              <p:nvPr/>
            </p:nvSpPr>
            <p:spPr bwMode="auto">
              <a:xfrm>
                <a:off x="1351" y="3476"/>
                <a:ext cx="133" cy="80"/>
              </a:xfrm>
              <a:custGeom>
                <a:avLst/>
                <a:gdLst>
                  <a:gd name="T0" fmla="*/ 32 w 133"/>
                  <a:gd name="T1" fmla="*/ 8 h 80"/>
                  <a:gd name="T2" fmla="*/ 40 w 133"/>
                  <a:gd name="T3" fmla="*/ 4 h 80"/>
                  <a:gd name="T4" fmla="*/ 48 w 133"/>
                  <a:gd name="T5" fmla="*/ 0 h 80"/>
                  <a:gd name="T6" fmla="*/ 60 w 133"/>
                  <a:gd name="T7" fmla="*/ 0 h 80"/>
                  <a:gd name="T8" fmla="*/ 73 w 133"/>
                  <a:gd name="T9" fmla="*/ 8 h 80"/>
                  <a:gd name="T10" fmla="*/ 81 w 133"/>
                  <a:gd name="T11" fmla="*/ 8 h 80"/>
                  <a:gd name="T12" fmla="*/ 97 w 133"/>
                  <a:gd name="T13" fmla="*/ 0 h 80"/>
                  <a:gd name="T14" fmla="*/ 109 w 133"/>
                  <a:gd name="T15" fmla="*/ 0 h 80"/>
                  <a:gd name="T16" fmla="*/ 117 w 133"/>
                  <a:gd name="T17" fmla="*/ 4 h 80"/>
                  <a:gd name="T18" fmla="*/ 121 w 133"/>
                  <a:gd name="T19" fmla="*/ 20 h 80"/>
                  <a:gd name="T20" fmla="*/ 121 w 133"/>
                  <a:gd name="T21" fmla="*/ 60 h 80"/>
                  <a:gd name="T22" fmla="*/ 125 w 133"/>
                  <a:gd name="T23" fmla="*/ 72 h 80"/>
                  <a:gd name="T24" fmla="*/ 125 w 133"/>
                  <a:gd name="T25" fmla="*/ 76 h 80"/>
                  <a:gd name="T26" fmla="*/ 133 w 133"/>
                  <a:gd name="T27" fmla="*/ 76 h 80"/>
                  <a:gd name="T28" fmla="*/ 97 w 133"/>
                  <a:gd name="T29" fmla="*/ 80 h 80"/>
                  <a:gd name="T30" fmla="*/ 97 w 133"/>
                  <a:gd name="T31" fmla="*/ 76 h 80"/>
                  <a:gd name="T32" fmla="*/ 105 w 133"/>
                  <a:gd name="T33" fmla="*/ 76 h 80"/>
                  <a:gd name="T34" fmla="*/ 109 w 133"/>
                  <a:gd name="T35" fmla="*/ 68 h 80"/>
                  <a:gd name="T36" fmla="*/ 109 w 133"/>
                  <a:gd name="T37" fmla="*/ 60 h 80"/>
                  <a:gd name="T38" fmla="*/ 109 w 133"/>
                  <a:gd name="T39" fmla="*/ 20 h 80"/>
                  <a:gd name="T40" fmla="*/ 101 w 133"/>
                  <a:gd name="T41" fmla="*/ 12 h 80"/>
                  <a:gd name="T42" fmla="*/ 89 w 133"/>
                  <a:gd name="T43" fmla="*/ 8 h 80"/>
                  <a:gd name="T44" fmla="*/ 81 w 133"/>
                  <a:gd name="T45" fmla="*/ 16 h 80"/>
                  <a:gd name="T46" fmla="*/ 73 w 133"/>
                  <a:gd name="T47" fmla="*/ 20 h 80"/>
                  <a:gd name="T48" fmla="*/ 73 w 133"/>
                  <a:gd name="T49" fmla="*/ 60 h 80"/>
                  <a:gd name="T50" fmla="*/ 77 w 133"/>
                  <a:gd name="T51" fmla="*/ 72 h 80"/>
                  <a:gd name="T52" fmla="*/ 77 w 133"/>
                  <a:gd name="T53" fmla="*/ 76 h 80"/>
                  <a:gd name="T54" fmla="*/ 85 w 133"/>
                  <a:gd name="T55" fmla="*/ 76 h 80"/>
                  <a:gd name="T56" fmla="*/ 48 w 133"/>
                  <a:gd name="T57" fmla="*/ 80 h 80"/>
                  <a:gd name="T58" fmla="*/ 52 w 133"/>
                  <a:gd name="T59" fmla="*/ 76 h 80"/>
                  <a:gd name="T60" fmla="*/ 56 w 133"/>
                  <a:gd name="T61" fmla="*/ 72 h 80"/>
                  <a:gd name="T62" fmla="*/ 60 w 133"/>
                  <a:gd name="T63" fmla="*/ 68 h 80"/>
                  <a:gd name="T64" fmla="*/ 60 w 133"/>
                  <a:gd name="T65" fmla="*/ 28 h 80"/>
                  <a:gd name="T66" fmla="*/ 56 w 133"/>
                  <a:gd name="T67" fmla="*/ 16 h 80"/>
                  <a:gd name="T68" fmla="*/ 48 w 133"/>
                  <a:gd name="T69" fmla="*/ 8 h 80"/>
                  <a:gd name="T70" fmla="*/ 36 w 133"/>
                  <a:gd name="T71" fmla="*/ 12 h 80"/>
                  <a:gd name="T72" fmla="*/ 28 w 133"/>
                  <a:gd name="T73" fmla="*/ 20 h 80"/>
                  <a:gd name="T74" fmla="*/ 28 w 133"/>
                  <a:gd name="T75" fmla="*/ 68 h 80"/>
                  <a:gd name="T76" fmla="*/ 28 w 133"/>
                  <a:gd name="T77" fmla="*/ 72 h 80"/>
                  <a:gd name="T78" fmla="*/ 32 w 133"/>
                  <a:gd name="T79" fmla="*/ 76 h 80"/>
                  <a:gd name="T80" fmla="*/ 36 w 133"/>
                  <a:gd name="T81" fmla="*/ 80 h 80"/>
                  <a:gd name="T82" fmla="*/ 0 w 133"/>
                  <a:gd name="T83" fmla="*/ 76 h 80"/>
                  <a:gd name="T84" fmla="*/ 8 w 133"/>
                  <a:gd name="T85" fmla="*/ 76 h 80"/>
                  <a:gd name="T86" fmla="*/ 12 w 133"/>
                  <a:gd name="T87" fmla="*/ 72 h 80"/>
                  <a:gd name="T88" fmla="*/ 12 w 133"/>
                  <a:gd name="T89" fmla="*/ 60 h 80"/>
                  <a:gd name="T90" fmla="*/ 12 w 133"/>
                  <a:gd name="T91" fmla="*/ 20 h 80"/>
                  <a:gd name="T92" fmla="*/ 12 w 133"/>
                  <a:gd name="T93" fmla="*/ 12 h 80"/>
                  <a:gd name="T94" fmla="*/ 8 w 133"/>
                  <a:gd name="T95" fmla="*/ 8 h 80"/>
                  <a:gd name="T96" fmla="*/ 4 w 133"/>
                  <a:gd name="T97" fmla="*/ 8 h 80"/>
                  <a:gd name="T98" fmla="*/ 0 w 133"/>
                  <a:gd name="T99" fmla="*/ 8 h 80"/>
                  <a:gd name="T100" fmla="*/ 28 w 133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80"/>
                  <a:gd name="T155" fmla="*/ 133 w 133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80">
                    <a:moveTo>
                      <a:pt x="28" y="16"/>
                    </a:moveTo>
                    <a:lnTo>
                      <a:pt x="32" y="8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8" y="4"/>
                    </a:lnTo>
                    <a:lnTo>
                      <a:pt x="73" y="8"/>
                    </a:lnTo>
                    <a:lnTo>
                      <a:pt x="73" y="16"/>
                    </a:lnTo>
                    <a:lnTo>
                      <a:pt x="81" y="8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7" y="4"/>
                    </a:lnTo>
                    <a:lnTo>
                      <a:pt x="121" y="12"/>
                    </a:lnTo>
                    <a:lnTo>
                      <a:pt x="121" y="20"/>
                    </a:lnTo>
                    <a:lnTo>
                      <a:pt x="121" y="28"/>
                    </a:lnTo>
                    <a:lnTo>
                      <a:pt x="121" y="60"/>
                    </a:lnTo>
                    <a:lnTo>
                      <a:pt x="121" y="68"/>
                    </a:lnTo>
                    <a:lnTo>
                      <a:pt x="125" y="72"/>
                    </a:lnTo>
                    <a:lnTo>
                      <a:pt x="125" y="76"/>
                    </a:lnTo>
                    <a:lnTo>
                      <a:pt x="129" y="76"/>
                    </a:lnTo>
                    <a:lnTo>
                      <a:pt x="133" y="76"/>
                    </a:lnTo>
                    <a:lnTo>
                      <a:pt x="133" y="80"/>
                    </a:lnTo>
                    <a:lnTo>
                      <a:pt x="97" y="80"/>
                    </a:lnTo>
                    <a:lnTo>
                      <a:pt x="97" y="76"/>
                    </a:lnTo>
                    <a:lnTo>
                      <a:pt x="101" y="76"/>
                    </a:lnTo>
                    <a:lnTo>
                      <a:pt x="105" y="76"/>
                    </a:lnTo>
                    <a:lnTo>
                      <a:pt x="105" y="72"/>
                    </a:lnTo>
                    <a:lnTo>
                      <a:pt x="109" y="68"/>
                    </a:lnTo>
                    <a:lnTo>
                      <a:pt x="109" y="60"/>
                    </a:lnTo>
                    <a:lnTo>
                      <a:pt x="109" y="28"/>
                    </a:lnTo>
                    <a:lnTo>
                      <a:pt x="109" y="20"/>
                    </a:lnTo>
                    <a:lnTo>
                      <a:pt x="105" y="16"/>
                    </a:lnTo>
                    <a:lnTo>
                      <a:pt x="101" y="12"/>
                    </a:lnTo>
                    <a:lnTo>
                      <a:pt x="93" y="8"/>
                    </a:lnTo>
                    <a:lnTo>
                      <a:pt x="89" y="8"/>
                    </a:lnTo>
                    <a:lnTo>
                      <a:pt x="85" y="12"/>
                    </a:lnTo>
                    <a:lnTo>
                      <a:pt x="81" y="16"/>
                    </a:lnTo>
                    <a:lnTo>
                      <a:pt x="77" y="20"/>
                    </a:lnTo>
                    <a:lnTo>
                      <a:pt x="73" y="20"/>
                    </a:lnTo>
                    <a:lnTo>
                      <a:pt x="73" y="24"/>
                    </a:lnTo>
                    <a:lnTo>
                      <a:pt x="73" y="60"/>
                    </a:lnTo>
                    <a:lnTo>
                      <a:pt x="77" y="68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3" name="Freeform 47"/>
              <p:cNvSpPr>
                <a:spLocks noEditPoints="1"/>
              </p:cNvSpPr>
              <p:nvPr/>
            </p:nvSpPr>
            <p:spPr bwMode="auto">
              <a:xfrm>
                <a:off x="1492" y="3476"/>
                <a:ext cx="77" cy="80"/>
              </a:xfrm>
              <a:custGeom>
                <a:avLst/>
                <a:gdLst>
                  <a:gd name="T0" fmla="*/ 40 w 77"/>
                  <a:gd name="T1" fmla="*/ 0 h 80"/>
                  <a:gd name="T2" fmla="*/ 49 w 77"/>
                  <a:gd name="T3" fmla="*/ 0 h 80"/>
                  <a:gd name="T4" fmla="*/ 61 w 77"/>
                  <a:gd name="T5" fmla="*/ 4 h 80"/>
                  <a:gd name="T6" fmla="*/ 69 w 77"/>
                  <a:gd name="T7" fmla="*/ 12 h 80"/>
                  <a:gd name="T8" fmla="*/ 73 w 77"/>
                  <a:gd name="T9" fmla="*/ 24 h 80"/>
                  <a:gd name="T10" fmla="*/ 77 w 77"/>
                  <a:gd name="T11" fmla="*/ 36 h 80"/>
                  <a:gd name="T12" fmla="*/ 77 w 77"/>
                  <a:gd name="T13" fmla="*/ 48 h 80"/>
                  <a:gd name="T14" fmla="*/ 73 w 77"/>
                  <a:gd name="T15" fmla="*/ 60 h 80"/>
                  <a:gd name="T16" fmla="*/ 65 w 77"/>
                  <a:gd name="T17" fmla="*/ 68 h 80"/>
                  <a:gd name="T18" fmla="*/ 57 w 77"/>
                  <a:gd name="T19" fmla="*/ 76 h 80"/>
                  <a:gd name="T20" fmla="*/ 49 w 77"/>
                  <a:gd name="T21" fmla="*/ 80 h 80"/>
                  <a:gd name="T22" fmla="*/ 36 w 77"/>
                  <a:gd name="T23" fmla="*/ 80 h 80"/>
                  <a:gd name="T24" fmla="*/ 28 w 77"/>
                  <a:gd name="T25" fmla="*/ 80 h 80"/>
                  <a:gd name="T26" fmla="*/ 16 w 77"/>
                  <a:gd name="T27" fmla="*/ 76 h 80"/>
                  <a:gd name="T28" fmla="*/ 12 w 77"/>
                  <a:gd name="T29" fmla="*/ 68 h 80"/>
                  <a:gd name="T30" fmla="*/ 4 w 77"/>
                  <a:gd name="T31" fmla="*/ 52 h 80"/>
                  <a:gd name="T32" fmla="*/ 0 w 77"/>
                  <a:gd name="T33" fmla="*/ 40 h 80"/>
                  <a:gd name="T34" fmla="*/ 4 w 77"/>
                  <a:gd name="T35" fmla="*/ 28 h 80"/>
                  <a:gd name="T36" fmla="*/ 8 w 77"/>
                  <a:gd name="T37" fmla="*/ 20 h 80"/>
                  <a:gd name="T38" fmla="*/ 12 w 77"/>
                  <a:gd name="T39" fmla="*/ 8 h 80"/>
                  <a:gd name="T40" fmla="*/ 20 w 77"/>
                  <a:gd name="T41" fmla="*/ 4 h 80"/>
                  <a:gd name="T42" fmla="*/ 28 w 77"/>
                  <a:gd name="T43" fmla="*/ 0 h 80"/>
                  <a:gd name="T44" fmla="*/ 40 w 77"/>
                  <a:gd name="T45" fmla="*/ 0 h 80"/>
                  <a:gd name="T46" fmla="*/ 36 w 77"/>
                  <a:gd name="T47" fmla="*/ 4 h 80"/>
                  <a:gd name="T48" fmla="*/ 32 w 77"/>
                  <a:gd name="T49" fmla="*/ 4 h 80"/>
                  <a:gd name="T50" fmla="*/ 28 w 77"/>
                  <a:gd name="T51" fmla="*/ 8 h 80"/>
                  <a:gd name="T52" fmla="*/ 24 w 77"/>
                  <a:gd name="T53" fmla="*/ 12 h 80"/>
                  <a:gd name="T54" fmla="*/ 20 w 77"/>
                  <a:gd name="T55" fmla="*/ 16 h 80"/>
                  <a:gd name="T56" fmla="*/ 16 w 77"/>
                  <a:gd name="T57" fmla="*/ 24 h 80"/>
                  <a:gd name="T58" fmla="*/ 16 w 77"/>
                  <a:gd name="T59" fmla="*/ 32 h 80"/>
                  <a:gd name="T60" fmla="*/ 16 w 77"/>
                  <a:gd name="T61" fmla="*/ 48 h 80"/>
                  <a:gd name="T62" fmla="*/ 24 w 77"/>
                  <a:gd name="T63" fmla="*/ 64 h 80"/>
                  <a:gd name="T64" fmla="*/ 28 w 77"/>
                  <a:gd name="T65" fmla="*/ 68 h 80"/>
                  <a:gd name="T66" fmla="*/ 36 w 77"/>
                  <a:gd name="T67" fmla="*/ 72 h 80"/>
                  <a:gd name="T68" fmla="*/ 40 w 77"/>
                  <a:gd name="T69" fmla="*/ 76 h 80"/>
                  <a:gd name="T70" fmla="*/ 49 w 77"/>
                  <a:gd name="T71" fmla="*/ 72 h 80"/>
                  <a:gd name="T72" fmla="*/ 57 w 77"/>
                  <a:gd name="T73" fmla="*/ 68 h 80"/>
                  <a:gd name="T74" fmla="*/ 61 w 77"/>
                  <a:gd name="T75" fmla="*/ 60 h 80"/>
                  <a:gd name="T76" fmla="*/ 61 w 77"/>
                  <a:gd name="T77" fmla="*/ 44 h 80"/>
                  <a:gd name="T78" fmla="*/ 61 w 77"/>
                  <a:gd name="T79" fmla="*/ 32 h 80"/>
                  <a:gd name="T80" fmla="*/ 57 w 77"/>
                  <a:gd name="T81" fmla="*/ 20 h 80"/>
                  <a:gd name="T82" fmla="*/ 53 w 77"/>
                  <a:gd name="T83" fmla="*/ 12 h 80"/>
                  <a:gd name="T84" fmla="*/ 44 w 77"/>
                  <a:gd name="T85" fmla="*/ 4 h 80"/>
                  <a:gd name="T86" fmla="*/ 36 w 77"/>
                  <a:gd name="T87" fmla="*/ 4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0"/>
                  <a:gd name="T134" fmla="*/ 77 w 77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0">
                    <a:moveTo>
                      <a:pt x="40" y="0"/>
                    </a:moveTo>
                    <a:lnTo>
                      <a:pt x="49" y="0"/>
                    </a:lnTo>
                    <a:lnTo>
                      <a:pt x="61" y="4"/>
                    </a:lnTo>
                    <a:lnTo>
                      <a:pt x="69" y="12"/>
                    </a:lnTo>
                    <a:lnTo>
                      <a:pt x="73" y="24"/>
                    </a:lnTo>
                    <a:lnTo>
                      <a:pt x="77" y="36"/>
                    </a:lnTo>
                    <a:lnTo>
                      <a:pt x="77" y="48"/>
                    </a:lnTo>
                    <a:lnTo>
                      <a:pt x="73" y="60"/>
                    </a:lnTo>
                    <a:lnTo>
                      <a:pt x="65" y="68"/>
                    </a:lnTo>
                    <a:lnTo>
                      <a:pt x="57" y="76"/>
                    </a:lnTo>
                    <a:lnTo>
                      <a:pt x="49" y="80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16" y="76"/>
                    </a:lnTo>
                    <a:lnTo>
                      <a:pt x="12" y="68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40" y="0"/>
                    </a:lnTo>
                    <a:close/>
                    <a:moveTo>
                      <a:pt x="36" y="4"/>
                    </a:moveTo>
                    <a:lnTo>
                      <a:pt x="32" y="4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16"/>
                    </a:lnTo>
                    <a:lnTo>
                      <a:pt x="16" y="24"/>
                    </a:lnTo>
                    <a:lnTo>
                      <a:pt x="16" y="32"/>
                    </a:lnTo>
                    <a:lnTo>
                      <a:pt x="16" y="48"/>
                    </a:lnTo>
                    <a:lnTo>
                      <a:pt x="24" y="64"/>
                    </a:lnTo>
                    <a:lnTo>
                      <a:pt x="28" y="68"/>
                    </a:lnTo>
                    <a:lnTo>
                      <a:pt x="36" y="72"/>
                    </a:lnTo>
                    <a:lnTo>
                      <a:pt x="40" y="76"/>
                    </a:lnTo>
                    <a:lnTo>
                      <a:pt x="49" y="72"/>
                    </a:lnTo>
                    <a:lnTo>
                      <a:pt x="57" y="68"/>
                    </a:lnTo>
                    <a:lnTo>
                      <a:pt x="61" y="60"/>
                    </a:lnTo>
                    <a:lnTo>
                      <a:pt x="61" y="44"/>
                    </a:lnTo>
                    <a:lnTo>
                      <a:pt x="61" y="32"/>
                    </a:lnTo>
                    <a:lnTo>
                      <a:pt x="57" y="20"/>
                    </a:lnTo>
                    <a:lnTo>
                      <a:pt x="53" y="12"/>
                    </a:lnTo>
                    <a:lnTo>
                      <a:pt x="44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4" name="Freeform 48"/>
              <p:cNvSpPr>
                <a:spLocks/>
              </p:cNvSpPr>
              <p:nvPr/>
            </p:nvSpPr>
            <p:spPr bwMode="auto">
              <a:xfrm>
                <a:off x="1577" y="3476"/>
                <a:ext cx="56" cy="80"/>
              </a:xfrm>
              <a:custGeom>
                <a:avLst/>
                <a:gdLst>
                  <a:gd name="T0" fmla="*/ 28 w 56"/>
                  <a:gd name="T1" fmla="*/ 0 h 80"/>
                  <a:gd name="T2" fmla="*/ 28 w 56"/>
                  <a:gd name="T3" fmla="*/ 20 h 80"/>
                  <a:gd name="T4" fmla="*/ 32 w 56"/>
                  <a:gd name="T5" fmla="*/ 8 h 80"/>
                  <a:gd name="T6" fmla="*/ 40 w 56"/>
                  <a:gd name="T7" fmla="*/ 0 h 80"/>
                  <a:gd name="T8" fmla="*/ 48 w 56"/>
                  <a:gd name="T9" fmla="*/ 0 h 80"/>
                  <a:gd name="T10" fmla="*/ 52 w 56"/>
                  <a:gd name="T11" fmla="*/ 0 h 80"/>
                  <a:gd name="T12" fmla="*/ 56 w 56"/>
                  <a:gd name="T13" fmla="*/ 0 h 80"/>
                  <a:gd name="T14" fmla="*/ 56 w 56"/>
                  <a:gd name="T15" fmla="*/ 4 h 80"/>
                  <a:gd name="T16" fmla="*/ 56 w 56"/>
                  <a:gd name="T17" fmla="*/ 8 h 80"/>
                  <a:gd name="T18" fmla="*/ 56 w 56"/>
                  <a:gd name="T19" fmla="*/ 12 h 80"/>
                  <a:gd name="T20" fmla="*/ 56 w 56"/>
                  <a:gd name="T21" fmla="*/ 16 h 80"/>
                  <a:gd name="T22" fmla="*/ 52 w 56"/>
                  <a:gd name="T23" fmla="*/ 16 h 80"/>
                  <a:gd name="T24" fmla="*/ 52 w 56"/>
                  <a:gd name="T25" fmla="*/ 20 h 80"/>
                  <a:gd name="T26" fmla="*/ 48 w 56"/>
                  <a:gd name="T27" fmla="*/ 16 h 80"/>
                  <a:gd name="T28" fmla="*/ 44 w 56"/>
                  <a:gd name="T29" fmla="*/ 16 h 80"/>
                  <a:gd name="T30" fmla="*/ 40 w 56"/>
                  <a:gd name="T31" fmla="*/ 12 h 80"/>
                  <a:gd name="T32" fmla="*/ 40 w 56"/>
                  <a:gd name="T33" fmla="*/ 12 h 80"/>
                  <a:gd name="T34" fmla="*/ 36 w 56"/>
                  <a:gd name="T35" fmla="*/ 12 h 80"/>
                  <a:gd name="T36" fmla="*/ 36 w 56"/>
                  <a:gd name="T37" fmla="*/ 12 h 80"/>
                  <a:gd name="T38" fmla="*/ 32 w 56"/>
                  <a:gd name="T39" fmla="*/ 16 h 80"/>
                  <a:gd name="T40" fmla="*/ 28 w 56"/>
                  <a:gd name="T41" fmla="*/ 24 h 80"/>
                  <a:gd name="T42" fmla="*/ 28 w 56"/>
                  <a:gd name="T43" fmla="*/ 60 h 80"/>
                  <a:gd name="T44" fmla="*/ 28 w 56"/>
                  <a:gd name="T45" fmla="*/ 68 h 80"/>
                  <a:gd name="T46" fmla="*/ 28 w 56"/>
                  <a:gd name="T47" fmla="*/ 72 h 80"/>
                  <a:gd name="T48" fmla="*/ 32 w 56"/>
                  <a:gd name="T49" fmla="*/ 72 h 80"/>
                  <a:gd name="T50" fmla="*/ 32 w 56"/>
                  <a:gd name="T51" fmla="*/ 76 h 80"/>
                  <a:gd name="T52" fmla="*/ 36 w 56"/>
                  <a:gd name="T53" fmla="*/ 76 h 80"/>
                  <a:gd name="T54" fmla="*/ 40 w 56"/>
                  <a:gd name="T55" fmla="*/ 76 h 80"/>
                  <a:gd name="T56" fmla="*/ 40 w 56"/>
                  <a:gd name="T57" fmla="*/ 80 h 80"/>
                  <a:gd name="T58" fmla="*/ 0 w 56"/>
                  <a:gd name="T59" fmla="*/ 80 h 80"/>
                  <a:gd name="T60" fmla="*/ 0 w 56"/>
                  <a:gd name="T61" fmla="*/ 76 h 80"/>
                  <a:gd name="T62" fmla="*/ 4 w 56"/>
                  <a:gd name="T63" fmla="*/ 76 h 80"/>
                  <a:gd name="T64" fmla="*/ 8 w 56"/>
                  <a:gd name="T65" fmla="*/ 76 h 80"/>
                  <a:gd name="T66" fmla="*/ 12 w 56"/>
                  <a:gd name="T67" fmla="*/ 72 h 80"/>
                  <a:gd name="T68" fmla="*/ 12 w 56"/>
                  <a:gd name="T69" fmla="*/ 68 h 80"/>
                  <a:gd name="T70" fmla="*/ 12 w 56"/>
                  <a:gd name="T71" fmla="*/ 68 h 80"/>
                  <a:gd name="T72" fmla="*/ 12 w 56"/>
                  <a:gd name="T73" fmla="*/ 60 h 80"/>
                  <a:gd name="T74" fmla="*/ 12 w 56"/>
                  <a:gd name="T75" fmla="*/ 32 h 80"/>
                  <a:gd name="T76" fmla="*/ 12 w 56"/>
                  <a:gd name="T77" fmla="*/ 20 h 80"/>
                  <a:gd name="T78" fmla="*/ 12 w 56"/>
                  <a:gd name="T79" fmla="*/ 12 h 80"/>
                  <a:gd name="T80" fmla="*/ 12 w 56"/>
                  <a:gd name="T81" fmla="*/ 12 h 80"/>
                  <a:gd name="T82" fmla="*/ 12 w 56"/>
                  <a:gd name="T83" fmla="*/ 8 h 80"/>
                  <a:gd name="T84" fmla="*/ 8 w 56"/>
                  <a:gd name="T85" fmla="*/ 8 h 80"/>
                  <a:gd name="T86" fmla="*/ 8 w 56"/>
                  <a:gd name="T87" fmla="*/ 8 h 80"/>
                  <a:gd name="T88" fmla="*/ 4 w 56"/>
                  <a:gd name="T89" fmla="*/ 8 h 80"/>
                  <a:gd name="T90" fmla="*/ 4 w 56"/>
                  <a:gd name="T91" fmla="*/ 8 h 80"/>
                  <a:gd name="T92" fmla="*/ 0 w 56"/>
                  <a:gd name="T93" fmla="*/ 8 h 80"/>
                  <a:gd name="T94" fmla="*/ 24 w 56"/>
                  <a:gd name="T95" fmla="*/ 0 h 80"/>
                  <a:gd name="T96" fmla="*/ 28 w 56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0"/>
                  <a:gd name="T149" fmla="*/ 56 w 56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0">
                    <a:moveTo>
                      <a:pt x="28" y="0"/>
                    </a:moveTo>
                    <a:lnTo>
                      <a:pt x="28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52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4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5" name="Freeform 49"/>
              <p:cNvSpPr>
                <a:spLocks/>
              </p:cNvSpPr>
              <p:nvPr/>
            </p:nvSpPr>
            <p:spPr bwMode="auto">
              <a:xfrm>
                <a:off x="1637" y="3476"/>
                <a:ext cx="85" cy="80"/>
              </a:xfrm>
              <a:custGeom>
                <a:avLst/>
                <a:gdLst>
                  <a:gd name="T0" fmla="*/ 25 w 85"/>
                  <a:gd name="T1" fmla="*/ 16 h 80"/>
                  <a:gd name="T2" fmla="*/ 37 w 85"/>
                  <a:gd name="T3" fmla="*/ 4 h 80"/>
                  <a:gd name="T4" fmla="*/ 45 w 85"/>
                  <a:gd name="T5" fmla="*/ 0 h 80"/>
                  <a:gd name="T6" fmla="*/ 53 w 85"/>
                  <a:gd name="T7" fmla="*/ 0 h 80"/>
                  <a:gd name="T8" fmla="*/ 61 w 85"/>
                  <a:gd name="T9" fmla="*/ 0 h 80"/>
                  <a:gd name="T10" fmla="*/ 65 w 85"/>
                  <a:gd name="T11" fmla="*/ 0 h 80"/>
                  <a:gd name="T12" fmla="*/ 69 w 85"/>
                  <a:gd name="T13" fmla="*/ 4 h 80"/>
                  <a:gd name="T14" fmla="*/ 73 w 85"/>
                  <a:gd name="T15" fmla="*/ 12 h 80"/>
                  <a:gd name="T16" fmla="*/ 73 w 85"/>
                  <a:gd name="T17" fmla="*/ 20 h 80"/>
                  <a:gd name="T18" fmla="*/ 73 w 85"/>
                  <a:gd name="T19" fmla="*/ 28 h 80"/>
                  <a:gd name="T20" fmla="*/ 73 w 85"/>
                  <a:gd name="T21" fmla="*/ 60 h 80"/>
                  <a:gd name="T22" fmla="*/ 73 w 85"/>
                  <a:gd name="T23" fmla="*/ 68 h 80"/>
                  <a:gd name="T24" fmla="*/ 73 w 85"/>
                  <a:gd name="T25" fmla="*/ 72 h 80"/>
                  <a:gd name="T26" fmla="*/ 77 w 85"/>
                  <a:gd name="T27" fmla="*/ 72 h 80"/>
                  <a:gd name="T28" fmla="*/ 77 w 85"/>
                  <a:gd name="T29" fmla="*/ 76 h 80"/>
                  <a:gd name="T30" fmla="*/ 81 w 85"/>
                  <a:gd name="T31" fmla="*/ 76 h 80"/>
                  <a:gd name="T32" fmla="*/ 85 w 85"/>
                  <a:gd name="T33" fmla="*/ 76 h 80"/>
                  <a:gd name="T34" fmla="*/ 85 w 85"/>
                  <a:gd name="T35" fmla="*/ 80 h 80"/>
                  <a:gd name="T36" fmla="*/ 49 w 85"/>
                  <a:gd name="T37" fmla="*/ 80 h 80"/>
                  <a:gd name="T38" fmla="*/ 49 w 85"/>
                  <a:gd name="T39" fmla="*/ 76 h 80"/>
                  <a:gd name="T40" fmla="*/ 49 w 85"/>
                  <a:gd name="T41" fmla="*/ 76 h 80"/>
                  <a:gd name="T42" fmla="*/ 53 w 85"/>
                  <a:gd name="T43" fmla="*/ 76 h 80"/>
                  <a:gd name="T44" fmla="*/ 57 w 85"/>
                  <a:gd name="T45" fmla="*/ 76 h 80"/>
                  <a:gd name="T46" fmla="*/ 57 w 85"/>
                  <a:gd name="T47" fmla="*/ 72 h 80"/>
                  <a:gd name="T48" fmla="*/ 57 w 85"/>
                  <a:gd name="T49" fmla="*/ 68 h 80"/>
                  <a:gd name="T50" fmla="*/ 61 w 85"/>
                  <a:gd name="T51" fmla="*/ 68 h 80"/>
                  <a:gd name="T52" fmla="*/ 61 w 85"/>
                  <a:gd name="T53" fmla="*/ 60 h 80"/>
                  <a:gd name="T54" fmla="*/ 61 w 85"/>
                  <a:gd name="T55" fmla="*/ 28 h 80"/>
                  <a:gd name="T56" fmla="*/ 57 w 85"/>
                  <a:gd name="T57" fmla="*/ 20 h 80"/>
                  <a:gd name="T58" fmla="*/ 57 w 85"/>
                  <a:gd name="T59" fmla="*/ 12 h 80"/>
                  <a:gd name="T60" fmla="*/ 53 w 85"/>
                  <a:gd name="T61" fmla="*/ 12 h 80"/>
                  <a:gd name="T62" fmla="*/ 45 w 85"/>
                  <a:gd name="T63" fmla="*/ 8 h 80"/>
                  <a:gd name="T64" fmla="*/ 37 w 85"/>
                  <a:gd name="T65" fmla="*/ 12 h 80"/>
                  <a:gd name="T66" fmla="*/ 25 w 85"/>
                  <a:gd name="T67" fmla="*/ 20 h 80"/>
                  <a:gd name="T68" fmla="*/ 25 w 85"/>
                  <a:gd name="T69" fmla="*/ 60 h 80"/>
                  <a:gd name="T70" fmla="*/ 25 w 85"/>
                  <a:gd name="T71" fmla="*/ 68 h 80"/>
                  <a:gd name="T72" fmla="*/ 29 w 85"/>
                  <a:gd name="T73" fmla="*/ 72 h 80"/>
                  <a:gd name="T74" fmla="*/ 29 w 85"/>
                  <a:gd name="T75" fmla="*/ 72 h 80"/>
                  <a:gd name="T76" fmla="*/ 29 w 85"/>
                  <a:gd name="T77" fmla="*/ 76 h 80"/>
                  <a:gd name="T78" fmla="*/ 33 w 85"/>
                  <a:gd name="T79" fmla="*/ 76 h 80"/>
                  <a:gd name="T80" fmla="*/ 37 w 85"/>
                  <a:gd name="T81" fmla="*/ 76 h 80"/>
                  <a:gd name="T82" fmla="*/ 37 w 85"/>
                  <a:gd name="T83" fmla="*/ 80 h 80"/>
                  <a:gd name="T84" fmla="*/ 0 w 85"/>
                  <a:gd name="T85" fmla="*/ 80 h 80"/>
                  <a:gd name="T86" fmla="*/ 0 w 85"/>
                  <a:gd name="T87" fmla="*/ 76 h 80"/>
                  <a:gd name="T88" fmla="*/ 0 w 85"/>
                  <a:gd name="T89" fmla="*/ 76 h 80"/>
                  <a:gd name="T90" fmla="*/ 4 w 85"/>
                  <a:gd name="T91" fmla="*/ 76 h 80"/>
                  <a:gd name="T92" fmla="*/ 8 w 85"/>
                  <a:gd name="T93" fmla="*/ 72 h 80"/>
                  <a:gd name="T94" fmla="*/ 12 w 85"/>
                  <a:gd name="T95" fmla="*/ 68 h 80"/>
                  <a:gd name="T96" fmla="*/ 12 w 85"/>
                  <a:gd name="T97" fmla="*/ 60 h 80"/>
                  <a:gd name="T98" fmla="*/ 12 w 85"/>
                  <a:gd name="T99" fmla="*/ 32 h 80"/>
                  <a:gd name="T100" fmla="*/ 12 w 85"/>
                  <a:gd name="T101" fmla="*/ 20 h 80"/>
                  <a:gd name="T102" fmla="*/ 12 w 85"/>
                  <a:gd name="T103" fmla="*/ 12 h 80"/>
                  <a:gd name="T104" fmla="*/ 8 w 85"/>
                  <a:gd name="T105" fmla="*/ 12 h 80"/>
                  <a:gd name="T106" fmla="*/ 8 w 85"/>
                  <a:gd name="T107" fmla="*/ 8 h 80"/>
                  <a:gd name="T108" fmla="*/ 8 w 85"/>
                  <a:gd name="T109" fmla="*/ 8 h 80"/>
                  <a:gd name="T110" fmla="*/ 4 w 85"/>
                  <a:gd name="T111" fmla="*/ 8 h 80"/>
                  <a:gd name="T112" fmla="*/ 4 w 85"/>
                  <a:gd name="T113" fmla="*/ 8 h 80"/>
                  <a:gd name="T114" fmla="*/ 0 w 85"/>
                  <a:gd name="T115" fmla="*/ 8 h 80"/>
                  <a:gd name="T116" fmla="*/ 0 w 85"/>
                  <a:gd name="T117" fmla="*/ 8 h 80"/>
                  <a:gd name="T118" fmla="*/ 21 w 85"/>
                  <a:gd name="T119" fmla="*/ 0 h 80"/>
                  <a:gd name="T120" fmla="*/ 25 w 85"/>
                  <a:gd name="T121" fmla="*/ 0 h 80"/>
                  <a:gd name="T122" fmla="*/ 25 w 85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5"/>
                  <a:gd name="T187" fmla="*/ 0 h 80"/>
                  <a:gd name="T188" fmla="*/ 85 w 85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5" h="80">
                    <a:moveTo>
                      <a:pt x="25" y="16"/>
                    </a:moveTo>
                    <a:lnTo>
                      <a:pt x="37" y="4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9" y="4"/>
                    </a:lnTo>
                    <a:lnTo>
                      <a:pt x="73" y="12"/>
                    </a:lnTo>
                    <a:lnTo>
                      <a:pt x="73" y="20"/>
                    </a:lnTo>
                    <a:lnTo>
                      <a:pt x="73" y="28"/>
                    </a:lnTo>
                    <a:lnTo>
                      <a:pt x="73" y="60"/>
                    </a:lnTo>
                    <a:lnTo>
                      <a:pt x="73" y="68"/>
                    </a:lnTo>
                    <a:lnTo>
                      <a:pt x="73" y="72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9" y="80"/>
                    </a:lnTo>
                    <a:lnTo>
                      <a:pt x="49" y="76"/>
                    </a:lnTo>
                    <a:lnTo>
                      <a:pt x="53" y="76"/>
                    </a:lnTo>
                    <a:lnTo>
                      <a:pt x="57" y="76"/>
                    </a:lnTo>
                    <a:lnTo>
                      <a:pt x="57" y="72"/>
                    </a:lnTo>
                    <a:lnTo>
                      <a:pt x="57" y="68"/>
                    </a:lnTo>
                    <a:lnTo>
                      <a:pt x="61" y="68"/>
                    </a:lnTo>
                    <a:lnTo>
                      <a:pt x="61" y="60"/>
                    </a:lnTo>
                    <a:lnTo>
                      <a:pt x="61" y="28"/>
                    </a:lnTo>
                    <a:lnTo>
                      <a:pt x="57" y="20"/>
                    </a:lnTo>
                    <a:lnTo>
                      <a:pt x="57" y="12"/>
                    </a:lnTo>
                    <a:lnTo>
                      <a:pt x="53" y="12"/>
                    </a:lnTo>
                    <a:lnTo>
                      <a:pt x="45" y="8"/>
                    </a:lnTo>
                    <a:lnTo>
                      <a:pt x="37" y="12"/>
                    </a:lnTo>
                    <a:lnTo>
                      <a:pt x="25" y="20"/>
                    </a:lnTo>
                    <a:lnTo>
                      <a:pt x="25" y="60"/>
                    </a:lnTo>
                    <a:lnTo>
                      <a:pt x="25" y="68"/>
                    </a:lnTo>
                    <a:lnTo>
                      <a:pt x="29" y="72"/>
                    </a:lnTo>
                    <a:lnTo>
                      <a:pt x="29" y="76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37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6" name="Freeform 50"/>
              <p:cNvSpPr>
                <a:spLocks noEditPoints="1"/>
              </p:cNvSpPr>
              <p:nvPr/>
            </p:nvSpPr>
            <p:spPr bwMode="auto">
              <a:xfrm>
                <a:off x="1730" y="3431"/>
                <a:ext cx="36" cy="125"/>
              </a:xfrm>
              <a:custGeom>
                <a:avLst/>
                <a:gdLst>
                  <a:gd name="T0" fmla="*/ 20 w 36"/>
                  <a:gd name="T1" fmla="*/ 0 h 125"/>
                  <a:gd name="T2" fmla="*/ 24 w 36"/>
                  <a:gd name="T3" fmla="*/ 0 h 125"/>
                  <a:gd name="T4" fmla="*/ 24 w 36"/>
                  <a:gd name="T5" fmla="*/ 4 h 125"/>
                  <a:gd name="T6" fmla="*/ 28 w 36"/>
                  <a:gd name="T7" fmla="*/ 8 h 125"/>
                  <a:gd name="T8" fmla="*/ 28 w 36"/>
                  <a:gd name="T9" fmla="*/ 12 h 125"/>
                  <a:gd name="T10" fmla="*/ 28 w 36"/>
                  <a:gd name="T11" fmla="*/ 17 h 125"/>
                  <a:gd name="T12" fmla="*/ 24 w 36"/>
                  <a:gd name="T13" fmla="*/ 17 h 125"/>
                  <a:gd name="T14" fmla="*/ 24 w 36"/>
                  <a:gd name="T15" fmla="*/ 21 h 125"/>
                  <a:gd name="T16" fmla="*/ 20 w 36"/>
                  <a:gd name="T17" fmla="*/ 21 h 125"/>
                  <a:gd name="T18" fmla="*/ 16 w 36"/>
                  <a:gd name="T19" fmla="*/ 21 h 125"/>
                  <a:gd name="T20" fmla="*/ 12 w 36"/>
                  <a:gd name="T21" fmla="*/ 17 h 125"/>
                  <a:gd name="T22" fmla="*/ 8 w 36"/>
                  <a:gd name="T23" fmla="*/ 17 h 125"/>
                  <a:gd name="T24" fmla="*/ 8 w 36"/>
                  <a:gd name="T25" fmla="*/ 12 h 125"/>
                  <a:gd name="T26" fmla="*/ 8 w 36"/>
                  <a:gd name="T27" fmla="*/ 8 h 125"/>
                  <a:gd name="T28" fmla="*/ 12 w 36"/>
                  <a:gd name="T29" fmla="*/ 4 h 125"/>
                  <a:gd name="T30" fmla="*/ 16 w 36"/>
                  <a:gd name="T31" fmla="*/ 0 h 125"/>
                  <a:gd name="T32" fmla="*/ 20 w 36"/>
                  <a:gd name="T33" fmla="*/ 0 h 125"/>
                  <a:gd name="T34" fmla="*/ 28 w 36"/>
                  <a:gd name="T35" fmla="*/ 45 h 125"/>
                  <a:gd name="T36" fmla="*/ 28 w 36"/>
                  <a:gd name="T37" fmla="*/ 105 h 125"/>
                  <a:gd name="T38" fmla="*/ 28 w 36"/>
                  <a:gd name="T39" fmla="*/ 113 h 125"/>
                  <a:gd name="T40" fmla="*/ 28 w 36"/>
                  <a:gd name="T41" fmla="*/ 117 h 125"/>
                  <a:gd name="T42" fmla="*/ 28 w 36"/>
                  <a:gd name="T43" fmla="*/ 117 h 125"/>
                  <a:gd name="T44" fmla="*/ 32 w 36"/>
                  <a:gd name="T45" fmla="*/ 121 h 125"/>
                  <a:gd name="T46" fmla="*/ 32 w 36"/>
                  <a:gd name="T47" fmla="*/ 121 h 125"/>
                  <a:gd name="T48" fmla="*/ 36 w 36"/>
                  <a:gd name="T49" fmla="*/ 121 h 125"/>
                  <a:gd name="T50" fmla="*/ 36 w 36"/>
                  <a:gd name="T51" fmla="*/ 125 h 125"/>
                  <a:gd name="T52" fmla="*/ 0 w 36"/>
                  <a:gd name="T53" fmla="*/ 125 h 125"/>
                  <a:gd name="T54" fmla="*/ 0 w 36"/>
                  <a:gd name="T55" fmla="*/ 121 h 125"/>
                  <a:gd name="T56" fmla="*/ 4 w 36"/>
                  <a:gd name="T57" fmla="*/ 121 h 125"/>
                  <a:gd name="T58" fmla="*/ 8 w 36"/>
                  <a:gd name="T59" fmla="*/ 121 h 125"/>
                  <a:gd name="T60" fmla="*/ 8 w 36"/>
                  <a:gd name="T61" fmla="*/ 117 h 125"/>
                  <a:gd name="T62" fmla="*/ 12 w 36"/>
                  <a:gd name="T63" fmla="*/ 117 h 125"/>
                  <a:gd name="T64" fmla="*/ 12 w 36"/>
                  <a:gd name="T65" fmla="*/ 113 h 125"/>
                  <a:gd name="T66" fmla="*/ 12 w 36"/>
                  <a:gd name="T67" fmla="*/ 105 h 125"/>
                  <a:gd name="T68" fmla="*/ 12 w 36"/>
                  <a:gd name="T69" fmla="*/ 77 h 125"/>
                  <a:gd name="T70" fmla="*/ 12 w 36"/>
                  <a:gd name="T71" fmla="*/ 65 h 125"/>
                  <a:gd name="T72" fmla="*/ 12 w 36"/>
                  <a:gd name="T73" fmla="*/ 57 h 125"/>
                  <a:gd name="T74" fmla="*/ 12 w 36"/>
                  <a:gd name="T75" fmla="*/ 57 h 125"/>
                  <a:gd name="T76" fmla="*/ 8 w 36"/>
                  <a:gd name="T77" fmla="*/ 53 h 125"/>
                  <a:gd name="T78" fmla="*/ 8 w 36"/>
                  <a:gd name="T79" fmla="*/ 53 h 125"/>
                  <a:gd name="T80" fmla="*/ 8 w 36"/>
                  <a:gd name="T81" fmla="*/ 53 h 125"/>
                  <a:gd name="T82" fmla="*/ 4 w 36"/>
                  <a:gd name="T83" fmla="*/ 53 h 125"/>
                  <a:gd name="T84" fmla="*/ 0 w 36"/>
                  <a:gd name="T85" fmla="*/ 53 h 125"/>
                  <a:gd name="T86" fmla="*/ 0 w 36"/>
                  <a:gd name="T87" fmla="*/ 53 h 125"/>
                  <a:gd name="T88" fmla="*/ 24 w 36"/>
                  <a:gd name="T89" fmla="*/ 45 h 125"/>
                  <a:gd name="T90" fmla="*/ 28 w 36"/>
                  <a:gd name="T91" fmla="*/ 45 h 12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125"/>
                  <a:gd name="T140" fmla="*/ 36 w 36"/>
                  <a:gd name="T141" fmla="*/ 125 h 12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125">
                    <a:moveTo>
                      <a:pt x="20" y="0"/>
                    </a:moveTo>
                    <a:lnTo>
                      <a:pt x="24" y="0"/>
                    </a:lnTo>
                    <a:lnTo>
                      <a:pt x="24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8" y="17"/>
                    </a:lnTo>
                    <a:lnTo>
                      <a:pt x="24" y="17"/>
                    </a:lnTo>
                    <a:lnTo>
                      <a:pt x="24" y="21"/>
                    </a:lnTo>
                    <a:lnTo>
                      <a:pt x="20" y="21"/>
                    </a:lnTo>
                    <a:lnTo>
                      <a:pt x="16" y="21"/>
                    </a:lnTo>
                    <a:lnTo>
                      <a:pt x="12" y="17"/>
                    </a:lnTo>
                    <a:lnTo>
                      <a:pt x="8" y="17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  <a:moveTo>
                      <a:pt x="28" y="45"/>
                    </a:moveTo>
                    <a:lnTo>
                      <a:pt x="28" y="105"/>
                    </a:lnTo>
                    <a:lnTo>
                      <a:pt x="28" y="113"/>
                    </a:lnTo>
                    <a:lnTo>
                      <a:pt x="28" y="117"/>
                    </a:lnTo>
                    <a:lnTo>
                      <a:pt x="32" y="121"/>
                    </a:lnTo>
                    <a:lnTo>
                      <a:pt x="36" y="121"/>
                    </a:lnTo>
                    <a:lnTo>
                      <a:pt x="36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8" y="117"/>
                    </a:lnTo>
                    <a:lnTo>
                      <a:pt x="12" y="117"/>
                    </a:lnTo>
                    <a:lnTo>
                      <a:pt x="12" y="113"/>
                    </a:lnTo>
                    <a:lnTo>
                      <a:pt x="12" y="105"/>
                    </a:lnTo>
                    <a:lnTo>
                      <a:pt x="12" y="77"/>
                    </a:lnTo>
                    <a:lnTo>
                      <a:pt x="12" y="65"/>
                    </a:lnTo>
                    <a:lnTo>
                      <a:pt x="12" y="57"/>
                    </a:lnTo>
                    <a:lnTo>
                      <a:pt x="8" y="53"/>
                    </a:lnTo>
                    <a:lnTo>
                      <a:pt x="4" y="53"/>
                    </a:lnTo>
                    <a:lnTo>
                      <a:pt x="0" y="53"/>
                    </a:lnTo>
                    <a:lnTo>
                      <a:pt x="24" y="45"/>
                    </a:lnTo>
                    <a:lnTo>
                      <a:pt x="28" y="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7" name="Freeform 51"/>
              <p:cNvSpPr>
                <a:spLocks/>
              </p:cNvSpPr>
              <p:nvPr/>
            </p:nvSpPr>
            <p:spPr bwMode="auto">
              <a:xfrm>
                <a:off x="1775" y="3476"/>
                <a:ext cx="84" cy="80"/>
              </a:xfrm>
              <a:custGeom>
                <a:avLst/>
                <a:gdLst>
                  <a:gd name="T0" fmla="*/ 28 w 84"/>
                  <a:gd name="T1" fmla="*/ 16 h 80"/>
                  <a:gd name="T2" fmla="*/ 36 w 84"/>
                  <a:gd name="T3" fmla="*/ 4 h 80"/>
                  <a:gd name="T4" fmla="*/ 44 w 84"/>
                  <a:gd name="T5" fmla="*/ 0 h 80"/>
                  <a:gd name="T6" fmla="*/ 52 w 84"/>
                  <a:gd name="T7" fmla="*/ 0 h 80"/>
                  <a:gd name="T8" fmla="*/ 60 w 84"/>
                  <a:gd name="T9" fmla="*/ 0 h 80"/>
                  <a:gd name="T10" fmla="*/ 64 w 84"/>
                  <a:gd name="T11" fmla="*/ 0 h 80"/>
                  <a:gd name="T12" fmla="*/ 68 w 84"/>
                  <a:gd name="T13" fmla="*/ 4 h 80"/>
                  <a:gd name="T14" fmla="*/ 72 w 84"/>
                  <a:gd name="T15" fmla="*/ 12 h 80"/>
                  <a:gd name="T16" fmla="*/ 72 w 84"/>
                  <a:gd name="T17" fmla="*/ 20 h 80"/>
                  <a:gd name="T18" fmla="*/ 72 w 84"/>
                  <a:gd name="T19" fmla="*/ 28 h 80"/>
                  <a:gd name="T20" fmla="*/ 72 w 84"/>
                  <a:gd name="T21" fmla="*/ 60 h 80"/>
                  <a:gd name="T22" fmla="*/ 72 w 84"/>
                  <a:gd name="T23" fmla="*/ 68 h 80"/>
                  <a:gd name="T24" fmla="*/ 76 w 84"/>
                  <a:gd name="T25" fmla="*/ 72 h 80"/>
                  <a:gd name="T26" fmla="*/ 76 w 84"/>
                  <a:gd name="T27" fmla="*/ 72 h 80"/>
                  <a:gd name="T28" fmla="*/ 76 w 84"/>
                  <a:gd name="T29" fmla="*/ 76 h 80"/>
                  <a:gd name="T30" fmla="*/ 80 w 84"/>
                  <a:gd name="T31" fmla="*/ 76 h 80"/>
                  <a:gd name="T32" fmla="*/ 84 w 84"/>
                  <a:gd name="T33" fmla="*/ 76 h 80"/>
                  <a:gd name="T34" fmla="*/ 84 w 84"/>
                  <a:gd name="T35" fmla="*/ 80 h 80"/>
                  <a:gd name="T36" fmla="*/ 48 w 84"/>
                  <a:gd name="T37" fmla="*/ 80 h 80"/>
                  <a:gd name="T38" fmla="*/ 48 w 84"/>
                  <a:gd name="T39" fmla="*/ 76 h 80"/>
                  <a:gd name="T40" fmla="*/ 48 w 84"/>
                  <a:gd name="T41" fmla="*/ 76 h 80"/>
                  <a:gd name="T42" fmla="*/ 52 w 84"/>
                  <a:gd name="T43" fmla="*/ 76 h 80"/>
                  <a:gd name="T44" fmla="*/ 56 w 84"/>
                  <a:gd name="T45" fmla="*/ 76 h 80"/>
                  <a:gd name="T46" fmla="*/ 56 w 84"/>
                  <a:gd name="T47" fmla="*/ 72 h 80"/>
                  <a:gd name="T48" fmla="*/ 60 w 84"/>
                  <a:gd name="T49" fmla="*/ 68 h 80"/>
                  <a:gd name="T50" fmla="*/ 60 w 84"/>
                  <a:gd name="T51" fmla="*/ 68 h 80"/>
                  <a:gd name="T52" fmla="*/ 60 w 84"/>
                  <a:gd name="T53" fmla="*/ 60 h 80"/>
                  <a:gd name="T54" fmla="*/ 60 w 84"/>
                  <a:gd name="T55" fmla="*/ 28 h 80"/>
                  <a:gd name="T56" fmla="*/ 60 w 84"/>
                  <a:gd name="T57" fmla="*/ 20 h 80"/>
                  <a:gd name="T58" fmla="*/ 56 w 84"/>
                  <a:gd name="T59" fmla="*/ 12 h 80"/>
                  <a:gd name="T60" fmla="*/ 52 w 84"/>
                  <a:gd name="T61" fmla="*/ 12 h 80"/>
                  <a:gd name="T62" fmla="*/ 48 w 84"/>
                  <a:gd name="T63" fmla="*/ 8 h 80"/>
                  <a:gd name="T64" fmla="*/ 36 w 84"/>
                  <a:gd name="T65" fmla="*/ 12 h 80"/>
                  <a:gd name="T66" fmla="*/ 28 w 84"/>
                  <a:gd name="T67" fmla="*/ 20 h 80"/>
                  <a:gd name="T68" fmla="*/ 28 w 84"/>
                  <a:gd name="T69" fmla="*/ 60 h 80"/>
                  <a:gd name="T70" fmla="*/ 28 w 84"/>
                  <a:gd name="T71" fmla="*/ 68 h 80"/>
                  <a:gd name="T72" fmla="*/ 28 w 84"/>
                  <a:gd name="T73" fmla="*/ 72 h 80"/>
                  <a:gd name="T74" fmla="*/ 28 w 84"/>
                  <a:gd name="T75" fmla="*/ 72 h 80"/>
                  <a:gd name="T76" fmla="*/ 28 w 84"/>
                  <a:gd name="T77" fmla="*/ 76 h 80"/>
                  <a:gd name="T78" fmla="*/ 32 w 84"/>
                  <a:gd name="T79" fmla="*/ 76 h 80"/>
                  <a:gd name="T80" fmla="*/ 36 w 84"/>
                  <a:gd name="T81" fmla="*/ 76 h 80"/>
                  <a:gd name="T82" fmla="*/ 36 w 84"/>
                  <a:gd name="T83" fmla="*/ 80 h 80"/>
                  <a:gd name="T84" fmla="*/ 0 w 84"/>
                  <a:gd name="T85" fmla="*/ 80 h 80"/>
                  <a:gd name="T86" fmla="*/ 0 w 84"/>
                  <a:gd name="T87" fmla="*/ 76 h 80"/>
                  <a:gd name="T88" fmla="*/ 4 w 84"/>
                  <a:gd name="T89" fmla="*/ 76 h 80"/>
                  <a:gd name="T90" fmla="*/ 8 w 84"/>
                  <a:gd name="T91" fmla="*/ 76 h 80"/>
                  <a:gd name="T92" fmla="*/ 8 w 84"/>
                  <a:gd name="T93" fmla="*/ 72 h 80"/>
                  <a:gd name="T94" fmla="*/ 12 w 84"/>
                  <a:gd name="T95" fmla="*/ 68 h 80"/>
                  <a:gd name="T96" fmla="*/ 12 w 84"/>
                  <a:gd name="T97" fmla="*/ 60 h 80"/>
                  <a:gd name="T98" fmla="*/ 12 w 84"/>
                  <a:gd name="T99" fmla="*/ 32 h 80"/>
                  <a:gd name="T100" fmla="*/ 12 w 84"/>
                  <a:gd name="T101" fmla="*/ 20 h 80"/>
                  <a:gd name="T102" fmla="*/ 12 w 84"/>
                  <a:gd name="T103" fmla="*/ 12 h 80"/>
                  <a:gd name="T104" fmla="*/ 12 w 84"/>
                  <a:gd name="T105" fmla="*/ 12 h 80"/>
                  <a:gd name="T106" fmla="*/ 8 w 84"/>
                  <a:gd name="T107" fmla="*/ 8 h 80"/>
                  <a:gd name="T108" fmla="*/ 8 w 84"/>
                  <a:gd name="T109" fmla="*/ 8 h 80"/>
                  <a:gd name="T110" fmla="*/ 8 w 84"/>
                  <a:gd name="T111" fmla="*/ 8 h 80"/>
                  <a:gd name="T112" fmla="*/ 4 w 84"/>
                  <a:gd name="T113" fmla="*/ 8 h 80"/>
                  <a:gd name="T114" fmla="*/ 0 w 84"/>
                  <a:gd name="T115" fmla="*/ 8 h 80"/>
                  <a:gd name="T116" fmla="*/ 0 w 84"/>
                  <a:gd name="T117" fmla="*/ 8 h 80"/>
                  <a:gd name="T118" fmla="*/ 24 w 84"/>
                  <a:gd name="T119" fmla="*/ 0 h 80"/>
                  <a:gd name="T120" fmla="*/ 28 w 84"/>
                  <a:gd name="T121" fmla="*/ 0 h 80"/>
                  <a:gd name="T122" fmla="*/ 28 w 84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"/>
                  <a:gd name="T187" fmla="*/ 0 h 80"/>
                  <a:gd name="T188" fmla="*/ 84 w 84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" h="80">
                    <a:moveTo>
                      <a:pt x="28" y="16"/>
                    </a:moveTo>
                    <a:lnTo>
                      <a:pt x="36" y="4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8" y="4"/>
                    </a:lnTo>
                    <a:lnTo>
                      <a:pt x="72" y="12"/>
                    </a:lnTo>
                    <a:lnTo>
                      <a:pt x="72" y="20"/>
                    </a:lnTo>
                    <a:lnTo>
                      <a:pt x="72" y="28"/>
                    </a:lnTo>
                    <a:lnTo>
                      <a:pt x="72" y="60"/>
                    </a:lnTo>
                    <a:lnTo>
                      <a:pt x="72" y="68"/>
                    </a:lnTo>
                    <a:lnTo>
                      <a:pt x="76" y="72"/>
                    </a:lnTo>
                    <a:lnTo>
                      <a:pt x="76" y="76"/>
                    </a:lnTo>
                    <a:lnTo>
                      <a:pt x="80" y="76"/>
                    </a:lnTo>
                    <a:lnTo>
                      <a:pt x="84" y="76"/>
                    </a:lnTo>
                    <a:lnTo>
                      <a:pt x="84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2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0018" name="Freeform 52"/>
              <p:cNvSpPr>
                <a:spLocks noEditPoints="1"/>
              </p:cNvSpPr>
              <p:nvPr/>
            </p:nvSpPr>
            <p:spPr bwMode="auto">
              <a:xfrm>
                <a:off x="1867" y="3476"/>
                <a:ext cx="81" cy="117"/>
              </a:xfrm>
              <a:custGeom>
                <a:avLst/>
                <a:gdLst>
                  <a:gd name="T0" fmla="*/ 12 w 81"/>
                  <a:gd name="T1" fmla="*/ 44 h 117"/>
                  <a:gd name="T2" fmla="*/ 8 w 81"/>
                  <a:gd name="T3" fmla="*/ 32 h 117"/>
                  <a:gd name="T4" fmla="*/ 8 w 81"/>
                  <a:gd name="T5" fmla="*/ 16 h 117"/>
                  <a:gd name="T6" fmla="*/ 25 w 81"/>
                  <a:gd name="T7" fmla="*/ 0 h 117"/>
                  <a:gd name="T8" fmla="*/ 49 w 81"/>
                  <a:gd name="T9" fmla="*/ 0 h 117"/>
                  <a:gd name="T10" fmla="*/ 73 w 81"/>
                  <a:gd name="T11" fmla="*/ 4 h 117"/>
                  <a:gd name="T12" fmla="*/ 77 w 81"/>
                  <a:gd name="T13" fmla="*/ 4 h 117"/>
                  <a:gd name="T14" fmla="*/ 77 w 81"/>
                  <a:gd name="T15" fmla="*/ 4 h 117"/>
                  <a:gd name="T16" fmla="*/ 81 w 81"/>
                  <a:gd name="T17" fmla="*/ 8 h 117"/>
                  <a:gd name="T18" fmla="*/ 77 w 81"/>
                  <a:gd name="T19" fmla="*/ 8 h 117"/>
                  <a:gd name="T20" fmla="*/ 77 w 81"/>
                  <a:gd name="T21" fmla="*/ 8 h 117"/>
                  <a:gd name="T22" fmla="*/ 73 w 81"/>
                  <a:gd name="T23" fmla="*/ 8 h 117"/>
                  <a:gd name="T24" fmla="*/ 69 w 81"/>
                  <a:gd name="T25" fmla="*/ 16 h 117"/>
                  <a:gd name="T26" fmla="*/ 65 w 81"/>
                  <a:gd name="T27" fmla="*/ 36 h 117"/>
                  <a:gd name="T28" fmla="*/ 49 w 81"/>
                  <a:gd name="T29" fmla="*/ 52 h 117"/>
                  <a:gd name="T30" fmla="*/ 33 w 81"/>
                  <a:gd name="T31" fmla="*/ 52 h 117"/>
                  <a:gd name="T32" fmla="*/ 21 w 81"/>
                  <a:gd name="T33" fmla="*/ 56 h 117"/>
                  <a:gd name="T34" fmla="*/ 17 w 81"/>
                  <a:gd name="T35" fmla="*/ 60 h 117"/>
                  <a:gd name="T36" fmla="*/ 17 w 81"/>
                  <a:gd name="T37" fmla="*/ 64 h 117"/>
                  <a:gd name="T38" fmla="*/ 21 w 81"/>
                  <a:gd name="T39" fmla="*/ 64 h 117"/>
                  <a:gd name="T40" fmla="*/ 29 w 81"/>
                  <a:gd name="T41" fmla="*/ 68 h 117"/>
                  <a:gd name="T42" fmla="*/ 53 w 81"/>
                  <a:gd name="T43" fmla="*/ 68 h 117"/>
                  <a:gd name="T44" fmla="*/ 69 w 81"/>
                  <a:gd name="T45" fmla="*/ 68 h 117"/>
                  <a:gd name="T46" fmla="*/ 77 w 81"/>
                  <a:gd name="T47" fmla="*/ 80 h 117"/>
                  <a:gd name="T48" fmla="*/ 77 w 81"/>
                  <a:gd name="T49" fmla="*/ 97 h 117"/>
                  <a:gd name="T50" fmla="*/ 61 w 81"/>
                  <a:gd name="T51" fmla="*/ 113 h 117"/>
                  <a:gd name="T52" fmla="*/ 33 w 81"/>
                  <a:gd name="T53" fmla="*/ 117 h 117"/>
                  <a:gd name="T54" fmla="*/ 8 w 81"/>
                  <a:gd name="T55" fmla="*/ 109 h 117"/>
                  <a:gd name="T56" fmla="*/ 0 w 81"/>
                  <a:gd name="T57" fmla="*/ 101 h 117"/>
                  <a:gd name="T58" fmla="*/ 0 w 81"/>
                  <a:gd name="T59" fmla="*/ 97 h 117"/>
                  <a:gd name="T60" fmla="*/ 8 w 81"/>
                  <a:gd name="T61" fmla="*/ 89 h 117"/>
                  <a:gd name="T62" fmla="*/ 17 w 81"/>
                  <a:gd name="T63" fmla="*/ 76 h 117"/>
                  <a:gd name="T64" fmla="*/ 8 w 81"/>
                  <a:gd name="T65" fmla="*/ 72 h 117"/>
                  <a:gd name="T66" fmla="*/ 4 w 81"/>
                  <a:gd name="T67" fmla="*/ 68 h 117"/>
                  <a:gd name="T68" fmla="*/ 8 w 81"/>
                  <a:gd name="T69" fmla="*/ 60 h 117"/>
                  <a:gd name="T70" fmla="*/ 21 w 81"/>
                  <a:gd name="T71" fmla="*/ 52 h 117"/>
                  <a:gd name="T72" fmla="*/ 29 w 81"/>
                  <a:gd name="T73" fmla="*/ 4 h 117"/>
                  <a:gd name="T74" fmla="*/ 21 w 81"/>
                  <a:gd name="T75" fmla="*/ 12 h 117"/>
                  <a:gd name="T76" fmla="*/ 21 w 81"/>
                  <a:gd name="T77" fmla="*/ 36 h 117"/>
                  <a:gd name="T78" fmla="*/ 33 w 81"/>
                  <a:gd name="T79" fmla="*/ 48 h 117"/>
                  <a:gd name="T80" fmla="*/ 45 w 81"/>
                  <a:gd name="T81" fmla="*/ 48 h 117"/>
                  <a:gd name="T82" fmla="*/ 53 w 81"/>
                  <a:gd name="T83" fmla="*/ 40 h 117"/>
                  <a:gd name="T84" fmla="*/ 53 w 81"/>
                  <a:gd name="T85" fmla="*/ 16 h 117"/>
                  <a:gd name="T86" fmla="*/ 41 w 81"/>
                  <a:gd name="T87" fmla="*/ 4 h 117"/>
                  <a:gd name="T88" fmla="*/ 21 w 81"/>
                  <a:gd name="T89" fmla="*/ 80 h 117"/>
                  <a:gd name="T90" fmla="*/ 12 w 81"/>
                  <a:gd name="T91" fmla="*/ 89 h 117"/>
                  <a:gd name="T92" fmla="*/ 12 w 81"/>
                  <a:gd name="T93" fmla="*/ 93 h 117"/>
                  <a:gd name="T94" fmla="*/ 17 w 81"/>
                  <a:gd name="T95" fmla="*/ 101 h 117"/>
                  <a:gd name="T96" fmla="*/ 41 w 81"/>
                  <a:gd name="T97" fmla="*/ 105 h 117"/>
                  <a:gd name="T98" fmla="*/ 65 w 81"/>
                  <a:gd name="T99" fmla="*/ 101 h 117"/>
                  <a:gd name="T100" fmla="*/ 73 w 81"/>
                  <a:gd name="T101" fmla="*/ 89 h 117"/>
                  <a:gd name="T102" fmla="*/ 69 w 81"/>
                  <a:gd name="T103" fmla="*/ 85 h 117"/>
                  <a:gd name="T104" fmla="*/ 49 w 81"/>
                  <a:gd name="T105" fmla="*/ 80 h 117"/>
                  <a:gd name="T106" fmla="*/ 21 w 81"/>
                  <a:gd name="T107" fmla="*/ 80 h 1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1"/>
                  <a:gd name="T163" fmla="*/ 0 h 117"/>
                  <a:gd name="T164" fmla="*/ 81 w 81"/>
                  <a:gd name="T165" fmla="*/ 117 h 11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1" h="117">
                    <a:moveTo>
                      <a:pt x="21" y="52"/>
                    </a:moveTo>
                    <a:lnTo>
                      <a:pt x="12" y="44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4" y="28"/>
                    </a:lnTo>
                    <a:lnTo>
                      <a:pt x="8" y="16"/>
                    </a:lnTo>
                    <a:lnTo>
                      <a:pt x="17" y="8"/>
                    </a:lnTo>
                    <a:lnTo>
                      <a:pt x="25" y="0"/>
                    </a:lnTo>
                    <a:lnTo>
                      <a:pt x="37" y="0"/>
                    </a:lnTo>
                    <a:lnTo>
                      <a:pt x="49" y="0"/>
                    </a:lnTo>
                    <a:lnTo>
                      <a:pt x="57" y="4"/>
                    </a:lnTo>
                    <a:lnTo>
                      <a:pt x="73" y="4"/>
                    </a:lnTo>
                    <a:lnTo>
                      <a:pt x="77" y="4"/>
                    </a:lnTo>
                    <a:lnTo>
                      <a:pt x="81" y="4"/>
                    </a:lnTo>
                    <a:lnTo>
                      <a:pt x="81" y="8"/>
                    </a:lnTo>
                    <a:lnTo>
                      <a:pt x="77" y="8"/>
                    </a:lnTo>
                    <a:lnTo>
                      <a:pt x="73" y="8"/>
                    </a:lnTo>
                    <a:lnTo>
                      <a:pt x="65" y="8"/>
                    </a:lnTo>
                    <a:lnTo>
                      <a:pt x="69" y="16"/>
                    </a:lnTo>
                    <a:lnTo>
                      <a:pt x="69" y="24"/>
                    </a:lnTo>
                    <a:lnTo>
                      <a:pt x="65" y="36"/>
                    </a:lnTo>
                    <a:lnTo>
                      <a:pt x="61" y="44"/>
                    </a:lnTo>
                    <a:lnTo>
                      <a:pt x="49" y="52"/>
                    </a:lnTo>
                    <a:lnTo>
                      <a:pt x="37" y="52"/>
                    </a:lnTo>
                    <a:lnTo>
                      <a:pt x="33" y="52"/>
                    </a:lnTo>
                    <a:lnTo>
                      <a:pt x="25" y="52"/>
                    </a:lnTo>
                    <a:lnTo>
                      <a:pt x="21" y="56"/>
                    </a:lnTo>
                    <a:lnTo>
                      <a:pt x="17" y="56"/>
                    </a:lnTo>
                    <a:lnTo>
                      <a:pt x="17" y="60"/>
                    </a:lnTo>
                    <a:lnTo>
                      <a:pt x="17" y="64"/>
                    </a:lnTo>
                    <a:lnTo>
                      <a:pt x="21" y="64"/>
                    </a:lnTo>
                    <a:lnTo>
                      <a:pt x="25" y="64"/>
                    </a:lnTo>
                    <a:lnTo>
                      <a:pt x="29" y="68"/>
                    </a:lnTo>
                    <a:lnTo>
                      <a:pt x="37" y="68"/>
                    </a:lnTo>
                    <a:lnTo>
                      <a:pt x="53" y="68"/>
                    </a:lnTo>
                    <a:lnTo>
                      <a:pt x="61" y="68"/>
                    </a:lnTo>
                    <a:lnTo>
                      <a:pt x="69" y="68"/>
                    </a:lnTo>
                    <a:lnTo>
                      <a:pt x="73" y="72"/>
                    </a:lnTo>
                    <a:lnTo>
                      <a:pt x="77" y="80"/>
                    </a:lnTo>
                    <a:lnTo>
                      <a:pt x="77" y="85"/>
                    </a:lnTo>
                    <a:lnTo>
                      <a:pt x="77" y="97"/>
                    </a:lnTo>
                    <a:lnTo>
                      <a:pt x="69" y="105"/>
                    </a:lnTo>
                    <a:lnTo>
                      <a:pt x="61" y="113"/>
                    </a:lnTo>
                    <a:lnTo>
                      <a:pt x="49" y="117"/>
                    </a:lnTo>
                    <a:lnTo>
                      <a:pt x="33" y="117"/>
                    </a:lnTo>
                    <a:lnTo>
                      <a:pt x="21" y="117"/>
                    </a:lnTo>
                    <a:lnTo>
                      <a:pt x="8" y="109"/>
                    </a:lnTo>
                    <a:lnTo>
                      <a:pt x="0" y="105"/>
                    </a:lnTo>
                    <a:lnTo>
                      <a:pt x="0" y="101"/>
                    </a:lnTo>
                    <a:lnTo>
                      <a:pt x="0" y="97"/>
                    </a:lnTo>
                    <a:lnTo>
                      <a:pt x="4" y="93"/>
                    </a:lnTo>
                    <a:lnTo>
                      <a:pt x="8" y="89"/>
                    </a:lnTo>
                    <a:lnTo>
                      <a:pt x="8" y="85"/>
                    </a:lnTo>
                    <a:lnTo>
                      <a:pt x="17" y="76"/>
                    </a:lnTo>
                    <a:lnTo>
                      <a:pt x="12" y="76"/>
                    </a:lnTo>
                    <a:lnTo>
                      <a:pt x="8" y="72"/>
                    </a:lnTo>
                    <a:lnTo>
                      <a:pt x="4" y="72"/>
                    </a:lnTo>
                    <a:lnTo>
                      <a:pt x="4" y="68"/>
                    </a:lnTo>
                    <a:lnTo>
                      <a:pt x="8" y="64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21" y="52"/>
                    </a:lnTo>
                    <a:close/>
                    <a:moveTo>
                      <a:pt x="37" y="0"/>
                    </a:moveTo>
                    <a:lnTo>
                      <a:pt x="29" y="4"/>
                    </a:lnTo>
                    <a:lnTo>
                      <a:pt x="25" y="8"/>
                    </a:lnTo>
                    <a:lnTo>
                      <a:pt x="21" y="12"/>
                    </a:lnTo>
                    <a:lnTo>
                      <a:pt x="21" y="24"/>
                    </a:lnTo>
                    <a:lnTo>
                      <a:pt x="21" y="36"/>
                    </a:lnTo>
                    <a:lnTo>
                      <a:pt x="25" y="44"/>
                    </a:lnTo>
                    <a:lnTo>
                      <a:pt x="33" y="48"/>
                    </a:lnTo>
                    <a:lnTo>
                      <a:pt x="37" y="48"/>
                    </a:lnTo>
                    <a:lnTo>
                      <a:pt x="45" y="48"/>
                    </a:lnTo>
                    <a:lnTo>
                      <a:pt x="49" y="44"/>
                    </a:lnTo>
                    <a:lnTo>
                      <a:pt x="53" y="40"/>
                    </a:lnTo>
                    <a:lnTo>
                      <a:pt x="53" y="28"/>
                    </a:lnTo>
                    <a:lnTo>
                      <a:pt x="53" y="16"/>
                    </a:lnTo>
                    <a:lnTo>
                      <a:pt x="49" y="8"/>
                    </a:lnTo>
                    <a:lnTo>
                      <a:pt x="41" y="4"/>
                    </a:lnTo>
                    <a:lnTo>
                      <a:pt x="37" y="0"/>
                    </a:lnTo>
                    <a:close/>
                    <a:moveTo>
                      <a:pt x="21" y="80"/>
                    </a:moveTo>
                    <a:lnTo>
                      <a:pt x="17" y="85"/>
                    </a:lnTo>
                    <a:lnTo>
                      <a:pt x="12" y="89"/>
                    </a:lnTo>
                    <a:lnTo>
                      <a:pt x="12" y="93"/>
                    </a:lnTo>
                    <a:lnTo>
                      <a:pt x="12" y="97"/>
                    </a:lnTo>
                    <a:lnTo>
                      <a:pt x="17" y="101"/>
                    </a:lnTo>
                    <a:lnTo>
                      <a:pt x="29" y="105"/>
                    </a:lnTo>
                    <a:lnTo>
                      <a:pt x="41" y="105"/>
                    </a:lnTo>
                    <a:lnTo>
                      <a:pt x="57" y="105"/>
                    </a:lnTo>
                    <a:lnTo>
                      <a:pt x="65" y="101"/>
                    </a:lnTo>
                    <a:lnTo>
                      <a:pt x="69" y="97"/>
                    </a:lnTo>
                    <a:lnTo>
                      <a:pt x="73" y="89"/>
                    </a:lnTo>
                    <a:lnTo>
                      <a:pt x="69" y="85"/>
                    </a:lnTo>
                    <a:lnTo>
                      <a:pt x="61" y="80"/>
                    </a:lnTo>
                    <a:lnTo>
                      <a:pt x="49" y="80"/>
                    </a:lnTo>
                    <a:lnTo>
                      <a:pt x="33" y="80"/>
                    </a:lnTo>
                    <a:lnTo>
                      <a:pt x="21" y="8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39982" name="Freeform 53"/>
            <p:cNvSpPr>
              <a:spLocks noEditPoints="1"/>
            </p:cNvSpPr>
            <p:nvPr/>
          </p:nvSpPr>
          <p:spPr bwMode="auto">
            <a:xfrm>
              <a:off x="5221" y="2142"/>
              <a:ext cx="27" cy="72"/>
            </a:xfrm>
            <a:custGeom>
              <a:avLst/>
              <a:gdLst>
                <a:gd name="T0" fmla="*/ 6 w 37"/>
                <a:gd name="T1" fmla="*/ 0 h 125"/>
                <a:gd name="T2" fmla="*/ 7 w 37"/>
                <a:gd name="T3" fmla="*/ 0 h 125"/>
                <a:gd name="T4" fmla="*/ 7 w 37"/>
                <a:gd name="T5" fmla="*/ 1 h 125"/>
                <a:gd name="T6" fmla="*/ 8 w 37"/>
                <a:gd name="T7" fmla="*/ 1 h 125"/>
                <a:gd name="T8" fmla="*/ 8 w 37"/>
                <a:gd name="T9" fmla="*/ 1 h 125"/>
                <a:gd name="T10" fmla="*/ 8 w 37"/>
                <a:gd name="T11" fmla="*/ 2 h 125"/>
                <a:gd name="T12" fmla="*/ 7 w 37"/>
                <a:gd name="T13" fmla="*/ 2 h 125"/>
                <a:gd name="T14" fmla="*/ 7 w 37"/>
                <a:gd name="T15" fmla="*/ 2 h 125"/>
                <a:gd name="T16" fmla="*/ 6 w 37"/>
                <a:gd name="T17" fmla="*/ 2 h 125"/>
                <a:gd name="T18" fmla="*/ 5 w 37"/>
                <a:gd name="T19" fmla="*/ 2 h 125"/>
                <a:gd name="T20" fmla="*/ 4 w 37"/>
                <a:gd name="T21" fmla="*/ 2 h 125"/>
                <a:gd name="T22" fmla="*/ 2 w 37"/>
                <a:gd name="T23" fmla="*/ 2 h 125"/>
                <a:gd name="T24" fmla="*/ 2 w 37"/>
                <a:gd name="T25" fmla="*/ 1 h 125"/>
                <a:gd name="T26" fmla="*/ 2 w 37"/>
                <a:gd name="T27" fmla="*/ 1 h 125"/>
                <a:gd name="T28" fmla="*/ 4 w 37"/>
                <a:gd name="T29" fmla="*/ 1 h 125"/>
                <a:gd name="T30" fmla="*/ 5 w 37"/>
                <a:gd name="T31" fmla="*/ 0 h 125"/>
                <a:gd name="T32" fmla="*/ 6 w 37"/>
                <a:gd name="T33" fmla="*/ 0 h 125"/>
                <a:gd name="T34" fmla="*/ 8 w 37"/>
                <a:gd name="T35" fmla="*/ 5 h 125"/>
                <a:gd name="T36" fmla="*/ 8 w 37"/>
                <a:gd name="T37" fmla="*/ 12 h 125"/>
                <a:gd name="T38" fmla="*/ 8 w 37"/>
                <a:gd name="T39" fmla="*/ 12 h 125"/>
                <a:gd name="T40" fmla="*/ 8 w 37"/>
                <a:gd name="T41" fmla="*/ 13 h 125"/>
                <a:gd name="T42" fmla="*/ 8 w 37"/>
                <a:gd name="T43" fmla="*/ 13 h 125"/>
                <a:gd name="T44" fmla="*/ 9 w 37"/>
                <a:gd name="T45" fmla="*/ 13 h 125"/>
                <a:gd name="T46" fmla="*/ 9 w 37"/>
                <a:gd name="T47" fmla="*/ 13 h 125"/>
                <a:gd name="T48" fmla="*/ 11 w 37"/>
                <a:gd name="T49" fmla="*/ 13 h 125"/>
                <a:gd name="T50" fmla="*/ 11 w 37"/>
                <a:gd name="T51" fmla="*/ 14 h 125"/>
                <a:gd name="T52" fmla="*/ 0 w 37"/>
                <a:gd name="T53" fmla="*/ 14 h 125"/>
                <a:gd name="T54" fmla="*/ 0 w 37"/>
                <a:gd name="T55" fmla="*/ 13 h 125"/>
                <a:gd name="T56" fmla="*/ 1 w 37"/>
                <a:gd name="T57" fmla="*/ 13 h 125"/>
                <a:gd name="T58" fmla="*/ 2 w 37"/>
                <a:gd name="T59" fmla="*/ 13 h 125"/>
                <a:gd name="T60" fmla="*/ 2 w 37"/>
                <a:gd name="T61" fmla="*/ 13 h 125"/>
                <a:gd name="T62" fmla="*/ 4 w 37"/>
                <a:gd name="T63" fmla="*/ 13 h 125"/>
                <a:gd name="T64" fmla="*/ 4 w 37"/>
                <a:gd name="T65" fmla="*/ 12 h 125"/>
                <a:gd name="T66" fmla="*/ 4 w 37"/>
                <a:gd name="T67" fmla="*/ 12 h 125"/>
                <a:gd name="T68" fmla="*/ 4 w 37"/>
                <a:gd name="T69" fmla="*/ 8 h 125"/>
                <a:gd name="T70" fmla="*/ 4 w 37"/>
                <a:gd name="T71" fmla="*/ 7 h 125"/>
                <a:gd name="T72" fmla="*/ 4 w 37"/>
                <a:gd name="T73" fmla="*/ 6 h 125"/>
                <a:gd name="T74" fmla="*/ 4 w 37"/>
                <a:gd name="T75" fmla="*/ 6 h 125"/>
                <a:gd name="T76" fmla="*/ 2 w 37"/>
                <a:gd name="T77" fmla="*/ 6 h 125"/>
                <a:gd name="T78" fmla="*/ 2 w 37"/>
                <a:gd name="T79" fmla="*/ 6 h 125"/>
                <a:gd name="T80" fmla="*/ 2 w 37"/>
                <a:gd name="T81" fmla="*/ 6 h 125"/>
                <a:gd name="T82" fmla="*/ 1 w 37"/>
                <a:gd name="T83" fmla="*/ 6 h 125"/>
                <a:gd name="T84" fmla="*/ 0 w 37"/>
                <a:gd name="T85" fmla="*/ 6 h 125"/>
                <a:gd name="T86" fmla="*/ 0 w 37"/>
                <a:gd name="T87" fmla="*/ 6 h 125"/>
                <a:gd name="T88" fmla="*/ 7 w 37"/>
                <a:gd name="T89" fmla="*/ 5 h 125"/>
                <a:gd name="T90" fmla="*/ 8 w 37"/>
                <a:gd name="T91" fmla="*/ 5 h 1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"/>
                <a:gd name="T139" fmla="*/ 0 h 125"/>
                <a:gd name="T140" fmla="*/ 37 w 37"/>
                <a:gd name="T141" fmla="*/ 125 h 12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" h="125">
                  <a:moveTo>
                    <a:pt x="20" y="0"/>
                  </a:moveTo>
                  <a:lnTo>
                    <a:pt x="24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7"/>
                  </a:lnTo>
                  <a:lnTo>
                    <a:pt x="24" y="17"/>
                  </a:lnTo>
                  <a:lnTo>
                    <a:pt x="24" y="21"/>
                  </a:lnTo>
                  <a:lnTo>
                    <a:pt x="20" y="21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20" y="0"/>
                  </a:lnTo>
                  <a:close/>
                  <a:moveTo>
                    <a:pt x="28" y="45"/>
                  </a:moveTo>
                  <a:lnTo>
                    <a:pt x="28" y="105"/>
                  </a:lnTo>
                  <a:lnTo>
                    <a:pt x="28" y="113"/>
                  </a:lnTo>
                  <a:lnTo>
                    <a:pt x="28" y="117"/>
                  </a:lnTo>
                  <a:lnTo>
                    <a:pt x="32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2" y="113"/>
                  </a:lnTo>
                  <a:lnTo>
                    <a:pt x="12" y="105"/>
                  </a:lnTo>
                  <a:lnTo>
                    <a:pt x="12" y="77"/>
                  </a:lnTo>
                  <a:lnTo>
                    <a:pt x="12" y="65"/>
                  </a:lnTo>
                  <a:lnTo>
                    <a:pt x="12" y="57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3"/>
                  </a:lnTo>
                  <a:lnTo>
                    <a:pt x="24" y="45"/>
                  </a:lnTo>
                  <a:lnTo>
                    <a:pt x="28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3" name="Freeform 54"/>
            <p:cNvSpPr>
              <a:spLocks noEditPoints="1"/>
            </p:cNvSpPr>
            <p:nvPr/>
          </p:nvSpPr>
          <p:spPr bwMode="auto">
            <a:xfrm>
              <a:off x="5258" y="2168"/>
              <a:ext cx="60" cy="67"/>
            </a:xfrm>
            <a:custGeom>
              <a:avLst/>
              <a:gdLst>
                <a:gd name="T0" fmla="*/ 5 w 80"/>
                <a:gd name="T1" fmla="*/ 5 h 117"/>
                <a:gd name="T2" fmla="*/ 2 w 80"/>
                <a:gd name="T3" fmla="*/ 3 h 117"/>
                <a:gd name="T4" fmla="*/ 2 w 80"/>
                <a:gd name="T5" fmla="*/ 2 h 117"/>
                <a:gd name="T6" fmla="*/ 8 w 80"/>
                <a:gd name="T7" fmla="*/ 0 h 117"/>
                <a:gd name="T8" fmla="*/ 15 w 80"/>
                <a:gd name="T9" fmla="*/ 0 h 117"/>
                <a:gd name="T10" fmla="*/ 22 w 80"/>
                <a:gd name="T11" fmla="*/ 1 h 117"/>
                <a:gd name="T12" fmla="*/ 24 w 80"/>
                <a:gd name="T13" fmla="*/ 1 h 117"/>
                <a:gd name="T14" fmla="*/ 26 w 80"/>
                <a:gd name="T15" fmla="*/ 1 h 117"/>
                <a:gd name="T16" fmla="*/ 26 w 80"/>
                <a:gd name="T17" fmla="*/ 1 h 117"/>
                <a:gd name="T18" fmla="*/ 26 w 80"/>
                <a:gd name="T19" fmla="*/ 1 h 117"/>
                <a:gd name="T20" fmla="*/ 24 w 80"/>
                <a:gd name="T21" fmla="*/ 1 h 117"/>
                <a:gd name="T22" fmla="*/ 22 w 80"/>
                <a:gd name="T23" fmla="*/ 1 h 117"/>
                <a:gd name="T24" fmla="*/ 22 w 80"/>
                <a:gd name="T25" fmla="*/ 2 h 117"/>
                <a:gd name="T26" fmla="*/ 20 w 80"/>
                <a:gd name="T27" fmla="*/ 4 h 117"/>
                <a:gd name="T28" fmla="*/ 15 w 80"/>
                <a:gd name="T29" fmla="*/ 6 h 117"/>
                <a:gd name="T30" fmla="*/ 10 w 80"/>
                <a:gd name="T31" fmla="*/ 6 h 117"/>
                <a:gd name="T32" fmla="*/ 6 w 80"/>
                <a:gd name="T33" fmla="*/ 6 h 117"/>
                <a:gd name="T34" fmla="*/ 5 w 80"/>
                <a:gd name="T35" fmla="*/ 6 h 117"/>
                <a:gd name="T36" fmla="*/ 5 w 80"/>
                <a:gd name="T37" fmla="*/ 7 h 117"/>
                <a:gd name="T38" fmla="*/ 6 w 80"/>
                <a:gd name="T39" fmla="*/ 7 h 117"/>
                <a:gd name="T40" fmla="*/ 9 w 80"/>
                <a:gd name="T41" fmla="*/ 7 h 117"/>
                <a:gd name="T42" fmla="*/ 16 w 80"/>
                <a:gd name="T43" fmla="*/ 7 h 117"/>
                <a:gd name="T44" fmla="*/ 22 w 80"/>
                <a:gd name="T45" fmla="*/ 7 h 117"/>
                <a:gd name="T46" fmla="*/ 24 w 80"/>
                <a:gd name="T47" fmla="*/ 9 h 117"/>
                <a:gd name="T48" fmla="*/ 24 w 80"/>
                <a:gd name="T49" fmla="*/ 10 h 117"/>
                <a:gd name="T50" fmla="*/ 19 w 80"/>
                <a:gd name="T51" fmla="*/ 12 h 117"/>
                <a:gd name="T52" fmla="*/ 11 w 80"/>
                <a:gd name="T53" fmla="*/ 13 h 117"/>
                <a:gd name="T54" fmla="*/ 2 w 80"/>
                <a:gd name="T55" fmla="*/ 12 h 117"/>
                <a:gd name="T56" fmla="*/ 0 w 80"/>
                <a:gd name="T57" fmla="*/ 11 h 117"/>
                <a:gd name="T58" fmla="*/ 0 w 80"/>
                <a:gd name="T59" fmla="*/ 10 h 117"/>
                <a:gd name="T60" fmla="*/ 2 w 80"/>
                <a:gd name="T61" fmla="*/ 10 h 117"/>
                <a:gd name="T62" fmla="*/ 5 w 80"/>
                <a:gd name="T63" fmla="*/ 8 h 117"/>
                <a:gd name="T64" fmla="*/ 2 w 80"/>
                <a:gd name="T65" fmla="*/ 7 h 117"/>
                <a:gd name="T66" fmla="*/ 2 w 80"/>
                <a:gd name="T67" fmla="*/ 7 h 117"/>
                <a:gd name="T68" fmla="*/ 2 w 80"/>
                <a:gd name="T69" fmla="*/ 6 h 117"/>
                <a:gd name="T70" fmla="*/ 6 w 80"/>
                <a:gd name="T71" fmla="*/ 6 h 117"/>
                <a:gd name="T72" fmla="*/ 9 w 80"/>
                <a:gd name="T73" fmla="*/ 1 h 117"/>
                <a:gd name="T74" fmla="*/ 6 w 80"/>
                <a:gd name="T75" fmla="*/ 1 h 117"/>
                <a:gd name="T76" fmla="*/ 6 w 80"/>
                <a:gd name="T77" fmla="*/ 4 h 117"/>
                <a:gd name="T78" fmla="*/ 10 w 80"/>
                <a:gd name="T79" fmla="*/ 5 h 117"/>
                <a:gd name="T80" fmla="*/ 14 w 80"/>
                <a:gd name="T81" fmla="*/ 5 h 117"/>
                <a:gd name="T82" fmla="*/ 16 w 80"/>
                <a:gd name="T83" fmla="*/ 4 h 117"/>
                <a:gd name="T84" fmla="*/ 16 w 80"/>
                <a:gd name="T85" fmla="*/ 2 h 117"/>
                <a:gd name="T86" fmla="*/ 14 w 80"/>
                <a:gd name="T87" fmla="*/ 1 h 117"/>
                <a:gd name="T88" fmla="*/ 6 w 80"/>
                <a:gd name="T89" fmla="*/ 9 h 117"/>
                <a:gd name="T90" fmla="*/ 4 w 80"/>
                <a:gd name="T91" fmla="*/ 10 h 117"/>
                <a:gd name="T92" fmla="*/ 4 w 80"/>
                <a:gd name="T93" fmla="*/ 10 h 117"/>
                <a:gd name="T94" fmla="*/ 5 w 80"/>
                <a:gd name="T95" fmla="*/ 11 h 117"/>
                <a:gd name="T96" fmla="*/ 12 w 80"/>
                <a:gd name="T97" fmla="*/ 11 h 117"/>
                <a:gd name="T98" fmla="*/ 20 w 80"/>
                <a:gd name="T99" fmla="*/ 11 h 117"/>
                <a:gd name="T100" fmla="*/ 22 w 80"/>
                <a:gd name="T101" fmla="*/ 10 h 117"/>
                <a:gd name="T102" fmla="*/ 22 w 80"/>
                <a:gd name="T103" fmla="*/ 9 h 117"/>
                <a:gd name="T104" fmla="*/ 15 w 80"/>
                <a:gd name="T105" fmla="*/ 9 h 117"/>
                <a:gd name="T106" fmla="*/ 6 w 80"/>
                <a:gd name="T107" fmla="*/ 9 h 1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0"/>
                <a:gd name="T163" fmla="*/ 0 h 117"/>
                <a:gd name="T164" fmla="*/ 80 w 80"/>
                <a:gd name="T165" fmla="*/ 117 h 1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0" h="117">
                  <a:moveTo>
                    <a:pt x="20" y="52"/>
                  </a:moveTo>
                  <a:lnTo>
                    <a:pt x="16" y="44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4" y="2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76" y="8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68" y="16"/>
                  </a:lnTo>
                  <a:lnTo>
                    <a:pt x="68" y="24"/>
                  </a:lnTo>
                  <a:lnTo>
                    <a:pt x="64" y="36"/>
                  </a:lnTo>
                  <a:lnTo>
                    <a:pt x="60" y="44"/>
                  </a:lnTo>
                  <a:lnTo>
                    <a:pt x="48" y="52"/>
                  </a:lnTo>
                  <a:lnTo>
                    <a:pt x="36" y="52"/>
                  </a:lnTo>
                  <a:lnTo>
                    <a:pt x="32" y="52"/>
                  </a:lnTo>
                  <a:lnTo>
                    <a:pt x="24" y="52"/>
                  </a:lnTo>
                  <a:lnTo>
                    <a:pt x="20" y="56"/>
                  </a:lnTo>
                  <a:lnTo>
                    <a:pt x="16" y="60"/>
                  </a:lnTo>
                  <a:lnTo>
                    <a:pt x="16" y="64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8" y="68"/>
                  </a:lnTo>
                  <a:lnTo>
                    <a:pt x="36" y="68"/>
                  </a:lnTo>
                  <a:lnTo>
                    <a:pt x="52" y="68"/>
                  </a:lnTo>
                  <a:lnTo>
                    <a:pt x="60" y="68"/>
                  </a:lnTo>
                  <a:lnTo>
                    <a:pt x="68" y="68"/>
                  </a:lnTo>
                  <a:lnTo>
                    <a:pt x="72" y="72"/>
                  </a:lnTo>
                  <a:lnTo>
                    <a:pt x="76" y="80"/>
                  </a:lnTo>
                  <a:lnTo>
                    <a:pt x="76" y="85"/>
                  </a:lnTo>
                  <a:lnTo>
                    <a:pt x="76" y="97"/>
                  </a:lnTo>
                  <a:lnTo>
                    <a:pt x="68" y="105"/>
                  </a:lnTo>
                  <a:lnTo>
                    <a:pt x="60" y="113"/>
                  </a:lnTo>
                  <a:lnTo>
                    <a:pt x="48" y="117"/>
                  </a:lnTo>
                  <a:lnTo>
                    <a:pt x="36" y="117"/>
                  </a:lnTo>
                  <a:lnTo>
                    <a:pt x="20" y="117"/>
                  </a:lnTo>
                  <a:lnTo>
                    <a:pt x="8" y="109"/>
                  </a:lnTo>
                  <a:lnTo>
                    <a:pt x="4" y="105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8" y="89"/>
                  </a:lnTo>
                  <a:lnTo>
                    <a:pt x="8" y="85"/>
                  </a:lnTo>
                  <a:lnTo>
                    <a:pt x="16" y="76"/>
                  </a:lnTo>
                  <a:lnTo>
                    <a:pt x="12" y="76"/>
                  </a:lnTo>
                  <a:lnTo>
                    <a:pt x="8" y="72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0" y="52"/>
                  </a:lnTo>
                  <a:close/>
                  <a:moveTo>
                    <a:pt x="36" y="0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24"/>
                  </a:lnTo>
                  <a:lnTo>
                    <a:pt x="20" y="36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52" y="40"/>
                  </a:lnTo>
                  <a:lnTo>
                    <a:pt x="52" y="28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0"/>
                  </a:lnTo>
                  <a:close/>
                  <a:moveTo>
                    <a:pt x="20" y="80"/>
                  </a:moveTo>
                  <a:lnTo>
                    <a:pt x="16" y="85"/>
                  </a:lnTo>
                  <a:lnTo>
                    <a:pt x="12" y="89"/>
                  </a:lnTo>
                  <a:lnTo>
                    <a:pt x="12" y="93"/>
                  </a:lnTo>
                  <a:lnTo>
                    <a:pt x="12" y="97"/>
                  </a:lnTo>
                  <a:lnTo>
                    <a:pt x="16" y="101"/>
                  </a:lnTo>
                  <a:lnTo>
                    <a:pt x="28" y="105"/>
                  </a:lnTo>
                  <a:lnTo>
                    <a:pt x="40" y="105"/>
                  </a:lnTo>
                  <a:lnTo>
                    <a:pt x="56" y="105"/>
                  </a:lnTo>
                  <a:lnTo>
                    <a:pt x="64" y="101"/>
                  </a:lnTo>
                  <a:lnTo>
                    <a:pt x="68" y="97"/>
                  </a:lnTo>
                  <a:lnTo>
                    <a:pt x="72" y="89"/>
                  </a:lnTo>
                  <a:lnTo>
                    <a:pt x="72" y="85"/>
                  </a:lnTo>
                  <a:lnTo>
                    <a:pt x="68" y="85"/>
                  </a:lnTo>
                  <a:lnTo>
                    <a:pt x="60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2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4" name="Freeform 55"/>
            <p:cNvSpPr>
              <a:spLocks/>
            </p:cNvSpPr>
            <p:nvPr/>
          </p:nvSpPr>
          <p:spPr bwMode="auto">
            <a:xfrm>
              <a:off x="5321" y="2142"/>
              <a:ext cx="64" cy="72"/>
            </a:xfrm>
            <a:custGeom>
              <a:avLst/>
              <a:gdLst>
                <a:gd name="T0" fmla="*/ 8 w 85"/>
                <a:gd name="T1" fmla="*/ 7 h 125"/>
                <a:gd name="T2" fmla="*/ 13 w 85"/>
                <a:gd name="T3" fmla="*/ 5 h 125"/>
                <a:gd name="T4" fmla="*/ 17 w 85"/>
                <a:gd name="T5" fmla="*/ 5 h 125"/>
                <a:gd name="T6" fmla="*/ 21 w 85"/>
                <a:gd name="T7" fmla="*/ 5 h 125"/>
                <a:gd name="T8" fmla="*/ 22 w 85"/>
                <a:gd name="T9" fmla="*/ 6 h 125"/>
                <a:gd name="T10" fmla="*/ 23 w 85"/>
                <a:gd name="T11" fmla="*/ 8 h 125"/>
                <a:gd name="T12" fmla="*/ 23 w 85"/>
                <a:gd name="T13" fmla="*/ 12 h 125"/>
                <a:gd name="T14" fmla="*/ 23 w 85"/>
                <a:gd name="T15" fmla="*/ 13 h 125"/>
                <a:gd name="T16" fmla="*/ 26 w 85"/>
                <a:gd name="T17" fmla="*/ 13 h 125"/>
                <a:gd name="T18" fmla="*/ 27 w 85"/>
                <a:gd name="T19" fmla="*/ 14 h 125"/>
                <a:gd name="T20" fmla="*/ 15 w 85"/>
                <a:gd name="T21" fmla="*/ 13 h 125"/>
                <a:gd name="T22" fmla="*/ 17 w 85"/>
                <a:gd name="T23" fmla="*/ 13 h 125"/>
                <a:gd name="T24" fmla="*/ 18 w 85"/>
                <a:gd name="T25" fmla="*/ 13 h 125"/>
                <a:gd name="T26" fmla="*/ 18 w 85"/>
                <a:gd name="T27" fmla="*/ 12 h 125"/>
                <a:gd name="T28" fmla="*/ 18 w 85"/>
                <a:gd name="T29" fmla="*/ 8 h 125"/>
                <a:gd name="T30" fmla="*/ 18 w 85"/>
                <a:gd name="T31" fmla="*/ 7 h 125"/>
                <a:gd name="T32" fmla="*/ 17 w 85"/>
                <a:gd name="T33" fmla="*/ 6 h 125"/>
                <a:gd name="T34" fmla="*/ 15 w 85"/>
                <a:gd name="T35" fmla="*/ 6 h 125"/>
                <a:gd name="T36" fmla="*/ 12 w 85"/>
                <a:gd name="T37" fmla="*/ 6 h 125"/>
                <a:gd name="T38" fmla="*/ 8 w 85"/>
                <a:gd name="T39" fmla="*/ 7 h 125"/>
                <a:gd name="T40" fmla="*/ 8 w 85"/>
                <a:gd name="T41" fmla="*/ 12 h 125"/>
                <a:gd name="T42" fmla="*/ 8 w 85"/>
                <a:gd name="T43" fmla="*/ 13 h 125"/>
                <a:gd name="T44" fmla="*/ 11 w 85"/>
                <a:gd name="T45" fmla="*/ 13 h 125"/>
                <a:gd name="T46" fmla="*/ 12 w 85"/>
                <a:gd name="T47" fmla="*/ 14 h 125"/>
                <a:gd name="T48" fmla="*/ 0 w 85"/>
                <a:gd name="T49" fmla="*/ 13 h 125"/>
                <a:gd name="T50" fmla="*/ 3 w 85"/>
                <a:gd name="T51" fmla="*/ 13 h 125"/>
                <a:gd name="T52" fmla="*/ 3 w 85"/>
                <a:gd name="T53" fmla="*/ 13 h 125"/>
                <a:gd name="T54" fmla="*/ 3 w 85"/>
                <a:gd name="T55" fmla="*/ 12 h 125"/>
                <a:gd name="T56" fmla="*/ 3 w 85"/>
                <a:gd name="T57" fmla="*/ 2 h 125"/>
                <a:gd name="T58" fmla="*/ 3 w 85"/>
                <a:gd name="T59" fmla="*/ 1 h 125"/>
                <a:gd name="T60" fmla="*/ 3 w 85"/>
                <a:gd name="T61" fmla="*/ 1 h 125"/>
                <a:gd name="T62" fmla="*/ 2 w 85"/>
                <a:gd name="T63" fmla="*/ 1 h 125"/>
                <a:gd name="T64" fmla="*/ 0 w 85"/>
                <a:gd name="T65" fmla="*/ 1 h 125"/>
                <a:gd name="T66" fmla="*/ 8 w 85"/>
                <a:gd name="T67" fmla="*/ 0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"/>
                <a:gd name="T103" fmla="*/ 0 h 125"/>
                <a:gd name="T104" fmla="*/ 85 w 85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" h="125">
                  <a:moveTo>
                    <a:pt x="25" y="0"/>
                  </a:moveTo>
                  <a:lnTo>
                    <a:pt x="25" y="61"/>
                  </a:lnTo>
                  <a:lnTo>
                    <a:pt x="33" y="53"/>
                  </a:lnTo>
                  <a:lnTo>
                    <a:pt x="41" y="45"/>
                  </a:lnTo>
                  <a:lnTo>
                    <a:pt x="45" y="45"/>
                  </a:lnTo>
                  <a:lnTo>
                    <a:pt x="53" y="45"/>
                  </a:lnTo>
                  <a:lnTo>
                    <a:pt x="57" y="45"/>
                  </a:lnTo>
                  <a:lnTo>
                    <a:pt x="65" y="45"/>
                  </a:lnTo>
                  <a:lnTo>
                    <a:pt x="69" y="53"/>
                  </a:lnTo>
                  <a:lnTo>
                    <a:pt x="69" y="57"/>
                  </a:lnTo>
                  <a:lnTo>
                    <a:pt x="73" y="65"/>
                  </a:lnTo>
                  <a:lnTo>
                    <a:pt x="73" y="77"/>
                  </a:lnTo>
                  <a:lnTo>
                    <a:pt x="73" y="105"/>
                  </a:lnTo>
                  <a:lnTo>
                    <a:pt x="73" y="113"/>
                  </a:lnTo>
                  <a:lnTo>
                    <a:pt x="73" y="117"/>
                  </a:lnTo>
                  <a:lnTo>
                    <a:pt x="77" y="121"/>
                  </a:lnTo>
                  <a:lnTo>
                    <a:pt x="81" y="121"/>
                  </a:lnTo>
                  <a:lnTo>
                    <a:pt x="85" y="121"/>
                  </a:lnTo>
                  <a:lnTo>
                    <a:pt x="85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49" y="121"/>
                  </a:lnTo>
                  <a:lnTo>
                    <a:pt x="53" y="121"/>
                  </a:lnTo>
                  <a:lnTo>
                    <a:pt x="57" y="121"/>
                  </a:lnTo>
                  <a:lnTo>
                    <a:pt x="57" y="117"/>
                  </a:lnTo>
                  <a:lnTo>
                    <a:pt x="57" y="113"/>
                  </a:lnTo>
                  <a:lnTo>
                    <a:pt x="57" y="105"/>
                  </a:lnTo>
                  <a:lnTo>
                    <a:pt x="57" y="77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3" y="57"/>
                  </a:lnTo>
                  <a:lnTo>
                    <a:pt x="49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7"/>
                  </a:lnTo>
                  <a:lnTo>
                    <a:pt x="33" y="61"/>
                  </a:lnTo>
                  <a:lnTo>
                    <a:pt x="25" y="65"/>
                  </a:lnTo>
                  <a:lnTo>
                    <a:pt x="25" y="105"/>
                  </a:lnTo>
                  <a:lnTo>
                    <a:pt x="25" y="113"/>
                  </a:lnTo>
                  <a:lnTo>
                    <a:pt x="25" y="117"/>
                  </a:lnTo>
                  <a:lnTo>
                    <a:pt x="29" y="121"/>
                  </a:lnTo>
                  <a:lnTo>
                    <a:pt x="33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8" y="105"/>
                  </a:lnTo>
                  <a:lnTo>
                    <a:pt x="8" y="33"/>
                  </a:lnTo>
                  <a:lnTo>
                    <a:pt x="8" y="21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4" y="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5" name="Freeform 56"/>
            <p:cNvSpPr>
              <a:spLocks/>
            </p:cNvSpPr>
            <p:nvPr/>
          </p:nvSpPr>
          <p:spPr bwMode="auto">
            <a:xfrm>
              <a:off x="5385" y="2154"/>
              <a:ext cx="37" cy="60"/>
            </a:xfrm>
            <a:custGeom>
              <a:avLst/>
              <a:gdLst>
                <a:gd name="T0" fmla="*/ 9 w 49"/>
                <a:gd name="T1" fmla="*/ 0 h 104"/>
                <a:gd name="T2" fmla="*/ 9 w 49"/>
                <a:gd name="T3" fmla="*/ 3 h 104"/>
                <a:gd name="T4" fmla="*/ 16 w 49"/>
                <a:gd name="T5" fmla="*/ 3 h 104"/>
                <a:gd name="T6" fmla="*/ 16 w 49"/>
                <a:gd name="T7" fmla="*/ 3 h 104"/>
                <a:gd name="T8" fmla="*/ 9 w 49"/>
                <a:gd name="T9" fmla="*/ 3 h 104"/>
                <a:gd name="T10" fmla="*/ 9 w 49"/>
                <a:gd name="T11" fmla="*/ 9 h 104"/>
                <a:gd name="T12" fmla="*/ 9 w 49"/>
                <a:gd name="T13" fmla="*/ 10 h 104"/>
                <a:gd name="T14" fmla="*/ 9 w 49"/>
                <a:gd name="T15" fmla="*/ 10 h 104"/>
                <a:gd name="T16" fmla="*/ 11 w 49"/>
                <a:gd name="T17" fmla="*/ 10 h 104"/>
                <a:gd name="T18" fmla="*/ 11 w 49"/>
                <a:gd name="T19" fmla="*/ 10 h 104"/>
                <a:gd name="T20" fmla="*/ 13 w 49"/>
                <a:gd name="T21" fmla="*/ 10 h 104"/>
                <a:gd name="T22" fmla="*/ 13 w 49"/>
                <a:gd name="T23" fmla="*/ 10 h 104"/>
                <a:gd name="T24" fmla="*/ 14 w 49"/>
                <a:gd name="T25" fmla="*/ 10 h 104"/>
                <a:gd name="T26" fmla="*/ 14 w 49"/>
                <a:gd name="T27" fmla="*/ 10 h 104"/>
                <a:gd name="T28" fmla="*/ 16 w 49"/>
                <a:gd name="T29" fmla="*/ 10 h 104"/>
                <a:gd name="T30" fmla="*/ 14 w 49"/>
                <a:gd name="T31" fmla="*/ 10 h 104"/>
                <a:gd name="T32" fmla="*/ 13 w 49"/>
                <a:gd name="T33" fmla="*/ 11 h 104"/>
                <a:gd name="T34" fmla="*/ 11 w 49"/>
                <a:gd name="T35" fmla="*/ 12 h 104"/>
                <a:gd name="T36" fmla="*/ 9 w 49"/>
                <a:gd name="T37" fmla="*/ 12 h 104"/>
                <a:gd name="T38" fmla="*/ 8 w 49"/>
                <a:gd name="T39" fmla="*/ 12 h 104"/>
                <a:gd name="T40" fmla="*/ 6 w 49"/>
                <a:gd name="T41" fmla="*/ 12 h 104"/>
                <a:gd name="T42" fmla="*/ 5 w 49"/>
                <a:gd name="T43" fmla="*/ 11 h 104"/>
                <a:gd name="T44" fmla="*/ 5 w 49"/>
                <a:gd name="T45" fmla="*/ 10 h 104"/>
                <a:gd name="T46" fmla="*/ 4 w 49"/>
                <a:gd name="T47" fmla="*/ 10 h 104"/>
                <a:gd name="T48" fmla="*/ 4 w 49"/>
                <a:gd name="T49" fmla="*/ 9 h 104"/>
                <a:gd name="T50" fmla="*/ 4 w 49"/>
                <a:gd name="T51" fmla="*/ 3 h 104"/>
                <a:gd name="T52" fmla="*/ 0 w 49"/>
                <a:gd name="T53" fmla="*/ 3 h 104"/>
                <a:gd name="T54" fmla="*/ 0 w 49"/>
                <a:gd name="T55" fmla="*/ 3 h 104"/>
                <a:gd name="T56" fmla="*/ 2 w 49"/>
                <a:gd name="T57" fmla="*/ 3 h 104"/>
                <a:gd name="T58" fmla="*/ 4 w 49"/>
                <a:gd name="T59" fmla="*/ 2 h 104"/>
                <a:gd name="T60" fmla="*/ 5 w 49"/>
                <a:gd name="T61" fmla="*/ 2 h 104"/>
                <a:gd name="T62" fmla="*/ 6 w 49"/>
                <a:gd name="T63" fmla="*/ 1 h 104"/>
                <a:gd name="T64" fmla="*/ 8 w 49"/>
                <a:gd name="T65" fmla="*/ 1 h 104"/>
                <a:gd name="T66" fmla="*/ 8 w 49"/>
                <a:gd name="T67" fmla="*/ 0 h 104"/>
                <a:gd name="T68" fmla="*/ 9 w 49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104"/>
                <a:gd name="T107" fmla="*/ 49 w 49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104">
                  <a:moveTo>
                    <a:pt x="28" y="0"/>
                  </a:moveTo>
                  <a:lnTo>
                    <a:pt x="28" y="24"/>
                  </a:lnTo>
                  <a:lnTo>
                    <a:pt x="49" y="24"/>
                  </a:lnTo>
                  <a:lnTo>
                    <a:pt x="49" y="28"/>
                  </a:lnTo>
                  <a:lnTo>
                    <a:pt x="28" y="28"/>
                  </a:lnTo>
                  <a:lnTo>
                    <a:pt x="28" y="80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2"/>
                  </a:lnTo>
                  <a:lnTo>
                    <a:pt x="40" y="92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9" y="88"/>
                  </a:lnTo>
                  <a:lnTo>
                    <a:pt x="44" y="96"/>
                  </a:lnTo>
                  <a:lnTo>
                    <a:pt x="40" y="100"/>
                  </a:lnTo>
                  <a:lnTo>
                    <a:pt x="36" y="104"/>
                  </a:lnTo>
                  <a:lnTo>
                    <a:pt x="28" y="104"/>
                  </a:lnTo>
                  <a:lnTo>
                    <a:pt x="24" y="104"/>
                  </a:lnTo>
                  <a:lnTo>
                    <a:pt x="20" y="104"/>
                  </a:lnTo>
                  <a:lnTo>
                    <a:pt x="16" y="100"/>
                  </a:lnTo>
                  <a:lnTo>
                    <a:pt x="16" y="96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6" name="Line 57"/>
            <p:cNvSpPr>
              <a:spLocks noChangeShapeType="1"/>
            </p:cNvSpPr>
            <p:nvPr/>
          </p:nvSpPr>
          <p:spPr bwMode="auto">
            <a:xfrm>
              <a:off x="5248" y="1984"/>
              <a:ext cx="1" cy="14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7" name="Line 58"/>
            <p:cNvSpPr>
              <a:spLocks noChangeShapeType="1"/>
            </p:cNvSpPr>
            <p:nvPr/>
          </p:nvSpPr>
          <p:spPr bwMode="auto">
            <a:xfrm>
              <a:off x="3582" y="1057"/>
              <a:ext cx="1" cy="6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8" name="Line 59"/>
            <p:cNvSpPr>
              <a:spLocks noChangeShapeType="1"/>
            </p:cNvSpPr>
            <p:nvPr/>
          </p:nvSpPr>
          <p:spPr bwMode="auto">
            <a:xfrm flipH="1">
              <a:off x="3908" y="1057"/>
              <a:ext cx="720" cy="6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89" name="Line 60"/>
            <p:cNvSpPr>
              <a:spLocks noChangeShapeType="1"/>
            </p:cNvSpPr>
            <p:nvPr/>
          </p:nvSpPr>
          <p:spPr bwMode="auto">
            <a:xfrm flipH="1">
              <a:off x="3585" y="808"/>
              <a:ext cx="648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0" name="Line 61"/>
            <p:cNvSpPr>
              <a:spLocks noChangeShapeType="1"/>
            </p:cNvSpPr>
            <p:nvPr/>
          </p:nvSpPr>
          <p:spPr bwMode="auto">
            <a:xfrm>
              <a:off x="4233" y="808"/>
              <a:ext cx="395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1" name="Line 62"/>
            <p:cNvSpPr>
              <a:spLocks noChangeShapeType="1"/>
            </p:cNvSpPr>
            <p:nvPr/>
          </p:nvSpPr>
          <p:spPr bwMode="auto">
            <a:xfrm>
              <a:off x="4628" y="1057"/>
              <a:ext cx="298" cy="1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2" name="Line 63"/>
            <p:cNvSpPr>
              <a:spLocks noChangeShapeType="1"/>
            </p:cNvSpPr>
            <p:nvPr/>
          </p:nvSpPr>
          <p:spPr bwMode="auto">
            <a:xfrm>
              <a:off x="4926" y="1308"/>
              <a:ext cx="82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3" name="Line 64"/>
            <p:cNvSpPr>
              <a:spLocks noChangeShapeType="1"/>
            </p:cNvSpPr>
            <p:nvPr/>
          </p:nvSpPr>
          <p:spPr bwMode="auto">
            <a:xfrm flipH="1">
              <a:off x="4233" y="1308"/>
              <a:ext cx="693" cy="39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4" name="Line 65"/>
            <p:cNvSpPr>
              <a:spLocks noChangeShapeType="1"/>
            </p:cNvSpPr>
            <p:nvPr/>
          </p:nvSpPr>
          <p:spPr bwMode="auto">
            <a:xfrm flipH="1">
              <a:off x="4628" y="1557"/>
              <a:ext cx="380" cy="1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5" name="Line 66"/>
            <p:cNvSpPr>
              <a:spLocks noChangeShapeType="1"/>
            </p:cNvSpPr>
            <p:nvPr/>
          </p:nvSpPr>
          <p:spPr bwMode="auto">
            <a:xfrm>
              <a:off x="5008" y="1557"/>
              <a:ext cx="231" cy="1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39996" name="Text Box 67"/>
            <p:cNvSpPr txBox="1">
              <a:spLocks noChangeArrowheads="1"/>
            </p:cNvSpPr>
            <p:nvPr/>
          </p:nvSpPr>
          <p:spPr bwMode="auto">
            <a:xfrm>
              <a:off x="5088" y="2112"/>
              <a:ext cx="355" cy="1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flight</a:t>
              </a:r>
            </a:p>
          </p:txBody>
        </p:sp>
        <p:sp>
          <p:nvSpPr>
            <p:cNvPr id="39997" name="Text Box 68"/>
            <p:cNvSpPr txBox="1">
              <a:spLocks noChangeArrowheads="1"/>
            </p:cNvSpPr>
            <p:nvPr/>
          </p:nvSpPr>
          <p:spPr bwMode="auto">
            <a:xfrm>
              <a:off x="4800" y="1440"/>
              <a:ext cx="504" cy="1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Nominal</a:t>
              </a:r>
            </a:p>
          </p:txBody>
        </p:sp>
        <p:sp>
          <p:nvSpPr>
            <p:cNvPr id="39998" name="Text Box 69"/>
            <p:cNvSpPr txBox="1">
              <a:spLocks noChangeArrowheads="1"/>
            </p:cNvSpPr>
            <p:nvPr/>
          </p:nvSpPr>
          <p:spPr bwMode="auto">
            <a:xfrm>
              <a:off x="5040" y="1632"/>
              <a:ext cx="505" cy="1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Nominal</a:t>
              </a:r>
            </a:p>
          </p:txBody>
        </p:sp>
        <p:sp>
          <p:nvSpPr>
            <p:cNvPr id="39999" name="Line 70"/>
            <p:cNvSpPr>
              <a:spLocks noChangeShapeType="1"/>
            </p:cNvSpPr>
            <p:nvPr/>
          </p:nvSpPr>
          <p:spPr bwMode="auto">
            <a:xfrm>
              <a:off x="5230" y="1762"/>
              <a:ext cx="0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0" name="Line 71"/>
            <p:cNvSpPr>
              <a:spLocks noChangeShapeType="1"/>
            </p:cNvSpPr>
            <p:nvPr/>
          </p:nvSpPr>
          <p:spPr bwMode="auto">
            <a:xfrm>
              <a:off x="4615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1" name="Line 72"/>
            <p:cNvSpPr>
              <a:spLocks noChangeShapeType="1"/>
            </p:cNvSpPr>
            <p:nvPr/>
          </p:nvSpPr>
          <p:spPr bwMode="auto">
            <a:xfrm>
              <a:off x="3566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2" name="Line 73"/>
            <p:cNvSpPr>
              <a:spLocks noChangeShapeType="1"/>
            </p:cNvSpPr>
            <p:nvPr/>
          </p:nvSpPr>
          <p:spPr bwMode="auto">
            <a:xfrm>
              <a:off x="3928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0003" name="Line 74"/>
            <p:cNvSpPr>
              <a:spLocks noChangeShapeType="1"/>
            </p:cNvSpPr>
            <p:nvPr/>
          </p:nvSpPr>
          <p:spPr bwMode="auto">
            <a:xfrm>
              <a:off x="4217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39948" name="Oval 75"/>
          <p:cNvSpPr>
            <a:spLocks noChangeArrowheads="1"/>
          </p:cNvSpPr>
          <p:nvPr/>
        </p:nvSpPr>
        <p:spPr bwMode="auto">
          <a:xfrm>
            <a:off x="990600" y="3124200"/>
            <a:ext cx="1905000" cy="10668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Rectangle 76"/>
          <p:cNvSpPr>
            <a:spLocks noChangeArrowheads="1"/>
          </p:cNvSpPr>
          <p:nvPr/>
        </p:nvSpPr>
        <p:spPr bwMode="auto">
          <a:xfrm>
            <a:off x="1066800" y="34290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CFG</a:t>
            </a:r>
            <a:endParaRPr lang="en-US" sz="32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9950" name="Line 77"/>
          <p:cNvSpPr>
            <a:spLocks noChangeShapeType="1"/>
          </p:cNvSpPr>
          <p:nvPr/>
        </p:nvSpPr>
        <p:spPr bwMode="auto">
          <a:xfrm flipV="1">
            <a:off x="2895600" y="3200400"/>
            <a:ext cx="8382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9951" name="Rectangle 78"/>
          <p:cNvSpPr>
            <a:spLocks noChangeArrowheads="1"/>
          </p:cNvSpPr>
          <p:nvPr/>
        </p:nvSpPr>
        <p:spPr bwMode="auto">
          <a:xfrm>
            <a:off x="0" y="1447800"/>
            <a:ext cx="388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2400" i="1" dirty="0">
                <a:solidFill>
                  <a:schemeClr val="accent2"/>
                </a:solidFill>
                <a:latin typeface="Arial Unicode MS" pitchFamily="34" charset="-128"/>
              </a:rPr>
              <a:t>Sequence of words</a:t>
            </a: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400" i="1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39952" name="Rectangle 79"/>
          <p:cNvSpPr>
            <a:spLocks noChangeArrowheads="1"/>
          </p:cNvSpPr>
          <p:nvPr/>
        </p:nvSpPr>
        <p:spPr bwMode="auto">
          <a:xfrm>
            <a:off x="5181600" y="1295400"/>
            <a:ext cx="335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Arial Unicode MS" pitchFamily="34" charset="-128"/>
              </a:rPr>
              <a:t>Valid parse trees</a:t>
            </a: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400" i="1">
              <a:solidFill>
                <a:schemeClr val="accent2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103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01ADC6-7AB9-4C7F-B02C-950E5A78963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Parsing as Search</a:t>
            </a:r>
          </a:p>
        </p:txBody>
      </p:sp>
      <p:sp>
        <p:nvSpPr>
          <p:cNvPr id="40966" name="Rectangle 3"/>
          <p:cNvSpPr>
            <a:spLocks noChangeArrowheads="1"/>
          </p:cNvSpPr>
          <p:nvPr/>
        </p:nvSpPr>
        <p:spPr bwMode="auto">
          <a:xfrm>
            <a:off x="609600" y="1143000"/>
            <a:ext cx="3733800" cy="3657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S -&gt; NP VP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S -&gt; Aux NP VP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NP -&gt; Det Noun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VP -&gt; Verb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Det -&gt; </a:t>
            </a:r>
            <a:r>
              <a:rPr lang="en-US" sz="2400" b="1" i="1">
                <a:solidFill>
                  <a:srgbClr val="008000"/>
                </a:solidFill>
                <a:latin typeface="Arial Unicode MS" pitchFamily="34" charset="-128"/>
              </a:rPr>
              <a:t>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Noun -&gt; </a:t>
            </a:r>
            <a:r>
              <a:rPr lang="en-US" sz="2400" b="1" i="1">
                <a:solidFill>
                  <a:srgbClr val="008000"/>
                </a:solidFill>
                <a:latin typeface="Arial Unicode MS" pitchFamily="34" charset="-128"/>
              </a:rPr>
              <a:t>flight</a:t>
            </a:r>
            <a:endParaRPr lang="en-US" sz="2400" b="1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Verb -&gt; </a:t>
            </a:r>
            <a:r>
              <a:rPr lang="en-US" sz="2400" b="1" i="1">
                <a:solidFill>
                  <a:srgbClr val="008000"/>
                </a:solidFill>
                <a:latin typeface="Arial Unicode MS" pitchFamily="34" charset="-128"/>
              </a:rPr>
              <a:t>left, arrive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omic Sans MS" pitchFamily="66" charset="0"/>
              </a:rPr>
              <a:t>Aux -&gt;</a:t>
            </a:r>
            <a:r>
              <a:rPr lang="en-US" sz="2400" b="1" i="1">
                <a:solidFill>
                  <a:srgbClr val="008000"/>
                </a:solidFill>
                <a:latin typeface="Arial Unicode MS" pitchFamily="34" charset="-128"/>
              </a:rPr>
              <a:t> do, does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1">
              <a:latin typeface="Arial Unicode MS" pitchFamily="34" charset="-128"/>
            </a:endParaRPr>
          </a:p>
        </p:txBody>
      </p:sp>
      <p:sp>
        <p:nvSpPr>
          <p:cNvPr id="40967" name="Line 4"/>
          <p:cNvSpPr>
            <a:spLocks noChangeShapeType="1"/>
          </p:cNvSpPr>
          <p:nvPr/>
        </p:nvSpPr>
        <p:spPr bwMode="auto">
          <a:xfrm>
            <a:off x="3886200" y="3276600"/>
            <a:ext cx="2057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0968" name="AutoShape 5"/>
          <p:cNvSpPr>
            <a:spLocks noChangeArrowheads="1"/>
          </p:cNvSpPr>
          <p:nvPr/>
        </p:nvSpPr>
        <p:spPr bwMode="auto">
          <a:xfrm>
            <a:off x="6407150" y="2505075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AutoShape 6"/>
          <p:cNvSpPr>
            <a:spLocks noChangeArrowheads="1"/>
          </p:cNvSpPr>
          <p:nvPr/>
        </p:nvSpPr>
        <p:spPr bwMode="auto">
          <a:xfrm>
            <a:off x="7215188" y="2330450"/>
            <a:ext cx="747712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AutoShape 7"/>
          <p:cNvSpPr>
            <a:spLocks noChangeArrowheads="1"/>
          </p:cNvSpPr>
          <p:nvPr/>
        </p:nvSpPr>
        <p:spPr bwMode="auto">
          <a:xfrm>
            <a:off x="6967538" y="3430588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AutoShape 8"/>
          <p:cNvSpPr>
            <a:spLocks noChangeArrowheads="1"/>
          </p:cNvSpPr>
          <p:nvPr/>
        </p:nvSpPr>
        <p:spPr bwMode="auto">
          <a:xfrm>
            <a:off x="7962900" y="3257550"/>
            <a:ext cx="746125" cy="75088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Oval 9"/>
          <p:cNvSpPr>
            <a:spLocks noChangeArrowheads="1"/>
          </p:cNvSpPr>
          <p:nvPr/>
        </p:nvSpPr>
        <p:spPr bwMode="auto">
          <a:xfrm>
            <a:off x="6096000" y="1752600"/>
            <a:ext cx="3048000" cy="3124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Rectangle 10"/>
          <p:cNvSpPr>
            <a:spLocks noChangeArrowheads="1"/>
          </p:cNvSpPr>
          <p:nvPr/>
        </p:nvSpPr>
        <p:spPr bwMode="auto">
          <a:xfrm>
            <a:off x="5029200" y="91440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Search space of possible parse trees</a:t>
            </a:r>
            <a:endParaRPr lang="en-US" sz="2400" i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i="1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40974" name="Rectangle 11"/>
          <p:cNvSpPr>
            <a:spLocks noChangeArrowheads="1"/>
          </p:cNvSpPr>
          <p:nvPr/>
        </p:nvSpPr>
        <p:spPr bwMode="auto">
          <a:xfrm>
            <a:off x="152400" y="6096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i="1">
                <a:solidFill>
                  <a:schemeClr val="accent2"/>
                </a:solidFill>
                <a:latin typeface="Comic Sans MS" pitchFamily="66" charset="0"/>
              </a:rPr>
              <a:t>CFG</a:t>
            </a:r>
            <a:endParaRPr lang="en-US" i="1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i="1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40975" name="Rectangle 12"/>
          <p:cNvSpPr>
            <a:spLocks noChangeArrowheads="1"/>
          </p:cNvSpPr>
          <p:nvPr/>
        </p:nvSpPr>
        <p:spPr bwMode="auto">
          <a:xfrm>
            <a:off x="3962400" y="27432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Comic Sans MS" pitchFamily="66" charset="0"/>
              </a:rPr>
              <a:t>defines</a:t>
            </a:r>
            <a:endParaRPr lang="en-US" b="1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b="1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68916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85800" y="5029200"/>
            <a:ext cx="6781800" cy="990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accent2"/>
                </a:solidFill>
              </a:rPr>
              <a:t>Parsing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  <a:r>
              <a:rPr lang="en-US" dirty="0" smtClean="0"/>
              <a:t> find all trees that cover all and only the words in the input</a:t>
            </a:r>
          </a:p>
        </p:txBody>
      </p:sp>
      <p:sp>
        <p:nvSpPr>
          <p:cNvPr id="40977" name="AutoShape 14"/>
          <p:cNvSpPr>
            <a:spLocks noChangeArrowheads="1"/>
          </p:cNvSpPr>
          <p:nvPr/>
        </p:nvSpPr>
        <p:spPr bwMode="auto">
          <a:xfrm>
            <a:off x="6842125" y="2460625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AutoShape 15"/>
          <p:cNvSpPr>
            <a:spLocks noChangeArrowheads="1"/>
          </p:cNvSpPr>
          <p:nvPr/>
        </p:nvSpPr>
        <p:spPr bwMode="auto">
          <a:xfrm>
            <a:off x="7650163" y="2286000"/>
            <a:ext cx="747712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AutoShape 16"/>
          <p:cNvSpPr>
            <a:spLocks noChangeArrowheads="1"/>
          </p:cNvSpPr>
          <p:nvPr/>
        </p:nvSpPr>
        <p:spPr bwMode="auto">
          <a:xfrm>
            <a:off x="7402513" y="3386138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AutoShape 17"/>
          <p:cNvSpPr>
            <a:spLocks noChangeArrowheads="1"/>
          </p:cNvSpPr>
          <p:nvPr/>
        </p:nvSpPr>
        <p:spPr bwMode="auto">
          <a:xfrm>
            <a:off x="8397875" y="3213100"/>
            <a:ext cx="746125" cy="75088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AutoShape 18"/>
          <p:cNvSpPr>
            <a:spLocks noChangeArrowheads="1"/>
          </p:cNvSpPr>
          <p:nvPr/>
        </p:nvSpPr>
        <p:spPr bwMode="auto">
          <a:xfrm>
            <a:off x="6400800" y="2895600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AutoShape 19"/>
          <p:cNvSpPr>
            <a:spLocks noChangeArrowheads="1"/>
          </p:cNvSpPr>
          <p:nvPr/>
        </p:nvSpPr>
        <p:spPr bwMode="auto">
          <a:xfrm>
            <a:off x="7208838" y="2720975"/>
            <a:ext cx="747712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AutoShape 20"/>
          <p:cNvSpPr>
            <a:spLocks noChangeArrowheads="1"/>
          </p:cNvSpPr>
          <p:nvPr/>
        </p:nvSpPr>
        <p:spPr bwMode="auto">
          <a:xfrm>
            <a:off x="6961188" y="3821113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AutoShape 21"/>
          <p:cNvSpPr>
            <a:spLocks noChangeArrowheads="1"/>
          </p:cNvSpPr>
          <p:nvPr/>
        </p:nvSpPr>
        <p:spPr bwMode="auto">
          <a:xfrm>
            <a:off x="7956550" y="3648075"/>
            <a:ext cx="746125" cy="75088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5" name="AutoShape 22"/>
          <p:cNvSpPr>
            <a:spLocks noChangeArrowheads="1"/>
          </p:cNvSpPr>
          <p:nvPr/>
        </p:nvSpPr>
        <p:spPr bwMode="auto">
          <a:xfrm>
            <a:off x="6835775" y="2851150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AutoShape 23"/>
          <p:cNvSpPr>
            <a:spLocks noChangeArrowheads="1"/>
          </p:cNvSpPr>
          <p:nvPr/>
        </p:nvSpPr>
        <p:spPr bwMode="auto">
          <a:xfrm>
            <a:off x="7643813" y="2676525"/>
            <a:ext cx="747712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7" name="AutoShape 24"/>
          <p:cNvSpPr>
            <a:spLocks noChangeArrowheads="1"/>
          </p:cNvSpPr>
          <p:nvPr/>
        </p:nvSpPr>
        <p:spPr bwMode="auto">
          <a:xfrm>
            <a:off x="7396163" y="3776663"/>
            <a:ext cx="746125" cy="752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0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6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4C3BA5-371D-43EB-8627-706384A5338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Constraints on Search</a:t>
            </a:r>
          </a:p>
        </p:txBody>
      </p:sp>
      <p:sp>
        <p:nvSpPr>
          <p:cNvPr id="41990" name="Text Box 3"/>
          <p:cNvSpPr txBox="1">
            <a:spLocks noChangeArrowheads="1"/>
          </p:cNvSpPr>
          <p:nvPr/>
        </p:nvSpPr>
        <p:spPr bwMode="auto">
          <a:xfrm>
            <a:off x="3733800" y="2743200"/>
            <a:ext cx="1597025" cy="64135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Comic Sans MS" pitchFamily="66" charset="0"/>
              </a:rPr>
              <a:t>Parser</a:t>
            </a:r>
          </a:p>
        </p:txBody>
      </p:sp>
      <p:sp>
        <p:nvSpPr>
          <p:cNvPr id="41991" name="Text Box 4"/>
          <p:cNvSpPr txBox="1">
            <a:spLocks noChangeArrowheads="1"/>
          </p:cNvSpPr>
          <p:nvPr/>
        </p:nvSpPr>
        <p:spPr bwMode="auto">
          <a:xfrm>
            <a:off x="0" y="2057400"/>
            <a:ext cx="33194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Arial Unicode MS" pitchFamily="34" charset="-128"/>
              </a:rPr>
              <a:t>I prefer a morning flight</a:t>
            </a:r>
          </a:p>
        </p:txBody>
      </p:sp>
      <p:sp>
        <p:nvSpPr>
          <p:cNvPr id="41992" name="Line 5"/>
          <p:cNvSpPr>
            <a:spLocks noChangeShapeType="1"/>
          </p:cNvSpPr>
          <p:nvPr/>
        </p:nvSpPr>
        <p:spPr bwMode="auto">
          <a:xfrm>
            <a:off x="3200400" y="2438400"/>
            <a:ext cx="5334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1993" name="Line 6"/>
          <p:cNvSpPr>
            <a:spLocks noChangeShapeType="1"/>
          </p:cNvSpPr>
          <p:nvPr/>
        </p:nvSpPr>
        <p:spPr bwMode="auto">
          <a:xfrm flipV="1">
            <a:off x="5334000" y="30480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41994" name="Group 7"/>
          <p:cNvGrpSpPr>
            <a:grpSpLocks/>
          </p:cNvGrpSpPr>
          <p:nvPr/>
        </p:nvGrpSpPr>
        <p:grpSpPr bwMode="auto">
          <a:xfrm>
            <a:off x="5749925" y="1752600"/>
            <a:ext cx="3394075" cy="2716213"/>
            <a:chOff x="3494" y="720"/>
            <a:chExt cx="2051" cy="1568"/>
          </a:xfrm>
        </p:grpSpPr>
        <p:sp>
          <p:nvSpPr>
            <p:cNvPr id="42001" name="Freeform 8"/>
            <p:cNvSpPr>
              <a:spLocks/>
            </p:cNvSpPr>
            <p:nvPr/>
          </p:nvSpPr>
          <p:spPr bwMode="auto">
            <a:xfrm>
              <a:off x="4206" y="720"/>
              <a:ext cx="57" cy="69"/>
            </a:xfrm>
            <a:custGeom>
              <a:avLst/>
              <a:gdLst>
                <a:gd name="T0" fmla="*/ 22 w 76"/>
                <a:gd name="T1" fmla="*/ 4 h 121"/>
                <a:gd name="T2" fmla="*/ 20 w 76"/>
                <a:gd name="T3" fmla="*/ 3 h 121"/>
                <a:gd name="T4" fmla="*/ 17 w 76"/>
                <a:gd name="T5" fmla="*/ 1 h 121"/>
                <a:gd name="T6" fmla="*/ 14 w 76"/>
                <a:gd name="T7" fmla="*/ 1 h 121"/>
                <a:gd name="T8" fmla="*/ 9 w 76"/>
                <a:gd name="T9" fmla="*/ 1 h 121"/>
                <a:gd name="T10" fmla="*/ 5 w 76"/>
                <a:gd name="T11" fmla="*/ 2 h 121"/>
                <a:gd name="T12" fmla="*/ 5 w 76"/>
                <a:gd name="T13" fmla="*/ 3 h 121"/>
                <a:gd name="T14" fmla="*/ 7 w 76"/>
                <a:gd name="T15" fmla="*/ 4 h 121"/>
                <a:gd name="T16" fmla="*/ 14 w 76"/>
                <a:gd name="T17" fmla="*/ 5 h 121"/>
                <a:gd name="T18" fmla="*/ 20 w 76"/>
                <a:gd name="T19" fmla="*/ 7 h 121"/>
                <a:gd name="T20" fmla="*/ 22 w 76"/>
                <a:gd name="T21" fmla="*/ 8 h 121"/>
                <a:gd name="T22" fmla="*/ 24 w 76"/>
                <a:gd name="T23" fmla="*/ 10 h 121"/>
                <a:gd name="T24" fmla="*/ 20 w 76"/>
                <a:gd name="T25" fmla="*/ 11 h 121"/>
                <a:gd name="T26" fmla="*/ 12 w 76"/>
                <a:gd name="T27" fmla="*/ 13 h 121"/>
                <a:gd name="T28" fmla="*/ 9 w 76"/>
                <a:gd name="T29" fmla="*/ 13 h 121"/>
                <a:gd name="T30" fmla="*/ 6 w 76"/>
                <a:gd name="T31" fmla="*/ 13 h 121"/>
                <a:gd name="T32" fmla="*/ 2 w 76"/>
                <a:gd name="T33" fmla="*/ 12 h 121"/>
                <a:gd name="T34" fmla="*/ 2 w 76"/>
                <a:gd name="T35" fmla="*/ 12 h 121"/>
                <a:gd name="T36" fmla="*/ 2 w 76"/>
                <a:gd name="T37" fmla="*/ 13 h 121"/>
                <a:gd name="T38" fmla="*/ 0 w 76"/>
                <a:gd name="T39" fmla="*/ 9 h 121"/>
                <a:gd name="T40" fmla="*/ 2 w 76"/>
                <a:gd name="T41" fmla="*/ 10 h 121"/>
                <a:gd name="T42" fmla="*/ 4 w 76"/>
                <a:gd name="T43" fmla="*/ 11 h 121"/>
                <a:gd name="T44" fmla="*/ 9 w 76"/>
                <a:gd name="T45" fmla="*/ 12 h 121"/>
                <a:gd name="T46" fmla="*/ 15 w 76"/>
                <a:gd name="T47" fmla="*/ 12 h 121"/>
                <a:gd name="T48" fmla="*/ 19 w 76"/>
                <a:gd name="T49" fmla="*/ 11 h 121"/>
                <a:gd name="T50" fmla="*/ 19 w 76"/>
                <a:gd name="T51" fmla="*/ 10 h 121"/>
                <a:gd name="T52" fmla="*/ 17 w 76"/>
                <a:gd name="T53" fmla="*/ 9 h 121"/>
                <a:gd name="T54" fmla="*/ 15 w 76"/>
                <a:gd name="T55" fmla="*/ 8 h 121"/>
                <a:gd name="T56" fmla="*/ 10 w 76"/>
                <a:gd name="T57" fmla="*/ 7 h 121"/>
                <a:gd name="T58" fmla="*/ 4 w 76"/>
                <a:gd name="T59" fmla="*/ 6 h 121"/>
                <a:gd name="T60" fmla="*/ 2 w 76"/>
                <a:gd name="T61" fmla="*/ 5 h 121"/>
                <a:gd name="T62" fmla="*/ 0 w 76"/>
                <a:gd name="T63" fmla="*/ 3 h 121"/>
                <a:gd name="T64" fmla="*/ 2 w 76"/>
                <a:gd name="T65" fmla="*/ 1 h 121"/>
                <a:gd name="T66" fmla="*/ 10 w 76"/>
                <a:gd name="T67" fmla="*/ 0 h 121"/>
                <a:gd name="T68" fmla="*/ 16 w 76"/>
                <a:gd name="T69" fmla="*/ 1 h 121"/>
                <a:gd name="T70" fmla="*/ 19 w 76"/>
                <a:gd name="T71" fmla="*/ 1 h 121"/>
                <a:gd name="T72" fmla="*/ 20 w 76"/>
                <a:gd name="T73" fmla="*/ 1 h 121"/>
                <a:gd name="T74" fmla="*/ 22 w 76"/>
                <a:gd name="T75" fmla="*/ 0 h 1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6"/>
                <a:gd name="T115" fmla="*/ 0 h 121"/>
                <a:gd name="T116" fmla="*/ 76 w 76"/>
                <a:gd name="T117" fmla="*/ 121 h 1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6" h="121">
                  <a:moveTo>
                    <a:pt x="68" y="0"/>
                  </a:moveTo>
                  <a:lnTo>
                    <a:pt x="68" y="41"/>
                  </a:lnTo>
                  <a:lnTo>
                    <a:pt x="64" y="28"/>
                  </a:lnTo>
                  <a:lnTo>
                    <a:pt x="60" y="20"/>
                  </a:lnTo>
                  <a:lnTo>
                    <a:pt x="56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24" y="36"/>
                  </a:lnTo>
                  <a:lnTo>
                    <a:pt x="32" y="45"/>
                  </a:lnTo>
                  <a:lnTo>
                    <a:pt x="44" y="49"/>
                  </a:lnTo>
                  <a:lnTo>
                    <a:pt x="56" y="57"/>
                  </a:lnTo>
                  <a:lnTo>
                    <a:pt x="64" y="65"/>
                  </a:lnTo>
                  <a:lnTo>
                    <a:pt x="68" y="69"/>
                  </a:lnTo>
                  <a:lnTo>
                    <a:pt x="72" y="73"/>
                  </a:lnTo>
                  <a:lnTo>
                    <a:pt x="76" y="81"/>
                  </a:lnTo>
                  <a:lnTo>
                    <a:pt x="76" y="89"/>
                  </a:lnTo>
                  <a:lnTo>
                    <a:pt x="72" y="101"/>
                  </a:lnTo>
                  <a:lnTo>
                    <a:pt x="64" y="109"/>
                  </a:lnTo>
                  <a:lnTo>
                    <a:pt x="52" y="117"/>
                  </a:lnTo>
                  <a:lnTo>
                    <a:pt x="40" y="121"/>
                  </a:lnTo>
                  <a:lnTo>
                    <a:pt x="36" y="121"/>
                  </a:lnTo>
                  <a:lnTo>
                    <a:pt x="28" y="117"/>
                  </a:lnTo>
                  <a:lnTo>
                    <a:pt x="24" y="117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8" y="113"/>
                  </a:lnTo>
                  <a:lnTo>
                    <a:pt x="4" y="113"/>
                  </a:lnTo>
                  <a:lnTo>
                    <a:pt x="4" y="117"/>
                  </a:lnTo>
                  <a:lnTo>
                    <a:pt x="4" y="121"/>
                  </a:lnTo>
                  <a:lnTo>
                    <a:pt x="0" y="12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93"/>
                  </a:lnTo>
                  <a:lnTo>
                    <a:pt x="8" y="101"/>
                  </a:lnTo>
                  <a:lnTo>
                    <a:pt x="12" y="105"/>
                  </a:lnTo>
                  <a:lnTo>
                    <a:pt x="20" y="109"/>
                  </a:lnTo>
                  <a:lnTo>
                    <a:pt x="28" y="113"/>
                  </a:lnTo>
                  <a:lnTo>
                    <a:pt x="36" y="113"/>
                  </a:lnTo>
                  <a:lnTo>
                    <a:pt x="48" y="113"/>
                  </a:lnTo>
                  <a:lnTo>
                    <a:pt x="56" y="109"/>
                  </a:lnTo>
                  <a:lnTo>
                    <a:pt x="60" y="101"/>
                  </a:lnTo>
                  <a:lnTo>
                    <a:pt x="60" y="97"/>
                  </a:lnTo>
                  <a:lnTo>
                    <a:pt x="60" y="93"/>
                  </a:lnTo>
                  <a:lnTo>
                    <a:pt x="60" y="85"/>
                  </a:lnTo>
                  <a:lnTo>
                    <a:pt x="56" y="81"/>
                  </a:lnTo>
                  <a:lnTo>
                    <a:pt x="52" y="77"/>
                  </a:lnTo>
                  <a:lnTo>
                    <a:pt x="48" y="77"/>
                  </a:lnTo>
                  <a:lnTo>
                    <a:pt x="40" y="73"/>
                  </a:lnTo>
                  <a:lnTo>
                    <a:pt x="32" y="69"/>
                  </a:lnTo>
                  <a:lnTo>
                    <a:pt x="20" y="61"/>
                  </a:lnTo>
                  <a:lnTo>
                    <a:pt x="12" y="53"/>
                  </a:lnTo>
                  <a:lnTo>
                    <a:pt x="8" y="49"/>
                  </a:lnTo>
                  <a:lnTo>
                    <a:pt x="4" y="45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2" name="Freeform 9"/>
            <p:cNvSpPr>
              <a:spLocks/>
            </p:cNvSpPr>
            <p:nvPr/>
          </p:nvSpPr>
          <p:spPr bwMode="auto">
            <a:xfrm>
              <a:off x="3497" y="971"/>
              <a:ext cx="98" cy="67"/>
            </a:xfrm>
            <a:custGeom>
              <a:avLst/>
              <a:gdLst>
                <a:gd name="T0" fmla="*/ 0 w 130"/>
                <a:gd name="T1" fmla="*/ 0 h 117"/>
                <a:gd name="T2" fmla="*/ 10 w 130"/>
                <a:gd name="T3" fmla="*/ 0 h 117"/>
                <a:gd name="T4" fmla="*/ 34 w 130"/>
                <a:gd name="T5" fmla="*/ 10 h 117"/>
                <a:gd name="T6" fmla="*/ 34 w 130"/>
                <a:gd name="T7" fmla="*/ 2 h 117"/>
                <a:gd name="T8" fmla="*/ 34 w 130"/>
                <a:gd name="T9" fmla="*/ 1 h 117"/>
                <a:gd name="T10" fmla="*/ 32 w 130"/>
                <a:gd name="T11" fmla="*/ 1 h 117"/>
                <a:gd name="T12" fmla="*/ 31 w 130"/>
                <a:gd name="T13" fmla="*/ 0 h 117"/>
                <a:gd name="T14" fmla="*/ 30 w 130"/>
                <a:gd name="T15" fmla="*/ 0 h 117"/>
                <a:gd name="T16" fmla="*/ 29 w 130"/>
                <a:gd name="T17" fmla="*/ 0 h 117"/>
                <a:gd name="T18" fmla="*/ 29 w 130"/>
                <a:gd name="T19" fmla="*/ 0 h 117"/>
                <a:gd name="T20" fmla="*/ 42 w 130"/>
                <a:gd name="T21" fmla="*/ 0 h 117"/>
                <a:gd name="T22" fmla="*/ 42 w 130"/>
                <a:gd name="T23" fmla="*/ 0 h 117"/>
                <a:gd name="T24" fmla="*/ 41 w 130"/>
                <a:gd name="T25" fmla="*/ 0 h 117"/>
                <a:gd name="T26" fmla="*/ 38 w 130"/>
                <a:gd name="T27" fmla="*/ 0 h 117"/>
                <a:gd name="T28" fmla="*/ 36 w 130"/>
                <a:gd name="T29" fmla="*/ 1 h 117"/>
                <a:gd name="T30" fmla="*/ 36 w 130"/>
                <a:gd name="T31" fmla="*/ 1 h 117"/>
                <a:gd name="T32" fmla="*/ 36 w 130"/>
                <a:gd name="T33" fmla="*/ 2 h 117"/>
                <a:gd name="T34" fmla="*/ 36 w 130"/>
                <a:gd name="T35" fmla="*/ 13 h 117"/>
                <a:gd name="T36" fmla="*/ 35 w 130"/>
                <a:gd name="T37" fmla="*/ 13 h 117"/>
                <a:gd name="T38" fmla="*/ 10 w 130"/>
                <a:gd name="T39" fmla="*/ 3 h 117"/>
                <a:gd name="T40" fmla="*/ 10 w 130"/>
                <a:gd name="T41" fmla="*/ 10 h 117"/>
                <a:gd name="T42" fmla="*/ 11 w 130"/>
                <a:gd name="T43" fmla="*/ 11 h 117"/>
                <a:gd name="T44" fmla="*/ 11 w 130"/>
                <a:gd name="T45" fmla="*/ 12 h 117"/>
                <a:gd name="T46" fmla="*/ 12 w 130"/>
                <a:gd name="T47" fmla="*/ 12 h 117"/>
                <a:gd name="T48" fmla="*/ 15 w 130"/>
                <a:gd name="T49" fmla="*/ 12 h 117"/>
                <a:gd name="T50" fmla="*/ 16 w 130"/>
                <a:gd name="T51" fmla="*/ 12 h 117"/>
                <a:gd name="T52" fmla="*/ 16 w 130"/>
                <a:gd name="T53" fmla="*/ 13 h 117"/>
                <a:gd name="T54" fmla="*/ 3 w 130"/>
                <a:gd name="T55" fmla="*/ 13 h 117"/>
                <a:gd name="T56" fmla="*/ 3 w 130"/>
                <a:gd name="T57" fmla="*/ 12 h 117"/>
                <a:gd name="T58" fmla="*/ 4 w 130"/>
                <a:gd name="T59" fmla="*/ 12 h 117"/>
                <a:gd name="T60" fmla="*/ 6 w 130"/>
                <a:gd name="T61" fmla="*/ 12 h 117"/>
                <a:gd name="T62" fmla="*/ 7 w 130"/>
                <a:gd name="T63" fmla="*/ 12 h 117"/>
                <a:gd name="T64" fmla="*/ 8 w 130"/>
                <a:gd name="T65" fmla="*/ 11 h 117"/>
                <a:gd name="T66" fmla="*/ 8 w 130"/>
                <a:gd name="T67" fmla="*/ 10 h 117"/>
                <a:gd name="T68" fmla="*/ 8 w 130"/>
                <a:gd name="T69" fmla="*/ 2 h 117"/>
                <a:gd name="T70" fmla="*/ 7 w 130"/>
                <a:gd name="T71" fmla="*/ 1 h 117"/>
                <a:gd name="T72" fmla="*/ 6 w 130"/>
                <a:gd name="T73" fmla="*/ 1 h 117"/>
                <a:gd name="T74" fmla="*/ 4 w 130"/>
                <a:gd name="T75" fmla="*/ 1 h 117"/>
                <a:gd name="T76" fmla="*/ 3 w 130"/>
                <a:gd name="T77" fmla="*/ 1 h 117"/>
                <a:gd name="T78" fmla="*/ 2 w 130"/>
                <a:gd name="T79" fmla="*/ 0 h 117"/>
                <a:gd name="T80" fmla="*/ 0 w 130"/>
                <a:gd name="T81" fmla="*/ 0 h 117"/>
                <a:gd name="T82" fmla="*/ 0 w 130"/>
                <a:gd name="T83" fmla="*/ 0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0"/>
                <a:gd name="T127" fmla="*/ 0 h 117"/>
                <a:gd name="T128" fmla="*/ 130 w 130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0" h="117">
                  <a:moveTo>
                    <a:pt x="0" y="0"/>
                  </a:moveTo>
                  <a:lnTo>
                    <a:pt x="29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8"/>
                  </a:lnTo>
                  <a:lnTo>
                    <a:pt x="101" y="4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13" y="4"/>
                  </a:lnTo>
                  <a:lnTo>
                    <a:pt x="113" y="8"/>
                  </a:lnTo>
                  <a:lnTo>
                    <a:pt x="113" y="20"/>
                  </a:lnTo>
                  <a:lnTo>
                    <a:pt x="113" y="117"/>
                  </a:lnTo>
                  <a:lnTo>
                    <a:pt x="109" y="117"/>
                  </a:lnTo>
                  <a:lnTo>
                    <a:pt x="29" y="24"/>
                  </a:lnTo>
                  <a:lnTo>
                    <a:pt x="29" y="97"/>
                  </a:lnTo>
                  <a:lnTo>
                    <a:pt x="33" y="105"/>
                  </a:lnTo>
                  <a:lnTo>
                    <a:pt x="33" y="109"/>
                  </a:lnTo>
                  <a:lnTo>
                    <a:pt x="37" y="113"/>
                  </a:lnTo>
                  <a:lnTo>
                    <a:pt x="45" y="113"/>
                  </a:lnTo>
                  <a:lnTo>
                    <a:pt x="49" y="113"/>
                  </a:lnTo>
                  <a:lnTo>
                    <a:pt x="49" y="117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12" y="113"/>
                  </a:lnTo>
                  <a:lnTo>
                    <a:pt x="17" y="113"/>
                  </a:lnTo>
                  <a:lnTo>
                    <a:pt x="21" y="109"/>
                  </a:lnTo>
                  <a:lnTo>
                    <a:pt x="25" y="105"/>
                  </a:lnTo>
                  <a:lnTo>
                    <a:pt x="25" y="97"/>
                  </a:lnTo>
                  <a:lnTo>
                    <a:pt x="25" y="16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3" name="Freeform 10"/>
            <p:cNvSpPr>
              <a:spLocks noEditPoints="1"/>
            </p:cNvSpPr>
            <p:nvPr/>
          </p:nvSpPr>
          <p:spPr bwMode="auto">
            <a:xfrm>
              <a:off x="3598" y="971"/>
              <a:ext cx="66" cy="67"/>
            </a:xfrm>
            <a:custGeom>
              <a:avLst/>
              <a:gdLst>
                <a:gd name="T0" fmla="*/ 10 w 88"/>
                <a:gd name="T1" fmla="*/ 6 h 117"/>
                <a:gd name="T2" fmla="*/ 10 w 88"/>
                <a:gd name="T3" fmla="*/ 10 h 117"/>
                <a:gd name="T4" fmla="*/ 10 w 88"/>
                <a:gd name="T5" fmla="*/ 11 h 117"/>
                <a:gd name="T6" fmla="*/ 10 w 88"/>
                <a:gd name="T7" fmla="*/ 12 h 117"/>
                <a:gd name="T8" fmla="*/ 11 w 88"/>
                <a:gd name="T9" fmla="*/ 12 h 117"/>
                <a:gd name="T10" fmla="*/ 14 w 88"/>
                <a:gd name="T11" fmla="*/ 12 h 117"/>
                <a:gd name="T12" fmla="*/ 15 w 88"/>
                <a:gd name="T13" fmla="*/ 12 h 117"/>
                <a:gd name="T14" fmla="*/ 15 w 88"/>
                <a:gd name="T15" fmla="*/ 13 h 117"/>
                <a:gd name="T16" fmla="*/ 0 w 88"/>
                <a:gd name="T17" fmla="*/ 13 h 117"/>
                <a:gd name="T18" fmla="*/ 0 w 88"/>
                <a:gd name="T19" fmla="*/ 12 h 117"/>
                <a:gd name="T20" fmla="*/ 2 w 88"/>
                <a:gd name="T21" fmla="*/ 12 h 117"/>
                <a:gd name="T22" fmla="*/ 2 w 88"/>
                <a:gd name="T23" fmla="*/ 12 h 117"/>
                <a:gd name="T24" fmla="*/ 4 w 88"/>
                <a:gd name="T25" fmla="*/ 12 h 117"/>
                <a:gd name="T26" fmla="*/ 5 w 88"/>
                <a:gd name="T27" fmla="*/ 11 h 117"/>
                <a:gd name="T28" fmla="*/ 5 w 88"/>
                <a:gd name="T29" fmla="*/ 10 h 117"/>
                <a:gd name="T30" fmla="*/ 5 w 88"/>
                <a:gd name="T31" fmla="*/ 2 h 117"/>
                <a:gd name="T32" fmla="*/ 5 w 88"/>
                <a:gd name="T33" fmla="*/ 1 h 117"/>
                <a:gd name="T34" fmla="*/ 4 w 88"/>
                <a:gd name="T35" fmla="*/ 1 h 117"/>
                <a:gd name="T36" fmla="*/ 2 w 88"/>
                <a:gd name="T37" fmla="*/ 0 h 117"/>
                <a:gd name="T38" fmla="*/ 2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13 w 88"/>
                <a:gd name="T45" fmla="*/ 0 h 117"/>
                <a:gd name="T46" fmla="*/ 18 w 88"/>
                <a:gd name="T47" fmla="*/ 0 h 117"/>
                <a:gd name="T48" fmla="*/ 22 w 88"/>
                <a:gd name="T49" fmla="*/ 0 h 117"/>
                <a:gd name="T50" fmla="*/ 24 w 88"/>
                <a:gd name="T51" fmla="*/ 1 h 117"/>
                <a:gd name="T52" fmla="*/ 26 w 88"/>
                <a:gd name="T53" fmla="*/ 1 h 117"/>
                <a:gd name="T54" fmla="*/ 28 w 88"/>
                <a:gd name="T55" fmla="*/ 2 h 117"/>
                <a:gd name="T56" fmla="*/ 28 w 88"/>
                <a:gd name="T57" fmla="*/ 3 h 117"/>
                <a:gd name="T58" fmla="*/ 26 w 88"/>
                <a:gd name="T59" fmla="*/ 5 h 117"/>
                <a:gd name="T60" fmla="*/ 26 w 88"/>
                <a:gd name="T61" fmla="*/ 6 h 117"/>
                <a:gd name="T62" fmla="*/ 22 w 88"/>
                <a:gd name="T63" fmla="*/ 6 h 117"/>
                <a:gd name="T64" fmla="*/ 19 w 88"/>
                <a:gd name="T65" fmla="*/ 6 h 117"/>
                <a:gd name="T66" fmla="*/ 17 w 88"/>
                <a:gd name="T67" fmla="*/ 6 h 117"/>
                <a:gd name="T68" fmla="*/ 15 w 88"/>
                <a:gd name="T69" fmla="*/ 6 h 117"/>
                <a:gd name="T70" fmla="*/ 13 w 88"/>
                <a:gd name="T71" fmla="*/ 6 h 117"/>
                <a:gd name="T72" fmla="*/ 11 w 88"/>
                <a:gd name="T73" fmla="*/ 6 h 117"/>
                <a:gd name="T74" fmla="*/ 10 w 88"/>
                <a:gd name="T75" fmla="*/ 6 h 117"/>
                <a:gd name="T76" fmla="*/ 10 w 88"/>
                <a:gd name="T77" fmla="*/ 6 h 117"/>
                <a:gd name="T78" fmla="*/ 11 w 88"/>
                <a:gd name="T79" fmla="*/ 6 h 117"/>
                <a:gd name="T80" fmla="*/ 13 w 88"/>
                <a:gd name="T81" fmla="*/ 6 h 117"/>
                <a:gd name="T82" fmla="*/ 14 w 88"/>
                <a:gd name="T83" fmla="*/ 6 h 117"/>
                <a:gd name="T84" fmla="*/ 14 w 88"/>
                <a:gd name="T85" fmla="*/ 6 h 117"/>
                <a:gd name="T86" fmla="*/ 17 w 88"/>
                <a:gd name="T87" fmla="*/ 6 h 117"/>
                <a:gd name="T88" fmla="*/ 19 w 88"/>
                <a:gd name="T89" fmla="*/ 5 h 117"/>
                <a:gd name="T90" fmla="*/ 22 w 88"/>
                <a:gd name="T91" fmla="*/ 4 h 117"/>
                <a:gd name="T92" fmla="*/ 22 w 88"/>
                <a:gd name="T93" fmla="*/ 3 h 117"/>
                <a:gd name="T94" fmla="*/ 22 w 88"/>
                <a:gd name="T95" fmla="*/ 3 h 117"/>
                <a:gd name="T96" fmla="*/ 20 w 88"/>
                <a:gd name="T97" fmla="*/ 2 h 117"/>
                <a:gd name="T98" fmla="*/ 19 w 88"/>
                <a:gd name="T99" fmla="*/ 1 h 117"/>
                <a:gd name="T100" fmla="*/ 18 w 88"/>
                <a:gd name="T101" fmla="*/ 1 h 117"/>
                <a:gd name="T102" fmla="*/ 15 w 88"/>
                <a:gd name="T103" fmla="*/ 1 h 117"/>
                <a:gd name="T104" fmla="*/ 14 w 88"/>
                <a:gd name="T105" fmla="*/ 1 h 117"/>
                <a:gd name="T106" fmla="*/ 11 w 88"/>
                <a:gd name="T107" fmla="*/ 1 h 117"/>
                <a:gd name="T108" fmla="*/ 10 w 88"/>
                <a:gd name="T109" fmla="*/ 1 h 117"/>
                <a:gd name="T110" fmla="*/ 10 w 88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2" y="109"/>
                  </a:lnTo>
                  <a:lnTo>
                    <a:pt x="36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0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4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0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0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52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4" name="Freeform 11"/>
            <p:cNvSpPr>
              <a:spLocks/>
            </p:cNvSpPr>
            <p:nvPr/>
          </p:nvSpPr>
          <p:spPr bwMode="auto">
            <a:xfrm>
              <a:off x="4543" y="971"/>
              <a:ext cx="95" cy="67"/>
            </a:xfrm>
            <a:custGeom>
              <a:avLst/>
              <a:gdLst>
                <a:gd name="T0" fmla="*/ 41 w 126"/>
                <a:gd name="T1" fmla="*/ 0 h 117"/>
                <a:gd name="T2" fmla="*/ 41 w 126"/>
                <a:gd name="T3" fmla="*/ 0 h 117"/>
                <a:gd name="T4" fmla="*/ 38 w 126"/>
                <a:gd name="T5" fmla="*/ 0 h 117"/>
                <a:gd name="T6" fmla="*/ 36 w 126"/>
                <a:gd name="T7" fmla="*/ 1 h 117"/>
                <a:gd name="T8" fmla="*/ 35 w 126"/>
                <a:gd name="T9" fmla="*/ 1 h 117"/>
                <a:gd name="T10" fmla="*/ 34 w 126"/>
                <a:gd name="T11" fmla="*/ 2 h 117"/>
                <a:gd name="T12" fmla="*/ 22 w 126"/>
                <a:gd name="T13" fmla="*/ 13 h 117"/>
                <a:gd name="T14" fmla="*/ 21 w 126"/>
                <a:gd name="T15" fmla="*/ 13 h 117"/>
                <a:gd name="T16" fmla="*/ 7 w 126"/>
                <a:gd name="T17" fmla="*/ 2 h 117"/>
                <a:gd name="T18" fmla="*/ 6 w 126"/>
                <a:gd name="T19" fmla="*/ 1 h 117"/>
                <a:gd name="T20" fmla="*/ 6 w 126"/>
                <a:gd name="T21" fmla="*/ 1 h 117"/>
                <a:gd name="T22" fmla="*/ 5 w 126"/>
                <a:gd name="T23" fmla="*/ 1 h 117"/>
                <a:gd name="T24" fmla="*/ 3 w 126"/>
                <a:gd name="T25" fmla="*/ 1 h 117"/>
                <a:gd name="T26" fmla="*/ 2 w 126"/>
                <a:gd name="T27" fmla="*/ 0 h 117"/>
                <a:gd name="T28" fmla="*/ 0 w 126"/>
                <a:gd name="T29" fmla="*/ 0 h 117"/>
                <a:gd name="T30" fmla="*/ 0 w 126"/>
                <a:gd name="T31" fmla="*/ 0 h 117"/>
                <a:gd name="T32" fmla="*/ 16 w 126"/>
                <a:gd name="T33" fmla="*/ 0 h 117"/>
                <a:gd name="T34" fmla="*/ 16 w 126"/>
                <a:gd name="T35" fmla="*/ 0 h 117"/>
                <a:gd name="T36" fmla="*/ 13 w 126"/>
                <a:gd name="T37" fmla="*/ 0 h 117"/>
                <a:gd name="T38" fmla="*/ 12 w 126"/>
                <a:gd name="T39" fmla="*/ 1 h 117"/>
                <a:gd name="T40" fmla="*/ 12 w 126"/>
                <a:gd name="T41" fmla="*/ 1 h 117"/>
                <a:gd name="T42" fmla="*/ 12 w 126"/>
                <a:gd name="T43" fmla="*/ 1 h 117"/>
                <a:gd name="T44" fmla="*/ 12 w 126"/>
                <a:gd name="T45" fmla="*/ 1 h 117"/>
                <a:gd name="T46" fmla="*/ 13 w 126"/>
                <a:gd name="T47" fmla="*/ 2 h 117"/>
                <a:gd name="T48" fmla="*/ 22 w 126"/>
                <a:gd name="T49" fmla="*/ 10 h 117"/>
                <a:gd name="T50" fmla="*/ 31 w 126"/>
                <a:gd name="T51" fmla="*/ 2 h 117"/>
                <a:gd name="T52" fmla="*/ 32 w 126"/>
                <a:gd name="T53" fmla="*/ 1 h 117"/>
                <a:gd name="T54" fmla="*/ 32 w 126"/>
                <a:gd name="T55" fmla="*/ 1 h 117"/>
                <a:gd name="T56" fmla="*/ 32 w 126"/>
                <a:gd name="T57" fmla="*/ 1 h 117"/>
                <a:gd name="T58" fmla="*/ 31 w 126"/>
                <a:gd name="T59" fmla="*/ 1 h 117"/>
                <a:gd name="T60" fmla="*/ 31 w 126"/>
                <a:gd name="T61" fmla="*/ 0 h 117"/>
                <a:gd name="T62" fmla="*/ 29 w 126"/>
                <a:gd name="T63" fmla="*/ 0 h 117"/>
                <a:gd name="T64" fmla="*/ 29 w 126"/>
                <a:gd name="T65" fmla="*/ 0 h 117"/>
                <a:gd name="T66" fmla="*/ 29 w 126"/>
                <a:gd name="T67" fmla="*/ 0 h 117"/>
                <a:gd name="T68" fmla="*/ 29 w 126"/>
                <a:gd name="T69" fmla="*/ 0 h 117"/>
                <a:gd name="T70" fmla="*/ 41 w 126"/>
                <a:gd name="T71" fmla="*/ 0 h 1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6"/>
                <a:gd name="T109" fmla="*/ 0 h 117"/>
                <a:gd name="T110" fmla="*/ 126 w 126"/>
                <a:gd name="T111" fmla="*/ 117 h 1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6" h="117">
                  <a:moveTo>
                    <a:pt x="126" y="0"/>
                  </a:moveTo>
                  <a:lnTo>
                    <a:pt x="126" y="0"/>
                  </a:lnTo>
                  <a:lnTo>
                    <a:pt x="118" y="0"/>
                  </a:lnTo>
                  <a:lnTo>
                    <a:pt x="113" y="4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9" y="117"/>
                  </a:lnTo>
                  <a:lnTo>
                    <a:pt x="65" y="117"/>
                  </a:lnTo>
                  <a:lnTo>
                    <a:pt x="21" y="16"/>
                  </a:lnTo>
                  <a:lnTo>
                    <a:pt x="17" y="12"/>
                  </a:lnTo>
                  <a:lnTo>
                    <a:pt x="17" y="8"/>
                  </a:lnTo>
                  <a:lnTo>
                    <a:pt x="13" y="4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41" y="20"/>
                  </a:lnTo>
                  <a:lnTo>
                    <a:pt x="69" y="89"/>
                  </a:lnTo>
                  <a:lnTo>
                    <a:pt x="97" y="20"/>
                  </a:lnTo>
                  <a:lnTo>
                    <a:pt x="101" y="12"/>
                  </a:lnTo>
                  <a:lnTo>
                    <a:pt x="101" y="8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5" name="Freeform 12"/>
            <p:cNvSpPr>
              <a:spLocks noEditPoints="1"/>
            </p:cNvSpPr>
            <p:nvPr/>
          </p:nvSpPr>
          <p:spPr bwMode="auto">
            <a:xfrm>
              <a:off x="4641" y="971"/>
              <a:ext cx="66" cy="67"/>
            </a:xfrm>
            <a:custGeom>
              <a:avLst/>
              <a:gdLst>
                <a:gd name="T0" fmla="*/ 10 w 88"/>
                <a:gd name="T1" fmla="*/ 6 h 117"/>
                <a:gd name="T2" fmla="*/ 10 w 88"/>
                <a:gd name="T3" fmla="*/ 10 h 117"/>
                <a:gd name="T4" fmla="*/ 10 w 88"/>
                <a:gd name="T5" fmla="*/ 11 h 117"/>
                <a:gd name="T6" fmla="*/ 11 w 88"/>
                <a:gd name="T7" fmla="*/ 12 h 117"/>
                <a:gd name="T8" fmla="*/ 13 w 88"/>
                <a:gd name="T9" fmla="*/ 12 h 117"/>
                <a:gd name="T10" fmla="*/ 14 w 88"/>
                <a:gd name="T11" fmla="*/ 12 h 117"/>
                <a:gd name="T12" fmla="*/ 15 w 88"/>
                <a:gd name="T13" fmla="*/ 12 h 117"/>
                <a:gd name="T14" fmla="*/ 15 w 88"/>
                <a:gd name="T15" fmla="*/ 13 h 117"/>
                <a:gd name="T16" fmla="*/ 0 w 88"/>
                <a:gd name="T17" fmla="*/ 13 h 117"/>
                <a:gd name="T18" fmla="*/ 0 w 88"/>
                <a:gd name="T19" fmla="*/ 12 h 117"/>
                <a:gd name="T20" fmla="*/ 2 w 88"/>
                <a:gd name="T21" fmla="*/ 12 h 117"/>
                <a:gd name="T22" fmla="*/ 2 w 88"/>
                <a:gd name="T23" fmla="*/ 12 h 117"/>
                <a:gd name="T24" fmla="*/ 4 w 88"/>
                <a:gd name="T25" fmla="*/ 12 h 117"/>
                <a:gd name="T26" fmla="*/ 5 w 88"/>
                <a:gd name="T27" fmla="*/ 11 h 117"/>
                <a:gd name="T28" fmla="*/ 5 w 88"/>
                <a:gd name="T29" fmla="*/ 10 h 117"/>
                <a:gd name="T30" fmla="*/ 5 w 88"/>
                <a:gd name="T31" fmla="*/ 2 h 117"/>
                <a:gd name="T32" fmla="*/ 5 w 88"/>
                <a:gd name="T33" fmla="*/ 1 h 117"/>
                <a:gd name="T34" fmla="*/ 4 w 88"/>
                <a:gd name="T35" fmla="*/ 1 h 117"/>
                <a:gd name="T36" fmla="*/ 2 w 88"/>
                <a:gd name="T37" fmla="*/ 0 h 117"/>
                <a:gd name="T38" fmla="*/ 2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14 w 88"/>
                <a:gd name="T45" fmla="*/ 0 h 117"/>
                <a:gd name="T46" fmla="*/ 18 w 88"/>
                <a:gd name="T47" fmla="*/ 0 h 117"/>
                <a:gd name="T48" fmla="*/ 22 w 88"/>
                <a:gd name="T49" fmla="*/ 0 h 117"/>
                <a:gd name="T50" fmla="*/ 24 w 88"/>
                <a:gd name="T51" fmla="*/ 1 h 117"/>
                <a:gd name="T52" fmla="*/ 26 w 88"/>
                <a:gd name="T53" fmla="*/ 1 h 117"/>
                <a:gd name="T54" fmla="*/ 28 w 88"/>
                <a:gd name="T55" fmla="*/ 2 h 117"/>
                <a:gd name="T56" fmla="*/ 28 w 88"/>
                <a:gd name="T57" fmla="*/ 3 h 117"/>
                <a:gd name="T58" fmla="*/ 28 w 88"/>
                <a:gd name="T59" fmla="*/ 5 h 117"/>
                <a:gd name="T60" fmla="*/ 26 w 88"/>
                <a:gd name="T61" fmla="*/ 6 h 117"/>
                <a:gd name="T62" fmla="*/ 22 w 88"/>
                <a:gd name="T63" fmla="*/ 6 h 117"/>
                <a:gd name="T64" fmla="*/ 20 w 88"/>
                <a:gd name="T65" fmla="*/ 6 h 117"/>
                <a:gd name="T66" fmla="*/ 17 w 88"/>
                <a:gd name="T67" fmla="*/ 6 h 117"/>
                <a:gd name="T68" fmla="*/ 15 w 88"/>
                <a:gd name="T69" fmla="*/ 6 h 117"/>
                <a:gd name="T70" fmla="*/ 14 w 88"/>
                <a:gd name="T71" fmla="*/ 6 h 117"/>
                <a:gd name="T72" fmla="*/ 11 w 88"/>
                <a:gd name="T73" fmla="*/ 6 h 117"/>
                <a:gd name="T74" fmla="*/ 10 w 88"/>
                <a:gd name="T75" fmla="*/ 6 h 117"/>
                <a:gd name="T76" fmla="*/ 10 w 88"/>
                <a:gd name="T77" fmla="*/ 6 h 117"/>
                <a:gd name="T78" fmla="*/ 11 w 88"/>
                <a:gd name="T79" fmla="*/ 6 h 117"/>
                <a:gd name="T80" fmla="*/ 13 w 88"/>
                <a:gd name="T81" fmla="*/ 6 h 117"/>
                <a:gd name="T82" fmla="*/ 14 w 88"/>
                <a:gd name="T83" fmla="*/ 6 h 117"/>
                <a:gd name="T84" fmla="*/ 15 w 88"/>
                <a:gd name="T85" fmla="*/ 6 h 117"/>
                <a:gd name="T86" fmla="*/ 18 w 88"/>
                <a:gd name="T87" fmla="*/ 6 h 117"/>
                <a:gd name="T88" fmla="*/ 19 w 88"/>
                <a:gd name="T89" fmla="*/ 5 h 117"/>
                <a:gd name="T90" fmla="*/ 22 w 88"/>
                <a:gd name="T91" fmla="*/ 4 h 117"/>
                <a:gd name="T92" fmla="*/ 22 w 88"/>
                <a:gd name="T93" fmla="*/ 3 h 117"/>
                <a:gd name="T94" fmla="*/ 22 w 88"/>
                <a:gd name="T95" fmla="*/ 3 h 117"/>
                <a:gd name="T96" fmla="*/ 20 w 88"/>
                <a:gd name="T97" fmla="*/ 2 h 117"/>
                <a:gd name="T98" fmla="*/ 19 w 88"/>
                <a:gd name="T99" fmla="*/ 1 h 117"/>
                <a:gd name="T100" fmla="*/ 18 w 88"/>
                <a:gd name="T101" fmla="*/ 1 h 117"/>
                <a:gd name="T102" fmla="*/ 17 w 88"/>
                <a:gd name="T103" fmla="*/ 1 h 117"/>
                <a:gd name="T104" fmla="*/ 14 w 88"/>
                <a:gd name="T105" fmla="*/ 1 h 117"/>
                <a:gd name="T106" fmla="*/ 13 w 88"/>
                <a:gd name="T107" fmla="*/ 1 h 117"/>
                <a:gd name="T108" fmla="*/ 10 w 88"/>
                <a:gd name="T109" fmla="*/ 1 h 117"/>
                <a:gd name="T110" fmla="*/ 10 w 88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6" y="109"/>
                  </a:lnTo>
                  <a:lnTo>
                    <a:pt x="40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4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8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4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4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48" y="57"/>
                  </a:lnTo>
                  <a:lnTo>
                    <a:pt x="56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6" name="Freeform 13"/>
            <p:cNvSpPr>
              <a:spLocks/>
            </p:cNvSpPr>
            <p:nvPr/>
          </p:nvSpPr>
          <p:spPr bwMode="auto">
            <a:xfrm>
              <a:off x="4814" y="1221"/>
              <a:ext cx="97" cy="69"/>
            </a:xfrm>
            <a:custGeom>
              <a:avLst/>
              <a:gdLst>
                <a:gd name="T0" fmla="*/ 0 w 129"/>
                <a:gd name="T1" fmla="*/ 0 h 121"/>
                <a:gd name="T2" fmla="*/ 9 w 129"/>
                <a:gd name="T3" fmla="*/ 0 h 121"/>
                <a:gd name="T4" fmla="*/ 33 w 129"/>
                <a:gd name="T5" fmla="*/ 10 h 121"/>
                <a:gd name="T6" fmla="*/ 33 w 129"/>
                <a:gd name="T7" fmla="*/ 2 h 121"/>
                <a:gd name="T8" fmla="*/ 33 w 129"/>
                <a:gd name="T9" fmla="*/ 1 h 121"/>
                <a:gd name="T10" fmla="*/ 32 w 129"/>
                <a:gd name="T11" fmla="*/ 1 h 121"/>
                <a:gd name="T12" fmla="*/ 31 w 129"/>
                <a:gd name="T13" fmla="*/ 1 h 121"/>
                <a:gd name="T14" fmla="*/ 29 w 129"/>
                <a:gd name="T15" fmla="*/ 0 h 121"/>
                <a:gd name="T16" fmla="*/ 29 w 129"/>
                <a:gd name="T17" fmla="*/ 0 h 121"/>
                <a:gd name="T18" fmla="*/ 29 w 129"/>
                <a:gd name="T19" fmla="*/ 0 h 121"/>
                <a:gd name="T20" fmla="*/ 41 w 129"/>
                <a:gd name="T21" fmla="*/ 0 h 121"/>
                <a:gd name="T22" fmla="*/ 41 w 129"/>
                <a:gd name="T23" fmla="*/ 0 h 121"/>
                <a:gd name="T24" fmla="*/ 40 w 129"/>
                <a:gd name="T25" fmla="*/ 0 h 121"/>
                <a:gd name="T26" fmla="*/ 38 w 129"/>
                <a:gd name="T27" fmla="*/ 1 h 121"/>
                <a:gd name="T28" fmla="*/ 36 w 129"/>
                <a:gd name="T29" fmla="*/ 1 h 121"/>
                <a:gd name="T30" fmla="*/ 36 w 129"/>
                <a:gd name="T31" fmla="*/ 1 h 121"/>
                <a:gd name="T32" fmla="*/ 36 w 129"/>
                <a:gd name="T33" fmla="*/ 2 h 121"/>
                <a:gd name="T34" fmla="*/ 36 w 129"/>
                <a:gd name="T35" fmla="*/ 13 h 121"/>
                <a:gd name="T36" fmla="*/ 35 w 129"/>
                <a:gd name="T37" fmla="*/ 13 h 121"/>
                <a:gd name="T38" fmla="*/ 9 w 129"/>
                <a:gd name="T39" fmla="*/ 3 h 121"/>
                <a:gd name="T40" fmla="*/ 9 w 129"/>
                <a:gd name="T41" fmla="*/ 10 h 121"/>
                <a:gd name="T42" fmla="*/ 11 w 129"/>
                <a:gd name="T43" fmla="*/ 11 h 121"/>
                <a:gd name="T44" fmla="*/ 11 w 129"/>
                <a:gd name="T45" fmla="*/ 12 h 121"/>
                <a:gd name="T46" fmla="*/ 11 w 129"/>
                <a:gd name="T47" fmla="*/ 13 h 121"/>
                <a:gd name="T48" fmla="*/ 14 w 129"/>
                <a:gd name="T49" fmla="*/ 13 h 121"/>
                <a:gd name="T50" fmla="*/ 15 w 129"/>
                <a:gd name="T51" fmla="*/ 13 h 121"/>
                <a:gd name="T52" fmla="*/ 15 w 129"/>
                <a:gd name="T53" fmla="*/ 13 h 121"/>
                <a:gd name="T54" fmla="*/ 3 w 129"/>
                <a:gd name="T55" fmla="*/ 13 h 121"/>
                <a:gd name="T56" fmla="*/ 3 w 129"/>
                <a:gd name="T57" fmla="*/ 13 h 121"/>
                <a:gd name="T58" fmla="*/ 4 w 129"/>
                <a:gd name="T59" fmla="*/ 13 h 121"/>
                <a:gd name="T60" fmla="*/ 5 w 129"/>
                <a:gd name="T61" fmla="*/ 12 h 121"/>
                <a:gd name="T62" fmla="*/ 6 w 129"/>
                <a:gd name="T63" fmla="*/ 12 h 121"/>
                <a:gd name="T64" fmla="*/ 8 w 129"/>
                <a:gd name="T65" fmla="*/ 11 h 121"/>
                <a:gd name="T66" fmla="*/ 8 w 129"/>
                <a:gd name="T67" fmla="*/ 10 h 121"/>
                <a:gd name="T68" fmla="*/ 8 w 129"/>
                <a:gd name="T69" fmla="*/ 2 h 121"/>
                <a:gd name="T70" fmla="*/ 6 w 129"/>
                <a:gd name="T71" fmla="*/ 1 h 121"/>
                <a:gd name="T72" fmla="*/ 5 w 129"/>
                <a:gd name="T73" fmla="*/ 1 h 121"/>
                <a:gd name="T74" fmla="*/ 4 w 129"/>
                <a:gd name="T75" fmla="*/ 1 h 121"/>
                <a:gd name="T76" fmla="*/ 3 w 129"/>
                <a:gd name="T77" fmla="*/ 1 h 121"/>
                <a:gd name="T78" fmla="*/ 2 w 129"/>
                <a:gd name="T79" fmla="*/ 1 h 121"/>
                <a:gd name="T80" fmla="*/ 0 w 129"/>
                <a:gd name="T81" fmla="*/ 1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28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28" y="24"/>
                  </a:lnTo>
                  <a:lnTo>
                    <a:pt x="28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5"/>
                  </a:lnTo>
                  <a:lnTo>
                    <a:pt x="24" y="97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7" name="Freeform 14"/>
            <p:cNvSpPr>
              <a:spLocks noEditPoints="1"/>
            </p:cNvSpPr>
            <p:nvPr/>
          </p:nvSpPr>
          <p:spPr bwMode="auto">
            <a:xfrm>
              <a:off x="4914" y="1221"/>
              <a:ext cx="67" cy="66"/>
            </a:xfrm>
            <a:custGeom>
              <a:avLst/>
              <a:gdLst>
                <a:gd name="T0" fmla="*/ 11 w 89"/>
                <a:gd name="T1" fmla="*/ 6 h 117"/>
                <a:gd name="T2" fmla="*/ 11 w 89"/>
                <a:gd name="T3" fmla="*/ 10 h 117"/>
                <a:gd name="T4" fmla="*/ 11 w 89"/>
                <a:gd name="T5" fmla="*/ 11 h 117"/>
                <a:gd name="T6" fmla="*/ 11 w 89"/>
                <a:gd name="T7" fmla="*/ 11 h 117"/>
                <a:gd name="T8" fmla="*/ 11 w 89"/>
                <a:gd name="T9" fmla="*/ 11 h 117"/>
                <a:gd name="T10" fmla="*/ 14 w 89"/>
                <a:gd name="T11" fmla="*/ 12 h 117"/>
                <a:gd name="T12" fmla="*/ 15 w 89"/>
                <a:gd name="T13" fmla="*/ 12 h 117"/>
                <a:gd name="T14" fmla="*/ 15 w 89"/>
                <a:gd name="T15" fmla="*/ 12 h 117"/>
                <a:gd name="T16" fmla="*/ 0 w 89"/>
                <a:gd name="T17" fmla="*/ 12 h 117"/>
                <a:gd name="T18" fmla="*/ 0 w 89"/>
                <a:gd name="T19" fmla="*/ 12 h 117"/>
                <a:gd name="T20" fmla="*/ 2 w 89"/>
                <a:gd name="T21" fmla="*/ 12 h 117"/>
                <a:gd name="T22" fmla="*/ 3 w 89"/>
                <a:gd name="T23" fmla="*/ 11 h 117"/>
                <a:gd name="T24" fmla="*/ 4 w 89"/>
                <a:gd name="T25" fmla="*/ 11 h 117"/>
                <a:gd name="T26" fmla="*/ 5 w 89"/>
                <a:gd name="T27" fmla="*/ 11 h 117"/>
                <a:gd name="T28" fmla="*/ 5 w 89"/>
                <a:gd name="T29" fmla="*/ 10 h 117"/>
                <a:gd name="T30" fmla="*/ 5 w 89"/>
                <a:gd name="T31" fmla="*/ 2 h 117"/>
                <a:gd name="T32" fmla="*/ 5 w 89"/>
                <a:gd name="T33" fmla="*/ 1 h 117"/>
                <a:gd name="T34" fmla="*/ 4 w 89"/>
                <a:gd name="T35" fmla="*/ 1 h 117"/>
                <a:gd name="T36" fmla="*/ 3 w 89"/>
                <a:gd name="T37" fmla="*/ 1 h 117"/>
                <a:gd name="T38" fmla="*/ 2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13 w 89"/>
                <a:gd name="T45" fmla="*/ 0 h 117"/>
                <a:gd name="T46" fmla="*/ 18 w 89"/>
                <a:gd name="T47" fmla="*/ 0 h 117"/>
                <a:gd name="T48" fmla="*/ 22 w 89"/>
                <a:gd name="T49" fmla="*/ 1 h 117"/>
                <a:gd name="T50" fmla="*/ 24 w 89"/>
                <a:gd name="T51" fmla="*/ 1 h 117"/>
                <a:gd name="T52" fmla="*/ 26 w 89"/>
                <a:gd name="T53" fmla="*/ 1 h 117"/>
                <a:gd name="T54" fmla="*/ 29 w 89"/>
                <a:gd name="T55" fmla="*/ 3 h 117"/>
                <a:gd name="T56" fmla="*/ 29 w 89"/>
                <a:gd name="T57" fmla="*/ 3 h 117"/>
                <a:gd name="T58" fmla="*/ 27 w 89"/>
                <a:gd name="T59" fmla="*/ 5 h 117"/>
                <a:gd name="T60" fmla="*/ 24 w 89"/>
                <a:gd name="T61" fmla="*/ 6 h 117"/>
                <a:gd name="T62" fmla="*/ 23 w 89"/>
                <a:gd name="T63" fmla="*/ 6 h 117"/>
                <a:gd name="T64" fmla="*/ 20 w 89"/>
                <a:gd name="T65" fmla="*/ 6 h 117"/>
                <a:gd name="T66" fmla="*/ 17 w 89"/>
                <a:gd name="T67" fmla="*/ 6 h 117"/>
                <a:gd name="T68" fmla="*/ 15 w 89"/>
                <a:gd name="T69" fmla="*/ 6 h 117"/>
                <a:gd name="T70" fmla="*/ 13 w 89"/>
                <a:gd name="T71" fmla="*/ 6 h 117"/>
                <a:gd name="T72" fmla="*/ 11 w 89"/>
                <a:gd name="T73" fmla="*/ 6 h 117"/>
                <a:gd name="T74" fmla="*/ 11 w 89"/>
                <a:gd name="T75" fmla="*/ 6 h 117"/>
                <a:gd name="T76" fmla="*/ 11 w 89"/>
                <a:gd name="T77" fmla="*/ 6 h 117"/>
                <a:gd name="T78" fmla="*/ 11 w 89"/>
                <a:gd name="T79" fmla="*/ 6 h 117"/>
                <a:gd name="T80" fmla="*/ 13 w 89"/>
                <a:gd name="T81" fmla="*/ 6 h 117"/>
                <a:gd name="T82" fmla="*/ 14 w 89"/>
                <a:gd name="T83" fmla="*/ 6 h 117"/>
                <a:gd name="T84" fmla="*/ 14 w 89"/>
                <a:gd name="T85" fmla="*/ 6 h 117"/>
                <a:gd name="T86" fmla="*/ 17 w 89"/>
                <a:gd name="T87" fmla="*/ 6 h 117"/>
                <a:gd name="T88" fmla="*/ 20 w 89"/>
                <a:gd name="T89" fmla="*/ 5 h 117"/>
                <a:gd name="T90" fmla="*/ 20 w 89"/>
                <a:gd name="T91" fmla="*/ 5 h 117"/>
                <a:gd name="T92" fmla="*/ 22 w 89"/>
                <a:gd name="T93" fmla="*/ 3 h 117"/>
                <a:gd name="T94" fmla="*/ 22 w 89"/>
                <a:gd name="T95" fmla="*/ 3 h 117"/>
                <a:gd name="T96" fmla="*/ 20 w 89"/>
                <a:gd name="T97" fmla="*/ 2 h 117"/>
                <a:gd name="T98" fmla="*/ 20 w 89"/>
                <a:gd name="T99" fmla="*/ 1 h 117"/>
                <a:gd name="T100" fmla="*/ 18 w 89"/>
                <a:gd name="T101" fmla="*/ 1 h 117"/>
                <a:gd name="T102" fmla="*/ 15 w 89"/>
                <a:gd name="T103" fmla="*/ 1 h 117"/>
                <a:gd name="T104" fmla="*/ 14 w 89"/>
                <a:gd name="T105" fmla="*/ 1 h 117"/>
                <a:gd name="T106" fmla="*/ 11 w 89"/>
                <a:gd name="T107" fmla="*/ 1 h 117"/>
                <a:gd name="T108" fmla="*/ 11 w 89"/>
                <a:gd name="T109" fmla="*/ 1 h 117"/>
                <a:gd name="T110" fmla="*/ 11 w 89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2" y="60"/>
                  </a:moveTo>
                  <a:lnTo>
                    <a:pt x="32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4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60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0"/>
                  </a:lnTo>
                  <a:close/>
                  <a:moveTo>
                    <a:pt x="32" y="56"/>
                  </a:moveTo>
                  <a:lnTo>
                    <a:pt x="36" y="56"/>
                  </a:lnTo>
                  <a:lnTo>
                    <a:pt x="40" y="56"/>
                  </a:lnTo>
                  <a:lnTo>
                    <a:pt x="44" y="60"/>
                  </a:lnTo>
                  <a:lnTo>
                    <a:pt x="52" y="56"/>
                  </a:lnTo>
                  <a:lnTo>
                    <a:pt x="60" y="52"/>
                  </a:lnTo>
                  <a:lnTo>
                    <a:pt x="64" y="44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20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8" name="Freeform 15"/>
            <p:cNvSpPr>
              <a:spLocks/>
            </p:cNvSpPr>
            <p:nvPr/>
          </p:nvSpPr>
          <p:spPr bwMode="auto">
            <a:xfrm>
              <a:off x="4874" y="1470"/>
              <a:ext cx="97" cy="69"/>
            </a:xfrm>
            <a:custGeom>
              <a:avLst/>
              <a:gdLst>
                <a:gd name="T0" fmla="*/ 0 w 129"/>
                <a:gd name="T1" fmla="*/ 0 h 121"/>
                <a:gd name="T2" fmla="*/ 11 w 129"/>
                <a:gd name="T3" fmla="*/ 0 h 121"/>
                <a:gd name="T4" fmla="*/ 33 w 129"/>
                <a:gd name="T5" fmla="*/ 10 h 121"/>
                <a:gd name="T6" fmla="*/ 33 w 129"/>
                <a:gd name="T7" fmla="*/ 2 h 121"/>
                <a:gd name="T8" fmla="*/ 33 w 129"/>
                <a:gd name="T9" fmla="*/ 1 h 121"/>
                <a:gd name="T10" fmla="*/ 32 w 129"/>
                <a:gd name="T11" fmla="*/ 1 h 121"/>
                <a:gd name="T12" fmla="*/ 31 w 129"/>
                <a:gd name="T13" fmla="*/ 1 h 121"/>
                <a:gd name="T14" fmla="*/ 30 w 129"/>
                <a:gd name="T15" fmla="*/ 1 h 121"/>
                <a:gd name="T16" fmla="*/ 29 w 129"/>
                <a:gd name="T17" fmla="*/ 1 h 121"/>
                <a:gd name="T18" fmla="*/ 29 w 129"/>
                <a:gd name="T19" fmla="*/ 0 h 121"/>
                <a:gd name="T20" fmla="*/ 41 w 129"/>
                <a:gd name="T21" fmla="*/ 0 h 121"/>
                <a:gd name="T22" fmla="*/ 41 w 129"/>
                <a:gd name="T23" fmla="*/ 1 h 121"/>
                <a:gd name="T24" fmla="*/ 40 w 129"/>
                <a:gd name="T25" fmla="*/ 1 h 121"/>
                <a:gd name="T26" fmla="*/ 38 w 129"/>
                <a:gd name="T27" fmla="*/ 1 h 121"/>
                <a:gd name="T28" fmla="*/ 36 w 129"/>
                <a:gd name="T29" fmla="*/ 1 h 121"/>
                <a:gd name="T30" fmla="*/ 36 w 129"/>
                <a:gd name="T31" fmla="*/ 1 h 121"/>
                <a:gd name="T32" fmla="*/ 36 w 129"/>
                <a:gd name="T33" fmla="*/ 2 h 121"/>
                <a:gd name="T34" fmla="*/ 36 w 129"/>
                <a:gd name="T35" fmla="*/ 13 h 121"/>
                <a:gd name="T36" fmla="*/ 35 w 129"/>
                <a:gd name="T37" fmla="*/ 13 h 121"/>
                <a:gd name="T38" fmla="*/ 11 w 129"/>
                <a:gd name="T39" fmla="*/ 3 h 121"/>
                <a:gd name="T40" fmla="*/ 11 w 129"/>
                <a:gd name="T41" fmla="*/ 11 h 121"/>
                <a:gd name="T42" fmla="*/ 11 w 129"/>
                <a:gd name="T43" fmla="*/ 11 h 121"/>
                <a:gd name="T44" fmla="*/ 11 w 129"/>
                <a:gd name="T45" fmla="*/ 12 h 121"/>
                <a:gd name="T46" fmla="*/ 12 w 129"/>
                <a:gd name="T47" fmla="*/ 13 h 121"/>
                <a:gd name="T48" fmla="*/ 15 w 129"/>
                <a:gd name="T49" fmla="*/ 13 h 121"/>
                <a:gd name="T50" fmla="*/ 16 w 129"/>
                <a:gd name="T51" fmla="*/ 13 h 121"/>
                <a:gd name="T52" fmla="*/ 16 w 129"/>
                <a:gd name="T53" fmla="*/ 13 h 121"/>
                <a:gd name="T54" fmla="*/ 3 w 129"/>
                <a:gd name="T55" fmla="*/ 13 h 121"/>
                <a:gd name="T56" fmla="*/ 3 w 129"/>
                <a:gd name="T57" fmla="*/ 13 h 121"/>
                <a:gd name="T58" fmla="*/ 4 w 129"/>
                <a:gd name="T59" fmla="*/ 13 h 121"/>
                <a:gd name="T60" fmla="*/ 5 w 129"/>
                <a:gd name="T61" fmla="*/ 13 h 121"/>
                <a:gd name="T62" fmla="*/ 6 w 129"/>
                <a:gd name="T63" fmla="*/ 12 h 121"/>
                <a:gd name="T64" fmla="*/ 8 w 129"/>
                <a:gd name="T65" fmla="*/ 11 h 121"/>
                <a:gd name="T66" fmla="*/ 8 w 129"/>
                <a:gd name="T67" fmla="*/ 11 h 121"/>
                <a:gd name="T68" fmla="*/ 8 w 129"/>
                <a:gd name="T69" fmla="*/ 2 h 121"/>
                <a:gd name="T70" fmla="*/ 6 w 129"/>
                <a:gd name="T71" fmla="*/ 1 h 121"/>
                <a:gd name="T72" fmla="*/ 5 w 129"/>
                <a:gd name="T73" fmla="*/ 1 h 121"/>
                <a:gd name="T74" fmla="*/ 4 w 129"/>
                <a:gd name="T75" fmla="*/ 1 h 121"/>
                <a:gd name="T76" fmla="*/ 3 w 129"/>
                <a:gd name="T77" fmla="*/ 1 h 121"/>
                <a:gd name="T78" fmla="*/ 2 w 129"/>
                <a:gd name="T79" fmla="*/ 1 h 121"/>
                <a:gd name="T80" fmla="*/ 0 w 129"/>
                <a:gd name="T81" fmla="*/ 1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3" y="0"/>
                  </a:lnTo>
                  <a:lnTo>
                    <a:pt x="105" y="93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9" y="4"/>
                  </a:lnTo>
                  <a:lnTo>
                    <a:pt x="125" y="4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3" y="28"/>
                  </a:lnTo>
                  <a:lnTo>
                    <a:pt x="33" y="101"/>
                  </a:lnTo>
                  <a:lnTo>
                    <a:pt x="33" y="109"/>
                  </a:lnTo>
                  <a:lnTo>
                    <a:pt x="33" y="113"/>
                  </a:lnTo>
                  <a:lnTo>
                    <a:pt x="37" y="117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49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7"/>
                  </a:lnTo>
                  <a:lnTo>
                    <a:pt x="20" y="113"/>
                  </a:lnTo>
                  <a:lnTo>
                    <a:pt x="25" y="109"/>
                  </a:lnTo>
                  <a:lnTo>
                    <a:pt x="25" y="101"/>
                  </a:lnTo>
                  <a:lnTo>
                    <a:pt x="25" y="20"/>
                  </a:lnTo>
                  <a:lnTo>
                    <a:pt x="20" y="12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09" name="Freeform 16"/>
            <p:cNvSpPr>
              <a:spLocks noEditPoints="1"/>
            </p:cNvSpPr>
            <p:nvPr/>
          </p:nvSpPr>
          <p:spPr bwMode="auto">
            <a:xfrm>
              <a:off x="4978" y="1493"/>
              <a:ext cx="54" cy="46"/>
            </a:xfrm>
            <a:custGeom>
              <a:avLst/>
              <a:gdLst>
                <a:gd name="T0" fmla="*/ 11 w 72"/>
                <a:gd name="T1" fmla="*/ 0 h 81"/>
                <a:gd name="T2" fmla="*/ 15 w 72"/>
                <a:gd name="T3" fmla="*/ 0 h 81"/>
                <a:gd name="T4" fmla="*/ 17 w 72"/>
                <a:gd name="T5" fmla="*/ 1 h 81"/>
                <a:gd name="T6" fmla="*/ 20 w 72"/>
                <a:gd name="T7" fmla="*/ 1 h 81"/>
                <a:gd name="T8" fmla="*/ 22 w 72"/>
                <a:gd name="T9" fmla="*/ 3 h 81"/>
                <a:gd name="T10" fmla="*/ 22 w 72"/>
                <a:gd name="T11" fmla="*/ 3 h 81"/>
                <a:gd name="T12" fmla="*/ 22 w 72"/>
                <a:gd name="T13" fmla="*/ 5 h 81"/>
                <a:gd name="T14" fmla="*/ 21 w 72"/>
                <a:gd name="T15" fmla="*/ 6 h 81"/>
                <a:gd name="T16" fmla="*/ 20 w 72"/>
                <a:gd name="T17" fmla="*/ 7 h 81"/>
                <a:gd name="T18" fmla="*/ 17 w 72"/>
                <a:gd name="T19" fmla="*/ 8 h 81"/>
                <a:gd name="T20" fmla="*/ 14 w 72"/>
                <a:gd name="T21" fmla="*/ 9 h 81"/>
                <a:gd name="T22" fmla="*/ 11 w 72"/>
                <a:gd name="T23" fmla="*/ 9 h 81"/>
                <a:gd name="T24" fmla="*/ 7 w 72"/>
                <a:gd name="T25" fmla="*/ 9 h 81"/>
                <a:gd name="T26" fmla="*/ 5 w 72"/>
                <a:gd name="T27" fmla="*/ 8 h 81"/>
                <a:gd name="T28" fmla="*/ 2 w 72"/>
                <a:gd name="T29" fmla="*/ 7 h 81"/>
                <a:gd name="T30" fmla="*/ 0 w 72"/>
                <a:gd name="T31" fmla="*/ 6 h 81"/>
                <a:gd name="T32" fmla="*/ 0 w 72"/>
                <a:gd name="T33" fmla="*/ 4 h 81"/>
                <a:gd name="T34" fmla="*/ 0 w 72"/>
                <a:gd name="T35" fmla="*/ 3 h 81"/>
                <a:gd name="T36" fmla="*/ 2 w 72"/>
                <a:gd name="T37" fmla="*/ 2 h 81"/>
                <a:gd name="T38" fmla="*/ 2 w 72"/>
                <a:gd name="T39" fmla="*/ 1 h 81"/>
                <a:gd name="T40" fmla="*/ 5 w 72"/>
                <a:gd name="T41" fmla="*/ 1 h 81"/>
                <a:gd name="T42" fmla="*/ 9 w 72"/>
                <a:gd name="T43" fmla="*/ 0 h 81"/>
                <a:gd name="T44" fmla="*/ 11 w 72"/>
                <a:gd name="T45" fmla="*/ 0 h 81"/>
                <a:gd name="T46" fmla="*/ 10 w 72"/>
                <a:gd name="T47" fmla="*/ 1 h 81"/>
                <a:gd name="T48" fmla="*/ 9 w 72"/>
                <a:gd name="T49" fmla="*/ 1 h 81"/>
                <a:gd name="T50" fmla="*/ 7 w 72"/>
                <a:gd name="T51" fmla="*/ 1 h 81"/>
                <a:gd name="T52" fmla="*/ 6 w 72"/>
                <a:gd name="T53" fmla="*/ 1 h 81"/>
                <a:gd name="T54" fmla="*/ 5 w 72"/>
                <a:gd name="T55" fmla="*/ 2 h 81"/>
                <a:gd name="T56" fmla="*/ 4 w 72"/>
                <a:gd name="T57" fmla="*/ 3 h 81"/>
                <a:gd name="T58" fmla="*/ 4 w 72"/>
                <a:gd name="T59" fmla="*/ 3 h 81"/>
                <a:gd name="T60" fmla="*/ 5 w 72"/>
                <a:gd name="T61" fmla="*/ 5 h 81"/>
                <a:gd name="T62" fmla="*/ 6 w 72"/>
                <a:gd name="T63" fmla="*/ 7 h 81"/>
                <a:gd name="T64" fmla="*/ 7 w 72"/>
                <a:gd name="T65" fmla="*/ 7 h 81"/>
                <a:gd name="T66" fmla="*/ 10 w 72"/>
                <a:gd name="T67" fmla="*/ 7 h 81"/>
                <a:gd name="T68" fmla="*/ 12 w 72"/>
                <a:gd name="T69" fmla="*/ 8 h 81"/>
                <a:gd name="T70" fmla="*/ 15 w 72"/>
                <a:gd name="T71" fmla="*/ 7 h 81"/>
                <a:gd name="T72" fmla="*/ 16 w 72"/>
                <a:gd name="T73" fmla="*/ 7 h 81"/>
                <a:gd name="T74" fmla="*/ 17 w 72"/>
                <a:gd name="T75" fmla="*/ 6 h 81"/>
                <a:gd name="T76" fmla="*/ 19 w 72"/>
                <a:gd name="T77" fmla="*/ 5 h 81"/>
                <a:gd name="T78" fmla="*/ 17 w 72"/>
                <a:gd name="T79" fmla="*/ 3 h 81"/>
                <a:gd name="T80" fmla="*/ 17 w 72"/>
                <a:gd name="T81" fmla="*/ 2 h 81"/>
                <a:gd name="T82" fmla="*/ 15 w 72"/>
                <a:gd name="T83" fmla="*/ 1 h 81"/>
                <a:gd name="T84" fmla="*/ 14 w 72"/>
                <a:gd name="T85" fmla="*/ 1 h 81"/>
                <a:gd name="T86" fmla="*/ 10 w 72"/>
                <a:gd name="T87" fmla="*/ 1 h 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"/>
                <a:gd name="T133" fmla="*/ 0 h 81"/>
                <a:gd name="T134" fmla="*/ 72 w 72"/>
                <a:gd name="T135" fmla="*/ 81 h 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" h="81">
                  <a:moveTo>
                    <a:pt x="36" y="0"/>
                  </a:moveTo>
                  <a:lnTo>
                    <a:pt x="48" y="0"/>
                  </a:lnTo>
                  <a:lnTo>
                    <a:pt x="56" y="4"/>
                  </a:lnTo>
                  <a:lnTo>
                    <a:pt x="64" y="12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8" y="61"/>
                  </a:lnTo>
                  <a:lnTo>
                    <a:pt x="64" y="69"/>
                  </a:lnTo>
                  <a:lnTo>
                    <a:pt x="56" y="77"/>
                  </a:lnTo>
                  <a:lnTo>
                    <a:pt x="44" y="81"/>
                  </a:lnTo>
                  <a:lnTo>
                    <a:pt x="36" y="81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9"/>
                  </a:lnTo>
                  <a:lnTo>
                    <a:pt x="0" y="57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2"/>
                  </a:lnTo>
                  <a:lnTo>
                    <a:pt x="16" y="48"/>
                  </a:lnTo>
                  <a:lnTo>
                    <a:pt x="20" y="65"/>
                  </a:lnTo>
                  <a:lnTo>
                    <a:pt x="24" y="69"/>
                  </a:lnTo>
                  <a:lnTo>
                    <a:pt x="32" y="73"/>
                  </a:lnTo>
                  <a:lnTo>
                    <a:pt x="40" y="77"/>
                  </a:lnTo>
                  <a:lnTo>
                    <a:pt x="48" y="73"/>
                  </a:lnTo>
                  <a:lnTo>
                    <a:pt x="52" y="69"/>
                  </a:lnTo>
                  <a:lnTo>
                    <a:pt x="56" y="61"/>
                  </a:lnTo>
                  <a:lnTo>
                    <a:pt x="60" y="44"/>
                  </a:lnTo>
                  <a:lnTo>
                    <a:pt x="56" y="32"/>
                  </a:lnTo>
                  <a:lnTo>
                    <a:pt x="56" y="20"/>
                  </a:lnTo>
                  <a:lnTo>
                    <a:pt x="48" y="12"/>
                  </a:lnTo>
                  <a:lnTo>
                    <a:pt x="44" y="4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0" name="Freeform 17"/>
            <p:cNvSpPr>
              <a:spLocks/>
            </p:cNvSpPr>
            <p:nvPr/>
          </p:nvSpPr>
          <p:spPr bwMode="auto">
            <a:xfrm>
              <a:off x="5041" y="1493"/>
              <a:ext cx="98" cy="46"/>
            </a:xfrm>
            <a:custGeom>
              <a:avLst/>
              <a:gdLst>
                <a:gd name="T0" fmla="*/ 11 w 129"/>
                <a:gd name="T1" fmla="*/ 1 h 81"/>
                <a:gd name="T2" fmla="*/ 14 w 129"/>
                <a:gd name="T3" fmla="*/ 1 h 81"/>
                <a:gd name="T4" fmla="*/ 16 w 129"/>
                <a:gd name="T5" fmla="*/ 0 h 81"/>
                <a:gd name="T6" fmla="*/ 21 w 129"/>
                <a:gd name="T7" fmla="*/ 0 h 81"/>
                <a:gd name="T8" fmla="*/ 23 w 129"/>
                <a:gd name="T9" fmla="*/ 1 h 81"/>
                <a:gd name="T10" fmla="*/ 27 w 129"/>
                <a:gd name="T11" fmla="*/ 1 h 81"/>
                <a:gd name="T12" fmla="*/ 31 w 129"/>
                <a:gd name="T13" fmla="*/ 0 h 81"/>
                <a:gd name="T14" fmla="*/ 35 w 129"/>
                <a:gd name="T15" fmla="*/ 0 h 81"/>
                <a:gd name="T16" fmla="*/ 37 w 129"/>
                <a:gd name="T17" fmla="*/ 1 h 81"/>
                <a:gd name="T18" fmla="*/ 40 w 129"/>
                <a:gd name="T19" fmla="*/ 2 h 81"/>
                <a:gd name="T20" fmla="*/ 40 w 129"/>
                <a:gd name="T21" fmla="*/ 6 h 81"/>
                <a:gd name="T22" fmla="*/ 40 w 129"/>
                <a:gd name="T23" fmla="*/ 7 h 81"/>
                <a:gd name="T24" fmla="*/ 42 w 129"/>
                <a:gd name="T25" fmla="*/ 8 h 81"/>
                <a:gd name="T26" fmla="*/ 43 w 129"/>
                <a:gd name="T27" fmla="*/ 8 h 81"/>
                <a:gd name="T28" fmla="*/ 31 w 129"/>
                <a:gd name="T29" fmla="*/ 9 h 81"/>
                <a:gd name="T30" fmla="*/ 33 w 129"/>
                <a:gd name="T31" fmla="*/ 8 h 81"/>
                <a:gd name="T32" fmla="*/ 33 w 129"/>
                <a:gd name="T33" fmla="*/ 8 h 81"/>
                <a:gd name="T34" fmla="*/ 35 w 129"/>
                <a:gd name="T35" fmla="*/ 7 h 81"/>
                <a:gd name="T36" fmla="*/ 35 w 129"/>
                <a:gd name="T37" fmla="*/ 6 h 81"/>
                <a:gd name="T38" fmla="*/ 35 w 129"/>
                <a:gd name="T39" fmla="*/ 2 h 81"/>
                <a:gd name="T40" fmla="*/ 33 w 129"/>
                <a:gd name="T41" fmla="*/ 1 h 81"/>
                <a:gd name="T42" fmla="*/ 30 w 129"/>
                <a:gd name="T43" fmla="*/ 1 h 81"/>
                <a:gd name="T44" fmla="*/ 25 w 129"/>
                <a:gd name="T45" fmla="*/ 2 h 81"/>
                <a:gd name="T46" fmla="*/ 24 w 129"/>
                <a:gd name="T47" fmla="*/ 2 h 81"/>
                <a:gd name="T48" fmla="*/ 24 w 129"/>
                <a:gd name="T49" fmla="*/ 6 h 81"/>
                <a:gd name="T50" fmla="*/ 24 w 129"/>
                <a:gd name="T51" fmla="*/ 7 h 81"/>
                <a:gd name="T52" fmla="*/ 25 w 129"/>
                <a:gd name="T53" fmla="*/ 8 h 81"/>
                <a:gd name="T54" fmla="*/ 28 w 129"/>
                <a:gd name="T55" fmla="*/ 8 h 81"/>
                <a:gd name="T56" fmla="*/ 15 w 129"/>
                <a:gd name="T57" fmla="*/ 9 h 81"/>
                <a:gd name="T58" fmla="*/ 17 w 129"/>
                <a:gd name="T59" fmla="*/ 8 h 81"/>
                <a:gd name="T60" fmla="*/ 19 w 129"/>
                <a:gd name="T61" fmla="*/ 7 h 81"/>
                <a:gd name="T62" fmla="*/ 19 w 129"/>
                <a:gd name="T63" fmla="*/ 7 h 81"/>
                <a:gd name="T64" fmla="*/ 19 w 129"/>
                <a:gd name="T65" fmla="*/ 3 h 81"/>
                <a:gd name="T66" fmla="*/ 19 w 129"/>
                <a:gd name="T67" fmla="*/ 2 h 81"/>
                <a:gd name="T68" fmla="*/ 15 w 129"/>
                <a:gd name="T69" fmla="*/ 1 h 81"/>
                <a:gd name="T70" fmla="*/ 12 w 129"/>
                <a:gd name="T71" fmla="*/ 1 h 81"/>
                <a:gd name="T72" fmla="*/ 8 w 129"/>
                <a:gd name="T73" fmla="*/ 2 h 81"/>
                <a:gd name="T74" fmla="*/ 8 w 129"/>
                <a:gd name="T75" fmla="*/ 7 h 81"/>
                <a:gd name="T76" fmla="*/ 8 w 129"/>
                <a:gd name="T77" fmla="*/ 7 h 81"/>
                <a:gd name="T78" fmla="*/ 11 w 129"/>
                <a:gd name="T79" fmla="*/ 8 h 81"/>
                <a:gd name="T80" fmla="*/ 12 w 129"/>
                <a:gd name="T81" fmla="*/ 9 h 81"/>
                <a:gd name="T82" fmla="*/ 0 w 129"/>
                <a:gd name="T83" fmla="*/ 8 h 81"/>
                <a:gd name="T84" fmla="*/ 2 w 129"/>
                <a:gd name="T85" fmla="*/ 8 h 81"/>
                <a:gd name="T86" fmla="*/ 3 w 129"/>
                <a:gd name="T87" fmla="*/ 7 h 81"/>
                <a:gd name="T88" fmla="*/ 3 w 129"/>
                <a:gd name="T89" fmla="*/ 6 h 81"/>
                <a:gd name="T90" fmla="*/ 3 w 129"/>
                <a:gd name="T91" fmla="*/ 2 h 81"/>
                <a:gd name="T92" fmla="*/ 3 w 129"/>
                <a:gd name="T93" fmla="*/ 1 h 81"/>
                <a:gd name="T94" fmla="*/ 2 w 129"/>
                <a:gd name="T95" fmla="*/ 1 h 81"/>
                <a:gd name="T96" fmla="*/ 2 w 129"/>
                <a:gd name="T97" fmla="*/ 1 h 81"/>
                <a:gd name="T98" fmla="*/ 0 w 129"/>
                <a:gd name="T99" fmla="*/ 1 h 81"/>
                <a:gd name="T100" fmla="*/ 8 w 129"/>
                <a:gd name="T101" fmla="*/ 0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9"/>
                <a:gd name="T154" fmla="*/ 0 h 81"/>
                <a:gd name="T155" fmla="*/ 129 w 129"/>
                <a:gd name="T156" fmla="*/ 81 h 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9" h="81">
                  <a:moveTo>
                    <a:pt x="24" y="16"/>
                  </a:moveTo>
                  <a:lnTo>
                    <a:pt x="33" y="8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6"/>
                  </a:lnTo>
                  <a:lnTo>
                    <a:pt x="81" y="8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9" y="0"/>
                  </a:lnTo>
                  <a:lnTo>
                    <a:pt x="113" y="4"/>
                  </a:lnTo>
                  <a:lnTo>
                    <a:pt x="117" y="12"/>
                  </a:lnTo>
                  <a:lnTo>
                    <a:pt x="121" y="20"/>
                  </a:lnTo>
                  <a:lnTo>
                    <a:pt x="121" y="28"/>
                  </a:lnTo>
                  <a:lnTo>
                    <a:pt x="121" y="61"/>
                  </a:lnTo>
                  <a:lnTo>
                    <a:pt x="121" y="69"/>
                  </a:lnTo>
                  <a:lnTo>
                    <a:pt x="121" y="73"/>
                  </a:lnTo>
                  <a:lnTo>
                    <a:pt x="125" y="77"/>
                  </a:lnTo>
                  <a:lnTo>
                    <a:pt x="129" y="77"/>
                  </a:lnTo>
                  <a:lnTo>
                    <a:pt x="129" y="81"/>
                  </a:lnTo>
                  <a:lnTo>
                    <a:pt x="93" y="81"/>
                  </a:lnTo>
                  <a:lnTo>
                    <a:pt x="93" y="77"/>
                  </a:lnTo>
                  <a:lnTo>
                    <a:pt x="97" y="77"/>
                  </a:lnTo>
                  <a:lnTo>
                    <a:pt x="101" y="77"/>
                  </a:lnTo>
                  <a:lnTo>
                    <a:pt x="105" y="73"/>
                  </a:lnTo>
                  <a:lnTo>
                    <a:pt x="105" y="69"/>
                  </a:lnTo>
                  <a:lnTo>
                    <a:pt x="105" y="61"/>
                  </a:lnTo>
                  <a:lnTo>
                    <a:pt x="105" y="28"/>
                  </a:lnTo>
                  <a:lnTo>
                    <a:pt x="105" y="20"/>
                  </a:lnTo>
                  <a:lnTo>
                    <a:pt x="101" y="16"/>
                  </a:lnTo>
                  <a:lnTo>
                    <a:pt x="97" y="12"/>
                  </a:lnTo>
                  <a:lnTo>
                    <a:pt x="93" y="8"/>
                  </a:lnTo>
                  <a:lnTo>
                    <a:pt x="89" y="8"/>
                  </a:lnTo>
                  <a:lnTo>
                    <a:pt x="85" y="12"/>
                  </a:lnTo>
                  <a:lnTo>
                    <a:pt x="77" y="16"/>
                  </a:lnTo>
                  <a:lnTo>
                    <a:pt x="73" y="20"/>
                  </a:lnTo>
                  <a:lnTo>
                    <a:pt x="73" y="24"/>
                  </a:lnTo>
                  <a:lnTo>
                    <a:pt x="73" y="61"/>
                  </a:lnTo>
                  <a:lnTo>
                    <a:pt x="73" y="69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5" y="77"/>
                  </a:lnTo>
                  <a:lnTo>
                    <a:pt x="85" y="81"/>
                  </a:lnTo>
                  <a:lnTo>
                    <a:pt x="45" y="81"/>
                  </a:lnTo>
                  <a:lnTo>
                    <a:pt x="45" y="77"/>
                  </a:lnTo>
                  <a:lnTo>
                    <a:pt x="53" y="77"/>
                  </a:lnTo>
                  <a:lnTo>
                    <a:pt x="57" y="73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7" y="28"/>
                  </a:lnTo>
                  <a:lnTo>
                    <a:pt x="57" y="20"/>
                  </a:lnTo>
                  <a:lnTo>
                    <a:pt x="57" y="16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12"/>
                  </a:lnTo>
                  <a:lnTo>
                    <a:pt x="29" y="16"/>
                  </a:lnTo>
                  <a:lnTo>
                    <a:pt x="24" y="20"/>
                  </a:lnTo>
                  <a:lnTo>
                    <a:pt x="24" y="61"/>
                  </a:lnTo>
                  <a:lnTo>
                    <a:pt x="24" y="69"/>
                  </a:lnTo>
                  <a:lnTo>
                    <a:pt x="24" y="73"/>
                  </a:lnTo>
                  <a:lnTo>
                    <a:pt x="29" y="77"/>
                  </a:lnTo>
                  <a:lnTo>
                    <a:pt x="33" y="77"/>
                  </a:lnTo>
                  <a:lnTo>
                    <a:pt x="37" y="77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4" y="77"/>
                  </a:lnTo>
                  <a:lnTo>
                    <a:pt x="8" y="73"/>
                  </a:lnTo>
                  <a:lnTo>
                    <a:pt x="8" y="69"/>
                  </a:lnTo>
                  <a:lnTo>
                    <a:pt x="8" y="61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1" name="Freeform 18"/>
            <p:cNvSpPr>
              <a:spLocks noEditPoints="1"/>
            </p:cNvSpPr>
            <p:nvPr/>
          </p:nvSpPr>
          <p:spPr bwMode="auto">
            <a:xfrm>
              <a:off x="3494" y="1721"/>
              <a:ext cx="67" cy="67"/>
            </a:xfrm>
            <a:custGeom>
              <a:avLst/>
              <a:gdLst>
                <a:gd name="T0" fmla="*/ 11 w 89"/>
                <a:gd name="T1" fmla="*/ 6 h 117"/>
                <a:gd name="T2" fmla="*/ 11 w 89"/>
                <a:gd name="T3" fmla="*/ 10 h 117"/>
                <a:gd name="T4" fmla="*/ 11 w 89"/>
                <a:gd name="T5" fmla="*/ 11 h 117"/>
                <a:gd name="T6" fmla="*/ 12 w 89"/>
                <a:gd name="T7" fmla="*/ 12 h 117"/>
                <a:gd name="T8" fmla="*/ 13 w 89"/>
                <a:gd name="T9" fmla="*/ 12 h 117"/>
                <a:gd name="T10" fmla="*/ 15 w 89"/>
                <a:gd name="T11" fmla="*/ 13 h 117"/>
                <a:gd name="T12" fmla="*/ 16 w 89"/>
                <a:gd name="T13" fmla="*/ 13 h 117"/>
                <a:gd name="T14" fmla="*/ 16 w 89"/>
                <a:gd name="T15" fmla="*/ 13 h 117"/>
                <a:gd name="T16" fmla="*/ 0 w 89"/>
                <a:gd name="T17" fmla="*/ 13 h 117"/>
                <a:gd name="T18" fmla="*/ 0 w 89"/>
                <a:gd name="T19" fmla="*/ 13 h 117"/>
                <a:gd name="T20" fmla="*/ 2 w 89"/>
                <a:gd name="T21" fmla="*/ 13 h 117"/>
                <a:gd name="T22" fmla="*/ 3 w 89"/>
                <a:gd name="T23" fmla="*/ 12 h 117"/>
                <a:gd name="T24" fmla="*/ 4 w 89"/>
                <a:gd name="T25" fmla="*/ 12 h 117"/>
                <a:gd name="T26" fmla="*/ 5 w 89"/>
                <a:gd name="T27" fmla="*/ 11 h 117"/>
                <a:gd name="T28" fmla="*/ 5 w 89"/>
                <a:gd name="T29" fmla="*/ 10 h 117"/>
                <a:gd name="T30" fmla="*/ 5 w 89"/>
                <a:gd name="T31" fmla="*/ 2 h 117"/>
                <a:gd name="T32" fmla="*/ 5 w 89"/>
                <a:gd name="T33" fmla="*/ 1 h 117"/>
                <a:gd name="T34" fmla="*/ 4 w 89"/>
                <a:gd name="T35" fmla="*/ 1 h 117"/>
                <a:gd name="T36" fmla="*/ 3 w 89"/>
                <a:gd name="T37" fmla="*/ 1 h 117"/>
                <a:gd name="T38" fmla="*/ 2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13 w 89"/>
                <a:gd name="T45" fmla="*/ 0 h 117"/>
                <a:gd name="T46" fmla="*/ 18 w 89"/>
                <a:gd name="T47" fmla="*/ 0 h 117"/>
                <a:gd name="T48" fmla="*/ 22 w 89"/>
                <a:gd name="T49" fmla="*/ 1 h 117"/>
                <a:gd name="T50" fmla="*/ 25 w 89"/>
                <a:gd name="T51" fmla="*/ 1 h 117"/>
                <a:gd name="T52" fmla="*/ 26 w 89"/>
                <a:gd name="T53" fmla="*/ 1 h 117"/>
                <a:gd name="T54" fmla="*/ 29 w 89"/>
                <a:gd name="T55" fmla="*/ 3 h 117"/>
                <a:gd name="T56" fmla="*/ 29 w 89"/>
                <a:gd name="T57" fmla="*/ 3 h 117"/>
                <a:gd name="T58" fmla="*/ 27 w 89"/>
                <a:gd name="T59" fmla="*/ 5 h 117"/>
                <a:gd name="T60" fmla="*/ 26 w 89"/>
                <a:gd name="T61" fmla="*/ 6 h 117"/>
                <a:gd name="T62" fmla="*/ 23 w 89"/>
                <a:gd name="T63" fmla="*/ 6 h 117"/>
                <a:gd name="T64" fmla="*/ 21 w 89"/>
                <a:gd name="T65" fmla="*/ 7 h 117"/>
                <a:gd name="T66" fmla="*/ 17 w 89"/>
                <a:gd name="T67" fmla="*/ 7 h 117"/>
                <a:gd name="T68" fmla="*/ 16 w 89"/>
                <a:gd name="T69" fmla="*/ 7 h 117"/>
                <a:gd name="T70" fmla="*/ 15 w 89"/>
                <a:gd name="T71" fmla="*/ 7 h 117"/>
                <a:gd name="T72" fmla="*/ 12 w 89"/>
                <a:gd name="T73" fmla="*/ 7 h 117"/>
                <a:gd name="T74" fmla="*/ 11 w 89"/>
                <a:gd name="T75" fmla="*/ 6 h 117"/>
                <a:gd name="T76" fmla="*/ 11 w 89"/>
                <a:gd name="T77" fmla="*/ 6 h 117"/>
                <a:gd name="T78" fmla="*/ 12 w 89"/>
                <a:gd name="T79" fmla="*/ 6 h 117"/>
                <a:gd name="T80" fmla="*/ 13 w 89"/>
                <a:gd name="T81" fmla="*/ 6 h 117"/>
                <a:gd name="T82" fmla="*/ 15 w 89"/>
                <a:gd name="T83" fmla="*/ 6 h 117"/>
                <a:gd name="T84" fmla="*/ 15 w 89"/>
                <a:gd name="T85" fmla="*/ 6 h 117"/>
                <a:gd name="T86" fmla="*/ 18 w 89"/>
                <a:gd name="T87" fmla="*/ 6 h 117"/>
                <a:gd name="T88" fmla="*/ 20 w 89"/>
                <a:gd name="T89" fmla="*/ 6 h 117"/>
                <a:gd name="T90" fmla="*/ 22 w 89"/>
                <a:gd name="T91" fmla="*/ 5 h 117"/>
                <a:gd name="T92" fmla="*/ 22 w 89"/>
                <a:gd name="T93" fmla="*/ 3 h 117"/>
                <a:gd name="T94" fmla="*/ 22 w 89"/>
                <a:gd name="T95" fmla="*/ 3 h 117"/>
                <a:gd name="T96" fmla="*/ 21 w 89"/>
                <a:gd name="T97" fmla="*/ 2 h 117"/>
                <a:gd name="T98" fmla="*/ 20 w 89"/>
                <a:gd name="T99" fmla="*/ 1 h 117"/>
                <a:gd name="T100" fmla="*/ 18 w 89"/>
                <a:gd name="T101" fmla="*/ 1 h 117"/>
                <a:gd name="T102" fmla="*/ 16 w 89"/>
                <a:gd name="T103" fmla="*/ 1 h 117"/>
                <a:gd name="T104" fmla="*/ 15 w 89"/>
                <a:gd name="T105" fmla="*/ 1 h 117"/>
                <a:gd name="T106" fmla="*/ 12 w 89"/>
                <a:gd name="T107" fmla="*/ 1 h 117"/>
                <a:gd name="T108" fmla="*/ 11 w 89"/>
                <a:gd name="T109" fmla="*/ 1 h 117"/>
                <a:gd name="T110" fmla="*/ 11 w 89"/>
                <a:gd name="T111" fmla="*/ 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3" y="60"/>
                  </a:moveTo>
                  <a:lnTo>
                    <a:pt x="33" y="96"/>
                  </a:lnTo>
                  <a:lnTo>
                    <a:pt x="33" y="104"/>
                  </a:lnTo>
                  <a:lnTo>
                    <a:pt x="37" y="113"/>
                  </a:lnTo>
                  <a:lnTo>
                    <a:pt x="41" y="113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1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81" y="56"/>
                  </a:lnTo>
                  <a:lnTo>
                    <a:pt x="73" y="60"/>
                  </a:lnTo>
                  <a:lnTo>
                    <a:pt x="65" y="64"/>
                  </a:lnTo>
                  <a:lnTo>
                    <a:pt x="53" y="64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33" y="60"/>
                  </a:lnTo>
                  <a:close/>
                  <a:moveTo>
                    <a:pt x="33" y="56"/>
                  </a:moveTo>
                  <a:lnTo>
                    <a:pt x="37" y="56"/>
                  </a:lnTo>
                  <a:lnTo>
                    <a:pt x="41" y="56"/>
                  </a:lnTo>
                  <a:lnTo>
                    <a:pt x="45" y="60"/>
                  </a:lnTo>
                  <a:lnTo>
                    <a:pt x="57" y="56"/>
                  </a:lnTo>
                  <a:lnTo>
                    <a:pt x="61" y="52"/>
                  </a:lnTo>
                  <a:lnTo>
                    <a:pt x="69" y="44"/>
                  </a:lnTo>
                  <a:lnTo>
                    <a:pt x="69" y="32"/>
                  </a:lnTo>
                  <a:lnTo>
                    <a:pt x="69" y="24"/>
                  </a:lnTo>
                  <a:lnTo>
                    <a:pt x="65" y="20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3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2" name="Freeform 19"/>
            <p:cNvSpPr>
              <a:spLocks/>
            </p:cNvSpPr>
            <p:nvPr/>
          </p:nvSpPr>
          <p:spPr bwMode="auto">
            <a:xfrm>
              <a:off x="3567" y="1742"/>
              <a:ext cx="43" cy="46"/>
            </a:xfrm>
            <a:custGeom>
              <a:avLst/>
              <a:gdLst>
                <a:gd name="T0" fmla="*/ 8 w 57"/>
                <a:gd name="T1" fmla="*/ 0 h 81"/>
                <a:gd name="T2" fmla="*/ 8 w 57"/>
                <a:gd name="T3" fmla="*/ 2 h 81"/>
                <a:gd name="T4" fmla="*/ 11 w 57"/>
                <a:gd name="T5" fmla="*/ 1 h 81"/>
                <a:gd name="T6" fmla="*/ 13 w 57"/>
                <a:gd name="T7" fmla="*/ 1 h 81"/>
                <a:gd name="T8" fmla="*/ 15 w 57"/>
                <a:gd name="T9" fmla="*/ 0 h 81"/>
                <a:gd name="T10" fmla="*/ 16 w 57"/>
                <a:gd name="T11" fmla="*/ 0 h 81"/>
                <a:gd name="T12" fmla="*/ 17 w 57"/>
                <a:gd name="T13" fmla="*/ 1 h 81"/>
                <a:gd name="T14" fmla="*/ 18 w 57"/>
                <a:gd name="T15" fmla="*/ 1 h 81"/>
                <a:gd name="T16" fmla="*/ 18 w 57"/>
                <a:gd name="T17" fmla="*/ 1 h 81"/>
                <a:gd name="T18" fmla="*/ 18 w 57"/>
                <a:gd name="T19" fmla="*/ 2 h 81"/>
                <a:gd name="T20" fmla="*/ 18 w 57"/>
                <a:gd name="T21" fmla="*/ 2 h 81"/>
                <a:gd name="T22" fmla="*/ 17 w 57"/>
                <a:gd name="T23" fmla="*/ 2 h 81"/>
                <a:gd name="T24" fmla="*/ 16 w 57"/>
                <a:gd name="T25" fmla="*/ 2 h 81"/>
                <a:gd name="T26" fmla="*/ 16 w 57"/>
                <a:gd name="T27" fmla="*/ 2 h 81"/>
                <a:gd name="T28" fmla="*/ 15 w 57"/>
                <a:gd name="T29" fmla="*/ 2 h 81"/>
                <a:gd name="T30" fmla="*/ 13 w 57"/>
                <a:gd name="T31" fmla="*/ 2 h 81"/>
                <a:gd name="T32" fmla="*/ 12 w 57"/>
                <a:gd name="T33" fmla="*/ 1 h 81"/>
                <a:gd name="T34" fmla="*/ 12 w 57"/>
                <a:gd name="T35" fmla="*/ 1 h 81"/>
                <a:gd name="T36" fmla="*/ 11 w 57"/>
                <a:gd name="T37" fmla="*/ 2 h 81"/>
                <a:gd name="T38" fmla="*/ 9 w 57"/>
                <a:gd name="T39" fmla="*/ 2 h 81"/>
                <a:gd name="T40" fmla="*/ 8 w 57"/>
                <a:gd name="T41" fmla="*/ 3 h 81"/>
                <a:gd name="T42" fmla="*/ 8 w 57"/>
                <a:gd name="T43" fmla="*/ 6 h 81"/>
                <a:gd name="T44" fmla="*/ 8 w 57"/>
                <a:gd name="T45" fmla="*/ 7 h 81"/>
                <a:gd name="T46" fmla="*/ 9 w 57"/>
                <a:gd name="T47" fmla="*/ 7 h 81"/>
                <a:gd name="T48" fmla="*/ 9 w 57"/>
                <a:gd name="T49" fmla="*/ 8 h 81"/>
                <a:gd name="T50" fmla="*/ 11 w 57"/>
                <a:gd name="T51" fmla="*/ 8 h 81"/>
                <a:gd name="T52" fmla="*/ 12 w 57"/>
                <a:gd name="T53" fmla="*/ 9 h 81"/>
                <a:gd name="T54" fmla="*/ 13 w 57"/>
                <a:gd name="T55" fmla="*/ 9 h 81"/>
                <a:gd name="T56" fmla="*/ 13 w 57"/>
                <a:gd name="T57" fmla="*/ 9 h 81"/>
                <a:gd name="T58" fmla="*/ 0 w 57"/>
                <a:gd name="T59" fmla="*/ 9 h 81"/>
                <a:gd name="T60" fmla="*/ 0 w 57"/>
                <a:gd name="T61" fmla="*/ 9 h 81"/>
                <a:gd name="T62" fmla="*/ 2 w 57"/>
                <a:gd name="T63" fmla="*/ 9 h 81"/>
                <a:gd name="T64" fmla="*/ 3 w 57"/>
                <a:gd name="T65" fmla="*/ 8 h 81"/>
                <a:gd name="T66" fmla="*/ 3 w 57"/>
                <a:gd name="T67" fmla="*/ 8 h 81"/>
                <a:gd name="T68" fmla="*/ 4 w 57"/>
                <a:gd name="T69" fmla="*/ 7 h 81"/>
                <a:gd name="T70" fmla="*/ 4 w 57"/>
                <a:gd name="T71" fmla="*/ 7 h 81"/>
                <a:gd name="T72" fmla="*/ 4 w 57"/>
                <a:gd name="T73" fmla="*/ 6 h 81"/>
                <a:gd name="T74" fmla="*/ 4 w 57"/>
                <a:gd name="T75" fmla="*/ 3 h 81"/>
                <a:gd name="T76" fmla="*/ 4 w 57"/>
                <a:gd name="T77" fmla="*/ 2 h 81"/>
                <a:gd name="T78" fmla="*/ 4 w 57"/>
                <a:gd name="T79" fmla="*/ 2 h 81"/>
                <a:gd name="T80" fmla="*/ 3 w 57"/>
                <a:gd name="T81" fmla="*/ 1 h 81"/>
                <a:gd name="T82" fmla="*/ 3 w 57"/>
                <a:gd name="T83" fmla="*/ 1 h 81"/>
                <a:gd name="T84" fmla="*/ 3 w 57"/>
                <a:gd name="T85" fmla="*/ 1 h 81"/>
                <a:gd name="T86" fmla="*/ 2 w 57"/>
                <a:gd name="T87" fmla="*/ 1 h 81"/>
                <a:gd name="T88" fmla="*/ 2 w 57"/>
                <a:gd name="T89" fmla="*/ 1 h 81"/>
                <a:gd name="T90" fmla="*/ 0 w 57"/>
                <a:gd name="T91" fmla="*/ 1 h 81"/>
                <a:gd name="T92" fmla="*/ 0 w 57"/>
                <a:gd name="T93" fmla="*/ 1 h 81"/>
                <a:gd name="T94" fmla="*/ 6 w 57"/>
                <a:gd name="T95" fmla="*/ 0 h 81"/>
                <a:gd name="T96" fmla="*/ 8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4" y="0"/>
                  </a:moveTo>
                  <a:lnTo>
                    <a:pt x="24" y="20"/>
                  </a:lnTo>
                  <a:lnTo>
                    <a:pt x="32" y="8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7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16"/>
                  </a:lnTo>
                  <a:lnTo>
                    <a:pt x="41" y="16"/>
                  </a:lnTo>
                  <a:lnTo>
                    <a:pt x="37" y="12"/>
                  </a:lnTo>
                  <a:lnTo>
                    <a:pt x="32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8" y="73"/>
                  </a:lnTo>
                  <a:lnTo>
                    <a:pt x="28" y="77"/>
                  </a:lnTo>
                  <a:lnTo>
                    <a:pt x="32" y="77"/>
                  </a:lnTo>
                  <a:lnTo>
                    <a:pt x="37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8" y="77"/>
                  </a:lnTo>
                  <a:lnTo>
                    <a:pt x="12" y="73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3" name="Freeform 20"/>
            <p:cNvSpPr>
              <a:spLocks noEditPoints="1"/>
            </p:cNvSpPr>
            <p:nvPr/>
          </p:nvSpPr>
          <p:spPr bwMode="auto">
            <a:xfrm>
              <a:off x="3613" y="1742"/>
              <a:ext cx="57" cy="48"/>
            </a:xfrm>
            <a:custGeom>
              <a:avLst/>
              <a:gdLst>
                <a:gd name="T0" fmla="*/ 12 w 76"/>
                <a:gd name="T1" fmla="*/ 0 h 85"/>
                <a:gd name="T2" fmla="*/ 16 w 76"/>
                <a:gd name="T3" fmla="*/ 0 h 85"/>
                <a:gd name="T4" fmla="*/ 19 w 76"/>
                <a:gd name="T5" fmla="*/ 1 h 85"/>
                <a:gd name="T6" fmla="*/ 22 w 76"/>
                <a:gd name="T7" fmla="*/ 1 h 85"/>
                <a:gd name="T8" fmla="*/ 24 w 76"/>
                <a:gd name="T9" fmla="*/ 3 h 85"/>
                <a:gd name="T10" fmla="*/ 24 w 76"/>
                <a:gd name="T11" fmla="*/ 4 h 85"/>
                <a:gd name="T12" fmla="*/ 24 w 76"/>
                <a:gd name="T13" fmla="*/ 5 h 85"/>
                <a:gd name="T14" fmla="*/ 22 w 76"/>
                <a:gd name="T15" fmla="*/ 6 h 85"/>
                <a:gd name="T16" fmla="*/ 20 w 76"/>
                <a:gd name="T17" fmla="*/ 7 h 85"/>
                <a:gd name="T18" fmla="*/ 17 w 76"/>
                <a:gd name="T19" fmla="*/ 8 h 85"/>
                <a:gd name="T20" fmla="*/ 15 w 76"/>
                <a:gd name="T21" fmla="*/ 8 h 85"/>
                <a:gd name="T22" fmla="*/ 12 w 76"/>
                <a:gd name="T23" fmla="*/ 8 h 85"/>
                <a:gd name="T24" fmla="*/ 9 w 76"/>
                <a:gd name="T25" fmla="*/ 8 h 85"/>
                <a:gd name="T26" fmla="*/ 5 w 76"/>
                <a:gd name="T27" fmla="*/ 8 h 85"/>
                <a:gd name="T28" fmla="*/ 4 w 76"/>
                <a:gd name="T29" fmla="*/ 7 h 85"/>
                <a:gd name="T30" fmla="*/ 2 w 76"/>
                <a:gd name="T31" fmla="*/ 6 h 85"/>
                <a:gd name="T32" fmla="*/ 0 w 76"/>
                <a:gd name="T33" fmla="*/ 5 h 85"/>
                <a:gd name="T34" fmla="*/ 2 w 76"/>
                <a:gd name="T35" fmla="*/ 3 h 85"/>
                <a:gd name="T36" fmla="*/ 2 w 76"/>
                <a:gd name="T37" fmla="*/ 2 h 85"/>
                <a:gd name="T38" fmla="*/ 4 w 76"/>
                <a:gd name="T39" fmla="*/ 1 h 85"/>
                <a:gd name="T40" fmla="*/ 6 w 76"/>
                <a:gd name="T41" fmla="*/ 1 h 85"/>
                <a:gd name="T42" fmla="*/ 9 w 76"/>
                <a:gd name="T43" fmla="*/ 0 h 85"/>
                <a:gd name="T44" fmla="*/ 12 w 76"/>
                <a:gd name="T45" fmla="*/ 0 h 85"/>
                <a:gd name="T46" fmla="*/ 11 w 76"/>
                <a:gd name="T47" fmla="*/ 1 h 85"/>
                <a:gd name="T48" fmla="*/ 10 w 76"/>
                <a:gd name="T49" fmla="*/ 1 h 85"/>
                <a:gd name="T50" fmla="*/ 9 w 76"/>
                <a:gd name="T51" fmla="*/ 1 h 85"/>
                <a:gd name="T52" fmla="*/ 7 w 76"/>
                <a:gd name="T53" fmla="*/ 1 h 85"/>
                <a:gd name="T54" fmla="*/ 6 w 76"/>
                <a:gd name="T55" fmla="*/ 2 h 85"/>
                <a:gd name="T56" fmla="*/ 5 w 76"/>
                <a:gd name="T57" fmla="*/ 3 h 85"/>
                <a:gd name="T58" fmla="*/ 5 w 76"/>
                <a:gd name="T59" fmla="*/ 3 h 85"/>
                <a:gd name="T60" fmla="*/ 5 w 76"/>
                <a:gd name="T61" fmla="*/ 5 h 85"/>
                <a:gd name="T62" fmla="*/ 7 w 76"/>
                <a:gd name="T63" fmla="*/ 6 h 85"/>
                <a:gd name="T64" fmla="*/ 9 w 76"/>
                <a:gd name="T65" fmla="*/ 7 h 85"/>
                <a:gd name="T66" fmla="*/ 11 w 76"/>
                <a:gd name="T67" fmla="*/ 8 h 85"/>
                <a:gd name="T68" fmla="*/ 12 w 76"/>
                <a:gd name="T69" fmla="*/ 8 h 85"/>
                <a:gd name="T70" fmla="*/ 15 w 76"/>
                <a:gd name="T71" fmla="*/ 8 h 85"/>
                <a:gd name="T72" fmla="*/ 17 w 76"/>
                <a:gd name="T73" fmla="*/ 7 h 85"/>
                <a:gd name="T74" fmla="*/ 19 w 76"/>
                <a:gd name="T75" fmla="*/ 6 h 85"/>
                <a:gd name="T76" fmla="*/ 19 w 76"/>
                <a:gd name="T77" fmla="*/ 5 h 85"/>
                <a:gd name="T78" fmla="*/ 19 w 76"/>
                <a:gd name="T79" fmla="*/ 3 h 85"/>
                <a:gd name="T80" fmla="*/ 17 w 76"/>
                <a:gd name="T81" fmla="*/ 3 h 85"/>
                <a:gd name="T82" fmla="*/ 16 w 76"/>
                <a:gd name="T83" fmla="*/ 1 h 85"/>
                <a:gd name="T84" fmla="*/ 14 w 76"/>
                <a:gd name="T85" fmla="*/ 1 h 85"/>
                <a:gd name="T86" fmla="*/ 11 w 76"/>
                <a:gd name="T87" fmla="*/ 1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85"/>
                <a:gd name="T134" fmla="*/ 76 w 76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85">
                  <a:moveTo>
                    <a:pt x="40" y="0"/>
                  </a:moveTo>
                  <a:lnTo>
                    <a:pt x="52" y="0"/>
                  </a:lnTo>
                  <a:lnTo>
                    <a:pt x="60" y="8"/>
                  </a:lnTo>
                  <a:lnTo>
                    <a:pt x="68" y="12"/>
                  </a:lnTo>
                  <a:lnTo>
                    <a:pt x="76" y="24"/>
                  </a:lnTo>
                  <a:lnTo>
                    <a:pt x="76" y="40"/>
                  </a:lnTo>
                  <a:lnTo>
                    <a:pt x="76" y="52"/>
                  </a:lnTo>
                  <a:lnTo>
                    <a:pt x="72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40" y="85"/>
                  </a:lnTo>
                  <a:lnTo>
                    <a:pt x="28" y="81"/>
                  </a:lnTo>
                  <a:lnTo>
                    <a:pt x="16" y="77"/>
                  </a:lnTo>
                  <a:lnTo>
                    <a:pt x="12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40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8" y="8"/>
                  </a:lnTo>
                  <a:lnTo>
                    <a:pt x="24" y="12"/>
                  </a:lnTo>
                  <a:lnTo>
                    <a:pt x="20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4" y="64"/>
                  </a:lnTo>
                  <a:lnTo>
                    <a:pt x="28" y="73"/>
                  </a:lnTo>
                  <a:lnTo>
                    <a:pt x="36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4" name="Freeform 21"/>
            <p:cNvSpPr>
              <a:spLocks/>
            </p:cNvSpPr>
            <p:nvPr/>
          </p:nvSpPr>
          <p:spPr bwMode="auto">
            <a:xfrm>
              <a:off x="3783" y="1721"/>
              <a:ext cx="94" cy="69"/>
            </a:xfrm>
            <a:custGeom>
              <a:avLst/>
              <a:gdLst>
                <a:gd name="T0" fmla="*/ 40 w 125"/>
                <a:gd name="T1" fmla="*/ 0 h 121"/>
                <a:gd name="T2" fmla="*/ 40 w 125"/>
                <a:gd name="T3" fmla="*/ 0 h 121"/>
                <a:gd name="T4" fmla="*/ 38 w 125"/>
                <a:gd name="T5" fmla="*/ 1 h 121"/>
                <a:gd name="T6" fmla="*/ 36 w 125"/>
                <a:gd name="T7" fmla="*/ 1 h 121"/>
                <a:gd name="T8" fmla="*/ 35 w 125"/>
                <a:gd name="T9" fmla="*/ 1 h 121"/>
                <a:gd name="T10" fmla="*/ 33 w 125"/>
                <a:gd name="T11" fmla="*/ 2 h 121"/>
                <a:gd name="T12" fmla="*/ 22 w 125"/>
                <a:gd name="T13" fmla="*/ 13 h 121"/>
                <a:gd name="T14" fmla="*/ 20 w 125"/>
                <a:gd name="T15" fmla="*/ 13 h 121"/>
                <a:gd name="T16" fmla="*/ 6 w 125"/>
                <a:gd name="T17" fmla="*/ 2 h 121"/>
                <a:gd name="T18" fmla="*/ 5 w 125"/>
                <a:gd name="T19" fmla="*/ 1 h 121"/>
                <a:gd name="T20" fmla="*/ 5 w 125"/>
                <a:gd name="T21" fmla="*/ 1 h 121"/>
                <a:gd name="T22" fmla="*/ 4 w 125"/>
                <a:gd name="T23" fmla="*/ 1 h 121"/>
                <a:gd name="T24" fmla="*/ 3 w 125"/>
                <a:gd name="T25" fmla="*/ 1 h 121"/>
                <a:gd name="T26" fmla="*/ 2 w 125"/>
                <a:gd name="T27" fmla="*/ 1 h 121"/>
                <a:gd name="T28" fmla="*/ 0 w 125"/>
                <a:gd name="T29" fmla="*/ 0 h 121"/>
                <a:gd name="T30" fmla="*/ 0 w 125"/>
                <a:gd name="T31" fmla="*/ 0 h 121"/>
                <a:gd name="T32" fmla="*/ 15 w 125"/>
                <a:gd name="T33" fmla="*/ 0 h 121"/>
                <a:gd name="T34" fmla="*/ 15 w 125"/>
                <a:gd name="T35" fmla="*/ 0 h 121"/>
                <a:gd name="T36" fmla="*/ 13 w 125"/>
                <a:gd name="T37" fmla="*/ 1 h 121"/>
                <a:gd name="T38" fmla="*/ 11 w 125"/>
                <a:gd name="T39" fmla="*/ 1 h 121"/>
                <a:gd name="T40" fmla="*/ 11 w 125"/>
                <a:gd name="T41" fmla="*/ 1 h 121"/>
                <a:gd name="T42" fmla="*/ 11 w 125"/>
                <a:gd name="T43" fmla="*/ 1 h 121"/>
                <a:gd name="T44" fmla="*/ 11 w 125"/>
                <a:gd name="T45" fmla="*/ 2 h 121"/>
                <a:gd name="T46" fmla="*/ 13 w 125"/>
                <a:gd name="T47" fmla="*/ 3 h 121"/>
                <a:gd name="T48" fmla="*/ 22 w 125"/>
                <a:gd name="T49" fmla="*/ 10 h 121"/>
                <a:gd name="T50" fmla="*/ 31 w 125"/>
                <a:gd name="T51" fmla="*/ 3 h 121"/>
                <a:gd name="T52" fmla="*/ 32 w 125"/>
                <a:gd name="T53" fmla="*/ 2 h 121"/>
                <a:gd name="T54" fmla="*/ 32 w 125"/>
                <a:gd name="T55" fmla="*/ 1 h 121"/>
                <a:gd name="T56" fmla="*/ 32 w 125"/>
                <a:gd name="T57" fmla="*/ 1 h 121"/>
                <a:gd name="T58" fmla="*/ 31 w 125"/>
                <a:gd name="T59" fmla="*/ 1 h 121"/>
                <a:gd name="T60" fmla="*/ 29 w 125"/>
                <a:gd name="T61" fmla="*/ 1 h 121"/>
                <a:gd name="T62" fmla="*/ 29 w 125"/>
                <a:gd name="T63" fmla="*/ 0 h 121"/>
                <a:gd name="T64" fmla="*/ 29 w 125"/>
                <a:gd name="T65" fmla="*/ 0 h 121"/>
                <a:gd name="T66" fmla="*/ 29 w 125"/>
                <a:gd name="T67" fmla="*/ 0 h 121"/>
                <a:gd name="T68" fmla="*/ 29 w 125"/>
                <a:gd name="T69" fmla="*/ 0 h 121"/>
                <a:gd name="T70" fmla="*/ 40 w 125"/>
                <a:gd name="T71" fmla="*/ 0 h 1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"/>
                <a:gd name="T109" fmla="*/ 0 h 121"/>
                <a:gd name="T110" fmla="*/ 125 w 125"/>
                <a:gd name="T111" fmla="*/ 121 h 1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" h="121">
                  <a:moveTo>
                    <a:pt x="125" y="0"/>
                  </a:move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8" y="121"/>
                  </a:lnTo>
                  <a:lnTo>
                    <a:pt x="64" y="121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36" y="16"/>
                  </a:lnTo>
                  <a:lnTo>
                    <a:pt x="40" y="24"/>
                  </a:lnTo>
                  <a:lnTo>
                    <a:pt x="68" y="92"/>
                  </a:lnTo>
                  <a:lnTo>
                    <a:pt x="97" y="24"/>
                  </a:lnTo>
                  <a:lnTo>
                    <a:pt x="101" y="16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2" y="4"/>
                  </a:lnTo>
                  <a:lnTo>
                    <a:pt x="88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5" name="Freeform 22"/>
            <p:cNvSpPr>
              <a:spLocks noEditPoints="1"/>
            </p:cNvSpPr>
            <p:nvPr/>
          </p:nvSpPr>
          <p:spPr bwMode="auto">
            <a:xfrm>
              <a:off x="3868" y="1742"/>
              <a:ext cx="49" cy="48"/>
            </a:xfrm>
            <a:custGeom>
              <a:avLst/>
              <a:gdLst>
                <a:gd name="T0" fmla="*/ 4 w 64"/>
                <a:gd name="T1" fmla="*/ 3 h 85"/>
                <a:gd name="T2" fmla="*/ 5 w 64"/>
                <a:gd name="T3" fmla="*/ 5 h 85"/>
                <a:gd name="T4" fmla="*/ 6 w 64"/>
                <a:gd name="T5" fmla="*/ 6 h 85"/>
                <a:gd name="T6" fmla="*/ 9 w 64"/>
                <a:gd name="T7" fmla="*/ 6 h 85"/>
                <a:gd name="T8" fmla="*/ 14 w 64"/>
                <a:gd name="T9" fmla="*/ 7 h 85"/>
                <a:gd name="T10" fmla="*/ 16 w 64"/>
                <a:gd name="T11" fmla="*/ 7 h 85"/>
                <a:gd name="T12" fmla="*/ 18 w 64"/>
                <a:gd name="T13" fmla="*/ 6 h 85"/>
                <a:gd name="T14" fmla="*/ 21 w 64"/>
                <a:gd name="T15" fmla="*/ 6 h 85"/>
                <a:gd name="T16" fmla="*/ 22 w 64"/>
                <a:gd name="T17" fmla="*/ 5 h 85"/>
                <a:gd name="T18" fmla="*/ 22 w 64"/>
                <a:gd name="T19" fmla="*/ 5 h 85"/>
                <a:gd name="T20" fmla="*/ 21 w 64"/>
                <a:gd name="T21" fmla="*/ 6 h 85"/>
                <a:gd name="T22" fmla="*/ 19 w 64"/>
                <a:gd name="T23" fmla="*/ 7 h 85"/>
                <a:gd name="T24" fmla="*/ 15 w 64"/>
                <a:gd name="T25" fmla="*/ 8 h 85"/>
                <a:gd name="T26" fmla="*/ 11 w 64"/>
                <a:gd name="T27" fmla="*/ 8 h 85"/>
                <a:gd name="T28" fmla="*/ 6 w 64"/>
                <a:gd name="T29" fmla="*/ 8 h 85"/>
                <a:gd name="T30" fmla="*/ 3 w 64"/>
                <a:gd name="T31" fmla="*/ 7 h 85"/>
                <a:gd name="T32" fmla="*/ 2 w 64"/>
                <a:gd name="T33" fmla="*/ 6 h 85"/>
                <a:gd name="T34" fmla="*/ 0 w 64"/>
                <a:gd name="T35" fmla="*/ 5 h 85"/>
                <a:gd name="T36" fmla="*/ 0 w 64"/>
                <a:gd name="T37" fmla="*/ 5 h 85"/>
                <a:gd name="T38" fmla="*/ 0 w 64"/>
                <a:gd name="T39" fmla="*/ 3 h 85"/>
                <a:gd name="T40" fmla="*/ 2 w 64"/>
                <a:gd name="T41" fmla="*/ 2 h 85"/>
                <a:gd name="T42" fmla="*/ 3 w 64"/>
                <a:gd name="T43" fmla="*/ 1 h 85"/>
                <a:gd name="T44" fmla="*/ 5 w 64"/>
                <a:gd name="T45" fmla="*/ 1 h 85"/>
                <a:gd name="T46" fmla="*/ 8 w 64"/>
                <a:gd name="T47" fmla="*/ 0 h 85"/>
                <a:gd name="T48" fmla="*/ 12 w 64"/>
                <a:gd name="T49" fmla="*/ 0 h 85"/>
                <a:gd name="T50" fmla="*/ 16 w 64"/>
                <a:gd name="T51" fmla="*/ 1 h 85"/>
                <a:gd name="T52" fmla="*/ 19 w 64"/>
                <a:gd name="T53" fmla="*/ 1 h 85"/>
                <a:gd name="T54" fmla="*/ 22 w 64"/>
                <a:gd name="T55" fmla="*/ 2 h 85"/>
                <a:gd name="T56" fmla="*/ 22 w 64"/>
                <a:gd name="T57" fmla="*/ 3 h 85"/>
                <a:gd name="T58" fmla="*/ 4 w 64"/>
                <a:gd name="T59" fmla="*/ 3 h 85"/>
                <a:gd name="T60" fmla="*/ 4 w 64"/>
                <a:gd name="T61" fmla="*/ 3 h 85"/>
                <a:gd name="T62" fmla="*/ 16 w 64"/>
                <a:gd name="T63" fmla="*/ 3 h 85"/>
                <a:gd name="T64" fmla="*/ 16 w 64"/>
                <a:gd name="T65" fmla="*/ 2 h 85"/>
                <a:gd name="T66" fmla="*/ 15 w 64"/>
                <a:gd name="T67" fmla="*/ 2 h 85"/>
                <a:gd name="T68" fmla="*/ 15 w 64"/>
                <a:gd name="T69" fmla="*/ 1 h 85"/>
                <a:gd name="T70" fmla="*/ 14 w 64"/>
                <a:gd name="T71" fmla="*/ 1 h 85"/>
                <a:gd name="T72" fmla="*/ 12 w 64"/>
                <a:gd name="T73" fmla="*/ 1 h 85"/>
                <a:gd name="T74" fmla="*/ 11 w 64"/>
                <a:gd name="T75" fmla="*/ 1 h 85"/>
                <a:gd name="T76" fmla="*/ 8 w 64"/>
                <a:gd name="T77" fmla="*/ 1 h 85"/>
                <a:gd name="T78" fmla="*/ 6 w 64"/>
                <a:gd name="T79" fmla="*/ 1 h 85"/>
                <a:gd name="T80" fmla="*/ 5 w 64"/>
                <a:gd name="T81" fmla="*/ 2 h 85"/>
                <a:gd name="T82" fmla="*/ 4 w 64"/>
                <a:gd name="T83" fmla="*/ 3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"/>
                <a:gd name="T127" fmla="*/ 0 h 85"/>
                <a:gd name="T128" fmla="*/ 64 w 64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" h="85">
                  <a:moveTo>
                    <a:pt x="12" y="32"/>
                  </a:moveTo>
                  <a:lnTo>
                    <a:pt x="16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4" y="48"/>
                  </a:lnTo>
                  <a:lnTo>
                    <a:pt x="64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6" name="Freeform 23"/>
            <p:cNvSpPr>
              <a:spLocks/>
            </p:cNvSpPr>
            <p:nvPr/>
          </p:nvSpPr>
          <p:spPr bwMode="auto">
            <a:xfrm>
              <a:off x="3926" y="1742"/>
              <a:ext cx="43" cy="46"/>
            </a:xfrm>
            <a:custGeom>
              <a:avLst/>
              <a:gdLst>
                <a:gd name="T0" fmla="*/ 8 w 57"/>
                <a:gd name="T1" fmla="*/ 0 h 81"/>
                <a:gd name="T2" fmla="*/ 8 w 57"/>
                <a:gd name="T3" fmla="*/ 2 h 81"/>
                <a:gd name="T4" fmla="*/ 11 w 57"/>
                <a:gd name="T5" fmla="*/ 1 h 81"/>
                <a:gd name="T6" fmla="*/ 12 w 57"/>
                <a:gd name="T7" fmla="*/ 1 h 81"/>
                <a:gd name="T8" fmla="*/ 15 w 57"/>
                <a:gd name="T9" fmla="*/ 0 h 81"/>
                <a:gd name="T10" fmla="*/ 16 w 57"/>
                <a:gd name="T11" fmla="*/ 0 h 81"/>
                <a:gd name="T12" fmla="*/ 17 w 57"/>
                <a:gd name="T13" fmla="*/ 1 h 81"/>
                <a:gd name="T14" fmla="*/ 17 w 57"/>
                <a:gd name="T15" fmla="*/ 1 h 81"/>
                <a:gd name="T16" fmla="*/ 18 w 57"/>
                <a:gd name="T17" fmla="*/ 1 h 81"/>
                <a:gd name="T18" fmla="*/ 18 w 57"/>
                <a:gd name="T19" fmla="*/ 2 h 81"/>
                <a:gd name="T20" fmla="*/ 17 w 57"/>
                <a:gd name="T21" fmla="*/ 2 h 81"/>
                <a:gd name="T22" fmla="*/ 17 w 57"/>
                <a:gd name="T23" fmla="*/ 2 h 81"/>
                <a:gd name="T24" fmla="*/ 16 w 57"/>
                <a:gd name="T25" fmla="*/ 2 h 81"/>
                <a:gd name="T26" fmla="*/ 15 w 57"/>
                <a:gd name="T27" fmla="*/ 2 h 81"/>
                <a:gd name="T28" fmla="*/ 13 w 57"/>
                <a:gd name="T29" fmla="*/ 2 h 81"/>
                <a:gd name="T30" fmla="*/ 12 w 57"/>
                <a:gd name="T31" fmla="*/ 2 h 81"/>
                <a:gd name="T32" fmla="*/ 12 w 57"/>
                <a:gd name="T33" fmla="*/ 1 h 81"/>
                <a:gd name="T34" fmla="*/ 11 w 57"/>
                <a:gd name="T35" fmla="*/ 1 h 81"/>
                <a:gd name="T36" fmla="*/ 11 w 57"/>
                <a:gd name="T37" fmla="*/ 2 h 81"/>
                <a:gd name="T38" fmla="*/ 10 w 57"/>
                <a:gd name="T39" fmla="*/ 2 h 81"/>
                <a:gd name="T40" fmla="*/ 8 w 57"/>
                <a:gd name="T41" fmla="*/ 3 h 81"/>
                <a:gd name="T42" fmla="*/ 8 w 57"/>
                <a:gd name="T43" fmla="*/ 6 h 81"/>
                <a:gd name="T44" fmla="*/ 8 w 57"/>
                <a:gd name="T45" fmla="*/ 7 h 81"/>
                <a:gd name="T46" fmla="*/ 8 w 57"/>
                <a:gd name="T47" fmla="*/ 7 h 81"/>
                <a:gd name="T48" fmla="*/ 10 w 57"/>
                <a:gd name="T49" fmla="*/ 8 h 81"/>
                <a:gd name="T50" fmla="*/ 10 w 57"/>
                <a:gd name="T51" fmla="*/ 8 h 81"/>
                <a:gd name="T52" fmla="*/ 11 w 57"/>
                <a:gd name="T53" fmla="*/ 9 h 81"/>
                <a:gd name="T54" fmla="*/ 13 w 57"/>
                <a:gd name="T55" fmla="*/ 9 h 81"/>
                <a:gd name="T56" fmla="*/ 13 w 57"/>
                <a:gd name="T57" fmla="*/ 9 h 81"/>
                <a:gd name="T58" fmla="*/ 0 w 57"/>
                <a:gd name="T59" fmla="*/ 9 h 81"/>
                <a:gd name="T60" fmla="*/ 0 w 57"/>
                <a:gd name="T61" fmla="*/ 9 h 81"/>
                <a:gd name="T62" fmla="*/ 2 w 57"/>
                <a:gd name="T63" fmla="*/ 9 h 81"/>
                <a:gd name="T64" fmla="*/ 2 w 57"/>
                <a:gd name="T65" fmla="*/ 8 h 81"/>
                <a:gd name="T66" fmla="*/ 3 w 57"/>
                <a:gd name="T67" fmla="*/ 8 h 81"/>
                <a:gd name="T68" fmla="*/ 3 w 57"/>
                <a:gd name="T69" fmla="*/ 7 h 81"/>
                <a:gd name="T70" fmla="*/ 3 w 57"/>
                <a:gd name="T71" fmla="*/ 7 h 81"/>
                <a:gd name="T72" fmla="*/ 3 w 57"/>
                <a:gd name="T73" fmla="*/ 6 h 81"/>
                <a:gd name="T74" fmla="*/ 3 w 57"/>
                <a:gd name="T75" fmla="*/ 3 h 81"/>
                <a:gd name="T76" fmla="*/ 3 w 57"/>
                <a:gd name="T77" fmla="*/ 2 h 81"/>
                <a:gd name="T78" fmla="*/ 3 w 57"/>
                <a:gd name="T79" fmla="*/ 2 h 81"/>
                <a:gd name="T80" fmla="*/ 3 w 57"/>
                <a:gd name="T81" fmla="*/ 1 h 81"/>
                <a:gd name="T82" fmla="*/ 3 w 57"/>
                <a:gd name="T83" fmla="*/ 1 h 81"/>
                <a:gd name="T84" fmla="*/ 2 w 57"/>
                <a:gd name="T85" fmla="*/ 1 h 81"/>
                <a:gd name="T86" fmla="*/ 2 w 57"/>
                <a:gd name="T87" fmla="*/ 1 h 81"/>
                <a:gd name="T88" fmla="*/ 0 w 57"/>
                <a:gd name="T89" fmla="*/ 1 h 81"/>
                <a:gd name="T90" fmla="*/ 0 w 57"/>
                <a:gd name="T91" fmla="*/ 1 h 81"/>
                <a:gd name="T92" fmla="*/ 0 w 57"/>
                <a:gd name="T93" fmla="*/ 1 h 81"/>
                <a:gd name="T94" fmla="*/ 7 w 57"/>
                <a:gd name="T95" fmla="*/ 0 h 81"/>
                <a:gd name="T96" fmla="*/ 8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5" y="0"/>
                  </a:moveTo>
                  <a:lnTo>
                    <a:pt x="25" y="20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3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20"/>
                  </a:lnTo>
                  <a:lnTo>
                    <a:pt x="41" y="16"/>
                  </a:lnTo>
                  <a:lnTo>
                    <a:pt x="37" y="16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3" y="16"/>
                  </a:lnTo>
                  <a:lnTo>
                    <a:pt x="29" y="20"/>
                  </a:lnTo>
                  <a:lnTo>
                    <a:pt x="25" y="28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5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7" name="Freeform 24"/>
            <p:cNvSpPr>
              <a:spLocks noEditPoints="1"/>
            </p:cNvSpPr>
            <p:nvPr/>
          </p:nvSpPr>
          <p:spPr bwMode="auto">
            <a:xfrm>
              <a:off x="3969" y="1719"/>
              <a:ext cx="61" cy="71"/>
            </a:xfrm>
            <a:custGeom>
              <a:avLst/>
              <a:gdLst>
                <a:gd name="T0" fmla="*/ 9 w 81"/>
                <a:gd name="T1" fmla="*/ 6 h 125"/>
                <a:gd name="T2" fmla="*/ 11 w 81"/>
                <a:gd name="T3" fmla="*/ 5 h 125"/>
                <a:gd name="T4" fmla="*/ 14 w 81"/>
                <a:gd name="T5" fmla="*/ 5 h 125"/>
                <a:gd name="T6" fmla="*/ 17 w 81"/>
                <a:gd name="T7" fmla="*/ 4 h 125"/>
                <a:gd name="T8" fmla="*/ 20 w 81"/>
                <a:gd name="T9" fmla="*/ 5 h 125"/>
                <a:gd name="T10" fmla="*/ 23 w 81"/>
                <a:gd name="T11" fmla="*/ 6 h 125"/>
                <a:gd name="T12" fmla="*/ 25 w 81"/>
                <a:gd name="T13" fmla="*/ 6 h 125"/>
                <a:gd name="T14" fmla="*/ 26 w 81"/>
                <a:gd name="T15" fmla="*/ 7 h 125"/>
                <a:gd name="T16" fmla="*/ 26 w 81"/>
                <a:gd name="T17" fmla="*/ 9 h 125"/>
                <a:gd name="T18" fmla="*/ 26 w 81"/>
                <a:gd name="T19" fmla="*/ 10 h 125"/>
                <a:gd name="T20" fmla="*/ 25 w 81"/>
                <a:gd name="T21" fmla="*/ 11 h 125"/>
                <a:gd name="T22" fmla="*/ 22 w 81"/>
                <a:gd name="T23" fmla="*/ 11 h 125"/>
                <a:gd name="T24" fmla="*/ 18 w 81"/>
                <a:gd name="T25" fmla="*/ 12 h 125"/>
                <a:gd name="T26" fmla="*/ 13 w 81"/>
                <a:gd name="T27" fmla="*/ 13 h 125"/>
                <a:gd name="T28" fmla="*/ 11 w 81"/>
                <a:gd name="T29" fmla="*/ 12 h 125"/>
                <a:gd name="T30" fmla="*/ 8 w 81"/>
                <a:gd name="T31" fmla="*/ 12 h 125"/>
                <a:gd name="T32" fmla="*/ 6 w 81"/>
                <a:gd name="T33" fmla="*/ 12 h 125"/>
                <a:gd name="T34" fmla="*/ 4 w 81"/>
                <a:gd name="T35" fmla="*/ 11 h 125"/>
                <a:gd name="T36" fmla="*/ 4 w 81"/>
                <a:gd name="T37" fmla="*/ 3 h 125"/>
                <a:gd name="T38" fmla="*/ 4 w 81"/>
                <a:gd name="T39" fmla="*/ 2 h 125"/>
                <a:gd name="T40" fmla="*/ 4 w 81"/>
                <a:gd name="T41" fmla="*/ 1 h 125"/>
                <a:gd name="T42" fmla="*/ 4 w 81"/>
                <a:gd name="T43" fmla="*/ 1 h 125"/>
                <a:gd name="T44" fmla="*/ 3 w 81"/>
                <a:gd name="T45" fmla="*/ 1 h 125"/>
                <a:gd name="T46" fmla="*/ 3 w 81"/>
                <a:gd name="T47" fmla="*/ 1 h 125"/>
                <a:gd name="T48" fmla="*/ 3 w 81"/>
                <a:gd name="T49" fmla="*/ 1 h 125"/>
                <a:gd name="T50" fmla="*/ 2 w 81"/>
                <a:gd name="T51" fmla="*/ 1 h 125"/>
                <a:gd name="T52" fmla="*/ 0 w 81"/>
                <a:gd name="T53" fmla="*/ 1 h 125"/>
                <a:gd name="T54" fmla="*/ 0 w 81"/>
                <a:gd name="T55" fmla="*/ 1 h 125"/>
                <a:gd name="T56" fmla="*/ 8 w 81"/>
                <a:gd name="T57" fmla="*/ 0 h 125"/>
                <a:gd name="T58" fmla="*/ 9 w 81"/>
                <a:gd name="T59" fmla="*/ 0 h 125"/>
                <a:gd name="T60" fmla="*/ 9 w 81"/>
                <a:gd name="T61" fmla="*/ 6 h 125"/>
                <a:gd name="T62" fmla="*/ 9 w 81"/>
                <a:gd name="T63" fmla="*/ 6 h 125"/>
                <a:gd name="T64" fmla="*/ 9 w 81"/>
                <a:gd name="T65" fmla="*/ 11 h 125"/>
                <a:gd name="T66" fmla="*/ 11 w 81"/>
                <a:gd name="T67" fmla="*/ 11 h 125"/>
                <a:gd name="T68" fmla="*/ 11 w 81"/>
                <a:gd name="T69" fmla="*/ 12 h 125"/>
                <a:gd name="T70" fmla="*/ 13 w 81"/>
                <a:gd name="T71" fmla="*/ 12 h 125"/>
                <a:gd name="T72" fmla="*/ 14 w 81"/>
                <a:gd name="T73" fmla="*/ 12 h 125"/>
                <a:gd name="T74" fmla="*/ 17 w 81"/>
                <a:gd name="T75" fmla="*/ 12 h 125"/>
                <a:gd name="T76" fmla="*/ 20 w 81"/>
                <a:gd name="T77" fmla="*/ 11 h 125"/>
                <a:gd name="T78" fmla="*/ 20 w 81"/>
                <a:gd name="T79" fmla="*/ 10 h 125"/>
                <a:gd name="T80" fmla="*/ 22 w 81"/>
                <a:gd name="T81" fmla="*/ 9 h 125"/>
                <a:gd name="T82" fmla="*/ 20 w 81"/>
                <a:gd name="T83" fmla="*/ 7 h 125"/>
                <a:gd name="T84" fmla="*/ 20 w 81"/>
                <a:gd name="T85" fmla="*/ 6 h 125"/>
                <a:gd name="T86" fmla="*/ 17 w 81"/>
                <a:gd name="T87" fmla="*/ 6 h 125"/>
                <a:gd name="T88" fmla="*/ 14 w 81"/>
                <a:gd name="T89" fmla="*/ 6 h 125"/>
                <a:gd name="T90" fmla="*/ 13 w 81"/>
                <a:gd name="T91" fmla="*/ 6 h 125"/>
                <a:gd name="T92" fmla="*/ 11 w 81"/>
                <a:gd name="T93" fmla="*/ 6 h 125"/>
                <a:gd name="T94" fmla="*/ 11 w 81"/>
                <a:gd name="T95" fmla="*/ 6 h 125"/>
                <a:gd name="T96" fmla="*/ 9 w 81"/>
                <a:gd name="T97" fmla="*/ 6 h 1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25"/>
                <a:gd name="T149" fmla="*/ 81 w 81"/>
                <a:gd name="T150" fmla="*/ 125 h 1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25">
                  <a:moveTo>
                    <a:pt x="28" y="56"/>
                  </a:moveTo>
                  <a:lnTo>
                    <a:pt x="32" y="48"/>
                  </a:lnTo>
                  <a:lnTo>
                    <a:pt x="44" y="44"/>
                  </a:lnTo>
                  <a:lnTo>
                    <a:pt x="52" y="40"/>
                  </a:lnTo>
                  <a:lnTo>
                    <a:pt x="60" y="44"/>
                  </a:lnTo>
                  <a:lnTo>
                    <a:pt x="72" y="52"/>
                  </a:lnTo>
                  <a:lnTo>
                    <a:pt x="77" y="60"/>
                  </a:lnTo>
                  <a:lnTo>
                    <a:pt x="81" y="68"/>
                  </a:lnTo>
                  <a:lnTo>
                    <a:pt x="81" y="80"/>
                  </a:lnTo>
                  <a:lnTo>
                    <a:pt x="81" y="92"/>
                  </a:lnTo>
                  <a:lnTo>
                    <a:pt x="77" y="104"/>
                  </a:lnTo>
                  <a:lnTo>
                    <a:pt x="68" y="113"/>
                  </a:lnTo>
                  <a:lnTo>
                    <a:pt x="56" y="121"/>
                  </a:lnTo>
                  <a:lnTo>
                    <a:pt x="40" y="125"/>
                  </a:lnTo>
                  <a:lnTo>
                    <a:pt x="32" y="121"/>
                  </a:lnTo>
                  <a:lnTo>
                    <a:pt x="24" y="121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56"/>
                  </a:lnTo>
                  <a:close/>
                  <a:moveTo>
                    <a:pt x="28" y="64"/>
                  </a:moveTo>
                  <a:lnTo>
                    <a:pt x="28" y="108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52" y="117"/>
                  </a:lnTo>
                  <a:lnTo>
                    <a:pt x="60" y="108"/>
                  </a:lnTo>
                  <a:lnTo>
                    <a:pt x="64" y="100"/>
                  </a:lnTo>
                  <a:lnTo>
                    <a:pt x="68" y="84"/>
                  </a:lnTo>
                  <a:lnTo>
                    <a:pt x="64" y="72"/>
                  </a:lnTo>
                  <a:lnTo>
                    <a:pt x="60" y="60"/>
                  </a:lnTo>
                  <a:lnTo>
                    <a:pt x="52" y="56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8" name="Freeform 25"/>
            <p:cNvSpPr>
              <a:spLocks noEditPoints="1"/>
            </p:cNvSpPr>
            <p:nvPr/>
          </p:nvSpPr>
          <p:spPr bwMode="auto">
            <a:xfrm>
              <a:off x="4139" y="1721"/>
              <a:ext cx="91" cy="67"/>
            </a:xfrm>
            <a:custGeom>
              <a:avLst/>
              <a:gdLst>
                <a:gd name="T0" fmla="*/ 0 w 121"/>
                <a:gd name="T1" fmla="*/ 13 h 117"/>
                <a:gd name="T2" fmla="*/ 0 w 121"/>
                <a:gd name="T3" fmla="*/ 13 h 117"/>
                <a:gd name="T4" fmla="*/ 2 w 121"/>
                <a:gd name="T5" fmla="*/ 13 h 117"/>
                <a:gd name="T6" fmla="*/ 4 w 121"/>
                <a:gd name="T7" fmla="*/ 12 h 117"/>
                <a:gd name="T8" fmla="*/ 5 w 121"/>
                <a:gd name="T9" fmla="*/ 12 h 117"/>
                <a:gd name="T10" fmla="*/ 5 w 121"/>
                <a:gd name="T11" fmla="*/ 11 h 117"/>
                <a:gd name="T12" fmla="*/ 5 w 121"/>
                <a:gd name="T13" fmla="*/ 10 h 117"/>
                <a:gd name="T14" fmla="*/ 5 w 121"/>
                <a:gd name="T15" fmla="*/ 2 h 117"/>
                <a:gd name="T16" fmla="*/ 5 w 121"/>
                <a:gd name="T17" fmla="*/ 1 h 117"/>
                <a:gd name="T18" fmla="*/ 5 w 121"/>
                <a:gd name="T19" fmla="*/ 1 h 117"/>
                <a:gd name="T20" fmla="*/ 4 w 121"/>
                <a:gd name="T21" fmla="*/ 1 h 117"/>
                <a:gd name="T22" fmla="*/ 2 w 121"/>
                <a:gd name="T23" fmla="*/ 0 h 117"/>
                <a:gd name="T24" fmla="*/ 0 w 121"/>
                <a:gd name="T25" fmla="*/ 0 h 117"/>
                <a:gd name="T26" fmla="*/ 0 w 121"/>
                <a:gd name="T27" fmla="*/ 0 h 117"/>
                <a:gd name="T28" fmla="*/ 15 w 121"/>
                <a:gd name="T29" fmla="*/ 0 h 117"/>
                <a:gd name="T30" fmla="*/ 20 w 121"/>
                <a:gd name="T31" fmla="*/ 0 h 117"/>
                <a:gd name="T32" fmla="*/ 24 w 121"/>
                <a:gd name="T33" fmla="*/ 1 h 117"/>
                <a:gd name="T34" fmla="*/ 29 w 121"/>
                <a:gd name="T35" fmla="*/ 1 h 117"/>
                <a:gd name="T36" fmla="*/ 32 w 121"/>
                <a:gd name="T37" fmla="*/ 1 h 117"/>
                <a:gd name="T38" fmla="*/ 35 w 121"/>
                <a:gd name="T39" fmla="*/ 3 h 117"/>
                <a:gd name="T40" fmla="*/ 38 w 121"/>
                <a:gd name="T41" fmla="*/ 4 h 117"/>
                <a:gd name="T42" fmla="*/ 38 w 121"/>
                <a:gd name="T43" fmla="*/ 6 h 117"/>
                <a:gd name="T44" fmla="*/ 38 w 121"/>
                <a:gd name="T45" fmla="*/ 7 h 117"/>
                <a:gd name="T46" fmla="*/ 36 w 121"/>
                <a:gd name="T47" fmla="*/ 10 h 117"/>
                <a:gd name="T48" fmla="*/ 33 w 121"/>
                <a:gd name="T49" fmla="*/ 11 h 117"/>
                <a:gd name="T50" fmla="*/ 30 w 121"/>
                <a:gd name="T51" fmla="*/ 12 h 117"/>
                <a:gd name="T52" fmla="*/ 23 w 121"/>
                <a:gd name="T53" fmla="*/ 13 h 117"/>
                <a:gd name="T54" fmla="*/ 17 w 121"/>
                <a:gd name="T55" fmla="*/ 13 h 117"/>
                <a:gd name="T56" fmla="*/ 0 w 121"/>
                <a:gd name="T57" fmla="*/ 13 h 117"/>
                <a:gd name="T58" fmla="*/ 11 w 121"/>
                <a:gd name="T59" fmla="*/ 12 h 117"/>
                <a:gd name="T60" fmla="*/ 14 w 121"/>
                <a:gd name="T61" fmla="*/ 12 h 117"/>
                <a:gd name="T62" fmla="*/ 17 w 121"/>
                <a:gd name="T63" fmla="*/ 12 h 117"/>
                <a:gd name="T64" fmla="*/ 20 w 121"/>
                <a:gd name="T65" fmla="*/ 12 h 117"/>
                <a:gd name="T66" fmla="*/ 24 w 121"/>
                <a:gd name="T67" fmla="*/ 11 h 117"/>
                <a:gd name="T68" fmla="*/ 27 w 121"/>
                <a:gd name="T69" fmla="*/ 10 h 117"/>
                <a:gd name="T70" fmla="*/ 30 w 121"/>
                <a:gd name="T71" fmla="*/ 10 h 117"/>
                <a:gd name="T72" fmla="*/ 31 w 121"/>
                <a:gd name="T73" fmla="*/ 7 h 117"/>
                <a:gd name="T74" fmla="*/ 32 w 121"/>
                <a:gd name="T75" fmla="*/ 6 h 117"/>
                <a:gd name="T76" fmla="*/ 31 w 121"/>
                <a:gd name="T77" fmla="*/ 5 h 117"/>
                <a:gd name="T78" fmla="*/ 30 w 121"/>
                <a:gd name="T79" fmla="*/ 3 h 117"/>
                <a:gd name="T80" fmla="*/ 27 w 121"/>
                <a:gd name="T81" fmla="*/ 2 h 117"/>
                <a:gd name="T82" fmla="*/ 24 w 121"/>
                <a:gd name="T83" fmla="*/ 1 h 117"/>
                <a:gd name="T84" fmla="*/ 20 w 121"/>
                <a:gd name="T85" fmla="*/ 1 h 117"/>
                <a:gd name="T86" fmla="*/ 17 w 121"/>
                <a:gd name="T87" fmla="*/ 1 h 117"/>
                <a:gd name="T88" fmla="*/ 14 w 121"/>
                <a:gd name="T89" fmla="*/ 1 h 117"/>
                <a:gd name="T90" fmla="*/ 11 w 121"/>
                <a:gd name="T91" fmla="*/ 1 h 117"/>
                <a:gd name="T92" fmla="*/ 11 w 121"/>
                <a:gd name="T93" fmla="*/ 12 h 1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1"/>
                <a:gd name="T142" fmla="*/ 0 h 117"/>
                <a:gd name="T143" fmla="*/ 121 w 121"/>
                <a:gd name="T144" fmla="*/ 117 h 1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1" h="117">
                  <a:moveTo>
                    <a:pt x="0" y="117"/>
                  </a:moveTo>
                  <a:lnTo>
                    <a:pt x="0" y="117"/>
                  </a:lnTo>
                  <a:lnTo>
                    <a:pt x="4" y="117"/>
                  </a:lnTo>
                  <a:lnTo>
                    <a:pt x="12" y="113"/>
                  </a:lnTo>
                  <a:lnTo>
                    <a:pt x="16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6" y="4"/>
                  </a:lnTo>
                  <a:lnTo>
                    <a:pt x="89" y="4"/>
                  </a:lnTo>
                  <a:lnTo>
                    <a:pt x="101" y="12"/>
                  </a:lnTo>
                  <a:lnTo>
                    <a:pt x="109" y="24"/>
                  </a:lnTo>
                  <a:lnTo>
                    <a:pt x="117" y="40"/>
                  </a:lnTo>
                  <a:lnTo>
                    <a:pt x="121" y="56"/>
                  </a:lnTo>
                  <a:lnTo>
                    <a:pt x="117" y="72"/>
                  </a:lnTo>
                  <a:lnTo>
                    <a:pt x="113" y="88"/>
                  </a:lnTo>
                  <a:lnTo>
                    <a:pt x="105" y="100"/>
                  </a:lnTo>
                  <a:lnTo>
                    <a:pt x="93" y="109"/>
                  </a:lnTo>
                  <a:lnTo>
                    <a:pt x="72" y="117"/>
                  </a:lnTo>
                  <a:lnTo>
                    <a:pt x="52" y="117"/>
                  </a:lnTo>
                  <a:lnTo>
                    <a:pt x="0" y="117"/>
                  </a:lnTo>
                  <a:close/>
                  <a:moveTo>
                    <a:pt x="36" y="109"/>
                  </a:moveTo>
                  <a:lnTo>
                    <a:pt x="44" y="113"/>
                  </a:lnTo>
                  <a:lnTo>
                    <a:pt x="52" y="113"/>
                  </a:lnTo>
                  <a:lnTo>
                    <a:pt x="64" y="109"/>
                  </a:lnTo>
                  <a:lnTo>
                    <a:pt x="76" y="104"/>
                  </a:lnTo>
                  <a:lnTo>
                    <a:pt x="85" y="96"/>
                  </a:lnTo>
                  <a:lnTo>
                    <a:pt x="93" y="88"/>
                  </a:lnTo>
                  <a:lnTo>
                    <a:pt x="97" y="72"/>
                  </a:lnTo>
                  <a:lnTo>
                    <a:pt x="101" y="60"/>
                  </a:lnTo>
                  <a:lnTo>
                    <a:pt x="97" y="44"/>
                  </a:lnTo>
                  <a:lnTo>
                    <a:pt x="93" y="32"/>
                  </a:lnTo>
                  <a:lnTo>
                    <a:pt x="85" y="20"/>
                  </a:lnTo>
                  <a:lnTo>
                    <a:pt x="76" y="12"/>
                  </a:lnTo>
                  <a:lnTo>
                    <a:pt x="64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36" y="8"/>
                  </a:lnTo>
                  <a:lnTo>
                    <a:pt x="36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19" name="Freeform 26"/>
            <p:cNvSpPr>
              <a:spLocks noEditPoints="1"/>
            </p:cNvSpPr>
            <p:nvPr/>
          </p:nvSpPr>
          <p:spPr bwMode="auto">
            <a:xfrm>
              <a:off x="4239" y="1742"/>
              <a:ext cx="49" cy="48"/>
            </a:xfrm>
            <a:custGeom>
              <a:avLst/>
              <a:gdLst>
                <a:gd name="T0" fmla="*/ 4 w 65"/>
                <a:gd name="T1" fmla="*/ 3 h 85"/>
                <a:gd name="T2" fmla="*/ 4 w 65"/>
                <a:gd name="T3" fmla="*/ 5 h 85"/>
                <a:gd name="T4" fmla="*/ 6 w 65"/>
                <a:gd name="T5" fmla="*/ 6 h 85"/>
                <a:gd name="T6" fmla="*/ 9 w 65"/>
                <a:gd name="T7" fmla="*/ 6 h 85"/>
                <a:gd name="T8" fmla="*/ 13 w 65"/>
                <a:gd name="T9" fmla="*/ 7 h 85"/>
                <a:gd name="T10" fmla="*/ 15 w 65"/>
                <a:gd name="T11" fmla="*/ 7 h 85"/>
                <a:gd name="T12" fmla="*/ 17 w 65"/>
                <a:gd name="T13" fmla="*/ 6 h 85"/>
                <a:gd name="T14" fmla="*/ 20 w 65"/>
                <a:gd name="T15" fmla="*/ 6 h 85"/>
                <a:gd name="T16" fmla="*/ 21 w 65"/>
                <a:gd name="T17" fmla="*/ 5 h 85"/>
                <a:gd name="T18" fmla="*/ 21 w 65"/>
                <a:gd name="T19" fmla="*/ 5 h 85"/>
                <a:gd name="T20" fmla="*/ 20 w 65"/>
                <a:gd name="T21" fmla="*/ 6 h 85"/>
                <a:gd name="T22" fmla="*/ 18 w 65"/>
                <a:gd name="T23" fmla="*/ 7 h 85"/>
                <a:gd name="T24" fmla="*/ 14 w 65"/>
                <a:gd name="T25" fmla="*/ 8 h 85"/>
                <a:gd name="T26" fmla="*/ 11 w 65"/>
                <a:gd name="T27" fmla="*/ 8 h 85"/>
                <a:gd name="T28" fmla="*/ 6 w 65"/>
                <a:gd name="T29" fmla="*/ 8 h 85"/>
                <a:gd name="T30" fmla="*/ 3 w 65"/>
                <a:gd name="T31" fmla="*/ 7 h 85"/>
                <a:gd name="T32" fmla="*/ 2 w 65"/>
                <a:gd name="T33" fmla="*/ 6 h 85"/>
                <a:gd name="T34" fmla="*/ 0 w 65"/>
                <a:gd name="T35" fmla="*/ 5 h 85"/>
                <a:gd name="T36" fmla="*/ 0 w 65"/>
                <a:gd name="T37" fmla="*/ 5 h 85"/>
                <a:gd name="T38" fmla="*/ 0 w 65"/>
                <a:gd name="T39" fmla="*/ 3 h 85"/>
                <a:gd name="T40" fmla="*/ 2 w 65"/>
                <a:gd name="T41" fmla="*/ 2 h 85"/>
                <a:gd name="T42" fmla="*/ 3 w 65"/>
                <a:gd name="T43" fmla="*/ 1 h 85"/>
                <a:gd name="T44" fmla="*/ 5 w 65"/>
                <a:gd name="T45" fmla="*/ 1 h 85"/>
                <a:gd name="T46" fmla="*/ 8 w 65"/>
                <a:gd name="T47" fmla="*/ 0 h 85"/>
                <a:gd name="T48" fmla="*/ 11 w 65"/>
                <a:gd name="T49" fmla="*/ 0 h 85"/>
                <a:gd name="T50" fmla="*/ 15 w 65"/>
                <a:gd name="T51" fmla="*/ 1 h 85"/>
                <a:gd name="T52" fmla="*/ 18 w 65"/>
                <a:gd name="T53" fmla="*/ 1 h 85"/>
                <a:gd name="T54" fmla="*/ 21 w 65"/>
                <a:gd name="T55" fmla="*/ 2 h 85"/>
                <a:gd name="T56" fmla="*/ 21 w 65"/>
                <a:gd name="T57" fmla="*/ 3 h 85"/>
                <a:gd name="T58" fmla="*/ 4 w 65"/>
                <a:gd name="T59" fmla="*/ 3 h 85"/>
                <a:gd name="T60" fmla="*/ 4 w 65"/>
                <a:gd name="T61" fmla="*/ 3 h 85"/>
                <a:gd name="T62" fmla="*/ 15 w 65"/>
                <a:gd name="T63" fmla="*/ 3 h 85"/>
                <a:gd name="T64" fmla="*/ 14 w 65"/>
                <a:gd name="T65" fmla="*/ 2 h 85"/>
                <a:gd name="T66" fmla="*/ 14 w 65"/>
                <a:gd name="T67" fmla="*/ 2 h 85"/>
                <a:gd name="T68" fmla="*/ 14 w 65"/>
                <a:gd name="T69" fmla="*/ 1 h 85"/>
                <a:gd name="T70" fmla="*/ 13 w 65"/>
                <a:gd name="T71" fmla="*/ 1 h 85"/>
                <a:gd name="T72" fmla="*/ 11 w 65"/>
                <a:gd name="T73" fmla="*/ 1 h 85"/>
                <a:gd name="T74" fmla="*/ 11 w 65"/>
                <a:gd name="T75" fmla="*/ 1 h 85"/>
                <a:gd name="T76" fmla="*/ 8 w 65"/>
                <a:gd name="T77" fmla="*/ 1 h 85"/>
                <a:gd name="T78" fmla="*/ 5 w 65"/>
                <a:gd name="T79" fmla="*/ 1 h 85"/>
                <a:gd name="T80" fmla="*/ 4 w 65"/>
                <a:gd name="T81" fmla="*/ 2 h 85"/>
                <a:gd name="T82" fmla="*/ 4 w 65"/>
                <a:gd name="T83" fmla="*/ 3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85"/>
                <a:gd name="T128" fmla="*/ 65 w 65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85">
                  <a:moveTo>
                    <a:pt x="12" y="32"/>
                  </a:moveTo>
                  <a:lnTo>
                    <a:pt x="12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5" y="48"/>
                  </a:lnTo>
                  <a:lnTo>
                    <a:pt x="65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5" y="20"/>
                  </a:lnTo>
                  <a:lnTo>
                    <a:pt x="65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4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0" name="Freeform 27"/>
            <p:cNvSpPr>
              <a:spLocks/>
            </p:cNvSpPr>
            <p:nvPr/>
          </p:nvSpPr>
          <p:spPr bwMode="auto">
            <a:xfrm>
              <a:off x="4294" y="1728"/>
              <a:ext cx="36" cy="62"/>
            </a:xfrm>
            <a:custGeom>
              <a:avLst/>
              <a:gdLst>
                <a:gd name="T0" fmla="*/ 9 w 48"/>
                <a:gd name="T1" fmla="*/ 0 h 109"/>
                <a:gd name="T2" fmla="*/ 9 w 48"/>
                <a:gd name="T3" fmla="*/ 3 h 109"/>
                <a:gd name="T4" fmla="*/ 14 w 48"/>
                <a:gd name="T5" fmla="*/ 3 h 109"/>
                <a:gd name="T6" fmla="*/ 14 w 48"/>
                <a:gd name="T7" fmla="*/ 3 h 109"/>
                <a:gd name="T8" fmla="*/ 9 w 48"/>
                <a:gd name="T9" fmla="*/ 3 h 109"/>
                <a:gd name="T10" fmla="*/ 9 w 48"/>
                <a:gd name="T11" fmla="*/ 9 h 109"/>
                <a:gd name="T12" fmla="*/ 9 w 48"/>
                <a:gd name="T13" fmla="*/ 9 h 109"/>
                <a:gd name="T14" fmla="*/ 9 w 48"/>
                <a:gd name="T15" fmla="*/ 10 h 109"/>
                <a:gd name="T16" fmla="*/ 10 w 48"/>
                <a:gd name="T17" fmla="*/ 10 h 109"/>
                <a:gd name="T18" fmla="*/ 11 w 48"/>
                <a:gd name="T19" fmla="*/ 10 h 109"/>
                <a:gd name="T20" fmla="*/ 13 w 48"/>
                <a:gd name="T21" fmla="*/ 10 h 109"/>
                <a:gd name="T22" fmla="*/ 13 w 48"/>
                <a:gd name="T23" fmla="*/ 10 h 109"/>
                <a:gd name="T24" fmla="*/ 14 w 48"/>
                <a:gd name="T25" fmla="*/ 10 h 109"/>
                <a:gd name="T26" fmla="*/ 14 w 48"/>
                <a:gd name="T27" fmla="*/ 10 h 109"/>
                <a:gd name="T28" fmla="*/ 15 w 48"/>
                <a:gd name="T29" fmla="*/ 10 h 109"/>
                <a:gd name="T30" fmla="*/ 14 w 48"/>
                <a:gd name="T31" fmla="*/ 10 h 109"/>
                <a:gd name="T32" fmla="*/ 13 w 48"/>
                <a:gd name="T33" fmla="*/ 11 h 109"/>
                <a:gd name="T34" fmla="*/ 11 w 48"/>
                <a:gd name="T35" fmla="*/ 11 h 109"/>
                <a:gd name="T36" fmla="*/ 9 w 48"/>
                <a:gd name="T37" fmla="*/ 11 h 109"/>
                <a:gd name="T38" fmla="*/ 8 w 48"/>
                <a:gd name="T39" fmla="*/ 11 h 109"/>
                <a:gd name="T40" fmla="*/ 6 w 48"/>
                <a:gd name="T41" fmla="*/ 11 h 109"/>
                <a:gd name="T42" fmla="*/ 5 w 48"/>
                <a:gd name="T43" fmla="*/ 10 h 109"/>
                <a:gd name="T44" fmla="*/ 5 w 48"/>
                <a:gd name="T45" fmla="*/ 10 h 109"/>
                <a:gd name="T46" fmla="*/ 4 w 48"/>
                <a:gd name="T47" fmla="*/ 10 h 109"/>
                <a:gd name="T48" fmla="*/ 4 w 48"/>
                <a:gd name="T49" fmla="*/ 9 h 109"/>
                <a:gd name="T50" fmla="*/ 4 w 48"/>
                <a:gd name="T51" fmla="*/ 3 h 109"/>
                <a:gd name="T52" fmla="*/ 0 w 48"/>
                <a:gd name="T53" fmla="*/ 3 h 109"/>
                <a:gd name="T54" fmla="*/ 0 w 48"/>
                <a:gd name="T55" fmla="*/ 3 h 109"/>
                <a:gd name="T56" fmla="*/ 2 w 48"/>
                <a:gd name="T57" fmla="*/ 3 h 109"/>
                <a:gd name="T58" fmla="*/ 3 w 48"/>
                <a:gd name="T59" fmla="*/ 3 h 109"/>
                <a:gd name="T60" fmla="*/ 5 w 48"/>
                <a:gd name="T61" fmla="*/ 2 h 109"/>
                <a:gd name="T62" fmla="*/ 6 w 48"/>
                <a:gd name="T63" fmla="*/ 1 h 109"/>
                <a:gd name="T64" fmla="*/ 6 w 48"/>
                <a:gd name="T65" fmla="*/ 1 h 109"/>
                <a:gd name="T66" fmla="*/ 8 w 48"/>
                <a:gd name="T67" fmla="*/ 0 h 109"/>
                <a:gd name="T68" fmla="*/ 9 w 48"/>
                <a:gd name="T69" fmla="*/ 0 h 1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109"/>
                <a:gd name="T107" fmla="*/ 48 w 48"/>
                <a:gd name="T108" fmla="*/ 109 h 1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109">
                  <a:moveTo>
                    <a:pt x="28" y="0"/>
                  </a:moveTo>
                  <a:lnTo>
                    <a:pt x="28" y="28"/>
                  </a:lnTo>
                  <a:lnTo>
                    <a:pt x="44" y="28"/>
                  </a:lnTo>
                  <a:lnTo>
                    <a:pt x="44" y="32"/>
                  </a:lnTo>
                  <a:lnTo>
                    <a:pt x="28" y="32"/>
                  </a:lnTo>
                  <a:lnTo>
                    <a:pt x="28" y="84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7"/>
                  </a:lnTo>
                  <a:lnTo>
                    <a:pt x="36" y="97"/>
                  </a:lnTo>
                  <a:lnTo>
                    <a:pt x="40" y="97"/>
                  </a:lnTo>
                  <a:lnTo>
                    <a:pt x="44" y="92"/>
                  </a:lnTo>
                  <a:lnTo>
                    <a:pt x="48" y="92"/>
                  </a:lnTo>
                  <a:lnTo>
                    <a:pt x="44" y="97"/>
                  </a:lnTo>
                  <a:lnTo>
                    <a:pt x="40" y="105"/>
                  </a:lnTo>
                  <a:lnTo>
                    <a:pt x="36" y="105"/>
                  </a:lnTo>
                  <a:lnTo>
                    <a:pt x="28" y="109"/>
                  </a:lnTo>
                  <a:lnTo>
                    <a:pt x="24" y="105"/>
                  </a:lnTo>
                  <a:lnTo>
                    <a:pt x="20" y="105"/>
                  </a:lnTo>
                  <a:lnTo>
                    <a:pt x="16" y="101"/>
                  </a:lnTo>
                  <a:lnTo>
                    <a:pt x="16" y="97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16" y="20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1" name="Freeform 28"/>
            <p:cNvSpPr>
              <a:spLocks/>
            </p:cNvSpPr>
            <p:nvPr/>
          </p:nvSpPr>
          <p:spPr bwMode="auto">
            <a:xfrm>
              <a:off x="4479" y="1721"/>
              <a:ext cx="95" cy="69"/>
            </a:xfrm>
            <a:custGeom>
              <a:avLst/>
              <a:gdLst>
                <a:gd name="T0" fmla="*/ 0 w 125"/>
                <a:gd name="T1" fmla="*/ 0 h 121"/>
                <a:gd name="T2" fmla="*/ 9 w 125"/>
                <a:gd name="T3" fmla="*/ 0 h 121"/>
                <a:gd name="T4" fmla="*/ 34 w 125"/>
                <a:gd name="T5" fmla="*/ 10 h 121"/>
                <a:gd name="T6" fmla="*/ 34 w 125"/>
                <a:gd name="T7" fmla="*/ 2 h 121"/>
                <a:gd name="T8" fmla="*/ 34 w 125"/>
                <a:gd name="T9" fmla="*/ 1 h 121"/>
                <a:gd name="T10" fmla="*/ 34 w 125"/>
                <a:gd name="T11" fmla="*/ 1 h 121"/>
                <a:gd name="T12" fmla="*/ 33 w 125"/>
                <a:gd name="T13" fmla="*/ 1 h 121"/>
                <a:gd name="T14" fmla="*/ 30 w 125"/>
                <a:gd name="T15" fmla="*/ 0 h 121"/>
                <a:gd name="T16" fmla="*/ 28 w 125"/>
                <a:gd name="T17" fmla="*/ 0 h 121"/>
                <a:gd name="T18" fmla="*/ 28 w 125"/>
                <a:gd name="T19" fmla="*/ 0 h 121"/>
                <a:gd name="T20" fmla="*/ 42 w 125"/>
                <a:gd name="T21" fmla="*/ 0 h 121"/>
                <a:gd name="T22" fmla="*/ 42 w 125"/>
                <a:gd name="T23" fmla="*/ 0 h 121"/>
                <a:gd name="T24" fmla="*/ 40 w 125"/>
                <a:gd name="T25" fmla="*/ 0 h 121"/>
                <a:gd name="T26" fmla="*/ 40 w 125"/>
                <a:gd name="T27" fmla="*/ 1 h 121"/>
                <a:gd name="T28" fmla="*/ 37 w 125"/>
                <a:gd name="T29" fmla="*/ 1 h 121"/>
                <a:gd name="T30" fmla="*/ 36 w 125"/>
                <a:gd name="T31" fmla="*/ 1 h 121"/>
                <a:gd name="T32" fmla="*/ 36 w 125"/>
                <a:gd name="T33" fmla="*/ 2 h 121"/>
                <a:gd name="T34" fmla="*/ 36 w 125"/>
                <a:gd name="T35" fmla="*/ 13 h 121"/>
                <a:gd name="T36" fmla="*/ 35 w 125"/>
                <a:gd name="T37" fmla="*/ 13 h 121"/>
                <a:gd name="T38" fmla="*/ 9 w 125"/>
                <a:gd name="T39" fmla="*/ 3 h 121"/>
                <a:gd name="T40" fmla="*/ 9 w 125"/>
                <a:gd name="T41" fmla="*/ 10 h 121"/>
                <a:gd name="T42" fmla="*/ 9 w 125"/>
                <a:gd name="T43" fmla="*/ 11 h 121"/>
                <a:gd name="T44" fmla="*/ 11 w 125"/>
                <a:gd name="T45" fmla="*/ 12 h 121"/>
                <a:gd name="T46" fmla="*/ 12 w 125"/>
                <a:gd name="T47" fmla="*/ 12 h 121"/>
                <a:gd name="T48" fmla="*/ 13 w 125"/>
                <a:gd name="T49" fmla="*/ 13 h 121"/>
                <a:gd name="T50" fmla="*/ 14 w 125"/>
                <a:gd name="T51" fmla="*/ 13 h 121"/>
                <a:gd name="T52" fmla="*/ 14 w 125"/>
                <a:gd name="T53" fmla="*/ 13 h 121"/>
                <a:gd name="T54" fmla="*/ 2 w 125"/>
                <a:gd name="T55" fmla="*/ 13 h 121"/>
                <a:gd name="T56" fmla="*/ 2 w 125"/>
                <a:gd name="T57" fmla="*/ 13 h 121"/>
                <a:gd name="T58" fmla="*/ 3 w 125"/>
                <a:gd name="T59" fmla="*/ 13 h 121"/>
                <a:gd name="T60" fmla="*/ 5 w 125"/>
                <a:gd name="T61" fmla="*/ 12 h 121"/>
                <a:gd name="T62" fmla="*/ 6 w 125"/>
                <a:gd name="T63" fmla="*/ 12 h 121"/>
                <a:gd name="T64" fmla="*/ 6 w 125"/>
                <a:gd name="T65" fmla="*/ 11 h 121"/>
                <a:gd name="T66" fmla="*/ 6 w 125"/>
                <a:gd name="T67" fmla="*/ 10 h 121"/>
                <a:gd name="T68" fmla="*/ 6 w 125"/>
                <a:gd name="T69" fmla="*/ 2 h 121"/>
                <a:gd name="T70" fmla="*/ 5 w 125"/>
                <a:gd name="T71" fmla="*/ 1 h 121"/>
                <a:gd name="T72" fmla="*/ 4 w 125"/>
                <a:gd name="T73" fmla="*/ 1 h 121"/>
                <a:gd name="T74" fmla="*/ 3 w 125"/>
                <a:gd name="T75" fmla="*/ 1 h 121"/>
                <a:gd name="T76" fmla="*/ 2 w 125"/>
                <a:gd name="T77" fmla="*/ 1 h 121"/>
                <a:gd name="T78" fmla="*/ 2 w 125"/>
                <a:gd name="T79" fmla="*/ 1 h 121"/>
                <a:gd name="T80" fmla="*/ 0 w 125"/>
                <a:gd name="T81" fmla="*/ 1 h 121"/>
                <a:gd name="T82" fmla="*/ 0 w 125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5"/>
                <a:gd name="T127" fmla="*/ 0 h 121"/>
                <a:gd name="T128" fmla="*/ 125 w 125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5" h="121">
                  <a:moveTo>
                    <a:pt x="0" y="0"/>
                  </a:moveTo>
                  <a:lnTo>
                    <a:pt x="28" y="0"/>
                  </a:lnTo>
                  <a:lnTo>
                    <a:pt x="101" y="88"/>
                  </a:lnTo>
                  <a:lnTo>
                    <a:pt x="101" y="20"/>
                  </a:lnTo>
                  <a:lnTo>
                    <a:pt x="101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9" y="20"/>
                  </a:lnTo>
                  <a:lnTo>
                    <a:pt x="109" y="121"/>
                  </a:lnTo>
                  <a:lnTo>
                    <a:pt x="105" y="121"/>
                  </a:lnTo>
                  <a:lnTo>
                    <a:pt x="28" y="24"/>
                  </a:lnTo>
                  <a:lnTo>
                    <a:pt x="28" y="96"/>
                  </a:lnTo>
                  <a:lnTo>
                    <a:pt x="28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4" y="117"/>
                  </a:lnTo>
                  <a:lnTo>
                    <a:pt x="8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0" y="104"/>
                  </a:lnTo>
                  <a:lnTo>
                    <a:pt x="20" y="96"/>
                  </a:lnTo>
                  <a:lnTo>
                    <a:pt x="20" y="16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2" name="Freeform 29"/>
            <p:cNvSpPr>
              <a:spLocks noEditPoints="1"/>
            </p:cNvSpPr>
            <p:nvPr/>
          </p:nvSpPr>
          <p:spPr bwMode="auto">
            <a:xfrm>
              <a:off x="4580" y="1742"/>
              <a:ext cx="58" cy="48"/>
            </a:xfrm>
            <a:custGeom>
              <a:avLst/>
              <a:gdLst>
                <a:gd name="T0" fmla="*/ 11 w 77"/>
                <a:gd name="T1" fmla="*/ 0 h 85"/>
                <a:gd name="T2" fmla="*/ 15 w 77"/>
                <a:gd name="T3" fmla="*/ 0 h 85"/>
                <a:gd name="T4" fmla="*/ 20 w 77"/>
                <a:gd name="T5" fmla="*/ 1 h 85"/>
                <a:gd name="T6" fmla="*/ 20 w 77"/>
                <a:gd name="T7" fmla="*/ 1 h 85"/>
                <a:gd name="T8" fmla="*/ 23 w 77"/>
                <a:gd name="T9" fmla="*/ 3 h 85"/>
                <a:gd name="T10" fmla="*/ 25 w 77"/>
                <a:gd name="T11" fmla="*/ 4 h 85"/>
                <a:gd name="T12" fmla="*/ 23 w 77"/>
                <a:gd name="T13" fmla="*/ 5 h 85"/>
                <a:gd name="T14" fmla="*/ 23 w 77"/>
                <a:gd name="T15" fmla="*/ 6 h 85"/>
                <a:gd name="T16" fmla="*/ 20 w 77"/>
                <a:gd name="T17" fmla="*/ 7 h 85"/>
                <a:gd name="T18" fmla="*/ 18 w 77"/>
                <a:gd name="T19" fmla="*/ 8 h 85"/>
                <a:gd name="T20" fmla="*/ 15 w 77"/>
                <a:gd name="T21" fmla="*/ 8 h 85"/>
                <a:gd name="T22" fmla="*/ 11 w 77"/>
                <a:gd name="T23" fmla="*/ 8 h 85"/>
                <a:gd name="T24" fmla="*/ 8 w 77"/>
                <a:gd name="T25" fmla="*/ 8 h 85"/>
                <a:gd name="T26" fmla="*/ 5 w 77"/>
                <a:gd name="T27" fmla="*/ 8 h 85"/>
                <a:gd name="T28" fmla="*/ 3 w 77"/>
                <a:gd name="T29" fmla="*/ 7 h 85"/>
                <a:gd name="T30" fmla="*/ 2 w 77"/>
                <a:gd name="T31" fmla="*/ 6 h 85"/>
                <a:gd name="T32" fmla="*/ 0 w 77"/>
                <a:gd name="T33" fmla="*/ 5 h 85"/>
                <a:gd name="T34" fmla="*/ 0 w 77"/>
                <a:gd name="T35" fmla="*/ 3 h 85"/>
                <a:gd name="T36" fmla="*/ 2 w 77"/>
                <a:gd name="T37" fmla="*/ 2 h 85"/>
                <a:gd name="T38" fmla="*/ 4 w 77"/>
                <a:gd name="T39" fmla="*/ 1 h 85"/>
                <a:gd name="T40" fmla="*/ 6 w 77"/>
                <a:gd name="T41" fmla="*/ 1 h 85"/>
                <a:gd name="T42" fmla="*/ 9 w 77"/>
                <a:gd name="T43" fmla="*/ 0 h 85"/>
                <a:gd name="T44" fmla="*/ 11 w 77"/>
                <a:gd name="T45" fmla="*/ 0 h 85"/>
                <a:gd name="T46" fmla="*/ 11 w 77"/>
                <a:gd name="T47" fmla="*/ 1 h 85"/>
                <a:gd name="T48" fmla="*/ 11 w 77"/>
                <a:gd name="T49" fmla="*/ 1 h 85"/>
                <a:gd name="T50" fmla="*/ 8 w 77"/>
                <a:gd name="T51" fmla="*/ 1 h 85"/>
                <a:gd name="T52" fmla="*/ 6 w 77"/>
                <a:gd name="T53" fmla="*/ 1 h 85"/>
                <a:gd name="T54" fmla="*/ 5 w 77"/>
                <a:gd name="T55" fmla="*/ 2 h 85"/>
                <a:gd name="T56" fmla="*/ 5 w 77"/>
                <a:gd name="T57" fmla="*/ 3 h 85"/>
                <a:gd name="T58" fmla="*/ 5 w 77"/>
                <a:gd name="T59" fmla="*/ 3 h 85"/>
                <a:gd name="T60" fmla="*/ 5 w 77"/>
                <a:gd name="T61" fmla="*/ 5 h 85"/>
                <a:gd name="T62" fmla="*/ 6 w 77"/>
                <a:gd name="T63" fmla="*/ 6 h 85"/>
                <a:gd name="T64" fmla="*/ 9 w 77"/>
                <a:gd name="T65" fmla="*/ 7 h 85"/>
                <a:gd name="T66" fmla="*/ 11 w 77"/>
                <a:gd name="T67" fmla="*/ 8 h 85"/>
                <a:gd name="T68" fmla="*/ 13 w 77"/>
                <a:gd name="T69" fmla="*/ 8 h 85"/>
                <a:gd name="T70" fmla="*/ 15 w 77"/>
                <a:gd name="T71" fmla="*/ 8 h 85"/>
                <a:gd name="T72" fmla="*/ 18 w 77"/>
                <a:gd name="T73" fmla="*/ 7 h 85"/>
                <a:gd name="T74" fmla="*/ 20 w 77"/>
                <a:gd name="T75" fmla="*/ 6 h 85"/>
                <a:gd name="T76" fmla="*/ 20 w 77"/>
                <a:gd name="T77" fmla="*/ 5 h 85"/>
                <a:gd name="T78" fmla="*/ 20 w 77"/>
                <a:gd name="T79" fmla="*/ 3 h 85"/>
                <a:gd name="T80" fmla="*/ 18 w 77"/>
                <a:gd name="T81" fmla="*/ 3 h 85"/>
                <a:gd name="T82" fmla="*/ 17 w 77"/>
                <a:gd name="T83" fmla="*/ 1 h 85"/>
                <a:gd name="T84" fmla="*/ 14 w 77"/>
                <a:gd name="T85" fmla="*/ 1 h 85"/>
                <a:gd name="T86" fmla="*/ 11 w 77"/>
                <a:gd name="T87" fmla="*/ 1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"/>
                <a:gd name="T133" fmla="*/ 0 h 85"/>
                <a:gd name="T134" fmla="*/ 77 w 77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" h="85">
                  <a:moveTo>
                    <a:pt x="36" y="0"/>
                  </a:moveTo>
                  <a:lnTo>
                    <a:pt x="48" y="0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73" y="24"/>
                  </a:lnTo>
                  <a:lnTo>
                    <a:pt x="77" y="40"/>
                  </a:lnTo>
                  <a:lnTo>
                    <a:pt x="73" y="52"/>
                  </a:lnTo>
                  <a:lnTo>
                    <a:pt x="73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8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3" name="Freeform 30"/>
            <p:cNvSpPr>
              <a:spLocks/>
            </p:cNvSpPr>
            <p:nvPr/>
          </p:nvSpPr>
          <p:spPr bwMode="auto">
            <a:xfrm>
              <a:off x="4644" y="1744"/>
              <a:ext cx="63" cy="46"/>
            </a:xfrm>
            <a:custGeom>
              <a:avLst/>
              <a:gdLst>
                <a:gd name="T0" fmla="*/ 22 w 84"/>
                <a:gd name="T1" fmla="*/ 0 h 81"/>
                <a:gd name="T2" fmla="*/ 22 w 84"/>
                <a:gd name="T3" fmla="*/ 5 h 81"/>
                <a:gd name="T4" fmla="*/ 22 w 84"/>
                <a:gd name="T5" fmla="*/ 6 h 81"/>
                <a:gd name="T6" fmla="*/ 22 w 84"/>
                <a:gd name="T7" fmla="*/ 6 h 81"/>
                <a:gd name="T8" fmla="*/ 24 w 84"/>
                <a:gd name="T9" fmla="*/ 7 h 81"/>
                <a:gd name="T10" fmla="*/ 24 w 84"/>
                <a:gd name="T11" fmla="*/ 7 h 81"/>
                <a:gd name="T12" fmla="*/ 24 w 84"/>
                <a:gd name="T13" fmla="*/ 7 h 81"/>
                <a:gd name="T14" fmla="*/ 26 w 84"/>
                <a:gd name="T15" fmla="*/ 7 h 81"/>
                <a:gd name="T16" fmla="*/ 26 w 84"/>
                <a:gd name="T17" fmla="*/ 7 h 81"/>
                <a:gd name="T18" fmla="*/ 26 w 84"/>
                <a:gd name="T19" fmla="*/ 7 h 81"/>
                <a:gd name="T20" fmla="*/ 26 w 84"/>
                <a:gd name="T21" fmla="*/ 7 h 81"/>
                <a:gd name="T22" fmla="*/ 20 w 84"/>
                <a:gd name="T23" fmla="*/ 9 h 81"/>
                <a:gd name="T24" fmla="*/ 19 w 84"/>
                <a:gd name="T25" fmla="*/ 9 h 81"/>
                <a:gd name="T26" fmla="*/ 19 w 84"/>
                <a:gd name="T27" fmla="*/ 6 h 81"/>
                <a:gd name="T28" fmla="*/ 15 w 84"/>
                <a:gd name="T29" fmla="*/ 7 h 81"/>
                <a:gd name="T30" fmla="*/ 14 w 84"/>
                <a:gd name="T31" fmla="*/ 8 h 81"/>
                <a:gd name="T32" fmla="*/ 11 w 84"/>
                <a:gd name="T33" fmla="*/ 8 h 81"/>
                <a:gd name="T34" fmla="*/ 10 w 84"/>
                <a:gd name="T35" fmla="*/ 9 h 81"/>
                <a:gd name="T36" fmla="*/ 8 w 84"/>
                <a:gd name="T37" fmla="*/ 8 h 81"/>
                <a:gd name="T38" fmla="*/ 6 w 84"/>
                <a:gd name="T39" fmla="*/ 8 h 81"/>
                <a:gd name="T40" fmla="*/ 5 w 84"/>
                <a:gd name="T41" fmla="*/ 7 h 81"/>
                <a:gd name="T42" fmla="*/ 4 w 84"/>
                <a:gd name="T43" fmla="*/ 6 h 81"/>
                <a:gd name="T44" fmla="*/ 4 w 84"/>
                <a:gd name="T45" fmla="*/ 6 h 81"/>
                <a:gd name="T46" fmla="*/ 4 w 84"/>
                <a:gd name="T47" fmla="*/ 5 h 81"/>
                <a:gd name="T48" fmla="*/ 4 w 84"/>
                <a:gd name="T49" fmla="*/ 1 h 81"/>
                <a:gd name="T50" fmla="*/ 4 w 84"/>
                <a:gd name="T51" fmla="*/ 1 h 81"/>
                <a:gd name="T52" fmla="*/ 4 w 84"/>
                <a:gd name="T53" fmla="*/ 1 h 81"/>
                <a:gd name="T54" fmla="*/ 2 w 84"/>
                <a:gd name="T55" fmla="*/ 1 h 81"/>
                <a:gd name="T56" fmla="*/ 2 w 84"/>
                <a:gd name="T57" fmla="*/ 0 h 81"/>
                <a:gd name="T58" fmla="*/ 2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8 w 84"/>
                <a:gd name="T65" fmla="*/ 0 h 81"/>
                <a:gd name="T66" fmla="*/ 8 w 84"/>
                <a:gd name="T67" fmla="*/ 5 h 81"/>
                <a:gd name="T68" fmla="*/ 9 w 84"/>
                <a:gd name="T69" fmla="*/ 6 h 81"/>
                <a:gd name="T70" fmla="*/ 9 w 84"/>
                <a:gd name="T71" fmla="*/ 6 h 81"/>
                <a:gd name="T72" fmla="*/ 10 w 84"/>
                <a:gd name="T73" fmla="*/ 7 h 81"/>
                <a:gd name="T74" fmla="*/ 12 w 84"/>
                <a:gd name="T75" fmla="*/ 7 h 81"/>
                <a:gd name="T76" fmla="*/ 14 w 84"/>
                <a:gd name="T77" fmla="*/ 7 h 81"/>
                <a:gd name="T78" fmla="*/ 15 w 84"/>
                <a:gd name="T79" fmla="*/ 6 h 81"/>
                <a:gd name="T80" fmla="*/ 16 w 84"/>
                <a:gd name="T81" fmla="*/ 6 h 81"/>
                <a:gd name="T82" fmla="*/ 19 w 84"/>
                <a:gd name="T83" fmla="*/ 6 h 81"/>
                <a:gd name="T84" fmla="*/ 19 w 84"/>
                <a:gd name="T85" fmla="*/ 1 h 81"/>
                <a:gd name="T86" fmla="*/ 19 w 84"/>
                <a:gd name="T87" fmla="*/ 1 h 81"/>
                <a:gd name="T88" fmla="*/ 18 w 84"/>
                <a:gd name="T89" fmla="*/ 1 h 81"/>
                <a:gd name="T90" fmla="*/ 16 w 84"/>
                <a:gd name="T91" fmla="*/ 0 h 81"/>
                <a:gd name="T92" fmla="*/ 15 w 84"/>
                <a:gd name="T93" fmla="*/ 0 h 81"/>
                <a:gd name="T94" fmla="*/ 15 w 84"/>
                <a:gd name="T95" fmla="*/ 0 h 81"/>
                <a:gd name="T96" fmla="*/ 2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4" y="81"/>
                  </a:lnTo>
                  <a:lnTo>
                    <a:pt x="60" y="81"/>
                  </a:lnTo>
                  <a:lnTo>
                    <a:pt x="60" y="60"/>
                  </a:lnTo>
                  <a:lnTo>
                    <a:pt x="48" y="73"/>
                  </a:lnTo>
                  <a:lnTo>
                    <a:pt x="44" y="77"/>
                  </a:lnTo>
                  <a:lnTo>
                    <a:pt x="36" y="77"/>
                  </a:lnTo>
                  <a:lnTo>
                    <a:pt x="32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12" y="56"/>
                  </a:lnTo>
                  <a:lnTo>
                    <a:pt x="12" y="48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8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40" y="69"/>
                  </a:lnTo>
                  <a:lnTo>
                    <a:pt x="44" y="69"/>
                  </a:lnTo>
                  <a:lnTo>
                    <a:pt x="48" y="64"/>
                  </a:lnTo>
                  <a:lnTo>
                    <a:pt x="52" y="60"/>
                  </a:lnTo>
                  <a:lnTo>
                    <a:pt x="60" y="56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4" name="Freeform 31"/>
            <p:cNvSpPr>
              <a:spLocks/>
            </p:cNvSpPr>
            <p:nvPr/>
          </p:nvSpPr>
          <p:spPr bwMode="auto">
            <a:xfrm>
              <a:off x="4710" y="1742"/>
              <a:ext cx="64" cy="46"/>
            </a:xfrm>
            <a:custGeom>
              <a:avLst/>
              <a:gdLst>
                <a:gd name="T0" fmla="*/ 8 w 85"/>
                <a:gd name="T1" fmla="*/ 2 h 81"/>
                <a:gd name="T2" fmla="*/ 12 w 85"/>
                <a:gd name="T3" fmla="*/ 1 h 81"/>
                <a:gd name="T4" fmla="*/ 15 w 85"/>
                <a:gd name="T5" fmla="*/ 1 h 81"/>
                <a:gd name="T6" fmla="*/ 17 w 85"/>
                <a:gd name="T7" fmla="*/ 0 h 81"/>
                <a:gd name="T8" fmla="*/ 20 w 85"/>
                <a:gd name="T9" fmla="*/ 0 h 81"/>
                <a:gd name="T10" fmla="*/ 21 w 85"/>
                <a:gd name="T11" fmla="*/ 1 h 81"/>
                <a:gd name="T12" fmla="*/ 22 w 85"/>
                <a:gd name="T13" fmla="*/ 1 h 81"/>
                <a:gd name="T14" fmla="*/ 23 w 85"/>
                <a:gd name="T15" fmla="*/ 1 h 81"/>
                <a:gd name="T16" fmla="*/ 23 w 85"/>
                <a:gd name="T17" fmla="*/ 2 h 81"/>
                <a:gd name="T18" fmla="*/ 23 w 85"/>
                <a:gd name="T19" fmla="*/ 3 h 81"/>
                <a:gd name="T20" fmla="*/ 23 w 85"/>
                <a:gd name="T21" fmla="*/ 6 h 81"/>
                <a:gd name="T22" fmla="*/ 23 w 85"/>
                <a:gd name="T23" fmla="*/ 7 h 81"/>
                <a:gd name="T24" fmla="*/ 23 w 85"/>
                <a:gd name="T25" fmla="*/ 7 h 81"/>
                <a:gd name="T26" fmla="*/ 25 w 85"/>
                <a:gd name="T27" fmla="*/ 8 h 81"/>
                <a:gd name="T28" fmla="*/ 25 w 85"/>
                <a:gd name="T29" fmla="*/ 8 h 81"/>
                <a:gd name="T30" fmla="*/ 26 w 85"/>
                <a:gd name="T31" fmla="*/ 9 h 81"/>
                <a:gd name="T32" fmla="*/ 27 w 85"/>
                <a:gd name="T33" fmla="*/ 9 h 81"/>
                <a:gd name="T34" fmla="*/ 27 w 85"/>
                <a:gd name="T35" fmla="*/ 9 h 81"/>
                <a:gd name="T36" fmla="*/ 16 w 85"/>
                <a:gd name="T37" fmla="*/ 9 h 81"/>
                <a:gd name="T38" fmla="*/ 16 w 85"/>
                <a:gd name="T39" fmla="*/ 9 h 81"/>
                <a:gd name="T40" fmla="*/ 16 w 85"/>
                <a:gd name="T41" fmla="*/ 9 h 81"/>
                <a:gd name="T42" fmla="*/ 17 w 85"/>
                <a:gd name="T43" fmla="*/ 9 h 81"/>
                <a:gd name="T44" fmla="*/ 18 w 85"/>
                <a:gd name="T45" fmla="*/ 8 h 81"/>
                <a:gd name="T46" fmla="*/ 18 w 85"/>
                <a:gd name="T47" fmla="*/ 8 h 81"/>
                <a:gd name="T48" fmla="*/ 18 w 85"/>
                <a:gd name="T49" fmla="*/ 7 h 81"/>
                <a:gd name="T50" fmla="*/ 20 w 85"/>
                <a:gd name="T51" fmla="*/ 7 h 81"/>
                <a:gd name="T52" fmla="*/ 20 w 85"/>
                <a:gd name="T53" fmla="*/ 6 h 81"/>
                <a:gd name="T54" fmla="*/ 20 w 85"/>
                <a:gd name="T55" fmla="*/ 3 h 81"/>
                <a:gd name="T56" fmla="*/ 18 w 85"/>
                <a:gd name="T57" fmla="*/ 3 h 81"/>
                <a:gd name="T58" fmla="*/ 18 w 85"/>
                <a:gd name="T59" fmla="*/ 2 h 81"/>
                <a:gd name="T60" fmla="*/ 17 w 85"/>
                <a:gd name="T61" fmla="*/ 1 h 81"/>
                <a:gd name="T62" fmla="*/ 15 w 85"/>
                <a:gd name="T63" fmla="*/ 1 h 81"/>
                <a:gd name="T64" fmla="*/ 12 w 85"/>
                <a:gd name="T65" fmla="*/ 2 h 81"/>
                <a:gd name="T66" fmla="*/ 8 w 85"/>
                <a:gd name="T67" fmla="*/ 3 h 81"/>
                <a:gd name="T68" fmla="*/ 8 w 85"/>
                <a:gd name="T69" fmla="*/ 6 h 81"/>
                <a:gd name="T70" fmla="*/ 8 w 85"/>
                <a:gd name="T71" fmla="*/ 7 h 81"/>
                <a:gd name="T72" fmla="*/ 10 w 85"/>
                <a:gd name="T73" fmla="*/ 7 h 81"/>
                <a:gd name="T74" fmla="*/ 10 w 85"/>
                <a:gd name="T75" fmla="*/ 8 h 81"/>
                <a:gd name="T76" fmla="*/ 10 w 85"/>
                <a:gd name="T77" fmla="*/ 8 h 81"/>
                <a:gd name="T78" fmla="*/ 11 w 85"/>
                <a:gd name="T79" fmla="*/ 9 h 81"/>
                <a:gd name="T80" fmla="*/ 12 w 85"/>
                <a:gd name="T81" fmla="*/ 9 h 81"/>
                <a:gd name="T82" fmla="*/ 12 w 85"/>
                <a:gd name="T83" fmla="*/ 9 h 81"/>
                <a:gd name="T84" fmla="*/ 0 w 85"/>
                <a:gd name="T85" fmla="*/ 9 h 81"/>
                <a:gd name="T86" fmla="*/ 0 w 85"/>
                <a:gd name="T87" fmla="*/ 9 h 81"/>
                <a:gd name="T88" fmla="*/ 0 w 85"/>
                <a:gd name="T89" fmla="*/ 9 h 81"/>
                <a:gd name="T90" fmla="*/ 2 w 85"/>
                <a:gd name="T91" fmla="*/ 8 h 81"/>
                <a:gd name="T92" fmla="*/ 3 w 85"/>
                <a:gd name="T93" fmla="*/ 8 h 81"/>
                <a:gd name="T94" fmla="*/ 5 w 85"/>
                <a:gd name="T95" fmla="*/ 7 h 81"/>
                <a:gd name="T96" fmla="*/ 5 w 85"/>
                <a:gd name="T97" fmla="*/ 6 h 81"/>
                <a:gd name="T98" fmla="*/ 5 w 85"/>
                <a:gd name="T99" fmla="*/ 3 h 81"/>
                <a:gd name="T100" fmla="*/ 5 w 85"/>
                <a:gd name="T101" fmla="*/ 2 h 81"/>
                <a:gd name="T102" fmla="*/ 5 w 85"/>
                <a:gd name="T103" fmla="*/ 2 h 81"/>
                <a:gd name="T104" fmla="*/ 3 w 85"/>
                <a:gd name="T105" fmla="*/ 1 h 81"/>
                <a:gd name="T106" fmla="*/ 3 w 85"/>
                <a:gd name="T107" fmla="*/ 1 h 81"/>
                <a:gd name="T108" fmla="*/ 3 w 85"/>
                <a:gd name="T109" fmla="*/ 1 h 81"/>
                <a:gd name="T110" fmla="*/ 2 w 85"/>
                <a:gd name="T111" fmla="*/ 1 h 81"/>
                <a:gd name="T112" fmla="*/ 2 w 85"/>
                <a:gd name="T113" fmla="*/ 1 h 81"/>
                <a:gd name="T114" fmla="*/ 0 w 85"/>
                <a:gd name="T115" fmla="*/ 1 h 81"/>
                <a:gd name="T116" fmla="*/ 0 w 85"/>
                <a:gd name="T117" fmla="*/ 1 h 81"/>
                <a:gd name="T118" fmla="*/ 7 w 85"/>
                <a:gd name="T119" fmla="*/ 0 h 81"/>
                <a:gd name="T120" fmla="*/ 8 w 85"/>
                <a:gd name="T121" fmla="*/ 0 h 81"/>
                <a:gd name="T122" fmla="*/ 8 w 85"/>
                <a:gd name="T123" fmla="*/ 2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5"/>
                <a:gd name="T187" fmla="*/ 0 h 81"/>
                <a:gd name="T188" fmla="*/ 85 w 85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5" h="81">
                  <a:moveTo>
                    <a:pt x="25" y="16"/>
                  </a:moveTo>
                  <a:lnTo>
                    <a:pt x="37" y="8"/>
                  </a:lnTo>
                  <a:lnTo>
                    <a:pt x="45" y="4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2"/>
                  </a:lnTo>
                  <a:lnTo>
                    <a:pt x="73" y="20"/>
                  </a:lnTo>
                  <a:lnTo>
                    <a:pt x="73" y="28"/>
                  </a:lnTo>
                  <a:lnTo>
                    <a:pt x="73" y="64"/>
                  </a:lnTo>
                  <a:lnTo>
                    <a:pt x="73" y="68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1" y="81"/>
                  </a:lnTo>
                  <a:lnTo>
                    <a:pt x="85" y="81"/>
                  </a:lnTo>
                  <a:lnTo>
                    <a:pt x="49" y="81"/>
                  </a:lnTo>
                  <a:lnTo>
                    <a:pt x="53" y="81"/>
                  </a:lnTo>
                  <a:lnTo>
                    <a:pt x="57" y="77"/>
                  </a:lnTo>
                  <a:lnTo>
                    <a:pt x="57" y="73"/>
                  </a:lnTo>
                  <a:lnTo>
                    <a:pt x="61" y="68"/>
                  </a:lnTo>
                  <a:lnTo>
                    <a:pt x="61" y="64"/>
                  </a:lnTo>
                  <a:lnTo>
                    <a:pt x="61" y="32"/>
                  </a:lnTo>
                  <a:lnTo>
                    <a:pt x="57" y="24"/>
                  </a:lnTo>
                  <a:lnTo>
                    <a:pt x="57" y="16"/>
                  </a:lnTo>
                  <a:lnTo>
                    <a:pt x="53" y="12"/>
                  </a:lnTo>
                  <a:lnTo>
                    <a:pt x="45" y="12"/>
                  </a:lnTo>
                  <a:lnTo>
                    <a:pt x="37" y="16"/>
                  </a:lnTo>
                  <a:lnTo>
                    <a:pt x="25" y="24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9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13" y="73"/>
                  </a:lnTo>
                  <a:lnTo>
                    <a:pt x="13" y="64"/>
                  </a:lnTo>
                  <a:lnTo>
                    <a:pt x="13" y="32"/>
                  </a:lnTo>
                  <a:lnTo>
                    <a:pt x="13" y="20"/>
                  </a:lnTo>
                  <a:lnTo>
                    <a:pt x="13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5" name="Freeform 32"/>
            <p:cNvSpPr>
              <a:spLocks/>
            </p:cNvSpPr>
            <p:nvPr/>
          </p:nvSpPr>
          <p:spPr bwMode="auto">
            <a:xfrm>
              <a:off x="5102" y="1896"/>
              <a:ext cx="98" cy="69"/>
            </a:xfrm>
            <a:custGeom>
              <a:avLst/>
              <a:gdLst>
                <a:gd name="T0" fmla="*/ 0 w 129"/>
                <a:gd name="T1" fmla="*/ 0 h 121"/>
                <a:gd name="T2" fmla="*/ 11 w 129"/>
                <a:gd name="T3" fmla="*/ 0 h 121"/>
                <a:gd name="T4" fmla="*/ 35 w 129"/>
                <a:gd name="T5" fmla="*/ 10 h 121"/>
                <a:gd name="T6" fmla="*/ 35 w 129"/>
                <a:gd name="T7" fmla="*/ 2 h 121"/>
                <a:gd name="T8" fmla="*/ 35 w 129"/>
                <a:gd name="T9" fmla="*/ 1 h 121"/>
                <a:gd name="T10" fmla="*/ 33 w 129"/>
                <a:gd name="T11" fmla="*/ 1 h 121"/>
                <a:gd name="T12" fmla="*/ 33 w 129"/>
                <a:gd name="T13" fmla="*/ 1 h 121"/>
                <a:gd name="T14" fmla="*/ 31 w 129"/>
                <a:gd name="T15" fmla="*/ 0 h 121"/>
                <a:gd name="T16" fmla="*/ 30 w 129"/>
                <a:gd name="T17" fmla="*/ 0 h 121"/>
                <a:gd name="T18" fmla="*/ 30 w 129"/>
                <a:gd name="T19" fmla="*/ 0 h 121"/>
                <a:gd name="T20" fmla="*/ 43 w 129"/>
                <a:gd name="T21" fmla="*/ 0 h 121"/>
                <a:gd name="T22" fmla="*/ 43 w 129"/>
                <a:gd name="T23" fmla="*/ 0 h 121"/>
                <a:gd name="T24" fmla="*/ 42 w 129"/>
                <a:gd name="T25" fmla="*/ 0 h 121"/>
                <a:gd name="T26" fmla="*/ 40 w 129"/>
                <a:gd name="T27" fmla="*/ 1 h 121"/>
                <a:gd name="T28" fmla="*/ 37 w 129"/>
                <a:gd name="T29" fmla="*/ 1 h 121"/>
                <a:gd name="T30" fmla="*/ 37 w 129"/>
                <a:gd name="T31" fmla="*/ 1 h 121"/>
                <a:gd name="T32" fmla="*/ 37 w 129"/>
                <a:gd name="T33" fmla="*/ 2 h 121"/>
                <a:gd name="T34" fmla="*/ 37 w 129"/>
                <a:gd name="T35" fmla="*/ 13 h 121"/>
                <a:gd name="T36" fmla="*/ 36 w 129"/>
                <a:gd name="T37" fmla="*/ 13 h 121"/>
                <a:gd name="T38" fmla="*/ 11 w 129"/>
                <a:gd name="T39" fmla="*/ 3 h 121"/>
                <a:gd name="T40" fmla="*/ 11 w 129"/>
                <a:gd name="T41" fmla="*/ 10 h 121"/>
                <a:gd name="T42" fmla="*/ 11 w 129"/>
                <a:gd name="T43" fmla="*/ 11 h 121"/>
                <a:gd name="T44" fmla="*/ 11 w 129"/>
                <a:gd name="T45" fmla="*/ 12 h 121"/>
                <a:gd name="T46" fmla="*/ 12 w 129"/>
                <a:gd name="T47" fmla="*/ 12 h 121"/>
                <a:gd name="T48" fmla="*/ 14 w 129"/>
                <a:gd name="T49" fmla="*/ 13 h 121"/>
                <a:gd name="T50" fmla="*/ 16 w 129"/>
                <a:gd name="T51" fmla="*/ 13 h 121"/>
                <a:gd name="T52" fmla="*/ 16 w 129"/>
                <a:gd name="T53" fmla="*/ 13 h 121"/>
                <a:gd name="T54" fmla="*/ 3 w 129"/>
                <a:gd name="T55" fmla="*/ 13 h 121"/>
                <a:gd name="T56" fmla="*/ 3 w 129"/>
                <a:gd name="T57" fmla="*/ 13 h 121"/>
                <a:gd name="T58" fmla="*/ 4 w 129"/>
                <a:gd name="T59" fmla="*/ 13 h 121"/>
                <a:gd name="T60" fmla="*/ 5 w 129"/>
                <a:gd name="T61" fmla="*/ 12 h 121"/>
                <a:gd name="T62" fmla="*/ 6 w 129"/>
                <a:gd name="T63" fmla="*/ 12 h 121"/>
                <a:gd name="T64" fmla="*/ 8 w 129"/>
                <a:gd name="T65" fmla="*/ 11 h 121"/>
                <a:gd name="T66" fmla="*/ 8 w 129"/>
                <a:gd name="T67" fmla="*/ 10 h 121"/>
                <a:gd name="T68" fmla="*/ 8 w 129"/>
                <a:gd name="T69" fmla="*/ 2 h 121"/>
                <a:gd name="T70" fmla="*/ 6 w 129"/>
                <a:gd name="T71" fmla="*/ 1 h 121"/>
                <a:gd name="T72" fmla="*/ 5 w 129"/>
                <a:gd name="T73" fmla="*/ 1 h 121"/>
                <a:gd name="T74" fmla="*/ 4 w 129"/>
                <a:gd name="T75" fmla="*/ 1 h 121"/>
                <a:gd name="T76" fmla="*/ 3 w 129"/>
                <a:gd name="T77" fmla="*/ 1 h 121"/>
                <a:gd name="T78" fmla="*/ 2 w 129"/>
                <a:gd name="T79" fmla="*/ 1 h 121"/>
                <a:gd name="T80" fmla="*/ 0 w 129"/>
                <a:gd name="T81" fmla="*/ 1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2" y="0"/>
                  </a:lnTo>
                  <a:lnTo>
                    <a:pt x="105" y="88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2" y="24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4"/>
                  </a:lnTo>
                  <a:lnTo>
                    <a:pt x="24" y="96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6" name="Freeform 33"/>
            <p:cNvSpPr>
              <a:spLocks noEditPoints="1"/>
            </p:cNvSpPr>
            <p:nvPr/>
          </p:nvSpPr>
          <p:spPr bwMode="auto">
            <a:xfrm>
              <a:off x="5206" y="1917"/>
              <a:ext cx="55" cy="48"/>
            </a:xfrm>
            <a:custGeom>
              <a:avLst/>
              <a:gdLst>
                <a:gd name="T0" fmla="*/ 11 w 73"/>
                <a:gd name="T1" fmla="*/ 0 h 85"/>
                <a:gd name="T2" fmla="*/ 15 w 73"/>
                <a:gd name="T3" fmla="*/ 0 h 85"/>
                <a:gd name="T4" fmla="*/ 18 w 73"/>
                <a:gd name="T5" fmla="*/ 1 h 85"/>
                <a:gd name="T6" fmla="*/ 21 w 73"/>
                <a:gd name="T7" fmla="*/ 1 h 85"/>
                <a:gd name="T8" fmla="*/ 23 w 73"/>
                <a:gd name="T9" fmla="*/ 3 h 85"/>
                <a:gd name="T10" fmla="*/ 23 w 73"/>
                <a:gd name="T11" fmla="*/ 4 h 85"/>
                <a:gd name="T12" fmla="*/ 23 w 73"/>
                <a:gd name="T13" fmla="*/ 5 h 85"/>
                <a:gd name="T14" fmla="*/ 22 w 73"/>
                <a:gd name="T15" fmla="*/ 6 h 85"/>
                <a:gd name="T16" fmla="*/ 21 w 73"/>
                <a:gd name="T17" fmla="*/ 7 h 85"/>
                <a:gd name="T18" fmla="*/ 18 w 73"/>
                <a:gd name="T19" fmla="*/ 8 h 85"/>
                <a:gd name="T20" fmla="*/ 14 w 73"/>
                <a:gd name="T21" fmla="*/ 8 h 85"/>
                <a:gd name="T22" fmla="*/ 11 w 73"/>
                <a:gd name="T23" fmla="*/ 8 h 85"/>
                <a:gd name="T24" fmla="*/ 8 w 73"/>
                <a:gd name="T25" fmla="*/ 8 h 85"/>
                <a:gd name="T26" fmla="*/ 5 w 73"/>
                <a:gd name="T27" fmla="*/ 8 h 85"/>
                <a:gd name="T28" fmla="*/ 3 w 73"/>
                <a:gd name="T29" fmla="*/ 7 h 85"/>
                <a:gd name="T30" fmla="*/ 0 w 73"/>
                <a:gd name="T31" fmla="*/ 6 h 85"/>
                <a:gd name="T32" fmla="*/ 0 w 73"/>
                <a:gd name="T33" fmla="*/ 5 h 85"/>
                <a:gd name="T34" fmla="*/ 0 w 73"/>
                <a:gd name="T35" fmla="*/ 3 h 85"/>
                <a:gd name="T36" fmla="*/ 2 w 73"/>
                <a:gd name="T37" fmla="*/ 2 h 85"/>
                <a:gd name="T38" fmla="*/ 4 w 73"/>
                <a:gd name="T39" fmla="*/ 1 h 85"/>
                <a:gd name="T40" fmla="*/ 5 w 73"/>
                <a:gd name="T41" fmla="*/ 1 h 85"/>
                <a:gd name="T42" fmla="*/ 9 w 73"/>
                <a:gd name="T43" fmla="*/ 0 h 85"/>
                <a:gd name="T44" fmla="*/ 11 w 73"/>
                <a:gd name="T45" fmla="*/ 0 h 85"/>
                <a:gd name="T46" fmla="*/ 11 w 73"/>
                <a:gd name="T47" fmla="*/ 1 h 85"/>
                <a:gd name="T48" fmla="*/ 9 w 73"/>
                <a:gd name="T49" fmla="*/ 1 h 85"/>
                <a:gd name="T50" fmla="*/ 8 w 73"/>
                <a:gd name="T51" fmla="*/ 1 h 85"/>
                <a:gd name="T52" fmla="*/ 6 w 73"/>
                <a:gd name="T53" fmla="*/ 1 h 85"/>
                <a:gd name="T54" fmla="*/ 5 w 73"/>
                <a:gd name="T55" fmla="*/ 2 h 85"/>
                <a:gd name="T56" fmla="*/ 4 w 73"/>
                <a:gd name="T57" fmla="*/ 3 h 85"/>
                <a:gd name="T58" fmla="*/ 4 w 73"/>
                <a:gd name="T59" fmla="*/ 3 h 85"/>
                <a:gd name="T60" fmla="*/ 5 w 73"/>
                <a:gd name="T61" fmla="*/ 5 h 85"/>
                <a:gd name="T62" fmla="*/ 6 w 73"/>
                <a:gd name="T63" fmla="*/ 6 h 85"/>
                <a:gd name="T64" fmla="*/ 8 w 73"/>
                <a:gd name="T65" fmla="*/ 7 h 85"/>
                <a:gd name="T66" fmla="*/ 11 w 73"/>
                <a:gd name="T67" fmla="*/ 8 h 85"/>
                <a:gd name="T68" fmla="*/ 13 w 73"/>
                <a:gd name="T69" fmla="*/ 8 h 85"/>
                <a:gd name="T70" fmla="*/ 15 w 73"/>
                <a:gd name="T71" fmla="*/ 8 h 85"/>
                <a:gd name="T72" fmla="*/ 17 w 73"/>
                <a:gd name="T73" fmla="*/ 7 h 85"/>
                <a:gd name="T74" fmla="*/ 18 w 73"/>
                <a:gd name="T75" fmla="*/ 6 h 85"/>
                <a:gd name="T76" fmla="*/ 20 w 73"/>
                <a:gd name="T77" fmla="*/ 5 h 85"/>
                <a:gd name="T78" fmla="*/ 18 w 73"/>
                <a:gd name="T79" fmla="*/ 3 h 85"/>
                <a:gd name="T80" fmla="*/ 18 w 73"/>
                <a:gd name="T81" fmla="*/ 3 h 85"/>
                <a:gd name="T82" fmla="*/ 15 w 73"/>
                <a:gd name="T83" fmla="*/ 1 h 85"/>
                <a:gd name="T84" fmla="*/ 14 w 73"/>
                <a:gd name="T85" fmla="*/ 1 h 85"/>
                <a:gd name="T86" fmla="*/ 11 w 73"/>
                <a:gd name="T87" fmla="*/ 1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85"/>
                <a:gd name="T134" fmla="*/ 73 w 73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85">
                  <a:moveTo>
                    <a:pt x="36" y="0"/>
                  </a:moveTo>
                  <a:lnTo>
                    <a:pt x="48" y="0"/>
                  </a:lnTo>
                  <a:lnTo>
                    <a:pt x="57" y="8"/>
                  </a:lnTo>
                  <a:lnTo>
                    <a:pt x="65" y="12"/>
                  </a:lnTo>
                  <a:lnTo>
                    <a:pt x="73" y="24"/>
                  </a:lnTo>
                  <a:lnTo>
                    <a:pt x="73" y="40"/>
                  </a:lnTo>
                  <a:lnTo>
                    <a:pt x="73" y="52"/>
                  </a:lnTo>
                  <a:lnTo>
                    <a:pt x="69" y="60"/>
                  </a:lnTo>
                  <a:lnTo>
                    <a:pt x="65" y="73"/>
                  </a:lnTo>
                  <a:lnTo>
                    <a:pt x="57" y="77"/>
                  </a:lnTo>
                  <a:lnTo>
                    <a:pt x="44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4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2" y="73"/>
                  </a:lnTo>
                  <a:lnTo>
                    <a:pt x="57" y="60"/>
                  </a:lnTo>
                  <a:lnTo>
                    <a:pt x="61" y="48"/>
                  </a:lnTo>
                  <a:lnTo>
                    <a:pt x="57" y="32"/>
                  </a:lnTo>
                  <a:lnTo>
                    <a:pt x="57" y="24"/>
                  </a:lnTo>
                  <a:lnTo>
                    <a:pt x="48" y="12"/>
                  </a:lnTo>
                  <a:lnTo>
                    <a:pt x="44" y="8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7" name="Freeform 34"/>
            <p:cNvSpPr>
              <a:spLocks/>
            </p:cNvSpPr>
            <p:nvPr/>
          </p:nvSpPr>
          <p:spPr bwMode="auto">
            <a:xfrm>
              <a:off x="5270" y="1919"/>
              <a:ext cx="63" cy="46"/>
            </a:xfrm>
            <a:custGeom>
              <a:avLst/>
              <a:gdLst>
                <a:gd name="T0" fmla="*/ 22 w 84"/>
                <a:gd name="T1" fmla="*/ 0 h 81"/>
                <a:gd name="T2" fmla="*/ 22 w 84"/>
                <a:gd name="T3" fmla="*/ 5 h 81"/>
                <a:gd name="T4" fmla="*/ 22 w 84"/>
                <a:gd name="T5" fmla="*/ 6 h 81"/>
                <a:gd name="T6" fmla="*/ 22 w 84"/>
                <a:gd name="T7" fmla="*/ 6 h 81"/>
                <a:gd name="T8" fmla="*/ 22 w 84"/>
                <a:gd name="T9" fmla="*/ 7 h 81"/>
                <a:gd name="T10" fmla="*/ 22 w 84"/>
                <a:gd name="T11" fmla="*/ 7 h 81"/>
                <a:gd name="T12" fmla="*/ 24 w 84"/>
                <a:gd name="T13" fmla="*/ 7 h 81"/>
                <a:gd name="T14" fmla="*/ 24 w 84"/>
                <a:gd name="T15" fmla="*/ 7 h 81"/>
                <a:gd name="T16" fmla="*/ 26 w 84"/>
                <a:gd name="T17" fmla="*/ 7 h 81"/>
                <a:gd name="T18" fmla="*/ 26 w 84"/>
                <a:gd name="T19" fmla="*/ 7 h 81"/>
                <a:gd name="T20" fmla="*/ 26 w 84"/>
                <a:gd name="T21" fmla="*/ 7 h 81"/>
                <a:gd name="T22" fmla="*/ 19 w 84"/>
                <a:gd name="T23" fmla="*/ 9 h 81"/>
                <a:gd name="T24" fmla="*/ 18 w 84"/>
                <a:gd name="T25" fmla="*/ 9 h 81"/>
                <a:gd name="T26" fmla="*/ 18 w 84"/>
                <a:gd name="T27" fmla="*/ 6 h 81"/>
                <a:gd name="T28" fmla="*/ 15 w 84"/>
                <a:gd name="T29" fmla="*/ 7 h 81"/>
                <a:gd name="T30" fmla="*/ 12 w 84"/>
                <a:gd name="T31" fmla="*/ 8 h 81"/>
                <a:gd name="T32" fmla="*/ 11 w 84"/>
                <a:gd name="T33" fmla="*/ 8 h 81"/>
                <a:gd name="T34" fmla="*/ 9 w 84"/>
                <a:gd name="T35" fmla="*/ 9 h 81"/>
                <a:gd name="T36" fmla="*/ 8 w 84"/>
                <a:gd name="T37" fmla="*/ 8 h 81"/>
                <a:gd name="T38" fmla="*/ 6 w 84"/>
                <a:gd name="T39" fmla="*/ 8 h 81"/>
                <a:gd name="T40" fmla="*/ 5 w 84"/>
                <a:gd name="T41" fmla="*/ 7 h 81"/>
                <a:gd name="T42" fmla="*/ 4 w 84"/>
                <a:gd name="T43" fmla="*/ 6 h 81"/>
                <a:gd name="T44" fmla="*/ 2 w 84"/>
                <a:gd name="T45" fmla="*/ 6 h 81"/>
                <a:gd name="T46" fmla="*/ 2 w 84"/>
                <a:gd name="T47" fmla="*/ 5 h 81"/>
                <a:gd name="T48" fmla="*/ 2 w 84"/>
                <a:gd name="T49" fmla="*/ 1 h 81"/>
                <a:gd name="T50" fmla="*/ 2 w 84"/>
                <a:gd name="T51" fmla="*/ 1 h 81"/>
                <a:gd name="T52" fmla="*/ 2 w 84"/>
                <a:gd name="T53" fmla="*/ 1 h 81"/>
                <a:gd name="T54" fmla="*/ 2 w 84"/>
                <a:gd name="T55" fmla="*/ 1 h 81"/>
                <a:gd name="T56" fmla="*/ 2 w 84"/>
                <a:gd name="T57" fmla="*/ 0 h 81"/>
                <a:gd name="T58" fmla="*/ 2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8 w 84"/>
                <a:gd name="T65" fmla="*/ 0 h 81"/>
                <a:gd name="T66" fmla="*/ 8 w 84"/>
                <a:gd name="T67" fmla="*/ 5 h 81"/>
                <a:gd name="T68" fmla="*/ 8 w 84"/>
                <a:gd name="T69" fmla="*/ 6 h 81"/>
                <a:gd name="T70" fmla="*/ 9 w 84"/>
                <a:gd name="T71" fmla="*/ 6 h 81"/>
                <a:gd name="T72" fmla="*/ 10 w 84"/>
                <a:gd name="T73" fmla="*/ 7 h 81"/>
                <a:gd name="T74" fmla="*/ 11 w 84"/>
                <a:gd name="T75" fmla="*/ 7 h 81"/>
                <a:gd name="T76" fmla="*/ 12 w 84"/>
                <a:gd name="T77" fmla="*/ 7 h 81"/>
                <a:gd name="T78" fmla="*/ 14 w 84"/>
                <a:gd name="T79" fmla="*/ 6 h 81"/>
                <a:gd name="T80" fmla="*/ 16 w 84"/>
                <a:gd name="T81" fmla="*/ 6 h 81"/>
                <a:gd name="T82" fmla="*/ 18 w 84"/>
                <a:gd name="T83" fmla="*/ 6 h 81"/>
                <a:gd name="T84" fmla="*/ 18 w 84"/>
                <a:gd name="T85" fmla="*/ 1 h 81"/>
                <a:gd name="T86" fmla="*/ 18 w 84"/>
                <a:gd name="T87" fmla="*/ 1 h 81"/>
                <a:gd name="T88" fmla="*/ 18 w 84"/>
                <a:gd name="T89" fmla="*/ 1 h 81"/>
                <a:gd name="T90" fmla="*/ 16 w 84"/>
                <a:gd name="T91" fmla="*/ 0 h 81"/>
                <a:gd name="T92" fmla="*/ 14 w 84"/>
                <a:gd name="T93" fmla="*/ 0 h 81"/>
                <a:gd name="T94" fmla="*/ 14 w 84"/>
                <a:gd name="T95" fmla="*/ 0 h 81"/>
                <a:gd name="T96" fmla="*/ 2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2" y="69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6" y="60"/>
                  </a:lnTo>
                  <a:lnTo>
                    <a:pt x="48" y="73"/>
                  </a:lnTo>
                  <a:lnTo>
                    <a:pt x="40" y="77"/>
                  </a:lnTo>
                  <a:lnTo>
                    <a:pt x="36" y="77"/>
                  </a:lnTo>
                  <a:lnTo>
                    <a:pt x="28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36" y="69"/>
                  </a:lnTo>
                  <a:lnTo>
                    <a:pt x="40" y="69"/>
                  </a:lnTo>
                  <a:lnTo>
                    <a:pt x="44" y="64"/>
                  </a:lnTo>
                  <a:lnTo>
                    <a:pt x="52" y="60"/>
                  </a:lnTo>
                  <a:lnTo>
                    <a:pt x="56" y="5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28" name="Freeform 35"/>
            <p:cNvSpPr>
              <a:spLocks/>
            </p:cNvSpPr>
            <p:nvPr/>
          </p:nvSpPr>
          <p:spPr bwMode="auto">
            <a:xfrm>
              <a:off x="5337" y="1917"/>
              <a:ext cx="63" cy="46"/>
            </a:xfrm>
            <a:custGeom>
              <a:avLst/>
              <a:gdLst>
                <a:gd name="T0" fmla="*/ 8 w 84"/>
                <a:gd name="T1" fmla="*/ 2 h 81"/>
                <a:gd name="T2" fmla="*/ 10 w 84"/>
                <a:gd name="T3" fmla="*/ 1 h 81"/>
                <a:gd name="T4" fmla="*/ 12 w 84"/>
                <a:gd name="T5" fmla="*/ 1 h 81"/>
                <a:gd name="T6" fmla="*/ 16 w 84"/>
                <a:gd name="T7" fmla="*/ 0 h 81"/>
                <a:gd name="T8" fmla="*/ 18 w 84"/>
                <a:gd name="T9" fmla="*/ 0 h 81"/>
                <a:gd name="T10" fmla="*/ 19 w 84"/>
                <a:gd name="T11" fmla="*/ 1 h 81"/>
                <a:gd name="T12" fmla="*/ 20 w 84"/>
                <a:gd name="T13" fmla="*/ 1 h 81"/>
                <a:gd name="T14" fmla="*/ 22 w 84"/>
                <a:gd name="T15" fmla="*/ 1 h 81"/>
                <a:gd name="T16" fmla="*/ 22 w 84"/>
                <a:gd name="T17" fmla="*/ 2 h 81"/>
                <a:gd name="T18" fmla="*/ 22 w 84"/>
                <a:gd name="T19" fmla="*/ 3 h 81"/>
                <a:gd name="T20" fmla="*/ 22 w 84"/>
                <a:gd name="T21" fmla="*/ 6 h 81"/>
                <a:gd name="T22" fmla="*/ 22 w 84"/>
                <a:gd name="T23" fmla="*/ 7 h 81"/>
                <a:gd name="T24" fmla="*/ 22 w 84"/>
                <a:gd name="T25" fmla="*/ 7 h 81"/>
                <a:gd name="T26" fmla="*/ 22 w 84"/>
                <a:gd name="T27" fmla="*/ 8 h 81"/>
                <a:gd name="T28" fmla="*/ 24 w 84"/>
                <a:gd name="T29" fmla="*/ 8 h 81"/>
                <a:gd name="T30" fmla="*/ 24 w 84"/>
                <a:gd name="T31" fmla="*/ 9 h 81"/>
                <a:gd name="T32" fmla="*/ 26 w 84"/>
                <a:gd name="T33" fmla="*/ 9 h 81"/>
                <a:gd name="T34" fmla="*/ 26 w 84"/>
                <a:gd name="T35" fmla="*/ 9 h 81"/>
                <a:gd name="T36" fmla="*/ 14 w 84"/>
                <a:gd name="T37" fmla="*/ 9 h 81"/>
                <a:gd name="T38" fmla="*/ 14 w 84"/>
                <a:gd name="T39" fmla="*/ 9 h 81"/>
                <a:gd name="T40" fmla="*/ 15 w 84"/>
                <a:gd name="T41" fmla="*/ 9 h 81"/>
                <a:gd name="T42" fmla="*/ 16 w 84"/>
                <a:gd name="T43" fmla="*/ 9 h 81"/>
                <a:gd name="T44" fmla="*/ 16 w 84"/>
                <a:gd name="T45" fmla="*/ 8 h 81"/>
                <a:gd name="T46" fmla="*/ 18 w 84"/>
                <a:gd name="T47" fmla="*/ 8 h 81"/>
                <a:gd name="T48" fmla="*/ 18 w 84"/>
                <a:gd name="T49" fmla="*/ 7 h 81"/>
                <a:gd name="T50" fmla="*/ 18 w 84"/>
                <a:gd name="T51" fmla="*/ 7 h 81"/>
                <a:gd name="T52" fmla="*/ 18 w 84"/>
                <a:gd name="T53" fmla="*/ 6 h 81"/>
                <a:gd name="T54" fmla="*/ 18 w 84"/>
                <a:gd name="T55" fmla="*/ 3 h 81"/>
                <a:gd name="T56" fmla="*/ 18 w 84"/>
                <a:gd name="T57" fmla="*/ 3 h 81"/>
                <a:gd name="T58" fmla="*/ 16 w 84"/>
                <a:gd name="T59" fmla="*/ 2 h 81"/>
                <a:gd name="T60" fmla="*/ 15 w 84"/>
                <a:gd name="T61" fmla="*/ 1 h 81"/>
                <a:gd name="T62" fmla="*/ 14 w 84"/>
                <a:gd name="T63" fmla="*/ 1 h 81"/>
                <a:gd name="T64" fmla="*/ 10 w 84"/>
                <a:gd name="T65" fmla="*/ 2 h 81"/>
                <a:gd name="T66" fmla="*/ 8 w 84"/>
                <a:gd name="T67" fmla="*/ 3 h 81"/>
                <a:gd name="T68" fmla="*/ 8 w 84"/>
                <a:gd name="T69" fmla="*/ 6 h 81"/>
                <a:gd name="T70" fmla="*/ 8 w 84"/>
                <a:gd name="T71" fmla="*/ 7 h 81"/>
                <a:gd name="T72" fmla="*/ 8 w 84"/>
                <a:gd name="T73" fmla="*/ 7 h 81"/>
                <a:gd name="T74" fmla="*/ 8 w 84"/>
                <a:gd name="T75" fmla="*/ 8 h 81"/>
                <a:gd name="T76" fmla="*/ 9 w 84"/>
                <a:gd name="T77" fmla="*/ 8 h 81"/>
                <a:gd name="T78" fmla="*/ 10 w 84"/>
                <a:gd name="T79" fmla="*/ 9 h 81"/>
                <a:gd name="T80" fmla="*/ 11 w 84"/>
                <a:gd name="T81" fmla="*/ 9 h 81"/>
                <a:gd name="T82" fmla="*/ 11 w 84"/>
                <a:gd name="T83" fmla="*/ 9 h 81"/>
                <a:gd name="T84" fmla="*/ 0 w 84"/>
                <a:gd name="T85" fmla="*/ 9 h 81"/>
                <a:gd name="T86" fmla="*/ 0 w 84"/>
                <a:gd name="T87" fmla="*/ 9 h 81"/>
                <a:gd name="T88" fmla="*/ 0 w 84"/>
                <a:gd name="T89" fmla="*/ 9 h 81"/>
                <a:gd name="T90" fmla="*/ 2 w 84"/>
                <a:gd name="T91" fmla="*/ 8 h 81"/>
                <a:gd name="T92" fmla="*/ 2 w 84"/>
                <a:gd name="T93" fmla="*/ 8 h 81"/>
                <a:gd name="T94" fmla="*/ 2 w 84"/>
                <a:gd name="T95" fmla="*/ 7 h 81"/>
                <a:gd name="T96" fmla="*/ 2 w 84"/>
                <a:gd name="T97" fmla="*/ 6 h 81"/>
                <a:gd name="T98" fmla="*/ 2 w 84"/>
                <a:gd name="T99" fmla="*/ 3 h 81"/>
                <a:gd name="T100" fmla="*/ 2 w 84"/>
                <a:gd name="T101" fmla="*/ 2 h 81"/>
                <a:gd name="T102" fmla="*/ 2 w 84"/>
                <a:gd name="T103" fmla="*/ 2 h 81"/>
                <a:gd name="T104" fmla="*/ 2 w 84"/>
                <a:gd name="T105" fmla="*/ 1 h 81"/>
                <a:gd name="T106" fmla="*/ 2 w 84"/>
                <a:gd name="T107" fmla="*/ 1 h 81"/>
                <a:gd name="T108" fmla="*/ 2 w 84"/>
                <a:gd name="T109" fmla="*/ 1 h 81"/>
                <a:gd name="T110" fmla="*/ 2 w 84"/>
                <a:gd name="T111" fmla="*/ 1 h 81"/>
                <a:gd name="T112" fmla="*/ 0 w 84"/>
                <a:gd name="T113" fmla="*/ 1 h 81"/>
                <a:gd name="T114" fmla="*/ 0 w 84"/>
                <a:gd name="T115" fmla="*/ 1 h 81"/>
                <a:gd name="T116" fmla="*/ 0 w 84"/>
                <a:gd name="T117" fmla="*/ 1 h 81"/>
                <a:gd name="T118" fmla="*/ 6 w 84"/>
                <a:gd name="T119" fmla="*/ 0 h 81"/>
                <a:gd name="T120" fmla="*/ 8 w 84"/>
                <a:gd name="T121" fmla="*/ 0 h 81"/>
                <a:gd name="T122" fmla="*/ 8 w 84"/>
                <a:gd name="T123" fmla="*/ 2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1"/>
                <a:gd name="T188" fmla="*/ 84 w 84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1">
                  <a:moveTo>
                    <a:pt x="24" y="16"/>
                  </a:moveTo>
                  <a:lnTo>
                    <a:pt x="32" y="8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2" y="20"/>
                  </a:lnTo>
                  <a:lnTo>
                    <a:pt x="72" y="28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72" y="73"/>
                  </a:lnTo>
                  <a:lnTo>
                    <a:pt x="72" y="77"/>
                  </a:lnTo>
                  <a:lnTo>
                    <a:pt x="76" y="77"/>
                  </a:lnTo>
                  <a:lnTo>
                    <a:pt x="76" y="81"/>
                  </a:lnTo>
                  <a:lnTo>
                    <a:pt x="84" y="81"/>
                  </a:lnTo>
                  <a:lnTo>
                    <a:pt x="44" y="81"/>
                  </a:lnTo>
                  <a:lnTo>
                    <a:pt x="48" y="81"/>
                  </a:lnTo>
                  <a:lnTo>
                    <a:pt x="52" y="81"/>
                  </a:lnTo>
                  <a:lnTo>
                    <a:pt x="52" y="77"/>
                  </a:lnTo>
                  <a:lnTo>
                    <a:pt x="56" y="77"/>
                  </a:lnTo>
                  <a:lnTo>
                    <a:pt x="56" y="73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4" y="73"/>
                  </a:lnTo>
                  <a:lnTo>
                    <a:pt x="24" y="77"/>
                  </a:lnTo>
                  <a:lnTo>
                    <a:pt x="28" y="77"/>
                  </a:lnTo>
                  <a:lnTo>
                    <a:pt x="32" y="81"/>
                  </a:lnTo>
                  <a:lnTo>
                    <a:pt x="36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42029" name="Group 36"/>
            <p:cNvGrpSpPr>
              <a:grpSpLocks/>
            </p:cNvGrpSpPr>
            <p:nvPr/>
          </p:nvGrpSpPr>
          <p:grpSpPr bwMode="auto">
            <a:xfrm>
              <a:off x="3566" y="2119"/>
              <a:ext cx="1289" cy="93"/>
              <a:chOff x="237" y="3431"/>
              <a:chExt cx="1711" cy="162"/>
            </a:xfrm>
          </p:grpSpPr>
          <p:sp>
            <p:nvSpPr>
              <p:cNvPr id="42052" name="Freeform 37"/>
              <p:cNvSpPr>
                <a:spLocks/>
              </p:cNvSpPr>
              <p:nvPr/>
            </p:nvSpPr>
            <p:spPr bwMode="auto">
              <a:xfrm>
                <a:off x="237" y="3435"/>
                <a:ext cx="53" cy="121"/>
              </a:xfrm>
              <a:custGeom>
                <a:avLst/>
                <a:gdLst>
                  <a:gd name="T0" fmla="*/ 53 w 53"/>
                  <a:gd name="T1" fmla="*/ 117 h 121"/>
                  <a:gd name="T2" fmla="*/ 53 w 53"/>
                  <a:gd name="T3" fmla="*/ 121 h 121"/>
                  <a:gd name="T4" fmla="*/ 0 w 53"/>
                  <a:gd name="T5" fmla="*/ 121 h 121"/>
                  <a:gd name="T6" fmla="*/ 0 w 53"/>
                  <a:gd name="T7" fmla="*/ 117 h 121"/>
                  <a:gd name="T8" fmla="*/ 4 w 53"/>
                  <a:gd name="T9" fmla="*/ 117 h 121"/>
                  <a:gd name="T10" fmla="*/ 12 w 53"/>
                  <a:gd name="T11" fmla="*/ 117 h 121"/>
                  <a:gd name="T12" fmla="*/ 16 w 53"/>
                  <a:gd name="T13" fmla="*/ 113 h 121"/>
                  <a:gd name="T14" fmla="*/ 16 w 53"/>
                  <a:gd name="T15" fmla="*/ 109 h 121"/>
                  <a:gd name="T16" fmla="*/ 16 w 53"/>
                  <a:gd name="T17" fmla="*/ 101 h 121"/>
                  <a:gd name="T18" fmla="*/ 16 w 53"/>
                  <a:gd name="T19" fmla="*/ 21 h 121"/>
                  <a:gd name="T20" fmla="*/ 16 w 53"/>
                  <a:gd name="T21" fmla="*/ 17 h 121"/>
                  <a:gd name="T22" fmla="*/ 16 w 53"/>
                  <a:gd name="T23" fmla="*/ 8 h 121"/>
                  <a:gd name="T24" fmla="*/ 16 w 53"/>
                  <a:gd name="T25" fmla="*/ 8 h 121"/>
                  <a:gd name="T26" fmla="*/ 12 w 53"/>
                  <a:gd name="T27" fmla="*/ 4 h 121"/>
                  <a:gd name="T28" fmla="*/ 8 w 53"/>
                  <a:gd name="T29" fmla="*/ 4 h 121"/>
                  <a:gd name="T30" fmla="*/ 4 w 53"/>
                  <a:gd name="T31" fmla="*/ 4 h 121"/>
                  <a:gd name="T32" fmla="*/ 0 w 53"/>
                  <a:gd name="T33" fmla="*/ 4 h 121"/>
                  <a:gd name="T34" fmla="*/ 0 w 53"/>
                  <a:gd name="T35" fmla="*/ 0 h 121"/>
                  <a:gd name="T36" fmla="*/ 53 w 53"/>
                  <a:gd name="T37" fmla="*/ 0 h 121"/>
                  <a:gd name="T38" fmla="*/ 53 w 53"/>
                  <a:gd name="T39" fmla="*/ 4 h 121"/>
                  <a:gd name="T40" fmla="*/ 45 w 53"/>
                  <a:gd name="T41" fmla="*/ 4 h 121"/>
                  <a:gd name="T42" fmla="*/ 41 w 53"/>
                  <a:gd name="T43" fmla="*/ 4 h 121"/>
                  <a:gd name="T44" fmla="*/ 36 w 53"/>
                  <a:gd name="T45" fmla="*/ 8 h 121"/>
                  <a:gd name="T46" fmla="*/ 36 w 53"/>
                  <a:gd name="T47" fmla="*/ 13 h 121"/>
                  <a:gd name="T48" fmla="*/ 32 w 53"/>
                  <a:gd name="T49" fmla="*/ 21 h 121"/>
                  <a:gd name="T50" fmla="*/ 32 w 53"/>
                  <a:gd name="T51" fmla="*/ 101 h 121"/>
                  <a:gd name="T52" fmla="*/ 32 w 53"/>
                  <a:gd name="T53" fmla="*/ 109 h 121"/>
                  <a:gd name="T54" fmla="*/ 36 w 53"/>
                  <a:gd name="T55" fmla="*/ 113 h 121"/>
                  <a:gd name="T56" fmla="*/ 36 w 53"/>
                  <a:gd name="T57" fmla="*/ 113 h 121"/>
                  <a:gd name="T58" fmla="*/ 41 w 53"/>
                  <a:gd name="T59" fmla="*/ 117 h 121"/>
                  <a:gd name="T60" fmla="*/ 41 w 53"/>
                  <a:gd name="T61" fmla="*/ 117 h 121"/>
                  <a:gd name="T62" fmla="*/ 45 w 53"/>
                  <a:gd name="T63" fmla="*/ 117 h 121"/>
                  <a:gd name="T64" fmla="*/ 53 w 53"/>
                  <a:gd name="T65" fmla="*/ 117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121"/>
                  <a:gd name="T101" fmla="*/ 53 w 53"/>
                  <a:gd name="T102" fmla="*/ 121 h 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121">
                    <a:moveTo>
                      <a:pt x="53" y="117"/>
                    </a:moveTo>
                    <a:lnTo>
                      <a:pt x="53" y="121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6" y="109"/>
                    </a:lnTo>
                    <a:lnTo>
                      <a:pt x="16" y="101"/>
                    </a:lnTo>
                    <a:lnTo>
                      <a:pt x="16" y="21"/>
                    </a:lnTo>
                    <a:lnTo>
                      <a:pt x="16" y="17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4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36" y="8"/>
                    </a:lnTo>
                    <a:lnTo>
                      <a:pt x="36" y="13"/>
                    </a:lnTo>
                    <a:lnTo>
                      <a:pt x="32" y="21"/>
                    </a:lnTo>
                    <a:lnTo>
                      <a:pt x="32" y="101"/>
                    </a:lnTo>
                    <a:lnTo>
                      <a:pt x="32" y="109"/>
                    </a:lnTo>
                    <a:lnTo>
                      <a:pt x="36" y="113"/>
                    </a:lnTo>
                    <a:lnTo>
                      <a:pt x="41" y="117"/>
                    </a:lnTo>
                    <a:lnTo>
                      <a:pt x="45" y="117"/>
                    </a:lnTo>
                    <a:lnTo>
                      <a:pt x="53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53" name="Freeform 38"/>
              <p:cNvSpPr>
                <a:spLocks noEditPoints="1"/>
              </p:cNvSpPr>
              <p:nvPr/>
            </p:nvSpPr>
            <p:spPr bwMode="auto">
              <a:xfrm>
                <a:off x="479" y="3476"/>
                <a:ext cx="85" cy="117"/>
              </a:xfrm>
              <a:custGeom>
                <a:avLst/>
                <a:gdLst>
                  <a:gd name="T0" fmla="*/ 29 w 85"/>
                  <a:gd name="T1" fmla="*/ 0 h 117"/>
                  <a:gd name="T2" fmla="*/ 33 w 85"/>
                  <a:gd name="T3" fmla="*/ 16 h 117"/>
                  <a:gd name="T4" fmla="*/ 45 w 85"/>
                  <a:gd name="T5" fmla="*/ 4 h 117"/>
                  <a:gd name="T6" fmla="*/ 57 w 85"/>
                  <a:gd name="T7" fmla="*/ 0 h 117"/>
                  <a:gd name="T8" fmla="*/ 77 w 85"/>
                  <a:gd name="T9" fmla="*/ 8 h 117"/>
                  <a:gd name="T10" fmla="*/ 85 w 85"/>
                  <a:gd name="T11" fmla="*/ 24 h 117"/>
                  <a:gd name="T12" fmla="*/ 85 w 85"/>
                  <a:gd name="T13" fmla="*/ 48 h 117"/>
                  <a:gd name="T14" fmla="*/ 73 w 85"/>
                  <a:gd name="T15" fmla="*/ 68 h 117"/>
                  <a:gd name="T16" fmla="*/ 49 w 85"/>
                  <a:gd name="T17" fmla="*/ 80 h 117"/>
                  <a:gd name="T18" fmla="*/ 41 w 85"/>
                  <a:gd name="T19" fmla="*/ 80 h 117"/>
                  <a:gd name="T20" fmla="*/ 33 w 85"/>
                  <a:gd name="T21" fmla="*/ 72 h 117"/>
                  <a:gd name="T22" fmla="*/ 33 w 85"/>
                  <a:gd name="T23" fmla="*/ 105 h 117"/>
                  <a:gd name="T24" fmla="*/ 33 w 85"/>
                  <a:gd name="T25" fmla="*/ 113 h 117"/>
                  <a:gd name="T26" fmla="*/ 37 w 85"/>
                  <a:gd name="T27" fmla="*/ 117 h 117"/>
                  <a:gd name="T28" fmla="*/ 41 w 85"/>
                  <a:gd name="T29" fmla="*/ 117 h 117"/>
                  <a:gd name="T30" fmla="*/ 0 w 85"/>
                  <a:gd name="T31" fmla="*/ 117 h 117"/>
                  <a:gd name="T32" fmla="*/ 8 w 85"/>
                  <a:gd name="T33" fmla="*/ 117 h 117"/>
                  <a:gd name="T34" fmla="*/ 12 w 85"/>
                  <a:gd name="T35" fmla="*/ 113 h 117"/>
                  <a:gd name="T36" fmla="*/ 16 w 85"/>
                  <a:gd name="T37" fmla="*/ 105 h 117"/>
                  <a:gd name="T38" fmla="*/ 16 w 85"/>
                  <a:gd name="T39" fmla="*/ 20 h 117"/>
                  <a:gd name="T40" fmla="*/ 16 w 85"/>
                  <a:gd name="T41" fmla="*/ 12 h 117"/>
                  <a:gd name="T42" fmla="*/ 12 w 85"/>
                  <a:gd name="T43" fmla="*/ 8 h 117"/>
                  <a:gd name="T44" fmla="*/ 8 w 85"/>
                  <a:gd name="T45" fmla="*/ 8 h 117"/>
                  <a:gd name="T46" fmla="*/ 4 w 85"/>
                  <a:gd name="T47" fmla="*/ 8 h 117"/>
                  <a:gd name="T48" fmla="*/ 33 w 85"/>
                  <a:gd name="T49" fmla="*/ 24 h 117"/>
                  <a:gd name="T50" fmla="*/ 33 w 85"/>
                  <a:gd name="T51" fmla="*/ 60 h 117"/>
                  <a:gd name="T52" fmla="*/ 33 w 85"/>
                  <a:gd name="T53" fmla="*/ 68 h 117"/>
                  <a:gd name="T54" fmla="*/ 45 w 85"/>
                  <a:gd name="T55" fmla="*/ 72 h 117"/>
                  <a:gd name="T56" fmla="*/ 57 w 85"/>
                  <a:gd name="T57" fmla="*/ 72 h 117"/>
                  <a:gd name="T58" fmla="*/ 69 w 85"/>
                  <a:gd name="T59" fmla="*/ 60 h 117"/>
                  <a:gd name="T60" fmla="*/ 69 w 85"/>
                  <a:gd name="T61" fmla="*/ 32 h 117"/>
                  <a:gd name="T62" fmla="*/ 65 w 85"/>
                  <a:gd name="T63" fmla="*/ 16 h 117"/>
                  <a:gd name="T64" fmla="*/ 49 w 85"/>
                  <a:gd name="T65" fmla="*/ 12 h 117"/>
                  <a:gd name="T66" fmla="*/ 41 w 85"/>
                  <a:gd name="T67" fmla="*/ 12 h 117"/>
                  <a:gd name="T68" fmla="*/ 33 w 85"/>
                  <a:gd name="T69" fmla="*/ 24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17"/>
                  <a:gd name="T107" fmla="*/ 85 w 85"/>
                  <a:gd name="T108" fmla="*/ 117 h 1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17">
                    <a:moveTo>
                      <a:pt x="4" y="8"/>
                    </a:moveTo>
                    <a:lnTo>
                      <a:pt x="29" y="0"/>
                    </a:lnTo>
                    <a:lnTo>
                      <a:pt x="33" y="0"/>
                    </a:lnTo>
                    <a:lnTo>
                      <a:pt x="33" y="16"/>
                    </a:lnTo>
                    <a:lnTo>
                      <a:pt x="37" y="8"/>
                    </a:lnTo>
                    <a:lnTo>
                      <a:pt x="45" y="4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77" y="8"/>
                    </a:lnTo>
                    <a:lnTo>
                      <a:pt x="81" y="16"/>
                    </a:lnTo>
                    <a:lnTo>
                      <a:pt x="85" y="24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1" y="60"/>
                    </a:lnTo>
                    <a:lnTo>
                      <a:pt x="73" y="68"/>
                    </a:lnTo>
                    <a:lnTo>
                      <a:pt x="65" y="76"/>
                    </a:lnTo>
                    <a:lnTo>
                      <a:pt x="49" y="80"/>
                    </a:lnTo>
                    <a:lnTo>
                      <a:pt x="45" y="80"/>
                    </a:lnTo>
                    <a:lnTo>
                      <a:pt x="41" y="80"/>
                    </a:lnTo>
                    <a:lnTo>
                      <a:pt x="37" y="76"/>
                    </a:lnTo>
                    <a:lnTo>
                      <a:pt x="33" y="72"/>
                    </a:lnTo>
                    <a:lnTo>
                      <a:pt x="33" y="101"/>
                    </a:lnTo>
                    <a:lnTo>
                      <a:pt x="33" y="105"/>
                    </a:lnTo>
                    <a:lnTo>
                      <a:pt x="33" y="109"/>
                    </a:lnTo>
                    <a:lnTo>
                      <a:pt x="33" y="113"/>
                    </a:lnTo>
                    <a:lnTo>
                      <a:pt x="37" y="117"/>
                    </a:lnTo>
                    <a:lnTo>
                      <a:pt x="41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8" y="117"/>
                    </a:lnTo>
                    <a:lnTo>
                      <a:pt x="12" y="113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101"/>
                    </a:lnTo>
                    <a:lnTo>
                      <a:pt x="16" y="20"/>
                    </a:lnTo>
                    <a:lnTo>
                      <a:pt x="16" y="16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close/>
                    <a:moveTo>
                      <a:pt x="33" y="24"/>
                    </a:moveTo>
                    <a:lnTo>
                      <a:pt x="33" y="52"/>
                    </a:lnTo>
                    <a:lnTo>
                      <a:pt x="33" y="60"/>
                    </a:lnTo>
                    <a:lnTo>
                      <a:pt x="33" y="64"/>
                    </a:lnTo>
                    <a:lnTo>
                      <a:pt x="33" y="68"/>
                    </a:lnTo>
                    <a:lnTo>
                      <a:pt x="37" y="72"/>
                    </a:lnTo>
                    <a:lnTo>
                      <a:pt x="45" y="72"/>
                    </a:lnTo>
                    <a:lnTo>
                      <a:pt x="49" y="76"/>
                    </a:lnTo>
                    <a:lnTo>
                      <a:pt x="57" y="72"/>
                    </a:lnTo>
                    <a:lnTo>
                      <a:pt x="65" y="68"/>
                    </a:lnTo>
                    <a:lnTo>
                      <a:pt x="69" y="60"/>
                    </a:lnTo>
                    <a:lnTo>
                      <a:pt x="73" y="44"/>
                    </a:lnTo>
                    <a:lnTo>
                      <a:pt x="69" y="32"/>
                    </a:lnTo>
                    <a:lnTo>
                      <a:pt x="69" y="24"/>
                    </a:lnTo>
                    <a:lnTo>
                      <a:pt x="65" y="16"/>
                    </a:lnTo>
                    <a:lnTo>
                      <a:pt x="57" y="12"/>
                    </a:lnTo>
                    <a:lnTo>
                      <a:pt x="49" y="12"/>
                    </a:lnTo>
                    <a:lnTo>
                      <a:pt x="45" y="12"/>
                    </a:lnTo>
                    <a:lnTo>
                      <a:pt x="41" y="12"/>
                    </a:lnTo>
                    <a:lnTo>
                      <a:pt x="37" y="16"/>
                    </a:ln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54" name="Freeform 39"/>
              <p:cNvSpPr>
                <a:spLocks/>
              </p:cNvSpPr>
              <p:nvPr/>
            </p:nvSpPr>
            <p:spPr bwMode="auto">
              <a:xfrm>
                <a:off x="572" y="3476"/>
                <a:ext cx="57" cy="80"/>
              </a:xfrm>
              <a:custGeom>
                <a:avLst/>
                <a:gdLst>
                  <a:gd name="T0" fmla="*/ 24 w 57"/>
                  <a:gd name="T1" fmla="*/ 0 h 80"/>
                  <a:gd name="T2" fmla="*/ 24 w 57"/>
                  <a:gd name="T3" fmla="*/ 20 h 80"/>
                  <a:gd name="T4" fmla="*/ 32 w 57"/>
                  <a:gd name="T5" fmla="*/ 8 h 80"/>
                  <a:gd name="T6" fmla="*/ 40 w 57"/>
                  <a:gd name="T7" fmla="*/ 0 h 80"/>
                  <a:gd name="T8" fmla="*/ 48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8 w 57"/>
                  <a:gd name="T25" fmla="*/ 20 h 80"/>
                  <a:gd name="T26" fmla="*/ 48 w 57"/>
                  <a:gd name="T27" fmla="*/ 16 h 80"/>
                  <a:gd name="T28" fmla="*/ 44 w 57"/>
                  <a:gd name="T29" fmla="*/ 16 h 80"/>
                  <a:gd name="T30" fmla="*/ 40 w 57"/>
                  <a:gd name="T31" fmla="*/ 12 h 80"/>
                  <a:gd name="T32" fmla="*/ 36 w 57"/>
                  <a:gd name="T33" fmla="*/ 12 h 80"/>
                  <a:gd name="T34" fmla="*/ 36 w 57"/>
                  <a:gd name="T35" fmla="*/ 12 h 80"/>
                  <a:gd name="T36" fmla="*/ 36 w 57"/>
                  <a:gd name="T37" fmla="*/ 12 h 80"/>
                  <a:gd name="T38" fmla="*/ 32 w 57"/>
                  <a:gd name="T39" fmla="*/ 16 h 80"/>
                  <a:gd name="T40" fmla="*/ 24 w 57"/>
                  <a:gd name="T41" fmla="*/ 24 h 80"/>
                  <a:gd name="T42" fmla="*/ 24 w 57"/>
                  <a:gd name="T43" fmla="*/ 60 h 80"/>
                  <a:gd name="T44" fmla="*/ 28 w 57"/>
                  <a:gd name="T45" fmla="*/ 68 h 80"/>
                  <a:gd name="T46" fmla="*/ 28 w 57"/>
                  <a:gd name="T47" fmla="*/ 72 h 80"/>
                  <a:gd name="T48" fmla="*/ 28 w 57"/>
                  <a:gd name="T49" fmla="*/ 72 h 80"/>
                  <a:gd name="T50" fmla="*/ 32 w 57"/>
                  <a:gd name="T51" fmla="*/ 76 h 80"/>
                  <a:gd name="T52" fmla="*/ 36 w 57"/>
                  <a:gd name="T53" fmla="*/ 76 h 80"/>
                  <a:gd name="T54" fmla="*/ 40 w 57"/>
                  <a:gd name="T55" fmla="*/ 76 h 80"/>
                  <a:gd name="T56" fmla="*/ 40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4 w 57"/>
                  <a:gd name="T63" fmla="*/ 76 h 80"/>
                  <a:gd name="T64" fmla="*/ 8 w 57"/>
                  <a:gd name="T65" fmla="*/ 76 h 80"/>
                  <a:gd name="T66" fmla="*/ 8 w 57"/>
                  <a:gd name="T67" fmla="*/ 72 h 80"/>
                  <a:gd name="T68" fmla="*/ 12 w 57"/>
                  <a:gd name="T69" fmla="*/ 68 h 80"/>
                  <a:gd name="T70" fmla="*/ 12 w 57"/>
                  <a:gd name="T71" fmla="*/ 68 h 80"/>
                  <a:gd name="T72" fmla="*/ 12 w 57"/>
                  <a:gd name="T73" fmla="*/ 60 h 80"/>
                  <a:gd name="T74" fmla="*/ 12 w 57"/>
                  <a:gd name="T75" fmla="*/ 32 h 80"/>
                  <a:gd name="T76" fmla="*/ 12 w 57"/>
                  <a:gd name="T77" fmla="*/ 20 h 80"/>
                  <a:gd name="T78" fmla="*/ 12 w 57"/>
                  <a:gd name="T79" fmla="*/ 12 h 80"/>
                  <a:gd name="T80" fmla="*/ 12 w 57"/>
                  <a:gd name="T81" fmla="*/ 12 h 80"/>
                  <a:gd name="T82" fmla="*/ 8 w 57"/>
                  <a:gd name="T83" fmla="*/ 8 h 80"/>
                  <a:gd name="T84" fmla="*/ 8 w 57"/>
                  <a:gd name="T85" fmla="*/ 8 h 80"/>
                  <a:gd name="T86" fmla="*/ 4 w 57"/>
                  <a:gd name="T87" fmla="*/ 8 h 80"/>
                  <a:gd name="T88" fmla="*/ 4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4 w 57"/>
                  <a:gd name="T95" fmla="*/ 0 h 80"/>
                  <a:gd name="T96" fmla="*/ 24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4" y="0"/>
                    </a:moveTo>
                    <a:lnTo>
                      <a:pt x="24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4" y="24"/>
                    </a:lnTo>
                    <a:lnTo>
                      <a:pt x="24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55" name="Freeform 40"/>
              <p:cNvSpPr>
                <a:spLocks noEditPoints="1"/>
              </p:cNvSpPr>
              <p:nvPr/>
            </p:nvSpPr>
            <p:spPr bwMode="auto">
              <a:xfrm>
                <a:off x="637" y="3476"/>
                <a:ext cx="64" cy="80"/>
              </a:xfrm>
              <a:custGeom>
                <a:avLst/>
                <a:gdLst>
                  <a:gd name="T0" fmla="*/ 12 w 64"/>
                  <a:gd name="T1" fmla="*/ 28 h 80"/>
                  <a:gd name="T2" fmla="*/ 12 w 64"/>
                  <a:gd name="T3" fmla="*/ 44 h 80"/>
                  <a:gd name="T4" fmla="*/ 20 w 64"/>
                  <a:gd name="T5" fmla="*/ 56 h 80"/>
                  <a:gd name="T6" fmla="*/ 28 w 64"/>
                  <a:gd name="T7" fmla="*/ 64 h 80"/>
                  <a:gd name="T8" fmla="*/ 40 w 64"/>
                  <a:gd name="T9" fmla="*/ 64 h 80"/>
                  <a:gd name="T10" fmla="*/ 48 w 64"/>
                  <a:gd name="T11" fmla="*/ 64 h 80"/>
                  <a:gd name="T12" fmla="*/ 52 w 64"/>
                  <a:gd name="T13" fmla="*/ 64 h 80"/>
                  <a:gd name="T14" fmla="*/ 56 w 64"/>
                  <a:gd name="T15" fmla="*/ 56 h 80"/>
                  <a:gd name="T16" fmla="*/ 64 w 64"/>
                  <a:gd name="T17" fmla="*/ 48 h 80"/>
                  <a:gd name="T18" fmla="*/ 64 w 64"/>
                  <a:gd name="T19" fmla="*/ 48 h 80"/>
                  <a:gd name="T20" fmla="*/ 60 w 64"/>
                  <a:gd name="T21" fmla="*/ 60 h 80"/>
                  <a:gd name="T22" fmla="*/ 52 w 64"/>
                  <a:gd name="T23" fmla="*/ 72 h 80"/>
                  <a:gd name="T24" fmla="*/ 44 w 64"/>
                  <a:gd name="T25" fmla="*/ 80 h 80"/>
                  <a:gd name="T26" fmla="*/ 32 w 64"/>
                  <a:gd name="T27" fmla="*/ 80 h 80"/>
                  <a:gd name="T28" fmla="*/ 20 w 64"/>
                  <a:gd name="T29" fmla="*/ 76 h 80"/>
                  <a:gd name="T30" fmla="*/ 8 w 64"/>
                  <a:gd name="T31" fmla="*/ 68 h 80"/>
                  <a:gd name="T32" fmla="*/ 4 w 64"/>
                  <a:gd name="T33" fmla="*/ 60 h 80"/>
                  <a:gd name="T34" fmla="*/ 0 w 64"/>
                  <a:gd name="T35" fmla="*/ 52 h 80"/>
                  <a:gd name="T36" fmla="*/ 0 w 64"/>
                  <a:gd name="T37" fmla="*/ 40 h 80"/>
                  <a:gd name="T38" fmla="*/ 0 w 64"/>
                  <a:gd name="T39" fmla="*/ 28 h 80"/>
                  <a:gd name="T40" fmla="*/ 4 w 64"/>
                  <a:gd name="T41" fmla="*/ 16 h 80"/>
                  <a:gd name="T42" fmla="*/ 8 w 64"/>
                  <a:gd name="T43" fmla="*/ 8 h 80"/>
                  <a:gd name="T44" fmla="*/ 16 w 64"/>
                  <a:gd name="T45" fmla="*/ 4 h 80"/>
                  <a:gd name="T46" fmla="*/ 24 w 64"/>
                  <a:gd name="T47" fmla="*/ 0 h 80"/>
                  <a:gd name="T48" fmla="*/ 36 w 64"/>
                  <a:gd name="T49" fmla="*/ 0 h 80"/>
                  <a:gd name="T50" fmla="*/ 48 w 64"/>
                  <a:gd name="T51" fmla="*/ 0 h 80"/>
                  <a:gd name="T52" fmla="*/ 56 w 64"/>
                  <a:gd name="T53" fmla="*/ 8 h 80"/>
                  <a:gd name="T54" fmla="*/ 60 w 64"/>
                  <a:gd name="T55" fmla="*/ 16 h 80"/>
                  <a:gd name="T56" fmla="*/ 64 w 64"/>
                  <a:gd name="T57" fmla="*/ 28 h 80"/>
                  <a:gd name="T58" fmla="*/ 12 w 64"/>
                  <a:gd name="T59" fmla="*/ 28 h 80"/>
                  <a:gd name="T60" fmla="*/ 12 w 64"/>
                  <a:gd name="T61" fmla="*/ 24 h 80"/>
                  <a:gd name="T62" fmla="*/ 44 w 64"/>
                  <a:gd name="T63" fmla="*/ 24 h 80"/>
                  <a:gd name="T64" fmla="*/ 44 w 64"/>
                  <a:gd name="T65" fmla="*/ 16 h 80"/>
                  <a:gd name="T66" fmla="*/ 44 w 64"/>
                  <a:gd name="T67" fmla="*/ 12 h 80"/>
                  <a:gd name="T68" fmla="*/ 40 w 64"/>
                  <a:gd name="T69" fmla="*/ 8 h 80"/>
                  <a:gd name="T70" fmla="*/ 36 w 64"/>
                  <a:gd name="T71" fmla="*/ 8 h 80"/>
                  <a:gd name="T72" fmla="*/ 32 w 64"/>
                  <a:gd name="T73" fmla="*/ 4 h 80"/>
                  <a:gd name="T74" fmla="*/ 28 w 64"/>
                  <a:gd name="T75" fmla="*/ 4 h 80"/>
                  <a:gd name="T76" fmla="*/ 24 w 64"/>
                  <a:gd name="T77" fmla="*/ 4 h 80"/>
                  <a:gd name="T78" fmla="*/ 16 w 64"/>
                  <a:gd name="T79" fmla="*/ 8 h 80"/>
                  <a:gd name="T80" fmla="*/ 12 w 64"/>
                  <a:gd name="T81" fmla="*/ 16 h 80"/>
                  <a:gd name="T82" fmla="*/ 12 w 64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0"/>
                  <a:gd name="T128" fmla="*/ 64 w 64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0">
                    <a:moveTo>
                      <a:pt x="12" y="28"/>
                    </a:moveTo>
                    <a:lnTo>
                      <a:pt x="12" y="44"/>
                    </a:lnTo>
                    <a:lnTo>
                      <a:pt x="20" y="56"/>
                    </a:lnTo>
                    <a:lnTo>
                      <a:pt x="28" y="64"/>
                    </a:lnTo>
                    <a:lnTo>
                      <a:pt x="40" y="64"/>
                    </a:lnTo>
                    <a:lnTo>
                      <a:pt x="48" y="64"/>
                    </a:lnTo>
                    <a:lnTo>
                      <a:pt x="52" y="64"/>
                    </a:lnTo>
                    <a:lnTo>
                      <a:pt x="56" y="56"/>
                    </a:lnTo>
                    <a:lnTo>
                      <a:pt x="64" y="48"/>
                    </a:lnTo>
                    <a:lnTo>
                      <a:pt x="60" y="60"/>
                    </a:lnTo>
                    <a:lnTo>
                      <a:pt x="52" y="72"/>
                    </a:lnTo>
                    <a:lnTo>
                      <a:pt x="44" y="80"/>
                    </a:lnTo>
                    <a:lnTo>
                      <a:pt x="32" y="80"/>
                    </a:lnTo>
                    <a:lnTo>
                      <a:pt x="20" y="76"/>
                    </a:lnTo>
                    <a:lnTo>
                      <a:pt x="8" y="68"/>
                    </a:lnTo>
                    <a:lnTo>
                      <a:pt x="4" y="60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8"/>
                    </a:lnTo>
                    <a:lnTo>
                      <a:pt x="60" y="16"/>
                    </a:lnTo>
                    <a:lnTo>
                      <a:pt x="64" y="28"/>
                    </a:lnTo>
                    <a:lnTo>
                      <a:pt x="12" y="28"/>
                    </a:lnTo>
                    <a:close/>
                    <a:moveTo>
                      <a:pt x="12" y="24"/>
                    </a:moveTo>
                    <a:lnTo>
                      <a:pt x="44" y="24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16" y="8"/>
                    </a:lnTo>
                    <a:lnTo>
                      <a:pt x="12" y="1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56" name="Freeform 41"/>
              <p:cNvSpPr>
                <a:spLocks/>
              </p:cNvSpPr>
              <p:nvPr/>
            </p:nvSpPr>
            <p:spPr bwMode="auto">
              <a:xfrm>
                <a:off x="713" y="3431"/>
                <a:ext cx="73" cy="125"/>
              </a:xfrm>
              <a:custGeom>
                <a:avLst/>
                <a:gdLst>
                  <a:gd name="T0" fmla="*/ 33 w 73"/>
                  <a:gd name="T1" fmla="*/ 49 h 125"/>
                  <a:gd name="T2" fmla="*/ 33 w 73"/>
                  <a:gd name="T3" fmla="*/ 105 h 125"/>
                  <a:gd name="T4" fmla="*/ 33 w 73"/>
                  <a:gd name="T5" fmla="*/ 113 h 125"/>
                  <a:gd name="T6" fmla="*/ 33 w 73"/>
                  <a:gd name="T7" fmla="*/ 117 h 125"/>
                  <a:gd name="T8" fmla="*/ 37 w 73"/>
                  <a:gd name="T9" fmla="*/ 121 h 125"/>
                  <a:gd name="T10" fmla="*/ 41 w 73"/>
                  <a:gd name="T11" fmla="*/ 121 h 125"/>
                  <a:gd name="T12" fmla="*/ 49 w 73"/>
                  <a:gd name="T13" fmla="*/ 121 h 125"/>
                  <a:gd name="T14" fmla="*/ 49 w 73"/>
                  <a:gd name="T15" fmla="*/ 125 h 125"/>
                  <a:gd name="T16" fmla="*/ 0 w 73"/>
                  <a:gd name="T17" fmla="*/ 125 h 125"/>
                  <a:gd name="T18" fmla="*/ 0 w 73"/>
                  <a:gd name="T19" fmla="*/ 121 h 125"/>
                  <a:gd name="T20" fmla="*/ 4 w 73"/>
                  <a:gd name="T21" fmla="*/ 121 h 125"/>
                  <a:gd name="T22" fmla="*/ 8 w 73"/>
                  <a:gd name="T23" fmla="*/ 121 h 125"/>
                  <a:gd name="T24" fmla="*/ 12 w 73"/>
                  <a:gd name="T25" fmla="*/ 121 h 125"/>
                  <a:gd name="T26" fmla="*/ 12 w 73"/>
                  <a:gd name="T27" fmla="*/ 117 h 125"/>
                  <a:gd name="T28" fmla="*/ 16 w 73"/>
                  <a:gd name="T29" fmla="*/ 117 h 125"/>
                  <a:gd name="T30" fmla="*/ 16 w 73"/>
                  <a:gd name="T31" fmla="*/ 109 h 125"/>
                  <a:gd name="T32" fmla="*/ 16 w 73"/>
                  <a:gd name="T33" fmla="*/ 105 h 125"/>
                  <a:gd name="T34" fmla="*/ 16 w 73"/>
                  <a:gd name="T35" fmla="*/ 49 h 125"/>
                  <a:gd name="T36" fmla="*/ 0 w 73"/>
                  <a:gd name="T37" fmla="*/ 49 h 125"/>
                  <a:gd name="T38" fmla="*/ 0 w 73"/>
                  <a:gd name="T39" fmla="*/ 45 h 125"/>
                  <a:gd name="T40" fmla="*/ 16 w 73"/>
                  <a:gd name="T41" fmla="*/ 45 h 125"/>
                  <a:gd name="T42" fmla="*/ 16 w 73"/>
                  <a:gd name="T43" fmla="*/ 41 h 125"/>
                  <a:gd name="T44" fmla="*/ 16 w 73"/>
                  <a:gd name="T45" fmla="*/ 29 h 125"/>
                  <a:gd name="T46" fmla="*/ 20 w 73"/>
                  <a:gd name="T47" fmla="*/ 21 h 125"/>
                  <a:gd name="T48" fmla="*/ 25 w 73"/>
                  <a:gd name="T49" fmla="*/ 12 h 125"/>
                  <a:gd name="T50" fmla="*/ 33 w 73"/>
                  <a:gd name="T51" fmla="*/ 4 h 125"/>
                  <a:gd name="T52" fmla="*/ 41 w 73"/>
                  <a:gd name="T53" fmla="*/ 0 h 125"/>
                  <a:gd name="T54" fmla="*/ 49 w 73"/>
                  <a:gd name="T55" fmla="*/ 0 h 125"/>
                  <a:gd name="T56" fmla="*/ 57 w 73"/>
                  <a:gd name="T57" fmla="*/ 0 h 125"/>
                  <a:gd name="T58" fmla="*/ 65 w 73"/>
                  <a:gd name="T59" fmla="*/ 8 h 125"/>
                  <a:gd name="T60" fmla="*/ 69 w 73"/>
                  <a:gd name="T61" fmla="*/ 12 h 125"/>
                  <a:gd name="T62" fmla="*/ 73 w 73"/>
                  <a:gd name="T63" fmla="*/ 17 h 125"/>
                  <a:gd name="T64" fmla="*/ 69 w 73"/>
                  <a:gd name="T65" fmla="*/ 17 h 125"/>
                  <a:gd name="T66" fmla="*/ 69 w 73"/>
                  <a:gd name="T67" fmla="*/ 21 h 125"/>
                  <a:gd name="T68" fmla="*/ 65 w 73"/>
                  <a:gd name="T69" fmla="*/ 21 h 125"/>
                  <a:gd name="T70" fmla="*/ 65 w 73"/>
                  <a:gd name="T71" fmla="*/ 25 h 125"/>
                  <a:gd name="T72" fmla="*/ 61 w 73"/>
                  <a:gd name="T73" fmla="*/ 21 h 125"/>
                  <a:gd name="T74" fmla="*/ 61 w 73"/>
                  <a:gd name="T75" fmla="*/ 21 h 125"/>
                  <a:gd name="T76" fmla="*/ 57 w 73"/>
                  <a:gd name="T77" fmla="*/ 21 h 125"/>
                  <a:gd name="T78" fmla="*/ 53 w 73"/>
                  <a:gd name="T79" fmla="*/ 17 h 125"/>
                  <a:gd name="T80" fmla="*/ 53 w 73"/>
                  <a:gd name="T81" fmla="*/ 12 h 125"/>
                  <a:gd name="T82" fmla="*/ 49 w 73"/>
                  <a:gd name="T83" fmla="*/ 8 h 125"/>
                  <a:gd name="T84" fmla="*/ 45 w 73"/>
                  <a:gd name="T85" fmla="*/ 8 h 125"/>
                  <a:gd name="T86" fmla="*/ 41 w 73"/>
                  <a:gd name="T87" fmla="*/ 4 h 125"/>
                  <a:gd name="T88" fmla="*/ 41 w 73"/>
                  <a:gd name="T89" fmla="*/ 8 h 125"/>
                  <a:gd name="T90" fmla="*/ 37 w 73"/>
                  <a:gd name="T91" fmla="*/ 8 h 125"/>
                  <a:gd name="T92" fmla="*/ 33 w 73"/>
                  <a:gd name="T93" fmla="*/ 12 h 125"/>
                  <a:gd name="T94" fmla="*/ 33 w 73"/>
                  <a:gd name="T95" fmla="*/ 17 h 125"/>
                  <a:gd name="T96" fmla="*/ 33 w 73"/>
                  <a:gd name="T97" fmla="*/ 25 h 125"/>
                  <a:gd name="T98" fmla="*/ 33 w 73"/>
                  <a:gd name="T99" fmla="*/ 41 h 125"/>
                  <a:gd name="T100" fmla="*/ 33 w 73"/>
                  <a:gd name="T101" fmla="*/ 45 h 125"/>
                  <a:gd name="T102" fmla="*/ 53 w 73"/>
                  <a:gd name="T103" fmla="*/ 45 h 125"/>
                  <a:gd name="T104" fmla="*/ 53 w 73"/>
                  <a:gd name="T105" fmla="*/ 49 h 125"/>
                  <a:gd name="T106" fmla="*/ 33 w 73"/>
                  <a:gd name="T107" fmla="*/ 49 h 1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3"/>
                  <a:gd name="T163" fmla="*/ 0 h 125"/>
                  <a:gd name="T164" fmla="*/ 73 w 73"/>
                  <a:gd name="T165" fmla="*/ 125 h 12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3" h="125">
                    <a:moveTo>
                      <a:pt x="33" y="49"/>
                    </a:moveTo>
                    <a:lnTo>
                      <a:pt x="33" y="105"/>
                    </a:lnTo>
                    <a:lnTo>
                      <a:pt x="33" y="113"/>
                    </a:lnTo>
                    <a:lnTo>
                      <a:pt x="33" y="117"/>
                    </a:lnTo>
                    <a:lnTo>
                      <a:pt x="37" y="121"/>
                    </a:lnTo>
                    <a:lnTo>
                      <a:pt x="41" y="121"/>
                    </a:lnTo>
                    <a:lnTo>
                      <a:pt x="49" y="121"/>
                    </a:lnTo>
                    <a:lnTo>
                      <a:pt x="49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12" y="121"/>
                    </a:lnTo>
                    <a:lnTo>
                      <a:pt x="12" y="117"/>
                    </a:lnTo>
                    <a:lnTo>
                      <a:pt x="16" y="117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49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16" y="45"/>
                    </a:lnTo>
                    <a:lnTo>
                      <a:pt x="16" y="41"/>
                    </a:lnTo>
                    <a:lnTo>
                      <a:pt x="16" y="29"/>
                    </a:lnTo>
                    <a:lnTo>
                      <a:pt x="20" y="21"/>
                    </a:lnTo>
                    <a:lnTo>
                      <a:pt x="25" y="12"/>
                    </a:lnTo>
                    <a:lnTo>
                      <a:pt x="33" y="4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5" y="8"/>
                    </a:lnTo>
                    <a:lnTo>
                      <a:pt x="69" y="12"/>
                    </a:lnTo>
                    <a:lnTo>
                      <a:pt x="73" y="17"/>
                    </a:lnTo>
                    <a:lnTo>
                      <a:pt x="69" y="17"/>
                    </a:lnTo>
                    <a:lnTo>
                      <a:pt x="69" y="21"/>
                    </a:lnTo>
                    <a:lnTo>
                      <a:pt x="65" y="21"/>
                    </a:lnTo>
                    <a:lnTo>
                      <a:pt x="65" y="25"/>
                    </a:lnTo>
                    <a:lnTo>
                      <a:pt x="61" y="21"/>
                    </a:lnTo>
                    <a:lnTo>
                      <a:pt x="57" y="21"/>
                    </a:lnTo>
                    <a:lnTo>
                      <a:pt x="53" y="17"/>
                    </a:lnTo>
                    <a:lnTo>
                      <a:pt x="53" y="12"/>
                    </a:lnTo>
                    <a:lnTo>
                      <a:pt x="49" y="8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41" y="8"/>
                    </a:lnTo>
                    <a:lnTo>
                      <a:pt x="37" y="8"/>
                    </a:lnTo>
                    <a:lnTo>
                      <a:pt x="33" y="12"/>
                    </a:lnTo>
                    <a:lnTo>
                      <a:pt x="33" y="17"/>
                    </a:lnTo>
                    <a:lnTo>
                      <a:pt x="33" y="25"/>
                    </a:lnTo>
                    <a:lnTo>
                      <a:pt x="33" y="41"/>
                    </a:lnTo>
                    <a:lnTo>
                      <a:pt x="33" y="45"/>
                    </a:lnTo>
                    <a:lnTo>
                      <a:pt x="53" y="45"/>
                    </a:lnTo>
                    <a:lnTo>
                      <a:pt x="53" y="49"/>
                    </a:lnTo>
                    <a:lnTo>
                      <a:pt x="33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57" name="Freeform 42"/>
              <p:cNvSpPr>
                <a:spLocks noEditPoints="1"/>
              </p:cNvSpPr>
              <p:nvPr/>
            </p:nvSpPr>
            <p:spPr bwMode="auto">
              <a:xfrm>
                <a:off x="770" y="3476"/>
                <a:ext cx="68" cy="80"/>
              </a:xfrm>
              <a:custGeom>
                <a:avLst/>
                <a:gdLst>
                  <a:gd name="T0" fmla="*/ 16 w 68"/>
                  <a:gd name="T1" fmla="*/ 28 h 80"/>
                  <a:gd name="T2" fmla="*/ 16 w 68"/>
                  <a:gd name="T3" fmla="*/ 44 h 80"/>
                  <a:gd name="T4" fmla="*/ 24 w 68"/>
                  <a:gd name="T5" fmla="*/ 56 h 80"/>
                  <a:gd name="T6" fmla="*/ 32 w 68"/>
                  <a:gd name="T7" fmla="*/ 64 h 80"/>
                  <a:gd name="T8" fmla="*/ 44 w 68"/>
                  <a:gd name="T9" fmla="*/ 64 h 80"/>
                  <a:gd name="T10" fmla="*/ 48 w 68"/>
                  <a:gd name="T11" fmla="*/ 64 h 80"/>
                  <a:gd name="T12" fmla="*/ 56 w 68"/>
                  <a:gd name="T13" fmla="*/ 64 h 80"/>
                  <a:gd name="T14" fmla="*/ 60 w 68"/>
                  <a:gd name="T15" fmla="*/ 56 h 80"/>
                  <a:gd name="T16" fmla="*/ 64 w 68"/>
                  <a:gd name="T17" fmla="*/ 48 h 80"/>
                  <a:gd name="T18" fmla="*/ 68 w 68"/>
                  <a:gd name="T19" fmla="*/ 48 h 80"/>
                  <a:gd name="T20" fmla="*/ 64 w 68"/>
                  <a:gd name="T21" fmla="*/ 60 h 80"/>
                  <a:gd name="T22" fmla="*/ 56 w 68"/>
                  <a:gd name="T23" fmla="*/ 72 h 80"/>
                  <a:gd name="T24" fmla="*/ 48 w 68"/>
                  <a:gd name="T25" fmla="*/ 80 h 80"/>
                  <a:gd name="T26" fmla="*/ 36 w 68"/>
                  <a:gd name="T27" fmla="*/ 80 h 80"/>
                  <a:gd name="T28" fmla="*/ 24 w 68"/>
                  <a:gd name="T29" fmla="*/ 76 h 80"/>
                  <a:gd name="T30" fmla="*/ 12 w 68"/>
                  <a:gd name="T31" fmla="*/ 68 h 80"/>
                  <a:gd name="T32" fmla="*/ 4 w 68"/>
                  <a:gd name="T33" fmla="*/ 60 h 80"/>
                  <a:gd name="T34" fmla="*/ 4 w 68"/>
                  <a:gd name="T35" fmla="*/ 52 h 80"/>
                  <a:gd name="T36" fmla="*/ 0 w 68"/>
                  <a:gd name="T37" fmla="*/ 40 h 80"/>
                  <a:gd name="T38" fmla="*/ 4 w 68"/>
                  <a:gd name="T39" fmla="*/ 28 h 80"/>
                  <a:gd name="T40" fmla="*/ 4 w 68"/>
                  <a:gd name="T41" fmla="*/ 16 h 80"/>
                  <a:gd name="T42" fmla="*/ 12 w 68"/>
                  <a:gd name="T43" fmla="*/ 8 h 80"/>
                  <a:gd name="T44" fmla="*/ 20 w 68"/>
                  <a:gd name="T45" fmla="*/ 4 h 80"/>
                  <a:gd name="T46" fmla="*/ 28 w 68"/>
                  <a:gd name="T47" fmla="*/ 0 h 80"/>
                  <a:gd name="T48" fmla="*/ 36 w 68"/>
                  <a:gd name="T49" fmla="*/ 0 h 80"/>
                  <a:gd name="T50" fmla="*/ 48 w 68"/>
                  <a:gd name="T51" fmla="*/ 0 h 80"/>
                  <a:gd name="T52" fmla="*/ 60 w 68"/>
                  <a:gd name="T53" fmla="*/ 8 h 80"/>
                  <a:gd name="T54" fmla="*/ 64 w 68"/>
                  <a:gd name="T55" fmla="*/ 16 h 80"/>
                  <a:gd name="T56" fmla="*/ 68 w 68"/>
                  <a:gd name="T57" fmla="*/ 28 h 80"/>
                  <a:gd name="T58" fmla="*/ 16 w 68"/>
                  <a:gd name="T59" fmla="*/ 28 h 80"/>
                  <a:gd name="T60" fmla="*/ 16 w 68"/>
                  <a:gd name="T61" fmla="*/ 24 h 80"/>
                  <a:gd name="T62" fmla="*/ 48 w 68"/>
                  <a:gd name="T63" fmla="*/ 24 h 80"/>
                  <a:gd name="T64" fmla="*/ 48 w 68"/>
                  <a:gd name="T65" fmla="*/ 16 h 80"/>
                  <a:gd name="T66" fmla="*/ 48 w 68"/>
                  <a:gd name="T67" fmla="*/ 12 h 80"/>
                  <a:gd name="T68" fmla="*/ 44 w 68"/>
                  <a:gd name="T69" fmla="*/ 8 h 80"/>
                  <a:gd name="T70" fmla="*/ 40 w 68"/>
                  <a:gd name="T71" fmla="*/ 8 h 80"/>
                  <a:gd name="T72" fmla="*/ 36 w 68"/>
                  <a:gd name="T73" fmla="*/ 4 h 80"/>
                  <a:gd name="T74" fmla="*/ 32 w 68"/>
                  <a:gd name="T75" fmla="*/ 4 h 80"/>
                  <a:gd name="T76" fmla="*/ 28 w 68"/>
                  <a:gd name="T77" fmla="*/ 4 h 80"/>
                  <a:gd name="T78" fmla="*/ 20 w 68"/>
                  <a:gd name="T79" fmla="*/ 8 h 80"/>
                  <a:gd name="T80" fmla="*/ 16 w 68"/>
                  <a:gd name="T81" fmla="*/ 16 h 80"/>
                  <a:gd name="T82" fmla="*/ 16 w 68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0"/>
                  <a:gd name="T128" fmla="*/ 68 w 68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0">
                    <a:moveTo>
                      <a:pt x="16" y="28"/>
                    </a:moveTo>
                    <a:lnTo>
                      <a:pt x="16" y="44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44" y="64"/>
                    </a:lnTo>
                    <a:lnTo>
                      <a:pt x="48" y="64"/>
                    </a:lnTo>
                    <a:lnTo>
                      <a:pt x="56" y="64"/>
                    </a:lnTo>
                    <a:lnTo>
                      <a:pt x="60" y="56"/>
                    </a:lnTo>
                    <a:lnTo>
                      <a:pt x="64" y="48"/>
                    </a:lnTo>
                    <a:lnTo>
                      <a:pt x="68" y="48"/>
                    </a:lnTo>
                    <a:lnTo>
                      <a:pt x="64" y="60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4" y="76"/>
                    </a:lnTo>
                    <a:lnTo>
                      <a:pt x="12" y="68"/>
                    </a:lnTo>
                    <a:lnTo>
                      <a:pt x="4" y="60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8"/>
                    </a:lnTo>
                    <a:lnTo>
                      <a:pt x="64" y="16"/>
                    </a:lnTo>
                    <a:lnTo>
                      <a:pt x="68" y="28"/>
                    </a:lnTo>
                    <a:lnTo>
                      <a:pt x="16" y="28"/>
                    </a:lnTo>
                    <a:close/>
                    <a:moveTo>
                      <a:pt x="16" y="24"/>
                    </a:moveTo>
                    <a:lnTo>
                      <a:pt x="48" y="24"/>
                    </a:lnTo>
                    <a:lnTo>
                      <a:pt x="48" y="16"/>
                    </a:lnTo>
                    <a:lnTo>
                      <a:pt x="48" y="12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6" y="16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58" name="Freeform 43"/>
              <p:cNvSpPr>
                <a:spLocks/>
              </p:cNvSpPr>
              <p:nvPr/>
            </p:nvSpPr>
            <p:spPr bwMode="auto">
              <a:xfrm>
                <a:off x="846" y="3476"/>
                <a:ext cx="57" cy="80"/>
              </a:xfrm>
              <a:custGeom>
                <a:avLst/>
                <a:gdLst>
                  <a:gd name="T0" fmla="*/ 25 w 57"/>
                  <a:gd name="T1" fmla="*/ 0 h 80"/>
                  <a:gd name="T2" fmla="*/ 25 w 57"/>
                  <a:gd name="T3" fmla="*/ 20 h 80"/>
                  <a:gd name="T4" fmla="*/ 33 w 57"/>
                  <a:gd name="T5" fmla="*/ 8 h 80"/>
                  <a:gd name="T6" fmla="*/ 41 w 57"/>
                  <a:gd name="T7" fmla="*/ 0 h 80"/>
                  <a:gd name="T8" fmla="*/ 45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9 w 57"/>
                  <a:gd name="T25" fmla="*/ 20 h 80"/>
                  <a:gd name="T26" fmla="*/ 49 w 57"/>
                  <a:gd name="T27" fmla="*/ 16 h 80"/>
                  <a:gd name="T28" fmla="*/ 45 w 57"/>
                  <a:gd name="T29" fmla="*/ 16 h 80"/>
                  <a:gd name="T30" fmla="*/ 41 w 57"/>
                  <a:gd name="T31" fmla="*/ 12 h 80"/>
                  <a:gd name="T32" fmla="*/ 37 w 57"/>
                  <a:gd name="T33" fmla="*/ 12 h 80"/>
                  <a:gd name="T34" fmla="*/ 37 w 57"/>
                  <a:gd name="T35" fmla="*/ 12 h 80"/>
                  <a:gd name="T36" fmla="*/ 37 w 57"/>
                  <a:gd name="T37" fmla="*/ 12 h 80"/>
                  <a:gd name="T38" fmla="*/ 29 w 57"/>
                  <a:gd name="T39" fmla="*/ 16 h 80"/>
                  <a:gd name="T40" fmla="*/ 25 w 57"/>
                  <a:gd name="T41" fmla="*/ 24 h 80"/>
                  <a:gd name="T42" fmla="*/ 25 w 57"/>
                  <a:gd name="T43" fmla="*/ 60 h 80"/>
                  <a:gd name="T44" fmla="*/ 29 w 57"/>
                  <a:gd name="T45" fmla="*/ 68 h 80"/>
                  <a:gd name="T46" fmla="*/ 29 w 57"/>
                  <a:gd name="T47" fmla="*/ 72 h 80"/>
                  <a:gd name="T48" fmla="*/ 29 w 57"/>
                  <a:gd name="T49" fmla="*/ 72 h 80"/>
                  <a:gd name="T50" fmla="*/ 33 w 57"/>
                  <a:gd name="T51" fmla="*/ 76 h 80"/>
                  <a:gd name="T52" fmla="*/ 37 w 57"/>
                  <a:gd name="T53" fmla="*/ 76 h 80"/>
                  <a:gd name="T54" fmla="*/ 41 w 57"/>
                  <a:gd name="T55" fmla="*/ 76 h 80"/>
                  <a:gd name="T56" fmla="*/ 41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5 w 57"/>
                  <a:gd name="T63" fmla="*/ 76 h 80"/>
                  <a:gd name="T64" fmla="*/ 9 w 57"/>
                  <a:gd name="T65" fmla="*/ 76 h 80"/>
                  <a:gd name="T66" fmla="*/ 9 w 57"/>
                  <a:gd name="T67" fmla="*/ 72 h 80"/>
                  <a:gd name="T68" fmla="*/ 13 w 57"/>
                  <a:gd name="T69" fmla="*/ 68 h 80"/>
                  <a:gd name="T70" fmla="*/ 13 w 57"/>
                  <a:gd name="T71" fmla="*/ 68 h 80"/>
                  <a:gd name="T72" fmla="*/ 13 w 57"/>
                  <a:gd name="T73" fmla="*/ 60 h 80"/>
                  <a:gd name="T74" fmla="*/ 13 w 57"/>
                  <a:gd name="T75" fmla="*/ 32 h 80"/>
                  <a:gd name="T76" fmla="*/ 13 w 57"/>
                  <a:gd name="T77" fmla="*/ 20 h 80"/>
                  <a:gd name="T78" fmla="*/ 13 w 57"/>
                  <a:gd name="T79" fmla="*/ 12 h 80"/>
                  <a:gd name="T80" fmla="*/ 13 w 57"/>
                  <a:gd name="T81" fmla="*/ 12 h 80"/>
                  <a:gd name="T82" fmla="*/ 9 w 57"/>
                  <a:gd name="T83" fmla="*/ 8 h 80"/>
                  <a:gd name="T84" fmla="*/ 9 w 57"/>
                  <a:gd name="T85" fmla="*/ 8 h 80"/>
                  <a:gd name="T86" fmla="*/ 5 w 57"/>
                  <a:gd name="T87" fmla="*/ 8 h 80"/>
                  <a:gd name="T88" fmla="*/ 5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5 w 57"/>
                  <a:gd name="T95" fmla="*/ 0 h 80"/>
                  <a:gd name="T96" fmla="*/ 25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5" y="0"/>
                    </a:moveTo>
                    <a:lnTo>
                      <a:pt x="25" y="20"/>
                    </a:lnTo>
                    <a:lnTo>
                      <a:pt x="33" y="8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45" y="16"/>
                    </a:lnTo>
                    <a:lnTo>
                      <a:pt x="41" y="12"/>
                    </a:lnTo>
                    <a:lnTo>
                      <a:pt x="37" y="12"/>
                    </a:lnTo>
                    <a:lnTo>
                      <a:pt x="29" y="16"/>
                    </a:lnTo>
                    <a:lnTo>
                      <a:pt x="25" y="24"/>
                    </a:lnTo>
                    <a:lnTo>
                      <a:pt x="25" y="60"/>
                    </a:lnTo>
                    <a:lnTo>
                      <a:pt x="29" y="68"/>
                    </a:lnTo>
                    <a:lnTo>
                      <a:pt x="29" y="72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41" y="76"/>
                    </a:lnTo>
                    <a:lnTo>
                      <a:pt x="41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5" y="76"/>
                    </a:lnTo>
                    <a:lnTo>
                      <a:pt x="9" y="76"/>
                    </a:lnTo>
                    <a:lnTo>
                      <a:pt x="9" y="72"/>
                    </a:lnTo>
                    <a:lnTo>
                      <a:pt x="13" y="68"/>
                    </a:lnTo>
                    <a:lnTo>
                      <a:pt x="13" y="60"/>
                    </a:lnTo>
                    <a:lnTo>
                      <a:pt x="13" y="32"/>
                    </a:lnTo>
                    <a:lnTo>
                      <a:pt x="13" y="20"/>
                    </a:lnTo>
                    <a:lnTo>
                      <a:pt x="13" y="12"/>
                    </a:lnTo>
                    <a:lnTo>
                      <a:pt x="9" y="8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59" name="Freeform 44"/>
              <p:cNvSpPr>
                <a:spLocks noEditPoints="1"/>
              </p:cNvSpPr>
              <p:nvPr/>
            </p:nvSpPr>
            <p:spPr bwMode="auto">
              <a:xfrm>
                <a:off x="1093" y="3476"/>
                <a:ext cx="72" cy="80"/>
              </a:xfrm>
              <a:custGeom>
                <a:avLst/>
                <a:gdLst>
                  <a:gd name="T0" fmla="*/ 36 w 72"/>
                  <a:gd name="T1" fmla="*/ 72 h 80"/>
                  <a:gd name="T2" fmla="*/ 28 w 72"/>
                  <a:gd name="T3" fmla="*/ 80 h 80"/>
                  <a:gd name="T4" fmla="*/ 20 w 72"/>
                  <a:gd name="T5" fmla="*/ 80 h 80"/>
                  <a:gd name="T6" fmla="*/ 4 w 72"/>
                  <a:gd name="T7" fmla="*/ 76 h 80"/>
                  <a:gd name="T8" fmla="*/ 0 w 72"/>
                  <a:gd name="T9" fmla="*/ 60 h 80"/>
                  <a:gd name="T10" fmla="*/ 0 w 72"/>
                  <a:gd name="T11" fmla="*/ 52 h 80"/>
                  <a:gd name="T12" fmla="*/ 16 w 72"/>
                  <a:gd name="T13" fmla="*/ 40 h 80"/>
                  <a:gd name="T14" fmla="*/ 44 w 72"/>
                  <a:gd name="T15" fmla="*/ 28 h 80"/>
                  <a:gd name="T16" fmla="*/ 44 w 72"/>
                  <a:gd name="T17" fmla="*/ 16 h 80"/>
                  <a:gd name="T18" fmla="*/ 36 w 72"/>
                  <a:gd name="T19" fmla="*/ 4 h 80"/>
                  <a:gd name="T20" fmla="*/ 24 w 72"/>
                  <a:gd name="T21" fmla="*/ 4 h 80"/>
                  <a:gd name="T22" fmla="*/ 20 w 72"/>
                  <a:gd name="T23" fmla="*/ 12 h 80"/>
                  <a:gd name="T24" fmla="*/ 16 w 72"/>
                  <a:gd name="T25" fmla="*/ 20 h 80"/>
                  <a:gd name="T26" fmla="*/ 16 w 72"/>
                  <a:gd name="T27" fmla="*/ 24 h 80"/>
                  <a:gd name="T28" fmla="*/ 12 w 72"/>
                  <a:gd name="T29" fmla="*/ 28 h 80"/>
                  <a:gd name="T30" fmla="*/ 4 w 72"/>
                  <a:gd name="T31" fmla="*/ 24 h 80"/>
                  <a:gd name="T32" fmla="*/ 4 w 72"/>
                  <a:gd name="T33" fmla="*/ 20 h 80"/>
                  <a:gd name="T34" fmla="*/ 12 w 72"/>
                  <a:gd name="T35" fmla="*/ 4 h 80"/>
                  <a:gd name="T36" fmla="*/ 32 w 72"/>
                  <a:gd name="T37" fmla="*/ 0 h 80"/>
                  <a:gd name="T38" fmla="*/ 48 w 72"/>
                  <a:gd name="T39" fmla="*/ 0 h 80"/>
                  <a:gd name="T40" fmla="*/ 56 w 72"/>
                  <a:gd name="T41" fmla="*/ 12 h 80"/>
                  <a:gd name="T42" fmla="*/ 56 w 72"/>
                  <a:gd name="T43" fmla="*/ 24 h 80"/>
                  <a:gd name="T44" fmla="*/ 56 w 72"/>
                  <a:gd name="T45" fmla="*/ 60 h 80"/>
                  <a:gd name="T46" fmla="*/ 60 w 72"/>
                  <a:gd name="T47" fmla="*/ 68 h 80"/>
                  <a:gd name="T48" fmla="*/ 60 w 72"/>
                  <a:gd name="T49" fmla="*/ 68 h 80"/>
                  <a:gd name="T50" fmla="*/ 64 w 72"/>
                  <a:gd name="T51" fmla="*/ 68 h 80"/>
                  <a:gd name="T52" fmla="*/ 68 w 72"/>
                  <a:gd name="T53" fmla="*/ 68 h 80"/>
                  <a:gd name="T54" fmla="*/ 72 w 72"/>
                  <a:gd name="T55" fmla="*/ 68 h 80"/>
                  <a:gd name="T56" fmla="*/ 52 w 72"/>
                  <a:gd name="T57" fmla="*/ 80 h 80"/>
                  <a:gd name="T58" fmla="*/ 44 w 72"/>
                  <a:gd name="T59" fmla="*/ 76 h 80"/>
                  <a:gd name="T60" fmla="*/ 44 w 72"/>
                  <a:gd name="T61" fmla="*/ 68 h 80"/>
                  <a:gd name="T62" fmla="*/ 44 w 72"/>
                  <a:gd name="T63" fmla="*/ 32 h 80"/>
                  <a:gd name="T64" fmla="*/ 28 w 72"/>
                  <a:gd name="T65" fmla="*/ 40 h 80"/>
                  <a:gd name="T66" fmla="*/ 16 w 72"/>
                  <a:gd name="T67" fmla="*/ 48 h 80"/>
                  <a:gd name="T68" fmla="*/ 12 w 72"/>
                  <a:gd name="T69" fmla="*/ 56 h 80"/>
                  <a:gd name="T70" fmla="*/ 16 w 72"/>
                  <a:gd name="T71" fmla="*/ 64 h 80"/>
                  <a:gd name="T72" fmla="*/ 28 w 72"/>
                  <a:gd name="T73" fmla="*/ 68 h 80"/>
                  <a:gd name="T74" fmla="*/ 44 w 72"/>
                  <a:gd name="T75" fmla="*/ 60 h 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2"/>
                  <a:gd name="T115" fmla="*/ 0 h 80"/>
                  <a:gd name="T116" fmla="*/ 72 w 72"/>
                  <a:gd name="T117" fmla="*/ 80 h 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2" h="80">
                    <a:moveTo>
                      <a:pt x="44" y="68"/>
                    </a:moveTo>
                    <a:lnTo>
                      <a:pt x="36" y="72"/>
                    </a:lnTo>
                    <a:lnTo>
                      <a:pt x="32" y="76"/>
                    </a:lnTo>
                    <a:lnTo>
                      <a:pt x="28" y="80"/>
                    </a:lnTo>
                    <a:lnTo>
                      <a:pt x="24" y="80"/>
                    </a:lnTo>
                    <a:lnTo>
                      <a:pt x="20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8" y="44"/>
                    </a:lnTo>
                    <a:lnTo>
                      <a:pt x="16" y="40"/>
                    </a:lnTo>
                    <a:lnTo>
                      <a:pt x="24" y="36"/>
                    </a:lnTo>
                    <a:lnTo>
                      <a:pt x="44" y="28"/>
                    </a:lnTo>
                    <a:lnTo>
                      <a:pt x="44" y="24"/>
                    </a:lnTo>
                    <a:lnTo>
                      <a:pt x="44" y="16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0" y="8"/>
                    </a:lnTo>
                    <a:lnTo>
                      <a:pt x="20" y="12"/>
                    </a:lnTo>
                    <a:lnTo>
                      <a:pt x="16" y="12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2" y="28"/>
                    </a:lnTo>
                    <a:lnTo>
                      <a:pt x="8" y="28"/>
                    </a:lnTo>
                    <a:lnTo>
                      <a:pt x="4" y="24"/>
                    </a:lnTo>
                    <a:lnTo>
                      <a:pt x="4" y="20"/>
                    </a:lnTo>
                    <a:lnTo>
                      <a:pt x="4" y="12"/>
                    </a:lnTo>
                    <a:lnTo>
                      <a:pt x="12" y="4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4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6" y="24"/>
                    </a:lnTo>
                    <a:lnTo>
                      <a:pt x="56" y="52"/>
                    </a:lnTo>
                    <a:lnTo>
                      <a:pt x="56" y="60"/>
                    </a:lnTo>
                    <a:lnTo>
                      <a:pt x="60" y="64"/>
                    </a:lnTo>
                    <a:lnTo>
                      <a:pt x="60" y="68"/>
                    </a:lnTo>
                    <a:lnTo>
                      <a:pt x="64" y="68"/>
                    </a:lnTo>
                    <a:lnTo>
                      <a:pt x="68" y="68"/>
                    </a:lnTo>
                    <a:lnTo>
                      <a:pt x="72" y="64"/>
                    </a:lnTo>
                    <a:lnTo>
                      <a:pt x="72" y="68"/>
                    </a:lnTo>
                    <a:lnTo>
                      <a:pt x="60" y="76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4" y="76"/>
                    </a:lnTo>
                    <a:lnTo>
                      <a:pt x="44" y="72"/>
                    </a:lnTo>
                    <a:lnTo>
                      <a:pt x="44" y="68"/>
                    </a:lnTo>
                    <a:close/>
                    <a:moveTo>
                      <a:pt x="44" y="60"/>
                    </a:moveTo>
                    <a:lnTo>
                      <a:pt x="44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0" y="44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2" y="56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44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60" name="Freeform 45"/>
              <p:cNvSpPr>
                <a:spLocks/>
              </p:cNvSpPr>
              <p:nvPr/>
            </p:nvSpPr>
            <p:spPr bwMode="auto">
              <a:xfrm>
                <a:off x="1351" y="3476"/>
                <a:ext cx="133" cy="80"/>
              </a:xfrm>
              <a:custGeom>
                <a:avLst/>
                <a:gdLst>
                  <a:gd name="T0" fmla="*/ 32 w 133"/>
                  <a:gd name="T1" fmla="*/ 8 h 80"/>
                  <a:gd name="T2" fmla="*/ 40 w 133"/>
                  <a:gd name="T3" fmla="*/ 4 h 80"/>
                  <a:gd name="T4" fmla="*/ 48 w 133"/>
                  <a:gd name="T5" fmla="*/ 0 h 80"/>
                  <a:gd name="T6" fmla="*/ 60 w 133"/>
                  <a:gd name="T7" fmla="*/ 0 h 80"/>
                  <a:gd name="T8" fmla="*/ 73 w 133"/>
                  <a:gd name="T9" fmla="*/ 8 h 80"/>
                  <a:gd name="T10" fmla="*/ 81 w 133"/>
                  <a:gd name="T11" fmla="*/ 8 h 80"/>
                  <a:gd name="T12" fmla="*/ 97 w 133"/>
                  <a:gd name="T13" fmla="*/ 0 h 80"/>
                  <a:gd name="T14" fmla="*/ 109 w 133"/>
                  <a:gd name="T15" fmla="*/ 0 h 80"/>
                  <a:gd name="T16" fmla="*/ 117 w 133"/>
                  <a:gd name="T17" fmla="*/ 4 h 80"/>
                  <a:gd name="T18" fmla="*/ 121 w 133"/>
                  <a:gd name="T19" fmla="*/ 20 h 80"/>
                  <a:gd name="T20" fmla="*/ 121 w 133"/>
                  <a:gd name="T21" fmla="*/ 60 h 80"/>
                  <a:gd name="T22" fmla="*/ 125 w 133"/>
                  <a:gd name="T23" fmla="*/ 72 h 80"/>
                  <a:gd name="T24" fmla="*/ 125 w 133"/>
                  <a:gd name="T25" fmla="*/ 76 h 80"/>
                  <a:gd name="T26" fmla="*/ 133 w 133"/>
                  <a:gd name="T27" fmla="*/ 76 h 80"/>
                  <a:gd name="T28" fmla="*/ 97 w 133"/>
                  <a:gd name="T29" fmla="*/ 80 h 80"/>
                  <a:gd name="T30" fmla="*/ 97 w 133"/>
                  <a:gd name="T31" fmla="*/ 76 h 80"/>
                  <a:gd name="T32" fmla="*/ 105 w 133"/>
                  <a:gd name="T33" fmla="*/ 76 h 80"/>
                  <a:gd name="T34" fmla="*/ 109 w 133"/>
                  <a:gd name="T35" fmla="*/ 68 h 80"/>
                  <a:gd name="T36" fmla="*/ 109 w 133"/>
                  <a:gd name="T37" fmla="*/ 60 h 80"/>
                  <a:gd name="T38" fmla="*/ 109 w 133"/>
                  <a:gd name="T39" fmla="*/ 20 h 80"/>
                  <a:gd name="T40" fmla="*/ 101 w 133"/>
                  <a:gd name="T41" fmla="*/ 12 h 80"/>
                  <a:gd name="T42" fmla="*/ 89 w 133"/>
                  <a:gd name="T43" fmla="*/ 8 h 80"/>
                  <a:gd name="T44" fmla="*/ 81 w 133"/>
                  <a:gd name="T45" fmla="*/ 16 h 80"/>
                  <a:gd name="T46" fmla="*/ 73 w 133"/>
                  <a:gd name="T47" fmla="*/ 20 h 80"/>
                  <a:gd name="T48" fmla="*/ 73 w 133"/>
                  <a:gd name="T49" fmla="*/ 60 h 80"/>
                  <a:gd name="T50" fmla="*/ 77 w 133"/>
                  <a:gd name="T51" fmla="*/ 72 h 80"/>
                  <a:gd name="T52" fmla="*/ 77 w 133"/>
                  <a:gd name="T53" fmla="*/ 76 h 80"/>
                  <a:gd name="T54" fmla="*/ 85 w 133"/>
                  <a:gd name="T55" fmla="*/ 76 h 80"/>
                  <a:gd name="T56" fmla="*/ 48 w 133"/>
                  <a:gd name="T57" fmla="*/ 80 h 80"/>
                  <a:gd name="T58" fmla="*/ 52 w 133"/>
                  <a:gd name="T59" fmla="*/ 76 h 80"/>
                  <a:gd name="T60" fmla="*/ 56 w 133"/>
                  <a:gd name="T61" fmla="*/ 72 h 80"/>
                  <a:gd name="T62" fmla="*/ 60 w 133"/>
                  <a:gd name="T63" fmla="*/ 68 h 80"/>
                  <a:gd name="T64" fmla="*/ 60 w 133"/>
                  <a:gd name="T65" fmla="*/ 28 h 80"/>
                  <a:gd name="T66" fmla="*/ 56 w 133"/>
                  <a:gd name="T67" fmla="*/ 16 h 80"/>
                  <a:gd name="T68" fmla="*/ 48 w 133"/>
                  <a:gd name="T69" fmla="*/ 8 h 80"/>
                  <a:gd name="T70" fmla="*/ 36 w 133"/>
                  <a:gd name="T71" fmla="*/ 12 h 80"/>
                  <a:gd name="T72" fmla="*/ 28 w 133"/>
                  <a:gd name="T73" fmla="*/ 20 h 80"/>
                  <a:gd name="T74" fmla="*/ 28 w 133"/>
                  <a:gd name="T75" fmla="*/ 68 h 80"/>
                  <a:gd name="T76" fmla="*/ 28 w 133"/>
                  <a:gd name="T77" fmla="*/ 72 h 80"/>
                  <a:gd name="T78" fmla="*/ 32 w 133"/>
                  <a:gd name="T79" fmla="*/ 76 h 80"/>
                  <a:gd name="T80" fmla="*/ 36 w 133"/>
                  <a:gd name="T81" fmla="*/ 80 h 80"/>
                  <a:gd name="T82" fmla="*/ 0 w 133"/>
                  <a:gd name="T83" fmla="*/ 76 h 80"/>
                  <a:gd name="T84" fmla="*/ 8 w 133"/>
                  <a:gd name="T85" fmla="*/ 76 h 80"/>
                  <a:gd name="T86" fmla="*/ 12 w 133"/>
                  <a:gd name="T87" fmla="*/ 72 h 80"/>
                  <a:gd name="T88" fmla="*/ 12 w 133"/>
                  <a:gd name="T89" fmla="*/ 60 h 80"/>
                  <a:gd name="T90" fmla="*/ 12 w 133"/>
                  <a:gd name="T91" fmla="*/ 20 h 80"/>
                  <a:gd name="T92" fmla="*/ 12 w 133"/>
                  <a:gd name="T93" fmla="*/ 12 h 80"/>
                  <a:gd name="T94" fmla="*/ 8 w 133"/>
                  <a:gd name="T95" fmla="*/ 8 h 80"/>
                  <a:gd name="T96" fmla="*/ 4 w 133"/>
                  <a:gd name="T97" fmla="*/ 8 h 80"/>
                  <a:gd name="T98" fmla="*/ 0 w 133"/>
                  <a:gd name="T99" fmla="*/ 8 h 80"/>
                  <a:gd name="T100" fmla="*/ 28 w 133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80"/>
                  <a:gd name="T155" fmla="*/ 133 w 133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80">
                    <a:moveTo>
                      <a:pt x="28" y="16"/>
                    </a:moveTo>
                    <a:lnTo>
                      <a:pt x="32" y="8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8" y="4"/>
                    </a:lnTo>
                    <a:lnTo>
                      <a:pt x="73" y="8"/>
                    </a:lnTo>
                    <a:lnTo>
                      <a:pt x="73" y="16"/>
                    </a:lnTo>
                    <a:lnTo>
                      <a:pt x="81" y="8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7" y="4"/>
                    </a:lnTo>
                    <a:lnTo>
                      <a:pt x="121" y="12"/>
                    </a:lnTo>
                    <a:lnTo>
                      <a:pt x="121" y="20"/>
                    </a:lnTo>
                    <a:lnTo>
                      <a:pt x="121" y="28"/>
                    </a:lnTo>
                    <a:lnTo>
                      <a:pt x="121" y="60"/>
                    </a:lnTo>
                    <a:lnTo>
                      <a:pt x="121" y="68"/>
                    </a:lnTo>
                    <a:lnTo>
                      <a:pt x="125" y="72"/>
                    </a:lnTo>
                    <a:lnTo>
                      <a:pt x="125" y="76"/>
                    </a:lnTo>
                    <a:lnTo>
                      <a:pt x="129" y="76"/>
                    </a:lnTo>
                    <a:lnTo>
                      <a:pt x="133" y="76"/>
                    </a:lnTo>
                    <a:lnTo>
                      <a:pt x="133" y="80"/>
                    </a:lnTo>
                    <a:lnTo>
                      <a:pt x="97" y="80"/>
                    </a:lnTo>
                    <a:lnTo>
                      <a:pt x="97" y="76"/>
                    </a:lnTo>
                    <a:lnTo>
                      <a:pt x="101" y="76"/>
                    </a:lnTo>
                    <a:lnTo>
                      <a:pt x="105" y="76"/>
                    </a:lnTo>
                    <a:lnTo>
                      <a:pt x="105" y="72"/>
                    </a:lnTo>
                    <a:lnTo>
                      <a:pt x="109" y="68"/>
                    </a:lnTo>
                    <a:lnTo>
                      <a:pt x="109" y="60"/>
                    </a:lnTo>
                    <a:lnTo>
                      <a:pt x="109" y="28"/>
                    </a:lnTo>
                    <a:lnTo>
                      <a:pt x="109" y="20"/>
                    </a:lnTo>
                    <a:lnTo>
                      <a:pt x="105" y="16"/>
                    </a:lnTo>
                    <a:lnTo>
                      <a:pt x="101" y="12"/>
                    </a:lnTo>
                    <a:lnTo>
                      <a:pt x="93" y="8"/>
                    </a:lnTo>
                    <a:lnTo>
                      <a:pt x="89" y="8"/>
                    </a:lnTo>
                    <a:lnTo>
                      <a:pt x="85" y="12"/>
                    </a:lnTo>
                    <a:lnTo>
                      <a:pt x="81" y="16"/>
                    </a:lnTo>
                    <a:lnTo>
                      <a:pt x="77" y="20"/>
                    </a:lnTo>
                    <a:lnTo>
                      <a:pt x="73" y="20"/>
                    </a:lnTo>
                    <a:lnTo>
                      <a:pt x="73" y="24"/>
                    </a:lnTo>
                    <a:lnTo>
                      <a:pt x="73" y="60"/>
                    </a:lnTo>
                    <a:lnTo>
                      <a:pt x="77" y="68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61" name="Freeform 46"/>
              <p:cNvSpPr>
                <a:spLocks noEditPoints="1"/>
              </p:cNvSpPr>
              <p:nvPr/>
            </p:nvSpPr>
            <p:spPr bwMode="auto">
              <a:xfrm>
                <a:off x="1492" y="3476"/>
                <a:ext cx="77" cy="80"/>
              </a:xfrm>
              <a:custGeom>
                <a:avLst/>
                <a:gdLst>
                  <a:gd name="T0" fmla="*/ 40 w 77"/>
                  <a:gd name="T1" fmla="*/ 0 h 80"/>
                  <a:gd name="T2" fmla="*/ 49 w 77"/>
                  <a:gd name="T3" fmla="*/ 0 h 80"/>
                  <a:gd name="T4" fmla="*/ 61 w 77"/>
                  <a:gd name="T5" fmla="*/ 4 h 80"/>
                  <a:gd name="T6" fmla="*/ 69 w 77"/>
                  <a:gd name="T7" fmla="*/ 12 h 80"/>
                  <a:gd name="T8" fmla="*/ 73 w 77"/>
                  <a:gd name="T9" fmla="*/ 24 h 80"/>
                  <a:gd name="T10" fmla="*/ 77 w 77"/>
                  <a:gd name="T11" fmla="*/ 36 h 80"/>
                  <a:gd name="T12" fmla="*/ 77 w 77"/>
                  <a:gd name="T13" fmla="*/ 48 h 80"/>
                  <a:gd name="T14" fmla="*/ 73 w 77"/>
                  <a:gd name="T15" fmla="*/ 60 h 80"/>
                  <a:gd name="T16" fmla="*/ 65 w 77"/>
                  <a:gd name="T17" fmla="*/ 68 h 80"/>
                  <a:gd name="T18" fmla="*/ 57 w 77"/>
                  <a:gd name="T19" fmla="*/ 76 h 80"/>
                  <a:gd name="T20" fmla="*/ 49 w 77"/>
                  <a:gd name="T21" fmla="*/ 80 h 80"/>
                  <a:gd name="T22" fmla="*/ 36 w 77"/>
                  <a:gd name="T23" fmla="*/ 80 h 80"/>
                  <a:gd name="T24" fmla="*/ 28 w 77"/>
                  <a:gd name="T25" fmla="*/ 80 h 80"/>
                  <a:gd name="T26" fmla="*/ 16 w 77"/>
                  <a:gd name="T27" fmla="*/ 76 h 80"/>
                  <a:gd name="T28" fmla="*/ 12 w 77"/>
                  <a:gd name="T29" fmla="*/ 68 h 80"/>
                  <a:gd name="T30" fmla="*/ 4 w 77"/>
                  <a:gd name="T31" fmla="*/ 52 h 80"/>
                  <a:gd name="T32" fmla="*/ 0 w 77"/>
                  <a:gd name="T33" fmla="*/ 40 h 80"/>
                  <a:gd name="T34" fmla="*/ 4 w 77"/>
                  <a:gd name="T35" fmla="*/ 28 h 80"/>
                  <a:gd name="T36" fmla="*/ 8 w 77"/>
                  <a:gd name="T37" fmla="*/ 20 h 80"/>
                  <a:gd name="T38" fmla="*/ 12 w 77"/>
                  <a:gd name="T39" fmla="*/ 8 h 80"/>
                  <a:gd name="T40" fmla="*/ 20 w 77"/>
                  <a:gd name="T41" fmla="*/ 4 h 80"/>
                  <a:gd name="T42" fmla="*/ 28 w 77"/>
                  <a:gd name="T43" fmla="*/ 0 h 80"/>
                  <a:gd name="T44" fmla="*/ 40 w 77"/>
                  <a:gd name="T45" fmla="*/ 0 h 80"/>
                  <a:gd name="T46" fmla="*/ 36 w 77"/>
                  <a:gd name="T47" fmla="*/ 4 h 80"/>
                  <a:gd name="T48" fmla="*/ 32 w 77"/>
                  <a:gd name="T49" fmla="*/ 4 h 80"/>
                  <a:gd name="T50" fmla="*/ 28 w 77"/>
                  <a:gd name="T51" fmla="*/ 8 h 80"/>
                  <a:gd name="T52" fmla="*/ 24 w 77"/>
                  <a:gd name="T53" fmla="*/ 12 h 80"/>
                  <a:gd name="T54" fmla="*/ 20 w 77"/>
                  <a:gd name="T55" fmla="*/ 16 h 80"/>
                  <a:gd name="T56" fmla="*/ 16 w 77"/>
                  <a:gd name="T57" fmla="*/ 24 h 80"/>
                  <a:gd name="T58" fmla="*/ 16 w 77"/>
                  <a:gd name="T59" fmla="*/ 32 h 80"/>
                  <a:gd name="T60" fmla="*/ 16 w 77"/>
                  <a:gd name="T61" fmla="*/ 48 h 80"/>
                  <a:gd name="T62" fmla="*/ 24 w 77"/>
                  <a:gd name="T63" fmla="*/ 64 h 80"/>
                  <a:gd name="T64" fmla="*/ 28 w 77"/>
                  <a:gd name="T65" fmla="*/ 68 h 80"/>
                  <a:gd name="T66" fmla="*/ 36 w 77"/>
                  <a:gd name="T67" fmla="*/ 72 h 80"/>
                  <a:gd name="T68" fmla="*/ 40 w 77"/>
                  <a:gd name="T69" fmla="*/ 76 h 80"/>
                  <a:gd name="T70" fmla="*/ 49 w 77"/>
                  <a:gd name="T71" fmla="*/ 72 h 80"/>
                  <a:gd name="T72" fmla="*/ 57 w 77"/>
                  <a:gd name="T73" fmla="*/ 68 h 80"/>
                  <a:gd name="T74" fmla="*/ 61 w 77"/>
                  <a:gd name="T75" fmla="*/ 60 h 80"/>
                  <a:gd name="T76" fmla="*/ 61 w 77"/>
                  <a:gd name="T77" fmla="*/ 44 h 80"/>
                  <a:gd name="T78" fmla="*/ 61 w 77"/>
                  <a:gd name="T79" fmla="*/ 32 h 80"/>
                  <a:gd name="T80" fmla="*/ 57 w 77"/>
                  <a:gd name="T81" fmla="*/ 20 h 80"/>
                  <a:gd name="T82" fmla="*/ 53 w 77"/>
                  <a:gd name="T83" fmla="*/ 12 h 80"/>
                  <a:gd name="T84" fmla="*/ 44 w 77"/>
                  <a:gd name="T85" fmla="*/ 4 h 80"/>
                  <a:gd name="T86" fmla="*/ 36 w 77"/>
                  <a:gd name="T87" fmla="*/ 4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0"/>
                  <a:gd name="T134" fmla="*/ 77 w 77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0">
                    <a:moveTo>
                      <a:pt x="40" y="0"/>
                    </a:moveTo>
                    <a:lnTo>
                      <a:pt x="49" y="0"/>
                    </a:lnTo>
                    <a:lnTo>
                      <a:pt x="61" y="4"/>
                    </a:lnTo>
                    <a:lnTo>
                      <a:pt x="69" y="12"/>
                    </a:lnTo>
                    <a:lnTo>
                      <a:pt x="73" y="24"/>
                    </a:lnTo>
                    <a:lnTo>
                      <a:pt x="77" y="36"/>
                    </a:lnTo>
                    <a:lnTo>
                      <a:pt x="77" y="48"/>
                    </a:lnTo>
                    <a:lnTo>
                      <a:pt x="73" y="60"/>
                    </a:lnTo>
                    <a:lnTo>
                      <a:pt x="65" y="68"/>
                    </a:lnTo>
                    <a:lnTo>
                      <a:pt x="57" y="76"/>
                    </a:lnTo>
                    <a:lnTo>
                      <a:pt x="49" y="80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16" y="76"/>
                    </a:lnTo>
                    <a:lnTo>
                      <a:pt x="12" y="68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40" y="0"/>
                    </a:lnTo>
                    <a:close/>
                    <a:moveTo>
                      <a:pt x="36" y="4"/>
                    </a:moveTo>
                    <a:lnTo>
                      <a:pt x="32" y="4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16"/>
                    </a:lnTo>
                    <a:lnTo>
                      <a:pt x="16" y="24"/>
                    </a:lnTo>
                    <a:lnTo>
                      <a:pt x="16" y="32"/>
                    </a:lnTo>
                    <a:lnTo>
                      <a:pt x="16" y="48"/>
                    </a:lnTo>
                    <a:lnTo>
                      <a:pt x="24" y="64"/>
                    </a:lnTo>
                    <a:lnTo>
                      <a:pt x="28" y="68"/>
                    </a:lnTo>
                    <a:lnTo>
                      <a:pt x="36" y="72"/>
                    </a:lnTo>
                    <a:lnTo>
                      <a:pt x="40" y="76"/>
                    </a:lnTo>
                    <a:lnTo>
                      <a:pt x="49" y="72"/>
                    </a:lnTo>
                    <a:lnTo>
                      <a:pt x="57" y="68"/>
                    </a:lnTo>
                    <a:lnTo>
                      <a:pt x="61" y="60"/>
                    </a:lnTo>
                    <a:lnTo>
                      <a:pt x="61" y="44"/>
                    </a:lnTo>
                    <a:lnTo>
                      <a:pt x="61" y="32"/>
                    </a:lnTo>
                    <a:lnTo>
                      <a:pt x="57" y="20"/>
                    </a:lnTo>
                    <a:lnTo>
                      <a:pt x="53" y="12"/>
                    </a:lnTo>
                    <a:lnTo>
                      <a:pt x="44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62" name="Freeform 47"/>
              <p:cNvSpPr>
                <a:spLocks/>
              </p:cNvSpPr>
              <p:nvPr/>
            </p:nvSpPr>
            <p:spPr bwMode="auto">
              <a:xfrm>
                <a:off x="1577" y="3476"/>
                <a:ext cx="56" cy="80"/>
              </a:xfrm>
              <a:custGeom>
                <a:avLst/>
                <a:gdLst>
                  <a:gd name="T0" fmla="*/ 28 w 56"/>
                  <a:gd name="T1" fmla="*/ 0 h 80"/>
                  <a:gd name="T2" fmla="*/ 28 w 56"/>
                  <a:gd name="T3" fmla="*/ 20 h 80"/>
                  <a:gd name="T4" fmla="*/ 32 w 56"/>
                  <a:gd name="T5" fmla="*/ 8 h 80"/>
                  <a:gd name="T6" fmla="*/ 40 w 56"/>
                  <a:gd name="T7" fmla="*/ 0 h 80"/>
                  <a:gd name="T8" fmla="*/ 48 w 56"/>
                  <a:gd name="T9" fmla="*/ 0 h 80"/>
                  <a:gd name="T10" fmla="*/ 52 w 56"/>
                  <a:gd name="T11" fmla="*/ 0 h 80"/>
                  <a:gd name="T12" fmla="*/ 56 w 56"/>
                  <a:gd name="T13" fmla="*/ 0 h 80"/>
                  <a:gd name="T14" fmla="*/ 56 w 56"/>
                  <a:gd name="T15" fmla="*/ 4 h 80"/>
                  <a:gd name="T16" fmla="*/ 56 w 56"/>
                  <a:gd name="T17" fmla="*/ 8 h 80"/>
                  <a:gd name="T18" fmla="*/ 56 w 56"/>
                  <a:gd name="T19" fmla="*/ 12 h 80"/>
                  <a:gd name="T20" fmla="*/ 56 w 56"/>
                  <a:gd name="T21" fmla="*/ 16 h 80"/>
                  <a:gd name="T22" fmla="*/ 52 w 56"/>
                  <a:gd name="T23" fmla="*/ 16 h 80"/>
                  <a:gd name="T24" fmla="*/ 52 w 56"/>
                  <a:gd name="T25" fmla="*/ 20 h 80"/>
                  <a:gd name="T26" fmla="*/ 48 w 56"/>
                  <a:gd name="T27" fmla="*/ 16 h 80"/>
                  <a:gd name="T28" fmla="*/ 44 w 56"/>
                  <a:gd name="T29" fmla="*/ 16 h 80"/>
                  <a:gd name="T30" fmla="*/ 40 w 56"/>
                  <a:gd name="T31" fmla="*/ 12 h 80"/>
                  <a:gd name="T32" fmla="*/ 40 w 56"/>
                  <a:gd name="T33" fmla="*/ 12 h 80"/>
                  <a:gd name="T34" fmla="*/ 36 w 56"/>
                  <a:gd name="T35" fmla="*/ 12 h 80"/>
                  <a:gd name="T36" fmla="*/ 36 w 56"/>
                  <a:gd name="T37" fmla="*/ 12 h 80"/>
                  <a:gd name="T38" fmla="*/ 32 w 56"/>
                  <a:gd name="T39" fmla="*/ 16 h 80"/>
                  <a:gd name="T40" fmla="*/ 28 w 56"/>
                  <a:gd name="T41" fmla="*/ 24 h 80"/>
                  <a:gd name="T42" fmla="*/ 28 w 56"/>
                  <a:gd name="T43" fmla="*/ 60 h 80"/>
                  <a:gd name="T44" fmla="*/ 28 w 56"/>
                  <a:gd name="T45" fmla="*/ 68 h 80"/>
                  <a:gd name="T46" fmla="*/ 28 w 56"/>
                  <a:gd name="T47" fmla="*/ 72 h 80"/>
                  <a:gd name="T48" fmla="*/ 32 w 56"/>
                  <a:gd name="T49" fmla="*/ 72 h 80"/>
                  <a:gd name="T50" fmla="*/ 32 w 56"/>
                  <a:gd name="T51" fmla="*/ 76 h 80"/>
                  <a:gd name="T52" fmla="*/ 36 w 56"/>
                  <a:gd name="T53" fmla="*/ 76 h 80"/>
                  <a:gd name="T54" fmla="*/ 40 w 56"/>
                  <a:gd name="T55" fmla="*/ 76 h 80"/>
                  <a:gd name="T56" fmla="*/ 40 w 56"/>
                  <a:gd name="T57" fmla="*/ 80 h 80"/>
                  <a:gd name="T58" fmla="*/ 0 w 56"/>
                  <a:gd name="T59" fmla="*/ 80 h 80"/>
                  <a:gd name="T60" fmla="*/ 0 w 56"/>
                  <a:gd name="T61" fmla="*/ 76 h 80"/>
                  <a:gd name="T62" fmla="*/ 4 w 56"/>
                  <a:gd name="T63" fmla="*/ 76 h 80"/>
                  <a:gd name="T64" fmla="*/ 8 w 56"/>
                  <a:gd name="T65" fmla="*/ 76 h 80"/>
                  <a:gd name="T66" fmla="*/ 12 w 56"/>
                  <a:gd name="T67" fmla="*/ 72 h 80"/>
                  <a:gd name="T68" fmla="*/ 12 w 56"/>
                  <a:gd name="T69" fmla="*/ 68 h 80"/>
                  <a:gd name="T70" fmla="*/ 12 w 56"/>
                  <a:gd name="T71" fmla="*/ 68 h 80"/>
                  <a:gd name="T72" fmla="*/ 12 w 56"/>
                  <a:gd name="T73" fmla="*/ 60 h 80"/>
                  <a:gd name="T74" fmla="*/ 12 w 56"/>
                  <a:gd name="T75" fmla="*/ 32 h 80"/>
                  <a:gd name="T76" fmla="*/ 12 w 56"/>
                  <a:gd name="T77" fmla="*/ 20 h 80"/>
                  <a:gd name="T78" fmla="*/ 12 w 56"/>
                  <a:gd name="T79" fmla="*/ 12 h 80"/>
                  <a:gd name="T80" fmla="*/ 12 w 56"/>
                  <a:gd name="T81" fmla="*/ 12 h 80"/>
                  <a:gd name="T82" fmla="*/ 12 w 56"/>
                  <a:gd name="T83" fmla="*/ 8 h 80"/>
                  <a:gd name="T84" fmla="*/ 8 w 56"/>
                  <a:gd name="T85" fmla="*/ 8 h 80"/>
                  <a:gd name="T86" fmla="*/ 8 w 56"/>
                  <a:gd name="T87" fmla="*/ 8 h 80"/>
                  <a:gd name="T88" fmla="*/ 4 w 56"/>
                  <a:gd name="T89" fmla="*/ 8 h 80"/>
                  <a:gd name="T90" fmla="*/ 4 w 56"/>
                  <a:gd name="T91" fmla="*/ 8 h 80"/>
                  <a:gd name="T92" fmla="*/ 0 w 56"/>
                  <a:gd name="T93" fmla="*/ 8 h 80"/>
                  <a:gd name="T94" fmla="*/ 24 w 56"/>
                  <a:gd name="T95" fmla="*/ 0 h 80"/>
                  <a:gd name="T96" fmla="*/ 28 w 56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0"/>
                  <a:gd name="T149" fmla="*/ 56 w 56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0">
                    <a:moveTo>
                      <a:pt x="28" y="0"/>
                    </a:moveTo>
                    <a:lnTo>
                      <a:pt x="28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52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4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63" name="Freeform 48"/>
              <p:cNvSpPr>
                <a:spLocks/>
              </p:cNvSpPr>
              <p:nvPr/>
            </p:nvSpPr>
            <p:spPr bwMode="auto">
              <a:xfrm>
                <a:off x="1637" y="3476"/>
                <a:ext cx="85" cy="80"/>
              </a:xfrm>
              <a:custGeom>
                <a:avLst/>
                <a:gdLst>
                  <a:gd name="T0" fmla="*/ 25 w 85"/>
                  <a:gd name="T1" fmla="*/ 16 h 80"/>
                  <a:gd name="T2" fmla="*/ 37 w 85"/>
                  <a:gd name="T3" fmla="*/ 4 h 80"/>
                  <a:gd name="T4" fmla="*/ 45 w 85"/>
                  <a:gd name="T5" fmla="*/ 0 h 80"/>
                  <a:gd name="T6" fmla="*/ 53 w 85"/>
                  <a:gd name="T7" fmla="*/ 0 h 80"/>
                  <a:gd name="T8" fmla="*/ 61 w 85"/>
                  <a:gd name="T9" fmla="*/ 0 h 80"/>
                  <a:gd name="T10" fmla="*/ 65 w 85"/>
                  <a:gd name="T11" fmla="*/ 0 h 80"/>
                  <a:gd name="T12" fmla="*/ 69 w 85"/>
                  <a:gd name="T13" fmla="*/ 4 h 80"/>
                  <a:gd name="T14" fmla="*/ 73 w 85"/>
                  <a:gd name="T15" fmla="*/ 12 h 80"/>
                  <a:gd name="T16" fmla="*/ 73 w 85"/>
                  <a:gd name="T17" fmla="*/ 20 h 80"/>
                  <a:gd name="T18" fmla="*/ 73 w 85"/>
                  <a:gd name="T19" fmla="*/ 28 h 80"/>
                  <a:gd name="T20" fmla="*/ 73 w 85"/>
                  <a:gd name="T21" fmla="*/ 60 h 80"/>
                  <a:gd name="T22" fmla="*/ 73 w 85"/>
                  <a:gd name="T23" fmla="*/ 68 h 80"/>
                  <a:gd name="T24" fmla="*/ 73 w 85"/>
                  <a:gd name="T25" fmla="*/ 72 h 80"/>
                  <a:gd name="T26" fmla="*/ 77 w 85"/>
                  <a:gd name="T27" fmla="*/ 72 h 80"/>
                  <a:gd name="T28" fmla="*/ 77 w 85"/>
                  <a:gd name="T29" fmla="*/ 76 h 80"/>
                  <a:gd name="T30" fmla="*/ 81 w 85"/>
                  <a:gd name="T31" fmla="*/ 76 h 80"/>
                  <a:gd name="T32" fmla="*/ 85 w 85"/>
                  <a:gd name="T33" fmla="*/ 76 h 80"/>
                  <a:gd name="T34" fmla="*/ 85 w 85"/>
                  <a:gd name="T35" fmla="*/ 80 h 80"/>
                  <a:gd name="T36" fmla="*/ 49 w 85"/>
                  <a:gd name="T37" fmla="*/ 80 h 80"/>
                  <a:gd name="T38" fmla="*/ 49 w 85"/>
                  <a:gd name="T39" fmla="*/ 76 h 80"/>
                  <a:gd name="T40" fmla="*/ 49 w 85"/>
                  <a:gd name="T41" fmla="*/ 76 h 80"/>
                  <a:gd name="T42" fmla="*/ 53 w 85"/>
                  <a:gd name="T43" fmla="*/ 76 h 80"/>
                  <a:gd name="T44" fmla="*/ 57 w 85"/>
                  <a:gd name="T45" fmla="*/ 76 h 80"/>
                  <a:gd name="T46" fmla="*/ 57 w 85"/>
                  <a:gd name="T47" fmla="*/ 72 h 80"/>
                  <a:gd name="T48" fmla="*/ 57 w 85"/>
                  <a:gd name="T49" fmla="*/ 68 h 80"/>
                  <a:gd name="T50" fmla="*/ 61 w 85"/>
                  <a:gd name="T51" fmla="*/ 68 h 80"/>
                  <a:gd name="T52" fmla="*/ 61 w 85"/>
                  <a:gd name="T53" fmla="*/ 60 h 80"/>
                  <a:gd name="T54" fmla="*/ 61 w 85"/>
                  <a:gd name="T55" fmla="*/ 28 h 80"/>
                  <a:gd name="T56" fmla="*/ 57 w 85"/>
                  <a:gd name="T57" fmla="*/ 20 h 80"/>
                  <a:gd name="T58" fmla="*/ 57 w 85"/>
                  <a:gd name="T59" fmla="*/ 12 h 80"/>
                  <a:gd name="T60" fmla="*/ 53 w 85"/>
                  <a:gd name="T61" fmla="*/ 12 h 80"/>
                  <a:gd name="T62" fmla="*/ 45 w 85"/>
                  <a:gd name="T63" fmla="*/ 8 h 80"/>
                  <a:gd name="T64" fmla="*/ 37 w 85"/>
                  <a:gd name="T65" fmla="*/ 12 h 80"/>
                  <a:gd name="T66" fmla="*/ 25 w 85"/>
                  <a:gd name="T67" fmla="*/ 20 h 80"/>
                  <a:gd name="T68" fmla="*/ 25 w 85"/>
                  <a:gd name="T69" fmla="*/ 60 h 80"/>
                  <a:gd name="T70" fmla="*/ 25 w 85"/>
                  <a:gd name="T71" fmla="*/ 68 h 80"/>
                  <a:gd name="T72" fmla="*/ 29 w 85"/>
                  <a:gd name="T73" fmla="*/ 72 h 80"/>
                  <a:gd name="T74" fmla="*/ 29 w 85"/>
                  <a:gd name="T75" fmla="*/ 72 h 80"/>
                  <a:gd name="T76" fmla="*/ 29 w 85"/>
                  <a:gd name="T77" fmla="*/ 76 h 80"/>
                  <a:gd name="T78" fmla="*/ 33 w 85"/>
                  <a:gd name="T79" fmla="*/ 76 h 80"/>
                  <a:gd name="T80" fmla="*/ 37 w 85"/>
                  <a:gd name="T81" fmla="*/ 76 h 80"/>
                  <a:gd name="T82" fmla="*/ 37 w 85"/>
                  <a:gd name="T83" fmla="*/ 80 h 80"/>
                  <a:gd name="T84" fmla="*/ 0 w 85"/>
                  <a:gd name="T85" fmla="*/ 80 h 80"/>
                  <a:gd name="T86" fmla="*/ 0 w 85"/>
                  <a:gd name="T87" fmla="*/ 76 h 80"/>
                  <a:gd name="T88" fmla="*/ 0 w 85"/>
                  <a:gd name="T89" fmla="*/ 76 h 80"/>
                  <a:gd name="T90" fmla="*/ 4 w 85"/>
                  <a:gd name="T91" fmla="*/ 76 h 80"/>
                  <a:gd name="T92" fmla="*/ 8 w 85"/>
                  <a:gd name="T93" fmla="*/ 72 h 80"/>
                  <a:gd name="T94" fmla="*/ 12 w 85"/>
                  <a:gd name="T95" fmla="*/ 68 h 80"/>
                  <a:gd name="T96" fmla="*/ 12 w 85"/>
                  <a:gd name="T97" fmla="*/ 60 h 80"/>
                  <a:gd name="T98" fmla="*/ 12 w 85"/>
                  <a:gd name="T99" fmla="*/ 32 h 80"/>
                  <a:gd name="T100" fmla="*/ 12 w 85"/>
                  <a:gd name="T101" fmla="*/ 20 h 80"/>
                  <a:gd name="T102" fmla="*/ 12 w 85"/>
                  <a:gd name="T103" fmla="*/ 12 h 80"/>
                  <a:gd name="T104" fmla="*/ 8 w 85"/>
                  <a:gd name="T105" fmla="*/ 12 h 80"/>
                  <a:gd name="T106" fmla="*/ 8 w 85"/>
                  <a:gd name="T107" fmla="*/ 8 h 80"/>
                  <a:gd name="T108" fmla="*/ 8 w 85"/>
                  <a:gd name="T109" fmla="*/ 8 h 80"/>
                  <a:gd name="T110" fmla="*/ 4 w 85"/>
                  <a:gd name="T111" fmla="*/ 8 h 80"/>
                  <a:gd name="T112" fmla="*/ 4 w 85"/>
                  <a:gd name="T113" fmla="*/ 8 h 80"/>
                  <a:gd name="T114" fmla="*/ 0 w 85"/>
                  <a:gd name="T115" fmla="*/ 8 h 80"/>
                  <a:gd name="T116" fmla="*/ 0 w 85"/>
                  <a:gd name="T117" fmla="*/ 8 h 80"/>
                  <a:gd name="T118" fmla="*/ 21 w 85"/>
                  <a:gd name="T119" fmla="*/ 0 h 80"/>
                  <a:gd name="T120" fmla="*/ 25 w 85"/>
                  <a:gd name="T121" fmla="*/ 0 h 80"/>
                  <a:gd name="T122" fmla="*/ 25 w 85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5"/>
                  <a:gd name="T187" fmla="*/ 0 h 80"/>
                  <a:gd name="T188" fmla="*/ 85 w 85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5" h="80">
                    <a:moveTo>
                      <a:pt x="25" y="16"/>
                    </a:moveTo>
                    <a:lnTo>
                      <a:pt x="37" y="4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9" y="4"/>
                    </a:lnTo>
                    <a:lnTo>
                      <a:pt x="73" y="12"/>
                    </a:lnTo>
                    <a:lnTo>
                      <a:pt x="73" y="20"/>
                    </a:lnTo>
                    <a:lnTo>
                      <a:pt x="73" y="28"/>
                    </a:lnTo>
                    <a:lnTo>
                      <a:pt x="73" y="60"/>
                    </a:lnTo>
                    <a:lnTo>
                      <a:pt x="73" y="68"/>
                    </a:lnTo>
                    <a:lnTo>
                      <a:pt x="73" y="72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9" y="80"/>
                    </a:lnTo>
                    <a:lnTo>
                      <a:pt x="49" y="76"/>
                    </a:lnTo>
                    <a:lnTo>
                      <a:pt x="53" y="76"/>
                    </a:lnTo>
                    <a:lnTo>
                      <a:pt x="57" y="76"/>
                    </a:lnTo>
                    <a:lnTo>
                      <a:pt x="57" y="72"/>
                    </a:lnTo>
                    <a:lnTo>
                      <a:pt x="57" y="68"/>
                    </a:lnTo>
                    <a:lnTo>
                      <a:pt x="61" y="68"/>
                    </a:lnTo>
                    <a:lnTo>
                      <a:pt x="61" y="60"/>
                    </a:lnTo>
                    <a:lnTo>
                      <a:pt x="61" y="28"/>
                    </a:lnTo>
                    <a:lnTo>
                      <a:pt x="57" y="20"/>
                    </a:lnTo>
                    <a:lnTo>
                      <a:pt x="57" y="12"/>
                    </a:lnTo>
                    <a:lnTo>
                      <a:pt x="53" y="12"/>
                    </a:lnTo>
                    <a:lnTo>
                      <a:pt x="45" y="8"/>
                    </a:lnTo>
                    <a:lnTo>
                      <a:pt x="37" y="12"/>
                    </a:lnTo>
                    <a:lnTo>
                      <a:pt x="25" y="20"/>
                    </a:lnTo>
                    <a:lnTo>
                      <a:pt x="25" y="60"/>
                    </a:lnTo>
                    <a:lnTo>
                      <a:pt x="25" y="68"/>
                    </a:lnTo>
                    <a:lnTo>
                      <a:pt x="29" y="72"/>
                    </a:lnTo>
                    <a:lnTo>
                      <a:pt x="29" y="76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37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64" name="Freeform 49"/>
              <p:cNvSpPr>
                <a:spLocks noEditPoints="1"/>
              </p:cNvSpPr>
              <p:nvPr/>
            </p:nvSpPr>
            <p:spPr bwMode="auto">
              <a:xfrm>
                <a:off x="1730" y="3431"/>
                <a:ext cx="36" cy="125"/>
              </a:xfrm>
              <a:custGeom>
                <a:avLst/>
                <a:gdLst>
                  <a:gd name="T0" fmla="*/ 20 w 36"/>
                  <a:gd name="T1" fmla="*/ 0 h 125"/>
                  <a:gd name="T2" fmla="*/ 24 w 36"/>
                  <a:gd name="T3" fmla="*/ 0 h 125"/>
                  <a:gd name="T4" fmla="*/ 24 w 36"/>
                  <a:gd name="T5" fmla="*/ 4 h 125"/>
                  <a:gd name="T6" fmla="*/ 28 w 36"/>
                  <a:gd name="T7" fmla="*/ 8 h 125"/>
                  <a:gd name="T8" fmla="*/ 28 w 36"/>
                  <a:gd name="T9" fmla="*/ 12 h 125"/>
                  <a:gd name="T10" fmla="*/ 28 w 36"/>
                  <a:gd name="T11" fmla="*/ 17 h 125"/>
                  <a:gd name="T12" fmla="*/ 24 w 36"/>
                  <a:gd name="T13" fmla="*/ 17 h 125"/>
                  <a:gd name="T14" fmla="*/ 24 w 36"/>
                  <a:gd name="T15" fmla="*/ 21 h 125"/>
                  <a:gd name="T16" fmla="*/ 20 w 36"/>
                  <a:gd name="T17" fmla="*/ 21 h 125"/>
                  <a:gd name="T18" fmla="*/ 16 w 36"/>
                  <a:gd name="T19" fmla="*/ 21 h 125"/>
                  <a:gd name="T20" fmla="*/ 12 w 36"/>
                  <a:gd name="T21" fmla="*/ 17 h 125"/>
                  <a:gd name="T22" fmla="*/ 8 w 36"/>
                  <a:gd name="T23" fmla="*/ 17 h 125"/>
                  <a:gd name="T24" fmla="*/ 8 w 36"/>
                  <a:gd name="T25" fmla="*/ 12 h 125"/>
                  <a:gd name="T26" fmla="*/ 8 w 36"/>
                  <a:gd name="T27" fmla="*/ 8 h 125"/>
                  <a:gd name="T28" fmla="*/ 12 w 36"/>
                  <a:gd name="T29" fmla="*/ 4 h 125"/>
                  <a:gd name="T30" fmla="*/ 16 w 36"/>
                  <a:gd name="T31" fmla="*/ 0 h 125"/>
                  <a:gd name="T32" fmla="*/ 20 w 36"/>
                  <a:gd name="T33" fmla="*/ 0 h 125"/>
                  <a:gd name="T34" fmla="*/ 28 w 36"/>
                  <a:gd name="T35" fmla="*/ 45 h 125"/>
                  <a:gd name="T36" fmla="*/ 28 w 36"/>
                  <a:gd name="T37" fmla="*/ 105 h 125"/>
                  <a:gd name="T38" fmla="*/ 28 w 36"/>
                  <a:gd name="T39" fmla="*/ 113 h 125"/>
                  <a:gd name="T40" fmla="*/ 28 w 36"/>
                  <a:gd name="T41" fmla="*/ 117 h 125"/>
                  <a:gd name="T42" fmla="*/ 28 w 36"/>
                  <a:gd name="T43" fmla="*/ 117 h 125"/>
                  <a:gd name="T44" fmla="*/ 32 w 36"/>
                  <a:gd name="T45" fmla="*/ 121 h 125"/>
                  <a:gd name="T46" fmla="*/ 32 w 36"/>
                  <a:gd name="T47" fmla="*/ 121 h 125"/>
                  <a:gd name="T48" fmla="*/ 36 w 36"/>
                  <a:gd name="T49" fmla="*/ 121 h 125"/>
                  <a:gd name="T50" fmla="*/ 36 w 36"/>
                  <a:gd name="T51" fmla="*/ 125 h 125"/>
                  <a:gd name="T52" fmla="*/ 0 w 36"/>
                  <a:gd name="T53" fmla="*/ 125 h 125"/>
                  <a:gd name="T54" fmla="*/ 0 w 36"/>
                  <a:gd name="T55" fmla="*/ 121 h 125"/>
                  <a:gd name="T56" fmla="*/ 4 w 36"/>
                  <a:gd name="T57" fmla="*/ 121 h 125"/>
                  <a:gd name="T58" fmla="*/ 8 w 36"/>
                  <a:gd name="T59" fmla="*/ 121 h 125"/>
                  <a:gd name="T60" fmla="*/ 8 w 36"/>
                  <a:gd name="T61" fmla="*/ 117 h 125"/>
                  <a:gd name="T62" fmla="*/ 12 w 36"/>
                  <a:gd name="T63" fmla="*/ 117 h 125"/>
                  <a:gd name="T64" fmla="*/ 12 w 36"/>
                  <a:gd name="T65" fmla="*/ 113 h 125"/>
                  <a:gd name="T66" fmla="*/ 12 w 36"/>
                  <a:gd name="T67" fmla="*/ 105 h 125"/>
                  <a:gd name="T68" fmla="*/ 12 w 36"/>
                  <a:gd name="T69" fmla="*/ 77 h 125"/>
                  <a:gd name="T70" fmla="*/ 12 w 36"/>
                  <a:gd name="T71" fmla="*/ 65 h 125"/>
                  <a:gd name="T72" fmla="*/ 12 w 36"/>
                  <a:gd name="T73" fmla="*/ 57 h 125"/>
                  <a:gd name="T74" fmla="*/ 12 w 36"/>
                  <a:gd name="T75" fmla="*/ 57 h 125"/>
                  <a:gd name="T76" fmla="*/ 8 w 36"/>
                  <a:gd name="T77" fmla="*/ 53 h 125"/>
                  <a:gd name="T78" fmla="*/ 8 w 36"/>
                  <a:gd name="T79" fmla="*/ 53 h 125"/>
                  <a:gd name="T80" fmla="*/ 8 w 36"/>
                  <a:gd name="T81" fmla="*/ 53 h 125"/>
                  <a:gd name="T82" fmla="*/ 4 w 36"/>
                  <a:gd name="T83" fmla="*/ 53 h 125"/>
                  <a:gd name="T84" fmla="*/ 0 w 36"/>
                  <a:gd name="T85" fmla="*/ 53 h 125"/>
                  <a:gd name="T86" fmla="*/ 0 w 36"/>
                  <a:gd name="T87" fmla="*/ 53 h 125"/>
                  <a:gd name="T88" fmla="*/ 24 w 36"/>
                  <a:gd name="T89" fmla="*/ 45 h 125"/>
                  <a:gd name="T90" fmla="*/ 28 w 36"/>
                  <a:gd name="T91" fmla="*/ 45 h 12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125"/>
                  <a:gd name="T140" fmla="*/ 36 w 36"/>
                  <a:gd name="T141" fmla="*/ 125 h 12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125">
                    <a:moveTo>
                      <a:pt x="20" y="0"/>
                    </a:moveTo>
                    <a:lnTo>
                      <a:pt x="24" y="0"/>
                    </a:lnTo>
                    <a:lnTo>
                      <a:pt x="24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8" y="17"/>
                    </a:lnTo>
                    <a:lnTo>
                      <a:pt x="24" y="17"/>
                    </a:lnTo>
                    <a:lnTo>
                      <a:pt x="24" y="21"/>
                    </a:lnTo>
                    <a:lnTo>
                      <a:pt x="20" y="21"/>
                    </a:lnTo>
                    <a:lnTo>
                      <a:pt x="16" y="21"/>
                    </a:lnTo>
                    <a:lnTo>
                      <a:pt x="12" y="17"/>
                    </a:lnTo>
                    <a:lnTo>
                      <a:pt x="8" y="17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  <a:moveTo>
                      <a:pt x="28" y="45"/>
                    </a:moveTo>
                    <a:lnTo>
                      <a:pt x="28" y="105"/>
                    </a:lnTo>
                    <a:lnTo>
                      <a:pt x="28" y="113"/>
                    </a:lnTo>
                    <a:lnTo>
                      <a:pt x="28" y="117"/>
                    </a:lnTo>
                    <a:lnTo>
                      <a:pt x="32" y="121"/>
                    </a:lnTo>
                    <a:lnTo>
                      <a:pt x="36" y="121"/>
                    </a:lnTo>
                    <a:lnTo>
                      <a:pt x="36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8" y="117"/>
                    </a:lnTo>
                    <a:lnTo>
                      <a:pt x="12" y="117"/>
                    </a:lnTo>
                    <a:lnTo>
                      <a:pt x="12" y="113"/>
                    </a:lnTo>
                    <a:lnTo>
                      <a:pt x="12" y="105"/>
                    </a:lnTo>
                    <a:lnTo>
                      <a:pt x="12" y="77"/>
                    </a:lnTo>
                    <a:lnTo>
                      <a:pt x="12" y="65"/>
                    </a:lnTo>
                    <a:lnTo>
                      <a:pt x="12" y="57"/>
                    </a:lnTo>
                    <a:lnTo>
                      <a:pt x="8" y="53"/>
                    </a:lnTo>
                    <a:lnTo>
                      <a:pt x="4" y="53"/>
                    </a:lnTo>
                    <a:lnTo>
                      <a:pt x="0" y="53"/>
                    </a:lnTo>
                    <a:lnTo>
                      <a:pt x="24" y="45"/>
                    </a:lnTo>
                    <a:lnTo>
                      <a:pt x="28" y="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65" name="Freeform 50"/>
              <p:cNvSpPr>
                <a:spLocks/>
              </p:cNvSpPr>
              <p:nvPr/>
            </p:nvSpPr>
            <p:spPr bwMode="auto">
              <a:xfrm>
                <a:off x="1775" y="3476"/>
                <a:ext cx="84" cy="80"/>
              </a:xfrm>
              <a:custGeom>
                <a:avLst/>
                <a:gdLst>
                  <a:gd name="T0" fmla="*/ 28 w 84"/>
                  <a:gd name="T1" fmla="*/ 16 h 80"/>
                  <a:gd name="T2" fmla="*/ 36 w 84"/>
                  <a:gd name="T3" fmla="*/ 4 h 80"/>
                  <a:gd name="T4" fmla="*/ 44 w 84"/>
                  <a:gd name="T5" fmla="*/ 0 h 80"/>
                  <a:gd name="T6" fmla="*/ 52 w 84"/>
                  <a:gd name="T7" fmla="*/ 0 h 80"/>
                  <a:gd name="T8" fmla="*/ 60 w 84"/>
                  <a:gd name="T9" fmla="*/ 0 h 80"/>
                  <a:gd name="T10" fmla="*/ 64 w 84"/>
                  <a:gd name="T11" fmla="*/ 0 h 80"/>
                  <a:gd name="T12" fmla="*/ 68 w 84"/>
                  <a:gd name="T13" fmla="*/ 4 h 80"/>
                  <a:gd name="T14" fmla="*/ 72 w 84"/>
                  <a:gd name="T15" fmla="*/ 12 h 80"/>
                  <a:gd name="T16" fmla="*/ 72 w 84"/>
                  <a:gd name="T17" fmla="*/ 20 h 80"/>
                  <a:gd name="T18" fmla="*/ 72 w 84"/>
                  <a:gd name="T19" fmla="*/ 28 h 80"/>
                  <a:gd name="T20" fmla="*/ 72 w 84"/>
                  <a:gd name="T21" fmla="*/ 60 h 80"/>
                  <a:gd name="T22" fmla="*/ 72 w 84"/>
                  <a:gd name="T23" fmla="*/ 68 h 80"/>
                  <a:gd name="T24" fmla="*/ 76 w 84"/>
                  <a:gd name="T25" fmla="*/ 72 h 80"/>
                  <a:gd name="T26" fmla="*/ 76 w 84"/>
                  <a:gd name="T27" fmla="*/ 72 h 80"/>
                  <a:gd name="T28" fmla="*/ 76 w 84"/>
                  <a:gd name="T29" fmla="*/ 76 h 80"/>
                  <a:gd name="T30" fmla="*/ 80 w 84"/>
                  <a:gd name="T31" fmla="*/ 76 h 80"/>
                  <a:gd name="T32" fmla="*/ 84 w 84"/>
                  <a:gd name="T33" fmla="*/ 76 h 80"/>
                  <a:gd name="T34" fmla="*/ 84 w 84"/>
                  <a:gd name="T35" fmla="*/ 80 h 80"/>
                  <a:gd name="T36" fmla="*/ 48 w 84"/>
                  <a:gd name="T37" fmla="*/ 80 h 80"/>
                  <a:gd name="T38" fmla="*/ 48 w 84"/>
                  <a:gd name="T39" fmla="*/ 76 h 80"/>
                  <a:gd name="T40" fmla="*/ 48 w 84"/>
                  <a:gd name="T41" fmla="*/ 76 h 80"/>
                  <a:gd name="T42" fmla="*/ 52 w 84"/>
                  <a:gd name="T43" fmla="*/ 76 h 80"/>
                  <a:gd name="T44" fmla="*/ 56 w 84"/>
                  <a:gd name="T45" fmla="*/ 76 h 80"/>
                  <a:gd name="T46" fmla="*/ 56 w 84"/>
                  <a:gd name="T47" fmla="*/ 72 h 80"/>
                  <a:gd name="T48" fmla="*/ 60 w 84"/>
                  <a:gd name="T49" fmla="*/ 68 h 80"/>
                  <a:gd name="T50" fmla="*/ 60 w 84"/>
                  <a:gd name="T51" fmla="*/ 68 h 80"/>
                  <a:gd name="T52" fmla="*/ 60 w 84"/>
                  <a:gd name="T53" fmla="*/ 60 h 80"/>
                  <a:gd name="T54" fmla="*/ 60 w 84"/>
                  <a:gd name="T55" fmla="*/ 28 h 80"/>
                  <a:gd name="T56" fmla="*/ 60 w 84"/>
                  <a:gd name="T57" fmla="*/ 20 h 80"/>
                  <a:gd name="T58" fmla="*/ 56 w 84"/>
                  <a:gd name="T59" fmla="*/ 12 h 80"/>
                  <a:gd name="T60" fmla="*/ 52 w 84"/>
                  <a:gd name="T61" fmla="*/ 12 h 80"/>
                  <a:gd name="T62" fmla="*/ 48 w 84"/>
                  <a:gd name="T63" fmla="*/ 8 h 80"/>
                  <a:gd name="T64" fmla="*/ 36 w 84"/>
                  <a:gd name="T65" fmla="*/ 12 h 80"/>
                  <a:gd name="T66" fmla="*/ 28 w 84"/>
                  <a:gd name="T67" fmla="*/ 20 h 80"/>
                  <a:gd name="T68" fmla="*/ 28 w 84"/>
                  <a:gd name="T69" fmla="*/ 60 h 80"/>
                  <a:gd name="T70" fmla="*/ 28 w 84"/>
                  <a:gd name="T71" fmla="*/ 68 h 80"/>
                  <a:gd name="T72" fmla="*/ 28 w 84"/>
                  <a:gd name="T73" fmla="*/ 72 h 80"/>
                  <a:gd name="T74" fmla="*/ 28 w 84"/>
                  <a:gd name="T75" fmla="*/ 72 h 80"/>
                  <a:gd name="T76" fmla="*/ 28 w 84"/>
                  <a:gd name="T77" fmla="*/ 76 h 80"/>
                  <a:gd name="T78" fmla="*/ 32 w 84"/>
                  <a:gd name="T79" fmla="*/ 76 h 80"/>
                  <a:gd name="T80" fmla="*/ 36 w 84"/>
                  <a:gd name="T81" fmla="*/ 76 h 80"/>
                  <a:gd name="T82" fmla="*/ 36 w 84"/>
                  <a:gd name="T83" fmla="*/ 80 h 80"/>
                  <a:gd name="T84" fmla="*/ 0 w 84"/>
                  <a:gd name="T85" fmla="*/ 80 h 80"/>
                  <a:gd name="T86" fmla="*/ 0 w 84"/>
                  <a:gd name="T87" fmla="*/ 76 h 80"/>
                  <a:gd name="T88" fmla="*/ 4 w 84"/>
                  <a:gd name="T89" fmla="*/ 76 h 80"/>
                  <a:gd name="T90" fmla="*/ 8 w 84"/>
                  <a:gd name="T91" fmla="*/ 76 h 80"/>
                  <a:gd name="T92" fmla="*/ 8 w 84"/>
                  <a:gd name="T93" fmla="*/ 72 h 80"/>
                  <a:gd name="T94" fmla="*/ 12 w 84"/>
                  <a:gd name="T95" fmla="*/ 68 h 80"/>
                  <a:gd name="T96" fmla="*/ 12 w 84"/>
                  <a:gd name="T97" fmla="*/ 60 h 80"/>
                  <a:gd name="T98" fmla="*/ 12 w 84"/>
                  <a:gd name="T99" fmla="*/ 32 h 80"/>
                  <a:gd name="T100" fmla="*/ 12 w 84"/>
                  <a:gd name="T101" fmla="*/ 20 h 80"/>
                  <a:gd name="T102" fmla="*/ 12 w 84"/>
                  <a:gd name="T103" fmla="*/ 12 h 80"/>
                  <a:gd name="T104" fmla="*/ 12 w 84"/>
                  <a:gd name="T105" fmla="*/ 12 h 80"/>
                  <a:gd name="T106" fmla="*/ 8 w 84"/>
                  <a:gd name="T107" fmla="*/ 8 h 80"/>
                  <a:gd name="T108" fmla="*/ 8 w 84"/>
                  <a:gd name="T109" fmla="*/ 8 h 80"/>
                  <a:gd name="T110" fmla="*/ 8 w 84"/>
                  <a:gd name="T111" fmla="*/ 8 h 80"/>
                  <a:gd name="T112" fmla="*/ 4 w 84"/>
                  <a:gd name="T113" fmla="*/ 8 h 80"/>
                  <a:gd name="T114" fmla="*/ 0 w 84"/>
                  <a:gd name="T115" fmla="*/ 8 h 80"/>
                  <a:gd name="T116" fmla="*/ 0 w 84"/>
                  <a:gd name="T117" fmla="*/ 8 h 80"/>
                  <a:gd name="T118" fmla="*/ 24 w 84"/>
                  <a:gd name="T119" fmla="*/ 0 h 80"/>
                  <a:gd name="T120" fmla="*/ 28 w 84"/>
                  <a:gd name="T121" fmla="*/ 0 h 80"/>
                  <a:gd name="T122" fmla="*/ 28 w 84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"/>
                  <a:gd name="T187" fmla="*/ 0 h 80"/>
                  <a:gd name="T188" fmla="*/ 84 w 84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" h="80">
                    <a:moveTo>
                      <a:pt x="28" y="16"/>
                    </a:moveTo>
                    <a:lnTo>
                      <a:pt x="36" y="4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8" y="4"/>
                    </a:lnTo>
                    <a:lnTo>
                      <a:pt x="72" y="12"/>
                    </a:lnTo>
                    <a:lnTo>
                      <a:pt x="72" y="20"/>
                    </a:lnTo>
                    <a:lnTo>
                      <a:pt x="72" y="28"/>
                    </a:lnTo>
                    <a:lnTo>
                      <a:pt x="72" y="60"/>
                    </a:lnTo>
                    <a:lnTo>
                      <a:pt x="72" y="68"/>
                    </a:lnTo>
                    <a:lnTo>
                      <a:pt x="76" y="72"/>
                    </a:lnTo>
                    <a:lnTo>
                      <a:pt x="76" y="76"/>
                    </a:lnTo>
                    <a:lnTo>
                      <a:pt x="80" y="76"/>
                    </a:lnTo>
                    <a:lnTo>
                      <a:pt x="84" y="76"/>
                    </a:lnTo>
                    <a:lnTo>
                      <a:pt x="84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2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2066" name="Freeform 51"/>
              <p:cNvSpPr>
                <a:spLocks noEditPoints="1"/>
              </p:cNvSpPr>
              <p:nvPr/>
            </p:nvSpPr>
            <p:spPr bwMode="auto">
              <a:xfrm>
                <a:off x="1867" y="3476"/>
                <a:ext cx="81" cy="117"/>
              </a:xfrm>
              <a:custGeom>
                <a:avLst/>
                <a:gdLst>
                  <a:gd name="T0" fmla="*/ 12 w 81"/>
                  <a:gd name="T1" fmla="*/ 44 h 117"/>
                  <a:gd name="T2" fmla="*/ 8 w 81"/>
                  <a:gd name="T3" fmla="*/ 32 h 117"/>
                  <a:gd name="T4" fmla="*/ 8 w 81"/>
                  <a:gd name="T5" fmla="*/ 16 h 117"/>
                  <a:gd name="T6" fmla="*/ 25 w 81"/>
                  <a:gd name="T7" fmla="*/ 0 h 117"/>
                  <a:gd name="T8" fmla="*/ 49 w 81"/>
                  <a:gd name="T9" fmla="*/ 0 h 117"/>
                  <a:gd name="T10" fmla="*/ 73 w 81"/>
                  <a:gd name="T11" fmla="*/ 4 h 117"/>
                  <a:gd name="T12" fmla="*/ 77 w 81"/>
                  <a:gd name="T13" fmla="*/ 4 h 117"/>
                  <a:gd name="T14" fmla="*/ 77 w 81"/>
                  <a:gd name="T15" fmla="*/ 4 h 117"/>
                  <a:gd name="T16" fmla="*/ 81 w 81"/>
                  <a:gd name="T17" fmla="*/ 8 h 117"/>
                  <a:gd name="T18" fmla="*/ 77 w 81"/>
                  <a:gd name="T19" fmla="*/ 8 h 117"/>
                  <a:gd name="T20" fmla="*/ 77 w 81"/>
                  <a:gd name="T21" fmla="*/ 8 h 117"/>
                  <a:gd name="T22" fmla="*/ 73 w 81"/>
                  <a:gd name="T23" fmla="*/ 8 h 117"/>
                  <a:gd name="T24" fmla="*/ 69 w 81"/>
                  <a:gd name="T25" fmla="*/ 16 h 117"/>
                  <a:gd name="T26" fmla="*/ 65 w 81"/>
                  <a:gd name="T27" fmla="*/ 36 h 117"/>
                  <a:gd name="T28" fmla="*/ 49 w 81"/>
                  <a:gd name="T29" fmla="*/ 52 h 117"/>
                  <a:gd name="T30" fmla="*/ 33 w 81"/>
                  <a:gd name="T31" fmla="*/ 52 h 117"/>
                  <a:gd name="T32" fmla="*/ 21 w 81"/>
                  <a:gd name="T33" fmla="*/ 56 h 117"/>
                  <a:gd name="T34" fmla="*/ 17 w 81"/>
                  <a:gd name="T35" fmla="*/ 60 h 117"/>
                  <a:gd name="T36" fmla="*/ 17 w 81"/>
                  <a:gd name="T37" fmla="*/ 64 h 117"/>
                  <a:gd name="T38" fmla="*/ 21 w 81"/>
                  <a:gd name="T39" fmla="*/ 64 h 117"/>
                  <a:gd name="T40" fmla="*/ 29 w 81"/>
                  <a:gd name="T41" fmla="*/ 68 h 117"/>
                  <a:gd name="T42" fmla="*/ 53 w 81"/>
                  <a:gd name="T43" fmla="*/ 68 h 117"/>
                  <a:gd name="T44" fmla="*/ 69 w 81"/>
                  <a:gd name="T45" fmla="*/ 68 h 117"/>
                  <a:gd name="T46" fmla="*/ 77 w 81"/>
                  <a:gd name="T47" fmla="*/ 80 h 117"/>
                  <a:gd name="T48" fmla="*/ 77 w 81"/>
                  <a:gd name="T49" fmla="*/ 97 h 117"/>
                  <a:gd name="T50" fmla="*/ 61 w 81"/>
                  <a:gd name="T51" fmla="*/ 113 h 117"/>
                  <a:gd name="T52" fmla="*/ 33 w 81"/>
                  <a:gd name="T53" fmla="*/ 117 h 117"/>
                  <a:gd name="T54" fmla="*/ 8 w 81"/>
                  <a:gd name="T55" fmla="*/ 109 h 117"/>
                  <a:gd name="T56" fmla="*/ 0 w 81"/>
                  <a:gd name="T57" fmla="*/ 101 h 117"/>
                  <a:gd name="T58" fmla="*/ 0 w 81"/>
                  <a:gd name="T59" fmla="*/ 97 h 117"/>
                  <a:gd name="T60" fmla="*/ 8 w 81"/>
                  <a:gd name="T61" fmla="*/ 89 h 117"/>
                  <a:gd name="T62" fmla="*/ 17 w 81"/>
                  <a:gd name="T63" fmla="*/ 76 h 117"/>
                  <a:gd name="T64" fmla="*/ 8 w 81"/>
                  <a:gd name="T65" fmla="*/ 72 h 117"/>
                  <a:gd name="T66" fmla="*/ 4 w 81"/>
                  <a:gd name="T67" fmla="*/ 68 h 117"/>
                  <a:gd name="T68" fmla="*/ 8 w 81"/>
                  <a:gd name="T69" fmla="*/ 60 h 117"/>
                  <a:gd name="T70" fmla="*/ 21 w 81"/>
                  <a:gd name="T71" fmla="*/ 52 h 117"/>
                  <a:gd name="T72" fmla="*/ 29 w 81"/>
                  <a:gd name="T73" fmla="*/ 4 h 117"/>
                  <a:gd name="T74" fmla="*/ 21 w 81"/>
                  <a:gd name="T75" fmla="*/ 12 h 117"/>
                  <a:gd name="T76" fmla="*/ 21 w 81"/>
                  <a:gd name="T77" fmla="*/ 36 h 117"/>
                  <a:gd name="T78" fmla="*/ 33 w 81"/>
                  <a:gd name="T79" fmla="*/ 48 h 117"/>
                  <a:gd name="T80" fmla="*/ 45 w 81"/>
                  <a:gd name="T81" fmla="*/ 48 h 117"/>
                  <a:gd name="T82" fmla="*/ 53 w 81"/>
                  <a:gd name="T83" fmla="*/ 40 h 117"/>
                  <a:gd name="T84" fmla="*/ 53 w 81"/>
                  <a:gd name="T85" fmla="*/ 16 h 117"/>
                  <a:gd name="T86" fmla="*/ 41 w 81"/>
                  <a:gd name="T87" fmla="*/ 4 h 117"/>
                  <a:gd name="T88" fmla="*/ 21 w 81"/>
                  <a:gd name="T89" fmla="*/ 80 h 117"/>
                  <a:gd name="T90" fmla="*/ 12 w 81"/>
                  <a:gd name="T91" fmla="*/ 89 h 117"/>
                  <a:gd name="T92" fmla="*/ 12 w 81"/>
                  <a:gd name="T93" fmla="*/ 93 h 117"/>
                  <a:gd name="T94" fmla="*/ 17 w 81"/>
                  <a:gd name="T95" fmla="*/ 101 h 117"/>
                  <a:gd name="T96" fmla="*/ 41 w 81"/>
                  <a:gd name="T97" fmla="*/ 105 h 117"/>
                  <a:gd name="T98" fmla="*/ 65 w 81"/>
                  <a:gd name="T99" fmla="*/ 101 h 117"/>
                  <a:gd name="T100" fmla="*/ 73 w 81"/>
                  <a:gd name="T101" fmla="*/ 89 h 117"/>
                  <a:gd name="T102" fmla="*/ 69 w 81"/>
                  <a:gd name="T103" fmla="*/ 85 h 117"/>
                  <a:gd name="T104" fmla="*/ 49 w 81"/>
                  <a:gd name="T105" fmla="*/ 80 h 117"/>
                  <a:gd name="T106" fmla="*/ 21 w 81"/>
                  <a:gd name="T107" fmla="*/ 80 h 1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1"/>
                  <a:gd name="T163" fmla="*/ 0 h 117"/>
                  <a:gd name="T164" fmla="*/ 81 w 81"/>
                  <a:gd name="T165" fmla="*/ 117 h 11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1" h="117">
                    <a:moveTo>
                      <a:pt x="21" y="52"/>
                    </a:moveTo>
                    <a:lnTo>
                      <a:pt x="12" y="44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4" y="28"/>
                    </a:lnTo>
                    <a:lnTo>
                      <a:pt x="8" y="16"/>
                    </a:lnTo>
                    <a:lnTo>
                      <a:pt x="17" y="8"/>
                    </a:lnTo>
                    <a:lnTo>
                      <a:pt x="25" y="0"/>
                    </a:lnTo>
                    <a:lnTo>
                      <a:pt x="37" y="0"/>
                    </a:lnTo>
                    <a:lnTo>
                      <a:pt x="49" y="0"/>
                    </a:lnTo>
                    <a:lnTo>
                      <a:pt x="57" y="4"/>
                    </a:lnTo>
                    <a:lnTo>
                      <a:pt x="73" y="4"/>
                    </a:lnTo>
                    <a:lnTo>
                      <a:pt x="77" y="4"/>
                    </a:lnTo>
                    <a:lnTo>
                      <a:pt x="81" y="4"/>
                    </a:lnTo>
                    <a:lnTo>
                      <a:pt x="81" y="8"/>
                    </a:lnTo>
                    <a:lnTo>
                      <a:pt x="77" y="8"/>
                    </a:lnTo>
                    <a:lnTo>
                      <a:pt x="73" y="8"/>
                    </a:lnTo>
                    <a:lnTo>
                      <a:pt x="65" y="8"/>
                    </a:lnTo>
                    <a:lnTo>
                      <a:pt x="69" y="16"/>
                    </a:lnTo>
                    <a:lnTo>
                      <a:pt x="69" y="24"/>
                    </a:lnTo>
                    <a:lnTo>
                      <a:pt x="65" y="36"/>
                    </a:lnTo>
                    <a:lnTo>
                      <a:pt x="61" y="44"/>
                    </a:lnTo>
                    <a:lnTo>
                      <a:pt x="49" y="52"/>
                    </a:lnTo>
                    <a:lnTo>
                      <a:pt x="37" y="52"/>
                    </a:lnTo>
                    <a:lnTo>
                      <a:pt x="33" y="52"/>
                    </a:lnTo>
                    <a:lnTo>
                      <a:pt x="25" y="52"/>
                    </a:lnTo>
                    <a:lnTo>
                      <a:pt x="21" y="56"/>
                    </a:lnTo>
                    <a:lnTo>
                      <a:pt x="17" y="56"/>
                    </a:lnTo>
                    <a:lnTo>
                      <a:pt x="17" y="60"/>
                    </a:lnTo>
                    <a:lnTo>
                      <a:pt x="17" y="64"/>
                    </a:lnTo>
                    <a:lnTo>
                      <a:pt x="21" y="64"/>
                    </a:lnTo>
                    <a:lnTo>
                      <a:pt x="25" y="64"/>
                    </a:lnTo>
                    <a:lnTo>
                      <a:pt x="29" y="68"/>
                    </a:lnTo>
                    <a:lnTo>
                      <a:pt x="37" y="68"/>
                    </a:lnTo>
                    <a:lnTo>
                      <a:pt x="53" y="68"/>
                    </a:lnTo>
                    <a:lnTo>
                      <a:pt x="61" y="68"/>
                    </a:lnTo>
                    <a:lnTo>
                      <a:pt x="69" y="68"/>
                    </a:lnTo>
                    <a:lnTo>
                      <a:pt x="73" y="72"/>
                    </a:lnTo>
                    <a:lnTo>
                      <a:pt x="77" y="80"/>
                    </a:lnTo>
                    <a:lnTo>
                      <a:pt x="77" y="85"/>
                    </a:lnTo>
                    <a:lnTo>
                      <a:pt x="77" y="97"/>
                    </a:lnTo>
                    <a:lnTo>
                      <a:pt x="69" y="105"/>
                    </a:lnTo>
                    <a:lnTo>
                      <a:pt x="61" y="113"/>
                    </a:lnTo>
                    <a:lnTo>
                      <a:pt x="49" y="117"/>
                    </a:lnTo>
                    <a:lnTo>
                      <a:pt x="33" y="117"/>
                    </a:lnTo>
                    <a:lnTo>
                      <a:pt x="21" y="117"/>
                    </a:lnTo>
                    <a:lnTo>
                      <a:pt x="8" y="109"/>
                    </a:lnTo>
                    <a:lnTo>
                      <a:pt x="0" y="105"/>
                    </a:lnTo>
                    <a:lnTo>
                      <a:pt x="0" y="101"/>
                    </a:lnTo>
                    <a:lnTo>
                      <a:pt x="0" y="97"/>
                    </a:lnTo>
                    <a:lnTo>
                      <a:pt x="4" y="93"/>
                    </a:lnTo>
                    <a:lnTo>
                      <a:pt x="8" y="89"/>
                    </a:lnTo>
                    <a:lnTo>
                      <a:pt x="8" y="85"/>
                    </a:lnTo>
                    <a:lnTo>
                      <a:pt x="17" y="76"/>
                    </a:lnTo>
                    <a:lnTo>
                      <a:pt x="12" y="76"/>
                    </a:lnTo>
                    <a:lnTo>
                      <a:pt x="8" y="72"/>
                    </a:lnTo>
                    <a:lnTo>
                      <a:pt x="4" y="72"/>
                    </a:lnTo>
                    <a:lnTo>
                      <a:pt x="4" y="68"/>
                    </a:lnTo>
                    <a:lnTo>
                      <a:pt x="8" y="64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21" y="52"/>
                    </a:lnTo>
                    <a:close/>
                    <a:moveTo>
                      <a:pt x="37" y="0"/>
                    </a:moveTo>
                    <a:lnTo>
                      <a:pt x="29" y="4"/>
                    </a:lnTo>
                    <a:lnTo>
                      <a:pt x="25" y="8"/>
                    </a:lnTo>
                    <a:lnTo>
                      <a:pt x="21" y="12"/>
                    </a:lnTo>
                    <a:lnTo>
                      <a:pt x="21" y="24"/>
                    </a:lnTo>
                    <a:lnTo>
                      <a:pt x="21" y="36"/>
                    </a:lnTo>
                    <a:lnTo>
                      <a:pt x="25" y="44"/>
                    </a:lnTo>
                    <a:lnTo>
                      <a:pt x="33" y="48"/>
                    </a:lnTo>
                    <a:lnTo>
                      <a:pt x="37" y="48"/>
                    </a:lnTo>
                    <a:lnTo>
                      <a:pt x="45" y="48"/>
                    </a:lnTo>
                    <a:lnTo>
                      <a:pt x="49" y="44"/>
                    </a:lnTo>
                    <a:lnTo>
                      <a:pt x="53" y="40"/>
                    </a:lnTo>
                    <a:lnTo>
                      <a:pt x="53" y="28"/>
                    </a:lnTo>
                    <a:lnTo>
                      <a:pt x="53" y="16"/>
                    </a:lnTo>
                    <a:lnTo>
                      <a:pt x="49" y="8"/>
                    </a:lnTo>
                    <a:lnTo>
                      <a:pt x="41" y="4"/>
                    </a:lnTo>
                    <a:lnTo>
                      <a:pt x="37" y="0"/>
                    </a:lnTo>
                    <a:close/>
                    <a:moveTo>
                      <a:pt x="21" y="80"/>
                    </a:moveTo>
                    <a:lnTo>
                      <a:pt x="17" y="85"/>
                    </a:lnTo>
                    <a:lnTo>
                      <a:pt x="12" y="89"/>
                    </a:lnTo>
                    <a:lnTo>
                      <a:pt x="12" y="93"/>
                    </a:lnTo>
                    <a:lnTo>
                      <a:pt x="12" y="97"/>
                    </a:lnTo>
                    <a:lnTo>
                      <a:pt x="17" y="101"/>
                    </a:lnTo>
                    <a:lnTo>
                      <a:pt x="29" y="105"/>
                    </a:lnTo>
                    <a:lnTo>
                      <a:pt x="41" y="105"/>
                    </a:lnTo>
                    <a:lnTo>
                      <a:pt x="57" y="105"/>
                    </a:lnTo>
                    <a:lnTo>
                      <a:pt x="65" y="101"/>
                    </a:lnTo>
                    <a:lnTo>
                      <a:pt x="69" y="97"/>
                    </a:lnTo>
                    <a:lnTo>
                      <a:pt x="73" y="89"/>
                    </a:lnTo>
                    <a:lnTo>
                      <a:pt x="69" y="85"/>
                    </a:lnTo>
                    <a:lnTo>
                      <a:pt x="61" y="80"/>
                    </a:lnTo>
                    <a:lnTo>
                      <a:pt x="49" y="80"/>
                    </a:lnTo>
                    <a:lnTo>
                      <a:pt x="33" y="80"/>
                    </a:lnTo>
                    <a:lnTo>
                      <a:pt x="21" y="8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42030" name="Freeform 52"/>
            <p:cNvSpPr>
              <a:spLocks noEditPoints="1"/>
            </p:cNvSpPr>
            <p:nvPr/>
          </p:nvSpPr>
          <p:spPr bwMode="auto">
            <a:xfrm>
              <a:off x="5221" y="2142"/>
              <a:ext cx="27" cy="72"/>
            </a:xfrm>
            <a:custGeom>
              <a:avLst/>
              <a:gdLst>
                <a:gd name="T0" fmla="*/ 6 w 37"/>
                <a:gd name="T1" fmla="*/ 0 h 125"/>
                <a:gd name="T2" fmla="*/ 7 w 37"/>
                <a:gd name="T3" fmla="*/ 0 h 125"/>
                <a:gd name="T4" fmla="*/ 7 w 37"/>
                <a:gd name="T5" fmla="*/ 1 h 125"/>
                <a:gd name="T6" fmla="*/ 8 w 37"/>
                <a:gd name="T7" fmla="*/ 1 h 125"/>
                <a:gd name="T8" fmla="*/ 8 w 37"/>
                <a:gd name="T9" fmla="*/ 1 h 125"/>
                <a:gd name="T10" fmla="*/ 8 w 37"/>
                <a:gd name="T11" fmla="*/ 2 h 125"/>
                <a:gd name="T12" fmla="*/ 7 w 37"/>
                <a:gd name="T13" fmla="*/ 2 h 125"/>
                <a:gd name="T14" fmla="*/ 7 w 37"/>
                <a:gd name="T15" fmla="*/ 2 h 125"/>
                <a:gd name="T16" fmla="*/ 6 w 37"/>
                <a:gd name="T17" fmla="*/ 2 h 125"/>
                <a:gd name="T18" fmla="*/ 5 w 37"/>
                <a:gd name="T19" fmla="*/ 2 h 125"/>
                <a:gd name="T20" fmla="*/ 4 w 37"/>
                <a:gd name="T21" fmla="*/ 2 h 125"/>
                <a:gd name="T22" fmla="*/ 2 w 37"/>
                <a:gd name="T23" fmla="*/ 2 h 125"/>
                <a:gd name="T24" fmla="*/ 2 w 37"/>
                <a:gd name="T25" fmla="*/ 1 h 125"/>
                <a:gd name="T26" fmla="*/ 2 w 37"/>
                <a:gd name="T27" fmla="*/ 1 h 125"/>
                <a:gd name="T28" fmla="*/ 4 w 37"/>
                <a:gd name="T29" fmla="*/ 1 h 125"/>
                <a:gd name="T30" fmla="*/ 5 w 37"/>
                <a:gd name="T31" fmla="*/ 0 h 125"/>
                <a:gd name="T32" fmla="*/ 6 w 37"/>
                <a:gd name="T33" fmla="*/ 0 h 125"/>
                <a:gd name="T34" fmla="*/ 8 w 37"/>
                <a:gd name="T35" fmla="*/ 5 h 125"/>
                <a:gd name="T36" fmla="*/ 8 w 37"/>
                <a:gd name="T37" fmla="*/ 12 h 125"/>
                <a:gd name="T38" fmla="*/ 8 w 37"/>
                <a:gd name="T39" fmla="*/ 12 h 125"/>
                <a:gd name="T40" fmla="*/ 8 w 37"/>
                <a:gd name="T41" fmla="*/ 13 h 125"/>
                <a:gd name="T42" fmla="*/ 8 w 37"/>
                <a:gd name="T43" fmla="*/ 13 h 125"/>
                <a:gd name="T44" fmla="*/ 9 w 37"/>
                <a:gd name="T45" fmla="*/ 13 h 125"/>
                <a:gd name="T46" fmla="*/ 9 w 37"/>
                <a:gd name="T47" fmla="*/ 13 h 125"/>
                <a:gd name="T48" fmla="*/ 11 w 37"/>
                <a:gd name="T49" fmla="*/ 13 h 125"/>
                <a:gd name="T50" fmla="*/ 11 w 37"/>
                <a:gd name="T51" fmla="*/ 14 h 125"/>
                <a:gd name="T52" fmla="*/ 0 w 37"/>
                <a:gd name="T53" fmla="*/ 14 h 125"/>
                <a:gd name="T54" fmla="*/ 0 w 37"/>
                <a:gd name="T55" fmla="*/ 13 h 125"/>
                <a:gd name="T56" fmla="*/ 1 w 37"/>
                <a:gd name="T57" fmla="*/ 13 h 125"/>
                <a:gd name="T58" fmla="*/ 2 w 37"/>
                <a:gd name="T59" fmla="*/ 13 h 125"/>
                <a:gd name="T60" fmla="*/ 2 w 37"/>
                <a:gd name="T61" fmla="*/ 13 h 125"/>
                <a:gd name="T62" fmla="*/ 4 w 37"/>
                <a:gd name="T63" fmla="*/ 13 h 125"/>
                <a:gd name="T64" fmla="*/ 4 w 37"/>
                <a:gd name="T65" fmla="*/ 12 h 125"/>
                <a:gd name="T66" fmla="*/ 4 w 37"/>
                <a:gd name="T67" fmla="*/ 12 h 125"/>
                <a:gd name="T68" fmla="*/ 4 w 37"/>
                <a:gd name="T69" fmla="*/ 8 h 125"/>
                <a:gd name="T70" fmla="*/ 4 w 37"/>
                <a:gd name="T71" fmla="*/ 7 h 125"/>
                <a:gd name="T72" fmla="*/ 4 w 37"/>
                <a:gd name="T73" fmla="*/ 6 h 125"/>
                <a:gd name="T74" fmla="*/ 4 w 37"/>
                <a:gd name="T75" fmla="*/ 6 h 125"/>
                <a:gd name="T76" fmla="*/ 2 w 37"/>
                <a:gd name="T77" fmla="*/ 6 h 125"/>
                <a:gd name="T78" fmla="*/ 2 w 37"/>
                <a:gd name="T79" fmla="*/ 6 h 125"/>
                <a:gd name="T80" fmla="*/ 2 w 37"/>
                <a:gd name="T81" fmla="*/ 6 h 125"/>
                <a:gd name="T82" fmla="*/ 1 w 37"/>
                <a:gd name="T83" fmla="*/ 6 h 125"/>
                <a:gd name="T84" fmla="*/ 0 w 37"/>
                <a:gd name="T85" fmla="*/ 6 h 125"/>
                <a:gd name="T86" fmla="*/ 0 w 37"/>
                <a:gd name="T87" fmla="*/ 6 h 125"/>
                <a:gd name="T88" fmla="*/ 7 w 37"/>
                <a:gd name="T89" fmla="*/ 5 h 125"/>
                <a:gd name="T90" fmla="*/ 8 w 37"/>
                <a:gd name="T91" fmla="*/ 5 h 1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"/>
                <a:gd name="T139" fmla="*/ 0 h 125"/>
                <a:gd name="T140" fmla="*/ 37 w 37"/>
                <a:gd name="T141" fmla="*/ 125 h 12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" h="125">
                  <a:moveTo>
                    <a:pt x="20" y="0"/>
                  </a:moveTo>
                  <a:lnTo>
                    <a:pt x="24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7"/>
                  </a:lnTo>
                  <a:lnTo>
                    <a:pt x="24" y="17"/>
                  </a:lnTo>
                  <a:lnTo>
                    <a:pt x="24" y="21"/>
                  </a:lnTo>
                  <a:lnTo>
                    <a:pt x="20" y="21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20" y="0"/>
                  </a:lnTo>
                  <a:close/>
                  <a:moveTo>
                    <a:pt x="28" y="45"/>
                  </a:moveTo>
                  <a:lnTo>
                    <a:pt x="28" y="105"/>
                  </a:lnTo>
                  <a:lnTo>
                    <a:pt x="28" y="113"/>
                  </a:lnTo>
                  <a:lnTo>
                    <a:pt x="28" y="117"/>
                  </a:lnTo>
                  <a:lnTo>
                    <a:pt x="32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2" y="113"/>
                  </a:lnTo>
                  <a:lnTo>
                    <a:pt x="12" y="105"/>
                  </a:lnTo>
                  <a:lnTo>
                    <a:pt x="12" y="77"/>
                  </a:lnTo>
                  <a:lnTo>
                    <a:pt x="12" y="65"/>
                  </a:lnTo>
                  <a:lnTo>
                    <a:pt x="12" y="57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3"/>
                  </a:lnTo>
                  <a:lnTo>
                    <a:pt x="24" y="45"/>
                  </a:lnTo>
                  <a:lnTo>
                    <a:pt x="28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1" name="Freeform 53"/>
            <p:cNvSpPr>
              <a:spLocks noEditPoints="1"/>
            </p:cNvSpPr>
            <p:nvPr/>
          </p:nvSpPr>
          <p:spPr bwMode="auto">
            <a:xfrm>
              <a:off x="5258" y="2168"/>
              <a:ext cx="60" cy="67"/>
            </a:xfrm>
            <a:custGeom>
              <a:avLst/>
              <a:gdLst>
                <a:gd name="T0" fmla="*/ 5 w 80"/>
                <a:gd name="T1" fmla="*/ 5 h 117"/>
                <a:gd name="T2" fmla="*/ 2 w 80"/>
                <a:gd name="T3" fmla="*/ 3 h 117"/>
                <a:gd name="T4" fmla="*/ 2 w 80"/>
                <a:gd name="T5" fmla="*/ 2 h 117"/>
                <a:gd name="T6" fmla="*/ 8 w 80"/>
                <a:gd name="T7" fmla="*/ 0 h 117"/>
                <a:gd name="T8" fmla="*/ 15 w 80"/>
                <a:gd name="T9" fmla="*/ 0 h 117"/>
                <a:gd name="T10" fmla="*/ 22 w 80"/>
                <a:gd name="T11" fmla="*/ 1 h 117"/>
                <a:gd name="T12" fmla="*/ 24 w 80"/>
                <a:gd name="T13" fmla="*/ 1 h 117"/>
                <a:gd name="T14" fmla="*/ 26 w 80"/>
                <a:gd name="T15" fmla="*/ 1 h 117"/>
                <a:gd name="T16" fmla="*/ 26 w 80"/>
                <a:gd name="T17" fmla="*/ 1 h 117"/>
                <a:gd name="T18" fmla="*/ 26 w 80"/>
                <a:gd name="T19" fmla="*/ 1 h 117"/>
                <a:gd name="T20" fmla="*/ 24 w 80"/>
                <a:gd name="T21" fmla="*/ 1 h 117"/>
                <a:gd name="T22" fmla="*/ 22 w 80"/>
                <a:gd name="T23" fmla="*/ 1 h 117"/>
                <a:gd name="T24" fmla="*/ 22 w 80"/>
                <a:gd name="T25" fmla="*/ 2 h 117"/>
                <a:gd name="T26" fmla="*/ 20 w 80"/>
                <a:gd name="T27" fmla="*/ 4 h 117"/>
                <a:gd name="T28" fmla="*/ 15 w 80"/>
                <a:gd name="T29" fmla="*/ 6 h 117"/>
                <a:gd name="T30" fmla="*/ 10 w 80"/>
                <a:gd name="T31" fmla="*/ 6 h 117"/>
                <a:gd name="T32" fmla="*/ 6 w 80"/>
                <a:gd name="T33" fmla="*/ 6 h 117"/>
                <a:gd name="T34" fmla="*/ 5 w 80"/>
                <a:gd name="T35" fmla="*/ 6 h 117"/>
                <a:gd name="T36" fmla="*/ 5 w 80"/>
                <a:gd name="T37" fmla="*/ 7 h 117"/>
                <a:gd name="T38" fmla="*/ 6 w 80"/>
                <a:gd name="T39" fmla="*/ 7 h 117"/>
                <a:gd name="T40" fmla="*/ 9 w 80"/>
                <a:gd name="T41" fmla="*/ 7 h 117"/>
                <a:gd name="T42" fmla="*/ 16 w 80"/>
                <a:gd name="T43" fmla="*/ 7 h 117"/>
                <a:gd name="T44" fmla="*/ 22 w 80"/>
                <a:gd name="T45" fmla="*/ 7 h 117"/>
                <a:gd name="T46" fmla="*/ 24 w 80"/>
                <a:gd name="T47" fmla="*/ 9 h 117"/>
                <a:gd name="T48" fmla="*/ 24 w 80"/>
                <a:gd name="T49" fmla="*/ 10 h 117"/>
                <a:gd name="T50" fmla="*/ 19 w 80"/>
                <a:gd name="T51" fmla="*/ 12 h 117"/>
                <a:gd name="T52" fmla="*/ 11 w 80"/>
                <a:gd name="T53" fmla="*/ 13 h 117"/>
                <a:gd name="T54" fmla="*/ 2 w 80"/>
                <a:gd name="T55" fmla="*/ 12 h 117"/>
                <a:gd name="T56" fmla="*/ 0 w 80"/>
                <a:gd name="T57" fmla="*/ 11 h 117"/>
                <a:gd name="T58" fmla="*/ 0 w 80"/>
                <a:gd name="T59" fmla="*/ 10 h 117"/>
                <a:gd name="T60" fmla="*/ 2 w 80"/>
                <a:gd name="T61" fmla="*/ 10 h 117"/>
                <a:gd name="T62" fmla="*/ 5 w 80"/>
                <a:gd name="T63" fmla="*/ 8 h 117"/>
                <a:gd name="T64" fmla="*/ 2 w 80"/>
                <a:gd name="T65" fmla="*/ 7 h 117"/>
                <a:gd name="T66" fmla="*/ 2 w 80"/>
                <a:gd name="T67" fmla="*/ 7 h 117"/>
                <a:gd name="T68" fmla="*/ 2 w 80"/>
                <a:gd name="T69" fmla="*/ 6 h 117"/>
                <a:gd name="T70" fmla="*/ 6 w 80"/>
                <a:gd name="T71" fmla="*/ 6 h 117"/>
                <a:gd name="T72" fmla="*/ 9 w 80"/>
                <a:gd name="T73" fmla="*/ 1 h 117"/>
                <a:gd name="T74" fmla="*/ 6 w 80"/>
                <a:gd name="T75" fmla="*/ 1 h 117"/>
                <a:gd name="T76" fmla="*/ 6 w 80"/>
                <a:gd name="T77" fmla="*/ 4 h 117"/>
                <a:gd name="T78" fmla="*/ 10 w 80"/>
                <a:gd name="T79" fmla="*/ 5 h 117"/>
                <a:gd name="T80" fmla="*/ 14 w 80"/>
                <a:gd name="T81" fmla="*/ 5 h 117"/>
                <a:gd name="T82" fmla="*/ 16 w 80"/>
                <a:gd name="T83" fmla="*/ 4 h 117"/>
                <a:gd name="T84" fmla="*/ 16 w 80"/>
                <a:gd name="T85" fmla="*/ 2 h 117"/>
                <a:gd name="T86" fmla="*/ 14 w 80"/>
                <a:gd name="T87" fmla="*/ 1 h 117"/>
                <a:gd name="T88" fmla="*/ 6 w 80"/>
                <a:gd name="T89" fmla="*/ 9 h 117"/>
                <a:gd name="T90" fmla="*/ 4 w 80"/>
                <a:gd name="T91" fmla="*/ 10 h 117"/>
                <a:gd name="T92" fmla="*/ 4 w 80"/>
                <a:gd name="T93" fmla="*/ 10 h 117"/>
                <a:gd name="T94" fmla="*/ 5 w 80"/>
                <a:gd name="T95" fmla="*/ 11 h 117"/>
                <a:gd name="T96" fmla="*/ 12 w 80"/>
                <a:gd name="T97" fmla="*/ 11 h 117"/>
                <a:gd name="T98" fmla="*/ 20 w 80"/>
                <a:gd name="T99" fmla="*/ 11 h 117"/>
                <a:gd name="T100" fmla="*/ 22 w 80"/>
                <a:gd name="T101" fmla="*/ 10 h 117"/>
                <a:gd name="T102" fmla="*/ 22 w 80"/>
                <a:gd name="T103" fmla="*/ 9 h 117"/>
                <a:gd name="T104" fmla="*/ 15 w 80"/>
                <a:gd name="T105" fmla="*/ 9 h 117"/>
                <a:gd name="T106" fmla="*/ 6 w 80"/>
                <a:gd name="T107" fmla="*/ 9 h 1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0"/>
                <a:gd name="T163" fmla="*/ 0 h 117"/>
                <a:gd name="T164" fmla="*/ 80 w 80"/>
                <a:gd name="T165" fmla="*/ 117 h 1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0" h="117">
                  <a:moveTo>
                    <a:pt x="20" y="52"/>
                  </a:moveTo>
                  <a:lnTo>
                    <a:pt x="16" y="44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4" y="2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76" y="8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68" y="16"/>
                  </a:lnTo>
                  <a:lnTo>
                    <a:pt x="68" y="24"/>
                  </a:lnTo>
                  <a:lnTo>
                    <a:pt x="64" y="36"/>
                  </a:lnTo>
                  <a:lnTo>
                    <a:pt x="60" y="44"/>
                  </a:lnTo>
                  <a:lnTo>
                    <a:pt x="48" y="52"/>
                  </a:lnTo>
                  <a:lnTo>
                    <a:pt x="36" y="52"/>
                  </a:lnTo>
                  <a:lnTo>
                    <a:pt x="32" y="52"/>
                  </a:lnTo>
                  <a:lnTo>
                    <a:pt x="24" y="52"/>
                  </a:lnTo>
                  <a:lnTo>
                    <a:pt x="20" y="56"/>
                  </a:lnTo>
                  <a:lnTo>
                    <a:pt x="16" y="60"/>
                  </a:lnTo>
                  <a:lnTo>
                    <a:pt x="16" y="64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8" y="68"/>
                  </a:lnTo>
                  <a:lnTo>
                    <a:pt x="36" y="68"/>
                  </a:lnTo>
                  <a:lnTo>
                    <a:pt x="52" y="68"/>
                  </a:lnTo>
                  <a:lnTo>
                    <a:pt x="60" y="68"/>
                  </a:lnTo>
                  <a:lnTo>
                    <a:pt x="68" y="68"/>
                  </a:lnTo>
                  <a:lnTo>
                    <a:pt x="72" y="72"/>
                  </a:lnTo>
                  <a:lnTo>
                    <a:pt x="76" y="80"/>
                  </a:lnTo>
                  <a:lnTo>
                    <a:pt x="76" y="85"/>
                  </a:lnTo>
                  <a:lnTo>
                    <a:pt x="76" y="97"/>
                  </a:lnTo>
                  <a:lnTo>
                    <a:pt x="68" y="105"/>
                  </a:lnTo>
                  <a:lnTo>
                    <a:pt x="60" y="113"/>
                  </a:lnTo>
                  <a:lnTo>
                    <a:pt x="48" y="117"/>
                  </a:lnTo>
                  <a:lnTo>
                    <a:pt x="36" y="117"/>
                  </a:lnTo>
                  <a:lnTo>
                    <a:pt x="20" y="117"/>
                  </a:lnTo>
                  <a:lnTo>
                    <a:pt x="8" y="109"/>
                  </a:lnTo>
                  <a:lnTo>
                    <a:pt x="4" y="105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8" y="89"/>
                  </a:lnTo>
                  <a:lnTo>
                    <a:pt x="8" y="85"/>
                  </a:lnTo>
                  <a:lnTo>
                    <a:pt x="16" y="76"/>
                  </a:lnTo>
                  <a:lnTo>
                    <a:pt x="12" y="76"/>
                  </a:lnTo>
                  <a:lnTo>
                    <a:pt x="8" y="72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0" y="52"/>
                  </a:lnTo>
                  <a:close/>
                  <a:moveTo>
                    <a:pt x="36" y="0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24"/>
                  </a:lnTo>
                  <a:lnTo>
                    <a:pt x="20" y="36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52" y="40"/>
                  </a:lnTo>
                  <a:lnTo>
                    <a:pt x="52" y="28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0"/>
                  </a:lnTo>
                  <a:close/>
                  <a:moveTo>
                    <a:pt x="20" y="80"/>
                  </a:moveTo>
                  <a:lnTo>
                    <a:pt x="16" y="85"/>
                  </a:lnTo>
                  <a:lnTo>
                    <a:pt x="12" y="89"/>
                  </a:lnTo>
                  <a:lnTo>
                    <a:pt x="12" y="93"/>
                  </a:lnTo>
                  <a:lnTo>
                    <a:pt x="12" y="97"/>
                  </a:lnTo>
                  <a:lnTo>
                    <a:pt x="16" y="101"/>
                  </a:lnTo>
                  <a:lnTo>
                    <a:pt x="28" y="105"/>
                  </a:lnTo>
                  <a:lnTo>
                    <a:pt x="40" y="105"/>
                  </a:lnTo>
                  <a:lnTo>
                    <a:pt x="56" y="105"/>
                  </a:lnTo>
                  <a:lnTo>
                    <a:pt x="64" y="101"/>
                  </a:lnTo>
                  <a:lnTo>
                    <a:pt x="68" y="97"/>
                  </a:lnTo>
                  <a:lnTo>
                    <a:pt x="72" y="89"/>
                  </a:lnTo>
                  <a:lnTo>
                    <a:pt x="72" y="85"/>
                  </a:lnTo>
                  <a:lnTo>
                    <a:pt x="68" y="85"/>
                  </a:lnTo>
                  <a:lnTo>
                    <a:pt x="60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2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2" name="Freeform 54"/>
            <p:cNvSpPr>
              <a:spLocks/>
            </p:cNvSpPr>
            <p:nvPr/>
          </p:nvSpPr>
          <p:spPr bwMode="auto">
            <a:xfrm>
              <a:off x="5321" y="2142"/>
              <a:ext cx="64" cy="72"/>
            </a:xfrm>
            <a:custGeom>
              <a:avLst/>
              <a:gdLst>
                <a:gd name="T0" fmla="*/ 8 w 85"/>
                <a:gd name="T1" fmla="*/ 7 h 125"/>
                <a:gd name="T2" fmla="*/ 13 w 85"/>
                <a:gd name="T3" fmla="*/ 5 h 125"/>
                <a:gd name="T4" fmla="*/ 17 w 85"/>
                <a:gd name="T5" fmla="*/ 5 h 125"/>
                <a:gd name="T6" fmla="*/ 21 w 85"/>
                <a:gd name="T7" fmla="*/ 5 h 125"/>
                <a:gd name="T8" fmla="*/ 22 w 85"/>
                <a:gd name="T9" fmla="*/ 6 h 125"/>
                <a:gd name="T10" fmla="*/ 23 w 85"/>
                <a:gd name="T11" fmla="*/ 8 h 125"/>
                <a:gd name="T12" fmla="*/ 23 w 85"/>
                <a:gd name="T13" fmla="*/ 12 h 125"/>
                <a:gd name="T14" fmla="*/ 23 w 85"/>
                <a:gd name="T15" fmla="*/ 13 h 125"/>
                <a:gd name="T16" fmla="*/ 26 w 85"/>
                <a:gd name="T17" fmla="*/ 13 h 125"/>
                <a:gd name="T18" fmla="*/ 27 w 85"/>
                <a:gd name="T19" fmla="*/ 14 h 125"/>
                <a:gd name="T20" fmla="*/ 15 w 85"/>
                <a:gd name="T21" fmla="*/ 13 h 125"/>
                <a:gd name="T22" fmla="*/ 17 w 85"/>
                <a:gd name="T23" fmla="*/ 13 h 125"/>
                <a:gd name="T24" fmla="*/ 18 w 85"/>
                <a:gd name="T25" fmla="*/ 13 h 125"/>
                <a:gd name="T26" fmla="*/ 18 w 85"/>
                <a:gd name="T27" fmla="*/ 12 h 125"/>
                <a:gd name="T28" fmla="*/ 18 w 85"/>
                <a:gd name="T29" fmla="*/ 8 h 125"/>
                <a:gd name="T30" fmla="*/ 18 w 85"/>
                <a:gd name="T31" fmla="*/ 7 h 125"/>
                <a:gd name="T32" fmla="*/ 17 w 85"/>
                <a:gd name="T33" fmla="*/ 6 h 125"/>
                <a:gd name="T34" fmla="*/ 15 w 85"/>
                <a:gd name="T35" fmla="*/ 6 h 125"/>
                <a:gd name="T36" fmla="*/ 12 w 85"/>
                <a:gd name="T37" fmla="*/ 6 h 125"/>
                <a:gd name="T38" fmla="*/ 8 w 85"/>
                <a:gd name="T39" fmla="*/ 7 h 125"/>
                <a:gd name="T40" fmla="*/ 8 w 85"/>
                <a:gd name="T41" fmla="*/ 12 h 125"/>
                <a:gd name="T42" fmla="*/ 8 w 85"/>
                <a:gd name="T43" fmla="*/ 13 h 125"/>
                <a:gd name="T44" fmla="*/ 11 w 85"/>
                <a:gd name="T45" fmla="*/ 13 h 125"/>
                <a:gd name="T46" fmla="*/ 12 w 85"/>
                <a:gd name="T47" fmla="*/ 14 h 125"/>
                <a:gd name="T48" fmla="*/ 0 w 85"/>
                <a:gd name="T49" fmla="*/ 13 h 125"/>
                <a:gd name="T50" fmla="*/ 3 w 85"/>
                <a:gd name="T51" fmla="*/ 13 h 125"/>
                <a:gd name="T52" fmla="*/ 3 w 85"/>
                <a:gd name="T53" fmla="*/ 13 h 125"/>
                <a:gd name="T54" fmla="*/ 3 w 85"/>
                <a:gd name="T55" fmla="*/ 12 h 125"/>
                <a:gd name="T56" fmla="*/ 3 w 85"/>
                <a:gd name="T57" fmla="*/ 2 h 125"/>
                <a:gd name="T58" fmla="*/ 3 w 85"/>
                <a:gd name="T59" fmla="*/ 1 h 125"/>
                <a:gd name="T60" fmla="*/ 3 w 85"/>
                <a:gd name="T61" fmla="*/ 1 h 125"/>
                <a:gd name="T62" fmla="*/ 2 w 85"/>
                <a:gd name="T63" fmla="*/ 1 h 125"/>
                <a:gd name="T64" fmla="*/ 0 w 85"/>
                <a:gd name="T65" fmla="*/ 1 h 125"/>
                <a:gd name="T66" fmla="*/ 8 w 85"/>
                <a:gd name="T67" fmla="*/ 0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"/>
                <a:gd name="T103" fmla="*/ 0 h 125"/>
                <a:gd name="T104" fmla="*/ 85 w 85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" h="125">
                  <a:moveTo>
                    <a:pt x="25" y="0"/>
                  </a:moveTo>
                  <a:lnTo>
                    <a:pt x="25" y="61"/>
                  </a:lnTo>
                  <a:lnTo>
                    <a:pt x="33" y="53"/>
                  </a:lnTo>
                  <a:lnTo>
                    <a:pt x="41" y="45"/>
                  </a:lnTo>
                  <a:lnTo>
                    <a:pt x="45" y="45"/>
                  </a:lnTo>
                  <a:lnTo>
                    <a:pt x="53" y="45"/>
                  </a:lnTo>
                  <a:lnTo>
                    <a:pt x="57" y="45"/>
                  </a:lnTo>
                  <a:lnTo>
                    <a:pt x="65" y="45"/>
                  </a:lnTo>
                  <a:lnTo>
                    <a:pt x="69" y="53"/>
                  </a:lnTo>
                  <a:lnTo>
                    <a:pt x="69" y="57"/>
                  </a:lnTo>
                  <a:lnTo>
                    <a:pt x="73" y="65"/>
                  </a:lnTo>
                  <a:lnTo>
                    <a:pt x="73" y="77"/>
                  </a:lnTo>
                  <a:lnTo>
                    <a:pt x="73" y="105"/>
                  </a:lnTo>
                  <a:lnTo>
                    <a:pt x="73" y="113"/>
                  </a:lnTo>
                  <a:lnTo>
                    <a:pt x="73" y="117"/>
                  </a:lnTo>
                  <a:lnTo>
                    <a:pt x="77" y="121"/>
                  </a:lnTo>
                  <a:lnTo>
                    <a:pt x="81" y="121"/>
                  </a:lnTo>
                  <a:lnTo>
                    <a:pt x="85" y="121"/>
                  </a:lnTo>
                  <a:lnTo>
                    <a:pt x="85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49" y="121"/>
                  </a:lnTo>
                  <a:lnTo>
                    <a:pt x="53" y="121"/>
                  </a:lnTo>
                  <a:lnTo>
                    <a:pt x="57" y="121"/>
                  </a:lnTo>
                  <a:lnTo>
                    <a:pt x="57" y="117"/>
                  </a:lnTo>
                  <a:lnTo>
                    <a:pt x="57" y="113"/>
                  </a:lnTo>
                  <a:lnTo>
                    <a:pt x="57" y="105"/>
                  </a:lnTo>
                  <a:lnTo>
                    <a:pt x="57" y="77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3" y="57"/>
                  </a:lnTo>
                  <a:lnTo>
                    <a:pt x="49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7"/>
                  </a:lnTo>
                  <a:lnTo>
                    <a:pt x="33" y="61"/>
                  </a:lnTo>
                  <a:lnTo>
                    <a:pt x="25" y="65"/>
                  </a:lnTo>
                  <a:lnTo>
                    <a:pt x="25" y="105"/>
                  </a:lnTo>
                  <a:lnTo>
                    <a:pt x="25" y="113"/>
                  </a:lnTo>
                  <a:lnTo>
                    <a:pt x="25" y="117"/>
                  </a:lnTo>
                  <a:lnTo>
                    <a:pt x="29" y="121"/>
                  </a:lnTo>
                  <a:lnTo>
                    <a:pt x="33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8" y="105"/>
                  </a:lnTo>
                  <a:lnTo>
                    <a:pt x="8" y="33"/>
                  </a:lnTo>
                  <a:lnTo>
                    <a:pt x="8" y="21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4" y="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3" name="Freeform 55"/>
            <p:cNvSpPr>
              <a:spLocks/>
            </p:cNvSpPr>
            <p:nvPr/>
          </p:nvSpPr>
          <p:spPr bwMode="auto">
            <a:xfrm>
              <a:off x="5385" y="2154"/>
              <a:ext cx="37" cy="60"/>
            </a:xfrm>
            <a:custGeom>
              <a:avLst/>
              <a:gdLst>
                <a:gd name="T0" fmla="*/ 9 w 49"/>
                <a:gd name="T1" fmla="*/ 0 h 104"/>
                <a:gd name="T2" fmla="*/ 9 w 49"/>
                <a:gd name="T3" fmla="*/ 3 h 104"/>
                <a:gd name="T4" fmla="*/ 16 w 49"/>
                <a:gd name="T5" fmla="*/ 3 h 104"/>
                <a:gd name="T6" fmla="*/ 16 w 49"/>
                <a:gd name="T7" fmla="*/ 3 h 104"/>
                <a:gd name="T8" fmla="*/ 9 w 49"/>
                <a:gd name="T9" fmla="*/ 3 h 104"/>
                <a:gd name="T10" fmla="*/ 9 w 49"/>
                <a:gd name="T11" fmla="*/ 9 h 104"/>
                <a:gd name="T12" fmla="*/ 9 w 49"/>
                <a:gd name="T13" fmla="*/ 10 h 104"/>
                <a:gd name="T14" fmla="*/ 9 w 49"/>
                <a:gd name="T15" fmla="*/ 10 h 104"/>
                <a:gd name="T16" fmla="*/ 11 w 49"/>
                <a:gd name="T17" fmla="*/ 10 h 104"/>
                <a:gd name="T18" fmla="*/ 11 w 49"/>
                <a:gd name="T19" fmla="*/ 10 h 104"/>
                <a:gd name="T20" fmla="*/ 13 w 49"/>
                <a:gd name="T21" fmla="*/ 10 h 104"/>
                <a:gd name="T22" fmla="*/ 13 w 49"/>
                <a:gd name="T23" fmla="*/ 10 h 104"/>
                <a:gd name="T24" fmla="*/ 14 w 49"/>
                <a:gd name="T25" fmla="*/ 10 h 104"/>
                <a:gd name="T26" fmla="*/ 14 w 49"/>
                <a:gd name="T27" fmla="*/ 10 h 104"/>
                <a:gd name="T28" fmla="*/ 16 w 49"/>
                <a:gd name="T29" fmla="*/ 10 h 104"/>
                <a:gd name="T30" fmla="*/ 14 w 49"/>
                <a:gd name="T31" fmla="*/ 10 h 104"/>
                <a:gd name="T32" fmla="*/ 13 w 49"/>
                <a:gd name="T33" fmla="*/ 11 h 104"/>
                <a:gd name="T34" fmla="*/ 11 w 49"/>
                <a:gd name="T35" fmla="*/ 12 h 104"/>
                <a:gd name="T36" fmla="*/ 9 w 49"/>
                <a:gd name="T37" fmla="*/ 12 h 104"/>
                <a:gd name="T38" fmla="*/ 8 w 49"/>
                <a:gd name="T39" fmla="*/ 12 h 104"/>
                <a:gd name="T40" fmla="*/ 6 w 49"/>
                <a:gd name="T41" fmla="*/ 12 h 104"/>
                <a:gd name="T42" fmla="*/ 5 w 49"/>
                <a:gd name="T43" fmla="*/ 11 h 104"/>
                <a:gd name="T44" fmla="*/ 5 w 49"/>
                <a:gd name="T45" fmla="*/ 10 h 104"/>
                <a:gd name="T46" fmla="*/ 4 w 49"/>
                <a:gd name="T47" fmla="*/ 10 h 104"/>
                <a:gd name="T48" fmla="*/ 4 w 49"/>
                <a:gd name="T49" fmla="*/ 9 h 104"/>
                <a:gd name="T50" fmla="*/ 4 w 49"/>
                <a:gd name="T51" fmla="*/ 3 h 104"/>
                <a:gd name="T52" fmla="*/ 0 w 49"/>
                <a:gd name="T53" fmla="*/ 3 h 104"/>
                <a:gd name="T54" fmla="*/ 0 w 49"/>
                <a:gd name="T55" fmla="*/ 3 h 104"/>
                <a:gd name="T56" fmla="*/ 2 w 49"/>
                <a:gd name="T57" fmla="*/ 3 h 104"/>
                <a:gd name="T58" fmla="*/ 4 w 49"/>
                <a:gd name="T59" fmla="*/ 2 h 104"/>
                <a:gd name="T60" fmla="*/ 5 w 49"/>
                <a:gd name="T61" fmla="*/ 2 h 104"/>
                <a:gd name="T62" fmla="*/ 6 w 49"/>
                <a:gd name="T63" fmla="*/ 1 h 104"/>
                <a:gd name="T64" fmla="*/ 8 w 49"/>
                <a:gd name="T65" fmla="*/ 1 h 104"/>
                <a:gd name="T66" fmla="*/ 8 w 49"/>
                <a:gd name="T67" fmla="*/ 0 h 104"/>
                <a:gd name="T68" fmla="*/ 9 w 49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104"/>
                <a:gd name="T107" fmla="*/ 49 w 49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104">
                  <a:moveTo>
                    <a:pt x="28" y="0"/>
                  </a:moveTo>
                  <a:lnTo>
                    <a:pt x="28" y="24"/>
                  </a:lnTo>
                  <a:lnTo>
                    <a:pt x="49" y="24"/>
                  </a:lnTo>
                  <a:lnTo>
                    <a:pt x="49" y="28"/>
                  </a:lnTo>
                  <a:lnTo>
                    <a:pt x="28" y="28"/>
                  </a:lnTo>
                  <a:lnTo>
                    <a:pt x="28" y="80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2"/>
                  </a:lnTo>
                  <a:lnTo>
                    <a:pt x="40" y="92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9" y="88"/>
                  </a:lnTo>
                  <a:lnTo>
                    <a:pt x="44" y="96"/>
                  </a:lnTo>
                  <a:lnTo>
                    <a:pt x="40" y="100"/>
                  </a:lnTo>
                  <a:lnTo>
                    <a:pt x="36" y="104"/>
                  </a:lnTo>
                  <a:lnTo>
                    <a:pt x="28" y="104"/>
                  </a:lnTo>
                  <a:lnTo>
                    <a:pt x="24" y="104"/>
                  </a:lnTo>
                  <a:lnTo>
                    <a:pt x="20" y="104"/>
                  </a:lnTo>
                  <a:lnTo>
                    <a:pt x="16" y="100"/>
                  </a:lnTo>
                  <a:lnTo>
                    <a:pt x="16" y="96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4" name="Line 56"/>
            <p:cNvSpPr>
              <a:spLocks noChangeShapeType="1"/>
            </p:cNvSpPr>
            <p:nvPr/>
          </p:nvSpPr>
          <p:spPr bwMode="auto">
            <a:xfrm>
              <a:off x="5248" y="1984"/>
              <a:ext cx="1" cy="14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5" name="Line 57"/>
            <p:cNvSpPr>
              <a:spLocks noChangeShapeType="1"/>
            </p:cNvSpPr>
            <p:nvPr/>
          </p:nvSpPr>
          <p:spPr bwMode="auto">
            <a:xfrm>
              <a:off x="3582" y="1057"/>
              <a:ext cx="1" cy="6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6" name="Line 58"/>
            <p:cNvSpPr>
              <a:spLocks noChangeShapeType="1"/>
            </p:cNvSpPr>
            <p:nvPr/>
          </p:nvSpPr>
          <p:spPr bwMode="auto">
            <a:xfrm flipH="1">
              <a:off x="3908" y="1057"/>
              <a:ext cx="720" cy="6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7" name="Line 59"/>
            <p:cNvSpPr>
              <a:spLocks noChangeShapeType="1"/>
            </p:cNvSpPr>
            <p:nvPr/>
          </p:nvSpPr>
          <p:spPr bwMode="auto">
            <a:xfrm flipH="1">
              <a:off x="3585" y="808"/>
              <a:ext cx="648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8" name="Line 60"/>
            <p:cNvSpPr>
              <a:spLocks noChangeShapeType="1"/>
            </p:cNvSpPr>
            <p:nvPr/>
          </p:nvSpPr>
          <p:spPr bwMode="auto">
            <a:xfrm>
              <a:off x="4233" y="808"/>
              <a:ext cx="395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39" name="Line 61"/>
            <p:cNvSpPr>
              <a:spLocks noChangeShapeType="1"/>
            </p:cNvSpPr>
            <p:nvPr/>
          </p:nvSpPr>
          <p:spPr bwMode="auto">
            <a:xfrm>
              <a:off x="4628" y="1057"/>
              <a:ext cx="298" cy="1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0" name="Line 62"/>
            <p:cNvSpPr>
              <a:spLocks noChangeShapeType="1"/>
            </p:cNvSpPr>
            <p:nvPr/>
          </p:nvSpPr>
          <p:spPr bwMode="auto">
            <a:xfrm>
              <a:off x="4926" y="1308"/>
              <a:ext cx="82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1" name="Line 63"/>
            <p:cNvSpPr>
              <a:spLocks noChangeShapeType="1"/>
            </p:cNvSpPr>
            <p:nvPr/>
          </p:nvSpPr>
          <p:spPr bwMode="auto">
            <a:xfrm flipH="1">
              <a:off x="4233" y="1308"/>
              <a:ext cx="693" cy="39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2" name="Line 64"/>
            <p:cNvSpPr>
              <a:spLocks noChangeShapeType="1"/>
            </p:cNvSpPr>
            <p:nvPr/>
          </p:nvSpPr>
          <p:spPr bwMode="auto">
            <a:xfrm flipH="1">
              <a:off x="4628" y="1557"/>
              <a:ext cx="380" cy="1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3" name="Line 65"/>
            <p:cNvSpPr>
              <a:spLocks noChangeShapeType="1"/>
            </p:cNvSpPr>
            <p:nvPr/>
          </p:nvSpPr>
          <p:spPr bwMode="auto">
            <a:xfrm>
              <a:off x="5008" y="1557"/>
              <a:ext cx="231" cy="1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4" name="Text Box 66"/>
            <p:cNvSpPr txBox="1">
              <a:spLocks noChangeArrowheads="1"/>
            </p:cNvSpPr>
            <p:nvPr/>
          </p:nvSpPr>
          <p:spPr bwMode="auto">
            <a:xfrm>
              <a:off x="5088" y="2112"/>
              <a:ext cx="355" cy="1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flight</a:t>
              </a:r>
            </a:p>
          </p:txBody>
        </p:sp>
        <p:sp>
          <p:nvSpPr>
            <p:cNvPr id="42045" name="Text Box 67"/>
            <p:cNvSpPr txBox="1">
              <a:spLocks noChangeArrowheads="1"/>
            </p:cNvSpPr>
            <p:nvPr/>
          </p:nvSpPr>
          <p:spPr bwMode="auto">
            <a:xfrm>
              <a:off x="4800" y="1440"/>
              <a:ext cx="504" cy="1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Nominal</a:t>
              </a:r>
            </a:p>
          </p:txBody>
        </p:sp>
        <p:sp>
          <p:nvSpPr>
            <p:cNvPr id="42046" name="Text Box 68"/>
            <p:cNvSpPr txBox="1">
              <a:spLocks noChangeArrowheads="1"/>
            </p:cNvSpPr>
            <p:nvPr/>
          </p:nvSpPr>
          <p:spPr bwMode="auto">
            <a:xfrm>
              <a:off x="5040" y="1632"/>
              <a:ext cx="505" cy="1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Nominal</a:t>
              </a:r>
            </a:p>
          </p:txBody>
        </p:sp>
        <p:sp>
          <p:nvSpPr>
            <p:cNvPr id="42047" name="Line 69"/>
            <p:cNvSpPr>
              <a:spLocks noChangeShapeType="1"/>
            </p:cNvSpPr>
            <p:nvPr/>
          </p:nvSpPr>
          <p:spPr bwMode="auto">
            <a:xfrm>
              <a:off x="5230" y="1762"/>
              <a:ext cx="0" cy="1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8" name="Line 70"/>
            <p:cNvSpPr>
              <a:spLocks noChangeShapeType="1"/>
            </p:cNvSpPr>
            <p:nvPr/>
          </p:nvSpPr>
          <p:spPr bwMode="auto">
            <a:xfrm>
              <a:off x="4615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49" name="Line 71"/>
            <p:cNvSpPr>
              <a:spLocks noChangeShapeType="1"/>
            </p:cNvSpPr>
            <p:nvPr/>
          </p:nvSpPr>
          <p:spPr bwMode="auto">
            <a:xfrm>
              <a:off x="3566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50" name="Line 72"/>
            <p:cNvSpPr>
              <a:spLocks noChangeShapeType="1"/>
            </p:cNvSpPr>
            <p:nvPr/>
          </p:nvSpPr>
          <p:spPr bwMode="auto">
            <a:xfrm>
              <a:off x="3928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051" name="Line 73"/>
            <p:cNvSpPr>
              <a:spLocks noChangeShapeType="1"/>
            </p:cNvSpPr>
            <p:nvPr/>
          </p:nvSpPr>
          <p:spPr bwMode="auto">
            <a:xfrm>
              <a:off x="4217" y="1845"/>
              <a:ext cx="0" cy="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1995" name="Oval 74"/>
          <p:cNvSpPr>
            <a:spLocks noChangeArrowheads="1"/>
          </p:cNvSpPr>
          <p:nvPr/>
        </p:nvSpPr>
        <p:spPr bwMode="auto">
          <a:xfrm>
            <a:off x="152400" y="3048000"/>
            <a:ext cx="3200400" cy="14478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75"/>
          <p:cNvSpPr>
            <a:spLocks noChangeArrowheads="1"/>
          </p:cNvSpPr>
          <p:nvPr/>
        </p:nvSpPr>
        <p:spPr bwMode="auto">
          <a:xfrm>
            <a:off x="228600" y="2971800"/>
            <a:ext cx="304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CFG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 b="1">
                <a:latin typeface="Comic Sans MS" pitchFamily="66" charset="0"/>
              </a:rPr>
              <a:t>(search space)</a:t>
            </a:r>
            <a:endParaRPr lang="en-US" sz="32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1997" name="Line 76"/>
          <p:cNvSpPr>
            <a:spLocks noChangeShapeType="1"/>
          </p:cNvSpPr>
          <p:nvPr/>
        </p:nvSpPr>
        <p:spPr bwMode="auto">
          <a:xfrm flipV="1">
            <a:off x="3276600" y="3200400"/>
            <a:ext cx="4572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1998" name="Rectangle 77"/>
          <p:cNvSpPr>
            <a:spLocks noChangeArrowheads="1"/>
          </p:cNvSpPr>
          <p:nvPr/>
        </p:nvSpPr>
        <p:spPr bwMode="auto">
          <a:xfrm>
            <a:off x="0" y="1295400"/>
            <a:ext cx="388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2000" i="1">
                <a:solidFill>
                  <a:schemeClr val="accent2"/>
                </a:solidFill>
                <a:latin typeface="Arial Unicode MS" pitchFamily="34" charset="-128"/>
              </a:rPr>
              <a:t>Sequence of words</a:t>
            </a: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000" i="1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41999" name="Rectangle 78"/>
          <p:cNvSpPr>
            <a:spLocks noChangeArrowheads="1"/>
          </p:cNvSpPr>
          <p:nvPr/>
        </p:nvSpPr>
        <p:spPr bwMode="auto">
          <a:xfrm>
            <a:off x="5181600" y="1295400"/>
            <a:ext cx="335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2000" i="1">
                <a:solidFill>
                  <a:schemeClr val="accent2"/>
                </a:solidFill>
                <a:latin typeface="Arial Unicode MS" pitchFamily="34" charset="-128"/>
              </a:rPr>
              <a:t>Valid parse trees</a:t>
            </a: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000" i="1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42000" name="Rectangle 79"/>
          <p:cNvSpPr>
            <a:spLocks noGrp="1" noChangeArrowheads="1"/>
          </p:cNvSpPr>
          <p:nvPr>
            <p:ph type="body" idx="1"/>
          </p:nvPr>
        </p:nvSpPr>
        <p:spPr>
          <a:xfrm>
            <a:off x="1143000" y="4724400"/>
            <a:ext cx="6172200" cy="1828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Search Strategies: 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Top-down</a:t>
            </a:r>
            <a:r>
              <a:rPr lang="en-US" smtClean="0"/>
              <a:t> or goal-directed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Bottom-up</a:t>
            </a:r>
            <a:r>
              <a:rPr lang="en-US" smtClean="0"/>
              <a:t> or data-directed</a:t>
            </a:r>
          </a:p>
        </p:txBody>
      </p:sp>
    </p:spTree>
    <p:extLst>
      <p:ext uri="{BB962C8B-B14F-4D97-AF65-F5344CB8AC3E}">
        <p14:creationId xmlns:p14="http://schemas.microsoft.com/office/powerpoint/2010/main" val="123470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Free Grammar (Example)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" y="1981200"/>
            <a:ext cx="87439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27909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733840-9ADD-4526-9F9D-B8F815E0839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Top-Down Parsing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2362200"/>
          </a:xfrm>
        </p:spPr>
        <p:txBody>
          <a:bodyPr/>
          <a:lstStyle/>
          <a:p>
            <a:pPr eaLnBrk="1" hangingPunct="1"/>
            <a:r>
              <a:rPr lang="en-US" dirty="0" smtClean="0"/>
              <a:t>Since we’re trying to find </a:t>
            </a:r>
            <a:r>
              <a:rPr lang="en-US" dirty="0" smtClean="0">
                <a:solidFill>
                  <a:schemeClr val="accent2"/>
                </a:solidFill>
              </a:rPr>
              <a:t>trees rooted with S</a:t>
            </a:r>
            <a:r>
              <a:rPr lang="en-US" dirty="0" smtClean="0"/>
              <a:t> (Sentences) start with the rules that rewrite S.</a:t>
            </a:r>
          </a:p>
          <a:p>
            <a:pPr eaLnBrk="1" hangingPunct="1"/>
            <a:r>
              <a:rPr lang="en-US" dirty="0" smtClean="0"/>
              <a:t>Then work your way down from there to the words.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06550" y="4114800"/>
            <a:ext cx="6183313" cy="1455738"/>
            <a:chOff x="1012" y="2592"/>
            <a:chExt cx="3895" cy="917"/>
          </a:xfrm>
        </p:grpSpPr>
        <p:sp>
          <p:nvSpPr>
            <p:cNvPr id="43029" name="Freeform 5"/>
            <p:cNvSpPr>
              <a:spLocks/>
            </p:cNvSpPr>
            <p:nvPr/>
          </p:nvSpPr>
          <p:spPr bwMode="auto">
            <a:xfrm>
              <a:off x="2784" y="2592"/>
              <a:ext cx="71" cy="105"/>
            </a:xfrm>
            <a:custGeom>
              <a:avLst/>
              <a:gdLst>
                <a:gd name="T0" fmla="*/ 63 w 71"/>
                <a:gd name="T1" fmla="*/ 35 h 105"/>
                <a:gd name="T2" fmla="*/ 59 w 71"/>
                <a:gd name="T3" fmla="*/ 27 h 105"/>
                <a:gd name="T4" fmla="*/ 51 w 71"/>
                <a:gd name="T5" fmla="*/ 11 h 105"/>
                <a:gd name="T6" fmla="*/ 40 w 71"/>
                <a:gd name="T7" fmla="*/ 4 h 105"/>
                <a:gd name="T8" fmla="*/ 24 w 71"/>
                <a:gd name="T9" fmla="*/ 4 h 105"/>
                <a:gd name="T10" fmla="*/ 16 w 71"/>
                <a:gd name="T11" fmla="*/ 15 h 105"/>
                <a:gd name="T12" fmla="*/ 16 w 71"/>
                <a:gd name="T13" fmla="*/ 23 h 105"/>
                <a:gd name="T14" fmla="*/ 24 w 71"/>
                <a:gd name="T15" fmla="*/ 35 h 105"/>
                <a:gd name="T16" fmla="*/ 40 w 71"/>
                <a:gd name="T17" fmla="*/ 43 h 105"/>
                <a:gd name="T18" fmla="*/ 59 w 71"/>
                <a:gd name="T19" fmla="*/ 58 h 105"/>
                <a:gd name="T20" fmla="*/ 67 w 71"/>
                <a:gd name="T21" fmla="*/ 66 h 105"/>
                <a:gd name="T22" fmla="*/ 71 w 71"/>
                <a:gd name="T23" fmla="*/ 78 h 105"/>
                <a:gd name="T24" fmla="*/ 59 w 71"/>
                <a:gd name="T25" fmla="*/ 98 h 105"/>
                <a:gd name="T26" fmla="*/ 36 w 71"/>
                <a:gd name="T27" fmla="*/ 105 h 105"/>
                <a:gd name="T28" fmla="*/ 28 w 71"/>
                <a:gd name="T29" fmla="*/ 105 h 105"/>
                <a:gd name="T30" fmla="*/ 20 w 71"/>
                <a:gd name="T31" fmla="*/ 102 h 105"/>
                <a:gd name="T32" fmla="*/ 8 w 71"/>
                <a:gd name="T33" fmla="*/ 102 h 105"/>
                <a:gd name="T34" fmla="*/ 4 w 71"/>
                <a:gd name="T35" fmla="*/ 102 h 105"/>
                <a:gd name="T36" fmla="*/ 4 w 71"/>
                <a:gd name="T37" fmla="*/ 105 h 105"/>
                <a:gd name="T38" fmla="*/ 4 w 71"/>
                <a:gd name="T39" fmla="*/ 70 h 105"/>
                <a:gd name="T40" fmla="*/ 8 w 71"/>
                <a:gd name="T41" fmla="*/ 82 h 105"/>
                <a:gd name="T42" fmla="*/ 16 w 71"/>
                <a:gd name="T43" fmla="*/ 94 h 105"/>
                <a:gd name="T44" fmla="*/ 28 w 71"/>
                <a:gd name="T45" fmla="*/ 102 h 105"/>
                <a:gd name="T46" fmla="*/ 44 w 71"/>
                <a:gd name="T47" fmla="*/ 102 h 105"/>
                <a:gd name="T48" fmla="*/ 55 w 71"/>
                <a:gd name="T49" fmla="*/ 90 h 105"/>
                <a:gd name="T50" fmla="*/ 55 w 71"/>
                <a:gd name="T51" fmla="*/ 82 h 105"/>
                <a:gd name="T52" fmla="*/ 51 w 71"/>
                <a:gd name="T53" fmla="*/ 74 h 105"/>
                <a:gd name="T54" fmla="*/ 44 w 71"/>
                <a:gd name="T55" fmla="*/ 66 h 105"/>
                <a:gd name="T56" fmla="*/ 20 w 71"/>
                <a:gd name="T57" fmla="*/ 54 h 105"/>
                <a:gd name="T58" fmla="*/ 8 w 71"/>
                <a:gd name="T59" fmla="*/ 43 h 105"/>
                <a:gd name="T60" fmla="*/ 0 w 71"/>
                <a:gd name="T61" fmla="*/ 31 h 105"/>
                <a:gd name="T62" fmla="*/ 4 w 71"/>
                <a:gd name="T63" fmla="*/ 15 h 105"/>
                <a:gd name="T64" fmla="*/ 20 w 71"/>
                <a:gd name="T65" fmla="*/ 0 h 105"/>
                <a:gd name="T66" fmla="*/ 40 w 71"/>
                <a:gd name="T67" fmla="*/ 0 h 105"/>
                <a:gd name="T68" fmla="*/ 55 w 71"/>
                <a:gd name="T69" fmla="*/ 4 h 105"/>
                <a:gd name="T70" fmla="*/ 59 w 71"/>
                <a:gd name="T71" fmla="*/ 4 h 105"/>
                <a:gd name="T72" fmla="*/ 59 w 71"/>
                <a:gd name="T73" fmla="*/ 4 h 105"/>
                <a:gd name="T74" fmla="*/ 63 w 71"/>
                <a:gd name="T75" fmla="*/ 0 h 1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"/>
                <a:gd name="T115" fmla="*/ 0 h 105"/>
                <a:gd name="T116" fmla="*/ 71 w 71"/>
                <a:gd name="T117" fmla="*/ 105 h 10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" h="105">
                  <a:moveTo>
                    <a:pt x="63" y="0"/>
                  </a:moveTo>
                  <a:lnTo>
                    <a:pt x="63" y="35"/>
                  </a:lnTo>
                  <a:lnTo>
                    <a:pt x="59" y="27"/>
                  </a:lnTo>
                  <a:lnTo>
                    <a:pt x="55" y="19"/>
                  </a:lnTo>
                  <a:lnTo>
                    <a:pt x="51" y="11"/>
                  </a:lnTo>
                  <a:lnTo>
                    <a:pt x="47" y="7"/>
                  </a:lnTo>
                  <a:lnTo>
                    <a:pt x="40" y="4"/>
                  </a:lnTo>
                  <a:lnTo>
                    <a:pt x="32" y="4"/>
                  </a:lnTo>
                  <a:lnTo>
                    <a:pt x="24" y="4"/>
                  </a:lnTo>
                  <a:lnTo>
                    <a:pt x="20" y="7"/>
                  </a:lnTo>
                  <a:lnTo>
                    <a:pt x="16" y="15"/>
                  </a:lnTo>
                  <a:lnTo>
                    <a:pt x="16" y="19"/>
                  </a:lnTo>
                  <a:lnTo>
                    <a:pt x="16" y="23"/>
                  </a:lnTo>
                  <a:lnTo>
                    <a:pt x="16" y="27"/>
                  </a:lnTo>
                  <a:lnTo>
                    <a:pt x="24" y="35"/>
                  </a:lnTo>
                  <a:lnTo>
                    <a:pt x="28" y="39"/>
                  </a:lnTo>
                  <a:lnTo>
                    <a:pt x="40" y="43"/>
                  </a:lnTo>
                  <a:lnTo>
                    <a:pt x="51" y="51"/>
                  </a:lnTo>
                  <a:lnTo>
                    <a:pt x="59" y="58"/>
                  </a:lnTo>
                  <a:lnTo>
                    <a:pt x="63" y="62"/>
                  </a:lnTo>
                  <a:lnTo>
                    <a:pt x="67" y="66"/>
                  </a:lnTo>
                  <a:lnTo>
                    <a:pt x="71" y="70"/>
                  </a:lnTo>
                  <a:lnTo>
                    <a:pt x="71" y="78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51" y="105"/>
                  </a:lnTo>
                  <a:lnTo>
                    <a:pt x="36" y="105"/>
                  </a:lnTo>
                  <a:lnTo>
                    <a:pt x="32" y="105"/>
                  </a:lnTo>
                  <a:lnTo>
                    <a:pt x="28" y="105"/>
                  </a:lnTo>
                  <a:lnTo>
                    <a:pt x="24" y="105"/>
                  </a:lnTo>
                  <a:lnTo>
                    <a:pt x="20" y="102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5"/>
                  </a:lnTo>
                  <a:lnTo>
                    <a:pt x="4" y="70"/>
                  </a:lnTo>
                  <a:lnTo>
                    <a:pt x="8" y="82"/>
                  </a:lnTo>
                  <a:lnTo>
                    <a:pt x="8" y="90"/>
                  </a:lnTo>
                  <a:lnTo>
                    <a:pt x="16" y="94"/>
                  </a:lnTo>
                  <a:lnTo>
                    <a:pt x="20" y="98"/>
                  </a:lnTo>
                  <a:lnTo>
                    <a:pt x="28" y="102"/>
                  </a:lnTo>
                  <a:lnTo>
                    <a:pt x="36" y="102"/>
                  </a:lnTo>
                  <a:lnTo>
                    <a:pt x="44" y="102"/>
                  </a:lnTo>
                  <a:lnTo>
                    <a:pt x="51" y="98"/>
                  </a:lnTo>
                  <a:lnTo>
                    <a:pt x="55" y="90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5" y="78"/>
                  </a:lnTo>
                  <a:lnTo>
                    <a:pt x="51" y="74"/>
                  </a:lnTo>
                  <a:lnTo>
                    <a:pt x="47" y="70"/>
                  </a:lnTo>
                  <a:lnTo>
                    <a:pt x="44" y="66"/>
                  </a:lnTo>
                  <a:lnTo>
                    <a:pt x="32" y="58"/>
                  </a:lnTo>
                  <a:lnTo>
                    <a:pt x="20" y="54"/>
                  </a:lnTo>
                  <a:lnTo>
                    <a:pt x="12" y="47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8" y="7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55" y="4"/>
                  </a:lnTo>
                  <a:lnTo>
                    <a:pt x="55" y="7"/>
                  </a:lnTo>
                  <a:lnTo>
                    <a:pt x="59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0" name="Freeform 6"/>
            <p:cNvSpPr>
              <a:spLocks/>
            </p:cNvSpPr>
            <p:nvPr/>
          </p:nvSpPr>
          <p:spPr bwMode="auto">
            <a:xfrm>
              <a:off x="1447" y="3027"/>
              <a:ext cx="71" cy="106"/>
            </a:xfrm>
            <a:custGeom>
              <a:avLst/>
              <a:gdLst>
                <a:gd name="T0" fmla="*/ 63 w 71"/>
                <a:gd name="T1" fmla="*/ 35 h 106"/>
                <a:gd name="T2" fmla="*/ 59 w 71"/>
                <a:gd name="T3" fmla="*/ 27 h 106"/>
                <a:gd name="T4" fmla="*/ 51 w 71"/>
                <a:gd name="T5" fmla="*/ 11 h 106"/>
                <a:gd name="T6" fmla="*/ 39 w 71"/>
                <a:gd name="T7" fmla="*/ 4 h 106"/>
                <a:gd name="T8" fmla="*/ 28 w 71"/>
                <a:gd name="T9" fmla="*/ 7 h 106"/>
                <a:gd name="T10" fmla="*/ 16 w 71"/>
                <a:gd name="T11" fmla="*/ 15 h 106"/>
                <a:gd name="T12" fmla="*/ 16 w 71"/>
                <a:gd name="T13" fmla="*/ 27 h 106"/>
                <a:gd name="T14" fmla="*/ 24 w 71"/>
                <a:gd name="T15" fmla="*/ 35 h 106"/>
                <a:gd name="T16" fmla="*/ 39 w 71"/>
                <a:gd name="T17" fmla="*/ 47 h 106"/>
                <a:gd name="T18" fmla="*/ 59 w 71"/>
                <a:gd name="T19" fmla="*/ 58 h 106"/>
                <a:gd name="T20" fmla="*/ 67 w 71"/>
                <a:gd name="T21" fmla="*/ 66 h 106"/>
                <a:gd name="T22" fmla="*/ 71 w 71"/>
                <a:gd name="T23" fmla="*/ 78 h 106"/>
                <a:gd name="T24" fmla="*/ 59 w 71"/>
                <a:gd name="T25" fmla="*/ 98 h 106"/>
                <a:gd name="T26" fmla="*/ 35 w 71"/>
                <a:gd name="T27" fmla="*/ 106 h 106"/>
                <a:gd name="T28" fmla="*/ 28 w 71"/>
                <a:gd name="T29" fmla="*/ 106 h 106"/>
                <a:gd name="T30" fmla="*/ 20 w 71"/>
                <a:gd name="T31" fmla="*/ 102 h 106"/>
                <a:gd name="T32" fmla="*/ 8 w 71"/>
                <a:gd name="T33" fmla="*/ 102 h 106"/>
                <a:gd name="T34" fmla="*/ 8 w 71"/>
                <a:gd name="T35" fmla="*/ 102 h 106"/>
                <a:gd name="T36" fmla="*/ 4 w 71"/>
                <a:gd name="T37" fmla="*/ 106 h 106"/>
                <a:gd name="T38" fmla="*/ 4 w 71"/>
                <a:gd name="T39" fmla="*/ 70 h 106"/>
                <a:gd name="T40" fmla="*/ 8 w 71"/>
                <a:gd name="T41" fmla="*/ 82 h 106"/>
                <a:gd name="T42" fmla="*/ 16 w 71"/>
                <a:gd name="T43" fmla="*/ 94 h 106"/>
                <a:gd name="T44" fmla="*/ 28 w 71"/>
                <a:gd name="T45" fmla="*/ 102 h 106"/>
                <a:gd name="T46" fmla="*/ 43 w 71"/>
                <a:gd name="T47" fmla="*/ 102 h 106"/>
                <a:gd name="T48" fmla="*/ 55 w 71"/>
                <a:gd name="T49" fmla="*/ 94 h 106"/>
                <a:gd name="T50" fmla="*/ 55 w 71"/>
                <a:gd name="T51" fmla="*/ 82 h 106"/>
                <a:gd name="T52" fmla="*/ 51 w 71"/>
                <a:gd name="T53" fmla="*/ 74 h 106"/>
                <a:gd name="T54" fmla="*/ 43 w 71"/>
                <a:gd name="T55" fmla="*/ 66 h 106"/>
                <a:gd name="T56" fmla="*/ 20 w 71"/>
                <a:gd name="T57" fmla="*/ 55 h 106"/>
                <a:gd name="T58" fmla="*/ 8 w 71"/>
                <a:gd name="T59" fmla="*/ 43 h 106"/>
                <a:gd name="T60" fmla="*/ 4 w 71"/>
                <a:gd name="T61" fmla="*/ 35 h 106"/>
                <a:gd name="T62" fmla="*/ 4 w 71"/>
                <a:gd name="T63" fmla="*/ 15 h 106"/>
                <a:gd name="T64" fmla="*/ 20 w 71"/>
                <a:gd name="T65" fmla="*/ 0 h 106"/>
                <a:gd name="T66" fmla="*/ 39 w 71"/>
                <a:gd name="T67" fmla="*/ 0 h 106"/>
                <a:gd name="T68" fmla="*/ 55 w 71"/>
                <a:gd name="T69" fmla="*/ 4 h 106"/>
                <a:gd name="T70" fmla="*/ 59 w 71"/>
                <a:gd name="T71" fmla="*/ 7 h 106"/>
                <a:gd name="T72" fmla="*/ 63 w 71"/>
                <a:gd name="T73" fmla="*/ 4 h 106"/>
                <a:gd name="T74" fmla="*/ 63 w 71"/>
                <a:gd name="T75" fmla="*/ 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"/>
                <a:gd name="T115" fmla="*/ 0 h 106"/>
                <a:gd name="T116" fmla="*/ 71 w 71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" h="106">
                  <a:moveTo>
                    <a:pt x="63" y="0"/>
                  </a:moveTo>
                  <a:lnTo>
                    <a:pt x="63" y="35"/>
                  </a:lnTo>
                  <a:lnTo>
                    <a:pt x="59" y="27"/>
                  </a:lnTo>
                  <a:lnTo>
                    <a:pt x="55" y="19"/>
                  </a:lnTo>
                  <a:lnTo>
                    <a:pt x="51" y="11"/>
                  </a:lnTo>
                  <a:lnTo>
                    <a:pt x="47" y="7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16" y="15"/>
                  </a:lnTo>
                  <a:lnTo>
                    <a:pt x="16" y="19"/>
                  </a:lnTo>
                  <a:lnTo>
                    <a:pt x="16" y="27"/>
                  </a:lnTo>
                  <a:lnTo>
                    <a:pt x="20" y="31"/>
                  </a:lnTo>
                  <a:lnTo>
                    <a:pt x="24" y="35"/>
                  </a:lnTo>
                  <a:lnTo>
                    <a:pt x="31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9" y="58"/>
                  </a:lnTo>
                  <a:lnTo>
                    <a:pt x="63" y="62"/>
                  </a:lnTo>
                  <a:lnTo>
                    <a:pt x="67" y="66"/>
                  </a:lnTo>
                  <a:lnTo>
                    <a:pt x="71" y="74"/>
                  </a:lnTo>
                  <a:lnTo>
                    <a:pt x="71" y="78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51" y="106"/>
                  </a:lnTo>
                  <a:lnTo>
                    <a:pt x="35" y="106"/>
                  </a:lnTo>
                  <a:lnTo>
                    <a:pt x="31" y="106"/>
                  </a:lnTo>
                  <a:lnTo>
                    <a:pt x="28" y="106"/>
                  </a:lnTo>
                  <a:lnTo>
                    <a:pt x="24" y="106"/>
                  </a:lnTo>
                  <a:lnTo>
                    <a:pt x="20" y="102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6"/>
                  </a:lnTo>
                  <a:lnTo>
                    <a:pt x="4" y="70"/>
                  </a:lnTo>
                  <a:lnTo>
                    <a:pt x="8" y="82"/>
                  </a:lnTo>
                  <a:lnTo>
                    <a:pt x="12" y="90"/>
                  </a:lnTo>
                  <a:lnTo>
                    <a:pt x="16" y="94"/>
                  </a:lnTo>
                  <a:lnTo>
                    <a:pt x="20" y="98"/>
                  </a:lnTo>
                  <a:lnTo>
                    <a:pt x="28" y="102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9" y="86"/>
                  </a:lnTo>
                  <a:lnTo>
                    <a:pt x="55" y="82"/>
                  </a:lnTo>
                  <a:lnTo>
                    <a:pt x="55" y="78"/>
                  </a:lnTo>
                  <a:lnTo>
                    <a:pt x="51" y="74"/>
                  </a:lnTo>
                  <a:lnTo>
                    <a:pt x="47" y="70"/>
                  </a:lnTo>
                  <a:lnTo>
                    <a:pt x="43" y="66"/>
                  </a:lnTo>
                  <a:lnTo>
                    <a:pt x="31" y="62"/>
                  </a:lnTo>
                  <a:lnTo>
                    <a:pt x="20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4" y="35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12" y="7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55" y="4"/>
                  </a:lnTo>
                  <a:lnTo>
                    <a:pt x="55" y="7"/>
                  </a:lnTo>
                  <a:lnTo>
                    <a:pt x="59" y="7"/>
                  </a:lnTo>
                  <a:lnTo>
                    <a:pt x="59" y="4"/>
                  </a:lnTo>
                  <a:lnTo>
                    <a:pt x="63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1" name="Freeform 7"/>
            <p:cNvSpPr>
              <a:spLocks/>
            </p:cNvSpPr>
            <p:nvPr/>
          </p:nvSpPr>
          <p:spPr bwMode="auto">
            <a:xfrm>
              <a:off x="3424" y="3027"/>
              <a:ext cx="67" cy="106"/>
            </a:xfrm>
            <a:custGeom>
              <a:avLst/>
              <a:gdLst>
                <a:gd name="T0" fmla="*/ 63 w 67"/>
                <a:gd name="T1" fmla="*/ 35 h 106"/>
                <a:gd name="T2" fmla="*/ 59 w 67"/>
                <a:gd name="T3" fmla="*/ 27 h 106"/>
                <a:gd name="T4" fmla="*/ 51 w 67"/>
                <a:gd name="T5" fmla="*/ 11 h 106"/>
                <a:gd name="T6" fmla="*/ 39 w 67"/>
                <a:gd name="T7" fmla="*/ 4 h 106"/>
                <a:gd name="T8" fmla="*/ 24 w 67"/>
                <a:gd name="T9" fmla="*/ 7 h 106"/>
                <a:gd name="T10" fmla="*/ 16 w 67"/>
                <a:gd name="T11" fmla="*/ 15 h 106"/>
                <a:gd name="T12" fmla="*/ 12 w 67"/>
                <a:gd name="T13" fmla="*/ 27 h 106"/>
                <a:gd name="T14" fmla="*/ 20 w 67"/>
                <a:gd name="T15" fmla="*/ 35 h 106"/>
                <a:gd name="T16" fmla="*/ 39 w 67"/>
                <a:gd name="T17" fmla="*/ 47 h 106"/>
                <a:gd name="T18" fmla="*/ 59 w 67"/>
                <a:gd name="T19" fmla="*/ 58 h 106"/>
                <a:gd name="T20" fmla="*/ 67 w 67"/>
                <a:gd name="T21" fmla="*/ 66 h 106"/>
                <a:gd name="T22" fmla="*/ 67 w 67"/>
                <a:gd name="T23" fmla="*/ 78 h 106"/>
                <a:gd name="T24" fmla="*/ 59 w 67"/>
                <a:gd name="T25" fmla="*/ 98 h 106"/>
                <a:gd name="T26" fmla="*/ 36 w 67"/>
                <a:gd name="T27" fmla="*/ 106 h 106"/>
                <a:gd name="T28" fmla="*/ 28 w 67"/>
                <a:gd name="T29" fmla="*/ 106 h 106"/>
                <a:gd name="T30" fmla="*/ 16 w 67"/>
                <a:gd name="T31" fmla="*/ 102 h 106"/>
                <a:gd name="T32" fmla="*/ 8 w 67"/>
                <a:gd name="T33" fmla="*/ 102 h 106"/>
                <a:gd name="T34" fmla="*/ 4 w 67"/>
                <a:gd name="T35" fmla="*/ 102 h 106"/>
                <a:gd name="T36" fmla="*/ 4 w 67"/>
                <a:gd name="T37" fmla="*/ 106 h 106"/>
                <a:gd name="T38" fmla="*/ 0 w 67"/>
                <a:gd name="T39" fmla="*/ 70 h 106"/>
                <a:gd name="T40" fmla="*/ 4 w 67"/>
                <a:gd name="T41" fmla="*/ 82 h 106"/>
                <a:gd name="T42" fmla="*/ 12 w 67"/>
                <a:gd name="T43" fmla="*/ 94 h 106"/>
                <a:gd name="T44" fmla="*/ 28 w 67"/>
                <a:gd name="T45" fmla="*/ 102 h 106"/>
                <a:gd name="T46" fmla="*/ 43 w 67"/>
                <a:gd name="T47" fmla="*/ 102 h 106"/>
                <a:gd name="T48" fmla="*/ 55 w 67"/>
                <a:gd name="T49" fmla="*/ 94 h 106"/>
                <a:gd name="T50" fmla="*/ 55 w 67"/>
                <a:gd name="T51" fmla="*/ 82 h 106"/>
                <a:gd name="T52" fmla="*/ 51 w 67"/>
                <a:gd name="T53" fmla="*/ 74 h 106"/>
                <a:gd name="T54" fmla="*/ 39 w 67"/>
                <a:gd name="T55" fmla="*/ 66 h 106"/>
                <a:gd name="T56" fmla="*/ 20 w 67"/>
                <a:gd name="T57" fmla="*/ 55 h 106"/>
                <a:gd name="T58" fmla="*/ 8 w 67"/>
                <a:gd name="T59" fmla="*/ 43 h 106"/>
                <a:gd name="T60" fmla="*/ 0 w 67"/>
                <a:gd name="T61" fmla="*/ 35 h 106"/>
                <a:gd name="T62" fmla="*/ 0 w 67"/>
                <a:gd name="T63" fmla="*/ 15 h 106"/>
                <a:gd name="T64" fmla="*/ 20 w 67"/>
                <a:gd name="T65" fmla="*/ 0 h 106"/>
                <a:gd name="T66" fmla="*/ 39 w 67"/>
                <a:gd name="T67" fmla="*/ 0 h 106"/>
                <a:gd name="T68" fmla="*/ 51 w 67"/>
                <a:gd name="T69" fmla="*/ 4 h 106"/>
                <a:gd name="T70" fmla="*/ 55 w 67"/>
                <a:gd name="T71" fmla="*/ 7 h 106"/>
                <a:gd name="T72" fmla="*/ 59 w 67"/>
                <a:gd name="T73" fmla="*/ 4 h 106"/>
                <a:gd name="T74" fmla="*/ 63 w 67"/>
                <a:gd name="T75" fmla="*/ 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7"/>
                <a:gd name="T115" fmla="*/ 0 h 106"/>
                <a:gd name="T116" fmla="*/ 67 w 67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7" h="106">
                  <a:moveTo>
                    <a:pt x="63" y="0"/>
                  </a:moveTo>
                  <a:lnTo>
                    <a:pt x="63" y="35"/>
                  </a:lnTo>
                  <a:lnTo>
                    <a:pt x="59" y="35"/>
                  </a:lnTo>
                  <a:lnTo>
                    <a:pt x="59" y="27"/>
                  </a:lnTo>
                  <a:lnTo>
                    <a:pt x="55" y="19"/>
                  </a:lnTo>
                  <a:lnTo>
                    <a:pt x="51" y="11"/>
                  </a:lnTo>
                  <a:lnTo>
                    <a:pt x="43" y="7"/>
                  </a:lnTo>
                  <a:lnTo>
                    <a:pt x="39" y="4"/>
                  </a:lnTo>
                  <a:lnTo>
                    <a:pt x="32" y="4"/>
                  </a:lnTo>
                  <a:lnTo>
                    <a:pt x="24" y="7"/>
                  </a:lnTo>
                  <a:lnTo>
                    <a:pt x="20" y="7"/>
                  </a:lnTo>
                  <a:lnTo>
                    <a:pt x="16" y="15"/>
                  </a:lnTo>
                  <a:lnTo>
                    <a:pt x="12" y="19"/>
                  </a:lnTo>
                  <a:lnTo>
                    <a:pt x="12" y="27"/>
                  </a:lnTo>
                  <a:lnTo>
                    <a:pt x="16" y="31"/>
                  </a:lnTo>
                  <a:lnTo>
                    <a:pt x="20" y="35"/>
                  </a:lnTo>
                  <a:lnTo>
                    <a:pt x="28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9" y="58"/>
                  </a:lnTo>
                  <a:lnTo>
                    <a:pt x="63" y="62"/>
                  </a:lnTo>
                  <a:lnTo>
                    <a:pt x="67" y="66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47" y="106"/>
                  </a:lnTo>
                  <a:lnTo>
                    <a:pt x="36" y="106"/>
                  </a:lnTo>
                  <a:lnTo>
                    <a:pt x="32" y="106"/>
                  </a:lnTo>
                  <a:lnTo>
                    <a:pt x="28" y="106"/>
                  </a:lnTo>
                  <a:lnTo>
                    <a:pt x="24" y="106"/>
                  </a:lnTo>
                  <a:lnTo>
                    <a:pt x="16" y="102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0" y="106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4" y="82"/>
                  </a:lnTo>
                  <a:lnTo>
                    <a:pt x="8" y="90"/>
                  </a:lnTo>
                  <a:lnTo>
                    <a:pt x="12" y="94"/>
                  </a:lnTo>
                  <a:lnTo>
                    <a:pt x="20" y="98"/>
                  </a:lnTo>
                  <a:lnTo>
                    <a:pt x="28" y="102"/>
                  </a:lnTo>
                  <a:lnTo>
                    <a:pt x="36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1" y="78"/>
                  </a:lnTo>
                  <a:lnTo>
                    <a:pt x="51" y="74"/>
                  </a:lnTo>
                  <a:lnTo>
                    <a:pt x="47" y="70"/>
                  </a:lnTo>
                  <a:lnTo>
                    <a:pt x="39" y="66"/>
                  </a:lnTo>
                  <a:lnTo>
                    <a:pt x="32" y="62"/>
                  </a:lnTo>
                  <a:lnTo>
                    <a:pt x="20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0" y="15"/>
                  </a:lnTo>
                  <a:lnTo>
                    <a:pt x="8" y="7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7" y="4"/>
                  </a:lnTo>
                  <a:lnTo>
                    <a:pt x="51" y="4"/>
                  </a:lnTo>
                  <a:lnTo>
                    <a:pt x="55" y="7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2" name="Freeform 8"/>
            <p:cNvSpPr>
              <a:spLocks/>
            </p:cNvSpPr>
            <p:nvPr/>
          </p:nvSpPr>
          <p:spPr bwMode="auto">
            <a:xfrm>
              <a:off x="4778" y="3027"/>
              <a:ext cx="66" cy="106"/>
            </a:xfrm>
            <a:custGeom>
              <a:avLst/>
              <a:gdLst>
                <a:gd name="T0" fmla="*/ 62 w 66"/>
                <a:gd name="T1" fmla="*/ 35 h 106"/>
                <a:gd name="T2" fmla="*/ 58 w 66"/>
                <a:gd name="T3" fmla="*/ 27 h 106"/>
                <a:gd name="T4" fmla="*/ 51 w 66"/>
                <a:gd name="T5" fmla="*/ 11 h 106"/>
                <a:gd name="T6" fmla="*/ 39 w 66"/>
                <a:gd name="T7" fmla="*/ 4 h 106"/>
                <a:gd name="T8" fmla="*/ 23 w 66"/>
                <a:gd name="T9" fmla="*/ 7 h 106"/>
                <a:gd name="T10" fmla="*/ 15 w 66"/>
                <a:gd name="T11" fmla="*/ 15 h 106"/>
                <a:gd name="T12" fmla="*/ 15 w 66"/>
                <a:gd name="T13" fmla="*/ 27 h 106"/>
                <a:gd name="T14" fmla="*/ 19 w 66"/>
                <a:gd name="T15" fmla="*/ 35 h 106"/>
                <a:gd name="T16" fmla="*/ 39 w 66"/>
                <a:gd name="T17" fmla="*/ 47 h 106"/>
                <a:gd name="T18" fmla="*/ 58 w 66"/>
                <a:gd name="T19" fmla="*/ 58 h 106"/>
                <a:gd name="T20" fmla="*/ 66 w 66"/>
                <a:gd name="T21" fmla="*/ 66 h 106"/>
                <a:gd name="T22" fmla="*/ 66 w 66"/>
                <a:gd name="T23" fmla="*/ 78 h 106"/>
                <a:gd name="T24" fmla="*/ 58 w 66"/>
                <a:gd name="T25" fmla="*/ 98 h 106"/>
                <a:gd name="T26" fmla="*/ 35 w 66"/>
                <a:gd name="T27" fmla="*/ 106 h 106"/>
                <a:gd name="T28" fmla="*/ 27 w 66"/>
                <a:gd name="T29" fmla="*/ 106 h 106"/>
                <a:gd name="T30" fmla="*/ 15 w 66"/>
                <a:gd name="T31" fmla="*/ 102 h 106"/>
                <a:gd name="T32" fmla="*/ 7 w 66"/>
                <a:gd name="T33" fmla="*/ 102 h 106"/>
                <a:gd name="T34" fmla="*/ 4 w 66"/>
                <a:gd name="T35" fmla="*/ 102 h 106"/>
                <a:gd name="T36" fmla="*/ 4 w 66"/>
                <a:gd name="T37" fmla="*/ 106 h 106"/>
                <a:gd name="T38" fmla="*/ 0 w 66"/>
                <a:gd name="T39" fmla="*/ 70 h 106"/>
                <a:gd name="T40" fmla="*/ 4 w 66"/>
                <a:gd name="T41" fmla="*/ 82 h 106"/>
                <a:gd name="T42" fmla="*/ 11 w 66"/>
                <a:gd name="T43" fmla="*/ 94 h 106"/>
                <a:gd name="T44" fmla="*/ 27 w 66"/>
                <a:gd name="T45" fmla="*/ 102 h 106"/>
                <a:gd name="T46" fmla="*/ 43 w 66"/>
                <a:gd name="T47" fmla="*/ 102 h 106"/>
                <a:gd name="T48" fmla="*/ 55 w 66"/>
                <a:gd name="T49" fmla="*/ 94 h 106"/>
                <a:gd name="T50" fmla="*/ 55 w 66"/>
                <a:gd name="T51" fmla="*/ 82 h 106"/>
                <a:gd name="T52" fmla="*/ 51 w 66"/>
                <a:gd name="T53" fmla="*/ 74 h 106"/>
                <a:gd name="T54" fmla="*/ 39 w 66"/>
                <a:gd name="T55" fmla="*/ 66 h 106"/>
                <a:gd name="T56" fmla="*/ 19 w 66"/>
                <a:gd name="T57" fmla="*/ 55 h 106"/>
                <a:gd name="T58" fmla="*/ 7 w 66"/>
                <a:gd name="T59" fmla="*/ 43 h 106"/>
                <a:gd name="T60" fmla="*/ 0 w 66"/>
                <a:gd name="T61" fmla="*/ 35 h 106"/>
                <a:gd name="T62" fmla="*/ 4 w 66"/>
                <a:gd name="T63" fmla="*/ 15 h 106"/>
                <a:gd name="T64" fmla="*/ 19 w 66"/>
                <a:gd name="T65" fmla="*/ 0 h 106"/>
                <a:gd name="T66" fmla="*/ 39 w 66"/>
                <a:gd name="T67" fmla="*/ 0 h 106"/>
                <a:gd name="T68" fmla="*/ 51 w 66"/>
                <a:gd name="T69" fmla="*/ 4 h 106"/>
                <a:gd name="T70" fmla="*/ 55 w 66"/>
                <a:gd name="T71" fmla="*/ 7 h 106"/>
                <a:gd name="T72" fmla="*/ 58 w 66"/>
                <a:gd name="T73" fmla="*/ 4 h 106"/>
                <a:gd name="T74" fmla="*/ 62 w 66"/>
                <a:gd name="T75" fmla="*/ 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6"/>
                <a:gd name="T115" fmla="*/ 0 h 106"/>
                <a:gd name="T116" fmla="*/ 66 w 66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6" h="106">
                  <a:moveTo>
                    <a:pt x="62" y="0"/>
                  </a:moveTo>
                  <a:lnTo>
                    <a:pt x="62" y="35"/>
                  </a:lnTo>
                  <a:lnTo>
                    <a:pt x="58" y="35"/>
                  </a:lnTo>
                  <a:lnTo>
                    <a:pt x="58" y="27"/>
                  </a:lnTo>
                  <a:lnTo>
                    <a:pt x="55" y="19"/>
                  </a:lnTo>
                  <a:lnTo>
                    <a:pt x="51" y="11"/>
                  </a:lnTo>
                  <a:lnTo>
                    <a:pt x="47" y="7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1" y="19"/>
                  </a:lnTo>
                  <a:lnTo>
                    <a:pt x="15" y="27"/>
                  </a:lnTo>
                  <a:lnTo>
                    <a:pt x="15" y="31"/>
                  </a:lnTo>
                  <a:lnTo>
                    <a:pt x="19" y="35"/>
                  </a:lnTo>
                  <a:lnTo>
                    <a:pt x="27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8" y="58"/>
                  </a:lnTo>
                  <a:lnTo>
                    <a:pt x="62" y="62"/>
                  </a:lnTo>
                  <a:lnTo>
                    <a:pt x="66" y="66"/>
                  </a:lnTo>
                  <a:lnTo>
                    <a:pt x="66" y="74"/>
                  </a:lnTo>
                  <a:lnTo>
                    <a:pt x="66" y="78"/>
                  </a:lnTo>
                  <a:lnTo>
                    <a:pt x="66" y="90"/>
                  </a:lnTo>
                  <a:lnTo>
                    <a:pt x="58" y="98"/>
                  </a:lnTo>
                  <a:lnTo>
                    <a:pt x="47" y="106"/>
                  </a:lnTo>
                  <a:lnTo>
                    <a:pt x="35" y="106"/>
                  </a:lnTo>
                  <a:lnTo>
                    <a:pt x="31" y="106"/>
                  </a:lnTo>
                  <a:lnTo>
                    <a:pt x="27" y="106"/>
                  </a:lnTo>
                  <a:lnTo>
                    <a:pt x="23" y="106"/>
                  </a:lnTo>
                  <a:lnTo>
                    <a:pt x="15" y="102"/>
                  </a:lnTo>
                  <a:lnTo>
                    <a:pt x="11" y="102"/>
                  </a:lnTo>
                  <a:lnTo>
                    <a:pt x="7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0" y="106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4" y="82"/>
                  </a:lnTo>
                  <a:lnTo>
                    <a:pt x="7" y="90"/>
                  </a:lnTo>
                  <a:lnTo>
                    <a:pt x="11" y="94"/>
                  </a:lnTo>
                  <a:lnTo>
                    <a:pt x="19" y="98"/>
                  </a:lnTo>
                  <a:lnTo>
                    <a:pt x="27" y="102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5" y="78"/>
                  </a:lnTo>
                  <a:lnTo>
                    <a:pt x="51" y="74"/>
                  </a:lnTo>
                  <a:lnTo>
                    <a:pt x="47" y="70"/>
                  </a:lnTo>
                  <a:lnTo>
                    <a:pt x="39" y="66"/>
                  </a:lnTo>
                  <a:lnTo>
                    <a:pt x="31" y="62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7" y="7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4"/>
                  </a:lnTo>
                  <a:lnTo>
                    <a:pt x="51" y="4"/>
                  </a:lnTo>
                  <a:lnTo>
                    <a:pt x="55" y="7"/>
                  </a:lnTo>
                  <a:lnTo>
                    <a:pt x="58" y="4"/>
                  </a:lnTo>
                  <a:lnTo>
                    <a:pt x="58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3" name="Freeform 9"/>
            <p:cNvSpPr>
              <a:spLocks/>
            </p:cNvSpPr>
            <p:nvPr/>
          </p:nvSpPr>
          <p:spPr bwMode="auto">
            <a:xfrm>
              <a:off x="1012" y="3403"/>
              <a:ext cx="113" cy="106"/>
            </a:xfrm>
            <a:custGeom>
              <a:avLst/>
              <a:gdLst>
                <a:gd name="T0" fmla="*/ 0 w 113"/>
                <a:gd name="T1" fmla="*/ 0 h 106"/>
                <a:gd name="T2" fmla="*/ 27 w 113"/>
                <a:gd name="T3" fmla="*/ 0 h 106"/>
                <a:gd name="T4" fmla="*/ 94 w 113"/>
                <a:gd name="T5" fmla="*/ 83 h 106"/>
                <a:gd name="T6" fmla="*/ 94 w 113"/>
                <a:gd name="T7" fmla="*/ 20 h 106"/>
                <a:gd name="T8" fmla="*/ 94 w 113"/>
                <a:gd name="T9" fmla="*/ 12 h 106"/>
                <a:gd name="T10" fmla="*/ 90 w 113"/>
                <a:gd name="T11" fmla="*/ 8 h 106"/>
                <a:gd name="T12" fmla="*/ 86 w 113"/>
                <a:gd name="T13" fmla="*/ 4 h 106"/>
                <a:gd name="T14" fmla="*/ 82 w 113"/>
                <a:gd name="T15" fmla="*/ 4 h 106"/>
                <a:gd name="T16" fmla="*/ 78 w 113"/>
                <a:gd name="T17" fmla="*/ 4 h 106"/>
                <a:gd name="T18" fmla="*/ 78 w 113"/>
                <a:gd name="T19" fmla="*/ 0 h 106"/>
                <a:gd name="T20" fmla="*/ 113 w 113"/>
                <a:gd name="T21" fmla="*/ 0 h 106"/>
                <a:gd name="T22" fmla="*/ 113 w 113"/>
                <a:gd name="T23" fmla="*/ 4 h 106"/>
                <a:gd name="T24" fmla="*/ 109 w 113"/>
                <a:gd name="T25" fmla="*/ 4 h 106"/>
                <a:gd name="T26" fmla="*/ 106 w 113"/>
                <a:gd name="T27" fmla="*/ 4 h 106"/>
                <a:gd name="T28" fmla="*/ 102 w 113"/>
                <a:gd name="T29" fmla="*/ 8 h 106"/>
                <a:gd name="T30" fmla="*/ 102 w 113"/>
                <a:gd name="T31" fmla="*/ 12 h 106"/>
                <a:gd name="T32" fmla="*/ 98 w 113"/>
                <a:gd name="T33" fmla="*/ 20 h 106"/>
                <a:gd name="T34" fmla="*/ 98 w 113"/>
                <a:gd name="T35" fmla="*/ 106 h 106"/>
                <a:gd name="T36" fmla="*/ 98 w 113"/>
                <a:gd name="T37" fmla="*/ 106 h 106"/>
                <a:gd name="T38" fmla="*/ 27 w 113"/>
                <a:gd name="T39" fmla="*/ 24 h 106"/>
                <a:gd name="T40" fmla="*/ 27 w 113"/>
                <a:gd name="T41" fmla="*/ 86 h 106"/>
                <a:gd name="T42" fmla="*/ 27 w 113"/>
                <a:gd name="T43" fmla="*/ 98 h 106"/>
                <a:gd name="T44" fmla="*/ 31 w 113"/>
                <a:gd name="T45" fmla="*/ 102 h 106"/>
                <a:gd name="T46" fmla="*/ 35 w 113"/>
                <a:gd name="T47" fmla="*/ 102 h 106"/>
                <a:gd name="T48" fmla="*/ 39 w 113"/>
                <a:gd name="T49" fmla="*/ 106 h 106"/>
                <a:gd name="T50" fmla="*/ 43 w 113"/>
                <a:gd name="T51" fmla="*/ 106 h 106"/>
                <a:gd name="T52" fmla="*/ 43 w 113"/>
                <a:gd name="T53" fmla="*/ 106 h 106"/>
                <a:gd name="T54" fmla="*/ 7 w 113"/>
                <a:gd name="T55" fmla="*/ 106 h 106"/>
                <a:gd name="T56" fmla="*/ 7 w 113"/>
                <a:gd name="T57" fmla="*/ 106 h 106"/>
                <a:gd name="T58" fmla="*/ 11 w 113"/>
                <a:gd name="T59" fmla="*/ 106 h 106"/>
                <a:gd name="T60" fmla="*/ 15 w 113"/>
                <a:gd name="T61" fmla="*/ 102 h 106"/>
                <a:gd name="T62" fmla="*/ 19 w 113"/>
                <a:gd name="T63" fmla="*/ 102 h 106"/>
                <a:gd name="T64" fmla="*/ 19 w 113"/>
                <a:gd name="T65" fmla="*/ 94 h 106"/>
                <a:gd name="T66" fmla="*/ 19 w 113"/>
                <a:gd name="T67" fmla="*/ 86 h 106"/>
                <a:gd name="T68" fmla="*/ 19 w 113"/>
                <a:gd name="T69" fmla="*/ 16 h 106"/>
                <a:gd name="T70" fmla="*/ 15 w 113"/>
                <a:gd name="T71" fmla="*/ 12 h 106"/>
                <a:gd name="T72" fmla="*/ 15 w 113"/>
                <a:gd name="T73" fmla="*/ 8 h 106"/>
                <a:gd name="T74" fmla="*/ 11 w 113"/>
                <a:gd name="T75" fmla="*/ 8 h 106"/>
                <a:gd name="T76" fmla="*/ 7 w 113"/>
                <a:gd name="T77" fmla="*/ 4 h 106"/>
                <a:gd name="T78" fmla="*/ 4 w 113"/>
                <a:gd name="T79" fmla="*/ 4 h 106"/>
                <a:gd name="T80" fmla="*/ 0 w 113"/>
                <a:gd name="T81" fmla="*/ 4 h 106"/>
                <a:gd name="T82" fmla="*/ 0 w 113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06"/>
                <a:gd name="T128" fmla="*/ 113 w 113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06">
                  <a:moveTo>
                    <a:pt x="0" y="0"/>
                  </a:moveTo>
                  <a:lnTo>
                    <a:pt x="27" y="0"/>
                  </a:lnTo>
                  <a:lnTo>
                    <a:pt x="94" y="83"/>
                  </a:lnTo>
                  <a:lnTo>
                    <a:pt x="94" y="20"/>
                  </a:lnTo>
                  <a:lnTo>
                    <a:pt x="94" y="12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113" y="0"/>
                  </a:lnTo>
                  <a:lnTo>
                    <a:pt x="113" y="4"/>
                  </a:lnTo>
                  <a:lnTo>
                    <a:pt x="109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102" y="12"/>
                  </a:lnTo>
                  <a:lnTo>
                    <a:pt x="98" y="20"/>
                  </a:lnTo>
                  <a:lnTo>
                    <a:pt x="98" y="106"/>
                  </a:lnTo>
                  <a:lnTo>
                    <a:pt x="27" y="24"/>
                  </a:lnTo>
                  <a:lnTo>
                    <a:pt x="27" y="86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7" y="106"/>
                  </a:lnTo>
                  <a:lnTo>
                    <a:pt x="11" y="106"/>
                  </a:lnTo>
                  <a:lnTo>
                    <a:pt x="15" y="102"/>
                  </a:lnTo>
                  <a:lnTo>
                    <a:pt x="19" y="102"/>
                  </a:lnTo>
                  <a:lnTo>
                    <a:pt x="19" y="94"/>
                  </a:lnTo>
                  <a:lnTo>
                    <a:pt x="19" y="86"/>
                  </a:lnTo>
                  <a:lnTo>
                    <a:pt x="19" y="16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4" name="Freeform 10"/>
            <p:cNvSpPr>
              <a:spLocks noEditPoints="1"/>
            </p:cNvSpPr>
            <p:nvPr/>
          </p:nvSpPr>
          <p:spPr bwMode="auto">
            <a:xfrm>
              <a:off x="1129" y="3403"/>
              <a:ext cx="79" cy="106"/>
            </a:xfrm>
            <a:custGeom>
              <a:avLst/>
              <a:gdLst>
                <a:gd name="T0" fmla="*/ 32 w 79"/>
                <a:gd name="T1" fmla="*/ 55 h 106"/>
                <a:gd name="T2" fmla="*/ 32 w 79"/>
                <a:gd name="T3" fmla="*/ 86 h 106"/>
                <a:gd name="T4" fmla="*/ 32 w 79"/>
                <a:gd name="T5" fmla="*/ 98 h 106"/>
                <a:gd name="T6" fmla="*/ 32 w 79"/>
                <a:gd name="T7" fmla="*/ 102 h 106"/>
                <a:gd name="T8" fmla="*/ 36 w 79"/>
                <a:gd name="T9" fmla="*/ 102 h 106"/>
                <a:gd name="T10" fmla="*/ 40 w 79"/>
                <a:gd name="T11" fmla="*/ 106 h 106"/>
                <a:gd name="T12" fmla="*/ 43 w 79"/>
                <a:gd name="T13" fmla="*/ 106 h 106"/>
                <a:gd name="T14" fmla="*/ 43 w 79"/>
                <a:gd name="T15" fmla="*/ 106 h 106"/>
                <a:gd name="T16" fmla="*/ 0 w 79"/>
                <a:gd name="T17" fmla="*/ 106 h 106"/>
                <a:gd name="T18" fmla="*/ 0 w 79"/>
                <a:gd name="T19" fmla="*/ 106 h 106"/>
                <a:gd name="T20" fmla="*/ 4 w 79"/>
                <a:gd name="T21" fmla="*/ 106 h 106"/>
                <a:gd name="T22" fmla="*/ 8 w 79"/>
                <a:gd name="T23" fmla="*/ 102 h 106"/>
                <a:gd name="T24" fmla="*/ 12 w 79"/>
                <a:gd name="T25" fmla="*/ 98 h 106"/>
                <a:gd name="T26" fmla="*/ 16 w 79"/>
                <a:gd name="T27" fmla="*/ 94 h 106"/>
                <a:gd name="T28" fmla="*/ 16 w 79"/>
                <a:gd name="T29" fmla="*/ 86 h 106"/>
                <a:gd name="T30" fmla="*/ 16 w 79"/>
                <a:gd name="T31" fmla="*/ 20 h 106"/>
                <a:gd name="T32" fmla="*/ 16 w 79"/>
                <a:gd name="T33" fmla="*/ 12 h 106"/>
                <a:gd name="T34" fmla="*/ 12 w 79"/>
                <a:gd name="T35" fmla="*/ 8 h 106"/>
                <a:gd name="T36" fmla="*/ 8 w 79"/>
                <a:gd name="T37" fmla="*/ 4 h 106"/>
                <a:gd name="T38" fmla="*/ 4 w 79"/>
                <a:gd name="T39" fmla="*/ 4 h 106"/>
                <a:gd name="T40" fmla="*/ 0 w 79"/>
                <a:gd name="T41" fmla="*/ 4 h 106"/>
                <a:gd name="T42" fmla="*/ 0 w 79"/>
                <a:gd name="T43" fmla="*/ 0 h 106"/>
                <a:gd name="T44" fmla="*/ 40 w 79"/>
                <a:gd name="T45" fmla="*/ 0 h 106"/>
                <a:gd name="T46" fmla="*/ 51 w 79"/>
                <a:gd name="T47" fmla="*/ 4 h 106"/>
                <a:gd name="T48" fmla="*/ 63 w 79"/>
                <a:gd name="T49" fmla="*/ 4 h 106"/>
                <a:gd name="T50" fmla="*/ 67 w 79"/>
                <a:gd name="T51" fmla="*/ 8 h 106"/>
                <a:gd name="T52" fmla="*/ 75 w 79"/>
                <a:gd name="T53" fmla="*/ 16 h 106"/>
                <a:gd name="T54" fmla="*/ 79 w 79"/>
                <a:gd name="T55" fmla="*/ 20 h 106"/>
                <a:gd name="T56" fmla="*/ 79 w 79"/>
                <a:gd name="T57" fmla="*/ 32 h 106"/>
                <a:gd name="T58" fmla="*/ 79 w 79"/>
                <a:gd name="T59" fmla="*/ 43 h 106"/>
                <a:gd name="T60" fmla="*/ 71 w 79"/>
                <a:gd name="T61" fmla="*/ 51 h 106"/>
                <a:gd name="T62" fmla="*/ 63 w 79"/>
                <a:gd name="T63" fmla="*/ 55 h 106"/>
                <a:gd name="T64" fmla="*/ 47 w 79"/>
                <a:gd name="T65" fmla="*/ 59 h 106"/>
                <a:gd name="T66" fmla="*/ 43 w 79"/>
                <a:gd name="T67" fmla="*/ 59 h 106"/>
                <a:gd name="T68" fmla="*/ 40 w 79"/>
                <a:gd name="T69" fmla="*/ 59 h 106"/>
                <a:gd name="T70" fmla="*/ 36 w 79"/>
                <a:gd name="T71" fmla="*/ 59 h 106"/>
                <a:gd name="T72" fmla="*/ 32 w 79"/>
                <a:gd name="T73" fmla="*/ 55 h 106"/>
                <a:gd name="T74" fmla="*/ 32 w 79"/>
                <a:gd name="T75" fmla="*/ 51 h 106"/>
                <a:gd name="T76" fmla="*/ 36 w 79"/>
                <a:gd name="T77" fmla="*/ 51 h 106"/>
                <a:gd name="T78" fmla="*/ 36 w 79"/>
                <a:gd name="T79" fmla="*/ 55 h 106"/>
                <a:gd name="T80" fmla="*/ 40 w 79"/>
                <a:gd name="T81" fmla="*/ 55 h 106"/>
                <a:gd name="T82" fmla="*/ 43 w 79"/>
                <a:gd name="T83" fmla="*/ 55 h 106"/>
                <a:gd name="T84" fmla="*/ 51 w 79"/>
                <a:gd name="T85" fmla="*/ 51 h 106"/>
                <a:gd name="T86" fmla="*/ 55 w 79"/>
                <a:gd name="T87" fmla="*/ 47 h 106"/>
                <a:gd name="T88" fmla="*/ 59 w 79"/>
                <a:gd name="T89" fmla="*/ 39 h 106"/>
                <a:gd name="T90" fmla="*/ 63 w 79"/>
                <a:gd name="T91" fmla="*/ 32 h 106"/>
                <a:gd name="T92" fmla="*/ 63 w 79"/>
                <a:gd name="T93" fmla="*/ 24 h 106"/>
                <a:gd name="T94" fmla="*/ 59 w 79"/>
                <a:gd name="T95" fmla="*/ 20 h 106"/>
                <a:gd name="T96" fmla="*/ 55 w 79"/>
                <a:gd name="T97" fmla="*/ 12 h 106"/>
                <a:gd name="T98" fmla="*/ 51 w 79"/>
                <a:gd name="T99" fmla="*/ 8 h 106"/>
                <a:gd name="T100" fmla="*/ 47 w 79"/>
                <a:gd name="T101" fmla="*/ 8 h 106"/>
                <a:gd name="T102" fmla="*/ 40 w 79"/>
                <a:gd name="T103" fmla="*/ 8 h 106"/>
                <a:gd name="T104" fmla="*/ 36 w 79"/>
                <a:gd name="T105" fmla="*/ 8 h 106"/>
                <a:gd name="T106" fmla="*/ 32 w 79"/>
                <a:gd name="T107" fmla="*/ 8 h 106"/>
                <a:gd name="T108" fmla="*/ 32 w 79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"/>
                <a:gd name="T166" fmla="*/ 0 h 106"/>
                <a:gd name="T167" fmla="*/ 79 w 79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" h="106">
                  <a:moveTo>
                    <a:pt x="32" y="55"/>
                  </a:moveTo>
                  <a:lnTo>
                    <a:pt x="32" y="86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5" y="16"/>
                  </a:lnTo>
                  <a:lnTo>
                    <a:pt x="79" y="20"/>
                  </a:lnTo>
                  <a:lnTo>
                    <a:pt x="79" y="32"/>
                  </a:lnTo>
                  <a:lnTo>
                    <a:pt x="79" y="43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40" y="59"/>
                  </a:lnTo>
                  <a:lnTo>
                    <a:pt x="36" y="59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36" y="55"/>
                  </a:lnTo>
                  <a:lnTo>
                    <a:pt x="40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5" name="Freeform 11"/>
            <p:cNvSpPr>
              <a:spLocks/>
            </p:cNvSpPr>
            <p:nvPr/>
          </p:nvSpPr>
          <p:spPr bwMode="auto">
            <a:xfrm>
              <a:off x="1749" y="3403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4 h 106"/>
                <a:gd name="T4" fmla="*/ 106 w 110"/>
                <a:gd name="T5" fmla="*/ 4 h 106"/>
                <a:gd name="T6" fmla="*/ 102 w 110"/>
                <a:gd name="T7" fmla="*/ 8 h 106"/>
                <a:gd name="T8" fmla="*/ 98 w 110"/>
                <a:gd name="T9" fmla="*/ 12 h 106"/>
                <a:gd name="T10" fmla="*/ 94 w 110"/>
                <a:gd name="T11" fmla="*/ 20 h 106"/>
                <a:gd name="T12" fmla="*/ 63 w 110"/>
                <a:gd name="T13" fmla="*/ 106 h 106"/>
                <a:gd name="T14" fmla="*/ 59 w 110"/>
                <a:gd name="T15" fmla="*/ 106 h 106"/>
                <a:gd name="T16" fmla="*/ 20 w 110"/>
                <a:gd name="T17" fmla="*/ 20 h 106"/>
                <a:gd name="T18" fmla="*/ 16 w 110"/>
                <a:gd name="T19" fmla="*/ 12 h 106"/>
                <a:gd name="T20" fmla="*/ 12 w 110"/>
                <a:gd name="T21" fmla="*/ 8 h 106"/>
                <a:gd name="T22" fmla="*/ 12 w 110"/>
                <a:gd name="T23" fmla="*/ 8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4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4 h 106"/>
                <a:gd name="T36" fmla="*/ 39 w 110"/>
                <a:gd name="T37" fmla="*/ 4 h 106"/>
                <a:gd name="T38" fmla="*/ 35 w 110"/>
                <a:gd name="T39" fmla="*/ 4 h 106"/>
                <a:gd name="T40" fmla="*/ 32 w 110"/>
                <a:gd name="T41" fmla="*/ 8 h 106"/>
                <a:gd name="T42" fmla="*/ 32 w 110"/>
                <a:gd name="T43" fmla="*/ 12 h 106"/>
                <a:gd name="T44" fmla="*/ 35 w 110"/>
                <a:gd name="T45" fmla="*/ 16 h 106"/>
                <a:gd name="T46" fmla="*/ 35 w 110"/>
                <a:gd name="T47" fmla="*/ 24 h 106"/>
                <a:gd name="T48" fmla="*/ 63 w 110"/>
                <a:gd name="T49" fmla="*/ 83 h 106"/>
                <a:gd name="T50" fmla="*/ 86 w 110"/>
                <a:gd name="T51" fmla="*/ 24 h 106"/>
                <a:gd name="T52" fmla="*/ 90 w 110"/>
                <a:gd name="T53" fmla="*/ 16 h 106"/>
                <a:gd name="T54" fmla="*/ 90 w 110"/>
                <a:gd name="T55" fmla="*/ 12 h 106"/>
                <a:gd name="T56" fmla="*/ 90 w 110"/>
                <a:gd name="T57" fmla="*/ 8 h 106"/>
                <a:gd name="T58" fmla="*/ 86 w 110"/>
                <a:gd name="T59" fmla="*/ 8 h 106"/>
                <a:gd name="T60" fmla="*/ 86 w 110"/>
                <a:gd name="T61" fmla="*/ 4 h 106"/>
                <a:gd name="T62" fmla="*/ 83 w 110"/>
                <a:gd name="T63" fmla="*/ 4 h 106"/>
                <a:gd name="T64" fmla="*/ 79 w 110"/>
                <a:gd name="T65" fmla="*/ 4 h 106"/>
                <a:gd name="T66" fmla="*/ 79 w 110"/>
                <a:gd name="T67" fmla="*/ 4 h 106"/>
                <a:gd name="T68" fmla="*/ 79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98" y="12"/>
                  </a:lnTo>
                  <a:lnTo>
                    <a:pt x="94" y="20"/>
                  </a:lnTo>
                  <a:lnTo>
                    <a:pt x="63" y="106"/>
                  </a:lnTo>
                  <a:lnTo>
                    <a:pt x="59" y="106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2" y="8"/>
                  </a:lnTo>
                  <a:lnTo>
                    <a:pt x="32" y="12"/>
                  </a:lnTo>
                  <a:lnTo>
                    <a:pt x="35" y="16"/>
                  </a:lnTo>
                  <a:lnTo>
                    <a:pt x="35" y="24"/>
                  </a:lnTo>
                  <a:lnTo>
                    <a:pt x="63" y="83"/>
                  </a:lnTo>
                  <a:lnTo>
                    <a:pt x="86" y="24"/>
                  </a:lnTo>
                  <a:lnTo>
                    <a:pt x="90" y="16"/>
                  </a:lnTo>
                  <a:lnTo>
                    <a:pt x="90" y="12"/>
                  </a:lnTo>
                  <a:lnTo>
                    <a:pt x="90" y="8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3" y="4"/>
                  </a:lnTo>
                  <a:lnTo>
                    <a:pt x="79" y="4"/>
                  </a:lnTo>
                  <a:lnTo>
                    <a:pt x="79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6" name="Freeform 12"/>
            <p:cNvSpPr>
              <a:spLocks noEditPoints="1"/>
            </p:cNvSpPr>
            <p:nvPr/>
          </p:nvSpPr>
          <p:spPr bwMode="auto">
            <a:xfrm>
              <a:off x="1863" y="3403"/>
              <a:ext cx="82" cy="106"/>
            </a:xfrm>
            <a:custGeom>
              <a:avLst/>
              <a:gdLst>
                <a:gd name="T0" fmla="*/ 31 w 82"/>
                <a:gd name="T1" fmla="*/ 55 h 106"/>
                <a:gd name="T2" fmla="*/ 31 w 82"/>
                <a:gd name="T3" fmla="*/ 86 h 106"/>
                <a:gd name="T4" fmla="*/ 31 w 82"/>
                <a:gd name="T5" fmla="*/ 98 h 106"/>
                <a:gd name="T6" fmla="*/ 31 w 82"/>
                <a:gd name="T7" fmla="*/ 102 h 106"/>
                <a:gd name="T8" fmla="*/ 35 w 82"/>
                <a:gd name="T9" fmla="*/ 102 h 106"/>
                <a:gd name="T10" fmla="*/ 39 w 82"/>
                <a:gd name="T11" fmla="*/ 106 h 106"/>
                <a:gd name="T12" fmla="*/ 43 w 82"/>
                <a:gd name="T13" fmla="*/ 106 h 106"/>
                <a:gd name="T14" fmla="*/ 43 w 82"/>
                <a:gd name="T15" fmla="*/ 106 h 106"/>
                <a:gd name="T16" fmla="*/ 0 w 82"/>
                <a:gd name="T17" fmla="*/ 106 h 106"/>
                <a:gd name="T18" fmla="*/ 0 w 82"/>
                <a:gd name="T19" fmla="*/ 106 h 106"/>
                <a:gd name="T20" fmla="*/ 4 w 82"/>
                <a:gd name="T21" fmla="*/ 106 h 106"/>
                <a:gd name="T22" fmla="*/ 12 w 82"/>
                <a:gd name="T23" fmla="*/ 102 h 106"/>
                <a:gd name="T24" fmla="*/ 16 w 82"/>
                <a:gd name="T25" fmla="*/ 98 h 106"/>
                <a:gd name="T26" fmla="*/ 16 w 82"/>
                <a:gd name="T27" fmla="*/ 94 h 106"/>
                <a:gd name="T28" fmla="*/ 16 w 82"/>
                <a:gd name="T29" fmla="*/ 86 h 106"/>
                <a:gd name="T30" fmla="*/ 16 w 82"/>
                <a:gd name="T31" fmla="*/ 20 h 106"/>
                <a:gd name="T32" fmla="*/ 16 w 82"/>
                <a:gd name="T33" fmla="*/ 12 h 106"/>
                <a:gd name="T34" fmla="*/ 12 w 82"/>
                <a:gd name="T35" fmla="*/ 8 h 106"/>
                <a:gd name="T36" fmla="*/ 8 w 82"/>
                <a:gd name="T37" fmla="*/ 4 h 106"/>
                <a:gd name="T38" fmla="*/ 4 w 82"/>
                <a:gd name="T39" fmla="*/ 4 h 106"/>
                <a:gd name="T40" fmla="*/ 0 w 82"/>
                <a:gd name="T41" fmla="*/ 4 h 106"/>
                <a:gd name="T42" fmla="*/ 0 w 82"/>
                <a:gd name="T43" fmla="*/ 0 h 106"/>
                <a:gd name="T44" fmla="*/ 39 w 82"/>
                <a:gd name="T45" fmla="*/ 0 h 106"/>
                <a:gd name="T46" fmla="*/ 51 w 82"/>
                <a:gd name="T47" fmla="*/ 4 h 106"/>
                <a:gd name="T48" fmla="*/ 63 w 82"/>
                <a:gd name="T49" fmla="*/ 4 h 106"/>
                <a:gd name="T50" fmla="*/ 71 w 82"/>
                <a:gd name="T51" fmla="*/ 8 h 106"/>
                <a:gd name="T52" fmla="*/ 74 w 82"/>
                <a:gd name="T53" fmla="*/ 16 h 106"/>
                <a:gd name="T54" fmla="*/ 78 w 82"/>
                <a:gd name="T55" fmla="*/ 20 h 106"/>
                <a:gd name="T56" fmla="*/ 82 w 82"/>
                <a:gd name="T57" fmla="*/ 32 h 106"/>
                <a:gd name="T58" fmla="*/ 78 w 82"/>
                <a:gd name="T59" fmla="*/ 43 h 106"/>
                <a:gd name="T60" fmla="*/ 71 w 82"/>
                <a:gd name="T61" fmla="*/ 51 h 106"/>
                <a:gd name="T62" fmla="*/ 63 w 82"/>
                <a:gd name="T63" fmla="*/ 55 h 106"/>
                <a:gd name="T64" fmla="*/ 47 w 82"/>
                <a:gd name="T65" fmla="*/ 59 h 106"/>
                <a:gd name="T66" fmla="*/ 43 w 82"/>
                <a:gd name="T67" fmla="*/ 59 h 106"/>
                <a:gd name="T68" fmla="*/ 39 w 82"/>
                <a:gd name="T69" fmla="*/ 59 h 106"/>
                <a:gd name="T70" fmla="*/ 35 w 82"/>
                <a:gd name="T71" fmla="*/ 59 h 106"/>
                <a:gd name="T72" fmla="*/ 31 w 82"/>
                <a:gd name="T73" fmla="*/ 55 h 106"/>
                <a:gd name="T74" fmla="*/ 31 w 82"/>
                <a:gd name="T75" fmla="*/ 51 h 106"/>
                <a:gd name="T76" fmla="*/ 35 w 82"/>
                <a:gd name="T77" fmla="*/ 51 h 106"/>
                <a:gd name="T78" fmla="*/ 39 w 82"/>
                <a:gd name="T79" fmla="*/ 55 h 106"/>
                <a:gd name="T80" fmla="*/ 39 w 82"/>
                <a:gd name="T81" fmla="*/ 55 h 106"/>
                <a:gd name="T82" fmla="*/ 43 w 82"/>
                <a:gd name="T83" fmla="*/ 55 h 106"/>
                <a:gd name="T84" fmla="*/ 51 w 82"/>
                <a:gd name="T85" fmla="*/ 51 h 106"/>
                <a:gd name="T86" fmla="*/ 59 w 82"/>
                <a:gd name="T87" fmla="*/ 47 h 106"/>
                <a:gd name="T88" fmla="*/ 63 w 82"/>
                <a:gd name="T89" fmla="*/ 39 h 106"/>
                <a:gd name="T90" fmla="*/ 63 w 82"/>
                <a:gd name="T91" fmla="*/ 32 h 106"/>
                <a:gd name="T92" fmla="*/ 63 w 82"/>
                <a:gd name="T93" fmla="*/ 24 h 106"/>
                <a:gd name="T94" fmla="*/ 59 w 82"/>
                <a:gd name="T95" fmla="*/ 20 h 106"/>
                <a:gd name="T96" fmla="*/ 55 w 82"/>
                <a:gd name="T97" fmla="*/ 12 h 106"/>
                <a:gd name="T98" fmla="*/ 51 w 82"/>
                <a:gd name="T99" fmla="*/ 8 h 106"/>
                <a:gd name="T100" fmla="*/ 47 w 82"/>
                <a:gd name="T101" fmla="*/ 8 h 106"/>
                <a:gd name="T102" fmla="*/ 39 w 82"/>
                <a:gd name="T103" fmla="*/ 8 h 106"/>
                <a:gd name="T104" fmla="*/ 35 w 82"/>
                <a:gd name="T105" fmla="*/ 8 h 106"/>
                <a:gd name="T106" fmla="*/ 31 w 82"/>
                <a:gd name="T107" fmla="*/ 8 h 106"/>
                <a:gd name="T108" fmla="*/ 31 w 82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6"/>
                <a:gd name="T167" fmla="*/ 82 w 82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6">
                  <a:moveTo>
                    <a:pt x="31" y="55"/>
                  </a:moveTo>
                  <a:lnTo>
                    <a:pt x="31" y="86"/>
                  </a:lnTo>
                  <a:lnTo>
                    <a:pt x="31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4" y="16"/>
                  </a:lnTo>
                  <a:lnTo>
                    <a:pt x="78" y="20"/>
                  </a:lnTo>
                  <a:lnTo>
                    <a:pt x="82" y="32"/>
                  </a:lnTo>
                  <a:lnTo>
                    <a:pt x="78" y="43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9"/>
                  </a:lnTo>
                  <a:lnTo>
                    <a:pt x="35" y="59"/>
                  </a:lnTo>
                  <a:lnTo>
                    <a:pt x="31" y="55"/>
                  </a:lnTo>
                  <a:close/>
                  <a:moveTo>
                    <a:pt x="31" y="51"/>
                  </a:moveTo>
                  <a:lnTo>
                    <a:pt x="35" y="51"/>
                  </a:lnTo>
                  <a:lnTo>
                    <a:pt x="39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7" name="Freeform 13"/>
            <p:cNvSpPr>
              <a:spLocks noEditPoints="1"/>
            </p:cNvSpPr>
            <p:nvPr/>
          </p:nvSpPr>
          <p:spPr bwMode="auto">
            <a:xfrm>
              <a:off x="2930" y="3403"/>
              <a:ext cx="110" cy="106"/>
            </a:xfrm>
            <a:custGeom>
              <a:avLst/>
              <a:gdLst>
                <a:gd name="T0" fmla="*/ 71 w 110"/>
                <a:gd name="T1" fmla="*/ 71 h 106"/>
                <a:gd name="T2" fmla="*/ 31 w 110"/>
                <a:gd name="T3" fmla="*/ 71 h 106"/>
                <a:gd name="T4" fmla="*/ 23 w 110"/>
                <a:gd name="T5" fmla="*/ 86 h 106"/>
                <a:gd name="T6" fmla="*/ 20 w 110"/>
                <a:gd name="T7" fmla="*/ 94 h 106"/>
                <a:gd name="T8" fmla="*/ 20 w 110"/>
                <a:gd name="T9" fmla="*/ 98 h 106"/>
                <a:gd name="T10" fmla="*/ 20 w 110"/>
                <a:gd name="T11" fmla="*/ 98 h 106"/>
                <a:gd name="T12" fmla="*/ 23 w 110"/>
                <a:gd name="T13" fmla="*/ 102 h 106"/>
                <a:gd name="T14" fmla="*/ 27 w 110"/>
                <a:gd name="T15" fmla="*/ 102 h 106"/>
                <a:gd name="T16" fmla="*/ 31 w 110"/>
                <a:gd name="T17" fmla="*/ 106 h 106"/>
                <a:gd name="T18" fmla="*/ 31 w 110"/>
                <a:gd name="T19" fmla="*/ 106 h 106"/>
                <a:gd name="T20" fmla="*/ 0 w 110"/>
                <a:gd name="T21" fmla="*/ 106 h 106"/>
                <a:gd name="T22" fmla="*/ 0 w 110"/>
                <a:gd name="T23" fmla="*/ 106 h 106"/>
                <a:gd name="T24" fmla="*/ 4 w 110"/>
                <a:gd name="T25" fmla="*/ 102 h 106"/>
                <a:gd name="T26" fmla="*/ 8 w 110"/>
                <a:gd name="T27" fmla="*/ 102 h 106"/>
                <a:gd name="T28" fmla="*/ 12 w 110"/>
                <a:gd name="T29" fmla="*/ 94 h 106"/>
                <a:gd name="T30" fmla="*/ 16 w 110"/>
                <a:gd name="T31" fmla="*/ 86 h 106"/>
                <a:gd name="T32" fmla="*/ 55 w 110"/>
                <a:gd name="T33" fmla="*/ 0 h 106"/>
                <a:gd name="T34" fmla="*/ 59 w 110"/>
                <a:gd name="T35" fmla="*/ 0 h 106"/>
                <a:gd name="T36" fmla="*/ 94 w 110"/>
                <a:gd name="T37" fmla="*/ 86 h 106"/>
                <a:gd name="T38" fmla="*/ 98 w 110"/>
                <a:gd name="T39" fmla="*/ 94 h 106"/>
                <a:gd name="T40" fmla="*/ 102 w 110"/>
                <a:gd name="T41" fmla="*/ 102 h 106"/>
                <a:gd name="T42" fmla="*/ 106 w 110"/>
                <a:gd name="T43" fmla="*/ 102 h 106"/>
                <a:gd name="T44" fmla="*/ 110 w 110"/>
                <a:gd name="T45" fmla="*/ 106 h 106"/>
                <a:gd name="T46" fmla="*/ 110 w 110"/>
                <a:gd name="T47" fmla="*/ 106 h 106"/>
                <a:gd name="T48" fmla="*/ 71 w 110"/>
                <a:gd name="T49" fmla="*/ 106 h 106"/>
                <a:gd name="T50" fmla="*/ 71 w 110"/>
                <a:gd name="T51" fmla="*/ 106 h 106"/>
                <a:gd name="T52" fmla="*/ 74 w 110"/>
                <a:gd name="T53" fmla="*/ 102 h 106"/>
                <a:gd name="T54" fmla="*/ 78 w 110"/>
                <a:gd name="T55" fmla="*/ 102 h 106"/>
                <a:gd name="T56" fmla="*/ 78 w 110"/>
                <a:gd name="T57" fmla="*/ 98 h 106"/>
                <a:gd name="T58" fmla="*/ 78 w 110"/>
                <a:gd name="T59" fmla="*/ 98 h 106"/>
                <a:gd name="T60" fmla="*/ 78 w 110"/>
                <a:gd name="T61" fmla="*/ 94 h 106"/>
                <a:gd name="T62" fmla="*/ 78 w 110"/>
                <a:gd name="T63" fmla="*/ 86 h 106"/>
                <a:gd name="T64" fmla="*/ 71 w 110"/>
                <a:gd name="T65" fmla="*/ 71 h 106"/>
                <a:gd name="T66" fmla="*/ 71 w 110"/>
                <a:gd name="T67" fmla="*/ 67 h 106"/>
                <a:gd name="T68" fmla="*/ 51 w 110"/>
                <a:gd name="T69" fmla="*/ 24 h 106"/>
                <a:gd name="T70" fmla="*/ 31 w 110"/>
                <a:gd name="T71" fmla="*/ 67 h 106"/>
                <a:gd name="T72" fmla="*/ 71 w 110"/>
                <a:gd name="T73" fmla="*/ 67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0"/>
                <a:gd name="T112" fmla="*/ 0 h 106"/>
                <a:gd name="T113" fmla="*/ 110 w 110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0" h="106">
                  <a:moveTo>
                    <a:pt x="71" y="71"/>
                  </a:moveTo>
                  <a:lnTo>
                    <a:pt x="31" y="71"/>
                  </a:lnTo>
                  <a:lnTo>
                    <a:pt x="23" y="86"/>
                  </a:lnTo>
                  <a:lnTo>
                    <a:pt x="20" y="94"/>
                  </a:lnTo>
                  <a:lnTo>
                    <a:pt x="20" y="98"/>
                  </a:lnTo>
                  <a:lnTo>
                    <a:pt x="23" y="102"/>
                  </a:lnTo>
                  <a:lnTo>
                    <a:pt x="27" y="102"/>
                  </a:lnTo>
                  <a:lnTo>
                    <a:pt x="31" y="106"/>
                  </a:lnTo>
                  <a:lnTo>
                    <a:pt x="0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4"/>
                  </a:lnTo>
                  <a:lnTo>
                    <a:pt x="16" y="86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94" y="86"/>
                  </a:lnTo>
                  <a:lnTo>
                    <a:pt x="98" y="94"/>
                  </a:lnTo>
                  <a:lnTo>
                    <a:pt x="102" y="102"/>
                  </a:lnTo>
                  <a:lnTo>
                    <a:pt x="106" y="102"/>
                  </a:lnTo>
                  <a:lnTo>
                    <a:pt x="110" y="106"/>
                  </a:lnTo>
                  <a:lnTo>
                    <a:pt x="71" y="106"/>
                  </a:lnTo>
                  <a:lnTo>
                    <a:pt x="74" y="102"/>
                  </a:lnTo>
                  <a:lnTo>
                    <a:pt x="78" y="102"/>
                  </a:lnTo>
                  <a:lnTo>
                    <a:pt x="78" y="98"/>
                  </a:lnTo>
                  <a:lnTo>
                    <a:pt x="78" y="94"/>
                  </a:lnTo>
                  <a:lnTo>
                    <a:pt x="78" y="86"/>
                  </a:lnTo>
                  <a:lnTo>
                    <a:pt x="71" y="71"/>
                  </a:lnTo>
                  <a:close/>
                  <a:moveTo>
                    <a:pt x="71" y="67"/>
                  </a:moveTo>
                  <a:lnTo>
                    <a:pt x="51" y="24"/>
                  </a:lnTo>
                  <a:lnTo>
                    <a:pt x="31" y="67"/>
                  </a:lnTo>
                  <a:lnTo>
                    <a:pt x="71" y="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8" name="Freeform 14"/>
            <p:cNvSpPr>
              <a:spLocks/>
            </p:cNvSpPr>
            <p:nvPr/>
          </p:nvSpPr>
          <p:spPr bwMode="auto">
            <a:xfrm>
              <a:off x="3036" y="3403"/>
              <a:ext cx="110" cy="106"/>
            </a:xfrm>
            <a:custGeom>
              <a:avLst/>
              <a:gdLst>
                <a:gd name="T0" fmla="*/ 74 w 110"/>
                <a:gd name="T1" fmla="*/ 4 h 106"/>
                <a:gd name="T2" fmla="*/ 74 w 110"/>
                <a:gd name="T3" fmla="*/ 0 h 106"/>
                <a:gd name="T4" fmla="*/ 110 w 110"/>
                <a:gd name="T5" fmla="*/ 0 h 106"/>
                <a:gd name="T6" fmla="*/ 110 w 110"/>
                <a:gd name="T7" fmla="*/ 4 h 106"/>
                <a:gd name="T8" fmla="*/ 106 w 110"/>
                <a:gd name="T9" fmla="*/ 4 h 106"/>
                <a:gd name="T10" fmla="*/ 98 w 110"/>
                <a:gd name="T11" fmla="*/ 4 h 106"/>
                <a:gd name="T12" fmla="*/ 94 w 110"/>
                <a:gd name="T13" fmla="*/ 8 h 106"/>
                <a:gd name="T14" fmla="*/ 94 w 110"/>
                <a:gd name="T15" fmla="*/ 12 h 106"/>
                <a:gd name="T16" fmla="*/ 94 w 110"/>
                <a:gd name="T17" fmla="*/ 20 h 106"/>
                <a:gd name="T18" fmla="*/ 94 w 110"/>
                <a:gd name="T19" fmla="*/ 63 h 106"/>
                <a:gd name="T20" fmla="*/ 94 w 110"/>
                <a:gd name="T21" fmla="*/ 75 h 106"/>
                <a:gd name="T22" fmla="*/ 90 w 110"/>
                <a:gd name="T23" fmla="*/ 86 h 106"/>
                <a:gd name="T24" fmla="*/ 86 w 110"/>
                <a:gd name="T25" fmla="*/ 94 h 106"/>
                <a:gd name="T26" fmla="*/ 78 w 110"/>
                <a:gd name="T27" fmla="*/ 102 h 106"/>
                <a:gd name="T28" fmla="*/ 67 w 110"/>
                <a:gd name="T29" fmla="*/ 106 h 106"/>
                <a:gd name="T30" fmla="*/ 55 w 110"/>
                <a:gd name="T31" fmla="*/ 106 h 106"/>
                <a:gd name="T32" fmla="*/ 39 w 110"/>
                <a:gd name="T33" fmla="*/ 106 h 106"/>
                <a:gd name="T34" fmla="*/ 27 w 110"/>
                <a:gd name="T35" fmla="*/ 102 h 106"/>
                <a:gd name="T36" fmla="*/ 19 w 110"/>
                <a:gd name="T37" fmla="*/ 94 h 106"/>
                <a:gd name="T38" fmla="*/ 16 w 110"/>
                <a:gd name="T39" fmla="*/ 86 h 106"/>
                <a:gd name="T40" fmla="*/ 16 w 110"/>
                <a:gd name="T41" fmla="*/ 75 h 106"/>
                <a:gd name="T42" fmla="*/ 16 w 110"/>
                <a:gd name="T43" fmla="*/ 59 h 106"/>
                <a:gd name="T44" fmla="*/ 16 w 110"/>
                <a:gd name="T45" fmla="*/ 20 h 106"/>
                <a:gd name="T46" fmla="*/ 12 w 110"/>
                <a:gd name="T47" fmla="*/ 12 h 106"/>
                <a:gd name="T48" fmla="*/ 12 w 110"/>
                <a:gd name="T49" fmla="*/ 8 h 106"/>
                <a:gd name="T50" fmla="*/ 8 w 110"/>
                <a:gd name="T51" fmla="*/ 4 h 106"/>
                <a:gd name="T52" fmla="*/ 4 w 110"/>
                <a:gd name="T53" fmla="*/ 4 h 106"/>
                <a:gd name="T54" fmla="*/ 0 w 110"/>
                <a:gd name="T55" fmla="*/ 4 h 106"/>
                <a:gd name="T56" fmla="*/ 0 w 110"/>
                <a:gd name="T57" fmla="*/ 0 h 106"/>
                <a:gd name="T58" fmla="*/ 43 w 110"/>
                <a:gd name="T59" fmla="*/ 0 h 106"/>
                <a:gd name="T60" fmla="*/ 43 w 110"/>
                <a:gd name="T61" fmla="*/ 4 h 106"/>
                <a:gd name="T62" fmla="*/ 39 w 110"/>
                <a:gd name="T63" fmla="*/ 4 h 106"/>
                <a:gd name="T64" fmla="*/ 35 w 110"/>
                <a:gd name="T65" fmla="*/ 4 h 106"/>
                <a:gd name="T66" fmla="*/ 31 w 110"/>
                <a:gd name="T67" fmla="*/ 8 h 106"/>
                <a:gd name="T68" fmla="*/ 27 w 110"/>
                <a:gd name="T69" fmla="*/ 12 h 106"/>
                <a:gd name="T70" fmla="*/ 27 w 110"/>
                <a:gd name="T71" fmla="*/ 20 h 106"/>
                <a:gd name="T72" fmla="*/ 27 w 110"/>
                <a:gd name="T73" fmla="*/ 67 h 106"/>
                <a:gd name="T74" fmla="*/ 27 w 110"/>
                <a:gd name="T75" fmla="*/ 71 h 106"/>
                <a:gd name="T76" fmla="*/ 31 w 110"/>
                <a:gd name="T77" fmla="*/ 79 h 106"/>
                <a:gd name="T78" fmla="*/ 31 w 110"/>
                <a:gd name="T79" fmla="*/ 86 h 106"/>
                <a:gd name="T80" fmla="*/ 35 w 110"/>
                <a:gd name="T81" fmla="*/ 94 h 106"/>
                <a:gd name="T82" fmla="*/ 35 w 110"/>
                <a:gd name="T83" fmla="*/ 98 h 106"/>
                <a:gd name="T84" fmla="*/ 43 w 110"/>
                <a:gd name="T85" fmla="*/ 98 h 106"/>
                <a:gd name="T86" fmla="*/ 47 w 110"/>
                <a:gd name="T87" fmla="*/ 102 h 106"/>
                <a:gd name="T88" fmla="*/ 55 w 110"/>
                <a:gd name="T89" fmla="*/ 102 h 106"/>
                <a:gd name="T90" fmla="*/ 67 w 110"/>
                <a:gd name="T91" fmla="*/ 102 h 106"/>
                <a:gd name="T92" fmla="*/ 74 w 110"/>
                <a:gd name="T93" fmla="*/ 98 h 106"/>
                <a:gd name="T94" fmla="*/ 78 w 110"/>
                <a:gd name="T95" fmla="*/ 94 h 106"/>
                <a:gd name="T96" fmla="*/ 86 w 110"/>
                <a:gd name="T97" fmla="*/ 86 h 106"/>
                <a:gd name="T98" fmla="*/ 86 w 110"/>
                <a:gd name="T99" fmla="*/ 79 h 106"/>
                <a:gd name="T100" fmla="*/ 86 w 110"/>
                <a:gd name="T101" fmla="*/ 63 h 106"/>
                <a:gd name="T102" fmla="*/ 86 w 110"/>
                <a:gd name="T103" fmla="*/ 20 h 106"/>
                <a:gd name="T104" fmla="*/ 86 w 110"/>
                <a:gd name="T105" fmla="*/ 12 h 106"/>
                <a:gd name="T106" fmla="*/ 86 w 110"/>
                <a:gd name="T107" fmla="*/ 8 h 106"/>
                <a:gd name="T108" fmla="*/ 82 w 110"/>
                <a:gd name="T109" fmla="*/ 4 h 106"/>
                <a:gd name="T110" fmla="*/ 74 w 110"/>
                <a:gd name="T111" fmla="*/ 4 h 106"/>
                <a:gd name="T112" fmla="*/ 74 w 110"/>
                <a:gd name="T113" fmla="*/ 4 h 1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0"/>
                <a:gd name="T172" fmla="*/ 0 h 106"/>
                <a:gd name="T173" fmla="*/ 110 w 110"/>
                <a:gd name="T174" fmla="*/ 106 h 1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0" h="106">
                  <a:moveTo>
                    <a:pt x="74" y="4"/>
                  </a:moveTo>
                  <a:lnTo>
                    <a:pt x="74" y="0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06" y="4"/>
                  </a:lnTo>
                  <a:lnTo>
                    <a:pt x="98" y="4"/>
                  </a:lnTo>
                  <a:lnTo>
                    <a:pt x="94" y="8"/>
                  </a:lnTo>
                  <a:lnTo>
                    <a:pt x="94" y="12"/>
                  </a:lnTo>
                  <a:lnTo>
                    <a:pt x="94" y="20"/>
                  </a:lnTo>
                  <a:lnTo>
                    <a:pt x="94" y="63"/>
                  </a:lnTo>
                  <a:lnTo>
                    <a:pt x="94" y="75"/>
                  </a:lnTo>
                  <a:lnTo>
                    <a:pt x="90" y="86"/>
                  </a:lnTo>
                  <a:lnTo>
                    <a:pt x="86" y="94"/>
                  </a:lnTo>
                  <a:lnTo>
                    <a:pt x="78" y="102"/>
                  </a:lnTo>
                  <a:lnTo>
                    <a:pt x="67" y="106"/>
                  </a:lnTo>
                  <a:lnTo>
                    <a:pt x="55" y="106"/>
                  </a:lnTo>
                  <a:lnTo>
                    <a:pt x="39" y="106"/>
                  </a:lnTo>
                  <a:lnTo>
                    <a:pt x="27" y="102"/>
                  </a:lnTo>
                  <a:lnTo>
                    <a:pt x="19" y="94"/>
                  </a:lnTo>
                  <a:lnTo>
                    <a:pt x="16" y="86"/>
                  </a:lnTo>
                  <a:lnTo>
                    <a:pt x="16" y="75"/>
                  </a:lnTo>
                  <a:lnTo>
                    <a:pt x="16" y="59"/>
                  </a:lnTo>
                  <a:lnTo>
                    <a:pt x="16" y="20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7" y="20"/>
                  </a:lnTo>
                  <a:lnTo>
                    <a:pt x="27" y="67"/>
                  </a:lnTo>
                  <a:lnTo>
                    <a:pt x="27" y="71"/>
                  </a:lnTo>
                  <a:lnTo>
                    <a:pt x="31" y="79"/>
                  </a:lnTo>
                  <a:lnTo>
                    <a:pt x="31" y="86"/>
                  </a:lnTo>
                  <a:lnTo>
                    <a:pt x="35" y="94"/>
                  </a:lnTo>
                  <a:lnTo>
                    <a:pt x="35" y="98"/>
                  </a:lnTo>
                  <a:lnTo>
                    <a:pt x="43" y="98"/>
                  </a:lnTo>
                  <a:lnTo>
                    <a:pt x="47" y="102"/>
                  </a:lnTo>
                  <a:lnTo>
                    <a:pt x="55" y="102"/>
                  </a:lnTo>
                  <a:lnTo>
                    <a:pt x="67" y="102"/>
                  </a:lnTo>
                  <a:lnTo>
                    <a:pt x="74" y="98"/>
                  </a:lnTo>
                  <a:lnTo>
                    <a:pt x="78" y="94"/>
                  </a:lnTo>
                  <a:lnTo>
                    <a:pt x="86" y="86"/>
                  </a:lnTo>
                  <a:lnTo>
                    <a:pt x="86" y="79"/>
                  </a:lnTo>
                  <a:lnTo>
                    <a:pt x="86" y="63"/>
                  </a:lnTo>
                  <a:lnTo>
                    <a:pt x="86" y="20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2" y="4"/>
                  </a:lnTo>
                  <a:lnTo>
                    <a:pt x="74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39" name="Freeform 15"/>
            <p:cNvSpPr>
              <a:spLocks/>
            </p:cNvSpPr>
            <p:nvPr/>
          </p:nvSpPr>
          <p:spPr bwMode="auto">
            <a:xfrm>
              <a:off x="3146" y="3403"/>
              <a:ext cx="110" cy="106"/>
            </a:xfrm>
            <a:custGeom>
              <a:avLst/>
              <a:gdLst>
                <a:gd name="T0" fmla="*/ 86 w 110"/>
                <a:gd name="T1" fmla="*/ 83 h 106"/>
                <a:gd name="T2" fmla="*/ 98 w 110"/>
                <a:gd name="T3" fmla="*/ 102 h 106"/>
                <a:gd name="T4" fmla="*/ 110 w 110"/>
                <a:gd name="T5" fmla="*/ 106 h 106"/>
                <a:gd name="T6" fmla="*/ 66 w 110"/>
                <a:gd name="T7" fmla="*/ 106 h 106"/>
                <a:gd name="T8" fmla="*/ 70 w 110"/>
                <a:gd name="T9" fmla="*/ 106 h 106"/>
                <a:gd name="T10" fmla="*/ 74 w 110"/>
                <a:gd name="T11" fmla="*/ 102 h 106"/>
                <a:gd name="T12" fmla="*/ 78 w 110"/>
                <a:gd name="T13" fmla="*/ 98 h 106"/>
                <a:gd name="T14" fmla="*/ 78 w 110"/>
                <a:gd name="T15" fmla="*/ 98 h 106"/>
                <a:gd name="T16" fmla="*/ 74 w 110"/>
                <a:gd name="T17" fmla="*/ 90 h 106"/>
                <a:gd name="T18" fmla="*/ 55 w 110"/>
                <a:gd name="T19" fmla="*/ 59 h 106"/>
                <a:gd name="T20" fmla="*/ 31 w 110"/>
                <a:gd name="T21" fmla="*/ 90 h 106"/>
                <a:gd name="T22" fmla="*/ 27 w 110"/>
                <a:gd name="T23" fmla="*/ 98 h 106"/>
                <a:gd name="T24" fmla="*/ 27 w 110"/>
                <a:gd name="T25" fmla="*/ 102 h 106"/>
                <a:gd name="T26" fmla="*/ 31 w 110"/>
                <a:gd name="T27" fmla="*/ 102 h 106"/>
                <a:gd name="T28" fmla="*/ 39 w 110"/>
                <a:gd name="T29" fmla="*/ 106 h 106"/>
                <a:gd name="T30" fmla="*/ 0 w 110"/>
                <a:gd name="T31" fmla="*/ 106 h 106"/>
                <a:gd name="T32" fmla="*/ 8 w 110"/>
                <a:gd name="T33" fmla="*/ 102 h 106"/>
                <a:gd name="T34" fmla="*/ 15 w 110"/>
                <a:gd name="T35" fmla="*/ 98 h 106"/>
                <a:gd name="T36" fmla="*/ 27 w 110"/>
                <a:gd name="T37" fmla="*/ 86 h 106"/>
                <a:gd name="T38" fmla="*/ 31 w 110"/>
                <a:gd name="T39" fmla="*/ 24 h 106"/>
                <a:gd name="T40" fmla="*/ 15 w 110"/>
                <a:gd name="T41" fmla="*/ 8 h 106"/>
                <a:gd name="T42" fmla="*/ 4 w 110"/>
                <a:gd name="T43" fmla="*/ 4 h 106"/>
                <a:gd name="T44" fmla="*/ 51 w 110"/>
                <a:gd name="T45" fmla="*/ 0 h 106"/>
                <a:gd name="T46" fmla="*/ 47 w 110"/>
                <a:gd name="T47" fmla="*/ 4 h 106"/>
                <a:gd name="T48" fmla="*/ 39 w 110"/>
                <a:gd name="T49" fmla="*/ 8 h 106"/>
                <a:gd name="T50" fmla="*/ 39 w 110"/>
                <a:gd name="T51" fmla="*/ 16 h 106"/>
                <a:gd name="T52" fmla="*/ 59 w 110"/>
                <a:gd name="T53" fmla="*/ 43 h 106"/>
                <a:gd name="T54" fmla="*/ 82 w 110"/>
                <a:gd name="T55" fmla="*/ 16 h 106"/>
                <a:gd name="T56" fmla="*/ 82 w 110"/>
                <a:gd name="T57" fmla="*/ 12 h 106"/>
                <a:gd name="T58" fmla="*/ 82 w 110"/>
                <a:gd name="T59" fmla="*/ 8 h 106"/>
                <a:gd name="T60" fmla="*/ 82 w 110"/>
                <a:gd name="T61" fmla="*/ 4 h 106"/>
                <a:gd name="T62" fmla="*/ 74 w 110"/>
                <a:gd name="T63" fmla="*/ 4 h 106"/>
                <a:gd name="T64" fmla="*/ 70 w 110"/>
                <a:gd name="T65" fmla="*/ 0 h 106"/>
                <a:gd name="T66" fmla="*/ 110 w 110"/>
                <a:gd name="T67" fmla="*/ 4 h 106"/>
                <a:gd name="T68" fmla="*/ 102 w 110"/>
                <a:gd name="T69" fmla="*/ 4 h 106"/>
                <a:gd name="T70" fmla="*/ 94 w 110"/>
                <a:gd name="T71" fmla="*/ 8 h 106"/>
                <a:gd name="T72" fmla="*/ 82 w 110"/>
                <a:gd name="T73" fmla="*/ 20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0"/>
                <a:gd name="T112" fmla="*/ 0 h 106"/>
                <a:gd name="T113" fmla="*/ 110 w 110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0" h="106">
                  <a:moveTo>
                    <a:pt x="62" y="47"/>
                  </a:moveTo>
                  <a:lnTo>
                    <a:pt x="86" y="83"/>
                  </a:lnTo>
                  <a:lnTo>
                    <a:pt x="94" y="94"/>
                  </a:lnTo>
                  <a:lnTo>
                    <a:pt x="98" y="102"/>
                  </a:lnTo>
                  <a:lnTo>
                    <a:pt x="106" y="102"/>
                  </a:lnTo>
                  <a:lnTo>
                    <a:pt x="110" y="106"/>
                  </a:lnTo>
                  <a:lnTo>
                    <a:pt x="66" y="106"/>
                  </a:lnTo>
                  <a:lnTo>
                    <a:pt x="70" y="106"/>
                  </a:lnTo>
                  <a:lnTo>
                    <a:pt x="74" y="102"/>
                  </a:lnTo>
                  <a:lnTo>
                    <a:pt x="78" y="98"/>
                  </a:lnTo>
                  <a:lnTo>
                    <a:pt x="74" y="94"/>
                  </a:lnTo>
                  <a:lnTo>
                    <a:pt x="74" y="90"/>
                  </a:lnTo>
                  <a:lnTo>
                    <a:pt x="70" y="86"/>
                  </a:lnTo>
                  <a:lnTo>
                    <a:pt x="55" y="59"/>
                  </a:lnTo>
                  <a:lnTo>
                    <a:pt x="31" y="86"/>
                  </a:lnTo>
                  <a:lnTo>
                    <a:pt x="31" y="90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27" y="102"/>
                  </a:lnTo>
                  <a:lnTo>
                    <a:pt x="31" y="102"/>
                  </a:lnTo>
                  <a:lnTo>
                    <a:pt x="39" y="106"/>
                  </a:lnTo>
                  <a:lnTo>
                    <a:pt x="0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1" y="102"/>
                  </a:lnTo>
                  <a:lnTo>
                    <a:pt x="15" y="98"/>
                  </a:lnTo>
                  <a:lnTo>
                    <a:pt x="19" y="94"/>
                  </a:lnTo>
                  <a:lnTo>
                    <a:pt x="27" y="86"/>
                  </a:lnTo>
                  <a:lnTo>
                    <a:pt x="51" y="55"/>
                  </a:lnTo>
                  <a:lnTo>
                    <a:pt x="31" y="24"/>
                  </a:lnTo>
                  <a:lnTo>
                    <a:pt x="23" y="12"/>
                  </a:lnTo>
                  <a:lnTo>
                    <a:pt x="15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51" y="0"/>
                  </a:lnTo>
                  <a:lnTo>
                    <a:pt x="51" y="4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39" y="8"/>
                  </a:lnTo>
                  <a:lnTo>
                    <a:pt x="39" y="12"/>
                  </a:lnTo>
                  <a:lnTo>
                    <a:pt x="39" y="16"/>
                  </a:lnTo>
                  <a:lnTo>
                    <a:pt x="43" y="20"/>
                  </a:lnTo>
                  <a:lnTo>
                    <a:pt x="59" y="43"/>
                  </a:lnTo>
                  <a:lnTo>
                    <a:pt x="78" y="20"/>
                  </a:lnTo>
                  <a:lnTo>
                    <a:pt x="82" y="16"/>
                  </a:lnTo>
                  <a:lnTo>
                    <a:pt x="82" y="12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06" y="4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0" y="16"/>
                  </a:lnTo>
                  <a:lnTo>
                    <a:pt x="82" y="20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0" name="Freeform 16"/>
            <p:cNvSpPr>
              <a:spLocks/>
            </p:cNvSpPr>
            <p:nvPr/>
          </p:nvSpPr>
          <p:spPr bwMode="auto">
            <a:xfrm>
              <a:off x="3354" y="3403"/>
              <a:ext cx="113" cy="106"/>
            </a:xfrm>
            <a:custGeom>
              <a:avLst/>
              <a:gdLst>
                <a:gd name="T0" fmla="*/ 0 w 113"/>
                <a:gd name="T1" fmla="*/ 0 h 106"/>
                <a:gd name="T2" fmla="*/ 27 w 113"/>
                <a:gd name="T3" fmla="*/ 0 h 106"/>
                <a:gd name="T4" fmla="*/ 94 w 113"/>
                <a:gd name="T5" fmla="*/ 83 h 106"/>
                <a:gd name="T6" fmla="*/ 94 w 113"/>
                <a:gd name="T7" fmla="*/ 20 h 106"/>
                <a:gd name="T8" fmla="*/ 94 w 113"/>
                <a:gd name="T9" fmla="*/ 12 h 106"/>
                <a:gd name="T10" fmla="*/ 90 w 113"/>
                <a:gd name="T11" fmla="*/ 8 h 106"/>
                <a:gd name="T12" fmla="*/ 86 w 113"/>
                <a:gd name="T13" fmla="*/ 4 h 106"/>
                <a:gd name="T14" fmla="*/ 82 w 113"/>
                <a:gd name="T15" fmla="*/ 4 h 106"/>
                <a:gd name="T16" fmla="*/ 78 w 113"/>
                <a:gd name="T17" fmla="*/ 4 h 106"/>
                <a:gd name="T18" fmla="*/ 78 w 113"/>
                <a:gd name="T19" fmla="*/ 0 h 106"/>
                <a:gd name="T20" fmla="*/ 113 w 113"/>
                <a:gd name="T21" fmla="*/ 0 h 106"/>
                <a:gd name="T22" fmla="*/ 113 w 113"/>
                <a:gd name="T23" fmla="*/ 4 h 106"/>
                <a:gd name="T24" fmla="*/ 109 w 113"/>
                <a:gd name="T25" fmla="*/ 4 h 106"/>
                <a:gd name="T26" fmla="*/ 106 w 113"/>
                <a:gd name="T27" fmla="*/ 4 h 106"/>
                <a:gd name="T28" fmla="*/ 102 w 113"/>
                <a:gd name="T29" fmla="*/ 8 h 106"/>
                <a:gd name="T30" fmla="*/ 102 w 113"/>
                <a:gd name="T31" fmla="*/ 12 h 106"/>
                <a:gd name="T32" fmla="*/ 102 w 113"/>
                <a:gd name="T33" fmla="*/ 20 h 106"/>
                <a:gd name="T34" fmla="*/ 102 w 113"/>
                <a:gd name="T35" fmla="*/ 106 h 106"/>
                <a:gd name="T36" fmla="*/ 98 w 113"/>
                <a:gd name="T37" fmla="*/ 106 h 106"/>
                <a:gd name="T38" fmla="*/ 27 w 113"/>
                <a:gd name="T39" fmla="*/ 24 h 106"/>
                <a:gd name="T40" fmla="*/ 27 w 113"/>
                <a:gd name="T41" fmla="*/ 86 h 106"/>
                <a:gd name="T42" fmla="*/ 27 w 113"/>
                <a:gd name="T43" fmla="*/ 98 h 106"/>
                <a:gd name="T44" fmla="*/ 31 w 113"/>
                <a:gd name="T45" fmla="*/ 102 h 106"/>
                <a:gd name="T46" fmla="*/ 35 w 113"/>
                <a:gd name="T47" fmla="*/ 102 h 106"/>
                <a:gd name="T48" fmla="*/ 39 w 113"/>
                <a:gd name="T49" fmla="*/ 106 h 106"/>
                <a:gd name="T50" fmla="*/ 43 w 113"/>
                <a:gd name="T51" fmla="*/ 106 h 106"/>
                <a:gd name="T52" fmla="*/ 43 w 113"/>
                <a:gd name="T53" fmla="*/ 106 h 106"/>
                <a:gd name="T54" fmla="*/ 7 w 113"/>
                <a:gd name="T55" fmla="*/ 106 h 106"/>
                <a:gd name="T56" fmla="*/ 7 w 113"/>
                <a:gd name="T57" fmla="*/ 106 h 106"/>
                <a:gd name="T58" fmla="*/ 11 w 113"/>
                <a:gd name="T59" fmla="*/ 106 h 106"/>
                <a:gd name="T60" fmla="*/ 15 w 113"/>
                <a:gd name="T61" fmla="*/ 102 h 106"/>
                <a:gd name="T62" fmla="*/ 19 w 113"/>
                <a:gd name="T63" fmla="*/ 102 h 106"/>
                <a:gd name="T64" fmla="*/ 19 w 113"/>
                <a:gd name="T65" fmla="*/ 94 h 106"/>
                <a:gd name="T66" fmla="*/ 23 w 113"/>
                <a:gd name="T67" fmla="*/ 86 h 106"/>
                <a:gd name="T68" fmla="*/ 23 w 113"/>
                <a:gd name="T69" fmla="*/ 16 h 106"/>
                <a:gd name="T70" fmla="*/ 19 w 113"/>
                <a:gd name="T71" fmla="*/ 12 h 106"/>
                <a:gd name="T72" fmla="*/ 15 w 113"/>
                <a:gd name="T73" fmla="*/ 8 h 106"/>
                <a:gd name="T74" fmla="*/ 11 w 113"/>
                <a:gd name="T75" fmla="*/ 8 h 106"/>
                <a:gd name="T76" fmla="*/ 7 w 113"/>
                <a:gd name="T77" fmla="*/ 4 h 106"/>
                <a:gd name="T78" fmla="*/ 4 w 113"/>
                <a:gd name="T79" fmla="*/ 4 h 106"/>
                <a:gd name="T80" fmla="*/ 0 w 113"/>
                <a:gd name="T81" fmla="*/ 4 h 106"/>
                <a:gd name="T82" fmla="*/ 0 w 113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06"/>
                <a:gd name="T128" fmla="*/ 113 w 113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06">
                  <a:moveTo>
                    <a:pt x="0" y="0"/>
                  </a:moveTo>
                  <a:lnTo>
                    <a:pt x="27" y="0"/>
                  </a:lnTo>
                  <a:lnTo>
                    <a:pt x="94" y="83"/>
                  </a:lnTo>
                  <a:lnTo>
                    <a:pt x="94" y="20"/>
                  </a:lnTo>
                  <a:lnTo>
                    <a:pt x="94" y="12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113" y="0"/>
                  </a:lnTo>
                  <a:lnTo>
                    <a:pt x="113" y="4"/>
                  </a:lnTo>
                  <a:lnTo>
                    <a:pt x="109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102" y="12"/>
                  </a:lnTo>
                  <a:lnTo>
                    <a:pt x="102" y="20"/>
                  </a:lnTo>
                  <a:lnTo>
                    <a:pt x="102" y="106"/>
                  </a:lnTo>
                  <a:lnTo>
                    <a:pt x="98" y="106"/>
                  </a:lnTo>
                  <a:lnTo>
                    <a:pt x="27" y="24"/>
                  </a:lnTo>
                  <a:lnTo>
                    <a:pt x="27" y="86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7" y="106"/>
                  </a:lnTo>
                  <a:lnTo>
                    <a:pt x="11" y="106"/>
                  </a:lnTo>
                  <a:lnTo>
                    <a:pt x="15" y="102"/>
                  </a:lnTo>
                  <a:lnTo>
                    <a:pt x="19" y="102"/>
                  </a:lnTo>
                  <a:lnTo>
                    <a:pt x="19" y="94"/>
                  </a:lnTo>
                  <a:lnTo>
                    <a:pt x="23" y="86"/>
                  </a:lnTo>
                  <a:lnTo>
                    <a:pt x="23" y="16"/>
                  </a:lnTo>
                  <a:lnTo>
                    <a:pt x="19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1" name="Freeform 17"/>
            <p:cNvSpPr>
              <a:spLocks noEditPoints="1"/>
            </p:cNvSpPr>
            <p:nvPr/>
          </p:nvSpPr>
          <p:spPr bwMode="auto">
            <a:xfrm>
              <a:off x="3471" y="3403"/>
              <a:ext cx="83" cy="106"/>
            </a:xfrm>
            <a:custGeom>
              <a:avLst/>
              <a:gdLst>
                <a:gd name="T0" fmla="*/ 32 w 83"/>
                <a:gd name="T1" fmla="*/ 55 h 106"/>
                <a:gd name="T2" fmla="*/ 32 w 83"/>
                <a:gd name="T3" fmla="*/ 86 h 106"/>
                <a:gd name="T4" fmla="*/ 32 w 83"/>
                <a:gd name="T5" fmla="*/ 98 h 106"/>
                <a:gd name="T6" fmla="*/ 32 w 83"/>
                <a:gd name="T7" fmla="*/ 102 h 106"/>
                <a:gd name="T8" fmla="*/ 36 w 83"/>
                <a:gd name="T9" fmla="*/ 102 h 106"/>
                <a:gd name="T10" fmla="*/ 40 w 83"/>
                <a:gd name="T11" fmla="*/ 106 h 106"/>
                <a:gd name="T12" fmla="*/ 43 w 83"/>
                <a:gd name="T13" fmla="*/ 106 h 106"/>
                <a:gd name="T14" fmla="*/ 43 w 83"/>
                <a:gd name="T15" fmla="*/ 106 h 106"/>
                <a:gd name="T16" fmla="*/ 0 w 83"/>
                <a:gd name="T17" fmla="*/ 106 h 106"/>
                <a:gd name="T18" fmla="*/ 0 w 83"/>
                <a:gd name="T19" fmla="*/ 106 h 106"/>
                <a:gd name="T20" fmla="*/ 4 w 83"/>
                <a:gd name="T21" fmla="*/ 106 h 106"/>
                <a:gd name="T22" fmla="*/ 12 w 83"/>
                <a:gd name="T23" fmla="*/ 102 h 106"/>
                <a:gd name="T24" fmla="*/ 12 w 83"/>
                <a:gd name="T25" fmla="*/ 98 h 106"/>
                <a:gd name="T26" fmla="*/ 16 w 83"/>
                <a:gd name="T27" fmla="*/ 94 h 106"/>
                <a:gd name="T28" fmla="*/ 16 w 83"/>
                <a:gd name="T29" fmla="*/ 86 h 106"/>
                <a:gd name="T30" fmla="*/ 16 w 83"/>
                <a:gd name="T31" fmla="*/ 20 h 106"/>
                <a:gd name="T32" fmla="*/ 16 w 83"/>
                <a:gd name="T33" fmla="*/ 12 h 106"/>
                <a:gd name="T34" fmla="*/ 12 w 83"/>
                <a:gd name="T35" fmla="*/ 8 h 106"/>
                <a:gd name="T36" fmla="*/ 8 w 83"/>
                <a:gd name="T37" fmla="*/ 4 h 106"/>
                <a:gd name="T38" fmla="*/ 4 w 83"/>
                <a:gd name="T39" fmla="*/ 4 h 106"/>
                <a:gd name="T40" fmla="*/ 0 w 83"/>
                <a:gd name="T41" fmla="*/ 4 h 106"/>
                <a:gd name="T42" fmla="*/ 0 w 83"/>
                <a:gd name="T43" fmla="*/ 0 h 106"/>
                <a:gd name="T44" fmla="*/ 40 w 83"/>
                <a:gd name="T45" fmla="*/ 0 h 106"/>
                <a:gd name="T46" fmla="*/ 51 w 83"/>
                <a:gd name="T47" fmla="*/ 4 h 106"/>
                <a:gd name="T48" fmla="*/ 63 w 83"/>
                <a:gd name="T49" fmla="*/ 4 h 106"/>
                <a:gd name="T50" fmla="*/ 71 w 83"/>
                <a:gd name="T51" fmla="*/ 8 h 106"/>
                <a:gd name="T52" fmla="*/ 75 w 83"/>
                <a:gd name="T53" fmla="*/ 16 h 106"/>
                <a:gd name="T54" fmla="*/ 79 w 83"/>
                <a:gd name="T55" fmla="*/ 20 h 106"/>
                <a:gd name="T56" fmla="*/ 83 w 83"/>
                <a:gd name="T57" fmla="*/ 32 h 106"/>
                <a:gd name="T58" fmla="*/ 79 w 83"/>
                <a:gd name="T59" fmla="*/ 43 h 106"/>
                <a:gd name="T60" fmla="*/ 71 w 83"/>
                <a:gd name="T61" fmla="*/ 51 h 106"/>
                <a:gd name="T62" fmla="*/ 63 w 83"/>
                <a:gd name="T63" fmla="*/ 55 h 106"/>
                <a:gd name="T64" fmla="*/ 47 w 83"/>
                <a:gd name="T65" fmla="*/ 59 h 106"/>
                <a:gd name="T66" fmla="*/ 43 w 83"/>
                <a:gd name="T67" fmla="*/ 59 h 106"/>
                <a:gd name="T68" fmla="*/ 40 w 83"/>
                <a:gd name="T69" fmla="*/ 59 h 106"/>
                <a:gd name="T70" fmla="*/ 36 w 83"/>
                <a:gd name="T71" fmla="*/ 59 h 106"/>
                <a:gd name="T72" fmla="*/ 32 w 83"/>
                <a:gd name="T73" fmla="*/ 55 h 106"/>
                <a:gd name="T74" fmla="*/ 32 w 83"/>
                <a:gd name="T75" fmla="*/ 51 h 106"/>
                <a:gd name="T76" fmla="*/ 36 w 83"/>
                <a:gd name="T77" fmla="*/ 51 h 106"/>
                <a:gd name="T78" fmla="*/ 36 w 83"/>
                <a:gd name="T79" fmla="*/ 55 h 106"/>
                <a:gd name="T80" fmla="*/ 40 w 83"/>
                <a:gd name="T81" fmla="*/ 55 h 106"/>
                <a:gd name="T82" fmla="*/ 43 w 83"/>
                <a:gd name="T83" fmla="*/ 55 h 106"/>
                <a:gd name="T84" fmla="*/ 51 w 83"/>
                <a:gd name="T85" fmla="*/ 51 h 106"/>
                <a:gd name="T86" fmla="*/ 55 w 83"/>
                <a:gd name="T87" fmla="*/ 47 h 106"/>
                <a:gd name="T88" fmla="*/ 63 w 83"/>
                <a:gd name="T89" fmla="*/ 39 h 106"/>
                <a:gd name="T90" fmla="*/ 63 w 83"/>
                <a:gd name="T91" fmla="*/ 32 h 106"/>
                <a:gd name="T92" fmla="*/ 63 w 83"/>
                <a:gd name="T93" fmla="*/ 24 h 106"/>
                <a:gd name="T94" fmla="*/ 59 w 83"/>
                <a:gd name="T95" fmla="*/ 20 h 106"/>
                <a:gd name="T96" fmla="*/ 55 w 83"/>
                <a:gd name="T97" fmla="*/ 12 h 106"/>
                <a:gd name="T98" fmla="*/ 51 w 83"/>
                <a:gd name="T99" fmla="*/ 8 h 106"/>
                <a:gd name="T100" fmla="*/ 47 w 83"/>
                <a:gd name="T101" fmla="*/ 8 h 106"/>
                <a:gd name="T102" fmla="*/ 40 w 83"/>
                <a:gd name="T103" fmla="*/ 8 h 106"/>
                <a:gd name="T104" fmla="*/ 36 w 83"/>
                <a:gd name="T105" fmla="*/ 8 h 106"/>
                <a:gd name="T106" fmla="*/ 32 w 83"/>
                <a:gd name="T107" fmla="*/ 8 h 106"/>
                <a:gd name="T108" fmla="*/ 32 w 83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"/>
                <a:gd name="T166" fmla="*/ 0 h 106"/>
                <a:gd name="T167" fmla="*/ 83 w 83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" h="106">
                  <a:moveTo>
                    <a:pt x="32" y="55"/>
                  </a:moveTo>
                  <a:lnTo>
                    <a:pt x="32" y="86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2" y="102"/>
                  </a:lnTo>
                  <a:lnTo>
                    <a:pt x="12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5" y="16"/>
                  </a:lnTo>
                  <a:lnTo>
                    <a:pt x="79" y="20"/>
                  </a:lnTo>
                  <a:lnTo>
                    <a:pt x="83" y="32"/>
                  </a:lnTo>
                  <a:lnTo>
                    <a:pt x="79" y="43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40" y="59"/>
                  </a:lnTo>
                  <a:lnTo>
                    <a:pt x="36" y="59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36" y="55"/>
                  </a:lnTo>
                  <a:lnTo>
                    <a:pt x="40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63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2" name="Freeform 18"/>
            <p:cNvSpPr>
              <a:spLocks/>
            </p:cNvSpPr>
            <p:nvPr/>
          </p:nvSpPr>
          <p:spPr bwMode="auto">
            <a:xfrm>
              <a:off x="3762" y="3403"/>
              <a:ext cx="106" cy="106"/>
            </a:xfrm>
            <a:custGeom>
              <a:avLst/>
              <a:gdLst>
                <a:gd name="T0" fmla="*/ 106 w 106"/>
                <a:gd name="T1" fmla="*/ 0 h 106"/>
                <a:gd name="T2" fmla="*/ 106 w 106"/>
                <a:gd name="T3" fmla="*/ 4 h 106"/>
                <a:gd name="T4" fmla="*/ 102 w 106"/>
                <a:gd name="T5" fmla="*/ 4 h 106"/>
                <a:gd name="T6" fmla="*/ 98 w 106"/>
                <a:gd name="T7" fmla="*/ 8 h 106"/>
                <a:gd name="T8" fmla="*/ 94 w 106"/>
                <a:gd name="T9" fmla="*/ 12 h 106"/>
                <a:gd name="T10" fmla="*/ 94 w 106"/>
                <a:gd name="T11" fmla="*/ 20 h 106"/>
                <a:gd name="T12" fmla="*/ 58 w 106"/>
                <a:gd name="T13" fmla="*/ 106 h 106"/>
                <a:gd name="T14" fmla="*/ 55 w 106"/>
                <a:gd name="T15" fmla="*/ 106 h 106"/>
                <a:gd name="T16" fmla="*/ 15 w 106"/>
                <a:gd name="T17" fmla="*/ 20 h 106"/>
                <a:gd name="T18" fmla="*/ 11 w 106"/>
                <a:gd name="T19" fmla="*/ 12 h 106"/>
                <a:gd name="T20" fmla="*/ 11 w 106"/>
                <a:gd name="T21" fmla="*/ 8 h 106"/>
                <a:gd name="T22" fmla="*/ 7 w 106"/>
                <a:gd name="T23" fmla="*/ 8 h 106"/>
                <a:gd name="T24" fmla="*/ 4 w 106"/>
                <a:gd name="T25" fmla="*/ 4 h 106"/>
                <a:gd name="T26" fmla="*/ 4 w 106"/>
                <a:gd name="T27" fmla="*/ 4 h 106"/>
                <a:gd name="T28" fmla="*/ 0 w 106"/>
                <a:gd name="T29" fmla="*/ 4 h 106"/>
                <a:gd name="T30" fmla="*/ 0 w 106"/>
                <a:gd name="T31" fmla="*/ 0 h 106"/>
                <a:gd name="T32" fmla="*/ 39 w 106"/>
                <a:gd name="T33" fmla="*/ 0 h 106"/>
                <a:gd name="T34" fmla="*/ 39 w 106"/>
                <a:gd name="T35" fmla="*/ 4 h 106"/>
                <a:gd name="T36" fmla="*/ 35 w 106"/>
                <a:gd name="T37" fmla="*/ 4 h 106"/>
                <a:gd name="T38" fmla="*/ 31 w 106"/>
                <a:gd name="T39" fmla="*/ 4 h 106"/>
                <a:gd name="T40" fmla="*/ 31 w 106"/>
                <a:gd name="T41" fmla="*/ 8 h 106"/>
                <a:gd name="T42" fmla="*/ 27 w 106"/>
                <a:gd name="T43" fmla="*/ 12 h 106"/>
                <a:gd name="T44" fmla="*/ 31 w 106"/>
                <a:gd name="T45" fmla="*/ 16 h 106"/>
                <a:gd name="T46" fmla="*/ 31 w 106"/>
                <a:gd name="T47" fmla="*/ 24 h 106"/>
                <a:gd name="T48" fmla="*/ 58 w 106"/>
                <a:gd name="T49" fmla="*/ 83 h 106"/>
                <a:gd name="T50" fmla="*/ 82 w 106"/>
                <a:gd name="T51" fmla="*/ 24 h 106"/>
                <a:gd name="T52" fmla="*/ 86 w 106"/>
                <a:gd name="T53" fmla="*/ 16 h 106"/>
                <a:gd name="T54" fmla="*/ 86 w 106"/>
                <a:gd name="T55" fmla="*/ 12 h 106"/>
                <a:gd name="T56" fmla="*/ 86 w 106"/>
                <a:gd name="T57" fmla="*/ 8 h 106"/>
                <a:gd name="T58" fmla="*/ 86 w 106"/>
                <a:gd name="T59" fmla="*/ 8 h 106"/>
                <a:gd name="T60" fmla="*/ 82 w 106"/>
                <a:gd name="T61" fmla="*/ 4 h 106"/>
                <a:gd name="T62" fmla="*/ 78 w 106"/>
                <a:gd name="T63" fmla="*/ 4 h 106"/>
                <a:gd name="T64" fmla="*/ 78 w 106"/>
                <a:gd name="T65" fmla="*/ 4 h 106"/>
                <a:gd name="T66" fmla="*/ 74 w 106"/>
                <a:gd name="T67" fmla="*/ 4 h 106"/>
                <a:gd name="T68" fmla="*/ 74 w 106"/>
                <a:gd name="T69" fmla="*/ 0 h 106"/>
                <a:gd name="T70" fmla="*/ 106 w 106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6"/>
                <a:gd name="T109" fmla="*/ 0 h 106"/>
                <a:gd name="T110" fmla="*/ 106 w 106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6" h="106">
                  <a:moveTo>
                    <a:pt x="106" y="0"/>
                  </a:moveTo>
                  <a:lnTo>
                    <a:pt x="106" y="4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4" y="12"/>
                  </a:lnTo>
                  <a:lnTo>
                    <a:pt x="94" y="20"/>
                  </a:lnTo>
                  <a:lnTo>
                    <a:pt x="58" y="106"/>
                  </a:lnTo>
                  <a:lnTo>
                    <a:pt x="55" y="106"/>
                  </a:lnTo>
                  <a:lnTo>
                    <a:pt x="15" y="20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7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31" y="16"/>
                  </a:lnTo>
                  <a:lnTo>
                    <a:pt x="31" y="24"/>
                  </a:lnTo>
                  <a:lnTo>
                    <a:pt x="58" y="83"/>
                  </a:lnTo>
                  <a:lnTo>
                    <a:pt x="82" y="24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4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3" name="Freeform 19"/>
            <p:cNvSpPr>
              <a:spLocks noEditPoints="1"/>
            </p:cNvSpPr>
            <p:nvPr/>
          </p:nvSpPr>
          <p:spPr bwMode="auto">
            <a:xfrm>
              <a:off x="3871" y="3403"/>
              <a:ext cx="83" cy="106"/>
            </a:xfrm>
            <a:custGeom>
              <a:avLst/>
              <a:gdLst>
                <a:gd name="T0" fmla="*/ 32 w 83"/>
                <a:gd name="T1" fmla="*/ 55 h 106"/>
                <a:gd name="T2" fmla="*/ 32 w 83"/>
                <a:gd name="T3" fmla="*/ 86 h 106"/>
                <a:gd name="T4" fmla="*/ 32 w 83"/>
                <a:gd name="T5" fmla="*/ 98 h 106"/>
                <a:gd name="T6" fmla="*/ 32 w 83"/>
                <a:gd name="T7" fmla="*/ 102 h 106"/>
                <a:gd name="T8" fmla="*/ 36 w 83"/>
                <a:gd name="T9" fmla="*/ 102 h 106"/>
                <a:gd name="T10" fmla="*/ 44 w 83"/>
                <a:gd name="T11" fmla="*/ 106 h 106"/>
                <a:gd name="T12" fmla="*/ 48 w 83"/>
                <a:gd name="T13" fmla="*/ 106 h 106"/>
                <a:gd name="T14" fmla="*/ 48 w 83"/>
                <a:gd name="T15" fmla="*/ 106 h 106"/>
                <a:gd name="T16" fmla="*/ 0 w 83"/>
                <a:gd name="T17" fmla="*/ 106 h 106"/>
                <a:gd name="T18" fmla="*/ 0 w 83"/>
                <a:gd name="T19" fmla="*/ 106 h 106"/>
                <a:gd name="T20" fmla="*/ 4 w 83"/>
                <a:gd name="T21" fmla="*/ 106 h 106"/>
                <a:gd name="T22" fmla="*/ 12 w 83"/>
                <a:gd name="T23" fmla="*/ 102 h 106"/>
                <a:gd name="T24" fmla="*/ 16 w 83"/>
                <a:gd name="T25" fmla="*/ 98 h 106"/>
                <a:gd name="T26" fmla="*/ 16 w 83"/>
                <a:gd name="T27" fmla="*/ 94 h 106"/>
                <a:gd name="T28" fmla="*/ 16 w 83"/>
                <a:gd name="T29" fmla="*/ 86 h 106"/>
                <a:gd name="T30" fmla="*/ 16 w 83"/>
                <a:gd name="T31" fmla="*/ 20 h 106"/>
                <a:gd name="T32" fmla="*/ 16 w 83"/>
                <a:gd name="T33" fmla="*/ 12 h 106"/>
                <a:gd name="T34" fmla="*/ 16 w 83"/>
                <a:gd name="T35" fmla="*/ 8 h 106"/>
                <a:gd name="T36" fmla="*/ 12 w 83"/>
                <a:gd name="T37" fmla="*/ 4 h 106"/>
                <a:gd name="T38" fmla="*/ 4 w 83"/>
                <a:gd name="T39" fmla="*/ 4 h 106"/>
                <a:gd name="T40" fmla="*/ 0 w 83"/>
                <a:gd name="T41" fmla="*/ 4 h 106"/>
                <a:gd name="T42" fmla="*/ 0 w 83"/>
                <a:gd name="T43" fmla="*/ 0 h 106"/>
                <a:gd name="T44" fmla="*/ 40 w 83"/>
                <a:gd name="T45" fmla="*/ 0 h 106"/>
                <a:gd name="T46" fmla="*/ 51 w 83"/>
                <a:gd name="T47" fmla="*/ 4 h 106"/>
                <a:gd name="T48" fmla="*/ 63 w 83"/>
                <a:gd name="T49" fmla="*/ 4 h 106"/>
                <a:gd name="T50" fmla="*/ 71 w 83"/>
                <a:gd name="T51" fmla="*/ 8 h 106"/>
                <a:gd name="T52" fmla="*/ 75 w 83"/>
                <a:gd name="T53" fmla="*/ 16 h 106"/>
                <a:gd name="T54" fmla="*/ 79 w 83"/>
                <a:gd name="T55" fmla="*/ 20 h 106"/>
                <a:gd name="T56" fmla="*/ 83 w 83"/>
                <a:gd name="T57" fmla="*/ 32 h 106"/>
                <a:gd name="T58" fmla="*/ 79 w 83"/>
                <a:gd name="T59" fmla="*/ 43 h 106"/>
                <a:gd name="T60" fmla="*/ 75 w 83"/>
                <a:gd name="T61" fmla="*/ 51 h 106"/>
                <a:gd name="T62" fmla="*/ 63 w 83"/>
                <a:gd name="T63" fmla="*/ 55 h 106"/>
                <a:gd name="T64" fmla="*/ 48 w 83"/>
                <a:gd name="T65" fmla="*/ 59 h 106"/>
                <a:gd name="T66" fmla="*/ 44 w 83"/>
                <a:gd name="T67" fmla="*/ 59 h 106"/>
                <a:gd name="T68" fmla="*/ 40 w 83"/>
                <a:gd name="T69" fmla="*/ 59 h 106"/>
                <a:gd name="T70" fmla="*/ 36 w 83"/>
                <a:gd name="T71" fmla="*/ 59 h 106"/>
                <a:gd name="T72" fmla="*/ 32 w 83"/>
                <a:gd name="T73" fmla="*/ 55 h 106"/>
                <a:gd name="T74" fmla="*/ 32 w 83"/>
                <a:gd name="T75" fmla="*/ 51 h 106"/>
                <a:gd name="T76" fmla="*/ 36 w 83"/>
                <a:gd name="T77" fmla="*/ 51 h 106"/>
                <a:gd name="T78" fmla="*/ 40 w 83"/>
                <a:gd name="T79" fmla="*/ 55 h 106"/>
                <a:gd name="T80" fmla="*/ 40 w 83"/>
                <a:gd name="T81" fmla="*/ 55 h 106"/>
                <a:gd name="T82" fmla="*/ 44 w 83"/>
                <a:gd name="T83" fmla="*/ 55 h 106"/>
                <a:gd name="T84" fmla="*/ 51 w 83"/>
                <a:gd name="T85" fmla="*/ 51 h 106"/>
                <a:gd name="T86" fmla="*/ 59 w 83"/>
                <a:gd name="T87" fmla="*/ 47 h 106"/>
                <a:gd name="T88" fmla="*/ 63 w 83"/>
                <a:gd name="T89" fmla="*/ 39 h 106"/>
                <a:gd name="T90" fmla="*/ 63 w 83"/>
                <a:gd name="T91" fmla="*/ 32 h 106"/>
                <a:gd name="T92" fmla="*/ 63 w 83"/>
                <a:gd name="T93" fmla="*/ 24 h 106"/>
                <a:gd name="T94" fmla="*/ 59 w 83"/>
                <a:gd name="T95" fmla="*/ 20 h 106"/>
                <a:gd name="T96" fmla="*/ 59 w 83"/>
                <a:gd name="T97" fmla="*/ 12 h 106"/>
                <a:gd name="T98" fmla="*/ 51 w 83"/>
                <a:gd name="T99" fmla="*/ 8 h 106"/>
                <a:gd name="T100" fmla="*/ 48 w 83"/>
                <a:gd name="T101" fmla="*/ 8 h 106"/>
                <a:gd name="T102" fmla="*/ 40 w 83"/>
                <a:gd name="T103" fmla="*/ 8 h 106"/>
                <a:gd name="T104" fmla="*/ 36 w 83"/>
                <a:gd name="T105" fmla="*/ 8 h 106"/>
                <a:gd name="T106" fmla="*/ 32 w 83"/>
                <a:gd name="T107" fmla="*/ 8 h 106"/>
                <a:gd name="T108" fmla="*/ 32 w 83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"/>
                <a:gd name="T166" fmla="*/ 0 h 106"/>
                <a:gd name="T167" fmla="*/ 83 w 83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" h="106">
                  <a:moveTo>
                    <a:pt x="32" y="55"/>
                  </a:moveTo>
                  <a:lnTo>
                    <a:pt x="32" y="86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4" y="106"/>
                  </a:lnTo>
                  <a:lnTo>
                    <a:pt x="48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5" y="16"/>
                  </a:lnTo>
                  <a:lnTo>
                    <a:pt x="79" y="20"/>
                  </a:lnTo>
                  <a:lnTo>
                    <a:pt x="83" y="32"/>
                  </a:lnTo>
                  <a:lnTo>
                    <a:pt x="79" y="43"/>
                  </a:lnTo>
                  <a:lnTo>
                    <a:pt x="75" y="51"/>
                  </a:lnTo>
                  <a:lnTo>
                    <a:pt x="63" y="55"/>
                  </a:lnTo>
                  <a:lnTo>
                    <a:pt x="48" y="59"/>
                  </a:lnTo>
                  <a:lnTo>
                    <a:pt x="44" y="59"/>
                  </a:lnTo>
                  <a:lnTo>
                    <a:pt x="40" y="59"/>
                  </a:lnTo>
                  <a:lnTo>
                    <a:pt x="36" y="59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40" y="55"/>
                  </a:lnTo>
                  <a:lnTo>
                    <a:pt x="44" y="55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9" y="12"/>
                  </a:lnTo>
                  <a:lnTo>
                    <a:pt x="51" y="8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4" name="Freeform 20"/>
            <p:cNvSpPr>
              <a:spLocks/>
            </p:cNvSpPr>
            <p:nvPr/>
          </p:nvSpPr>
          <p:spPr bwMode="auto">
            <a:xfrm>
              <a:off x="4711" y="3403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4 h 106"/>
                <a:gd name="T4" fmla="*/ 106 w 110"/>
                <a:gd name="T5" fmla="*/ 4 h 106"/>
                <a:gd name="T6" fmla="*/ 102 w 110"/>
                <a:gd name="T7" fmla="*/ 8 h 106"/>
                <a:gd name="T8" fmla="*/ 98 w 110"/>
                <a:gd name="T9" fmla="*/ 12 h 106"/>
                <a:gd name="T10" fmla="*/ 94 w 110"/>
                <a:gd name="T11" fmla="*/ 20 h 106"/>
                <a:gd name="T12" fmla="*/ 63 w 110"/>
                <a:gd name="T13" fmla="*/ 106 h 106"/>
                <a:gd name="T14" fmla="*/ 59 w 110"/>
                <a:gd name="T15" fmla="*/ 106 h 106"/>
                <a:gd name="T16" fmla="*/ 20 w 110"/>
                <a:gd name="T17" fmla="*/ 20 h 106"/>
                <a:gd name="T18" fmla="*/ 16 w 110"/>
                <a:gd name="T19" fmla="*/ 12 h 106"/>
                <a:gd name="T20" fmla="*/ 16 w 110"/>
                <a:gd name="T21" fmla="*/ 8 h 106"/>
                <a:gd name="T22" fmla="*/ 12 w 110"/>
                <a:gd name="T23" fmla="*/ 8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4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4 h 106"/>
                <a:gd name="T36" fmla="*/ 39 w 110"/>
                <a:gd name="T37" fmla="*/ 4 h 106"/>
                <a:gd name="T38" fmla="*/ 35 w 110"/>
                <a:gd name="T39" fmla="*/ 4 h 106"/>
                <a:gd name="T40" fmla="*/ 31 w 110"/>
                <a:gd name="T41" fmla="*/ 8 h 106"/>
                <a:gd name="T42" fmla="*/ 31 w 110"/>
                <a:gd name="T43" fmla="*/ 12 h 106"/>
                <a:gd name="T44" fmla="*/ 35 w 110"/>
                <a:gd name="T45" fmla="*/ 16 h 106"/>
                <a:gd name="T46" fmla="*/ 35 w 110"/>
                <a:gd name="T47" fmla="*/ 24 h 106"/>
                <a:gd name="T48" fmla="*/ 63 w 110"/>
                <a:gd name="T49" fmla="*/ 83 h 106"/>
                <a:gd name="T50" fmla="*/ 86 w 110"/>
                <a:gd name="T51" fmla="*/ 24 h 106"/>
                <a:gd name="T52" fmla="*/ 90 w 110"/>
                <a:gd name="T53" fmla="*/ 16 h 106"/>
                <a:gd name="T54" fmla="*/ 90 w 110"/>
                <a:gd name="T55" fmla="*/ 12 h 106"/>
                <a:gd name="T56" fmla="*/ 90 w 110"/>
                <a:gd name="T57" fmla="*/ 8 h 106"/>
                <a:gd name="T58" fmla="*/ 90 w 110"/>
                <a:gd name="T59" fmla="*/ 8 h 106"/>
                <a:gd name="T60" fmla="*/ 86 w 110"/>
                <a:gd name="T61" fmla="*/ 4 h 106"/>
                <a:gd name="T62" fmla="*/ 82 w 110"/>
                <a:gd name="T63" fmla="*/ 4 h 106"/>
                <a:gd name="T64" fmla="*/ 78 w 110"/>
                <a:gd name="T65" fmla="*/ 4 h 106"/>
                <a:gd name="T66" fmla="*/ 78 w 110"/>
                <a:gd name="T67" fmla="*/ 4 h 106"/>
                <a:gd name="T68" fmla="*/ 78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98" y="12"/>
                  </a:lnTo>
                  <a:lnTo>
                    <a:pt x="94" y="20"/>
                  </a:lnTo>
                  <a:lnTo>
                    <a:pt x="63" y="106"/>
                  </a:lnTo>
                  <a:lnTo>
                    <a:pt x="59" y="106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31" y="12"/>
                  </a:lnTo>
                  <a:lnTo>
                    <a:pt x="35" y="16"/>
                  </a:lnTo>
                  <a:lnTo>
                    <a:pt x="35" y="24"/>
                  </a:lnTo>
                  <a:lnTo>
                    <a:pt x="63" y="83"/>
                  </a:lnTo>
                  <a:lnTo>
                    <a:pt x="86" y="24"/>
                  </a:lnTo>
                  <a:lnTo>
                    <a:pt x="90" y="16"/>
                  </a:lnTo>
                  <a:lnTo>
                    <a:pt x="90" y="12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5" name="Freeform 21"/>
            <p:cNvSpPr>
              <a:spLocks noEditPoints="1"/>
            </p:cNvSpPr>
            <p:nvPr/>
          </p:nvSpPr>
          <p:spPr bwMode="auto">
            <a:xfrm>
              <a:off x="4825" y="3403"/>
              <a:ext cx="82" cy="106"/>
            </a:xfrm>
            <a:custGeom>
              <a:avLst/>
              <a:gdLst>
                <a:gd name="T0" fmla="*/ 31 w 82"/>
                <a:gd name="T1" fmla="*/ 55 h 106"/>
                <a:gd name="T2" fmla="*/ 31 w 82"/>
                <a:gd name="T3" fmla="*/ 86 h 106"/>
                <a:gd name="T4" fmla="*/ 31 w 82"/>
                <a:gd name="T5" fmla="*/ 98 h 106"/>
                <a:gd name="T6" fmla="*/ 31 w 82"/>
                <a:gd name="T7" fmla="*/ 102 h 106"/>
                <a:gd name="T8" fmla="*/ 35 w 82"/>
                <a:gd name="T9" fmla="*/ 102 h 106"/>
                <a:gd name="T10" fmla="*/ 39 w 82"/>
                <a:gd name="T11" fmla="*/ 106 h 106"/>
                <a:gd name="T12" fmla="*/ 43 w 82"/>
                <a:gd name="T13" fmla="*/ 106 h 106"/>
                <a:gd name="T14" fmla="*/ 43 w 82"/>
                <a:gd name="T15" fmla="*/ 106 h 106"/>
                <a:gd name="T16" fmla="*/ 0 w 82"/>
                <a:gd name="T17" fmla="*/ 106 h 106"/>
                <a:gd name="T18" fmla="*/ 0 w 82"/>
                <a:gd name="T19" fmla="*/ 106 h 106"/>
                <a:gd name="T20" fmla="*/ 4 w 82"/>
                <a:gd name="T21" fmla="*/ 106 h 106"/>
                <a:gd name="T22" fmla="*/ 11 w 82"/>
                <a:gd name="T23" fmla="*/ 102 h 106"/>
                <a:gd name="T24" fmla="*/ 15 w 82"/>
                <a:gd name="T25" fmla="*/ 98 h 106"/>
                <a:gd name="T26" fmla="*/ 15 w 82"/>
                <a:gd name="T27" fmla="*/ 94 h 106"/>
                <a:gd name="T28" fmla="*/ 15 w 82"/>
                <a:gd name="T29" fmla="*/ 86 h 106"/>
                <a:gd name="T30" fmla="*/ 15 w 82"/>
                <a:gd name="T31" fmla="*/ 20 h 106"/>
                <a:gd name="T32" fmla="*/ 15 w 82"/>
                <a:gd name="T33" fmla="*/ 12 h 106"/>
                <a:gd name="T34" fmla="*/ 11 w 82"/>
                <a:gd name="T35" fmla="*/ 8 h 106"/>
                <a:gd name="T36" fmla="*/ 11 w 82"/>
                <a:gd name="T37" fmla="*/ 4 h 106"/>
                <a:gd name="T38" fmla="*/ 4 w 82"/>
                <a:gd name="T39" fmla="*/ 4 h 106"/>
                <a:gd name="T40" fmla="*/ 0 w 82"/>
                <a:gd name="T41" fmla="*/ 4 h 106"/>
                <a:gd name="T42" fmla="*/ 0 w 82"/>
                <a:gd name="T43" fmla="*/ 0 h 106"/>
                <a:gd name="T44" fmla="*/ 39 w 82"/>
                <a:gd name="T45" fmla="*/ 0 h 106"/>
                <a:gd name="T46" fmla="*/ 51 w 82"/>
                <a:gd name="T47" fmla="*/ 4 h 106"/>
                <a:gd name="T48" fmla="*/ 62 w 82"/>
                <a:gd name="T49" fmla="*/ 4 h 106"/>
                <a:gd name="T50" fmla="*/ 70 w 82"/>
                <a:gd name="T51" fmla="*/ 8 h 106"/>
                <a:gd name="T52" fmla="*/ 74 w 82"/>
                <a:gd name="T53" fmla="*/ 16 h 106"/>
                <a:gd name="T54" fmla="*/ 78 w 82"/>
                <a:gd name="T55" fmla="*/ 20 h 106"/>
                <a:gd name="T56" fmla="*/ 82 w 82"/>
                <a:gd name="T57" fmla="*/ 32 h 106"/>
                <a:gd name="T58" fmla="*/ 78 w 82"/>
                <a:gd name="T59" fmla="*/ 43 h 106"/>
                <a:gd name="T60" fmla="*/ 70 w 82"/>
                <a:gd name="T61" fmla="*/ 51 h 106"/>
                <a:gd name="T62" fmla="*/ 62 w 82"/>
                <a:gd name="T63" fmla="*/ 55 h 106"/>
                <a:gd name="T64" fmla="*/ 47 w 82"/>
                <a:gd name="T65" fmla="*/ 59 h 106"/>
                <a:gd name="T66" fmla="*/ 43 w 82"/>
                <a:gd name="T67" fmla="*/ 59 h 106"/>
                <a:gd name="T68" fmla="*/ 39 w 82"/>
                <a:gd name="T69" fmla="*/ 59 h 106"/>
                <a:gd name="T70" fmla="*/ 35 w 82"/>
                <a:gd name="T71" fmla="*/ 59 h 106"/>
                <a:gd name="T72" fmla="*/ 31 w 82"/>
                <a:gd name="T73" fmla="*/ 55 h 106"/>
                <a:gd name="T74" fmla="*/ 31 w 82"/>
                <a:gd name="T75" fmla="*/ 51 h 106"/>
                <a:gd name="T76" fmla="*/ 35 w 82"/>
                <a:gd name="T77" fmla="*/ 51 h 106"/>
                <a:gd name="T78" fmla="*/ 39 w 82"/>
                <a:gd name="T79" fmla="*/ 55 h 106"/>
                <a:gd name="T80" fmla="*/ 39 w 82"/>
                <a:gd name="T81" fmla="*/ 55 h 106"/>
                <a:gd name="T82" fmla="*/ 43 w 82"/>
                <a:gd name="T83" fmla="*/ 55 h 106"/>
                <a:gd name="T84" fmla="*/ 51 w 82"/>
                <a:gd name="T85" fmla="*/ 51 h 106"/>
                <a:gd name="T86" fmla="*/ 59 w 82"/>
                <a:gd name="T87" fmla="*/ 47 h 106"/>
                <a:gd name="T88" fmla="*/ 62 w 82"/>
                <a:gd name="T89" fmla="*/ 39 h 106"/>
                <a:gd name="T90" fmla="*/ 62 w 82"/>
                <a:gd name="T91" fmla="*/ 32 h 106"/>
                <a:gd name="T92" fmla="*/ 62 w 82"/>
                <a:gd name="T93" fmla="*/ 24 h 106"/>
                <a:gd name="T94" fmla="*/ 59 w 82"/>
                <a:gd name="T95" fmla="*/ 20 h 106"/>
                <a:gd name="T96" fmla="*/ 55 w 82"/>
                <a:gd name="T97" fmla="*/ 12 h 106"/>
                <a:gd name="T98" fmla="*/ 51 w 82"/>
                <a:gd name="T99" fmla="*/ 8 h 106"/>
                <a:gd name="T100" fmla="*/ 47 w 82"/>
                <a:gd name="T101" fmla="*/ 8 h 106"/>
                <a:gd name="T102" fmla="*/ 39 w 82"/>
                <a:gd name="T103" fmla="*/ 8 h 106"/>
                <a:gd name="T104" fmla="*/ 35 w 82"/>
                <a:gd name="T105" fmla="*/ 8 h 106"/>
                <a:gd name="T106" fmla="*/ 31 w 82"/>
                <a:gd name="T107" fmla="*/ 8 h 106"/>
                <a:gd name="T108" fmla="*/ 31 w 82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6"/>
                <a:gd name="T167" fmla="*/ 82 w 82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6">
                  <a:moveTo>
                    <a:pt x="31" y="55"/>
                  </a:moveTo>
                  <a:lnTo>
                    <a:pt x="31" y="86"/>
                  </a:lnTo>
                  <a:lnTo>
                    <a:pt x="31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1" y="102"/>
                  </a:lnTo>
                  <a:lnTo>
                    <a:pt x="15" y="98"/>
                  </a:lnTo>
                  <a:lnTo>
                    <a:pt x="15" y="94"/>
                  </a:lnTo>
                  <a:lnTo>
                    <a:pt x="15" y="86"/>
                  </a:lnTo>
                  <a:lnTo>
                    <a:pt x="15" y="20"/>
                  </a:lnTo>
                  <a:lnTo>
                    <a:pt x="15" y="12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4" y="16"/>
                  </a:lnTo>
                  <a:lnTo>
                    <a:pt x="78" y="20"/>
                  </a:lnTo>
                  <a:lnTo>
                    <a:pt x="82" y="32"/>
                  </a:lnTo>
                  <a:lnTo>
                    <a:pt x="78" y="43"/>
                  </a:lnTo>
                  <a:lnTo>
                    <a:pt x="70" y="51"/>
                  </a:lnTo>
                  <a:lnTo>
                    <a:pt x="62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9"/>
                  </a:lnTo>
                  <a:lnTo>
                    <a:pt x="35" y="59"/>
                  </a:lnTo>
                  <a:lnTo>
                    <a:pt x="31" y="55"/>
                  </a:lnTo>
                  <a:close/>
                  <a:moveTo>
                    <a:pt x="31" y="51"/>
                  </a:moveTo>
                  <a:lnTo>
                    <a:pt x="35" y="51"/>
                  </a:lnTo>
                  <a:lnTo>
                    <a:pt x="39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2" y="39"/>
                  </a:lnTo>
                  <a:lnTo>
                    <a:pt x="62" y="32"/>
                  </a:lnTo>
                  <a:lnTo>
                    <a:pt x="62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6" name="Line 22"/>
            <p:cNvSpPr>
              <a:spLocks noChangeShapeType="1"/>
            </p:cNvSpPr>
            <p:nvPr/>
          </p:nvSpPr>
          <p:spPr bwMode="auto">
            <a:xfrm flipH="1">
              <a:off x="1114" y="3168"/>
              <a:ext cx="368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7" name="Line 23"/>
            <p:cNvSpPr>
              <a:spLocks noChangeShapeType="1"/>
            </p:cNvSpPr>
            <p:nvPr/>
          </p:nvSpPr>
          <p:spPr bwMode="auto">
            <a:xfrm>
              <a:off x="1482" y="3168"/>
              <a:ext cx="369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8" name="Line 24"/>
            <p:cNvSpPr>
              <a:spLocks noChangeShapeType="1"/>
            </p:cNvSpPr>
            <p:nvPr/>
          </p:nvSpPr>
          <p:spPr bwMode="auto">
            <a:xfrm flipH="1">
              <a:off x="3095" y="3168"/>
              <a:ext cx="36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49" name="Line 25"/>
            <p:cNvSpPr>
              <a:spLocks noChangeShapeType="1"/>
            </p:cNvSpPr>
            <p:nvPr/>
          </p:nvSpPr>
          <p:spPr bwMode="auto">
            <a:xfrm>
              <a:off x="3463" y="3168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50" name="Line 26"/>
            <p:cNvSpPr>
              <a:spLocks noChangeShapeType="1"/>
            </p:cNvSpPr>
            <p:nvPr/>
          </p:nvSpPr>
          <p:spPr bwMode="auto">
            <a:xfrm>
              <a:off x="3456" y="3168"/>
              <a:ext cx="404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51" name="Line 27"/>
            <p:cNvSpPr>
              <a:spLocks noChangeShapeType="1"/>
            </p:cNvSpPr>
            <p:nvPr/>
          </p:nvSpPr>
          <p:spPr bwMode="auto">
            <a:xfrm>
              <a:off x="4813" y="3168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3052" name="Line 28"/>
            <p:cNvSpPr>
              <a:spLocks noChangeShapeType="1"/>
            </p:cNvSpPr>
            <p:nvPr/>
          </p:nvSpPr>
          <p:spPr bwMode="auto">
            <a:xfrm>
              <a:off x="2832" y="2880"/>
              <a:ext cx="0" cy="192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5257800" y="3200400"/>
            <a:ext cx="3429000" cy="609600"/>
            <a:chOff x="3312" y="2016"/>
            <a:chExt cx="2160" cy="384"/>
          </a:xfrm>
        </p:grpSpPr>
        <p:grpSp>
          <p:nvGrpSpPr>
            <p:cNvPr id="43017" name="Group 30"/>
            <p:cNvGrpSpPr>
              <a:grpSpLocks/>
            </p:cNvGrpSpPr>
            <p:nvPr/>
          </p:nvGrpSpPr>
          <p:grpSpPr bwMode="auto">
            <a:xfrm>
              <a:off x="4032" y="2064"/>
              <a:ext cx="1317" cy="288"/>
              <a:chOff x="2163" y="3600"/>
              <a:chExt cx="1317" cy="288"/>
            </a:xfrm>
          </p:grpSpPr>
          <p:sp>
            <p:nvSpPr>
              <p:cNvPr id="43020" name="Freeform 31"/>
              <p:cNvSpPr>
                <a:spLocks noEditPoints="1"/>
              </p:cNvSpPr>
              <p:nvPr/>
            </p:nvSpPr>
            <p:spPr bwMode="auto">
              <a:xfrm>
                <a:off x="2163" y="3664"/>
                <a:ext cx="102" cy="133"/>
              </a:xfrm>
              <a:custGeom>
                <a:avLst/>
                <a:gdLst>
                  <a:gd name="T0" fmla="*/ 530 w 55"/>
                  <a:gd name="T1" fmla="*/ 728 h 61"/>
                  <a:gd name="T2" fmla="*/ 612 w 55"/>
                  <a:gd name="T3" fmla="*/ 861 h 61"/>
                  <a:gd name="T4" fmla="*/ 651 w 55"/>
                  <a:gd name="T5" fmla="*/ 1132 h 61"/>
                  <a:gd name="T6" fmla="*/ 567 w 55"/>
                  <a:gd name="T7" fmla="*/ 1284 h 61"/>
                  <a:gd name="T8" fmla="*/ 462 w 55"/>
                  <a:gd name="T9" fmla="*/ 1378 h 61"/>
                  <a:gd name="T10" fmla="*/ 0 w 55"/>
                  <a:gd name="T11" fmla="*/ 1378 h 61"/>
                  <a:gd name="T12" fmla="*/ 24 w 55"/>
                  <a:gd name="T13" fmla="*/ 1378 h 61"/>
                  <a:gd name="T14" fmla="*/ 83 w 55"/>
                  <a:gd name="T15" fmla="*/ 1284 h 61"/>
                  <a:gd name="T16" fmla="*/ 109 w 55"/>
                  <a:gd name="T17" fmla="*/ 1132 h 61"/>
                  <a:gd name="T18" fmla="*/ 109 w 55"/>
                  <a:gd name="T19" fmla="*/ 133 h 61"/>
                  <a:gd name="T20" fmla="*/ 45 w 55"/>
                  <a:gd name="T21" fmla="*/ 44 h 61"/>
                  <a:gd name="T22" fmla="*/ 0 w 55"/>
                  <a:gd name="T23" fmla="*/ 44 h 61"/>
                  <a:gd name="T24" fmla="*/ 319 w 55"/>
                  <a:gd name="T25" fmla="*/ 0 h 61"/>
                  <a:gd name="T26" fmla="*/ 462 w 55"/>
                  <a:gd name="T27" fmla="*/ 44 h 61"/>
                  <a:gd name="T28" fmla="*/ 567 w 55"/>
                  <a:gd name="T29" fmla="*/ 133 h 61"/>
                  <a:gd name="T30" fmla="*/ 612 w 55"/>
                  <a:gd name="T31" fmla="*/ 362 h 61"/>
                  <a:gd name="T32" fmla="*/ 567 w 55"/>
                  <a:gd name="T33" fmla="*/ 571 h 61"/>
                  <a:gd name="T34" fmla="*/ 484 w 55"/>
                  <a:gd name="T35" fmla="*/ 652 h 61"/>
                  <a:gd name="T36" fmla="*/ 210 w 55"/>
                  <a:gd name="T37" fmla="*/ 652 h 61"/>
                  <a:gd name="T38" fmla="*/ 274 w 55"/>
                  <a:gd name="T39" fmla="*/ 652 h 61"/>
                  <a:gd name="T40" fmla="*/ 375 w 55"/>
                  <a:gd name="T41" fmla="*/ 652 h 61"/>
                  <a:gd name="T42" fmla="*/ 462 w 55"/>
                  <a:gd name="T43" fmla="*/ 571 h 61"/>
                  <a:gd name="T44" fmla="*/ 484 w 55"/>
                  <a:gd name="T45" fmla="*/ 456 h 61"/>
                  <a:gd name="T46" fmla="*/ 484 w 55"/>
                  <a:gd name="T47" fmla="*/ 246 h 61"/>
                  <a:gd name="T48" fmla="*/ 375 w 55"/>
                  <a:gd name="T49" fmla="*/ 96 h 61"/>
                  <a:gd name="T50" fmla="*/ 237 w 55"/>
                  <a:gd name="T51" fmla="*/ 96 h 61"/>
                  <a:gd name="T52" fmla="*/ 210 w 55"/>
                  <a:gd name="T53" fmla="*/ 613 h 61"/>
                  <a:gd name="T54" fmla="*/ 274 w 55"/>
                  <a:gd name="T55" fmla="*/ 1337 h 61"/>
                  <a:gd name="T56" fmla="*/ 402 w 55"/>
                  <a:gd name="T57" fmla="*/ 1284 h 61"/>
                  <a:gd name="T58" fmla="*/ 508 w 55"/>
                  <a:gd name="T59" fmla="*/ 1132 h 61"/>
                  <a:gd name="T60" fmla="*/ 508 w 55"/>
                  <a:gd name="T61" fmla="*/ 975 h 61"/>
                  <a:gd name="T62" fmla="*/ 462 w 55"/>
                  <a:gd name="T63" fmla="*/ 809 h 61"/>
                  <a:gd name="T64" fmla="*/ 375 w 55"/>
                  <a:gd name="T65" fmla="*/ 728 h 61"/>
                  <a:gd name="T66" fmla="*/ 274 w 55"/>
                  <a:gd name="T67" fmla="*/ 728 h 61"/>
                  <a:gd name="T68" fmla="*/ 210 w 55"/>
                  <a:gd name="T69" fmla="*/ 728 h 61"/>
                  <a:gd name="T70" fmla="*/ 210 w 55"/>
                  <a:gd name="T71" fmla="*/ 1284 h 6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"/>
                  <a:gd name="T109" fmla="*/ 0 h 61"/>
                  <a:gd name="T110" fmla="*/ 55 w 55"/>
                  <a:gd name="T111" fmla="*/ 61 h 6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" h="61">
                    <a:moveTo>
                      <a:pt x="41" y="29"/>
                    </a:moveTo>
                    <a:lnTo>
                      <a:pt x="45" y="32"/>
                    </a:lnTo>
                    <a:lnTo>
                      <a:pt x="50" y="34"/>
                    </a:lnTo>
                    <a:lnTo>
                      <a:pt x="52" y="38"/>
                    </a:lnTo>
                    <a:lnTo>
                      <a:pt x="55" y="45"/>
                    </a:lnTo>
                    <a:lnTo>
                      <a:pt x="55" y="50"/>
                    </a:lnTo>
                    <a:lnTo>
                      <a:pt x="52" y="52"/>
                    </a:lnTo>
                    <a:lnTo>
                      <a:pt x="48" y="57"/>
                    </a:lnTo>
                    <a:lnTo>
                      <a:pt x="43" y="59"/>
                    </a:lnTo>
                    <a:lnTo>
                      <a:pt x="39" y="61"/>
                    </a:lnTo>
                    <a:lnTo>
                      <a:pt x="29" y="61"/>
                    </a:lnTo>
                    <a:lnTo>
                      <a:pt x="0" y="61"/>
                    </a:lnTo>
                    <a:lnTo>
                      <a:pt x="2" y="61"/>
                    </a:lnTo>
                    <a:lnTo>
                      <a:pt x="7" y="59"/>
                    </a:lnTo>
                    <a:lnTo>
                      <a:pt x="7" y="57"/>
                    </a:lnTo>
                    <a:lnTo>
                      <a:pt x="9" y="54"/>
                    </a:lnTo>
                    <a:lnTo>
                      <a:pt x="9" y="50"/>
                    </a:lnTo>
                    <a:lnTo>
                      <a:pt x="9" y="11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9" y="2"/>
                    </a:lnTo>
                    <a:lnTo>
                      <a:pt x="43" y="4"/>
                    </a:lnTo>
                    <a:lnTo>
                      <a:pt x="48" y="6"/>
                    </a:lnTo>
                    <a:lnTo>
                      <a:pt x="50" y="11"/>
                    </a:lnTo>
                    <a:lnTo>
                      <a:pt x="52" y="16"/>
                    </a:lnTo>
                    <a:lnTo>
                      <a:pt x="50" y="20"/>
                    </a:lnTo>
                    <a:lnTo>
                      <a:pt x="48" y="25"/>
                    </a:lnTo>
                    <a:lnTo>
                      <a:pt x="45" y="27"/>
                    </a:lnTo>
                    <a:lnTo>
                      <a:pt x="41" y="29"/>
                    </a:lnTo>
                    <a:close/>
                    <a:moveTo>
                      <a:pt x="18" y="27"/>
                    </a:moveTo>
                    <a:lnTo>
                      <a:pt x="18" y="29"/>
                    </a:lnTo>
                    <a:lnTo>
                      <a:pt x="20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32" y="29"/>
                    </a:lnTo>
                    <a:lnTo>
                      <a:pt x="36" y="27"/>
                    </a:lnTo>
                    <a:lnTo>
                      <a:pt x="39" y="25"/>
                    </a:lnTo>
                    <a:lnTo>
                      <a:pt x="41" y="22"/>
                    </a:lnTo>
                    <a:lnTo>
                      <a:pt x="41" y="20"/>
                    </a:lnTo>
                    <a:lnTo>
                      <a:pt x="41" y="16"/>
                    </a:lnTo>
                    <a:lnTo>
                      <a:pt x="41" y="11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5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8" y="27"/>
                    </a:lnTo>
                    <a:close/>
                    <a:moveTo>
                      <a:pt x="18" y="57"/>
                    </a:moveTo>
                    <a:lnTo>
                      <a:pt x="23" y="59"/>
                    </a:lnTo>
                    <a:lnTo>
                      <a:pt x="27" y="59"/>
                    </a:lnTo>
                    <a:lnTo>
                      <a:pt x="34" y="57"/>
                    </a:lnTo>
                    <a:lnTo>
                      <a:pt x="39" y="54"/>
                    </a:lnTo>
                    <a:lnTo>
                      <a:pt x="43" y="50"/>
                    </a:lnTo>
                    <a:lnTo>
                      <a:pt x="43" y="45"/>
                    </a:lnTo>
                    <a:lnTo>
                      <a:pt x="43" y="43"/>
                    </a:lnTo>
                    <a:lnTo>
                      <a:pt x="43" y="38"/>
                    </a:lnTo>
                    <a:lnTo>
                      <a:pt x="39" y="36"/>
                    </a:lnTo>
                    <a:lnTo>
                      <a:pt x="36" y="34"/>
                    </a:lnTo>
                    <a:lnTo>
                      <a:pt x="32" y="32"/>
                    </a:lnTo>
                    <a:lnTo>
                      <a:pt x="25" y="32"/>
                    </a:lnTo>
                    <a:lnTo>
                      <a:pt x="23" y="32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1" name="Freeform 32"/>
              <p:cNvSpPr>
                <a:spLocks noEditPoints="1"/>
              </p:cNvSpPr>
              <p:nvPr/>
            </p:nvSpPr>
            <p:spPr bwMode="auto">
              <a:xfrm>
                <a:off x="2281" y="3707"/>
                <a:ext cx="72" cy="90"/>
              </a:xfrm>
              <a:custGeom>
                <a:avLst/>
                <a:gdLst>
                  <a:gd name="T0" fmla="*/ 229 w 38"/>
                  <a:gd name="T1" fmla="*/ 0 h 41"/>
                  <a:gd name="T2" fmla="*/ 320 w 38"/>
                  <a:gd name="T3" fmla="*/ 0 h 41"/>
                  <a:gd name="T4" fmla="*/ 373 w 38"/>
                  <a:gd name="T5" fmla="*/ 44 h 41"/>
                  <a:gd name="T6" fmla="*/ 434 w 38"/>
                  <a:gd name="T7" fmla="*/ 158 h 41"/>
                  <a:gd name="T8" fmla="*/ 462 w 38"/>
                  <a:gd name="T9" fmla="*/ 274 h 41"/>
                  <a:gd name="T10" fmla="*/ 489 w 38"/>
                  <a:gd name="T11" fmla="*/ 487 h 41"/>
                  <a:gd name="T12" fmla="*/ 462 w 38"/>
                  <a:gd name="T13" fmla="*/ 584 h 41"/>
                  <a:gd name="T14" fmla="*/ 462 w 38"/>
                  <a:gd name="T15" fmla="*/ 698 h 41"/>
                  <a:gd name="T16" fmla="*/ 417 w 38"/>
                  <a:gd name="T17" fmla="*/ 858 h 41"/>
                  <a:gd name="T18" fmla="*/ 349 w 38"/>
                  <a:gd name="T19" fmla="*/ 911 h 41"/>
                  <a:gd name="T20" fmla="*/ 288 w 38"/>
                  <a:gd name="T21" fmla="*/ 955 h 41"/>
                  <a:gd name="T22" fmla="*/ 229 w 38"/>
                  <a:gd name="T23" fmla="*/ 955 h 41"/>
                  <a:gd name="T24" fmla="*/ 169 w 38"/>
                  <a:gd name="T25" fmla="*/ 955 h 41"/>
                  <a:gd name="T26" fmla="*/ 76 w 38"/>
                  <a:gd name="T27" fmla="*/ 911 h 41"/>
                  <a:gd name="T28" fmla="*/ 53 w 38"/>
                  <a:gd name="T29" fmla="*/ 795 h 41"/>
                  <a:gd name="T30" fmla="*/ 0 w 38"/>
                  <a:gd name="T31" fmla="*/ 626 h 41"/>
                  <a:gd name="T32" fmla="*/ 0 w 38"/>
                  <a:gd name="T33" fmla="*/ 487 h 41"/>
                  <a:gd name="T34" fmla="*/ 0 w 38"/>
                  <a:gd name="T35" fmla="*/ 371 h 41"/>
                  <a:gd name="T36" fmla="*/ 28 w 38"/>
                  <a:gd name="T37" fmla="*/ 213 h 41"/>
                  <a:gd name="T38" fmla="*/ 53 w 38"/>
                  <a:gd name="T39" fmla="*/ 116 h 41"/>
                  <a:gd name="T40" fmla="*/ 116 w 38"/>
                  <a:gd name="T41" fmla="*/ 44 h 41"/>
                  <a:gd name="T42" fmla="*/ 169 w 38"/>
                  <a:gd name="T43" fmla="*/ 0 h 41"/>
                  <a:gd name="T44" fmla="*/ 229 w 38"/>
                  <a:gd name="T45" fmla="*/ 0 h 41"/>
                  <a:gd name="T46" fmla="*/ 229 w 38"/>
                  <a:gd name="T47" fmla="*/ 44 h 41"/>
                  <a:gd name="T48" fmla="*/ 205 w 38"/>
                  <a:gd name="T49" fmla="*/ 44 h 41"/>
                  <a:gd name="T50" fmla="*/ 144 w 38"/>
                  <a:gd name="T51" fmla="*/ 44 h 41"/>
                  <a:gd name="T52" fmla="*/ 116 w 38"/>
                  <a:gd name="T53" fmla="*/ 116 h 41"/>
                  <a:gd name="T54" fmla="*/ 116 w 38"/>
                  <a:gd name="T55" fmla="*/ 213 h 41"/>
                  <a:gd name="T56" fmla="*/ 76 w 38"/>
                  <a:gd name="T57" fmla="*/ 274 h 41"/>
                  <a:gd name="T58" fmla="*/ 76 w 38"/>
                  <a:gd name="T59" fmla="*/ 424 h 41"/>
                  <a:gd name="T60" fmla="*/ 76 w 38"/>
                  <a:gd name="T61" fmla="*/ 584 h 41"/>
                  <a:gd name="T62" fmla="*/ 144 w 38"/>
                  <a:gd name="T63" fmla="*/ 742 h 41"/>
                  <a:gd name="T64" fmla="*/ 205 w 38"/>
                  <a:gd name="T65" fmla="*/ 858 h 41"/>
                  <a:gd name="T66" fmla="*/ 258 w 38"/>
                  <a:gd name="T67" fmla="*/ 911 h 41"/>
                  <a:gd name="T68" fmla="*/ 320 w 38"/>
                  <a:gd name="T69" fmla="*/ 911 h 41"/>
                  <a:gd name="T70" fmla="*/ 349 w 38"/>
                  <a:gd name="T71" fmla="*/ 858 h 41"/>
                  <a:gd name="T72" fmla="*/ 373 w 38"/>
                  <a:gd name="T73" fmla="*/ 698 h 41"/>
                  <a:gd name="T74" fmla="*/ 373 w 38"/>
                  <a:gd name="T75" fmla="*/ 529 h 41"/>
                  <a:gd name="T76" fmla="*/ 373 w 38"/>
                  <a:gd name="T77" fmla="*/ 371 h 41"/>
                  <a:gd name="T78" fmla="*/ 349 w 38"/>
                  <a:gd name="T79" fmla="*/ 274 h 41"/>
                  <a:gd name="T80" fmla="*/ 320 w 38"/>
                  <a:gd name="T81" fmla="*/ 158 h 41"/>
                  <a:gd name="T82" fmla="*/ 288 w 38"/>
                  <a:gd name="T83" fmla="*/ 44 h 41"/>
                  <a:gd name="T84" fmla="*/ 229 w 38"/>
                  <a:gd name="T85" fmla="*/ 44 h 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8"/>
                  <a:gd name="T130" fmla="*/ 0 h 41"/>
                  <a:gd name="T131" fmla="*/ 38 w 38"/>
                  <a:gd name="T132" fmla="*/ 41 h 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8" h="41">
                    <a:moveTo>
                      <a:pt x="18" y="0"/>
                    </a:moveTo>
                    <a:lnTo>
                      <a:pt x="25" y="0"/>
                    </a:lnTo>
                    <a:lnTo>
                      <a:pt x="29" y="2"/>
                    </a:lnTo>
                    <a:lnTo>
                      <a:pt x="34" y="7"/>
                    </a:lnTo>
                    <a:lnTo>
                      <a:pt x="36" y="12"/>
                    </a:lnTo>
                    <a:lnTo>
                      <a:pt x="38" y="21"/>
                    </a:lnTo>
                    <a:lnTo>
                      <a:pt x="36" y="25"/>
                    </a:lnTo>
                    <a:lnTo>
                      <a:pt x="36" y="30"/>
                    </a:lnTo>
                    <a:lnTo>
                      <a:pt x="32" y="37"/>
                    </a:lnTo>
                    <a:lnTo>
                      <a:pt x="27" y="39"/>
                    </a:lnTo>
                    <a:lnTo>
                      <a:pt x="22" y="41"/>
                    </a:lnTo>
                    <a:lnTo>
                      <a:pt x="18" y="41"/>
                    </a:lnTo>
                    <a:lnTo>
                      <a:pt x="13" y="41"/>
                    </a:lnTo>
                    <a:lnTo>
                      <a:pt x="6" y="39"/>
                    </a:lnTo>
                    <a:lnTo>
                      <a:pt x="4" y="34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8" y="0"/>
                    </a:lnTo>
                    <a:close/>
                    <a:moveTo>
                      <a:pt x="18" y="2"/>
                    </a:moveTo>
                    <a:lnTo>
                      <a:pt x="16" y="2"/>
                    </a:lnTo>
                    <a:lnTo>
                      <a:pt x="11" y="2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25"/>
                    </a:lnTo>
                    <a:lnTo>
                      <a:pt x="11" y="32"/>
                    </a:lnTo>
                    <a:lnTo>
                      <a:pt x="16" y="37"/>
                    </a:lnTo>
                    <a:lnTo>
                      <a:pt x="20" y="39"/>
                    </a:lnTo>
                    <a:lnTo>
                      <a:pt x="25" y="39"/>
                    </a:lnTo>
                    <a:lnTo>
                      <a:pt x="27" y="37"/>
                    </a:lnTo>
                    <a:lnTo>
                      <a:pt x="29" y="30"/>
                    </a:lnTo>
                    <a:lnTo>
                      <a:pt x="29" y="23"/>
                    </a:lnTo>
                    <a:lnTo>
                      <a:pt x="29" y="16"/>
                    </a:lnTo>
                    <a:lnTo>
                      <a:pt x="27" y="12"/>
                    </a:lnTo>
                    <a:lnTo>
                      <a:pt x="25" y="7"/>
                    </a:lnTo>
                    <a:lnTo>
                      <a:pt x="22" y="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2" name="Freeform 33"/>
              <p:cNvSpPr>
                <a:spLocks noEditPoints="1"/>
              </p:cNvSpPr>
              <p:nvPr/>
            </p:nvSpPr>
            <p:spPr bwMode="auto">
              <a:xfrm>
                <a:off x="2365" y="3707"/>
                <a:ext cx="72" cy="90"/>
              </a:xfrm>
              <a:custGeom>
                <a:avLst/>
                <a:gdLst>
                  <a:gd name="T0" fmla="*/ 209 w 39"/>
                  <a:gd name="T1" fmla="*/ 0 h 41"/>
                  <a:gd name="T2" fmla="*/ 290 w 39"/>
                  <a:gd name="T3" fmla="*/ 0 h 41"/>
                  <a:gd name="T4" fmla="*/ 347 w 39"/>
                  <a:gd name="T5" fmla="*/ 44 h 41"/>
                  <a:gd name="T6" fmla="*/ 395 w 39"/>
                  <a:gd name="T7" fmla="*/ 158 h 41"/>
                  <a:gd name="T8" fmla="*/ 430 w 39"/>
                  <a:gd name="T9" fmla="*/ 274 h 41"/>
                  <a:gd name="T10" fmla="*/ 454 w 39"/>
                  <a:gd name="T11" fmla="*/ 487 h 41"/>
                  <a:gd name="T12" fmla="*/ 430 w 39"/>
                  <a:gd name="T13" fmla="*/ 584 h 41"/>
                  <a:gd name="T14" fmla="*/ 430 w 39"/>
                  <a:gd name="T15" fmla="*/ 698 h 41"/>
                  <a:gd name="T16" fmla="*/ 371 w 39"/>
                  <a:gd name="T17" fmla="*/ 858 h 41"/>
                  <a:gd name="T18" fmla="*/ 327 w 39"/>
                  <a:gd name="T19" fmla="*/ 911 h 41"/>
                  <a:gd name="T20" fmla="*/ 266 w 39"/>
                  <a:gd name="T21" fmla="*/ 955 h 41"/>
                  <a:gd name="T22" fmla="*/ 209 w 39"/>
                  <a:gd name="T23" fmla="*/ 955 h 41"/>
                  <a:gd name="T24" fmla="*/ 164 w 39"/>
                  <a:gd name="T25" fmla="*/ 955 h 41"/>
                  <a:gd name="T26" fmla="*/ 81 w 39"/>
                  <a:gd name="T27" fmla="*/ 911 h 41"/>
                  <a:gd name="T28" fmla="*/ 57 w 39"/>
                  <a:gd name="T29" fmla="*/ 795 h 41"/>
                  <a:gd name="T30" fmla="*/ 0 w 39"/>
                  <a:gd name="T31" fmla="*/ 626 h 41"/>
                  <a:gd name="T32" fmla="*/ 0 w 39"/>
                  <a:gd name="T33" fmla="*/ 487 h 41"/>
                  <a:gd name="T34" fmla="*/ 0 w 39"/>
                  <a:gd name="T35" fmla="*/ 371 h 41"/>
                  <a:gd name="T36" fmla="*/ 24 w 39"/>
                  <a:gd name="T37" fmla="*/ 213 h 41"/>
                  <a:gd name="T38" fmla="*/ 57 w 39"/>
                  <a:gd name="T39" fmla="*/ 116 h 41"/>
                  <a:gd name="T40" fmla="*/ 105 w 39"/>
                  <a:gd name="T41" fmla="*/ 44 h 41"/>
                  <a:gd name="T42" fmla="*/ 164 w 39"/>
                  <a:gd name="T43" fmla="*/ 0 h 41"/>
                  <a:gd name="T44" fmla="*/ 209 w 39"/>
                  <a:gd name="T45" fmla="*/ 0 h 41"/>
                  <a:gd name="T46" fmla="*/ 209 w 39"/>
                  <a:gd name="T47" fmla="*/ 44 h 41"/>
                  <a:gd name="T48" fmla="*/ 188 w 39"/>
                  <a:gd name="T49" fmla="*/ 44 h 41"/>
                  <a:gd name="T50" fmla="*/ 140 w 39"/>
                  <a:gd name="T51" fmla="*/ 44 h 41"/>
                  <a:gd name="T52" fmla="*/ 105 w 39"/>
                  <a:gd name="T53" fmla="*/ 116 h 41"/>
                  <a:gd name="T54" fmla="*/ 105 w 39"/>
                  <a:gd name="T55" fmla="*/ 213 h 41"/>
                  <a:gd name="T56" fmla="*/ 81 w 39"/>
                  <a:gd name="T57" fmla="*/ 274 h 41"/>
                  <a:gd name="T58" fmla="*/ 81 w 39"/>
                  <a:gd name="T59" fmla="*/ 424 h 41"/>
                  <a:gd name="T60" fmla="*/ 81 w 39"/>
                  <a:gd name="T61" fmla="*/ 584 h 41"/>
                  <a:gd name="T62" fmla="*/ 140 w 39"/>
                  <a:gd name="T63" fmla="*/ 742 h 41"/>
                  <a:gd name="T64" fmla="*/ 188 w 39"/>
                  <a:gd name="T65" fmla="*/ 858 h 41"/>
                  <a:gd name="T66" fmla="*/ 246 w 39"/>
                  <a:gd name="T67" fmla="*/ 911 h 41"/>
                  <a:gd name="T68" fmla="*/ 290 w 39"/>
                  <a:gd name="T69" fmla="*/ 911 h 41"/>
                  <a:gd name="T70" fmla="*/ 327 w 39"/>
                  <a:gd name="T71" fmla="*/ 858 h 41"/>
                  <a:gd name="T72" fmla="*/ 347 w 39"/>
                  <a:gd name="T73" fmla="*/ 698 h 41"/>
                  <a:gd name="T74" fmla="*/ 347 w 39"/>
                  <a:gd name="T75" fmla="*/ 529 h 41"/>
                  <a:gd name="T76" fmla="*/ 347 w 39"/>
                  <a:gd name="T77" fmla="*/ 371 h 41"/>
                  <a:gd name="T78" fmla="*/ 327 w 39"/>
                  <a:gd name="T79" fmla="*/ 274 h 41"/>
                  <a:gd name="T80" fmla="*/ 290 w 39"/>
                  <a:gd name="T81" fmla="*/ 158 h 41"/>
                  <a:gd name="T82" fmla="*/ 266 w 39"/>
                  <a:gd name="T83" fmla="*/ 44 h 41"/>
                  <a:gd name="T84" fmla="*/ 209 w 39"/>
                  <a:gd name="T85" fmla="*/ 44 h 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9"/>
                  <a:gd name="T130" fmla="*/ 0 h 41"/>
                  <a:gd name="T131" fmla="*/ 39 w 39"/>
                  <a:gd name="T132" fmla="*/ 41 h 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9" h="41">
                    <a:moveTo>
                      <a:pt x="18" y="0"/>
                    </a:moveTo>
                    <a:lnTo>
                      <a:pt x="25" y="0"/>
                    </a:lnTo>
                    <a:lnTo>
                      <a:pt x="30" y="2"/>
                    </a:lnTo>
                    <a:lnTo>
                      <a:pt x="34" y="7"/>
                    </a:lnTo>
                    <a:lnTo>
                      <a:pt x="37" y="12"/>
                    </a:lnTo>
                    <a:lnTo>
                      <a:pt x="39" y="21"/>
                    </a:lnTo>
                    <a:lnTo>
                      <a:pt x="37" y="25"/>
                    </a:lnTo>
                    <a:lnTo>
                      <a:pt x="37" y="30"/>
                    </a:lnTo>
                    <a:lnTo>
                      <a:pt x="32" y="37"/>
                    </a:lnTo>
                    <a:lnTo>
                      <a:pt x="28" y="39"/>
                    </a:lnTo>
                    <a:lnTo>
                      <a:pt x="23" y="41"/>
                    </a:lnTo>
                    <a:lnTo>
                      <a:pt x="18" y="41"/>
                    </a:lnTo>
                    <a:lnTo>
                      <a:pt x="14" y="41"/>
                    </a:lnTo>
                    <a:lnTo>
                      <a:pt x="7" y="39"/>
                    </a:lnTo>
                    <a:lnTo>
                      <a:pt x="5" y="34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18" y="0"/>
                    </a:lnTo>
                    <a:close/>
                    <a:moveTo>
                      <a:pt x="18" y="2"/>
                    </a:moveTo>
                    <a:lnTo>
                      <a:pt x="16" y="2"/>
                    </a:lnTo>
                    <a:lnTo>
                      <a:pt x="12" y="2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8"/>
                    </a:lnTo>
                    <a:lnTo>
                      <a:pt x="7" y="25"/>
                    </a:lnTo>
                    <a:lnTo>
                      <a:pt x="12" y="32"/>
                    </a:lnTo>
                    <a:lnTo>
                      <a:pt x="16" y="37"/>
                    </a:lnTo>
                    <a:lnTo>
                      <a:pt x="21" y="39"/>
                    </a:lnTo>
                    <a:lnTo>
                      <a:pt x="25" y="39"/>
                    </a:lnTo>
                    <a:lnTo>
                      <a:pt x="28" y="37"/>
                    </a:lnTo>
                    <a:lnTo>
                      <a:pt x="30" y="30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8" y="12"/>
                    </a:lnTo>
                    <a:lnTo>
                      <a:pt x="25" y="7"/>
                    </a:lnTo>
                    <a:lnTo>
                      <a:pt x="23" y="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3" name="Freeform 34"/>
              <p:cNvSpPr>
                <a:spLocks/>
              </p:cNvSpPr>
              <p:nvPr/>
            </p:nvSpPr>
            <p:spPr bwMode="auto">
              <a:xfrm>
                <a:off x="2446" y="3657"/>
                <a:ext cx="81" cy="140"/>
              </a:xfrm>
              <a:custGeom>
                <a:avLst/>
                <a:gdLst>
                  <a:gd name="T0" fmla="*/ 162 w 44"/>
                  <a:gd name="T1" fmla="*/ 943 h 64"/>
                  <a:gd name="T2" fmla="*/ 326 w 44"/>
                  <a:gd name="T3" fmla="*/ 689 h 64"/>
                  <a:gd name="T4" fmla="*/ 326 w 44"/>
                  <a:gd name="T5" fmla="*/ 637 h 64"/>
                  <a:gd name="T6" fmla="*/ 326 w 44"/>
                  <a:gd name="T7" fmla="*/ 573 h 64"/>
                  <a:gd name="T8" fmla="*/ 326 w 44"/>
                  <a:gd name="T9" fmla="*/ 573 h 64"/>
                  <a:gd name="T10" fmla="*/ 298 w 44"/>
                  <a:gd name="T11" fmla="*/ 521 h 64"/>
                  <a:gd name="T12" fmla="*/ 504 w 44"/>
                  <a:gd name="T13" fmla="*/ 521 h 64"/>
                  <a:gd name="T14" fmla="*/ 423 w 44"/>
                  <a:gd name="T15" fmla="*/ 573 h 64"/>
                  <a:gd name="T16" fmla="*/ 370 w 44"/>
                  <a:gd name="T17" fmla="*/ 689 h 64"/>
                  <a:gd name="T18" fmla="*/ 370 w 44"/>
                  <a:gd name="T19" fmla="*/ 1216 h 64"/>
                  <a:gd name="T20" fmla="*/ 423 w 44"/>
                  <a:gd name="T21" fmla="*/ 1374 h 64"/>
                  <a:gd name="T22" fmla="*/ 468 w 44"/>
                  <a:gd name="T23" fmla="*/ 1422 h 64"/>
                  <a:gd name="T24" fmla="*/ 504 w 44"/>
                  <a:gd name="T25" fmla="*/ 1422 h 64"/>
                  <a:gd name="T26" fmla="*/ 298 w 44"/>
                  <a:gd name="T27" fmla="*/ 1463 h 64"/>
                  <a:gd name="T28" fmla="*/ 326 w 44"/>
                  <a:gd name="T29" fmla="*/ 1422 h 64"/>
                  <a:gd name="T30" fmla="*/ 326 w 44"/>
                  <a:gd name="T31" fmla="*/ 1422 h 64"/>
                  <a:gd name="T32" fmla="*/ 326 w 44"/>
                  <a:gd name="T33" fmla="*/ 1374 h 64"/>
                  <a:gd name="T34" fmla="*/ 162 w 44"/>
                  <a:gd name="T35" fmla="*/ 943 h 64"/>
                  <a:gd name="T36" fmla="*/ 162 w 44"/>
                  <a:gd name="T37" fmla="*/ 1306 h 64"/>
                  <a:gd name="T38" fmla="*/ 162 w 44"/>
                  <a:gd name="T39" fmla="*/ 1422 h 64"/>
                  <a:gd name="T40" fmla="*/ 180 w 44"/>
                  <a:gd name="T41" fmla="*/ 1422 h 64"/>
                  <a:gd name="T42" fmla="*/ 217 w 44"/>
                  <a:gd name="T43" fmla="*/ 1463 h 64"/>
                  <a:gd name="T44" fmla="*/ 0 w 44"/>
                  <a:gd name="T45" fmla="*/ 1463 h 64"/>
                  <a:gd name="T46" fmla="*/ 57 w 44"/>
                  <a:gd name="T47" fmla="*/ 1422 h 64"/>
                  <a:gd name="T48" fmla="*/ 57 w 44"/>
                  <a:gd name="T49" fmla="*/ 1374 h 64"/>
                  <a:gd name="T50" fmla="*/ 57 w 44"/>
                  <a:gd name="T51" fmla="*/ 1253 h 64"/>
                  <a:gd name="T52" fmla="*/ 57 w 44"/>
                  <a:gd name="T53" fmla="*/ 273 h 64"/>
                  <a:gd name="T54" fmla="*/ 57 w 44"/>
                  <a:gd name="T55" fmla="*/ 157 h 64"/>
                  <a:gd name="T56" fmla="*/ 57 w 44"/>
                  <a:gd name="T57" fmla="*/ 114 h 64"/>
                  <a:gd name="T58" fmla="*/ 37 w 44"/>
                  <a:gd name="T59" fmla="*/ 114 h 64"/>
                  <a:gd name="T60" fmla="*/ 0 w 44"/>
                  <a:gd name="T61" fmla="*/ 114 h 64"/>
                  <a:gd name="T62" fmla="*/ 162 w 44"/>
                  <a:gd name="T63" fmla="*/ 0 h 6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4"/>
                  <a:gd name="T97" fmla="*/ 0 h 64"/>
                  <a:gd name="T98" fmla="*/ 44 w 44"/>
                  <a:gd name="T99" fmla="*/ 64 h 6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4" h="64">
                    <a:moveTo>
                      <a:pt x="14" y="0"/>
                    </a:moveTo>
                    <a:lnTo>
                      <a:pt x="14" y="41"/>
                    </a:lnTo>
                    <a:lnTo>
                      <a:pt x="23" y="32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28" y="25"/>
                    </a:lnTo>
                    <a:lnTo>
                      <a:pt x="26" y="23"/>
                    </a:lnTo>
                    <a:lnTo>
                      <a:pt x="44" y="23"/>
                    </a:lnTo>
                    <a:lnTo>
                      <a:pt x="39" y="25"/>
                    </a:lnTo>
                    <a:lnTo>
                      <a:pt x="37" y="25"/>
                    </a:lnTo>
                    <a:lnTo>
                      <a:pt x="35" y="28"/>
                    </a:lnTo>
                    <a:lnTo>
                      <a:pt x="32" y="30"/>
                    </a:lnTo>
                    <a:lnTo>
                      <a:pt x="21" y="39"/>
                    </a:lnTo>
                    <a:lnTo>
                      <a:pt x="32" y="53"/>
                    </a:lnTo>
                    <a:lnTo>
                      <a:pt x="35" y="57"/>
                    </a:lnTo>
                    <a:lnTo>
                      <a:pt x="37" y="60"/>
                    </a:lnTo>
                    <a:lnTo>
                      <a:pt x="39" y="62"/>
                    </a:lnTo>
                    <a:lnTo>
                      <a:pt x="41" y="62"/>
                    </a:lnTo>
                    <a:lnTo>
                      <a:pt x="44" y="62"/>
                    </a:lnTo>
                    <a:lnTo>
                      <a:pt x="44" y="64"/>
                    </a:lnTo>
                    <a:lnTo>
                      <a:pt x="26" y="64"/>
                    </a:lnTo>
                    <a:lnTo>
                      <a:pt x="28" y="62"/>
                    </a:lnTo>
                    <a:lnTo>
                      <a:pt x="28" y="60"/>
                    </a:lnTo>
                    <a:lnTo>
                      <a:pt x="26" y="57"/>
                    </a:lnTo>
                    <a:lnTo>
                      <a:pt x="14" y="41"/>
                    </a:lnTo>
                    <a:lnTo>
                      <a:pt x="14" y="55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4" y="62"/>
                    </a:lnTo>
                    <a:lnTo>
                      <a:pt x="16" y="62"/>
                    </a:lnTo>
                    <a:lnTo>
                      <a:pt x="19" y="64"/>
                    </a:lnTo>
                    <a:lnTo>
                      <a:pt x="0" y="64"/>
                    </a:lnTo>
                    <a:lnTo>
                      <a:pt x="3" y="62"/>
                    </a:lnTo>
                    <a:lnTo>
                      <a:pt x="5" y="62"/>
                    </a:lnTo>
                    <a:lnTo>
                      <a:pt x="5" y="60"/>
                    </a:lnTo>
                    <a:lnTo>
                      <a:pt x="5" y="57"/>
                    </a:lnTo>
                    <a:lnTo>
                      <a:pt x="5" y="55"/>
                    </a:lnTo>
                    <a:lnTo>
                      <a:pt x="5" y="19"/>
                    </a:lnTo>
                    <a:lnTo>
                      <a:pt x="5" y="12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4" name="Freeform 35"/>
              <p:cNvSpPr>
                <a:spLocks/>
              </p:cNvSpPr>
              <p:nvPr/>
            </p:nvSpPr>
            <p:spPr bwMode="auto">
              <a:xfrm>
                <a:off x="2627" y="3677"/>
                <a:ext cx="47" cy="120"/>
              </a:xfrm>
              <a:custGeom>
                <a:avLst/>
                <a:gdLst>
                  <a:gd name="T0" fmla="*/ 173 w 25"/>
                  <a:gd name="T1" fmla="*/ 0 h 55"/>
                  <a:gd name="T2" fmla="*/ 173 w 25"/>
                  <a:gd name="T3" fmla="*/ 323 h 55"/>
                  <a:gd name="T4" fmla="*/ 310 w 25"/>
                  <a:gd name="T5" fmla="*/ 323 h 55"/>
                  <a:gd name="T6" fmla="*/ 310 w 25"/>
                  <a:gd name="T7" fmla="*/ 362 h 55"/>
                  <a:gd name="T8" fmla="*/ 173 w 25"/>
                  <a:gd name="T9" fmla="*/ 362 h 55"/>
                  <a:gd name="T10" fmla="*/ 173 w 25"/>
                  <a:gd name="T11" fmla="*/ 995 h 55"/>
                  <a:gd name="T12" fmla="*/ 197 w 25"/>
                  <a:gd name="T13" fmla="*/ 1039 h 55"/>
                  <a:gd name="T14" fmla="*/ 197 w 25"/>
                  <a:gd name="T15" fmla="*/ 1091 h 55"/>
                  <a:gd name="T16" fmla="*/ 241 w 25"/>
                  <a:gd name="T17" fmla="*/ 1152 h 55"/>
                  <a:gd name="T18" fmla="*/ 241 w 25"/>
                  <a:gd name="T19" fmla="*/ 1152 h 55"/>
                  <a:gd name="T20" fmla="*/ 258 w 25"/>
                  <a:gd name="T21" fmla="*/ 1152 h 55"/>
                  <a:gd name="T22" fmla="*/ 286 w 25"/>
                  <a:gd name="T23" fmla="*/ 1152 h 55"/>
                  <a:gd name="T24" fmla="*/ 286 w 25"/>
                  <a:gd name="T25" fmla="*/ 1091 h 55"/>
                  <a:gd name="T26" fmla="*/ 310 w 25"/>
                  <a:gd name="T27" fmla="*/ 1091 h 55"/>
                  <a:gd name="T28" fmla="*/ 310 w 25"/>
                  <a:gd name="T29" fmla="*/ 1091 h 55"/>
                  <a:gd name="T30" fmla="*/ 310 w 25"/>
                  <a:gd name="T31" fmla="*/ 1152 h 55"/>
                  <a:gd name="T32" fmla="*/ 258 w 25"/>
                  <a:gd name="T33" fmla="*/ 1204 h 55"/>
                  <a:gd name="T34" fmla="*/ 241 w 25"/>
                  <a:gd name="T35" fmla="*/ 1248 h 55"/>
                  <a:gd name="T36" fmla="*/ 197 w 25"/>
                  <a:gd name="T37" fmla="*/ 1248 h 55"/>
                  <a:gd name="T38" fmla="*/ 173 w 25"/>
                  <a:gd name="T39" fmla="*/ 1248 h 55"/>
                  <a:gd name="T40" fmla="*/ 152 w 25"/>
                  <a:gd name="T41" fmla="*/ 1248 h 55"/>
                  <a:gd name="T42" fmla="*/ 128 w 25"/>
                  <a:gd name="T43" fmla="*/ 1204 h 55"/>
                  <a:gd name="T44" fmla="*/ 128 w 25"/>
                  <a:gd name="T45" fmla="*/ 1152 h 55"/>
                  <a:gd name="T46" fmla="*/ 85 w 25"/>
                  <a:gd name="T47" fmla="*/ 1091 h 55"/>
                  <a:gd name="T48" fmla="*/ 85 w 25"/>
                  <a:gd name="T49" fmla="*/ 995 h 55"/>
                  <a:gd name="T50" fmla="*/ 85 w 25"/>
                  <a:gd name="T51" fmla="*/ 362 h 55"/>
                  <a:gd name="T52" fmla="*/ 0 w 25"/>
                  <a:gd name="T53" fmla="*/ 362 h 55"/>
                  <a:gd name="T54" fmla="*/ 0 w 25"/>
                  <a:gd name="T55" fmla="*/ 362 h 55"/>
                  <a:gd name="T56" fmla="*/ 39 w 25"/>
                  <a:gd name="T57" fmla="*/ 323 h 55"/>
                  <a:gd name="T58" fmla="*/ 60 w 25"/>
                  <a:gd name="T59" fmla="*/ 271 h 55"/>
                  <a:gd name="T60" fmla="*/ 128 w 25"/>
                  <a:gd name="T61" fmla="*/ 229 h 55"/>
                  <a:gd name="T62" fmla="*/ 152 w 25"/>
                  <a:gd name="T63" fmla="*/ 157 h 55"/>
                  <a:gd name="T64" fmla="*/ 152 w 25"/>
                  <a:gd name="T65" fmla="*/ 113 h 55"/>
                  <a:gd name="T66" fmla="*/ 173 w 25"/>
                  <a:gd name="T67" fmla="*/ 0 h 55"/>
                  <a:gd name="T68" fmla="*/ 173 w 25"/>
                  <a:gd name="T69" fmla="*/ 0 h 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"/>
                  <a:gd name="T106" fmla="*/ 0 h 55"/>
                  <a:gd name="T107" fmla="*/ 25 w 25"/>
                  <a:gd name="T108" fmla="*/ 55 h 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" h="55">
                    <a:moveTo>
                      <a:pt x="14" y="0"/>
                    </a:moveTo>
                    <a:lnTo>
                      <a:pt x="14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14" y="16"/>
                    </a:lnTo>
                    <a:lnTo>
                      <a:pt x="14" y="44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9" y="51"/>
                    </a:lnTo>
                    <a:lnTo>
                      <a:pt x="21" y="51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5" y="48"/>
                    </a:lnTo>
                    <a:lnTo>
                      <a:pt x="25" y="51"/>
                    </a:lnTo>
                    <a:lnTo>
                      <a:pt x="21" y="53"/>
                    </a:lnTo>
                    <a:lnTo>
                      <a:pt x="19" y="55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7" y="48"/>
                    </a:lnTo>
                    <a:lnTo>
                      <a:pt x="7" y="44"/>
                    </a:lnTo>
                    <a:lnTo>
                      <a:pt x="7" y="16"/>
                    </a:lnTo>
                    <a:lnTo>
                      <a:pt x="0" y="16"/>
                    </a:lnTo>
                    <a:lnTo>
                      <a:pt x="3" y="14"/>
                    </a:lnTo>
                    <a:lnTo>
                      <a:pt x="5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5" name="Freeform 36"/>
              <p:cNvSpPr>
                <a:spLocks/>
              </p:cNvSpPr>
              <p:nvPr/>
            </p:nvSpPr>
            <p:spPr bwMode="auto">
              <a:xfrm>
                <a:off x="2680" y="3657"/>
                <a:ext cx="80" cy="140"/>
              </a:xfrm>
              <a:custGeom>
                <a:avLst/>
                <a:gdLst>
                  <a:gd name="T0" fmla="*/ 156 w 43"/>
                  <a:gd name="T1" fmla="*/ 689 h 64"/>
                  <a:gd name="T2" fmla="*/ 238 w 43"/>
                  <a:gd name="T3" fmla="*/ 521 h 64"/>
                  <a:gd name="T4" fmla="*/ 322 w 43"/>
                  <a:gd name="T5" fmla="*/ 521 h 64"/>
                  <a:gd name="T6" fmla="*/ 387 w 43"/>
                  <a:gd name="T7" fmla="*/ 521 h 64"/>
                  <a:gd name="T8" fmla="*/ 433 w 43"/>
                  <a:gd name="T9" fmla="*/ 689 h 64"/>
                  <a:gd name="T10" fmla="*/ 433 w 43"/>
                  <a:gd name="T11" fmla="*/ 943 h 64"/>
                  <a:gd name="T12" fmla="*/ 458 w 43"/>
                  <a:gd name="T13" fmla="*/ 1306 h 64"/>
                  <a:gd name="T14" fmla="*/ 458 w 43"/>
                  <a:gd name="T15" fmla="*/ 1422 h 64"/>
                  <a:gd name="T16" fmla="*/ 487 w 43"/>
                  <a:gd name="T17" fmla="*/ 1422 h 64"/>
                  <a:gd name="T18" fmla="*/ 515 w 43"/>
                  <a:gd name="T19" fmla="*/ 1463 h 64"/>
                  <a:gd name="T20" fmla="*/ 301 w 43"/>
                  <a:gd name="T21" fmla="*/ 1463 h 64"/>
                  <a:gd name="T22" fmla="*/ 322 w 43"/>
                  <a:gd name="T23" fmla="*/ 1422 h 64"/>
                  <a:gd name="T24" fmla="*/ 346 w 43"/>
                  <a:gd name="T25" fmla="*/ 1422 h 64"/>
                  <a:gd name="T26" fmla="*/ 346 w 43"/>
                  <a:gd name="T27" fmla="*/ 1306 h 64"/>
                  <a:gd name="T28" fmla="*/ 346 w 43"/>
                  <a:gd name="T29" fmla="*/ 943 h 64"/>
                  <a:gd name="T30" fmla="*/ 346 w 43"/>
                  <a:gd name="T31" fmla="*/ 733 h 64"/>
                  <a:gd name="T32" fmla="*/ 322 w 43"/>
                  <a:gd name="T33" fmla="*/ 689 h 64"/>
                  <a:gd name="T34" fmla="*/ 277 w 43"/>
                  <a:gd name="T35" fmla="*/ 637 h 64"/>
                  <a:gd name="T36" fmla="*/ 210 w 43"/>
                  <a:gd name="T37" fmla="*/ 689 h 64"/>
                  <a:gd name="T38" fmla="*/ 156 w 43"/>
                  <a:gd name="T39" fmla="*/ 803 h 64"/>
                  <a:gd name="T40" fmla="*/ 156 w 43"/>
                  <a:gd name="T41" fmla="*/ 1306 h 64"/>
                  <a:gd name="T42" fmla="*/ 156 w 43"/>
                  <a:gd name="T43" fmla="*/ 1422 h 64"/>
                  <a:gd name="T44" fmla="*/ 193 w 43"/>
                  <a:gd name="T45" fmla="*/ 1422 h 64"/>
                  <a:gd name="T46" fmla="*/ 210 w 43"/>
                  <a:gd name="T47" fmla="*/ 1463 h 64"/>
                  <a:gd name="T48" fmla="*/ 0 w 43"/>
                  <a:gd name="T49" fmla="*/ 1463 h 64"/>
                  <a:gd name="T50" fmla="*/ 45 w 43"/>
                  <a:gd name="T51" fmla="*/ 1422 h 64"/>
                  <a:gd name="T52" fmla="*/ 45 w 43"/>
                  <a:gd name="T53" fmla="*/ 1374 h 64"/>
                  <a:gd name="T54" fmla="*/ 45 w 43"/>
                  <a:gd name="T55" fmla="*/ 1253 h 64"/>
                  <a:gd name="T56" fmla="*/ 45 w 43"/>
                  <a:gd name="T57" fmla="*/ 273 h 64"/>
                  <a:gd name="T58" fmla="*/ 45 w 43"/>
                  <a:gd name="T59" fmla="*/ 157 h 64"/>
                  <a:gd name="T60" fmla="*/ 45 w 43"/>
                  <a:gd name="T61" fmla="*/ 114 h 64"/>
                  <a:gd name="T62" fmla="*/ 24 w 43"/>
                  <a:gd name="T63" fmla="*/ 114 h 64"/>
                  <a:gd name="T64" fmla="*/ 0 w 43"/>
                  <a:gd name="T65" fmla="*/ 114 h 64"/>
                  <a:gd name="T66" fmla="*/ 156 w 43"/>
                  <a:gd name="T67" fmla="*/ 0 h 6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"/>
                  <a:gd name="T103" fmla="*/ 0 h 64"/>
                  <a:gd name="T104" fmla="*/ 43 w 43"/>
                  <a:gd name="T105" fmla="*/ 64 h 6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" h="64">
                    <a:moveTo>
                      <a:pt x="13" y="0"/>
                    </a:moveTo>
                    <a:lnTo>
                      <a:pt x="13" y="30"/>
                    </a:lnTo>
                    <a:lnTo>
                      <a:pt x="18" y="25"/>
                    </a:lnTo>
                    <a:lnTo>
                      <a:pt x="20" y="23"/>
                    </a:lnTo>
                    <a:lnTo>
                      <a:pt x="23" y="23"/>
                    </a:lnTo>
                    <a:lnTo>
                      <a:pt x="27" y="23"/>
                    </a:lnTo>
                    <a:lnTo>
                      <a:pt x="29" y="23"/>
                    </a:lnTo>
                    <a:lnTo>
                      <a:pt x="32" y="23"/>
                    </a:lnTo>
                    <a:lnTo>
                      <a:pt x="34" y="25"/>
                    </a:lnTo>
                    <a:lnTo>
                      <a:pt x="36" y="30"/>
                    </a:lnTo>
                    <a:lnTo>
                      <a:pt x="36" y="35"/>
                    </a:lnTo>
                    <a:lnTo>
                      <a:pt x="36" y="41"/>
                    </a:lnTo>
                    <a:lnTo>
                      <a:pt x="36" y="55"/>
                    </a:lnTo>
                    <a:lnTo>
                      <a:pt x="38" y="57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41" y="62"/>
                    </a:lnTo>
                    <a:lnTo>
                      <a:pt x="43" y="64"/>
                    </a:lnTo>
                    <a:lnTo>
                      <a:pt x="25" y="64"/>
                    </a:lnTo>
                    <a:lnTo>
                      <a:pt x="27" y="62"/>
                    </a:lnTo>
                    <a:lnTo>
                      <a:pt x="29" y="62"/>
                    </a:lnTo>
                    <a:lnTo>
                      <a:pt x="29" y="60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41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27" y="30"/>
                    </a:lnTo>
                    <a:lnTo>
                      <a:pt x="25" y="28"/>
                    </a:lnTo>
                    <a:lnTo>
                      <a:pt x="23" y="28"/>
                    </a:lnTo>
                    <a:lnTo>
                      <a:pt x="20" y="28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3" y="35"/>
                    </a:lnTo>
                    <a:lnTo>
                      <a:pt x="13" y="55"/>
                    </a:lnTo>
                    <a:lnTo>
                      <a:pt x="13" y="57"/>
                    </a:lnTo>
                    <a:lnTo>
                      <a:pt x="13" y="60"/>
                    </a:lnTo>
                    <a:lnTo>
                      <a:pt x="13" y="62"/>
                    </a:lnTo>
                    <a:lnTo>
                      <a:pt x="16" y="62"/>
                    </a:lnTo>
                    <a:lnTo>
                      <a:pt x="18" y="64"/>
                    </a:lnTo>
                    <a:lnTo>
                      <a:pt x="0" y="64"/>
                    </a:lnTo>
                    <a:lnTo>
                      <a:pt x="2" y="62"/>
                    </a:lnTo>
                    <a:lnTo>
                      <a:pt x="4" y="62"/>
                    </a:lnTo>
                    <a:lnTo>
                      <a:pt x="4" y="60"/>
                    </a:lnTo>
                    <a:lnTo>
                      <a:pt x="4" y="57"/>
                    </a:lnTo>
                    <a:lnTo>
                      <a:pt x="4" y="55"/>
                    </a:lnTo>
                    <a:lnTo>
                      <a:pt x="4" y="19"/>
                    </a:lnTo>
                    <a:lnTo>
                      <a:pt x="4" y="12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1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6" name="Freeform 37"/>
              <p:cNvSpPr>
                <a:spLocks noEditPoints="1"/>
              </p:cNvSpPr>
              <p:nvPr/>
            </p:nvSpPr>
            <p:spPr bwMode="auto">
              <a:xfrm>
                <a:off x="2769" y="3707"/>
                <a:ext cx="68" cy="90"/>
              </a:xfrm>
              <a:custGeom>
                <a:avLst/>
                <a:gdLst>
                  <a:gd name="T0" fmla="*/ 204 w 36"/>
                  <a:gd name="T1" fmla="*/ 911 h 41"/>
                  <a:gd name="T2" fmla="*/ 144 w 36"/>
                  <a:gd name="T3" fmla="*/ 955 h 41"/>
                  <a:gd name="T4" fmla="*/ 53 w 36"/>
                  <a:gd name="T5" fmla="*/ 955 h 41"/>
                  <a:gd name="T6" fmla="*/ 0 w 36"/>
                  <a:gd name="T7" fmla="*/ 858 h 41"/>
                  <a:gd name="T8" fmla="*/ 0 w 36"/>
                  <a:gd name="T9" fmla="*/ 698 h 41"/>
                  <a:gd name="T10" fmla="*/ 28 w 36"/>
                  <a:gd name="T11" fmla="*/ 529 h 41"/>
                  <a:gd name="T12" fmla="*/ 168 w 36"/>
                  <a:gd name="T13" fmla="*/ 424 h 41"/>
                  <a:gd name="T14" fmla="*/ 281 w 36"/>
                  <a:gd name="T15" fmla="*/ 327 h 41"/>
                  <a:gd name="T16" fmla="*/ 257 w 36"/>
                  <a:gd name="T17" fmla="*/ 116 h 41"/>
                  <a:gd name="T18" fmla="*/ 168 w 36"/>
                  <a:gd name="T19" fmla="*/ 44 h 41"/>
                  <a:gd name="T20" fmla="*/ 144 w 36"/>
                  <a:gd name="T21" fmla="*/ 116 h 41"/>
                  <a:gd name="T22" fmla="*/ 113 w 36"/>
                  <a:gd name="T23" fmla="*/ 158 h 41"/>
                  <a:gd name="T24" fmla="*/ 113 w 36"/>
                  <a:gd name="T25" fmla="*/ 274 h 41"/>
                  <a:gd name="T26" fmla="*/ 76 w 36"/>
                  <a:gd name="T27" fmla="*/ 327 h 41"/>
                  <a:gd name="T28" fmla="*/ 28 w 36"/>
                  <a:gd name="T29" fmla="*/ 327 h 41"/>
                  <a:gd name="T30" fmla="*/ 28 w 36"/>
                  <a:gd name="T31" fmla="*/ 274 h 41"/>
                  <a:gd name="T32" fmla="*/ 28 w 36"/>
                  <a:gd name="T33" fmla="*/ 158 h 41"/>
                  <a:gd name="T34" fmla="*/ 113 w 36"/>
                  <a:gd name="T35" fmla="*/ 0 h 41"/>
                  <a:gd name="T36" fmla="*/ 257 w 36"/>
                  <a:gd name="T37" fmla="*/ 0 h 41"/>
                  <a:gd name="T38" fmla="*/ 342 w 36"/>
                  <a:gd name="T39" fmla="*/ 44 h 41"/>
                  <a:gd name="T40" fmla="*/ 370 w 36"/>
                  <a:gd name="T41" fmla="*/ 213 h 41"/>
                  <a:gd name="T42" fmla="*/ 370 w 36"/>
                  <a:gd name="T43" fmla="*/ 626 h 41"/>
                  <a:gd name="T44" fmla="*/ 370 w 36"/>
                  <a:gd name="T45" fmla="*/ 795 h 41"/>
                  <a:gd name="T46" fmla="*/ 370 w 36"/>
                  <a:gd name="T47" fmla="*/ 858 h 41"/>
                  <a:gd name="T48" fmla="*/ 397 w 36"/>
                  <a:gd name="T49" fmla="*/ 858 h 41"/>
                  <a:gd name="T50" fmla="*/ 397 w 36"/>
                  <a:gd name="T51" fmla="*/ 858 h 41"/>
                  <a:gd name="T52" fmla="*/ 457 w 36"/>
                  <a:gd name="T53" fmla="*/ 795 h 41"/>
                  <a:gd name="T54" fmla="*/ 397 w 36"/>
                  <a:gd name="T55" fmla="*/ 955 h 41"/>
                  <a:gd name="T56" fmla="*/ 317 w 36"/>
                  <a:gd name="T57" fmla="*/ 955 h 41"/>
                  <a:gd name="T58" fmla="*/ 281 w 36"/>
                  <a:gd name="T59" fmla="*/ 911 h 41"/>
                  <a:gd name="T60" fmla="*/ 281 w 36"/>
                  <a:gd name="T61" fmla="*/ 742 h 41"/>
                  <a:gd name="T62" fmla="*/ 204 w 36"/>
                  <a:gd name="T63" fmla="*/ 424 h 41"/>
                  <a:gd name="T64" fmla="*/ 144 w 36"/>
                  <a:gd name="T65" fmla="*/ 529 h 41"/>
                  <a:gd name="T66" fmla="*/ 76 w 36"/>
                  <a:gd name="T67" fmla="*/ 626 h 41"/>
                  <a:gd name="T68" fmla="*/ 76 w 36"/>
                  <a:gd name="T69" fmla="*/ 742 h 41"/>
                  <a:gd name="T70" fmla="*/ 144 w 36"/>
                  <a:gd name="T71" fmla="*/ 858 h 41"/>
                  <a:gd name="T72" fmla="*/ 204 w 36"/>
                  <a:gd name="T73" fmla="*/ 795 h 4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"/>
                  <a:gd name="T112" fmla="*/ 0 h 41"/>
                  <a:gd name="T113" fmla="*/ 36 w 36"/>
                  <a:gd name="T114" fmla="*/ 41 h 4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" h="41">
                    <a:moveTo>
                      <a:pt x="22" y="34"/>
                    </a:moveTo>
                    <a:lnTo>
                      <a:pt x="16" y="39"/>
                    </a:lnTo>
                    <a:lnTo>
                      <a:pt x="13" y="41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4" y="41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3"/>
                    </a:lnTo>
                    <a:lnTo>
                      <a:pt x="6" y="21"/>
                    </a:lnTo>
                    <a:lnTo>
                      <a:pt x="13" y="18"/>
                    </a:lnTo>
                    <a:lnTo>
                      <a:pt x="22" y="14"/>
                    </a:lnTo>
                    <a:lnTo>
                      <a:pt x="20" y="7"/>
                    </a:lnTo>
                    <a:lnTo>
                      <a:pt x="20" y="5"/>
                    </a:lnTo>
                    <a:lnTo>
                      <a:pt x="18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9" y="12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5"/>
                    </a:lnTo>
                    <a:lnTo>
                      <a:pt x="29" y="9"/>
                    </a:lnTo>
                    <a:lnTo>
                      <a:pt x="29" y="14"/>
                    </a:lnTo>
                    <a:lnTo>
                      <a:pt x="29" y="27"/>
                    </a:lnTo>
                    <a:lnTo>
                      <a:pt x="29" y="32"/>
                    </a:lnTo>
                    <a:lnTo>
                      <a:pt x="29" y="34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4" y="34"/>
                    </a:lnTo>
                    <a:lnTo>
                      <a:pt x="36" y="34"/>
                    </a:lnTo>
                    <a:lnTo>
                      <a:pt x="31" y="41"/>
                    </a:lnTo>
                    <a:lnTo>
                      <a:pt x="27" y="41"/>
                    </a:lnTo>
                    <a:lnTo>
                      <a:pt x="25" y="41"/>
                    </a:lnTo>
                    <a:lnTo>
                      <a:pt x="22" y="41"/>
                    </a:lnTo>
                    <a:lnTo>
                      <a:pt x="22" y="39"/>
                    </a:lnTo>
                    <a:lnTo>
                      <a:pt x="22" y="34"/>
                    </a:lnTo>
                    <a:close/>
                    <a:moveTo>
                      <a:pt x="22" y="32"/>
                    </a:moveTo>
                    <a:lnTo>
                      <a:pt x="22" y="18"/>
                    </a:lnTo>
                    <a:lnTo>
                      <a:pt x="16" y="18"/>
                    </a:lnTo>
                    <a:lnTo>
                      <a:pt x="13" y="21"/>
                    </a:lnTo>
                    <a:lnTo>
                      <a:pt x="11" y="23"/>
                    </a:lnTo>
                    <a:lnTo>
                      <a:pt x="9" y="25"/>
                    </a:lnTo>
                    <a:lnTo>
                      <a:pt x="6" y="27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9" y="34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6" y="34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7" name="Freeform 38"/>
              <p:cNvSpPr>
                <a:spLocks/>
              </p:cNvSpPr>
              <p:nvPr/>
            </p:nvSpPr>
            <p:spPr bwMode="auto">
              <a:xfrm>
                <a:off x="2837" y="3677"/>
                <a:ext cx="49" cy="120"/>
              </a:xfrm>
              <a:custGeom>
                <a:avLst/>
                <a:gdLst>
                  <a:gd name="T0" fmla="*/ 174 w 27"/>
                  <a:gd name="T1" fmla="*/ 0 h 55"/>
                  <a:gd name="T2" fmla="*/ 174 w 27"/>
                  <a:gd name="T3" fmla="*/ 323 h 55"/>
                  <a:gd name="T4" fmla="*/ 270 w 27"/>
                  <a:gd name="T5" fmla="*/ 323 h 55"/>
                  <a:gd name="T6" fmla="*/ 270 w 27"/>
                  <a:gd name="T7" fmla="*/ 362 h 55"/>
                  <a:gd name="T8" fmla="*/ 174 w 27"/>
                  <a:gd name="T9" fmla="*/ 362 h 55"/>
                  <a:gd name="T10" fmla="*/ 174 w 27"/>
                  <a:gd name="T11" fmla="*/ 995 h 55"/>
                  <a:gd name="T12" fmla="*/ 174 w 27"/>
                  <a:gd name="T13" fmla="*/ 1039 h 55"/>
                  <a:gd name="T14" fmla="*/ 174 w 27"/>
                  <a:gd name="T15" fmla="*/ 1091 h 55"/>
                  <a:gd name="T16" fmla="*/ 198 w 27"/>
                  <a:gd name="T17" fmla="*/ 1152 h 55"/>
                  <a:gd name="T18" fmla="*/ 198 w 27"/>
                  <a:gd name="T19" fmla="*/ 1152 h 55"/>
                  <a:gd name="T20" fmla="*/ 214 w 27"/>
                  <a:gd name="T21" fmla="*/ 1152 h 55"/>
                  <a:gd name="T22" fmla="*/ 250 w 27"/>
                  <a:gd name="T23" fmla="*/ 1152 h 55"/>
                  <a:gd name="T24" fmla="*/ 250 w 27"/>
                  <a:gd name="T25" fmla="*/ 1091 h 55"/>
                  <a:gd name="T26" fmla="*/ 270 w 27"/>
                  <a:gd name="T27" fmla="*/ 1091 h 55"/>
                  <a:gd name="T28" fmla="*/ 294 w 27"/>
                  <a:gd name="T29" fmla="*/ 1091 h 55"/>
                  <a:gd name="T30" fmla="*/ 270 w 27"/>
                  <a:gd name="T31" fmla="*/ 1152 h 55"/>
                  <a:gd name="T32" fmla="*/ 250 w 27"/>
                  <a:gd name="T33" fmla="*/ 1204 h 55"/>
                  <a:gd name="T34" fmla="*/ 198 w 27"/>
                  <a:gd name="T35" fmla="*/ 1248 h 55"/>
                  <a:gd name="T36" fmla="*/ 174 w 27"/>
                  <a:gd name="T37" fmla="*/ 1248 h 55"/>
                  <a:gd name="T38" fmla="*/ 149 w 27"/>
                  <a:gd name="T39" fmla="*/ 1248 h 55"/>
                  <a:gd name="T40" fmla="*/ 118 w 27"/>
                  <a:gd name="T41" fmla="*/ 1248 h 55"/>
                  <a:gd name="T42" fmla="*/ 96 w 27"/>
                  <a:gd name="T43" fmla="*/ 1204 h 55"/>
                  <a:gd name="T44" fmla="*/ 96 w 27"/>
                  <a:gd name="T45" fmla="*/ 1152 h 55"/>
                  <a:gd name="T46" fmla="*/ 80 w 27"/>
                  <a:gd name="T47" fmla="*/ 1091 h 55"/>
                  <a:gd name="T48" fmla="*/ 80 w 27"/>
                  <a:gd name="T49" fmla="*/ 995 h 55"/>
                  <a:gd name="T50" fmla="*/ 80 w 27"/>
                  <a:gd name="T51" fmla="*/ 362 h 55"/>
                  <a:gd name="T52" fmla="*/ 0 w 27"/>
                  <a:gd name="T53" fmla="*/ 362 h 55"/>
                  <a:gd name="T54" fmla="*/ 0 w 27"/>
                  <a:gd name="T55" fmla="*/ 362 h 55"/>
                  <a:gd name="T56" fmla="*/ 24 w 27"/>
                  <a:gd name="T57" fmla="*/ 323 h 55"/>
                  <a:gd name="T58" fmla="*/ 80 w 27"/>
                  <a:gd name="T59" fmla="*/ 271 h 55"/>
                  <a:gd name="T60" fmla="*/ 96 w 27"/>
                  <a:gd name="T61" fmla="*/ 229 h 55"/>
                  <a:gd name="T62" fmla="*/ 118 w 27"/>
                  <a:gd name="T63" fmla="*/ 157 h 55"/>
                  <a:gd name="T64" fmla="*/ 118 w 27"/>
                  <a:gd name="T65" fmla="*/ 113 h 55"/>
                  <a:gd name="T66" fmla="*/ 149 w 27"/>
                  <a:gd name="T67" fmla="*/ 0 h 55"/>
                  <a:gd name="T68" fmla="*/ 174 w 27"/>
                  <a:gd name="T69" fmla="*/ 0 h 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"/>
                  <a:gd name="T106" fmla="*/ 0 h 55"/>
                  <a:gd name="T107" fmla="*/ 27 w 27"/>
                  <a:gd name="T108" fmla="*/ 55 h 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" h="55">
                    <a:moveTo>
                      <a:pt x="16" y="0"/>
                    </a:moveTo>
                    <a:lnTo>
                      <a:pt x="16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16" y="16"/>
                    </a:lnTo>
                    <a:lnTo>
                      <a:pt x="16" y="44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8" y="51"/>
                    </a:lnTo>
                    <a:lnTo>
                      <a:pt x="20" y="51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5" y="48"/>
                    </a:lnTo>
                    <a:lnTo>
                      <a:pt x="27" y="48"/>
                    </a:lnTo>
                    <a:lnTo>
                      <a:pt x="25" y="51"/>
                    </a:lnTo>
                    <a:lnTo>
                      <a:pt x="23" y="53"/>
                    </a:lnTo>
                    <a:lnTo>
                      <a:pt x="18" y="55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1" y="55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7" y="48"/>
                    </a:lnTo>
                    <a:lnTo>
                      <a:pt x="7" y="44"/>
                    </a:lnTo>
                    <a:lnTo>
                      <a:pt x="7" y="16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3028" name="Text Box 39"/>
              <p:cNvSpPr txBox="1">
                <a:spLocks noChangeArrowheads="1"/>
              </p:cNvSpPr>
              <p:nvPr/>
            </p:nvSpPr>
            <p:spPr bwMode="auto">
              <a:xfrm>
                <a:off x="2928" y="3600"/>
                <a:ext cx="55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/>
                  <a:t>flight</a:t>
                </a:r>
              </a:p>
            </p:txBody>
          </p:sp>
        </p:grpSp>
        <p:sp>
          <p:nvSpPr>
            <p:cNvPr id="43018" name="Rectangle 40"/>
            <p:cNvSpPr>
              <a:spLocks noChangeArrowheads="1"/>
            </p:cNvSpPr>
            <p:nvPr/>
          </p:nvSpPr>
          <p:spPr bwMode="auto">
            <a:xfrm>
              <a:off x="3984" y="2064"/>
              <a:ext cx="14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19" name="Rectangle 41"/>
            <p:cNvSpPr>
              <a:spLocks noChangeArrowheads="1"/>
            </p:cNvSpPr>
            <p:nvPr/>
          </p:nvSpPr>
          <p:spPr bwMode="auto">
            <a:xfrm>
              <a:off x="3312" y="2016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i="1" dirty="0">
                  <a:solidFill>
                    <a:schemeClr val="accent2"/>
                  </a:solidFill>
                  <a:latin typeface="Arial Unicode MS" pitchFamily="34" charset="-128"/>
                </a:rPr>
                <a:t>Input: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sz="2400" i="1" dirty="0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511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7EF5EB-3AC8-469F-88A2-43368BDAEBF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-200025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Next step: Top Down Space</a:t>
            </a:r>
          </a:p>
        </p:txBody>
      </p:sp>
      <p:sp>
        <p:nvSpPr>
          <p:cNvPr id="44038" name="Rectangle 3"/>
          <p:cNvSpPr>
            <a:spLocks noChangeArrowheads="1"/>
          </p:cNvSpPr>
          <p:nvPr/>
        </p:nvSpPr>
        <p:spPr bwMode="auto">
          <a:xfrm>
            <a:off x="533400" y="48006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omic Sans MS" pitchFamily="66" charset="0"/>
              </a:rPr>
              <a:t>When POS categories are reached, reject trees whose leaves fail to match all words in the input </a:t>
            </a:r>
          </a:p>
        </p:txBody>
      </p:sp>
      <p:sp>
        <p:nvSpPr>
          <p:cNvPr id="44039" name="Line 4"/>
          <p:cNvSpPr>
            <a:spLocks noChangeShapeType="1"/>
          </p:cNvSpPr>
          <p:nvPr/>
        </p:nvSpPr>
        <p:spPr bwMode="auto">
          <a:xfrm>
            <a:off x="3962400" y="1752600"/>
            <a:ext cx="0" cy="2514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44040" name="Line 5"/>
          <p:cNvSpPr>
            <a:spLocks noChangeShapeType="1"/>
          </p:cNvSpPr>
          <p:nvPr/>
        </p:nvSpPr>
        <p:spPr bwMode="auto">
          <a:xfrm>
            <a:off x="7315200" y="1828800"/>
            <a:ext cx="0" cy="2514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54038" y="1681163"/>
            <a:ext cx="3349625" cy="2479675"/>
            <a:chOff x="349" y="1059"/>
            <a:chExt cx="2110" cy="1562"/>
          </a:xfrm>
        </p:grpSpPr>
        <p:sp>
          <p:nvSpPr>
            <p:cNvPr id="44116" name="Freeform 7"/>
            <p:cNvSpPr>
              <a:spLocks/>
            </p:cNvSpPr>
            <p:nvPr/>
          </p:nvSpPr>
          <p:spPr bwMode="auto">
            <a:xfrm>
              <a:off x="1616" y="1059"/>
              <a:ext cx="71" cy="106"/>
            </a:xfrm>
            <a:custGeom>
              <a:avLst/>
              <a:gdLst>
                <a:gd name="T0" fmla="*/ 63 w 71"/>
                <a:gd name="T1" fmla="*/ 35 h 106"/>
                <a:gd name="T2" fmla="*/ 59 w 71"/>
                <a:gd name="T3" fmla="*/ 27 h 106"/>
                <a:gd name="T4" fmla="*/ 51 w 71"/>
                <a:gd name="T5" fmla="*/ 11 h 106"/>
                <a:gd name="T6" fmla="*/ 39 w 71"/>
                <a:gd name="T7" fmla="*/ 4 h 106"/>
                <a:gd name="T8" fmla="*/ 28 w 71"/>
                <a:gd name="T9" fmla="*/ 7 h 106"/>
                <a:gd name="T10" fmla="*/ 16 w 71"/>
                <a:gd name="T11" fmla="*/ 15 h 106"/>
                <a:gd name="T12" fmla="*/ 16 w 71"/>
                <a:gd name="T13" fmla="*/ 27 h 106"/>
                <a:gd name="T14" fmla="*/ 24 w 71"/>
                <a:gd name="T15" fmla="*/ 35 h 106"/>
                <a:gd name="T16" fmla="*/ 39 w 71"/>
                <a:gd name="T17" fmla="*/ 47 h 106"/>
                <a:gd name="T18" fmla="*/ 59 w 71"/>
                <a:gd name="T19" fmla="*/ 58 h 106"/>
                <a:gd name="T20" fmla="*/ 67 w 71"/>
                <a:gd name="T21" fmla="*/ 66 h 106"/>
                <a:gd name="T22" fmla="*/ 71 w 71"/>
                <a:gd name="T23" fmla="*/ 78 h 106"/>
                <a:gd name="T24" fmla="*/ 59 w 71"/>
                <a:gd name="T25" fmla="*/ 98 h 106"/>
                <a:gd name="T26" fmla="*/ 35 w 71"/>
                <a:gd name="T27" fmla="*/ 106 h 106"/>
                <a:gd name="T28" fmla="*/ 28 w 71"/>
                <a:gd name="T29" fmla="*/ 106 h 106"/>
                <a:gd name="T30" fmla="*/ 20 w 71"/>
                <a:gd name="T31" fmla="*/ 102 h 106"/>
                <a:gd name="T32" fmla="*/ 8 w 71"/>
                <a:gd name="T33" fmla="*/ 102 h 106"/>
                <a:gd name="T34" fmla="*/ 8 w 71"/>
                <a:gd name="T35" fmla="*/ 102 h 106"/>
                <a:gd name="T36" fmla="*/ 4 w 71"/>
                <a:gd name="T37" fmla="*/ 106 h 106"/>
                <a:gd name="T38" fmla="*/ 4 w 71"/>
                <a:gd name="T39" fmla="*/ 70 h 106"/>
                <a:gd name="T40" fmla="*/ 8 w 71"/>
                <a:gd name="T41" fmla="*/ 82 h 106"/>
                <a:gd name="T42" fmla="*/ 16 w 71"/>
                <a:gd name="T43" fmla="*/ 94 h 106"/>
                <a:gd name="T44" fmla="*/ 28 w 71"/>
                <a:gd name="T45" fmla="*/ 102 h 106"/>
                <a:gd name="T46" fmla="*/ 43 w 71"/>
                <a:gd name="T47" fmla="*/ 102 h 106"/>
                <a:gd name="T48" fmla="*/ 55 w 71"/>
                <a:gd name="T49" fmla="*/ 94 h 106"/>
                <a:gd name="T50" fmla="*/ 55 w 71"/>
                <a:gd name="T51" fmla="*/ 82 h 106"/>
                <a:gd name="T52" fmla="*/ 51 w 71"/>
                <a:gd name="T53" fmla="*/ 74 h 106"/>
                <a:gd name="T54" fmla="*/ 43 w 71"/>
                <a:gd name="T55" fmla="*/ 66 h 106"/>
                <a:gd name="T56" fmla="*/ 20 w 71"/>
                <a:gd name="T57" fmla="*/ 55 h 106"/>
                <a:gd name="T58" fmla="*/ 8 w 71"/>
                <a:gd name="T59" fmla="*/ 43 h 106"/>
                <a:gd name="T60" fmla="*/ 4 w 71"/>
                <a:gd name="T61" fmla="*/ 35 h 106"/>
                <a:gd name="T62" fmla="*/ 4 w 71"/>
                <a:gd name="T63" fmla="*/ 15 h 106"/>
                <a:gd name="T64" fmla="*/ 20 w 71"/>
                <a:gd name="T65" fmla="*/ 0 h 106"/>
                <a:gd name="T66" fmla="*/ 39 w 71"/>
                <a:gd name="T67" fmla="*/ 0 h 106"/>
                <a:gd name="T68" fmla="*/ 55 w 71"/>
                <a:gd name="T69" fmla="*/ 4 h 106"/>
                <a:gd name="T70" fmla="*/ 59 w 71"/>
                <a:gd name="T71" fmla="*/ 7 h 106"/>
                <a:gd name="T72" fmla="*/ 63 w 71"/>
                <a:gd name="T73" fmla="*/ 4 h 106"/>
                <a:gd name="T74" fmla="*/ 63 w 71"/>
                <a:gd name="T75" fmla="*/ 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"/>
                <a:gd name="T115" fmla="*/ 0 h 106"/>
                <a:gd name="T116" fmla="*/ 71 w 71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" h="106">
                  <a:moveTo>
                    <a:pt x="63" y="0"/>
                  </a:moveTo>
                  <a:lnTo>
                    <a:pt x="63" y="35"/>
                  </a:lnTo>
                  <a:lnTo>
                    <a:pt x="59" y="27"/>
                  </a:lnTo>
                  <a:lnTo>
                    <a:pt x="55" y="19"/>
                  </a:lnTo>
                  <a:lnTo>
                    <a:pt x="51" y="11"/>
                  </a:lnTo>
                  <a:lnTo>
                    <a:pt x="47" y="7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8" y="7"/>
                  </a:lnTo>
                  <a:lnTo>
                    <a:pt x="20" y="7"/>
                  </a:lnTo>
                  <a:lnTo>
                    <a:pt x="16" y="15"/>
                  </a:lnTo>
                  <a:lnTo>
                    <a:pt x="16" y="19"/>
                  </a:lnTo>
                  <a:lnTo>
                    <a:pt x="16" y="27"/>
                  </a:lnTo>
                  <a:lnTo>
                    <a:pt x="20" y="31"/>
                  </a:lnTo>
                  <a:lnTo>
                    <a:pt x="24" y="35"/>
                  </a:lnTo>
                  <a:lnTo>
                    <a:pt x="31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9" y="58"/>
                  </a:lnTo>
                  <a:lnTo>
                    <a:pt x="63" y="62"/>
                  </a:lnTo>
                  <a:lnTo>
                    <a:pt x="67" y="66"/>
                  </a:lnTo>
                  <a:lnTo>
                    <a:pt x="71" y="74"/>
                  </a:lnTo>
                  <a:lnTo>
                    <a:pt x="71" y="78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51" y="106"/>
                  </a:lnTo>
                  <a:lnTo>
                    <a:pt x="35" y="106"/>
                  </a:lnTo>
                  <a:lnTo>
                    <a:pt x="31" y="106"/>
                  </a:lnTo>
                  <a:lnTo>
                    <a:pt x="28" y="106"/>
                  </a:lnTo>
                  <a:lnTo>
                    <a:pt x="24" y="106"/>
                  </a:lnTo>
                  <a:lnTo>
                    <a:pt x="20" y="102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6"/>
                  </a:lnTo>
                  <a:lnTo>
                    <a:pt x="4" y="70"/>
                  </a:lnTo>
                  <a:lnTo>
                    <a:pt x="8" y="82"/>
                  </a:lnTo>
                  <a:lnTo>
                    <a:pt x="12" y="90"/>
                  </a:lnTo>
                  <a:lnTo>
                    <a:pt x="16" y="94"/>
                  </a:lnTo>
                  <a:lnTo>
                    <a:pt x="20" y="98"/>
                  </a:lnTo>
                  <a:lnTo>
                    <a:pt x="28" y="102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9" y="86"/>
                  </a:lnTo>
                  <a:lnTo>
                    <a:pt x="55" y="82"/>
                  </a:lnTo>
                  <a:lnTo>
                    <a:pt x="55" y="78"/>
                  </a:lnTo>
                  <a:lnTo>
                    <a:pt x="51" y="74"/>
                  </a:lnTo>
                  <a:lnTo>
                    <a:pt x="47" y="70"/>
                  </a:lnTo>
                  <a:lnTo>
                    <a:pt x="43" y="66"/>
                  </a:lnTo>
                  <a:lnTo>
                    <a:pt x="31" y="62"/>
                  </a:lnTo>
                  <a:lnTo>
                    <a:pt x="20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4" y="35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12" y="7"/>
                  </a:lnTo>
                  <a:lnTo>
                    <a:pt x="20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55" y="4"/>
                  </a:lnTo>
                  <a:lnTo>
                    <a:pt x="55" y="7"/>
                  </a:lnTo>
                  <a:lnTo>
                    <a:pt x="59" y="7"/>
                  </a:lnTo>
                  <a:lnTo>
                    <a:pt x="59" y="4"/>
                  </a:lnTo>
                  <a:lnTo>
                    <a:pt x="63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7" name="Freeform 8"/>
            <p:cNvSpPr>
              <a:spLocks/>
            </p:cNvSpPr>
            <p:nvPr/>
          </p:nvSpPr>
          <p:spPr bwMode="auto">
            <a:xfrm>
              <a:off x="1181" y="1435"/>
              <a:ext cx="113" cy="106"/>
            </a:xfrm>
            <a:custGeom>
              <a:avLst/>
              <a:gdLst>
                <a:gd name="T0" fmla="*/ 0 w 113"/>
                <a:gd name="T1" fmla="*/ 0 h 106"/>
                <a:gd name="T2" fmla="*/ 27 w 113"/>
                <a:gd name="T3" fmla="*/ 0 h 106"/>
                <a:gd name="T4" fmla="*/ 94 w 113"/>
                <a:gd name="T5" fmla="*/ 83 h 106"/>
                <a:gd name="T6" fmla="*/ 94 w 113"/>
                <a:gd name="T7" fmla="*/ 20 h 106"/>
                <a:gd name="T8" fmla="*/ 94 w 113"/>
                <a:gd name="T9" fmla="*/ 12 h 106"/>
                <a:gd name="T10" fmla="*/ 90 w 113"/>
                <a:gd name="T11" fmla="*/ 8 h 106"/>
                <a:gd name="T12" fmla="*/ 86 w 113"/>
                <a:gd name="T13" fmla="*/ 4 h 106"/>
                <a:gd name="T14" fmla="*/ 82 w 113"/>
                <a:gd name="T15" fmla="*/ 4 h 106"/>
                <a:gd name="T16" fmla="*/ 78 w 113"/>
                <a:gd name="T17" fmla="*/ 4 h 106"/>
                <a:gd name="T18" fmla="*/ 78 w 113"/>
                <a:gd name="T19" fmla="*/ 0 h 106"/>
                <a:gd name="T20" fmla="*/ 113 w 113"/>
                <a:gd name="T21" fmla="*/ 0 h 106"/>
                <a:gd name="T22" fmla="*/ 113 w 113"/>
                <a:gd name="T23" fmla="*/ 4 h 106"/>
                <a:gd name="T24" fmla="*/ 109 w 113"/>
                <a:gd name="T25" fmla="*/ 4 h 106"/>
                <a:gd name="T26" fmla="*/ 106 w 113"/>
                <a:gd name="T27" fmla="*/ 4 h 106"/>
                <a:gd name="T28" fmla="*/ 102 w 113"/>
                <a:gd name="T29" fmla="*/ 8 h 106"/>
                <a:gd name="T30" fmla="*/ 102 w 113"/>
                <a:gd name="T31" fmla="*/ 12 h 106"/>
                <a:gd name="T32" fmla="*/ 98 w 113"/>
                <a:gd name="T33" fmla="*/ 20 h 106"/>
                <a:gd name="T34" fmla="*/ 98 w 113"/>
                <a:gd name="T35" fmla="*/ 106 h 106"/>
                <a:gd name="T36" fmla="*/ 98 w 113"/>
                <a:gd name="T37" fmla="*/ 106 h 106"/>
                <a:gd name="T38" fmla="*/ 27 w 113"/>
                <a:gd name="T39" fmla="*/ 24 h 106"/>
                <a:gd name="T40" fmla="*/ 27 w 113"/>
                <a:gd name="T41" fmla="*/ 86 h 106"/>
                <a:gd name="T42" fmla="*/ 27 w 113"/>
                <a:gd name="T43" fmla="*/ 98 h 106"/>
                <a:gd name="T44" fmla="*/ 31 w 113"/>
                <a:gd name="T45" fmla="*/ 102 h 106"/>
                <a:gd name="T46" fmla="*/ 35 w 113"/>
                <a:gd name="T47" fmla="*/ 102 h 106"/>
                <a:gd name="T48" fmla="*/ 39 w 113"/>
                <a:gd name="T49" fmla="*/ 106 h 106"/>
                <a:gd name="T50" fmla="*/ 43 w 113"/>
                <a:gd name="T51" fmla="*/ 106 h 106"/>
                <a:gd name="T52" fmla="*/ 43 w 113"/>
                <a:gd name="T53" fmla="*/ 106 h 106"/>
                <a:gd name="T54" fmla="*/ 7 w 113"/>
                <a:gd name="T55" fmla="*/ 106 h 106"/>
                <a:gd name="T56" fmla="*/ 7 w 113"/>
                <a:gd name="T57" fmla="*/ 106 h 106"/>
                <a:gd name="T58" fmla="*/ 11 w 113"/>
                <a:gd name="T59" fmla="*/ 106 h 106"/>
                <a:gd name="T60" fmla="*/ 15 w 113"/>
                <a:gd name="T61" fmla="*/ 102 h 106"/>
                <a:gd name="T62" fmla="*/ 19 w 113"/>
                <a:gd name="T63" fmla="*/ 102 h 106"/>
                <a:gd name="T64" fmla="*/ 19 w 113"/>
                <a:gd name="T65" fmla="*/ 94 h 106"/>
                <a:gd name="T66" fmla="*/ 19 w 113"/>
                <a:gd name="T67" fmla="*/ 86 h 106"/>
                <a:gd name="T68" fmla="*/ 19 w 113"/>
                <a:gd name="T69" fmla="*/ 16 h 106"/>
                <a:gd name="T70" fmla="*/ 15 w 113"/>
                <a:gd name="T71" fmla="*/ 12 h 106"/>
                <a:gd name="T72" fmla="*/ 15 w 113"/>
                <a:gd name="T73" fmla="*/ 8 h 106"/>
                <a:gd name="T74" fmla="*/ 11 w 113"/>
                <a:gd name="T75" fmla="*/ 8 h 106"/>
                <a:gd name="T76" fmla="*/ 7 w 113"/>
                <a:gd name="T77" fmla="*/ 4 h 106"/>
                <a:gd name="T78" fmla="*/ 4 w 113"/>
                <a:gd name="T79" fmla="*/ 4 h 106"/>
                <a:gd name="T80" fmla="*/ 0 w 113"/>
                <a:gd name="T81" fmla="*/ 4 h 106"/>
                <a:gd name="T82" fmla="*/ 0 w 113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06"/>
                <a:gd name="T128" fmla="*/ 113 w 113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06">
                  <a:moveTo>
                    <a:pt x="0" y="0"/>
                  </a:moveTo>
                  <a:lnTo>
                    <a:pt x="27" y="0"/>
                  </a:lnTo>
                  <a:lnTo>
                    <a:pt x="94" y="83"/>
                  </a:lnTo>
                  <a:lnTo>
                    <a:pt x="94" y="20"/>
                  </a:lnTo>
                  <a:lnTo>
                    <a:pt x="94" y="12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113" y="0"/>
                  </a:lnTo>
                  <a:lnTo>
                    <a:pt x="113" y="4"/>
                  </a:lnTo>
                  <a:lnTo>
                    <a:pt x="109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102" y="12"/>
                  </a:lnTo>
                  <a:lnTo>
                    <a:pt x="98" y="20"/>
                  </a:lnTo>
                  <a:lnTo>
                    <a:pt x="98" y="106"/>
                  </a:lnTo>
                  <a:lnTo>
                    <a:pt x="27" y="24"/>
                  </a:lnTo>
                  <a:lnTo>
                    <a:pt x="27" y="86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7" y="106"/>
                  </a:lnTo>
                  <a:lnTo>
                    <a:pt x="11" y="106"/>
                  </a:lnTo>
                  <a:lnTo>
                    <a:pt x="15" y="102"/>
                  </a:lnTo>
                  <a:lnTo>
                    <a:pt x="19" y="102"/>
                  </a:lnTo>
                  <a:lnTo>
                    <a:pt x="19" y="94"/>
                  </a:lnTo>
                  <a:lnTo>
                    <a:pt x="19" y="86"/>
                  </a:lnTo>
                  <a:lnTo>
                    <a:pt x="19" y="16"/>
                  </a:lnTo>
                  <a:lnTo>
                    <a:pt x="15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8" name="Freeform 9"/>
            <p:cNvSpPr>
              <a:spLocks noEditPoints="1"/>
            </p:cNvSpPr>
            <p:nvPr/>
          </p:nvSpPr>
          <p:spPr bwMode="auto">
            <a:xfrm>
              <a:off x="1298" y="1435"/>
              <a:ext cx="79" cy="106"/>
            </a:xfrm>
            <a:custGeom>
              <a:avLst/>
              <a:gdLst>
                <a:gd name="T0" fmla="*/ 32 w 79"/>
                <a:gd name="T1" fmla="*/ 55 h 106"/>
                <a:gd name="T2" fmla="*/ 32 w 79"/>
                <a:gd name="T3" fmla="*/ 86 h 106"/>
                <a:gd name="T4" fmla="*/ 32 w 79"/>
                <a:gd name="T5" fmla="*/ 98 h 106"/>
                <a:gd name="T6" fmla="*/ 32 w 79"/>
                <a:gd name="T7" fmla="*/ 102 h 106"/>
                <a:gd name="T8" fmla="*/ 36 w 79"/>
                <a:gd name="T9" fmla="*/ 102 h 106"/>
                <a:gd name="T10" fmla="*/ 40 w 79"/>
                <a:gd name="T11" fmla="*/ 106 h 106"/>
                <a:gd name="T12" fmla="*/ 43 w 79"/>
                <a:gd name="T13" fmla="*/ 106 h 106"/>
                <a:gd name="T14" fmla="*/ 43 w 79"/>
                <a:gd name="T15" fmla="*/ 106 h 106"/>
                <a:gd name="T16" fmla="*/ 0 w 79"/>
                <a:gd name="T17" fmla="*/ 106 h 106"/>
                <a:gd name="T18" fmla="*/ 0 w 79"/>
                <a:gd name="T19" fmla="*/ 106 h 106"/>
                <a:gd name="T20" fmla="*/ 4 w 79"/>
                <a:gd name="T21" fmla="*/ 106 h 106"/>
                <a:gd name="T22" fmla="*/ 8 w 79"/>
                <a:gd name="T23" fmla="*/ 102 h 106"/>
                <a:gd name="T24" fmla="*/ 12 w 79"/>
                <a:gd name="T25" fmla="*/ 98 h 106"/>
                <a:gd name="T26" fmla="*/ 16 w 79"/>
                <a:gd name="T27" fmla="*/ 94 h 106"/>
                <a:gd name="T28" fmla="*/ 16 w 79"/>
                <a:gd name="T29" fmla="*/ 86 h 106"/>
                <a:gd name="T30" fmla="*/ 16 w 79"/>
                <a:gd name="T31" fmla="*/ 20 h 106"/>
                <a:gd name="T32" fmla="*/ 16 w 79"/>
                <a:gd name="T33" fmla="*/ 12 h 106"/>
                <a:gd name="T34" fmla="*/ 12 w 79"/>
                <a:gd name="T35" fmla="*/ 8 h 106"/>
                <a:gd name="T36" fmla="*/ 8 w 79"/>
                <a:gd name="T37" fmla="*/ 4 h 106"/>
                <a:gd name="T38" fmla="*/ 4 w 79"/>
                <a:gd name="T39" fmla="*/ 4 h 106"/>
                <a:gd name="T40" fmla="*/ 0 w 79"/>
                <a:gd name="T41" fmla="*/ 4 h 106"/>
                <a:gd name="T42" fmla="*/ 0 w 79"/>
                <a:gd name="T43" fmla="*/ 0 h 106"/>
                <a:gd name="T44" fmla="*/ 40 w 79"/>
                <a:gd name="T45" fmla="*/ 0 h 106"/>
                <a:gd name="T46" fmla="*/ 51 w 79"/>
                <a:gd name="T47" fmla="*/ 4 h 106"/>
                <a:gd name="T48" fmla="*/ 63 w 79"/>
                <a:gd name="T49" fmla="*/ 4 h 106"/>
                <a:gd name="T50" fmla="*/ 67 w 79"/>
                <a:gd name="T51" fmla="*/ 8 h 106"/>
                <a:gd name="T52" fmla="*/ 75 w 79"/>
                <a:gd name="T53" fmla="*/ 16 h 106"/>
                <a:gd name="T54" fmla="*/ 79 w 79"/>
                <a:gd name="T55" fmla="*/ 20 h 106"/>
                <a:gd name="T56" fmla="*/ 79 w 79"/>
                <a:gd name="T57" fmla="*/ 32 h 106"/>
                <a:gd name="T58" fmla="*/ 79 w 79"/>
                <a:gd name="T59" fmla="*/ 43 h 106"/>
                <a:gd name="T60" fmla="*/ 71 w 79"/>
                <a:gd name="T61" fmla="*/ 51 h 106"/>
                <a:gd name="T62" fmla="*/ 63 w 79"/>
                <a:gd name="T63" fmla="*/ 55 h 106"/>
                <a:gd name="T64" fmla="*/ 47 w 79"/>
                <a:gd name="T65" fmla="*/ 59 h 106"/>
                <a:gd name="T66" fmla="*/ 43 w 79"/>
                <a:gd name="T67" fmla="*/ 59 h 106"/>
                <a:gd name="T68" fmla="*/ 40 w 79"/>
                <a:gd name="T69" fmla="*/ 59 h 106"/>
                <a:gd name="T70" fmla="*/ 36 w 79"/>
                <a:gd name="T71" fmla="*/ 59 h 106"/>
                <a:gd name="T72" fmla="*/ 32 w 79"/>
                <a:gd name="T73" fmla="*/ 55 h 106"/>
                <a:gd name="T74" fmla="*/ 32 w 79"/>
                <a:gd name="T75" fmla="*/ 51 h 106"/>
                <a:gd name="T76" fmla="*/ 36 w 79"/>
                <a:gd name="T77" fmla="*/ 51 h 106"/>
                <a:gd name="T78" fmla="*/ 36 w 79"/>
                <a:gd name="T79" fmla="*/ 55 h 106"/>
                <a:gd name="T80" fmla="*/ 40 w 79"/>
                <a:gd name="T81" fmla="*/ 55 h 106"/>
                <a:gd name="T82" fmla="*/ 43 w 79"/>
                <a:gd name="T83" fmla="*/ 55 h 106"/>
                <a:gd name="T84" fmla="*/ 51 w 79"/>
                <a:gd name="T85" fmla="*/ 51 h 106"/>
                <a:gd name="T86" fmla="*/ 55 w 79"/>
                <a:gd name="T87" fmla="*/ 47 h 106"/>
                <a:gd name="T88" fmla="*/ 59 w 79"/>
                <a:gd name="T89" fmla="*/ 39 h 106"/>
                <a:gd name="T90" fmla="*/ 63 w 79"/>
                <a:gd name="T91" fmla="*/ 32 h 106"/>
                <a:gd name="T92" fmla="*/ 63 w 79"/>
                <a:gd name="T93" fmla="*/ 24 h 106"/>
                <a:gd name="T94" fmla="*/ 59 w 79"/>
                <a:gd name="T95" fmla="*/ 20 h 106"/>
                <a:gd name="T96" fmla="*/ 55 w 79"/>
                <a:gd name="T97" fmla="*/ 12 h 106"/>
                <a:gd name="T98" fmla="*/ 51 w 79"/>
                <a:gd name="T99" fmla="*/ 8 h 106"/>
                <a:gd name="T100" fmla="*/ 47 w 79"/>
                <a:gd name="T101" fmla="*/ 8 h 106"/>
                <a:gd name="T102" fmla="*/ 40 w 79"/>
                <a:gd name="T103" fmla="*/ 8 h 106"/>
                <a:gd name="T104" fmla="*/ 36 w 79"/>
                <a:gd name="T105" fmla="*/ 8 h 106"/>
                <a:gd name="T106" fmla="*/ 32 w 79"/>
                <a:gd name="T107" fmla="*/ 8 h 106"/>
                <a:gd name="T108" fmla="*/ 32 w 79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"/>
                <a:gd name="T166" fmla="*/ 0 h 106"/>
                <a:gd name="T167" fmla="*/ 79 w 79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" h="106">
                  <a:moveTo>
                    <a:pt x="32" y="55"/>
                  </a:moveTo>
                  <a:lnTo>
                    <a:pt x="32" y="86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5" y="16"/>
                  </a:lnTo>
                  <a:lnTo>
                    <a:pt x="79" y="20"/>
                  </a:lnTo>
                  <a:lnTo>
                    <a:pt x="79" y="32"/>
                  </a:lnTo>
                  <a:lnTo>
                    <a:pt x="79" y="43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40" y="59"/>
                  </a:lnTo>
                  <a:lnTo>
                    <a:pt x="36" y="59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36" y="55"/>
                  </a:lnTo>
                  <a:lnTo>
                    <a:pt x="40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9" name="Freeform 10"/>
            <p:cNvSpPr>
              <a:spLocks/>
            </p:cNvSpPr>
            <p:nvPr/>
          </p:nvSpPr>
          <p:spPr bwMode="auto">
            <a:xfrm>
              <a:off x="1918" y="1435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4 h 106"/>
                <a:gd name="T4" fmla="*/ 106 w 110"/>
                <a:gd name="T5" fmla="*/ 4 h 106"/>
                <a:gd name="T6" fmla="*/ 102 w 110"/>
                <a:gd name="T7" fmla="*/ 8 h 106"/>
                <a:gd name="T8" fmla="*/ 98 w 110"/>
                <a:gd name="T9" fmla="*/ 12 h 106"/>
                <a:gd name="T10" fmla="*/ 94 w 110"/>
                <a:gd name="T11" fmla="*/ 20 h 106"/>
                <a:gd name="T12" fmla="*/ 63 w 110"/>
                <a:gd name="T13" fmla="*/ 106 h 106"/>
                <a:gd name="T14" fmla="*/ 59 w 110"/>
                <a:gd name="T15" fmla="*/ 106 h 106"/>
                <a:gd name="T16" fmla="*/ 20 w 110"/>
                <a:gd name="T17" fmla="*/ 20 h 106"/>
                <a:gd name="T18" fmla="*/ 16 w 110"/>
                <a:gd name="T19" fmla="*/ 12 h 106"/>
                <a:gd name="T20" fmla="*/ 12 w 110"/>
                <a:gd name="T21" fmla="*/ 8 h 106"/>
                <a:gd name="T22" fmla="*/ 12 w 110"/>
                <a:gd name="T23" fmla="*/ 8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4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4 h 106"/>
                <a:gd name="T36" fmla="*/ 39 w 110"/>
                <a:gd name="T37" fmla="*/ 4 h 106"/>
                <a:gd name="T38" fmla="*/ 35 w 110"/>
                <a:gd name="T39" fmla="*/ 4 h 106"/>
                <a:gd name="T40" fmla="*/ 32 w 110"/>
                <a:gd name="T41" fmla="*/ 8 h 106"/>
                <a:gd name="T42" fmla="*/ 32 w 110"/>
                <a:gd name="T43" fmla="*/ 12 h 106"/>
                <a:gd name="T44" fmla="*/ 35 w 110"/>
                <a:gd name="T45" fmla="*/ 16 h 106"/>
                <a:gd name="T46" fmla="*/ 35 w 110"/>
                <a:gd name="T47" fmla="*/ 24 h 106"/>
                <a:gd name="T48" fmla="*/ 63 w 110"/>
                <a:gd name="T49" fmla="*/ 83 h 106"/>
                <a:gd name="T50" fmla="*/ 86 w 110"/>
                <a:gd name="T51" fmla="*/ 24 h 106"/>
                <a:gd name="T52" fmla="*/ 90 w 110"/>
                <a:gd name="T53" fmla="*/ 16 h 106"/>
                <a:gd name="T54" fmla="*/ 90 w 110"/>
                <a:gd name="T55" fmla="*/ 12 h 106"/>
                <a:gd name="T56" fmla="*/ 90 w 110"/>
                <a:gd name="T57" fmla="*/ 8 h 106"/>
                <a:gd name="T58" fmla="*/ 86 w 110"/>
                <a:gd name="T59" fmla="*/ 8 h 106"/>
                <a:gd name="T60" fmla="*/ 86 w 110"/>
                <a:gd name="T61" fmla="*/ 4 h 106"/>
                <a:gd name="T62" fmla="*/ 83 w 110"/>
                <a:gd name="T63" fmla="*/ 4 h 106"/>
                <a:gd name="T64" fmla="*/ 79 w 110"/>
                <a:gd name="T65" fmla="*/ 4 h 106"/>
                <a:gd name="T66" fmla="*/ 79 w 110"/>
                <a:gd name="T67" fmla="*/ 4 h 106"/>
                <a:gd name="T68" fmla="*/ 79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98" y="12"/>
                  </a:lnTo>
                  <a:lnTo>
                    <a:pt x="94" y="20"/>
                  </a:lnTo>
                  <a:lnTo>
                    <a:pt x="63" y="106"/>
                  </a:lnTo>
                  <a:lnTo>
                    <a:pt x="59" y="106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2" y="8"/>
                  </a:lnTo>
                  <a:lnTo>
                    <a:pt x="32" y="12"/>
                  </a:lnTo>
                  <a:lnTo>
                    <a:pt x="35" y="16"/>
                  </a:lnTo>
                  <a:lnTo>
                    <a:pt x="35" y="24"/>
                  </a:lnTo>
                  <a:lnTo>
                    <a:pt x="63" y="83"/>
                  </a:lnTo>
                  <a:lnTo>
                    <a:pt x="86" y="24"/>
                  </a:lnTo>
                  <a:lnTo>
                    <a:pt x="90" y="16"/>
                  </a:lnTo>
                  <a:lnTo>
                    <a:pt x="90" y="12"/>
                  </a:lnTo>
                  <a:lnTo>
                    <a:pt x="90" y="8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3" y="4"/>
                  </a:lnTo>
                  <a:lnTo>
                    <a:pt x="79" y="4"/>
                  </a:lnTo>
                  <a:lnTo>
                    <a:pt x="79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0" name="Freeform 11"/>
            <p:cNvSpPr>
              <a:spLocks noEditPoints="1"/>
            </p:cNvSpPr>
            <p:nvPr/>
          </p:nvSpPr>
          <p:spPr bwMode="auto">
            <a:xfrm>
              <a:off x="2032" y="1435"/>
              <a:ext cx="82" cy="106"/>
            </a:xfrm>
            <a:custGeom>
              <a:avLst/>
              <a:gdLst>
                <a:gd name="T0" fmla="*/ 31 w 82"/>
                <a:gd name="T1" fmla="*/ 55 h 106"/>
                <a:gd name="T2" fmla="*/ 31 w 82"/>
                <a:gd name="T3" fmla="*/ 86 h 106"/>
                <a:gd name="T4" fmla="*/ 31 w 82"/>
                <a:gd name="T5" fmla="*/ 98 h 106"/>
                <a:gd name="T6" fmla="*/ 31 w 82"/>
                <a:gd name="T7" fmla="*/ 102 h 106"/>
                <a:gd name="T8" fmla="*/ 35 w 82"/>
                <a:gd name="T9" fmla="*/ 102 h 106"/>
                <a:gd name="T10" fmla="*/ 39 w 82"/>
                <a:gd name="T11" fmla="*/ 106 h 106"/>
                <a:gd name="T12" fmla="*/ 43 w 82"/>
                <a:gd name="T13" fmla="*/ 106 h 106"/>
                <a:gd name="T14" fmla="*/ 43 w 82"/>
                <a:gd name="T15" fmla="*/ 106 h 106"/>
                <a:gd name="T16" fmla="*/ 0 w 82"/>
                <a:gd name="T17" fmla="*/ 106 h 106"/>
                <a:gd name="T18" fmla="*/ 0 w 82"/>
                <a:gd name="T19" fmla="*/ 106 h 106"/>
                <a:gd name="T20" fmla="*/ 4 w 82"/>
                <a:gd name="T21" fmla="*/ 106 h 106"/>
                <a:gd name="T22" fmla="*/ 12 w 82"/>
                <a:gd name="T23" fmla="*/ 102 h 106"/>
                <a:gd name="T24" fmla="*/ 16 w 82"/>
                <a:gd name="T25" fmla="*/ 98 h 106"/>
                <a:gd name="T26" fmla="*/ 16 w 82"/>
                <a:gd name="T27" fmla="*/ 94 h 106"/>
                <a:gd name="T28" fmla="*/ 16 w 82"/>
                <a:gd name="T29" fmla="*/ 86 h 106"/>
                <a:gd name="T30" fmla="*/ 16 w 82"/>
                <a:gd name="T31" fmla="*/ 20 h 106"/>
                <a:gd name="T32" fmla="*/ 16 w 82"/>
                <a:gd name="T33" fmla="*/ 12 h 106"/>
                <a:gd name="T34" fmla="*/ 12 w 82"/>
                <a:gd name="T35" fmla="*/ 8 h 106"/>
                <a:gd name="T36" fmla="*/ 8 w 82"/>
                <a:gd name="T37" fmla="*/ 4 h 106"/>
                <a:gd name="T38" fmla="*/ 4 w 82"/>
                <a:gd name="T39" fmla="*/ 4 h 106"/>
                <a:gd name="T40" fmla="*/ 0 w 82"/>
                <a:gd name="T41" fmla="*/ 4 h 106"/>
                <a:gd name="T42" fmla="*/ 0 w 82"/>
                <a:gd name="T43" fmla="*/ 0 h 106"/>
                <a:gd name="T44" fmla="*/ 39 w 82"/>
                <a:gd name="T45" fmla="*/ 0 h 106"/>
                <a:gd name="T46" fmla="*/ 51 w 82"/>
                <a:gd name="T47" fmla="*/ 4 h 106"/>
                <a:gd name="T48" fmla="*/ 63 w 82"/>
                <a:gd name="T49" fmla="*/ 4 h 106"/>
                <a:gd name="T50" fmla="*/ 71 w 82"/>
                <a:gd name="T51" fmla="*/ 8 h 106"/>
                <a:gd name="T52" fmla="*/ 74 w 82"/>
                <a:gd name="T53" fmla="*/ 16 h 106"/>
                <a:gd name="T54" fmla="*/ 78 w 82"/>
                <a:gd name="T55" fmla="*/ 20 h 106"/>
                <a:gd name="T56" fmla="*/ 82 w 82"/>
                <a:gd name="T57" fmla="*/ 32 h 106"/>
                <a:gd name="T58" fmla="*/ 78 w 82"/>
                <a:gd name="T59" fmla="*/ 43 h 106"/>
                <a:gd name="T60" fmla="*/ 71 w 82"/>
                <a:gd name="T61" fmla="*/ 51 h 106"/>
                <a:gd name="T62" fmla="*/ 63 w 82"/>
                <a:gd name="T63" fmla="*/ 55 h 106"/>
                <a:gd name="T64" fmla="*/ 47 w 82"/>
                <a:gd name="T65" fmla="*/ 59 h 106"/>
                <a:gd name="T66" fmla="*/ 43 w 82"/>
                <a:gd name="T67" fmla="*/ 59 h 106"/>
                <a:gd name="T68" fmla="*/ 39 w 82"/>
                <a:gd name="T69" fmla="*/ 59 h 106"/>
                <a:gd name="T70" fmla="*/ 35 w 82"/>
                <a:gd name="T71" fmla="*/ 59 h 106"/>
                <a:gd name="T72" fmla="*/ 31 w 82"/>
                <a:gd name="T73" fmla="*/ 55 h 106"/>
                <a:gd name="T74" fmla="*/ 31 w 82"/>
                <a:gd name="T75" fmla="*/ 51 h 106"/>
                <a:gd name="T76" fmla="*/ 35 w 82"/>
                <a:gd name="T77" fmla="*/ 51 h 106"/>
                <a:gd name="T78" fmla="*/ 39 w 82"/>
                <a:gd name="T79" fmla="*/ 55 h 106"/>
                <a:gd name="T80" fmla="*/ 39 w 82"/>
                <a:gd name="T81" fmla="*/ 55 h 106"/>
                <a:gd name="T82" fmla="*/ 43 w 82"/>
                <a:gd name="T83" fmla="*/ 55 h 106"/>
                <a:gd name="T84" fmla="*/ 51 w 82"/>
                <a:gd name="T85" fmla="*/ 51 h 106"/>
                <a:gd name="T86" fmla="*/ 59 w 82"/>
                <a:gd name="T87" fmla="*/ 47 h 106"/>
                <a:gd name="T88" fmla="*/ 63 w 82"/>
                <a:gd name="T89" fmla="*/ 39 h 106"/>
                <a:gd name="T90" fmla="*/ 63 w 82"/>
                <a:gd name="T91" fmla="*/ 32 h 106"/>
                <a:gd name="T92" fmla="*/ 63 w 82"/>
                <a:gd name="T93" fmla="*/ 24 h 106"/>
                <a:gd name="T94" fmla="*/ 59 w 82"/>
                <a:gd name="T95" fmla="*/ 20 h 106"/>
                <a:gd name="T96" fmla="*/ 55 w 82"/>
                <a:gd name="T97" fmla="*/ 12 h 106"/>
                <a:gd name="T98" fmla="*/ 51 w 82"/>
                <a:gd name="T99" fmla="*/ 8 h 106"/>
                <a:gd name="T100" fmla="*/ 47 w 82"/>
                <a:gd name="T101" fmla="*/ 8 h 106"/>
                <a:gd name="T102" fmla="*/ 39 w 82"/>
                <a:gd name="T103" fmla="*/ 8 h 106"/>
                <a:gd name="T104" fmla="*/ 35 w 82"/>
                <a:gd name="T105" fmla="*/ 8 h 106"/>
                <a:gd name="T106" fmla="*/ 31 w 82"/>
                <a:gd name="T107" fmla="*/ 8 h 106"/>
                <a:gd name="T108" fmla="*/ 31 w 82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6"/>
                <a:gd name="T167" fmla="*/ 82 w 82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6">
                  <a:moveTo>
                    <a:pt x="31" y="55"/>
                  </a:moveTo>
                  <a:lnTo>
                    <a:pt x="31" y="86"/>
                  </a:lnTo>
                  <a:lnTo>
                    <a:pt x="31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4" y="16"/>
                  </a:lnTo>
                  <a:lnTo>
                    <a:pt x="78" y="20"/>
                  </a:lnTo>
                  <a:lnTo>
                    <a:pt x="82" y="32"/>
                  </a:lnTo>
                  <a:lnTo>
                    <a:pt x="78" y="43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9"/>
                  </a:lnTo>
                  <a:lnTo>
                    <a:pt x="35" y="59"/>
                  </a:lnTo>
                  <a:lnTo>
                    <a:pt x="31" y="55"/>
                  </a:lnTo>
                  <a:close/>
                  <a:moveTo>
                    <a:pt x="31" y="51"/>
                  </a:moveTo>
                  <a:lnTo>
                    <a:pt x="35" y="51"/>
                  </a:lnTo>
                  <a:lnTo>
                    <a:pt x="39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1" name="Freeform 12"/>
            <p:cNvSpPr>
              <a:spLocks/>
            </p:cNvSpPr>
            <p:nvPr/>
          </p:nvSpPr>
          <p:spPr bwMode="auto">
            <a:xfrm>
              <a:off x="1020" y="1731"/>
              <a:ext cx="66" cy="110"/>
            </a:xfrm>
            <a:custGeom>
              <a:avLst/>
              <a:gdLst>
                <a:gd name="T0" fmla="*/ 58 w 66"/>
                <a:gd name="T1" fmla="*/ 36 h 110"/>
                <a:gd name="T2" fmla="*/ 58 w 66"/>
                <a:gd name="T3" fmla="*/ 28 h 110"/>
                <a:gd name="T4" fmla="*/ 51 w 66"/>
                <a:gd name="T5" fmla="*/ 12 h 110"/>
                <a:gd name="T6" fmla="*/ 35 w 66"/>
                <a:gd name="T7" fmla="*/ 8 h 110"/>
                <a:gd name="T8" fmla="*/ 23 w 66"/>
                <a:gd name="T9" fmla="*/ 8 h 110"/>
                <a:gd name="T10" fmla="*/ 11 w 66"/>
                <a:gd name="T11" fmla="*/ 16 h 110"/>
                <a:gd name="T12" fmla="*/ 11 w 66"/>
                <a:gd name="T13" fmla="*/ 28 h 110"/>
                <a:gd name="T14" fmla="*/ 19 w 66"/>
                <a:gd name="T15" fmla="*/ 36 h 110"/>
                <a:gd name="T16" fmla="*/ 35 w 66"/>
                <a:gd name="T17" fmla="*/ 47 h 110"/>
                <a:gd name="T18" fmla="*/ 54 w 66"/>
                <a:gd name="T19" fmla="*/ 59 h 110"/>
                <a:gd name="T20" fmla="*/ 62 w 66"/>
                <a:gd name="T21" fmla="*/ 67 h 110"/>
                <a:gd name="T22" fmla="*/ 66 w 66"/>
                <a:gd name="T23" fmla="*/ 79 h 110"/>
                <a:gd name="T24" fmla="*/ 58 w 66"/>
                <a:gd name="T25" fmla="*/ 98 h 110"/>
                <a:gd name="T26" fmla="*/ 35 w 66"/>
                <a:gd name="T27" fmla="*/ 110 h 110"/>
                <a:gd name="T28" fmla="*/ 27 w 66"/>
                <a:gd name="T29" fmla="*/ 106 h 110"/>
                <a:gd name="T30" fmla="*/ 15 w 66"/>
                <a:gd name="T31" fmla="*/ 106 h 110"/>
                <a:gd name="T32" fmla="*/ 7 w 66"/>
                <a:gd name="T33" fmla="*/ 102 h 110"/>
                <a:gd name="T34" fmla="*/ 3 w 66"/>
                <a:gd name="T35" fmla="*/ 102 h 110"/>
                <a:gd name="T36" fmla="*/ 0 w 66"/>
                <a:gd name="T37" fmla="*/ 110 h 110"/>
                <a:gd name="T38" fmla="*/ 0 w 66"/>
                <a:gd name="T39" fmla="*/ 71 h 110"/>
                <a:gd name="T40" fmla="*/ 3 w 66"/>
                <a:gd name="T41" fmla="*/ 83 h 110"/>
                <a:gd name="T42" fmla="*/ 11 w 66"/>
                <a:gd name="T43" fmla="*/ 94 h 110"/>
                <a:gd name="T44" fmla="*/ 23 w 66"/>
                <a:gd name="T45" fmla="*/ 102 h 110"/>
                <a:gd name="T46" fmla="*/ 43 w 66"/>
                <a:gd name="T47" fmla="*/ 102 h 110"/>
                <a:gd name="T48" fmla="*/ 51 w 66"/>
                <a:gd name="T49" fmla="*/ 94 h 110"/>
                <a:gd name="T50" fmla="*/ 54 w 66"/>
                <a:gd name="T51" fmla="*/ 83 h 110"/>
                <a:gd name="T52" fmla="*/ 51 w 66"/>
                <a:gd name="T53" fmla="*/ 75 h 110"/>
                <a:gd name="T54" fmla="*/ 39 w 66"/>
                <a:gd name="T55" fmla="*/ 67 h 110"/>
                <a:gd name="T56" fmla="*/ 19 w 66"/>
                <a:gd name="T57" fmla="*/ 55 h 110"/>
                <a:gd name="T58" fmla="*/ 3 w 66"/>
                <a:gd name="T59" fmla="*/ 43 h 110"/>
                <a:gd name="T60" fmla="*/ 0 w 66"/>
                <a:gd name="T61" fmla="*/ 36 h 110"/>
                <a:gd name="T62" fmla="*/ 0 w 66"/>
                <a:gd name="T63" fmla="*/ 16 h 110"/>
                <a:gd name="T64" fmla="*/ 15 w 66"/>
                <a:gd name="T65" fmla="*/ 4 h 110"/>
                <a:gd name="T66" fmla="*/ 39 w 66"/>
                <a:gd name="T67" fmla="*/ 0 h 110"/>
                <a:gd name="T68" fmla="*/ 51 w 66"/>
                <a:gd name="T69" fmla="*/ 8 h 110"/>
                <a:gd name="T70" fmla="*/ 54 w 66"/>
                <a:gd name="T71" fmla="*/ 8 h 110"/>
                <a:gd name="T72" fmla="*/ 58 w 66"/>
                <a:gd name="T73" fmla="*/ 4 h 110"/>
                <a:gd name="T74" fmla="*/ 58 w 66"/>
                <a:gd name="T75" fmla="*/ 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6"/>
                <a:gd name="T115" fmla="*/ 0 h 110"/>
                <a:gd name="T116" fmla="*/ 66 w 66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6" h="110">
                  <a:moveTo>
                    <a:pt x="58" y="0"/>
                  </a:moveTo>
                  <a:lnTo>
                    <a:pt x="58" y="36"/>
                  </a:lnTo>
                  <a:lnTo>
                    <a:pt x="58" y="28"/>
                  </a:lnTo>
                  <a:lnTo>
                    <a:pt x="54" y="20"/>
                  </a:lnTo>
                  <a:lnTo>
                    <a:pt x="51" y="12"/>
                  </a:lnTo>
                  <a:lnTo>
                    <a:pt x="43" y="8"/>
                  </a:lnTo>
                  <a:lnTo>
                    <a:pt x="35" y="8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15" y="12"/>
                  </a:lnTo>
                  <a:lnTo>
                    <a:pt x="11" y="16"/>
                  </a:lnTo>
                  <a:lnTo>
                    <a:pt x="11" y="20"/>
                  </a:lnTo>
                  <a:lnTo>
                    <a:pt x="11" y="28"/>
                  </a:lnTo>
                  <a:lnTo>
                    <a:pt x="15" y="32"/>
                  </a:lnTo>
                  <a:lnTo>
                    <a:pt x="19" y="36"/>
                  </a:lnTo>
                  <a:lnTo>
                    <a:pt x="27" y="39"/>
                  </a:lnTo>
                  <a:lnTo>
                    <a:pt x="35" y="47"/>
                  </a:lnTo>
                  <a:lnTo>
                    <a:pt x="51" y="51"/>
                  </a:lnTo>
                  <a:lnTo>
                    <a:pt x="54" y="59"/>
                  </a:lnTo>
                  <a:lnTo>
                    <a:pt x="62" y="63"/>
                  </a:lnTo>
                  <a:lnTo>
                    <a:pt x="62" y="67"/>
                  </a:lnTo>
                  <a:lnTo>
                    <a:pt x="66" y="75"/>
                  </a:lnTo>
                  <a:lnTo>
                    <a:pt x="66" y="79"/>
                  </a:lnTo>
                  <a:lnTo>
                    <a:pt x="66" y="90"/>
                  </a:lnTo>
                  <a:lnTo>
                    <a:pt x="58" y="98"/>
                  </a:lnTo>
                  <a:lnTo>
                    <a:pt x="47" y="106"/>
                  </a:lnTo>
                  <a:lnTo>
                    <a:pt x="35" y="110"/>
                  </a:lnTo>
                  <a:lnTo>
                    <a:pt x="31" y="110"/>
                  </a:lnTo>
                  <a:lnTo>
                    <a:pt x="27" y="106"/>
                  </a:lnTo>
                  <a:lnTo>
                    <a:pt x="23" y="106"/>
                  </a:lnTo>
                  <a:lnTo>
                    <a:pt x="15" y="106"/>
                  </a:lnTo>
                  <a:lnTo>
                    <a:pt x="11" y="102"/>
                  </a:lnTo>
                  <a:lnTo>
                    <a:pt x="7" y="102"/>
                  </a:lnTo>
                  <a:lnTo>
                    <a:pt x="3" y="102"/>
                  </a:lnTo>
                  <a:lnTo>
                    <a:pt x="3" y="106"/>
                  </a:lnTo>
                  <a:lnTo>
                    <a:pt x="0" y="110"/>
                  </a:lnTo>
                  <a:lnTo>
                    <a:pt x="0" y="71"/>
                  </a:lnTo>
                  <a:lnTo>
                    <a:pt x="3" y="83"/>
                  </a:lnTo>
                  <a:lnTo>
                    <a:pt x="7" y="90"/>
                  </a:lnTo>
                  <a:lnTo>
                    <a:pt x="11" y="94"/>
                  </a:lnTo>
                  <a:lnTo>
                    <a:pt x="19" y="98"/>
                  </a:lnTo>
                  <a:lnTo>
                    <a:pt x="23" y="102"/>
                  </a:lnTo>
                  <a:lnTo>
                    <a:pt x="31" y="102"/>
                  </a:lnTo>
                  <a:lnTo>
                    <a:pt x="43" y="102"/>
                  </a:lnTo>
                  <a:lnTo>
                    <a:pt x="47" y="98"/>
                  </a:lnTo>
                  <a:lnTo>
                    <a:pt x="51" y="94"/>
                  </a:lnTo>
                  <a:lnTo>
                    <a:pt x="54" y="86"/>
                  </a:lnTo>
                  <a:lnTo>
                    <a:pt x="54" y="83"/>
                  </a:lnTo>
                  <a:lnTo>
                    <a:pt x="51" y="79"/>
                  </a:lnTo>
                  <a:lnTo>
                    <a:pt x="51" y="75"/>
                  </a:lnTo>
                  <a:lnTo>
                    <a:pt x="47" y="71"/>
                  </a:lnTo>
                  <a:lnTo>
                    <a:pt x="39" y="67"/>
                  </a:lnTo>
                  <a:lnTo>
                    <a:pt x="27" y="63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3" y="43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7" y="8"/>
                  </a:lnTo>
                  <a:lnTo>
                    <a:pt x="15" y="4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4"/>
                  </a:lnTo>
                  <a:lnTo>
                    <a:pt x="51" y="8"/>
                  </a:lnTo>
                  <a:lnTo>
                    <a:pt x="54" y="8"/>
                  </a:lnTo>
                  <a:lnTo>
                    <a:pt x="58" y="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2" name="Freeform 13"/>
            <p:cNvSpPr>
              <a:spLocks/>
            </p:cNvSpPr>
            <p:nvPr/>
          </p:nvSpPr>
          <p:spPr bwMode="auto">
            <a:xfrm>
              <a:off x="2071" y="1731"/>
              <a:ext cx="67" cy="110"/>
            </a:xfrm>
            <a:custGeom>
              <a:avLst/>
              <a:gdLst>
                <a:gd name="T0" fmla="*/ 63 w 67"/>
                <a:gd name="T1" fmla="*/ 36 h 110"/>
                <a:gd name="T2" fmla="*/ 59 w 67"/>
                <a:gd name="T3" fmla="*/ 28 h 110"/>
                <a:gd name="T4" fmla="*/ 51 w 67"/>
                <a:gd name="T5" fmla="*/ 12 h 110"/>
                <a:gd name="T6" fmla="*/ 39 w 67"/>
                <a:gd name="T7" fmla="*/ 8 h 110"/>
                <a:gd name="T8" fmla="*/ 23 w 67"/>
                <a:gd name="T9" fmla="*/ 8 h 110"/>
                <a:gd name="T10" fmla="*/ 16 w 67"/>
                <a:gd name="T11" fmla="*/ 16 h 110"/>
                <a:gd name="T12" fmla="*/ 12 w 67"/>
                <a:gd name="T13" fmla="*/ 28 h 110"/>
                <a:gd name="T14" fmla="*/ 19 w 67"/>
                <a:gd name="T15" fmla="*/ 36 h 110"/>
                <a:gd name="T16" fmla="*/ 39 w 67"/>
                <a:gd name="T17" fmla="*/ 47 h 110"/>
                <a:gd name="T18" fmla="*/ 59 w 67"/>
                <a:gd name="T19" fmla="*/ 59 h 110"/>
                <a:gd name="T20" fmla="*/ 67 w 67"/>
                <a:gd name="T21" fmla="*/ 67 h 110"/>
                <a:gd name="T22" fmla="*/ 67 w 67"/>
                <a:gd name="T23" fmla="*/ 79 h 110"/>
                <a:gd name="T24" fmla="*/ 59 w 67"/>
                <a:gd name="T25" fmla="*/ 98 h 110"/>
                <a:gd name="T26" fmla="*/ 35 w 67"/>
                <a:gd name="T27" fmla="*/ 110 h 110"/>
                <a:gd name="T28" fmla="*/ 27 w 67"/>
                <a:gd name="T29" fmla="*/ 106 h 110"/>
                <a:gd name="T30" fmla="*/ 16 w 67"/>
                <a:gd name="T31" fmla="*/ 106 h 110"/>
                <a:gd name="T32" fmla="*/ 8 w 67"/>
                <a:gd name="T33" fmla="*/ 102 h 110"/>
                <a:gd name="T34" fmla="*/ 4 w 67"/>
                <a:gd name="T35" fmla="*/ 102 h 110"/>
                <a:gd name="T36" fmla="*/ 4 w 67"/>
                <a:gd name="T37" fmla="*/ 110 h 110"/>
                <a:gd name="T38" fmla="*/ 0 w 67"/>
                <a:gd name="T39" fmla="*/ 71 h 110"/>
                <a:gd name="T40" fmla="*/ 4 w 67"/>
                <a:gd name="T41" fmla="*/ 83 h 110"/>
                <a:gd name="T42" fmla="*/ 12 w 67"/>
                <a:gd name="T43" fmla="*/ 94 h 110"/>
                <a:gd name="T44" fmla="*/ 27 w 67"/>
                <a:gd name="T45" fmla="*/ 102 h 110"/>
                <a:gd name="T46" fmla="*/ 43 w 67"/>
                <a:gd name="T47" fmla="*/ 102 h 110"/>
                <a:gd name="T48" fmla="*/ 55 w 67"/>
                <a:gd name="T49" fmla="*/ 94 h 110"/>
                <a:gd name="T50" fmla="*/ 55 w 67"/>
                <a:gd name="T51" fmla="*/ 83 h 110"/>
                <a:gd name="T52" fmla="*/ 51 w 67"/>
                <a:gd name="T53" fmla="*/ 75 h 110"/>
                <a:gd name="T54" fmla="*/ 39 w 67"/>
                <a:gd name="T55" fmla="*/ 67 h 110"/>
                <a:gd name="T56" fmla="*/ 19 w 67"/>
                <a:gd name="T57" fmla="*/ 55 h 110"/>
                <a:gd name="T58" fmla="*/ 8 w 67"/>
                <a:gd name="T59" fmla="*/ 43 h 110"/>
                <a:gd name="T60" fmla="*/ 0 w 67"/>
                <a:gd name="T61" fmla="*/ 36 h 110"/>
                <a:gd name="T62" fmla="*/ 0 w 67"/>
                <a:gd name="T63" fmla="*/ 16 h 110"/>
                <a:gd name="T64" fmla="*/ 19 w 67"/>
                <a:gd name="T65" fmla="*/ 4 h 110"/>
                <a:gd name="T66" fmla="*/ 39 w 67"/>
                <a:gd name="T67" fmla="*/ 0 h 110"/>
                <a:gd name="T68" fmla="*/ 51 w 67"/>
                <a:gd name="T69" fmla="*/ 8 h 110"/>
                <a:gd name="T70" fmla="*/ 55 w 67"/>
                <a:gd name="T71" fmla="*/ 8 h 110"/>
                <a:gd name="T72" fmla="*/ 59 w 67"/>
                <a:gd name="T73" fmla="*/ 4 h 110"/>
                <a:gd name="T74" fmla="*/ 63 w 67"/>
                <a:gd name="T75" fmla="*/ 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7"/>
                <a:gd name="T115" fmla="*/ 0 h 110"/>
                <a:gd name="T116" fmla="*/ 67 w 67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7" h="110">
                  <a:moveTo>
                    <a:pt x="63" y="0"/>
                  </a:moveTo>
                  <a:lnTo>
                    <a:pt x="63" y="36"/>
                  </a:lnTo>
                  <a:lnTo>
                    <a:pt x="59" y="36"/>
                  </a:lnTo>
                  <a:lnTo>
                    <a:pt x="59" y="28"/>
                  </a:lnTo>
                  <a:lnTo>
                    <a:pt x="55" y="20"/>
                  </a:lnTo>
                  <a:lnTo>
                    <a:pt x="51" y="12"/>
                  </a:lnTo>
                  <a:lnTo>
                    <a:pt x="43" y="8"/>
                  </a:lnTo>
                  <a:lnTo>
                    <a:pt x="39" y="8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19" y="12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2" y="28"/>
                  </a:lnTo>
                  <a:lnTo>
                    <a:pt x="16" y="32"/>
                  </a:lnTo>
                  <a:lnTo>
                    <a:pt x="19" y="36"/>
                  </a:lnTo>
                  <a:lnTo>
                    <a:pt x="27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9" y="59"/>
                  </a:lnTo>
                  <a:lnTo>
                    <a:pt x="63" y="63"/>
                  </a:lnTo>
                  <a:lnTo>
                    <a:pt x="67" y="67"/>
                  </a:lnTo>
                  <a:lnTo>
                    <a:pt x="67" y="75"/>
                  </a:lnTo>
                  <a:lnTo>
                    <a:pt x="67" y="79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47" y="106"/>
                  </a:lnTo>
                  <a:lnTo>
                    <a:pt x="35" y="110"/>
                  </a:lnTo>
                  <a:lnTo>
                    <a:pt x="31" y="110"/>
                  </a:lnTo>
                  <a:lnTo>
                    <a:pt x="27" y="106"/>
                  </a:lnTo>
                  <a:lnTo>
                    <a:pt x="23" y="106"/>
                  </a:lnTo>
                  <a:lnTo>
                    <a:pt x="16" y="106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4" y="110"/>
                  </a:lnTo>
                  <a:lnTo>
                    <a:pt x="0" y="110"/>
                  </a:lnTo>
                  <a:lnTo>
                    <a:pt x="0" y="71"/>
                  </a:lnTo>
                  <a:lnTo>
                    <a:pt x="4" y="71"/>
                  </a:lnTo>
                  <a:lnTo>
                    <a:pt x="4" y="83"/>
                  </a:lnTo>
                  <a:lnTo>
                    <a:pt x="8" y="90"/>
                  </a:lnTo>
                  <a:lnTo>
                    <a:pt x="12" y="94"/>
                  </a:lnTo>
                  <a:lnTo>
                    <a:pt x="19" y="98"/>
                  </a:lnTo>
                  <a:lnTo>
                    <a:pt x="27" y="102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3"/>
                  </a:lnTo>
                  <a:lnTo>
                    <a:pt x="55" y="79"/>
                  </a:lnTo>
                  <a:lnTo>
                    <a:pt x="51" y="75"/>
                  </a:lnTo>
                  <a:lnTo>
                    <a:pt x="47" y="71"/>
                  </a:lnTo>
                  <a:lnTo>
                    <a:pt x="39" y="67"/>
                  </a:lnTo>
                  <a:lnTo>
                    <a:pt x="31" y="63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9" y="4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4"/>
                  </a:lnTo>
                  <a:lnTo>
                    <a:pt x="51" y="8"/>
                  </a:lnTo>
                  <a:lnTo>
                    <a:pt x="55" y="8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3" name="Freeform 14"/>
            <p:cNvSpPr>
              <a:spLocks/>
            </p:cNvSpPr>
            <p:nvPr/>
          </p:nvSpPr>
          <p:spPr bwMode="auto">
            <a:xfrm>
              <a:off x="631" y="2108"/>
              <a:ext cx="114" cy="106"/>
            </a:xfrm>
            <a:custGeom>
              <a:avLst/>
              <a:gdLst>
                <a:gd name="T0" fmla="*/ 0 w 114"/>
                <a:gd name="T1" fmla="*/ 0 h 106"/>
                <a:gd name="T2" fmla="*/ 28 w 114"/>
                <a:gd name="T3" fmla="*/ 0 h 106"/>
                <a:gd name="T4" fmla="*/ 94 w 114"/>
                <a:gd name="T5" fmla="*/ 78 h 106"/>
                <a:gd name="T6" fmla="*/ 94 w 114"/>
                <a:gd name="T7" fmla="*/ 19 h 106"/>
                <a:gd name="T8" fmla="*/ 90 w 114"/>
                <a:gd name="T9" fmla="*/ 8 h 106"/>
                <a:gd name="T10" fmla="*/ 90 w 114"/>
                <a:gd name="T11" fmla="*/ 4 h 106"/>
                <a:gd name="T12" fmla="*/ 86 w 114"/>
                <a:gd name="T13" fmla="*/ 4 h 106"/>
                <a:gd name="T14" fmla="*/ 83 w 114"/>
                <a:gd name="T15" fmla="*/ 0 h 106"/>
                <a:gd name="T16" fmla="*/ 79 w 114"/>
                <a:gd name="T17" fmla="*/ 0 h 106"/>
                <a:gd name="T18" fmla="*/ 79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6 w 114"/>
                <a:gd name="T27" fmla="*/ 4 h 106"/>
                <a:gd name="T28" fmla="*/ 102 w 114"/>
                <a:gd name="T29" fmla="*/ 8 h 106"/>
                <a:gd name="T30" fmla="*/ 98 w 114"/>
                <a:gd name="T31" fmla="*/ 11 h 106"/>
                <a:gd name="T32" fmla="*/ 98 w 114"/>
                <a:gd name="T33" fmla="*/ 19 h 106"/>
                <a:gd name="T34" fmla="*/ 98 w 114"/>
                <a:gd name="T35" fmla="*/ 106 h 106"/>
                <a:gd name="T36" fmla="*/ 94 w 114"/>
                <a:gd name="T37" fmla="*/ 106 h 106"/>
                <a:gd name="T38" fmla="*/ 28 w 114"/>
                <a:gd name="T39" fmla="*/ 23 h 106"/>
                <a:gd name="T40" fmla="*/ 28 w 114"/>
                <a:gd name="T41" fmla="*/ 86 h 106"/>
                <a:gd name="T42" fmla="*/ 28 w 114"/>
                <a:gd name="T43" fmla="*/ 94 h 106"/>
                <a:gd name="T44" fmla="*/ 28 w 114"/>
                <a:gd name="T45" fmla="*/ 98 h 106"/>
                <a:gd name="T46" fmla="*/ 32 w 114"/>
                <a:gd name="T47" fmla="*/ 102 h 106"/>
                <a:gd name="T48" fmla="*/ 39 w 114"/>
                <a:gd name="T49" fmla="*/ 102 h 106"/>
                <a:gd name="T50" fmla="*/ 43 w 114"/>
                <a:gd name="T51" fmla="*/ 102 h 106"/>
                <a:gd name="T52" fmla="*/ 43 w 114"/>
                <a:gd name="T53" fmla="*/ 106 h 106"/>
                <a:gd name="T54" fmla="*/ 4 w 114"/>
                <a:gd name="T55" fmla="*/ 106 h 106"/>
                <a:gd name="T56" fmla="*/ 4 w 114"/>
                <a:gd name="T57" fmla="*/ 102 h 106"/>
                <a:gd name="T58" fmla="*/ 8 w 114"/>
                <a:gd name="T59" fmla="*/ 102 h 106"/>
                <a:gd name="T60" fmla="*/ 16 w 114"/>
                <a:gd name="T61" fmla="*/ 102 h 106"/>
                <a:gd name="T62" fmla="*/ 20 w 114"/>
                <a:gd name="T63" fmla="*/ 98 h 106"/>
                <a:gd name="T64" fmla="*/ 20 w 114"/>
                <a:gd name="T65" fmla="*/ 94 h 106"/>
                <a:gd name="T66" fmla="*/ 20 w 114"/>
                <a:gd name="T67" fmla="*/ 86 h 106"/>
                <a:gd name="T68" fmla="*/ 20 w 114"/>
                <a:gd name="T69" fmla="*/ 15 h 106"/>
                <a:gd name="T70" fmla="*/ 16 w 114"/>
                <a:gd name="T71" fmla="*/ 11 h 106"/>
                <a:gd name="T72" fmla="*/ 12 w 114"/>
                <a:gd name="T73" fmla="*/ 8 h 106"/>
                <a:gd name="T74" fmla="*/ 12 w 114"/>
                <a:gd name="T75" fmla="*/ 4 h 106"/>
                <a:gd name="T76" fmla="*/ 8 w 114"/>
                <a:gd name="T77" fmla="*/ 4 h 106"/>
                <a:gd name="T78" fmla="*/ 4 w 114"/>
                <a:gd name="T79" fmla="*/ 4 h 106"/>
                <a:gd name="T80" fmla="*/ 0 w 114"/>
                <a:gd name="T81" fmla="*/ 4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8" y="0"/>
                  </a:lnTo>
                  <a:lnTo>
                    <a:pt x="94" y="78"/>
                  </a:lnTo>
                  <a:lnTo>
                    <a:pt x="94" y="19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4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98" y="11"/>
                  </a:lnTo>
                  <a:lnTo>
                    <a:pt x="98" y="19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8" y="23"/>
                  </a:lnTo>
                  <a:lnTo>
                    <a:pt x="28" y="86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32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4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6" y="102"/>
                  </a:lnTo>
                  <a:lnTo>
                    <a:pt x="20" y="98"/>
                  </a:lnTo>
                  <a:lnTo>
                    <a:pt x="20" y="94"/>
                  </a:lnTo>
                  <a:lnTo>
                    <a:pt x="20" y="86"/>
                  </a:lnTo>
                  <a:lnTo>
                    <a:pt x="20" y="15"/>
                  </a:lnTo>
                  <a:lnTo>
                    <a:pt x="16" y="11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4" name="Freeform 15"/>
            <p:cNvSpPr>
              <a:spLocks noEditPoints="1"/>
            </p:cNvSpPr>
            <p:nvPr/>
          </p:nvSpPr>
          <p:spPr bwMode="auto">
            <a:xfrm>
              <a:off x="749" y="2108"/>
              <a:ext cx="78" cy="106"/>
            </a:xfrm>
            <a:custGeom>
              <a:avLst/>
              <a:gdLst>
                <a:gd name="T0" fmla="*/ 27 w 78"/>
                <a:gd name="T1" fmla="*/ 55 h 106"/>
                <a:gd name="T2" fmla="*/ 27 w 78"/>
                <a:gd name="T3" fmla="*/ 86 h 106"/>
                <a:gd name="T4" fmla="*/ 27 w 78"/>
                <a:gd name="T5" fmla="*/ 94 h 106"/>
                <a:gd name="T6" fmla="*/ 31 w 78"/>
                <a:gd name="T7" fmla="*/ 98 h 106"/>
                <a:gd name="T8" fmla="*/ 35 w 78"/>
                <a:gd name="T9" fmla="*/ 102 h 106"/>
                <a:gd name="T10" fmla="*/ 39 w 78"/>
                <a:gd name="T11" fmla="*/ 102 h 106"/>
                <a:gd name="T12" fmla="*/ 43 w 78"/>
                <a:gd name="T13" fmla="*/ 102 h 106"/>
                <a:gd name="T14" fmla="*/ 43 w 78"/>
                <a:gd name="T15" fmla="*/ 106 h 106"/>
                <a:gd name="T16" fmla="*/ 0 w 78"/>
                <a:gd name="T17" fmla="*/ 106 h 106"/>
                <a:gd name="T18" fmla="*/ 0 w 78"/>
                <a:gd name="T19" fmla="*/ 102 h 106"/>
                <a:gd name="T20" fmla="*/ 4 w 78"/>
                <a:gd name="T21" fmla="*/ 102 h 106"/>
                <a:gd name="T22" fmla="*/ 8 w 78"/>
                <a:gd name="T23" fmla="*/ 102 h 106"/>
                <a:gd name="T24" fmla="*/ 12 w 78"/>
                <a:gd name="T25" fmla="*/ 98 h 106"/>
                <a:gd name="T26" fmla="*/ 12 w 78"/>
                <a:gd name="T27" fmla="*/ 94 h 106"/>
                <a:gd name="T28" fmla="*/ 16 w 78"/>
                <a:gd name="T29" fmla="*/ 86 h 106"/>
                <a:gd name="T30" fmla="*/ 16 w 78"/>
                <a:gd name="T31" fmla="*/ 19 h 106"/>
                <a:gd name="T32" fmla="*/ 12 w 78"/>
                <a:gd name="T33" fmla="*/ 8 h 106"/>
                <a:gd name="T34" fmla="*/ 12 w 78"/>
                <a:gd name="T35" fmla="*/ 4 h 106"/>
                <a:gd name="T36" fmla="*/ 8 w 78"/>
                <a:gd name="T37" fmla="*/ 4 h 106"/>
                <a:gd name="T38" fmla="*/ 4 w 78"/>
                <a:gd name="T39" fmla="*/ 0 h 106"/>
                <a:gd name="T40" fmla="*/ 0 w 78"/>
                <a:gd name="T41" fmla="*/ 0 h 106"/>
                <a:gd name="T42" fmla="*/ 0 w 78"/>
                <a:gd name="T43" fmla="*/ 0 h 106"/>
                <a:gd name="T44" fmla="*/ 39 w 78"/>
                <a:gd name="T45" fmla="*/ 0 h 106"/>
                <a:gd name="T46" fmla="*/ 51 w 78"/>
                <a:gd name="T47" fmla="*/ 0 h 106"/>
                <a:gd name="T48" fmla="*/ 59 w 78"/>
                <a:gd name="T49" fmla="*/ 4 h 106"/>
                <a:gd name="T50" fmla="*/ 67 w 78"/>
                <a:gd name="T51" fmla="*/ 8 h 106"/>
                <a:gd name="T52" fmla="*/ 74 w 78"/>
                <a:gd name="T53" fmla="*/ 11 h 106"/>
                <a:gd name="T54" fmla="*/ 78 w 78"/>
                <a:gd name="T55" fmla="*/ 19 h 106"/>
                <a:gd name="T56" fmla="*/ 78 w 78"/>
                <a:gd name="T57" fmla="*/ 27 h 106"/>
                <a:gd name="T58" fmla="*/ 78 w 78"/>
                <a:gd name="T59" fmla="*/ 39 h 106"/>
                <a:gd name="T60" fmla="*/ 70 w 78"/>
                <a:gd name="T61" fmla="*/ 51 h 106"/>
                <a:gd name="T62" fmla="*/ 59 w 78"/>
                <a:gd name="T63" fmla="*/ 55 h 106"/>
                <a:gd name="T64" fmla="*/ 47 w 78"/>
                <a:gd name="T65" fmla="*/ 59 h 106"/>
                <a:gd name="T66" fmla="*/ 43 w 78"/>
                <a:gd name="T67" fmla="*/ 59 h 106"/>
                <a:gd name="T68" fmla="*/ 39 w 78"/>
                <a:gd name="T69" fmla="*/ 55 h 106"/>
                <a:gd name="T70" fmla="*/ 35 w 78"/>
                <a:gd name="T71" fmla="*/ 55 h 106"/>
                <a:gd name="T72" fmla="*/ 27 w 78"/>
                <a:gd name="T73" fmla="*/ 55 h 106"/>
                <a:gd name="T74" fmla="*/ 27 w 78"/>
                <a:gd name="T75" fmla="*/ 51 h 106"/>
                <a:gd name="T76" fmla="*/ 31 w 78"/>
                <a:gd name="T77" fmla="*/ 51 h 106"/>
                <a:gd name="T78" fmla="*/ 35 w 78"/>
                <a:gd name="T79" fmla="*/ 51 h 106"/>
                <a:gd name="T80" fmla="*/ 39 w 78"/>
                <a:gd name="T81" fmla="*/ 51 h 106"/>
                <a:gd name="T82" fmla="*/ 43 w 78"/>
                <a:gd name="T83" fmla="*/ 51 h 106"/>
                <a:gd name="T84" fmla="*/ 47 w 78"/>
                <a:gd name="T85" fmla="*/ 51 h 106"/>
                <a:gd name="T86" fmla="*/ 55 w 78"/>
                <a:gd name="T87" fmla="*/ 47 h 106"/>
                <a:gd name="T88" fmla="*/ 59 w 78"/>
                <a:gd name="T89" fmla="*/ 39 h 106"/>
                <a:gd name="T90" fmla="*/ 63 w 78"/>
                <a:gd name="T91" fmla="*/ 31 h 106"/>
                <a:gd name="T92" fmla="*/ 59 w 78"/>
                <a:gd name="T93" fmla="*/ 23 h 106"/>
                <a:gd name="T94" fmla="*/ 59 w 78"/>
                <a:gd name="T95" fmla="*/ 15 h 106"/>
                <a:gd name="T96" fmla="*/ 55 w 78"/>
                <a:gd name="T97" fmla="*/ 11 h 106"/>
                <a:gd name="T98" fmla="*/ 51 w 78"/>
                <a:gd name="T99" fmla="*/ 8 h 106"/>
                <a:gd name="T100" fmla="*/ 43 w 78"/>
                <a:gd name="T101" fmla="*/ 4 h 106"/>
                <a:gd name="T102" fmla="*/ 39 w 78"/>
                <a:gd name="T103" fmla="*/ 4 h 106"/>
                <a:gd name="T104" fmla="*/ 35 w 78"/>
                <a:gd name="T105" fmla="*/ 4 h 106"/>
                <a:gd name="T106" fmla="*/ 27 w 78"/>
                <a:gd name="T107" fmla="*/ 8 h 106"/>
                <a:gd name="T108" fmla="*/ 27 w 78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06"/>
                <a:gd name="T167" fmla="*/ 78 w 78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06">
                  <a:moveTo>
                    <a:pt x="27" y="55"/>
                  </a:moveTo>
                  <a:lnTo>
                    <a:pt x="27" y="86"/>
                  </a:lnTo>
                  <a:lnTo>
                    <a:pt x="27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2" y="94"/>
                  </a:lnTo>
                  <a:lnTo>
                    <a:pt x="16" y="86"/>
                  </a:lnTo>
                  <a:lnTo>
                    <a:pt x="16" y="19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4" y="11"/>
                  </a:lnTo>
                  <a:lnTo>
                    <a:pt x="78" y="19"/>
                  </a:lnTo>
                  <a:lnTo>
                    <a:pt x="78" y="27"/>
                  </a:lnTo>
                  <a:lnTo>
                    <a:pt x="78" y="39"/>
                  </a:lnTo>
                  <a:lnTo>
                    <a:pt x="70" y="51"/>
                  </a:lnTo>
                  <a:lnTo>
                    <a:pt x="59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5"/>
                  </a:lnTo>
                  <a:lnTo>
                    <a:pt x="35" y="55"/>
                  </a:lnTo>
                  <a:lnTo>
                    <a:pt x="27" y="55"/>
                  </a:lnTo>
                  <a:close/>
                  <a:moveTo>
                    <a:pt x="27" y="51"/>
                  </a:moveTo>
                  <a:lnTo>
                    <a:pt x="31" y="51"/>
                  </a:lnTo>
                  <a:lnTo>
                    <a:pt x="35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47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63" y="31"/>
                  </a:lnTo>
                  <a:lnTo>
                    <a:pt x="59" y="23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1" y="8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27" y="8"/>
                  </a:lnTo>
                  <a:lnTo>
                    <a:pt x="27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5" name="Freeform 16"/>
            <p:cNvSpPr>
              <a:spLocks/>
            </p:cNvSpPr>
            <p:nvPr/>
          </p:nvSpPr>
          <p:spPr bwMode="auto">
            <a:xfrm>
              <a:off x="1271" y="2108"/>
              <a:ext cx="109" cy="106"/>
            </a:xfrm>
            <a:custGeom>
              <a:avLst/>
              <a:gdLst>
                <a:gd name="T0" fmla="*/ 109 w 109"/>
                <a:gd name="T1" fmla="*/ 0 h 106"/>
                <a:gd name="T2" fmla="*/ 109 w 109"/>
                <a:gd name="T3" fmla="*/ 0 h 106"/>
                <a:gd name="T4" fmla="*/ 105 w 109"/>
                <a:gd name="T5" fmla="*/ 4 h 106"/>
                <a:gd name="T6" fmla="*/ 102 w 109"/>
                <a:gd name="T7" fmla="*/ 4 h 106"/>
                <a:gd name="T8" fmla="*/ 98 w 109"/>
                <a:gd name="T9" fmla="*/ 11 h 106"/>
                <a:gd name="T10" fmla="*/ 94 w 109"/>
                <a:gd name="T11" fmla="*/ 19 h 106"/>
                <a:gd name="T12" fmla="*/ 58 w 109"/>
                <a:gd name="T13" fmla="*/ 106 h 106"/>
                <a:gd name="T14" fmla="*/ 54 w 109"/>
                <a:gd name="T15" fmla="*/ 106 h 106"/>
                <a:gd name="T16" fmla="*/ 15 w 109"/>
                <a:gd name="T17" fmla="*/ 15 h 106"/>
                <a:gd name="T18" fmla="*/ 15 w 109"/>
                <a:gd name="T19" fmla="*/ 11 h 106"/>
                <a:gd name="T20" fmla="*/ 11 w 109"/>
                <a:gd name="T21" fmla="*/ 8 h 106"/>
                <a:gd name="T22" fmla="*/ 11 w 109"/>
                <a:gd name="T23" fmla="*/ 4 h 106"/>
                <a:gd name="T24" fmla="*/ 7 w 109"/>
                <a:gd name="T25" fmla="*/ 4 h 106"/>
                <a:gd name="T26" fmla="*/ 3 w 109"/>
                <a:gd name="T27" fmla="*/ 4 h 106"/>
                <a:gd name="T28" fmla="*/ 0 w 109"/>
                <a:gd name="T29" fmla="*/ 0 h 106"/>
                <a:gd name="T30" fmla="*/ 0 w 109"/>
                <a:gd name="T31" fmla="*/ 0 h 106"/>
                <a:gd name="T32" fmla="*/ 43 w 109"/>
                <a:gd name="T33" fmla="*/ 0 h 106"/>
                <a:gd name="T34" fmla="*/ 43 w 109"/>
                <a:gd name="T35" fmla="*/ 0 h 106"/>
                <a:gd name="T36" fmla="*/ 39 w 109"/>
                <a:gd name="T37" fmla="*/ 4 h 106"/>
                <a:gd name="T38" fmla="*/ 35 w 109"/>
                <a:gd name="T39" fmla="*/ 4 h 106"/>
                <a:gd name="T40" fmla="*/ 31 w 109"/>
                <a:gd name="T41" fmla="*/ 8 h 106"/>
                <a:gd name="T42" fmla="*/ 31 w 109"/>
                <a:gd name="T43" fmla="*/ 8 h 106"/>
                <a:gd name="T44" fmla="*/ 31 w 109"/>
                <a:gd name="T45" fmla="*/ 11 h 106"/>
                <a:gd name="T46" fmla="*/ 35 w 109"/>
                <a:gd name="T47" fmla="*/ 19 h 106"/>
                <a:gd name="T48" fmla="*/ 62 w 109"/>
                <a:gd name="T49" fmla="*/ 82 h 106"/>
                <a:gd name="T50" fmla="*/ 86 w 109"/>
                <a:gd name="T51" fmla="*/ 19 h 106"/>
                <a:gd name="T52" fmla="*/ 90 w 109"/>
                <a:gd name="T53" fmla="*/ 15 h 106"/>
                <a:gd name="T54" fmla="*/ 90 w 109"/>
                <a:gd name="T55" fmla="*/ 8 h 106"/>
                <a:gd name="T56" fmla="*/ 90 w 109"/>
                <a:gd name="T57" fmla="*/ 8 h 106"/>
                <a:gd name="T58" fmla="*/ 86 w 109"/>
                <a:gd name="T59" fmla="*/ 4 h 106"/>
                <a:gd name="T60" fmla="*/ 86 w 109"/>
                <a:gd name="T61" fmla="*/ 4 h 106"/>
                <a:gd name="T62" fmla="*/ 78 w 109"/>
                <a:gd name="T63" fmla="*/ 0 h 106"/>
                <a:gd name="T64" fmla="*/ 78 w 109"/>
                <a:gd name="T65" fmla="*/ 0 h 106"/>
                <a:gd name="T66" fmla="*/ 78 w 109"/>
                <a:gd name="T67" fmla="*/ 0 h 106"/>
                <a:gd name="T68" fmla="*/ 78 w 109"/>
                <a:gd name="T69" fmla="*/ 0 h 106"/>
                <a:gd name="T70" fmla="*/ 109 w 109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9"/>
                <a:gd name="T109" fmla="*/ 0 h 106"/>
                <a:gd name="T110" fmla="*/ 109 w 109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9" h="106">
                  <a:moveTo>
                    <a:pt x="109" y="0"/>
                  </a:moveTo>
                  <a:lnTo>
                    <a:pt x="109" y="0"/>
                  </a:lnTo>
                  <a:lnTo>
                    <a:pt x="105" y="4"/>
                  </a:lnTo>
                  <a:lnTo>
                    <a:pt x="102" y="4"/>
                  </a:lnTo>
                  <a:lnTo>
                    <a:pt x="98" y="11"/>
                  </a:lnTo>
                  <a:lnTo>
                    <a:pt x="94" y="19"/>
                  </a:lnTo>
                  <a:lnTo>
                    <a:pt x="58" y="106"/>
                  </a:lnTo>
                  <a:lnTo>
                    <a:pt x="54" y="106"/>
                  </a:lnTo>
                  <a:lnTo>
                    <a:pt x="15" y="15"/>
                  </a:lnTo>
                  <a:lnTo>
                    <a:pt x="15" y="11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5" y="19"/>
                  </a:lnTo>
                  <a:lnTo>
                    <a:pt x="62" y="82"/>
                  </a:lnTo>
                  <a:lnTo>
                    <a:pt x="86" y="19"/>
                  </a:lnTo>
                  <a:lnTo>
                    <a:pt x="90" y="15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78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6" name="Freeform 17"/>
            <p:cNvSpPr>
              <a:spLocks noEditPoints="1"/>
            </p:cNvSpPr>
            <p:nvPr/>
          </p:nvSpPr>
          <p:spPr bwMode="auto">
            <a:xfrm>
              <a:off x="1384" y="2108"/>
              <a:ext cx="79" cy="106"/>
            </a:xfrm>
            <a:custGeom>
              <a:avLst/>
              <a:gdLst>
                <a:gd name="T0" fmla="*/ 32 w 79"/>
                <a:gd name="T1" fmla="*/ 55 h 106"/>
                <a:gd name="T2" fmla="*/ 32 w 79"/>
                <a:gd name="T3" fmla="*/ 86 h 106"/>
                <a:gd name="T4" fmla="*/ 32 w 79"/>
                <a:gd name="T5" fmla="*/ 94 h 106"/>
                <a:gd name="T6" fmla="*/ 32 w 79"/>
                <a:gd name="T7" fmla="*/ 98 h 106"/>
                <a:gd name="T8" fmla="*/ 36 w 79"/>
                <a:gd name="T9" fmla="*/ 102 h 106"/>
                <a:gd name="T10" fmla="*/ 40 w 79"/>
                <a:gd name="T11" fmla="*/ 102 h 106"/>
                <a:gd name="T12" fmla="*/ 43 w 79"/>
                <a:gd name="T13" fmla="*/ 102 h 106"/>
                <a:gd name="T14" fmla="*/ 43 w 79"/>
                <a:gd name="T15" fmla="*/ 106 h 106"/>
                <a:gd name="T16" fmla="*/ 0 w 79"/>
                <a:gd name="T17" fmla="*/ 106 h 106"/>
                <a:gd name="T18" fmla="*/ 0 w 79"/>
                <a:gd name="T19" fmla="*/ 102 h 106"/>
                <a:gd name="T20" fmla="*/ 4 w 79"/>
                <a:gd name="T21" fmla="*/ 102 h 106"/>
                <a:gd name="T22" fmla="*/ 8 w 79"/>
                <a:gd name="T23" fmla="*/ 102 h 106"/>
                <a:gd name="T24" fmla="*/ 12 w 79"/>
                <a:gd name="T25" fmla="*/ 98 h 106"/>
                <a:gd name="T26" fmla="*/ 16 w 79"/>
                <a:gd name="T27" fmla="*/ 94 h 106"/>
                <a:gd name="T28" fmla="*/ 16 w 79"/>
                <a:gd name="T29" fmla="*/ 86 h 106"/>
                <a:gd name="T30" fmla="*/ 16 w 79"/>
                <a:gd name="T31" fmla="*/ 19 h 106"/>
                <a:gd name="T32" fmla="*/ 16 w 79"/>
                <a:gd name="T33" fmla="*/ 8 h 106"/>
                <a:gd name="T34" fmla="*/ 12 w 79"/>
                <a:gd name="T35" fmla="*/ 4 h 106"/>
                <a:gd name="T36" fmla="*/ 8 w 79"/>
                <a:gd name="T37" fmla="*/ 4 h 106"/>
                <a:gd name="T38" fmla="*/ 4 w 79"/>
                <a:gd name="T39" fmla="*/ 0 h 106"/>
                <a:gd name="T40" fmla="*/ 0 w 79"/>
                <a:gd name="T41" fmla="*/ 0 h 106"/>
                <a:gd name="T42" fmla="*/ 0 w 79"/>
                <a:gd name="T43" fmla="*/ 0 h 106"/>
                <a:gd name="T44" fmla="*/ 40 w 79"/>
                <a:gd name="T45" fmla="*/ 0 h 106"/>
                <a:gd name="T46" fmla="*/ 51 w 79"/>
                <a:gd name="T47" fmla="*/ 0 h 106"/>
                <a:gd name="T48" fmla="*/ 63 w 79"/>
                <a:gd name="T49" fmla="*/ 4 h 106"/>
                <a:gd name="T50" fmla="*/ 67 w 79"/>
                <a:gd name="T51" fmla="*/ 8 h 106"/>
                <a:gd name="T52" fmla="*/ 75 w 79"/>
                <a:gd name="T53" fmla="*/ 11 h 106"/>
                <a:gd name="T54" fmla="*/ 79 w 79"/>
                <a:gd name="T55" fmla="*/ 19 h 106"/>
                <a:gd name="T56" fmla="*/ 79 w 79"/>
                <a:gd name="T57" fmla="*/ 27 h 106"/>
                <a:gd name="T58" fmla="*/ 79 w 79"/>
                <a:gd name="T59" fmla="*/ 39 h 106"/>
                <a:gd name="T60" fmla="*/ 71 w 79"/>
                <a:gd name="T61" fmla="*/ 51 h 106"/>
                <a:gd name="T62" fmla="*/ 63 w 79"/>
                <a:gd name="T63" fmla="*/ 55 h 106"/>
                <a:gd name="T64" fmla="*/ 47 w 79"/>
                <a:gd name="T65" fmla="*/ 59 h 106"/>
                <a:gd name="T66" fmla="*/ 43 w 79"/>
                <a:gd name="T67" fmla="*/ 59 h 106"/>
                <a:gd name="T68" fmla="*/ 40 w 79"/>
                <a:gd name="T69" fmla="*/ 55 h 106"/>
                <a:gd name="T70" fmla="*/ 36 w 79"/>
                <a:gd name="T71" fmla="*/ 55 h 106"/>
                <a:gd name="T72" fmla="*/ 32 w 79"/>
                <a:gd name="T73" fmla="*/ 55 h 106"/>
                <a:gd name="T74" fmla="*/ 32 w 79"/>
                <a:gd name="T75" fmla="*/ 51 h 106"/>
                <a:gd name="T76" fmla="*/ 36 w 79"/>
                <a:gd name="T77" fmla="*/ 51 h 106"/>
                <a:gd name="T78" fmla="*/ 36 w 79"/>
                <a:gd name="T79" fmla="*/ 51 h 106"/>
                <a:gd name="T80" fmla="*/ 40 w 79"/>
                <a:gd name="T81" fmla="*/ 51 h 106"/>
                <a:gd name="T82" fmla="*/ 43 w 79"/>
                <a:gd name="T83" fmla="*/ 51 h 106"/>
                <a:gd name="T84" fmla="*/ 51 w 79"/>
                <a:gd name="T85" fmla="*/ 51 h 106"/>
                <a:gd name="T86" fmla="*/ 55 w 79"/>
                <a:gd name="T87" fmla="*/ 47 h 106"/>
                <a:gd name="T88" fmla="*/ 59 w 79"/>
                <a:gd name="T89" fmla="*/ 39 h 106"/>
                <a:gd name="T90" fmla="*/ 63 w 79"/>
                <a:gd name="T91" fmla="*/ 31 h 106"/>
                <a:gd name="T92" fmla="*/ 63 w 79"/>
                <a:gd name="T93" fmla="*/ 23 h 106"/>
                <a:gd name="T94" fmla="*/ 59 w 79"/>
                <a:gd name="T95" fmla="*/ 15 h 106"/>
                <a:gd name="T96" fmla="*/ 55 w 79"/>
                <a:gd name="T97" fmla="*/ 11 h 106"/>
                <a:gd name="T98" fmla="*/ 51 w 79"/>
                <a:gd name="T99" fmla="*/ 8 h 106"/>
                <a:gd name="T100" fmla="*/ 47 w 79"/>
                <a:gd name="T101" fmla="*/ 4 h 106"/>
                <a:gd name="T102" fmla="*/ 40 w 79"/>
                <a:gd name="T103" fmla="*/ 4 h 106"/>
                <a:gd name="T104" fmla="*/ 36 w 79"/>
                <a:gd name="T105" fmla="*/ 4 h 106"/>
                <a:gd name="T106" fmla="*/ 32 w 79"/>
                <a:gd name="T107" fmla="*/ 8 h 106"/>
                <a:gd name="T108" fmla="*/ 32 w 79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"/>
                <a:gd name="T166" fmla="*/ 0 h 106"/>
                <a:gd name="T167" fmla="*/ 79 w 79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" h="106">
                  <a:moveTo>
                    <a:pt x="32" y="55"/>
                  </a:moveTo>
                  <a:lnTo>
                    <a:pt x="32" y="86"/>
                  </a:lnTo>
                  <a:lnTo>
                    <a:pt x="32" y="94"/>
                  </a:lnTo>
                  <a:lnTo>
                    <a:pt x="32" y="98"/>
                  </a:lnTo>
                  <a:lnTo>
                    <a:pt x="36" y="102"/>
                  </a:lnTo>
                  <a:lnTo>
                    <a:pt x="40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19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3" y="4"/>
                  </a:lnTo>
                  <a:lnTo>
                    <a:pt x="67" y="8"/>
                  </a:lnTo>
                  <a:lnTo>
                    <a:pt x="75" y="11"/>
                  </a:lnTo>
                  <a:lnTo>
                    <a:pt x="79" y="19"/>
                  </a:lnTo>
                  <a:lnTo>
                    <a:pt x="79" y="27"/>
                  </a:lnTo>
                  <a:lnTo>
                    <a:pt x="79" y="39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40" y="55"/>
                  </a:lnTo>
                  <a:lnTo>
                    <a:pt x="36" y="55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40" y="5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63" y="31"/>
                  </a:lnTo>
                  <a:lnTo>
                    <a:pt x="63" y="23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7" name="Freeform 18"/>
            <p:cNvSpPr>
              <a:spLocks/>
            </p:cNvSpPr>
            <p:nvPr/>
          </p:nvSpPr>
          <p:spPr bwMode="auto">
            <a:xfrm>
              <a:off x="1635" y="2108"/>
              <a:ext cx="114" cy="106"/>
            </a:xfrm>
            <a:custGeom>
              <a:avLst/>
              <a:gdLst>
                <a:gd name="T0" fmla="*/ 0 w 114"/>
                <a:gd name="T1" fmla="*/ 0 h 106"/>
                <a:gd name="T2" fmla="*/ 28 w 114"/>
                <a:gd name="T3" fmla="*/ 0 h 106"/>
                <a:gd name="T4" fmla="*/ 91 w 114"/>
                <a:gd name="T5" fmla="*/ 78 h 106"/>
                <a:gd name="T6" fmla="*/ 91 w 114"/>
                <a:gd name="T7" fmla="*/ 19 h 106"/>
                <a:gd name="T8" fmla="*/ 91 w 114"/>
                <a:gd name="T9" fmla="*/ 8 h 106"/>
                <a:gd name="T10" fmla="*/ 91 w 114"/>
                <a:gd name="T11" fmla="*/ 4 h 106"/>
                <a:gd name="T12" fmla="*/ 87 w 114"/>
                <a:gd name="T13" fmla="*/ 4 h 106"/>
                <a:gd name="T14" fmla="*/ 83 w 114"/>
                <a:gd name="T15" fmla="*/ 0 h 106"/>
                <a:gd name="T16" fmla="*/ 79 w 114"/>
                <a:gd name="T17" fmla="*/ 0 h 106"/>
                <a:gd name="T18" fmla="*/ 79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2 w 114"/>
                <a:gd name="T27" fmla="*/ 4 h 106"/>
                <a:gd name="T28" fmla="*/ 98 w 114"/>
                <a:gd name="T29" fmla="*/ 8 h 106"/>
                <a:gd name="T30" fmla="*/ 98 w 114"/>
                <a:gd name="T31" fmla="*/ 11 h 106"/>
                <a:gd name="T32" fmla="*/ 98 w 114"/>
                <a:gd name="T33" fmla="*/ 19 h 106"/>
                <a:gd name="T34" fmla="*/ 98 w 114"/>
                <a:gd name="T35" fmla="*/ 106 h 106"/>
                <a:gd name="T36" fmla="*/ 95 w 114"/>
                <a:gd name="T37" fmla="*/ 106 h 106"/>
                <a:gd name="T38" fmla="*/ 28 w 114"/>
                <a:gd name="T39" fmla="*/ 23 h 106"/>
                <a:gd name="T40" fmla="*/ 28 w 114"/>
                <a:gd name="T41" fmla="*/ 86 h 106"/>
                <a:gd name="T42" fmla="*/ 28 w 114"/>
                <a:gd name="T43" fmla="*/ 94 h 106"/>
                <a:gd name="T44" fmla="*/ 28 w 114"/>
                <a:gd name="T45" fmla="*/ 98 h 106"/>
                <a:gd name="T46" fmla="*/ 32 w 114"/>
                <a:gd name="T47" fmla="*/ 102 h 106"/>
                <a:gd name="T48" fmla="*/ 40 w 114"/>
                <a:gd name="T49" fmla="*/ 102 h 106"/>
                <a:gd name="T50" fmla="*/ 40 w 114"/>
                <a:gd name="T51" fmla="*/ 102 h 106"/>
                <a:gd name="T52" fmla="*/ 40 w 114"/>
                <a:gd name="T53" fmla="*/ 106 h 106"/>
                <a:gd name="T54" fmla="*/ 4 w 114"/>
                <a:gd name="T55" fmla="*/ 106 h 106"/>
                <a:gd name="T56" fmla="*/ 4 w 114"/>
                <a:gd name="T57" fmla="*/ 102 h 106"/>
                <a:gd name="T58" fmla="*/ 8 w 114"/>
                <a:gd name="T59" fmla="*/ 102 h 106"/>
                <a:gd name="T60" fmla="*/ 16 w 114"/>
                <a:gd name="T61" fmla="*/ 102 h 106"/>
                <a:gd name="T62" fmla="*/ 20 w 114"/>
                <a:gd name="T63" fmla="*/ 98 h 106"/>
                <a:gd name="T64" fmla="*/ 20 w 114"/>
                <a:gd name="T65" fmla="*/ 94 h 106"/>
                <a:gd name="T66" fmla="*/ 20 w 114"/>
                <a:gd name="T67" fmla="*/ 86 h 106"/>
                <a:gd name="T68" fmla="*/ 20 w 114"/>
                <a:gd name="T69" fmla="*/ 15 h 106"/>
                <a:gd name="T70" fmla="*/ 16 w 114"/>
                <a:gd name="T71" fmla="*/ 11 h 106"/>
                <a:gd name="T72" fmla="*/ 12 w 114"/>
                <a:gd name="T73" fmla="*/ 8 h 106"/>
                <a:gd name="T74" fmla="*/ 12 w 114"/>
                <a:gd name="T75" fmla="*/ 4 h 106"/>
                <a:gd name="T76" fmla="*/ 8 w 114"/>
                <a:gd name="T77" fmla="*/ 4 h 106"/>
                <a:gd name="T78" fmla="*/ 4 w 114"/>
                <a:gd name="T79" fmla="*/ 4 h 106"/>
                <a:gd name="T80" fmla="*/ 0 w 114"/>
                <a:gd name="T81" fmla="*/ 4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8" y="0"/>
                  </a:lnTo>
                  <a:lnTo>
                    <a:pt x="91" y="78"/>
                  </a:lnTo>
                  <a:lnTo>
                    <a:pt x="91" y="19"/>
                  </a:lnTo>
                  <a:lnTo>
                    <a:pt x="91" y="8"/>
                  </a:lnTo>
                  <a:lnTo>
                    <a:pt x="91" y="4"/>
                  </a:lnTo>
                  <a:lnTo>
                    <a:pt x="87" y="4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8" y="11"/>
                  </a:lnTo>
                  <a:lnTo>
                    <a:pt x="98" y="19"/>
                  </a:lnTo>
                  <a:lnTo>
                    <a:pt x="98" y="106"/>
                  </a:lnTo>
                  <a:lnTo>
                    <a:pt x="95" y="106"/>
                  </a:lnTo>
                  <a:lnTo>
                    <a:pt x="28" y="23"/>
                  </a:lnTo>
                  <a:lnTo>
                    <a:pt x="28" y="86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32" y="102"/>
                  </a:lnTo>
                  <a:lnTo>
                    <a:pt x="40" y="102"/>
                  </a:lnTo>
                  <a:lnTo>
                    <a:pt x="40" y="106"/>
                  </a:lnTo>
                  <a:lnTo>
                    <a:pt x="4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6" y="102"/>
                  </a:lnTo>
                  <a:lnTo>
                    <a:pt x="20" y="98"/>
                  </a:lnTo>
                  <a:lnTo>
                    <a:pt x="20" y="94"/>
                  </a:lnTo>
                  <a:lnTo>
                    <a:pt x="20" y="86"/>
                  </a:lnTo>
                  <a:lnTo>
                    <a:pt x="20" y="15"/>
                  </a:lnTo>
                  <a:lnTo>
                    <a:pt x="16" y="11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8" name="Freeform 19"/>
            <p:cNvSpPr>
              <a:spLocks noEditPoints="1"/>
            </p:cNvSpPr>
            <p:nvPr/>
          </p:nvSpPr>
          <p:spPr bwMode="auto">
            <a:xfrm>
              <a:off x="1753" y="2108"/>
              <a:ext cx="79" cy="106"/>
            </a:xfrm>
            <a:custGeom>
              <a:avLst/>
              <a:gdLst>
                <a:gd name="T0" fmla="*/ 28 w 79"/>
                <a:gd name="T1" fmla="*/ 55 h 106"/>
                <a:gd name="T2" fmla="*/ 28 w 79"/>
                <a:gd name="T3" fmla="*/ 86 h 106"/>
                <a:gd name="T4" fmla="*/ 28 w 79"/>
                <a:gd name="T5" fmla="*/ 94 h 106"/>
                <a:gd name="T6" fmla="*/ 31 w 79"/>
                <a:gd name="T7" fmla="*/ 98 h 106"/>
                <a:gd name="T8" fmla="*/ 35 w 79"/>
                <a:gd name="T9" fmla="*/ 102 h 106"/>
                <a:gd name="T10" fmla="*/ 39 w 79"/>
                <a:gd name="T11" fmla="*/ 102 h 106"/>
                <a:gd name="T12" fmla="*/ 43 w 79"/>
                <a:gd name="T13" fmla="*/ 102 h 106"/>
                <a:gd name="T14" fmla="*/ 43 w 79"/>
                <a:gd name="T15" fmla="*/ 106 h 106"/>
                <a:gd name="T16" fmla="*/ 0 w 79"/>
                <a:gd name="T17" fmla="*/ 106 h 106"/>
                <a:gd name="T18" fmla="*/ 0 w 79"/>
                <a:gd name="T19" fmla="*/ 102 h 106"/>
                <a:gd name="T20" fmla="*/ 4 w 79"/>
                <a:gd name="T21" fmla="*/ 102 h 106"/>
                <a:gd name="T22" fmla="*/ 8 w 79"/>
                <a:gd name="T23" fmla="*/ 102 h 106"/>
                <a:gd name="T24" fmla="*/ 12 w 79"/>
                <a:gd name="T25" fmla="*/ 98 h 106"/>
                <a:gd name="T26" fmla="*/ 12 w 79"/>
                <a:gd name="T27" fmla="*/ 94 h 106"/>
                <a:gd name="T28" fmla="*/ 12 w 79"/>
                <a:gd name="T29" fmla="*/ 86 h 106"/>
                <a:gd name="T30" fmla="*/ 12 w 79"/>
                <a:gd name="T31" fmla="*/ 19 h 106"/>
                <a:gd name="T32" fmla="*/ 12 w 79"/>
                <a:gd name="T33" fmla="*/ 8 h 106"/>
                <a:gd name="T34" fmla="*/ 12 w 79"/>
                <a:gd name="T35" fmla="*/ 4 h 106"/>
                <a:gd name="T36" fmla="*/ 8 w 79"/>
                <a:gd name="T37" fmla="*/ 4 h 106"/>
                <a:gd name="T38" fmla="*/ 4 w 79"/>
                <a:gd name="T39" fmla="*/ 0 h 106"/>
                <a:gd name="T40" fmla="*/ 0 w 79"/>
                <a:gd name="T41" fmla="*/ 0 h 106"/>
                <a:gd name="T42" fmla="*/ 0 w 79"/>
                <a:gd name="T43" fmla="*/ 0 h 106"/>
                <a:gd name="T44" fmla="*/ 35 w 79"/>
                <a:gd name="T45" fmla="*/ 0 h 106"/>
                <a:gd name="T46" fmla="*/ 51 w 79"/>
                <a:gd name="T47" fmla="*/ 0 h 106"/>
                <a:gd name="T48" fmla="*/ 59 w 79"/>
                <a:gd name="T49" fmla="*/ 4 h 106"/>
                <a:gd name="T50" fmla="*/ 67 w 79"/>
                <a:gd name="T51" fmla="*/ 8 h 106"/>
                <a:gd name="T52" fmla="*/ 75 w 79"/>
                <a:gd name="T53" fmla="*/ 11 h 106"/>
                <a:gd name="T54" fmla="*/ 79 w 79"/>
                <a:gd name="T55" fmla="*/ 19 h 106"/>
                <a:gd name="T56" fmla="*/ 79 w 79"/>
                <a:gd name="T57" fmla="*/ 27 h 106"/>
                <a:gd name="T58" fmla="*/ 75 w 79"/>
                <a:gd name="T59" fmla="*/ 39 h 106"/>
                <a:gd name="T60" fmla="*/ 71 w 79"/>
                <a:gd name="T61" fmla="*/ 51 h 106"/>
                <a:gd name="T62" fmla="*/ 59 w 79"/>
                <a:gd name="T63" fmla="*/ 55 h 106"/>
                <a:gd name="T64" fmla="*/ 47 w 79"/>
                <a:gd name="T65" fmla="*/ 59 h 106"/>
                <a:gd name="T66" fmla="*/ 43 w 79"/>
                <a:gd name="T67" fmla="*/ 59 h 106"/>
                <a:gd name="T68" fmla="*/ 39 w 79"/>
                <a:gd name="T69" fmla="*/ 55 h 106"/>
                <a:gd name="T70" fmla="*/ 31 w 79"/>
                <a:gd name="T71" fmla="*/ 55 h 106"/>
                <a:gd name="T72" fmla="*/ 28 w 79"/>
                <a:gd name="T73" fmla="*/ 55 h 106"/>
                <a:gd name="T74" fmla="*/ 28 w 79"/>
                <a:gd name="T75" fmla="*/ 51 h 106"/>
                <a:gd name="T76" fmla="*/ 31 w 79"/>
                <a:gd name="T77" fmla="*/ 51 h 106"/>
                <a:gd name="T78" fmla="*/ 35 w 79"/>
                <a:gd name="T79" fmla="*/ 51 h 106"/>
                <a:gd name="T80" fmla="*/ 39 w 79"/>
                <a:gd name="T81" fmla="*/ 51 h 106"/>
                <a:gd name="T82" fmla="*/ 39 w 79"/>
                <a:gd name="T83" fmla="*/ 51 h 106"/>
                <a:gd name="T84" fmla="*/ 47 w 79"/>
                <a:gd name="T85" fmla="*/ 51 h 106"/>
                <a:gd name="T86" fmla="*/ 55 w 79"/>
                <a:gd name="T87" fmla="*/ 47 h 106"/>
                <a:gd name="T88" fmla="*/ 59 w 79"/>
                <a:gd name="T89" fmla="*/ 39 h 106"/>
                <a:gd name="T90" fmla="*/ 59 w 79"/>
                <a:gd name="T91" fmla="*/ 31 h 106"/>
                <a:gd name="T92" fmla="*/ 59 w 79"/>
                <a:gd name="T93" fmla="*/ 23 h 106"/>
                <a:gd name="T94" fmla="*/ 59 w 79"/>
                <a:gd name="T95" fmla="*/ 15 h 106"/>
                <a:gd name="T96" fmla="*/ 55 w 79"/>
                <a:gd name="T97" fmla="*/ 11 h 106"/>
                <a:gd name="T98" fmla="*/ 51 w 79"/>
                <a:gd name="T99" fmla="*/ 8 h 106"/>
                <a:gd name="T100" fmla="*/ 43 w 79"/>
                <a:gd name="T101" fmla="*/ 4 h 106"/>
                <a:gd name="T102" fmla="*/ 39 w 79"/>
                <a:gd name="T103" fmla="*/ 4 h 106"/>
                <a:gd name="T104" fmla="*/ 35 w 79"/>
                <a:gd name="T105" fmla="*/ 4 h 106"/>
                <a:gd name="T106" fmla="*/ 28 w 79"/>
                <a:gd name="T107" fmla="*/ 8 h 106"/>
                <a:gd name="T108" fmla="*/ 28 w 79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"/>
                <a:gd name="T166" fmla="*/ 0 h 106"/>
                <a:gd name="T167" fmla="*/ 79 w 79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" h="106">
                  <a:moveTo>
                    <a:pt x="28" y="55"/>
                  </a:moveTo>
                  <a:lnTo>
                    <a:pt x="28" y="86"/>
                  </a:lnTo>
                  <a:lnTo>
                    <a:pt x="28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2" y="94"/>
                  </a:lnTo>
                  <a:lnTo>
                    <a:pt x="12" y="86"/>
                  </a:lnTo>
                  <a:lnTo>
                    <a:pt x="12" y="19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51" y="0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5" y="11"/>
                  </a:lnTo>
                  <a:lnTo>
                    <a:pt x="79" y="19"/>
                  </a:lnTo>
                  <a:lnTo>
                    <a:pt x="79" y="27"/>
                  </a:lnTo>
                  <a:lnTo>
                    <a:pt x="75" y="39"/>
                  </a:lnTo>
                  <a:lnTo>
                    <a:pt x="71" y="51"/>
                  </a:lnTo>
                  <a:lnTo>
                    <a:pt x="59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5"/>
                  </a:lnTo>
                  <a:lnTo>
                    <a:pt x="31" y="55"/>
                  </a:lnTo>
                  <a:lnTo>
                    <a:pt x="28" y="55"/>
                  </a:lnTo>
                  <a:close/>
                  <a:moveTo>
                    <a:pt x="28" y="51"/>
                  </a:moveTo>
                  <a:lnTo>
                    <a:pt x="31" y="51"/>
                  </a:lnTo>
                  <a:lnTo>
                    <a:pt x="35" y="51"/>
                  </a:lnTo>
                  <a:lnTo>
                    <a:pt x="39" y="51"/>
                  </a:lnTo>
                  <a:lnTo>
                    <a:pt x="47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59" y="31"/>
                  </a:lnTo>
                  <a:lnTo>
                    <a:pt x="59" y="23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1" y="8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28" y="8"/>
                  </a:lnTo>
                  <a:lnTo>
                    <a:pt x="28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29" name="Freeform 20"/>
            <p:cNvSpPr>
              <a:spLocks/>
            </p:cNvSpPr>
            <p:nvPr/>
          </p:nvSpPr>
          <p:spPr bwMode="auto">
            <a:xfrm>
              <a:off x="2267" y="2108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0 h 106"/>
                <a:gd name="T4" fmla="*/ 106 w 110"/>
                <a:gd name="T5" fmla="*/ 4 h 106"/>
                <a:gd name="T6" fmla="*/ 102 w 110"/>
                <a:gd name="T7" fmla="*/ 4 h 106"/>
                <a:gd name="T8" fmla="*/ 98 w 110"/>
                <a:gd name="T9" fmla="*/ 11 h 106"/>
                <a:gd name="T10" fmla="*/ 94 w 110"/>
                <a:gd name="T11" fmla="*/ 19 h 106"/>
                <a:gd name="T12" fmla="*/ 59 w 110"/>
                <a:gd name="T13" fmla="*/ 106 h 106"/>
                <a:gd name="T14" fmla="*/ 55 w 110"/>
                <a:gd name="T15" fmla="*/ 106 h 106"/>
                <a:gd name="T16" fmla="*/ 16 w 110"/>
                <a:gd name="T17" fmla="*/ 15 h 106"/>
                <a:gd name="T18" fmla="*/ 16 w 110"/>
                <a:gd name="T19" fmla="*/ 11 h 106"/>
                <a:gd name="T20" fmla="*/ 12 w 110"/>
                <a:gd name="T21" fmla="*/ 8 h 106"/>
                <a:gd name="T22" fmla="*/ 12 w 110"/>
                <a:gd name="T23" fmla="*/ 4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0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0 h 106"/>
                <a:gd name="T36" fmla="*/ 35 w 110"/>
                <a:gd name="T37" fmla="*/ 4 h 106"/>
                <a:gd name="T38" fmla="*/ 35 w 110"/>
                <a:gd name="T39" fmla="*/ 4 h 106"/>
                <a:gd name="T40" fmla="*/ 31 w 110"/>
                <a:gd name="T41" fmla="*/ 8 h 106"/>
                <a:gd name="T42" fmla="*/ 31 w 110"/>
                <a:gd name="T43" fmla="*/ 8 h 106"/>
                <a:gd name="T44" fmla="*/ 31 w 110"/>
                <a:gd name="T45" fmla="*/ 11 h 106"/>
                <a:gd name="T46" fmla="*/ 35 w 110"/>
                <a:gd name="T47" fmla="*/ 19 h 106"/>
                <a:gd name="T48" fmla="*/ 63 w 110"/>
                <a:gd name="T49" fmla="*/ 82 h 106"/>
                <a:gd name="T50" fmla="*/ 86 w 110"/>
                <a:gd name="T51" fmla="*/ 19 h 106"/>
                <a:gd name="T52" fmla="*/ 90 w 110"/>
                <a:gd name="T53" fmla="*/ 15 h 106"/>
                <a:gd name="T54" fmla="*/ 90 w 110"/>
                <a:gd name="T55" fmla="*/ 8 h 106"/>
                <a:gd name="T56" fmla="*/ 90 w 110"/>
                <a:gd name="T57" fmla="*/ 8 h 106"/>
                <a:gd name="T58" fmla="*/ 86 w 110"/>
                <a:gd name="T59" fmla="*/ 4 h 106"/>
                <a:gd name="T60" fmla="*/ 82 w 110"/>
                <a:gd name="T61" fmla="*/ 4 h 106"/>
                <a:gd name="T62" fmla="*/ 78 w 110"/>
                <a:gd name="T63" fmla="*/ 0 h 106"/>
                <a:gd name="T64" fmla="*/ 78 w 110"/>
                <a:gd name="T65" fmla="*/ 0 h 106"/>
                <a:gd name="T66" fmla="*/ 78 w 110"/>
                <a:gd name="T67" fmla="*/ 0 h 106"/>
                <a:gd name="T68" fmla="*/ 78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0"/>
                  </a:lnTo>
                  <a:lnTo>
                    <a:pt x="106" y="4"/>
                  </a:lnTo>
                  <a:lnTo>
                    <a:pt x="102" y="4"/>
                  </a:lnTo>
                  <a:lnTo>
                    <a:pt x="98" y="11"/>
                  </a:lnTo>
                  <a:lnTo>
                    <a:pt x="94" y="19"/>
                  </a:lnTo>
                  <a:lnTo>
                    <a:pt x="59" y="106"/>
                  </a:lnTo>
                  <a:lnTo>
                    <a:pt x="55" y="106"/>
                  </a:lnTo>
                  <a:lnTo>
                    <a:pt x="16" y="15"/>
                  </a:lnTo>
                  <a:lnTo>
                    <a:pt x="16" y="11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5" y="19"/>
                  </a:lnTo>
                  <a:lnTo>
                    <a:pt x="63" y="82"/>
                  </a:lnTo>
                  <a:lnTo>
                    <a:pt x="86" y="19"/>
                  </a:lnTo>
                  <a:lnTo>
                    <a:pt x="90" y="15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0" name="Freeform 21"/>
            <p:cNvSpPr>
              <a:spLocks noEditPoints="1"/>
            </p:cNvSpPr>
            <p:nvPr/>
          </p:nvSpPr>
          <p:spPr bwMode="auto">
            <a:xfrm>
              <a:off x="2381" y="2108"/>
              <a:ext cx="78" cy="106"/>
            </a:xfrm>
            <a:custGeom>
              <a:avLst/>
              <a:gdLst>
                <a:gd name="T0" fmla="*/ 27 w 78"/>
                <a:gd name="T1" fmla="*/ 55 h 106"/>
                <a:gd name="T2" fmla="*/ 27 w 78"/>
                <a:gd name="T3" fmla="*/ 86 h 106"/>
                <a:gd name="T4" fmla="*/ 31 w 78"/>
                <a:gd name="T5" fmla="*/ 94 h 106"/>
                <a:gd name="T6" fmla="*/ 31 w 78"/>
                <a:gd name="T7" fmla="*/ 98 h 106"/>
                <a:gd name="T8" fmla="*/ 35 w 78"/>
                <a:gd name="T9" fmla="*/ 102 h 106"/>
                <a:gd name="T10" fmla="*/ 39 w 78"/>
                <a:gd name="T11" fmla="*/ 102 h 106"/>
                <a:gd name="T12" fmla="*/ 43 w 78"/>
                <a:gd name="T13" fmla="*/ 102 h 106"/>
                <a:gd name="T14" fmla="*/ 43 w 78"/>
                <a:gd name="T15" fmla="*/ 106 h 106"/>
                <a:gd name="T16" fmla="*/ 0 w 78"/>
                <a:gd name="T17" fmla="*/ 106 h 106"/>
                <a:gd name="T18" fmla="*/ 0 w 78"/>
                <a:gd name="T19" fmla="*/ 102 h 106"/>
                <a:gd name="T20" fmla="*/ 4 w 78"/>
                <a:gd name="T21" fmla="*/ 102 h 106"/>
                <a:gd name="T22" fmla="*/ 8 w 78"/>
                <a:gd name="T23" fmla="*/ 102 h 106"/>
                <a:gd name="T24" fmla="*/ 12 w 78"/>
                <a:gd name="T25" fmla="*/ 98 h 106"/>
                <a:gd name="T26" fmla="*/ 15 w 78"/>
                <a:gd name="T27" fmla="*/ 94 h 106"/>
                <a:gd name="T28" fmla="*/ 15 w 78"/>
                <a:gd name="T29" fmla="*/ 86 h 106"/>
                <a:gd name="T30" fmla="*/ 15 w 78"/>
                <a:gd name="T31" fmla="*/ 19 h 106"/>
                <a:gd name="T32" fmla="*/ 15 w 78"/>
                <a:gd name="T33" fmla="*/ 8 h 106"/>
                <a:gd name="T34" fmla="*/ 12 w 78"/>
                <a:gd name="T35" fmla="*/ 4 h 106"/>
                <a:gd name="T36" fmla="*/ 8 w 78"/>
                <a:gd name="T37" fmla="*/ 4 h 106"/>
                <a:gd name="T38" fmla="*/ 4 w 78"/>
                <a:gd name="T39" fmla="*/ 0 h 106"/>
                <a:gd name="T40" fmla="*/ 0 w 78"/>
                <a:gd name="T41" fmla="*/ 0 h 106"/>
                <a:gd name="T42" fmla="*/ 0 w 78"/>
                <a:gd name="T43" fmla="*/ 0 h 106"/>
                <a:gd name="T44" fmla="*/ 39 w 78"/>
                <a:gd name="T45" fmla="*/ 0 h 106"/>
                <a:gd name="T46" fmla="*/ 51 w 78"/>
                <a:gd name="T47" fmla="*/ 0 h 106"/>
                <a:gd name="T48" fmla="*/ 59 w 78"/>
                <a:gd name="T49" fmla="*/ 4 h 106"/>
                <a:gd name="T50" fmla="*/ 66 w 78"/>
                <a:gd name="T51" fmla="*/ 8 h 106"/>
                <a:gd name="T52" fmla="*/ 74 w 78"/>
                <a:gd name="T53" fmla="*/ 11 h 106"/>
                <a:gd name="T54" fmla="*/ 78 w 78"/>
                <a:gd name="T55" fmla="*/ 19 h 106"/>
                <a:gd name="T56" fmla="*/ 78 w 78"/>
                <a:gd name="T57" fmla="*/ 27 h 106"/>
                <a:gd name="T58" fmla="*/ 78 w 78"/>
                <a:gd name="T59" fmla="*/ 39 h 106"/>
                <a:gd name="T60" fmla="*/ 70 w 78"/>
                <a:gd name="T61" fmla="*/ 51 h 106"/>
                <a:gd name="T62" fmla="*/ 63 w 78"/>
                <a:gd name="T63" fmla="*/ 55 h 106"/>
                <a:gd name="T64" fmla="*/ 47 w 78"/>
                <a:gd name="T65" fmla="*/ 59 h 106"/>
                <a:gd name="T66" fmla="*/ 43 w 78"/>
                <a:gd name="T67" fmla="*/ 59 h 106"/>
                <a:gd name="T68" fmla="*/ 39 w 78"/>
                <a:gd name="T69" fmla="*/ 55 h 106"/>
                <a:gd name="T70" fmla="*/ 35 w 78"/>
                <a:gd name="T71" fmla="*/ 55 h 106"/>
                <a:gd name="T72" fmla="*/ 27 w 78"/>
                <a:gd name="T73" fmla="*/ 55 h 106"/>
                <a:gd name="T74" fmla="*/ 27 w 78"/>
                <a:gd name="T75" fmla="*/ 51 h 106"/>
                <a:gd name="T76" fmla="*/ 31 w 78"/>
                <a:gd name="T77" fmla="*/ 51 h 106"/>
                <a:gd name="T78" fmla="*/ 35 w 78"/>
                <a:gd name="T79" fmla="*/ 51 h 106"/>
                <a:gd name="T80" fmla="*/ 39 w 78"/>
                <a:gd name="T81" fmla="*/ 51 h 106"/>
                <a:gd name="T82" fmla="*/ 43 w 78"/>
                <a:gd name="T83" fmla="*/ 51 h 106"/>
                <a:gd name="T84" fmla="*/ 51 w 78"/>
                <a:gd name="T85" fmla="*/ 51 h 106"/>
                <a:gd name="T86" fmla="*/ 55 w 78"/>
                <a:gd name="T87" fmla="*/ 47 h 106"/>
                <a:gd name="T88" fmla="*/ 59 w 78"/>
                <a:gd name="T89" fmla="*/ 39 h 106"/>
                <a:gd name="T90" fmla="*/ 63 w 78"/>
                <a:gd name="T91" fmla="*/ 31 h 106"/>
                <a:gd name="T92" fmla="*/ 63 w 78"/>
                <a:gd name="T93" fmla="*/ 23 h 106"/>
                <a:gd name="T94" fmla="*/ 59 w 78"/>
                <a:gd name="T95" fmla="*/ 15 h 106"/>
                <a:gd name="T96" fmla="*/ 55 w 78"/>
                <a:gd name="T97" fmla="*/ 11 h 106"/>
                <a:gd name="T98" fmla="*/ 51 w 78"/>
                <a:gd name="T99" fmla="*/ 8 h 106"/>
                <a:gd name="T100" fmla="*/ 47 w 78"/>
                <a:gd name="T101" fmla="*/ 4 h 106"/>
                <a:gd name="T102" fmla="*/ 39 w 78"/>
                <a:gd name="T103" fmla="*/ 4 h 106"/>
                <a:gd name="T104" fmla="*/ 35 w 78"/>
                <a:gd name="T105" fmla="*/ 4 h 106"/>
                <a:gd name="T106" fmla="*/ 27 w 78"/>
                <a:gd name="T107" fmla="*/ 8 h 106"/>
                <a:gd name="T108" fmla="*/ 27 w 78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06"/>
                <a:gd name="T167" fmla="*/ 78 w 78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06">
                  <a:moveTo>
                    <a:pt x="27" y="55"/>
                  </a:moveTo>
                  <a:lnTo>
                    <a:pt x="27" y="86"/>
                  </a:lnTo>
                  <a:lnTo>
                    <a:pt x="31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5" y="94"/>
                  </a:lnTo>
                  <a:lnTo>
                    <a:pt x="15" y="86"/>
                  </a:lnTo>
                  <a:lnTo>
                    <a:pt x="15" y="19"/>
                  </a:lnTo>
                  <a:lnTo>
                    <a:pt x="15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4" y="11"/>
                  </a:lnTo>
                  <a:lnTo>
                    <a:pt x="78" y="19"/>
                  </a:lnTo>
                  <a:lnTo>
                    <a:pt x="78" y="27"/>
                  </a:lnTo>
                  <a:lnTo>
                    <a:pt x="78" y="39"/>
                  </a:lnTo>
                  <a:lnTo>
                    <a:pt x="70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5"/>
                  </a:lnTo>
                  <a:lnTo>
                    <a:pt x="35" y="55"/>
                  </a:lnTo>
                  <a:lnTo>
                    <a:pt x="27" y="55"/>
                  </a:lnTo>
                  <a:close/>
                  <a:moveTo>
                    <a:pt x="27" y="51"/>
                  </a:moveTo>
                  <a:lnTo>
                    <a:pt x="31" y="51"/>
                  </a:lnTo>
                  <a:lnTo>
                    <a:pt x="35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63" y="31"/>
                  </a:lnTo>
                  <a:lnTo>
                    <a:pt x="63" y="23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27" y="8"/>
                  </a:lnTo>
                  <a:lnTo>
                    <a:pt x="27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1" name="Freeform 22"/>
            <p:cNvSpPr>
              <a:spLocks noEditPoints="1"/>
            </p:cNvSpPr>
            <p:nvPr/>
          </p:nvSpPr>
          <p:spPr bwMode="auto">
            <a:xfrm>
              <a:off x="349" y="2484"/>
              <a:ext cx="102" cy="102"/>
            </a:xfrm>
            <a:custGeom>
              <a:avLst/>
              <a:gdLst>
                <a:gd name="T0" fmla="*/ 0 w 102"/>
                <a:gd name="T1" fmla="*/ 102 h 102"/>
                <a:gd name="T2" fmla="*/ 0 w 102"/>
                <a:gd name="T3" fmla="*/ 102 h 102"/>
                <a:gd name="T4" fmla="*/ 4 w 102"/>
                <a:gd name="T5" fmla="*/ 102 h 102"/>
                <a:gd name="T6" fmla="*/ 8 w 102"/>
                <a:gd name="T7" fmla="*/ 102 h 102"/>
                <a:gd name="T8" fmla="*/ 11 w 102"/>
                <a:gd name="T9" fmla="*/ 98 h 102"/>
                <a:gd name="T10" fmla="*/ 11 w 102"/>
                <a:gd name="T11" fmla="*/ 94 h 102"/>
                <a:gd name="T12" fmla="*/ 11 w 102"/>
                <a:gd name="T13" fmla="*/ 87 h 102"/>
                <a:gd name="T14" fmla="*/ 11 w 102"/>
                <a:gd name="T15" fmla="*/ 16 h 102"/>
                <a:gd name="T16" fmla="*/ 11 w 102"/>
                <a:gd name="T17" fmla="*/ 8 h 102"/>
                <a:gd name="T18" fmla="*/ 11 w 102"/>
                <a:gd name="T19" fmla="*/ 4 h 102"/>
                <a:gd name="T20" fmla="*/ 8 w 102"/>
                <a:gd name="T21" fmla="*/ 0 h 102"/>
                <a:gd name="T22" fmla="*/ 4 w 102"/>
                <a:gd name="T23" fmla="*/ 0 h 102"/>
                <a:gd name="T24" fmla="*/ 0 w 102"/>
                <a:gd name="T25" fmla="*/ 0 h 102"/>
                <a:gd name="T26" fmla="*/ 0 w 102"/>
                <a:gd name="T27" fmla="*/ 0 h 102"/>
                <a:gd name="T28" fmla="*/ 39 w 102"/>
                <a:gd name="T29" fmla="*/ 0 h 102"/>
                <a:gd name="T30" fmla="*/ 55 w 102"/>
                <a:gd name="T31" fmla="*/ 0 h 102"/>
                <a:gd name="T32" fmla="*/ 66 w 102"/>
                <a:gd name="T33" fmla="*/ 0 h 102"/>
                <a:gd name="T34" fmla="*/ 74 w 102"/>
                <a:gd name="T35" fmla="*/ 4 h 102"/>
                <a:gd name="T36" fmla="*/ 86 w 102"/>
                <a:gd name="T37" fmla="*/ 12 h 102"/>
                <a:gd name="T38" fmla="*/ 94 w 102"/>
                <a:gd name="T39" fmla="*/ 20 h 102"/>
                <a:gd name="T40" fmla="*/ 102 w 102"/>
                <a:gd name="T41" fmla="*/ 36 h 102"/>
                <a:gd name="T42" fmla="*/ 102 w 102"/>
                <a:gd name="T43" fmla="*/ 51 h 102"/>
                <a:gd name="T44" fmla="*/ 102 w 102"/>
                <a:gd name="T45" fmla="*/ 63 h 102"/>
                <a:gd name="T46" fmla="*/ 98 w 102"/>
                <a:gd name="T47" fmla="*/ 75 h 102"/>
                <a:gd name="T48" fmla="*/ 90 w 102"/>
                <a:gd name="T49" fmla="*/ 87 h 102"/>
                <a:gd name="T50" fmla="*/ 78 w 102"/>
                <a:gd name="T51" fmla="*/ 94 h 102"/>
                <a:gd name="T52" fmla="*/ 62 w 102"/>
                <a:gd name="T53" fmla="*/ 102 h 102"/>
                <a:gd name="T54" fmla="*/ 43 w 102"/>
                <a:gd name="T55" fmla="*/ 102 h 102"/>
                <a:gd name="T56" fmla="*/ 0 w 102"/>
                <a:gd name="T57" fmla="*/ 102 h 102"/>
                <a:gd name="T58" fmla="*/ 27 w 102"/>
                <a:gd name="T59" fmla="*/ 94 h 102"/>
                <a:gd name="T60" fmla="*/ 35 w 102"/>
                <a:gd name="T61" fmla="*/ 98 h 102"/>
                <a:gd name="T62" fmla="*/ 43 w 102"/>
                <a:gd name="T63" fmla="*/ 98 h 102"/>
                <a:gd name="T64" fmla="*/ 55 w 102"/>
                <a:gd name="T65" fmla="*/ 98 h 102"/>
                <a:gd name="T66" fmla="*/ 66 w 102"/>
                <a:gd name="T67" fmla="*/ 94 h 102"/>
                <a:gd name="T68" fmla="*/ 74 w 102"/>
                <a:gd name="T69" fmla="*/ 87 h 102"/>
                <a:gd name="T70" fmla="*/ 78 w 102"/>
                <a:gd name="T71" fmla="*/ 75 h 102"/>
                <a:gd name="T72" fmla="*/ 82 w 102"/>
                <a:gd name="T73" fmla="*/ 63 h 102"/>
                <a:gd name="T74" fmla="*/ 86 w 102"/>
                <a:gd name="T75" fmla="*/ 51 h 102"/>
                <a:gd name="T76" fmla="*/ 82 w 102"/>
                <a:gd name="T77" fmla="*/ 36 h 102"/>
                <a:gd name="T78" fmla="*/ 78 w 102"/>
                <a:gd name="T79" fmla="*/ 24 h 102"/>
                <a:gd name="T80" fmla="*/ 74 w 102"/>
                <a:gd name="T81" fmla="*/ 16 h 102"/>
                <a:gd name="T82" fmla="*/ 66 w 102"/>
                <a:gd name="T83" fmla="*/ 8 h 102"/>
                <a:gd name="T84" fmla="*/ 55 w 102"/>
                <a:gd name="T85" fmla="*/ 4 h 102"/>
                <a:gd name="T86" fmla="*/ 43 w 102"/>
                <a:gd name="T87" fmla="*/ 4 h 102"/>
                <a:gd name="T88" fmla="*/ 35 w 102"/>
                <a:gd name="T89" fmla="*/ 4 h 102"/>
                <a:gd name="T90" fmla="*/ 27 w 102"/>
                <a:gd name="T91" fmla="*/ 4 h 102"/>
                <a:gd name="T92" fmla="*/ 27 w 102"/>
                <a:gd name="T93" fmla="*/ 94 h 1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2"/>
                <a:gd name="T142" fmla="*/ 0 h 102"/>
                <a:gd name="T143" fmla="*/ 102 w 102"/>
                <a:gd name="T144" fmla="*/ 102 h 10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2" h="102">
                  <a:moveTo>
                    <a:pt x="0" y="102"/>
                  </a:move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1" y="98"/>
                  </a:lnTo>
                  <a:lnTo>
                    <a:pt x="11" y="94"/>
                  </a:lnTo>
                  <a:lnTo>
                    <a:pt x="11" y="87"/>
                  </a:lnTo>
                  <a:lnTo>
                    <a:pt x="11" y="16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74" y="4"/>
                  </a:lnTo>
                  <a:lnTo>
                    <a:pt x="86" y="12"/>
                  </a:lnTo>
                  <a:lnTo>
                    <a:pt x="94" y="20"/>
                  </a:lnTo>
                  <a:lnTo>
                    <a:pt x="102" y="36"/>
                  </a:lnTo>
                  <a:lnTo>
                    <a:pt x="102" y="51"/>
                  </a:lnTo>
                  <a:lnTo>
                    <a:pt x="102" y="63"/>
                  </a:lnTo>
                  <a:lnTo>
                    <a:pt x="98" y="75"/>
                  </a:lnTo>
                  <a:lnTo>
                    <a:pt x="90" y="87"/>
                  </a:lnTo>
                  <a:lnTo>
                    <a:pt x="78" y="94"/>
                  </a:lnTo>
                  <a:lnTo>
                    <a:pt x="62" y="102"/>
                  </a:lnTo>
                  <a:lnTo>
                    <a:pt x="43" y="102"/>
                  </a:lnTo>
                  <a:lnTo>
                    <a:pt x="0" y="102"/>
                  </a:lnTo>
                  <a:close/>
                  <a:moveTo>
                    <a:pt x="27" y="94"/>
                  </a:moveTo>
                  <a:lnTo>
                    <a:pt x="35" y="98"/>
                  </a:lnTo>
                  <a:lnTo>
                    <a:pt x="43" y="98"/>
                  </a:lnTo>
                  <a:lnTo>
                    <a:pt x="55" y="98"/>
                  </a:lnTo>
                  <a:lnTo>
                    <a:pt x="66" y="94"/>
                  </a:lnTo>
                  <a:lnTo>
                    <a:pt x="74" y="87"/>
                  </a:lnTo>
                  <a:lnTo>
                    <a:pt x="78" y="75"/>
                  </a:lnTo>
                  <a:lnTo>
                    <a:pt x="82" y="63"/>
                  </a:lnTo>
                  <a:lnTo>
                    <a:pt x="86" y="51"/>
                  </a:lnTo>
                  <a:lnTo>
                    <a:pt x="82" y="36"/>
                  </a:lnTo>
                  <a:lnTo>
                    <a:pt x="78" y="24"/>
                  </a:lnTo>
                  <a:lnTo>
                    <a:pt x="74" y="16"/>
                  </a:lnTo>
                  <a:lnTo>
                    <a:pt x="66" y="8"/>
                  </a:lnTo>
                  <a:lnTo>
                    <a:pt x="55" y="4"/>
                  </a:lnTo>
                  <a:lnTo>
                    <a:pt x="43" y="4"/>
                  </a:lnTo>
                  <a:lnTo>
                    <a:pt x="35" y="4"/>
                  </a:lnTo>
                  <a:lnTo>
                    <a:pt x="27" y="4"/>
                  </a:lnTo>
                  <a:lnTo>
                    <a:pt x="27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2" name="Freeform 23"/>
            <p:cNvSpPr>
              <a:spLocks noEditPoints="1"/>
            </p:cNvSpPr>
            <p:nvPr/>
          </p:nvSpPr>
          <p:spPr bwMode="auto">
            <a:xfrm>
              <a:off x="462" y="2516"/>
              <a:ext cx="59" cy="74"/>
            </a:xfrm>
            <a:custGeom>
              <a:avLst/>
              <a:gdLst>
                <a:gd name="T0" fmla="*/ 12 w 59"/>
                <a:gd name="T1" fmla="*/ 27 h 74"/>
                <a:gd name="T2" fmla="*/ 16 w 59"/>
                <a:gd name="T3" fmla="*/ 39 h 74"/>
                <a:gd name="T4" fmla="*/ 20 w 59"/>
                <a:gd name="T5" fmla="*/ 51 h 74"/>
                <a:gd name="T6" fmla="*/ 28 w 59"/>
                <a:gd name="T7" fmla="*/ 58 h 74"/>
                <a:gd name="T8" fmla="*/ 40 w 59"/>
                <a:gd name="T9" fmla="*/ 58 h 74"/>
                <a:gd name="T10" fmla="*/ 44 w 59"/>
                <a:gd name="T11" fmla="*/ 58 h 74"/>
                <a:gd name="T12" fmla="*/ 51 w 59"/>
                <a:gd name="T13" fmla="*/ 55 h 74"/>
                <a:gd name="T14" fmla="*/ 55 w 59"/>
                <a:gd name="T15" fmla="*/ 51 h 74"/>
                <a:gd name="T16" fmla="*/ 59 w 59"/>
                <a:gd name="T17" fmla="*/ 43 h 74"/>
                <a:gd name="T18" fmla="*/ 59 w 59"/>
                <a:gd name="T19" fmla="*/ 43 h 74"/>
                <a:gd name="T20" fmla="*/ 55 w 59"/>
                <a:gd name="T21" fmla="*/ 55 h 74"/>
                <a:gd name="T22" fmla="*/ 51 w 59"/>
                <a:gd name="T23" fmla="*/ 66 h 74"/>
                <a:gd name="T24" fmla="*/ 44 w 59"/>
                <a:gd name="T25" fmla="*/ 70 h 74"/>
                <a:gd name="T26" fmla="*/ 32 w 59"/>
                <a:gd name="T27" fmla="*/ 74 h 74"/>
                <a:gd name="T28" fmla="*/ 20 w 59"/>
                <a:gd name="T29" fmla="*/ 70 h 74"/>
                <a:gd name="T30" fmla="*/ 8 w 59"/>
                <a:gd name="T31" fmla="*/ 62 h 74"/>
                <a:gd name="T32" fmla="*/ 4 w 59"/>
                <a:gd name="T33" fmla="*/ 51 h 74"/>
                <a:gd name="T34" fmla="*/ 0 w 59"/>
                <a:gd name="T35" fmla="*/ 35 h 74"/>
                <a:gd name="T36" fmla="*/ 0 w 59"/>
                <a:gd name="T37" fmla="*/ 27 h 74"/>
                <a:gd name="T38" fmla="*/ 4 w 59"/>
                <a:gd name="T39" fmla="*/ 15 h 74"/>
                <a:gd name="T40" fmla="*/ 8 w 59"/>
                <a:gd name="T41" fmla="*/ 7 h 74"/>
                <a:gd name="T42" fmla="*/ 20 w 59"/>
                <a:gd name="T43" fmla="*/ 4 h 74"/>
                <a:gd name="T44" fmla="*/ 32 w 59"/>
                <a:gd name="T45" fmla="*/ 0 h 74"/>
                <a:gd name="T46" fmla="*/ 44 w 59"/>
                <a:gd name="T47" fmla="*/ 0 h 74"/>
                <a:gd name="T48" fmla="*/ 51 w 59"/>
                <a:gd name="T49" fmla="*/ 7 h 74"/>
                <a:gd name="T50" fmla="*/ 59 w 59"/>
                <a:gd name="T51" fmla="*/ 15 h 74"/>
                <a:gd name="T52" fmla="*/ 59 w 59"/>
                <a:gd name="T53" fmla="*/ 27 h 74"/>
                <a:gd name="T54" fmla="*/ 12 w 59"/>
                <a:gd name="T55" fmla="*/ 27 h 74"/>
                <a:gd name="T56" fmla="*/ 12 w 59"/>
                <a:gd name="T57" fmla="*/ 23 h 74"/>
                <a:gd name="T58" fmla="*/ 44 w 59"/>
                <a:gd name="T59" fmla="*/ 23 h 74"/>
                <a:gd name="T60" fmla="*/ 44 w 59"/>
                <a:gd name="T61" fmla="*/ 15 h 74"/>
                <a:gd name="T62" fmla="*/ 44 w 59"/>
                <a:gd name="T63" fmla="*/ 11 h 74"/>
                <a:gd name="T64" fmla="*/ 40 w 59"/>
                <a:gd name="T65" fmla="*/ 7 h 74"/>
                <a:gd name="T66" fmla="*/ 36 w 59"/>
                <a:gd name="T67" fmla="*/ 7 h 74"/>
                <a:gd name="T68" fmla="*/ 32 w 59"/>
                <a:gd name="T69" fmla="*/ 4 h 74"/>
                <a:gd name="T70" fmla="*/ 28 w 59"/>
                <a:gd name="T71" fmla="*/ 4 h 74"/>
                <a:gd name="T72" fmla="*/ 24 w 59"/>
                <a:gd name="T73" fmla="*/ 4 h 74"/>
                <a:gd name="T74" fmla="*/ 20 w 59"/>
                <a:gd name="T75" fmla="*/ 7 h 74"/>
                <a:gd name="T76" fmla="*/ 16 w 59"/>
                <a:gd name="T77" fmla="*/ 15 h 74"/>
                <a:gd name="T78" fmla="*/ 12 w 59"/>
                <a:gd name="T79" fmla="*/ 23 h 7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9"/>
                <a:gd name="T121" fmla="*/ 0 h 74"/>
                <a:gd name="T122" fmla="*/ 59 w 59"/>
                <a:gd name="T123" fmla="*/ 74 h 7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9" h="74">
                  <a:moveTo>
                    <a:pt x="12" y="27"/>
                  </a:moveTo>
                  <a:lnTo>
                    <a:pt x="16" y="39"/>
                  </a:lnTo>
                  <a:lnTo>
                    <a:pt x="20" y="51"/>
                  </a:lnTo>
                  <a:lnTo>
                    <a:pt x="28" y="58"/>
                  </a:lnTo>
                  <a:lnTo>
                    <a:pt x="40" y="58"/>
                  </a:lnTo>
                  <a:lnTo>
                    <a:pt x="44" y="58"/>
                  </a:lnTo>
                  <a:lnTo>
                    <a:pt x="51" y="55"/>
                  </a:lnTo>
                  <a:lnTo>
                    <a:pt x="55" y="51"/>
                  </a:lnTo>
                  <a:lnTo>
                    <a:pt x="59" y="43"/>
                  </a:lnTo>
                  <a:lnTo>
                    <a:pt x="55" y="55"/>
                  </a:lnTo>
                  <a:lnTo>
                    <a:pt x="51" y="66"/>
                  </a:lnTo>
                  <a:lnTo>
                    <a:pt x="44" y="70"/>
                  </a:lnTo>
                  <a:lnTo>
                    <a:pt x="32" y="74"/>
                  </a:lnTo>
                  <a:lnTo>
                    <a:pt x="20" y="70"/>
                  </a:lnTo>
                  <a:lnTo>
                    <a:pt x="8" y="62"/>
                  </a:lnTo>
                  <a:lnTo>
                    <a:pt x="4" y="51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8" y="7"/>
                  </a:lnTo>
                  <a:lnTo>
                    <a:pt x="20" y="4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1" y="7"/>
                  </a:lnTo>
                  <a:lnTo>
                    <a:pt x="59" y="15"/>
                  </a:lnTo>
                  <a:lnTo>
                    <a:pt x="59" y="27"/>
                  </a:lnTo>
                  <a:lnTo>
                    <a:pt x="12" y="27"/>
                  </a:lnTo>
                  <a:close/>
                  <a:moveTo>
                    <a:pt x="12" y="23"/>
                  </a:moveTo>
                  <a:lnTo>
                    <a:pt x="44" y="23"/>
                  </a:lnTo>
                  <a:lnTo>
                    <a:pt x="44" y="15"/>
                  </a:lnTo>
                  <a:lnTo>
                    <a:pt x="44" y="11"/>
                  </a:lnTo>
                  <a:lnTo>
                    <a:pt x="40" y="7"/>
                  </a:lnTo>
                  <a:lnTo>
                    <a:pt x="36" y="7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0" y="7"/>
                  </a:lnTo>
                  <a:lnTo>
                    <a:pt x="16" y="15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3" name="Freeform 24"/>
            <p:cNvSpPr>
              <a:spLocks/>
            </p:cNvSpPr>
            <p:nvPr/>
          </p:nvSpPr>
          <p:spPr bwMode="auto">
            <a:xfrm>
              <a:off x="529" y="2492"/>
              <a:ext cx="43" cy="98"/>
            </a:xfrm>
            <a:custGeom>
              <a:avLst/>
              <a:gdLst>
                <a:gd name="T0" fmla="*/ 24 w 43"/>
                <a:gd name="T1" fmla="*/ 0 h 98"/>
                <a:gd name="T2" fmla="*/ 24 w 43"/>
                <a:gd name="T3" fmla="*/ 24 h 98"/>
                <a:gd name="T4" fmla="*/ 39 w 43"/>
                <a:gd name="T5" fmla="*/ 24 h 98"/>
                <a:gd name="T6" fmla="*/ 39 w 43"/>
                <a:gd name="T7" fmla="*/ 31 h 98"/>
                <a:gd name="T8" fmla="*/ 24 w 43"/>
                <a:gd name="T9" fmla="*/ 31 h 98"/>
                <a:gd name="T10" fmla="*/ 24 w 43"/>
                <a:gd name="T11" fmla="*/ 75 h 98"/>
                <a:gd name="T12" fmla="*/ 24 w 43"/>
                <a:gd name="T13" fmla="*/ 82 h 98"/>
                <a:gd name="T14" fmla="*/ 28 w 43"/>
                <a:gd name="T15" fmla="*/ 86 h 98"/>
                <a:gd name="T16" fmla="*/ 28 w 43"/>
                <a:gd name="T17" fmla="*/ 86 h 98"/>
                <a:gd name="T18" fmla="*/ 32 w 43"/>
                <a:gd name="T19" fmla="*/ 86 h 98"/>
                <a:gd name="T20" fmla="*/ 35 w 43"/>
                <a:gd name="T21" fmla="*/ 86 h 98"/>
                <a:gd name="T22" fmla="*/ 35 w 43"/>
                <a:gd name="T23" fmla="*/ 86 h 98"/>
                <a:gd name="T24" fmla="*/ 39 w 43"/>
                <a:gd name="T25" fmla="*/ 82 h 98"/>
                <a:gd name="T26" fmla="*/ 39 w 43"/>
                <a:gd name="T27" fmla="*/ 82 h 98"/>
                <a:gd name="T28" fmla="*/ 43 w 43"/>
                <a:gd name="T29" fmla="*/ 82 h 98"/>
                <a:gd name="T30" fmla="*/ 39 w 43"/>
                <a:gd name="T31" fmla="*/ 90 h 98"/>
                <a:gd name="T32" fmla="*/ 35 w 43"/>
                <a:gd name="T33" fmla="*/ 94 h 98"/>
                <a:gd name="T34" fmla="*/ 32 w 43"/>
                <a:gd name="T35" fmla="*/ 94 h 98"/>
                <a:gd name="T36" fmla="*/ 24 w 43"/>
                <a:gd name="T37" fmla="*/ 98 h 98"/>
                <a:gd name="T38" fmla="*/ 20 w 43"/>
                <a:gd name="T39" fmla="*/ 94 h 98"/>
                <a:gd name="T40" fmla="*/ 20 w 43"/>
                <a:gd name="T41" fmla="*/ 94 h 98"/>
                <a:gd name="T42" fmla="*/ 16 w 43"/>
                <a:gd name="T43" fmla="*/ 90 h 98"/>
                <a:gd name="T44" fmla="*/ 12 w 43"/>
                <a:gd name="T45" fmla="*/ 90 h 98"/>
                <a:gd name="T46" fmla="*/ 12 w 43"/>
                <a:gd name="T47" fmla="*/ 82 h 98"/>
                <a:gd name="T48" fmla="*/ 12 w 43"/>
                <a:gd name="T49" fmla="*/ 79 h 98"/>
                <a:gd name="T50" fmla="*/ 12 w 43"/>
                <a:gd name="T51" fmla="*/ 31 h 98"/>
                <a:gd name="T52" fmla="*/ 0 w 43"/>
                <a:gd name="T53" fmla="*/ 31 h 98"/>
                <a:gd name="T54" fmla="*/ 0 w 43"/>
                <a:gd name="T55" fmla="*/ 28 h 98"/>
                <a:gd name="T56" fmla="*/ 4 w 43"/>
                <a:gd name="T57" fmla="*/ 24 h 98"/>
                <a:gd name="T58" fmla="*/ 8 w 43"/>
                <a:gd name="T59" fmla="*/ 24 h 98"/>
                <a:gd name="T60" fmla="*/ 12 w 43"/>
                <a:gd name="T61" fmla="*/ 16 h 98"/>
                <a:gd name="T62" fmla="*/ 16 w 43"/>
                <a:gd name="T63" fmla="*/ 12 h 98"/>
                <a:gd name="T64" fmla="*/ 20 w 43"/>
                <a:gd name="T65" fmla="*/ 8 h 98"/>
                <a:gd name="T66" fmla="*/ 24 w 43"/>
                <a:gd name="T67" fmla="*/ 0 h 98"/>
                <a:gd name="T68" fmla="*/ 24 w 43"/>
                <a:gd name="T69" fmla="*/ 0 h 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98"/>
                <a:gd name="T107" fmla="*/ 43 w 43"/>
                <a:gd name="T108" fmla="*/ 98 h 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98">
                  <a:moveTo>
                    <a:pt x="24" y="0"/>
                  </a:moveTo>
                  <a:lnTo>
                    <a:pt x="24" y="24"/>
                  </a:lnTo>
                  <a:lnTo>
                    <a:pt x="39" y="24"/>
                  </a:lnTo>
                  <a:lnTo>
                    <a:pt x="39" y="31"/>
                  </a:lnTo>
                  <a:lnTo>
                    <a:pt x="24" y="31"/>
                  </a:lnTo>
                  <a:lnTo>
                    <a:pt x="24" y="75"/>
                  </a:lnTo>
                  <a:lnTo>
                    <a:pt x="24" y="82"/>
                  </a:lnTo>
                  <a:lnTo>
                    <a:pt x="28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9" y="82"/>
                  </a:lnTo>
                  <a:lnTo>
                    <a:pt x="43" y="82"/>
                  </a:lnTo>
                  <a:lnTo>
                    <a:pt x="39" y="90"/>
                  </a:lnTo>
                  <a:lnTo>
                    <a:pt x="35" y="94"/>
                  </a:lnTo>
                  <a:lnTo>
                    <a:pt x="32" y="94"/>
                  </a:lnTo>
                  <a:lnTo>
                    <a:pt x="24" y="98"/>
                  </a:lnTo>
                  <a:lnTo>
                    <a:pt x="20" y="94"/>
                  </a:lnTo>
                  <a:lnTo>
                    <a:pt x="16" y="90"/>
                  </a:lnTo>
                  <a:lnTo>
                    <a:pt x="12" y="90"/>
                  </a:lnTo>
                  <a:lnTo>
                    <a:pt x="12" y="82"/>
                  </a:lnTo>
                  <a:lnTo>
                    <a:pt x="12" y="79"/>
                  </a:lnTo>
                  <a:lnTo>
                    <a:pt x="12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8" y="24"/>
                  </a:lnTo>
                  <a:lnTo>
                    <a:pt x="12" y="16"/>
                  </a:lnTo>
                  <a:lnTo>
                    <a:pt x="16" y="12"/>
                  </a:lnTo>
                  <a:lnTo>
                    <a:pt x="2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4" name="Freeform 25"/>
            <p:cNvSpPr>
              <a:spLocks/>
            </p:cNvSpPr>
            <p:nvPr/>
          </p:nvSpPr>
          <p:spPr bwMode="auto">
            <a:xfrm>
              <a:off x="894" y="2484"/>
              <a:ext cx="114" cy="106"/>
            </a:xfrm>
            <a:custGeom>
              <a:avLst/>
              <a:gdLst>
                <a:gd name="T0" fmla="*/ 0 w 114"/>
                <a:gd name="T1" fmla="*/ 0 h 106"/>
                <a:gd name="T2" fmla="*/ 27 w 114"/>
                <a:gd name="T3" fmla="*/ 0 h 106"/>
                <a:gd name="T4" fmla="*/ 90 w 114"/>
                <a:gd name="T5" fmla="*/ 79 h 106"/>
                <a:gd name="T6" fmla="*/ 90 w 114"/>
                <a:gd name="T7" fmla="*/ 16 h 106"/>
                <a:gd name="T8" fmla="*/ 90 w 114"/>
                <a:gd name="T9" fmla="*/ 8 h 106"/>
                <a:gd name="T10" fmla="*/ 90 w 114"/>
                <a:gd name="T11" fmla="*/ 4 h 106"/>
                <a:gd name="T12" fmla="*/ 86 w 114"/>
                <a:gd name="T13" fmla="*/ 0 h 106"/>
                <a:gd name="T14" fmla="*/ 78 w 114"/>
                <a:gd name="T15" fmla="*/ 0 h 106"/>
                <a:gd name="T16" fmla="*/ 75 w 114"/>
                <a:gd name="T17" fmla="*/ 0 h 106"/>
                <a:gd name="T18" fmla="*/ 75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2 w 114"/>
                <a:gd name="T27" fmla="*/ 0 h 106"/>
                <a:gd name="T28" fmla="*/ 98 w 114"/>
                <a:gd name="T29" fmla="*/ 4 h 106"/>
                <a:gd name="T30" fmla="*/ 98 w 114"/>
                <a:gd name="T31" fmla="*/ 8 h 106"/>
                <a:gd name="T32" fmla="*/ 98 w 114"/>
                <a:gd name="T33" fmla="*/ 16 h 106"/>
                <a:gd name="T34" fmla="*/ 98 w 114"/>
                <a:gd name="T35" fmla="*/ 106 h 106"/>
                <a:gd name="T36" fmla="*/ 94 w 114"/>
                <a:gd name="T37" fmla="*/ 106 h 106"/>
                <a:gd name="T38" fmla="*/ 27 w 114"/>
                <a:gd name="T39" fmla="*/ 20 h 106"/>
                <a:gd name="T40" fmla="*/ 27 w 114"/>
                <a:gd name="T41" fmla="*/ 87 h 106"/>
                <a:gd name="T42" fmla="*/ 27 w 114"/>
                <a:gd name="T43" fmla="*/ 94 h 106"/>
                <a:gd name="T44" fmla="*/ 27 w 114"/>
                <a:gd name="T45" fmla="*/ 98 h 106"/>
                <a:gd name="T46" fmla="*/ 31 w 114"/>
                <a:gd name="T47" fmla="*/ 102 h 106"/>
                <a:gd name="T48" fmla="*/ 35 w 114"/>
                <a:gd name="T49" fmla="*/ 102 h 106"/>
                <a:gd name="T50" fmla="*/ 39 w 114"/>
                <a:gd name="T51" fmla="*/ 102 h 106"/>
                <a:gd name="T52" fmla="*/ 39 w 114"/>
                <a:gd name="T53" fmla="*/ 102 h 106"/>
                <a:gd name="T54" fmla="*/ 4 w 114"/>
                <a:gd name="T55" fmla="*/ 102 h 106"/>
                <a:gd name="T56" fmla="*/ 4 w 114"/>
                <a:gd name="T57" fmla="*/ 102 h 106"/>
                <a:gd name="T58" fmla="*/ 8 w 114"/>
                <a:gd name="T59" fmla="*/ 102 h 106"/>
                <a:gd name="T60" fmla="*/ 16 w 114"/>
                <a:gd name="T61" fmla="*/ 102 h 106"/>
                <a:gd name="T62" fmla="*/ 16 w 114"/>
                <a:gd name="T63" fmla="*/ 98 h 106"/>
                <a:gd name="T64" fmla="*/ 20 w 114"/>
                <a:gd name="T65" fmla="*/ 94 h 106"/>
                <a:gd name="T66" fmla="*/ 20 w 114"/>
                <a:gd name="T67" fmla="*/ 87 h 106"/>
                <a:gd name="T68" fmla="*/ 20 w 114"/>
                <a:gd name="T69" fmla="*/ 12 h 106"/>
                <a:gd name="T70" fmla="*/ 16 w 114"/>
                <a:gd name="T71" fmla="*/ 8 h 106"/>
                <a:gd name="T72" fmla="*/ 12 w 114"/>
                <a:gd name="T73" fmla="*/ 4 h 106"/>
                <a:gd name="T74" fmla="*/ 8 w 114"/>
                <a:gd name="T75" fmla="*/ 4 h 106"/>
                <a:gd name="T76" fmla="*/ 4 w 114"/>
                <a:gd name="T77" fmla="*/ 4 h 106"/>
                <a:gd name="T78" fmla="*/ 4 w 114"/>
                <a:gd name="T79" fmla="*/ 0 h 106"/>
                <a:gd name="T80" fmla="*/ 0 w 114"/>
                <a:gd name="T81" fmla="*/ 0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7" y="0"/>
                  </a:lnTo>
                  <a:lnTo>
                    <a:pt x="90" y="79"/>
                  </a:lnTo>
                  <a:lnTo>
                    <a:pt x="90" y="16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2" y="0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98" y="16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7" y="20"/>
                  </a:lnTo>
                  <a:lnTo>
                    <a:pt x="27" y="87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6" y="102"/>
                  </a:lnTo>
                  <a:lnTo>
                    <a:pt x="16" y="98"/>
                  </a:lnTo>
                  <a:lnTo>
                    <a:pt x="20" y="94"/>
                  </a:lnTo>
                  <a:lnTo>
                    <a:pt x="20" y="87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5" name="Freeform 26"/>
            <p:cNvSpPr>
              <a:spLocks noEditPoints="1"/>
            </p:cNvSpPr>
            <p:nvPr/>
          </p:nvSpPr>
          <p:spPr bwMode="auto">
            <a:xfrm>
              <a:off x="1012" y="2516"/>
              <a:ext cx="66" cy="74"/>
            </a:xfrm>
            <a:custGeom>
              <a:avLst/>
              <a:gdLst>
                <a:gd name="T0" fmla="*/ 35 w 66"/>
                <a:gd name="T1" fmla="*/ 0 h 74"/>
                <a:gd name="T2" fmla="*/ 43 w 66"/>
                <a:gd name="T3" fmla="*/ 0 h 74"/>
                <a:gd name="T4" fmla="*/ 55 w 66"/>
                <a:gd name="T5" fmla="*/ 4 h 74"/>
                <a:gd name="T6" fmla="*/ 59 w 66"/>
                <a:gd name="T7" fmla="*/ 11 h 74"/>
                <a:gd name="T8" fmla="*/ 66 w 66"/>
                <a:gd name="T9" fmla="*/ 23 h 74"/>
                <a:gd name="T10" fmla="*/ 66 w 66"/>
                <a:gd name="T11" fmla="*/ 35 h 74"/>
                <a:gd name="T12" fmla="*/ 66 w 66"/>
                <a:gd name="T13" fmla="*/ 43 h 74"/>
                <a:gd name="T14" fmla="*/ 62 w 66"/>
                <a:gd name="T15" fmla="*/ 55 h 74"/>
                <a:gd name="T16" fmla="*/ 59 w 66"/>
                <a:gd name="T17" fmla="*/ 62 h 74"/>
                <a:gd name="T18" fmla="*/ 51 w 66"/>
                <a:gd name="T19" fmla="*/ 66 h 74"/>
                <a:gd name="T20" fmla="*/ 43 w 66"/>
                <a:gd name="T21" fmla="*/ 70 h 74"/>
                <a:gd name="T22" fmla="*/ 35 w 66"/>
                <a:gd name="T23" fmla="*/ 74 h 74"/>
                <a:gd name="T24" fmla="*/ 23 w 66"/>
                <a:gd name="T25" fmla="*/ 70 h 74"/>
                <a:gd name="T26" fmla="*/ 15 w 66"/>
                <a:gd name="T27" fmla="*/ 66 h 74"/>
                <a:gd name="T28" fmla="*/ 8 w 66"/>
                <a:gd name="T29" fmla="*/ 58 h 74"/>
                <a:gd name="T30" fmla="*/ 4 w 66"/>
                <a:gd name="T31" fmla="*/ 51 h 74"/>
                <a:gd name="T32" fmla="*/ 0 w 66"/>
                <a:gd name="T33" fmla="*/ 35 h 74"/>
                <a:gd name="T34" fmla="*/ 4 w 66"/>
                <a:gd name="T35" fmla="*/ 27 h 74"/>
                <a:gd name="T36" fmla="*/ 8 w 66"/>
                <a:gd name="T37" fmla="*/ 19 h 74"/>
                <a:gd name="T38" fmla="*/ 11 w 66"/>
                <a:gd name="T39" fmla="*/ 7 h 74"/>
                <a:gd name="T40" fmla="*/ 19 w 66"/>
                <a:gd name="T41" fmla="*/ 4 h 74"/>
                <a:gd name="T42" fmla="*/ 27 w 66"/>
                <a:gd name="T43" fmla="*/ 0 h 74"/>
                <a:gd name="T44" fmla="*/ 35 w 66"/>
                <a:gd name="T45" fmla="*/ 0 h 74"/>
                <a:gd name="T46" fmla="*/ 31 w 66"/>
                <a:gd name="T47" fmla="*/ 4 h 74"/>
                <a:gd name="T48" fmla="*/ 27 w 66"/>
                <a:gd name="T49" fmla="*/ 4 h 74"/>
                <a:gd name="T50" fmla="*/ 23 w 66"/>
                <a:gd name="T51" fmla="*/ 7 h 74"/>
                <a:gd name="T52" fmla="*/ 19 w 66"/>
                <a:gd name="T53" fmla="*/ 11 h 74"/>
                <a:gd name="T54" fmla="*/ 15 w 66"/>
                <a:gd name="T55" fmla="*/ 15 h 74"/>
                <a:gd name="T56" fmla="*/ 15 w 66"/>
                <a:gd name="T57" fmla="*/ 23 h 74"/>
                <a:gd name="T58" fmla="*/ 15 w 66"/>
                <a:gd name="T59" fmla="*/ 31 h 74"/>
                <a:gd name="T60" fmla="*/ 15 w 66"/>
                <a:gd name="T61" fmla="*/ 43 h 74"/>
                <a:gd name="T62" fmla="*/ 19 w 66"/>
                <a:gd name="T63" fmla="*/ 58 h 74"/>
                <a:gd name="T64" fmla="*/ 27 w 66"/>
                <a:gd name="T65" fmla="*/ 66 h 74"/>
                <a:gd name="T66" fmla="*/ 39 w 66"/>
                <a:gd name="T67" fmla="*/ 66 h 74"/>
                <a:gd name="T68" fmla="*/ 43 w 66"/>
                <a:gd name="T69" fmla="*/ 66 h 74"/>
                <a:gd name="T70" fmla="*/ 51 w 66"/>
                <a:gd name="T71" fmla="*/ 62 h 74"/>
                <a:gd name="T72" fmla="*/ 55 w 66"/>
                <a:gd name="T73" fmla="*/ 55 h 74"/>
                <a:gd name="T74" fmla="*/ 55 w 66"/>
                <a:gd name="T75" fmla="*/ 39 h 74"/>
                <a:gd name="T76" fmla="*/ 55 w 66"/>
                <a:gd name="T77" fmla="*/ 31 h 74"/>
                <a:gd name="T78" fmla="*/ 51 w 66"/>
                <a:gd name="T79" fmla="*/ 19 h 74"/>
                <a:gd name="T80" fmla="*/ 47 w 66"/>
                <a:gd name="T81" fmla="*/ 11 h 74"/>
                <a:gd name="T82" fmla="*/ 39 w 66"/>
                <a:gd name="T83" fmla="*/ 7 h 74"/>
                <a:gd name="T84" fmla="*/ 31 w 66"/>
                <a:gd name="T85" fmla="*/ 4 h 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"/>
                <a:gd name="T130" fmla="*/ 0 h 74"/>
                <a:gd name="T131" fmla="*/ 66 w 66"/>
                <a:gd name="T132" fmla="*/ 74 h 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" h="74">
                  <a:moveTo>
                    <a:pt x="35" y="0"/>
                  </a:moveTo>
                  <a:lnTo>
                    <a:pt x="43" y="0"/>
                  </a:lnTo>
                  <a:lnTo>
                    <a:pt x="55" y="4"/>
                  </a:lnTo>
                  <a:lnTo>
                    <a:pt x="59" y="11"/>
                  </a:lnTo>
                  <a:lnTo>
                    <a:pt x="66" y="23"/>
                  </a:lnTo>
                  <a:lnTo>
                    <a:pt x="66" y="35"/>
                  </a:lnTo>
                  <a:lnTo>
                    <a:pt x="66" y="43"/>
                  </a:lnTo>
                  <a:lnTo>
                    <a:pt x="62" y="55"/>
                  </a:lnTo>
                  <a:lnTo>
                    <a:pt x="59" y="62"/>
                  </a:lnTo>
                  <a:lnTo>
                    <a:pt x="51" y="66"/>
                  </a:lnTo>
                  <a:lnTo>
                    <a:pt x="43" y="70"/>
                  </a:lnTo>
                  <a:lnTo>
                    <a:pt x="35" y="74"/>
                  </a:lnTo>
                  <a:lnTo>
                    <a:pt x="23" y="70"/>
                  </a:lnTo>
                  <a:lnTo>
                    <a:pt x="15" y="66"/>
                  </a:lnTo>
                  <a:lnTo>
                    <a:pt x="8" y="58"/>
                  </a:lnTo>
                  <a:lnTo>
                    <a:pt x="4" y="51"/>
                  </a:lnTo>
                  <a:lnTo>
                    <a:pt x="0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1" y="7"/>
                  </a:lnTo>
                  <a:lnTo>
                    <a:pt x="19" y="4"/>
                  </a:lnTo>
                  <a:lnTo>
                    <a:pt x="27" y="0"/>
                  </a:lnTo>
                  <a:lnTo>
                    <a:pt x="35" y="0"/>
                  </a:lnTo>
                  <a:close/>
                  <a:moveTo>
                    <a:pt x="31" y="4"/>
                  </a:moveTo>
                  <a:lnTo>
                    <a:pt x="27" y="4"/>
                  </a:lnTo>
                  <a:lnTo>
                    <a:pt x="23" y="7"/>
                  </a:lnTo>
                  <a:lnTo>
                    <a:pt x="19" y="11"/>
                  </a:lnTo>
                  <a:lnTo>
                    <a:pt x="15" y="15"/>
                  </a:lnTo>
                  <a:lnTo>
                    <a:pt x="15" y="23"/>
                  </a:lnTo>
                  <a:lnTo>
                    <a:pt x="15" y="31"/>
                  </a:lnTo>
                  <a:lnTo>
                    <a:pt x="15" y="43"/>
                  </a:lnTo>
                  <a:lnTo>
                    <a:pt x="19" y="58"/>
                  </a:lnTo>
                  <a:lnTo>
                    <a:pt x="27" y="66"/>
                  </a:lnTo>
                  <a:lnTo>
                    <a:pt x="39" y="66"/>
                  </a:lnTo>
                  <a:lnTo>
                    <a:pt x="43" y="66"/>
                  </a:lnTo>
                  <a:lnTo>
                    <a:pt x="51" y="62"/>
                  </a:lnTo>
                  <a:lnTo>
                    <a:pt x="55" y="55"/>
                  </a:lnTo>
                  <a:lnTo>
                    <a:pt x="55" y="39"/>
                  </a:lnTo>
                  <a:lnTo>
                    <a:pt x="55" y="31"/>
                  </a:lnTo>
                  <a:lnTo>
                    <a:pt x="51" y="19"/>
                  </a:lnTo>
                  <a:lnTo>
                    <a:pt x="47" y="11"/>
                  </a:lnTo>
                  <a:lnTo>
                    <a:pt x="39" y="7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6" name="Freeform 27"/>
            <p:cNvSpPr>
              <a:spLocks/>
            </p:cNvSpPr>
            <p:nvPr/>
          </p:nvSpPr>
          <p:spPr bwMode="auto">
            <a:xfrm>
              <a:off x="1086" y="2516"/>
              <a:ext cx="118" cy="70"/>
            </a:xfrm>
            <a:custGeom>
              <a:avLst/>
              <a:gdLst>
                <a:gd name="T0" fmla="*/ 32 w 118"/>
                <a:gd name="T1" fmla="*/ 7 h 70"/>
                <a:gd name="T2" fmla="*/ 39 w 118"/>
                <a:gd name="T3" fmla="*/ 4 h 70"/>
                <a:gd name="T4" fmla="*/ 47 w 118"/>
                <a:gd name="T5" fmla="*/ 0 h 70"/>
                <a:gd name="T6" fmla="*/ 55 w 118"/>
                <a:gd name="T7" fmla="*/ 0 h 70"/>
                <a:gd name="T8" fmla="*/ 63 w 118"/>
                <a:gd name="T9" fmla="*/ 7 h 70"/>
                <a:gd name="T10" fmla="*/ 75 w 118"/>
                <a:gd name="T11" fmla="*/ 7 h 70"/>
                <a:gd name="T12" fmla="*/ 86 w 118"/>
                <a:gd name="T13" fmla="*/ 0 h 70"/>
                <a:gd name="T14" fmla="*/ 98 w 118"/>
                <a:gd name="T15" fmla="*/ 0 h 70"/>
                <a:gd name="T16" fmla="*/ 106 w 118"/>
                <a:gd name="T17" fmla="*/ 7 h 70"/>
                <a:gd name="T18" fmla="*/ 110 w 118"/>
                <a:gd name="T19" fmla="*/ 15 h 70"/>
                <a:gd name="T20" fmla="*/ 110 w 118"/>
                <a:gd name="T21" fmla="*/ 55 h 70"/>
                <a:gd name="T22" fmla="*/ 110 w 118"/>
                <a:gd name="T23" fmla="*/ 66 h 70"/>
                <a:gd name="T24" fmla="*/ 114 w 118"/>
                <a:gd name="T25" fmla="*/ 66 h 70"/>
                <a:gd name="T26" fmla="*/ 118 w 118"/>
                <a:gd name="T27" fmla="*/ 70 h 70"/>
                <a:gd name="T28" fmla="*/ 86 w 118"/>
                <a:gd name="T29" fmla="*/ 70 h 70"/>
                <a:gd name="T30" fmla="*/ 86 w 118"/>
                <a:gd name="T31" fmla="*/ 70 h 70"/>
                <a:gd name="T32" fmla="*/ 94 w 118"/>
                <a:gd name="T33" fmla="*/ 66 h 70"/>
                <a:gd name="T34" fmla="*/ 98 w 118"/>
                <a:gd name="T35" fmla="*/ 62 h 70"/>
                <a:gd name="T36" fmla="*/ 98 w 118"/>
                <a:gd name="T37" fmla="*/ 55 h 70"/>
                <a:gd name="T38" fmla="*/ 98 w 118"/>
                <a:gd name="T39" fmla="*/ 19 h 70"/>
                <a:gd name="T40" fmla="*/ 90 w 118"/>
                <a:gd name="T41" fmla="*/ 11 h 70"/>
                <a:gd name="T42" fmla="*/ 83 w 118"/>
                <a:gd name="T43" fmla="*/ 7 h 70"/>
                <a:gd name="T44" fmla="*/ 75 w 118"/>
                <a:gd name="T45" fmla="*/ 15 h 70"/>
                <a:gd name="T46" fmla="*/ 67 w 118"/>
                <a:gd name="T47" fmla="*/ 19 h 70"/>
                <a:gd name="T48" fmla="*/ 67 w 118"/>
                <a:gd name="T49" fmla="*/ 55 h 70"/>
                <a:gd name="T50" fmla="*/ 67 w 118"/>
                <a:gd name="T51" fmla="*/ 66 h 70"/>
                <a:gd name="T52" fmla="*/ 71 w 118"/>
                <a:gd name="T53" fmla="*/ 66 h 70"/>
                <a:gd name="T54" fmla="*/ 79 w 118"/>
                <a:gd name="T55" fmla="*/ 70 h 70"/>
                <a:gd name="T56" fmla="*/ 43 w 118"/>
                <a:gd name="T57" fmla="*/ 70 h 70"/>
                <a:gd name="T58" fmla="*/ 47 w 118"/>
                <a:gd name="T59" fmla="*/ 70 h 70"/>
                <a:gd name="T60" fmla="*/ 51 w 118"/>
                <a:gd name="T61" fmla="*/ 66 h 70"/>
                <a:gd name="T62" fmla="*/ 55 w 118"/>
                <a:gd name="T63" fmla="*/ 58 h 70"/>
                <a:gd name="T64" fmla="*/ 55 w 118"/>
                <a:gd name="T65" fmla="*/ 27 h 70"/>
                <a:gd name="T66" fmla="*/ 51 w 118"/>
                <a:gd name="T67" fmla="*/ 15 h 70"/>
                <a:gd name="T68" fmla="*/ 43 w 118"/>
                <a:gd name="T69" fmla="*/ 7 h 70"/>
                <a:gd name="T70" fmla="*/ 36 w 118"/>
                <a:gd name="T71" fmla="*/ 11 h 70"/>
                <a:gd name="T72" fmla="*/ 24 w 118"/>
                <a:gd name="T73" fmla="*/ 19 h 70"/>
                <a:gd name="T74" fmla="*/ 24 w 118"/>
                <a:gd name="T75" fmla="*/ 62 h 70"/>
                <a:gd name="T76" fmla="*/ 28 w 118"/>
                <a:gd name="T77" fmla="*/ 66 h 70"/>
                <a:gd name="T78" fmla="*/ 32 w 118"/>
                <a:gd name="T79" fmla="*/ 70 h 70"/>
                <a:gd name="T80" fmla="*/ 36 w 118"/>
                <a:gd name="T81" fmla="*/ 70 h 70"/>
                <a:gd name="T82" fmla="*/ 0 w 118"/>
                <a:gd name="T83" fmla="*/ 70 h 70"/>
                <a:gd name="T84" fmla="*/ 8 w 118"/>
                <a:gd name="T85" fmla="*/ 66 h 70"/>
                <a:gd name="T86" fmla="*/ 12 w 118"/>
                <a:gd name="T87" fmla="*/ 66 h 70"/>
                <a:gd name="T88" fmla="*/ 12 w 118"/>
                <a:gd name="T89" fmla="*/ 55 h 70"/>
                <a:gd name="T90" fmla="*/ 12 w 118"/>
                <a:gd name="T91" fmla="*/ 19 h 70"/>
                <a:gd name="T92" fmla="*/ 12 w 118"/>
                <a:gd name="T93" fmla="*/ 11 h 70"/>
                <a:gd name="T94" fmla="*/ 8 w 118"/>
                <a:gd name="T95" fmla="*/ 7 h 70"/>
                <a:gd name="T96" fmla="*/ 4 w 118"/>
                <a:gd name="T97" fmla="*/ 7 h 70"/>
                <a:gd name="T98" fmla="*/ 0 w 118"/>
                <a:gd name="T99" fmla="*/ 7 h 70"/>
                <a:gd name="T100" fmla="*/ 24 w 118"/>
                <a:gd name="T101" fmla="*/ 0 h 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8"/>
                <a:gd name="T154" fmla="*/ 0 h 70"/>
                <a:gd name="T155" fmla="*/ 118 w 118"/>
                <a:gd name="T156" fmla="*/ 70 h 7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8" h="70">
                  <a:moveTo>
                    <a:pt x="24" y="15"/>
                  </a:moveTo>
                  <a:lnTo>
                    <a:pt x="32" y="7"/>
                  </a:lnTo>
                  <a:lnTo>
                    <a:pt x="36" y="4"/>
                  </a:lnTo>
                  <a:lnTo>
                    <a:pt x="39" y="4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9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75" y="7"/>
                  </a:lnTo>
                  <a:lnTo>
                    <a:pt x="79" y="4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2" y="4"/>
                  </a:lnTo>
                  <a:lnTo>
                    <a:pt x="106" y="7"/>
                  </a:lnTo>
                  <a:lnTo>
                    <a:pt x="110" y="11"/>
                  </a:lnTo>
                  <a:lnTo>
                    <a:pt x="110" y="15"/>
                  </a:lnTo>
                  <a:lnTo>
                    <a:pt x="110" y="23"/>
                  </a:lnTo>
                  <a:lnTo>
                    <a:pt x="110" y="55"/>
                  </a:lnTo>
                  <a:lnTo>
                    <a:pt x="110" y="62"/>
                  </a:lnTo>
                  <a:lnTo>
                    <a:pt x="110" y="66"/>
                  </a:lnTo>
                  <a:lnTo>
                    <a:pt x="114" y="66"/>
                  </a:lnTo>
                  <a:lnTo>
                    <a:pt x="118" y="70"/>
                  </a:lnTo>
                  <a:lnTo>
                    <a:pt x="86" y="70"/>
                  </a:lnTo>
                  <a:lnTo>
                    <a:pt x="90" y="70"/>
                  </a:lnTo>
                  <a:lnTo>
                    <a:pt x="94" y="66"/>
                  </a:lnTo>
                  <a:lnTo>
                    <a:pt x="98" y="62"/>
                  </a:lnTo>
                  <a:lnTo>
                    <a:pt x="98" y="58"/>
                  </a:lnTo>
                  <a:lnTo>
                    <a:pt x="98" y="55"/>
                  </a:lnTo>
                  <a:lnTo>
                    <a:pt x="98" y="27"/>
                  </a:lnTo>
                  <a:lnTo>
                    <a:pt x="98" y="19"/>
                  </a:lnTo>
                  <a:lnTo>
                    <a:pt x="94" y="15"/>
                  </a:lnTo>
                  <a:lnTo>
                    <a:pt x="90" y="11"/>
                  </a:lnTo>
                  <a:lnTo>
                    <a:pt x="86" y="7"/>
                  </a:lnTo>
                  <a:lnTo>
                    <a:pt x="83" y="7"/>
                  </a:lnTo>
                  <a:lnTo>
                    <a:pt x="79" y="11"/>
                  </a:lnTo>
                  <a:lnTo>
                    <a:pt x="75" y="15"/>
                  </a:lnTo>
                  <a:lnTo>
                    <a:pt x="67" y="19"/>
                  </a:lnTo>
                  <a:lnTo>
                    <a:pt x="67" y="23"/>
                  </a:lnTo>
                  <a:lnTo>
                    <a:pt x="67" y="55"/>
                  </a:lnTo>
                  <a:lnTo>
                    <a:pt x="67" y="62"/>
                  </a:lnTo>
                  <a:lnTo>
                    <a:pt x="67" y="66"/>
                  </a:lnTo>
                  <a:lnTo>
                    <a:pt x="71" y="66"/>
                  </a:lnTo>
                  <a:lnTo>
                    <a:pt x="75" y="70"/>
                  </a:lnTo>
                  <a:lnTo>
                    <a:pt x="79" y="70"/>
                  </a:lnTo>
                  <a:lnTo>
                    <a:pt x="43" y="70"/>
                  </a:lnTo>
                  <a:lnTo>
                    <a:pt x="47" y="70"/>
                  </a:lnTo>
                  <a:lnTo>
                    <a:pt x="51" y="66"/>
                  </a:lnTo>
                  <a:lnTo>
                    <a:pt x="55" y="62"/>
                  </a:lnTo>
                  <a:lnTo>
                    <a:pt x="55" y="58"/>
                  </a:lnTo>
                  <a:lnTo>
                    <a:pt x="55" y="55"/>
                  </a:lnTo>
                  <a:lnTo>
                    <a:pt x="55" y="27"/>
                  </a:lnTo>
                  <a:lnTo>
                    <a:pt x="55" y="19"/>
                  </a:lnTo>
                  <a:lnTo>
                    <a:pt x="51" y="15"/>
                  </a:lnTo>
                  <a:lnTo>
                    <a:pt x="47" y="11"/>
                  </a:lnTo>
                  <a:lnTo>
                    <a:pt x="43" y="7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28" y="15"/>
                  </a:lnTo>
                  <a:lnTo>
                    <a:pt x="24" y="19"/>
                  </a:lnTo>
                  <a:lnTo>
                    <a:pt x="24" y="55"/>
                  </a:lnTo>
                  <a:lnTo>
                    <a:pt x="24" y="62"/>
                  </a:lnTo>
                  <a:lnTo>
                    <a:pt x="28" y="66"/>
                  </a:lnTo>
                  <a:lnTo>
                    <a:pt x="32" y="70"/>
                  </a:lnTo>
                  <a:lnTo>
                    <a:pt x="36" y="70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8" y="66"/>
                  </a:lnTo>
                  <a:lnTo>
                    <a:pt x="12" y="66"/>
                  </a:lnTo>
                  <a:lnTo>
                    <a:pt x="12" y="62"/>
                  </a:lnTo>
                  <a:lnTo>
                    <a:pt x="12" y="55"/>
                  </a:lnTo>
                  <a:lnTo>
                    <a:pt x="12" y="27"/>
                  </a:lnTo>
                  <a:lnTo>
                    <a:pt x="12" y="19"/>
                  </a:lnTo>
                  <a:lnTo>
                    <a:pt x="12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24" y="0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7" name="Freeform 28"/>
            <p:cNvSpPr>
              <a:spLocks noEditPoints="1"/>
            </p:cNvSpPr>
            <p:nvPr/>
          </p:nvSpPr>
          <p:spPr bwMode="auto">
            <a:xfrm>
              <a:off x="1533" y="2484"/>
              <a:ext cx="83" cy="102"/>
            </a:xfrm>
            <a:custGeom>
              <a:avLst/>
              <a:gdLst>
                <a:gd name="T0" fmla="*/ 32 w 83"/>
                <a:gd name="T1" fmla="*/ 55 h 102"/>
                <a:gd name="T2" fmla="*/ 32 w 83"/>
                <a:gd name="T3" fmla="*/ 87 h 102"/>
                <a:gd name="T4" fmla="*/ 32 w 83"/>
                <a:gd name="T5" fmla="*/ 94 h 102"/>
                <a:gd name="T6" fmla="*/ 32 w 83"/>
                <a:gd name="T7" fmla="*/ 98 h 102"/>
                <a:gd name="T8" fmla="*/ 36 w 83"/>
                <a:gd name="T9" fmla="*/ 102 h 102"/>
                <a:gd name="T10" fmla="*/ 44 w 83"/>
                <a:gd name="T11" fmla="*/ 102 h 102"/>
                <a:gd name="T12" fmla="*/ 47 w 83"/>
                <a:gd name="T13" fmla="*/ 102 h 102"/>
                <a:gd name="T14" fmla="*/ 47 w 83"/>
                <a:gd name="T15" fmla="*/ 102 h 102"/>
                <a:gd name="T16" fmla="*/ 0 w 83"/>
                <a:gd name="T17" fmla="*/ 102 h 102"/>
                <a:gd name="T18" fmla="*/ 0 w 83"/>
                <a:gd name="T19" fmla="*/ 102 h 102"/>
                <a:gd name="T20" fmla="*/ 4 w 83"/>
                <a:gd name="T21" fmla="*/ 102 h 102"/>
                <a:gd name="T22" fmla="*/ 12 w 83"/>
                <a:gd name="T23" fmla="*/ 98 h 102"/>
                <a:gd name="T24" fmla="*/ 16 w 83"/>
                <a:gd name="T25" fmla="*/ 98 h 102"/>
                <a:gd name="T26" fmla="*/ 16 w 83"/>
                <a:gd name="T27" fmla="*/ 94 h 102"/>
                <a:gd name="T28" fmla="*/ 16 w 83"/>
                <a:gd name="T29" fmla="*/ 87 h 102"/>
                <a:gd name="T30" fmla="*/ 16 w 83"/>
                <a:gd name="T31" fmla="*/ 16 h 102"/>
                <a:gd name="T32" fmla="*/ 16 w 83"/>
                <a:gd name="T33" fmla="*/ 8 h 102"/>
                <a:gd name="T34" fmla="*/ 16 w 83"/>
                <a:gd name="T35" fmla="*/ 4 h 102"/>
                <a:gd name="T36" fmla="*/ 12 w 83"/>
                <a:gd name="T37" fmla="*/ 0 h 102"/>
                <a:gd name="T38" fmla="*/ 4 w 83"/>
                <a:gd name="T39" fmla="*/ 0 h 102"/>
                <a:gd name="T40" fmla="*/ 0 w 83"/>
                <a:gd name="T41" fmla="*/ 0 h 102"/>
                <a:gd name="T42" fmla="*/ 0 w 83"/>
                <a:gd name="T43" fmla="*/ 0 h 102"/>
                <a:gd name="T44" fmla="*/ 40 w 83"/>
                <a:gd name="T45" fmla="*/ 0 h 102"/>
                <a:gd name="T46" fmla="*/ 51 w 83"/>
                <a:gd name="T47" fmla="*/ 0 h 102"/>
                <a:gd name="T48" fmla="*/ 63 w 83"/>
                <a:gd name="T49" fmla="*/ 0 h 102"/>
                <a:gd name="T50" fmla="*/ 71 w 83"/>
                <a:gd name="T51" fmla="*/ 4 h 102"/>
                <a:gd name="T52" fmla="*/ 75 w 83"/>
                <a:gd name="T53" fmla="*/ 12 h 102"/>
                <a:gd name="T54" fmla="*/ 83 w 83"/>
                <a:gd name="T55" fmla="*/ 20 h 102"/>
                <a:gd name="T56" fmla="*/ 83 w 83"/>
                <a:gd name="T57" fmla="*/ 28 h 102"/>
                <a:gd name="T58" fmla="*/ 79 w 83"/>
                <a:gd name="T59" fmla="*/ 39 h 102"/>
                <a:gd name="T60" fmla="*/ 75 w 83"/>
                <a:gd name="T61" fmla="*/ 47 h 102"/>
                <a:gd name="T62" fmla="*/ 63 w 83"/>
                <a:gd name="T63" fmla="*/ 55 h 102"/>
                <a:gd name="T64" fmla="*/ 51 w 83"/>
                <a:gd name="T65" fmla="*/ 55 h 102"/>
                <a:gd name="T66" fmla="*/ 44 w 83"/>
                <a:gd name="T67" fmla="*/ 55 h 102"/>
                <a:gd name="T68" fmla="*/ 40 w 83"/>
                <a:gd name="T69" fmla="*/ 55 h 102"/>
                <a:gd name="T70" fmla="*/ 36 w 83"/>
                <a:gd name="T71" fmla="*/ 55 h 102"/>
                <a:gd name="T72" fmla="*/ 32 w 83"/>
                <a:gd name="T73" fmla="*/ 55 h 102"/>
                <a:gd name="T74" fmla="*/ 32 w 83"/>
                <a:gd name="T75" fmla="*/ 47 h 102"/>
                <a:gd name="T76" fmla="*/ 36 w 83"/>
                <a:gd name="T77" fmla="*/ 51 h 102"/>
                <a:gd name="T78" fmla="*/ 40 w 83"/>
                <a:gd name="T79" fmla="*/ 51 h 102"/>
                <a:gd name="T80" fmla="*/ 44 w 83"/>
                <a:gd name="T81" fmla="*/ 51 h 102"/>
                <a:gd name="T82" fmla="*/ 44 w 83"/>
                <a:gd name="T83" fmla="*/ 51 h 102"/>
                <a:gd name="T84" fmla="*/ 51 w 83"/>
                <a:gd name="T85" fmla="*/ 47 h 102"/>
                <a:gd name="T86" fmla="*/ 59 w 83"/>
                <a:gd name="T87" fmla="*/ 43 h 102"/>
                <a:gd name="T88" fmla="*/ 63 w 83"/>
                <a:gd name="T89" fmla="*/ 36 h 102"/>
                <a:gd name="T90" fmla="*/ 63 w 83"/>
                <a:gd name="T91" fmla="*/ 28 h 102"/>
                <a:gd name="T92" fmla="*/ 63 w 83"/>
                <a:gd name="T93" fmla="*/ 20 h 102"/>
                <a:gd name="T94" fmla="*/ 63 w 83"/>
                <a:gd name="T95" fmla="*/ 16 h 102"/>
                <a:gd name="T96" fmla="*/ 59 w 83"/>
                <a:gd name="T97" fmla="*/ 8 h 102"/>
                <a:gd name="T98" fmla="*/ 55 w 83"/>
                <a:gd name="T99" fmla="*/ 8 h 102"/>
                <a:gd name="T100" fmla="*/ 47 w 83"/>
                <a:gd name="T101" fmla="*/ 4 h 102"/>
                <a:gd name="T102" fmla="*/ 44 w 83"/>
                <a:gd name="T103" fmla="*/ 4 h 102"/>
                <a:gd name="T104" fmla="*/ 36 w 83"/>
                <a:gd name="T105" fmla="*/ 4 h 102"/>
                <a:gd name="T106" fmla="*/ 32 w 83"/>
                <a:gd name="T107" fmla="*/ 4 h 102"/>
                <a:gd name="T108" fmla="*/ 32 w 83"/>
                <a:gd name="T109" fmla="*/ 47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"/>
                <a:gd name="T166" fmla="*/ 0 h 102"/>
                <a:gd name="T167" fmla="*/ 83 w 83"/>
                <a:gd name="T168" fmla="*/ 102 h 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" h="102">
                  <a:moveTo>
                    <a:pt x="32" y="55"/>
                  </a:moveTo>
                  <a:lnTo>
                    <a:pt x="32" y="87"/>
                  </a:lnTo>
                  <a:lnTo>
                    <a:pt x="32" y="94"/>
                  </a:lnTo>
                  <a:lnTo>
                    <a:pt x="32" y="98"/>
                  </a:lnTo>
                  <a:lnTo>
                    <a:pt x="36" y="102"/>
                  </a:lnTo>
                  <a:lnTo>
                    <a:pt x="44" y="102"/>
                  </a:lnTo>
                  <a:lnTo>
                    <a:pt x="47" y="102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12" y="98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7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3" y="0"/>
                  </a:lnTo>
                  <a:lnTo>
                    <a:pt x="71" y="4"/>
                  </a:lnTo>
                  <a:lnTo>
                    <a:pt x="75" y="12"/>
                  </a:lnTo>
                  <a:lnTo>
                    <a:pt x="83" y="20"/>
                  </a:lnTo>
                  <a:lnTo>
                    <a:pt x="83" y="28"/>
                  </a:lnTo>
                  <a:lnTo>
                    <a:pt x="79" y="39"/>
                  </a:lnTo>
                  <a:lnTo>
                    <a:pt x="75" y="47"/>
                  </a:lnTo>
                  <a:lnTo>
                    <a:pt x="63" y="55"/>
                  </a:lnTo>
                  <a:lnTo>
                    <a:pt x="51" y="55"/>
                  </a:lnTo>
                  <a:lnTo>
                    <a:pt x="44" y="55"/>
                  </a:lnTo>
                  <a:lnTo>
                    <a:pt x="40" y="55"/>
                  </a:lnTo>
                  <a:lnTo>
                    <a:pt x="36" y="55"/>
                  </a:lnTo>
                  <a:lnTo>
                    <a:pt x="32" y="55"/>
                  </a:lnTo>
                  <a:close/>
                  <a:moveTo>
                    <a:pt x="32" y="47"/>
                  </a:moveTo>
                  <a:lnTo>
                    <a:pt x="36" y="51"/>
                  </a:lnTo>
                  <a:lnTo>
                    <a:pt x="40" y="51"/>
                  </a:lnTo>
                  <a:lnTo>
                    <a:pt x="44" y="51"/>
                  </a:lnTo>
                  <a:lnTo>
                    <a:pt x="51" y="47"/>
                  </a:lnTo>
                  <a:lnTo>
                    <a:pt x="59" y="43"/>
                  </a:lnTo>
                  <a:lnTo>
                    <a:pt x="63" y="36"/>
                  </a:lnTo>
                  <a:lnTo>
                    <a:pt x="63" y="28"/>
                  </a:lnTo>
                  <a:lnTo>
                    <a:pt x="63" y="20"/>
                  </a:lnTo>
                  <a:lnTo>
                    <a:pt x="63" y="16"/>
                  </a:lnTo>
                  <a:lnTo>
                    <a:pt x="59" y="8"/>
                  </a:lnTo>
                  <a:lnTo>
                    <a:pt x="55" y="8"/>
                  </a:lnTo>
                  <a:lnTo>
                    <a:pt x="47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8" name="Freeform 29"/>
            <p:cNvSpPr>
              <a:spLocks/>
            </p:cNvSpPr>
            <p:nvPr/>
          </p:nvSpPr>
          <p:spPr bwMode="auto">
            <a:xfrm>
              <a:off x="1624" y="2516"/>
              <a:ext cx="47" cy="70"/>
            </a:xfrm>
            <a:custGeom>
              <a:avLst/>
              <a:gdLst>
                <a:gd name="T0" fmla="*/ 19 w 47"/>
                <a:gd name="T1" fmla="*/ 0 h 70"/>
                <a:gd name="T2" fmla="*/ 19 w 47"/>
                <a:gd name="T3" fmla="*/ 15 h 70"/>
                <a:gd name="T4" fmla="*/ 27 w 47"/>
                <a:gd name="T5" fmla="*/ 7 h 70"/>
                <a:gd name="T6" fmla="*/ 31 w 47"/>
                <a:gd name="T7" fmla="*/ 0 h 70"/>
                <a:gd name="T8" fmla="*/ 39 w 47"/>
                <a:gd name="T9" fmla="*/ 0 h 70"/>
                <a:gd name="T10" fmla="*/ 43 w 47"/>
                <a:gd name="T11" fmla="*/ 0 h 70"/>
                <a:gd name="T12" fmla="*/ 47 w 47"/>
                <a:gd name="T13" fmla="*/ 4 h 70"/>
                <a:gd name="T14" fmla="*/ 47 w 47"/>
                <a:gd name="T15" fmla="*/ 4 h 70"/>
                <a:gd name="T16" fmla="*/ 47 w 47"/>
                <a:gd name="T17" fmla="*/ 7 h 70"/>
                <a:gd name="T18" fmla="*/ 47 w 47"/>
                <a:gd name="T19" fmla="*/ 11 h 70"/>
                <a:gd name="T20" fmla="*/ 47 w 47"/>
                <a:gd name="T21" fmla="*/ 15 h 70"/>
                <a:gd name="T22" fmla="*/ 43 w 47"/>
                <a:gd name="T23" fmla="*/ 15 h 70"/>
                <a:gd name="T24" fmla="*/ 43 w 47"/>
                <a:gd name="T25" fmla="*/ 15 h 70"/>
                <a:gd name="T26" fmla="*/ 39 w 47"/>
                <a:gd name="T27" fmla="*/ 15 h 70"/>
                <a:gd name="T28" fmla="*/ 35 w 47"/>
                <a:gd name="T29" fmla="*/ 15 h 70"/>
                <a:gd name="T30" fmla="*/ 35 w 47"/>
                <a:gd name="T31" fmla="*/ 11 h 70"/>
                <a:gd name="T32" fmla="*/ 31 w 47"/>
                <a:gd name="T33" fmla="*/ 11 h 70"/>
                <a:gd name="T34" fmla="*/ 31 w 47"/>
                <a:gd name="T35" fmla="*/ 11 h 70"/>
                <a:gd name="T36" fmla="*/ 27 w 47"/>
                <a:gd name="T37" fmla="*/ 11 h 70"/>
                <a:gd name="T38" fmla="*/ 23 w 47"/>
                <a:gd name="T39" fmla="*/ 15 h 70"/>
                <a:gd name="T40" fmla="*/ 19 w 47"/>
                <a:gd name="T41" fmla="*/ 23 h 70"/>
                <a:gd name="T42" fmla="*/ 19 w 47"/>
                <a:gd name="T43" fmla="*/ 55 h 70"/>
                <a:gd name="T44" fmla="*/ 19 w 47"/>
                <a:gd name="T45" fmla="*/ 58 h 70"/>
                <a:gd name="T46" fmla="*/ 23 w 47"/>
                <a:gd name="T47" fmla="*/ 62 h 70"/>
                <a:gd name="T48" fmla="*/ 23 w 47"/>
                <a:gd name="T49" fmla="*/ 66 h 70"/>
                <a:gd name="T50" fmla="*/ 27 w 47"/>
                <a:gd name="T51" fmla="*/ 66 h 70"/>
                <a:gd name="T52" fmla="*/ 31 w 47"/>
                <a:gd name="T53" fmla="*/ 70 h 70"/>
                <a:gd name="T54" fmla="*/ 35 w 47"/>
                <a:gd name="T55" fmla="*/ 70 h 70"/>
                <a:gd name="T56" fmla="*/ 35 w 47"/>
                <a:gd name="T57" fmla="*/ 70 h 70"/>
                <a:gd name="T58" fmla="*/ 0 w 47"/>
                <a:gd name="T59" fmla="*/ 70 h 70"/>
                <a:gd name="T60" fmla="*/ 0 w 47"/>
                <a:gd name="T61" fmla="*/ 70 h 70"/>
                <a:gd name="T62" fmla="*/ 4 w 47"/>
                <a:gd name="T63" fmla="*/ 70 h 70"/>
                <a:gd name="T64" fmla="*/ 4 w 47"/>
                <a:gd name="T65" fmla="*/ 66 h 70"/>
                <a:gd name="T66" fmla="*/ 7 w 47"/>
                <a:gd name="T67" fmla="*/ 66 h 70"/>
                <a:gd name="T68" fmla="*/ 7 w 47"/>
                <a:gd name="T69" fmla="*/ 62 h 70"/>
                <a:gd name="T70" fmla="*/ 7 w 47"/>
                <a:gd name="T71" fmla="*/ 58 h 70"/>
                <a:gd name="T72" fmla="*/ 7 w 47"/>
                <a:gd name="T73" fmla="*/ 55 h 70"/>
                <a:gd name="T74" fmla="*/ 7 w 47"/>
                <a:gd name="T75" fmla="*/ 27 h 70"/>
                <a:gd name="T76" fmla="*/ 7 w 47"/>
                <a:gd name="T77" fmla="*/ 19 h 70"/>
                <a:gd name="T78" fmla="*/ 7 w 47"/>
                <a:gd name="T79" fmla="*/ 11 h 70"/>
                <a:gd name="T80" fmla="*/ 7 w 47"/>
                <a:gd name="T81" fmla="*/ 11 h 70"/>
                <a:gd name="T82" fmla="*/ 7 w 47"/>
                <a:gd name="T83" fmla="*/ 7 h 70"/>
                <a:gd name="T84" fmla="*/ 4 w 47"/>
                <a:gd name="T85" fmla="*/ 7 h 70"/>
                <a:gd name="T86" fmla="*/ 4 w 47"/>
                <a:gd name="T87" fmla="*/ 7 h 70"/>
                <a:gd name="T88" fmla="*/ 0 w 47"/>
                <a:gd name="T89" fmla="*/ 7 h 70"/>
                <a:gd name="T90" fmla="*/ 0 w 47"/>
                <a:gd name="T91" fmla="*/ 7 h 70"/>
                <a:gd name="T92" fmla="*/ 0 w 47"/>
                <a:gd name="T93" fmla="*/ 7 h 70"/>
                <a:gd name="T94" fmla="*/ 19 w 47"/>
                <a:gd name="T95" fmla="*/ 0 h 70"/>
                <a:gd name="T96" fmla="*/ 19 w 47"/>
                <a:gd name="T97" fmla="*/ 0 h 7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"/>
                <a:gd name="T148" fmla="*/ 0 h 70"/>
                <a:gd name="T149" fmla="*/ 47 w 47"/>
                <a:gd name="T150" fmla="*/ 70 h 7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" h="70">
                  <a:moveTo>
                    <a:pt x="19" y="0"/>
                  </a:moveTo>
                  <a:lnTo>
                    <a:pt x="19" y="15"/>
                  </a:lnTo>
                  <a:lnTo>
                    <a:pt x="27" y="7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7" y="11"/>
                  </a:lnTo>
                  <a:lnTo>
                    <a:pt x="47" y="15"/>
                  </a:lnTo>
                  <a:lnTo>
                    <a:pt x="43" y="15"/>
                  </a:lnTo>
                  <a:lnTo>
                    <a:pt x="39" y="15"/>
                  </a:lnTo>
                  <a:lnTo>
                    <a:pt x="35" y="15"/>
                  </a:lnTo>
                  <a:lnTo>
                    <a:pt x="35" y="11"/>
                  </a:lnTo>
                  <a:lnTo>
                    <a:pt x="31" y="11"/>
                  </a:lnTo>
                  <a:lnTo>
                    <a:pt x="27" y="11"/>
                  </a:lnTo>
                  <a:lnTo>
                    <a:pt x="23" y="15"/>
                  </a:lnTo>
                  <a:lnTo>
                    <a:pt x="19" y="23"/>
                  </a:lnTo>
                  <a:lnTo>
                    <a:pt x="19" y="55"/>
                  </a:lnTo>
                  <a:lnTo>
                    <a:pt x="19" y="58"/>
                  </a:lnTo>
                  <a:lnTo>
                    <a:pt x="23" y="62"/>
                  </a:lnTo>
                  <a:lnTo>
                    <a:pt x="23" y="66"/>
                  </a:lnTo>
                  <a:lnTo>
                    <a:pt x="27" y="66"/>
                  </a:lnTo>
                  <a:lnTo>
                    <a:pt x="31" y="70"/>
                  </a:lnTo>
                  <a:lnTo>
                    <a:pt x="35" y="70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62"/>
                  </a:lnTo>
                  <a:lnTo>
                    <a:pt x="7" y="58"/>
                  </a:lnTo>
                  <a:lnTo>
                    <a:pt x="7" y="55"/>
                  </a:lnTo>
                  <a:lnTo>
                    <a:pt x="7" y="27"/>
                  </a:lnTo>
                  <a:lnTo>
                    <a:pt x="7" y="19"/>
                  </a:lnTo>
                  <a:lnTo>
                    <a:pt x="7" y="11"/>
                  </a:lnTo>
                  <a:lnTo>
                    <a:pt x="7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39" name="Freeform 30"/>
            <p:cNvSpPr>
              <a:spLocks noEditPoints="1"/>
            </p:cNvSpPr>
            <p:nvPr/>
          </p:nvSpPr>
          <p:spPr bwMode="auto">
            <a:xfrm>
              <a:off x="1679" y="2516"/>
              <a:ext cx="66" cy="74"/>
            </a:xfrm>
            <a:custGeom>
              <a:avLst/>
              <a:gdLst>
                <a:gd name="T0" fmla="*/ 31 w 66"/>
                <a:gd name="T1" fmla="*/ 0 h 74"/>
                <a:gd name="T2" fmla="*/ 43 w 66"/>
                <a:gd name="T3" fmla="*/ 0 h 74"/>
                <a:gd name="T4" fmla="*/ 51 w 66"/>
                <a:gd name="T5" fmla="*/ 4 h 74"/>
                <a:gd name="T6" fmla="*/ 58 w 66"/>
                <a:gd name="T7" fmla="*/ 11 h 74"/>
                <a:gd name="T8" fmla="*/ 62 w 66"/>
                <a:gd name="T9" fmla="*/ 23 h 74"/>
                <a:gd name="T10" fmla="*/ 66 w 66"/>
                <a:gd name="T11" fmla="*/ 35 h 74"/>
                <a:gd name="T12" fmla="*/ 66 w 66"/>
                <a:gd name="T13" fmla="*/ 43 h 74"/>
                <a:gd name="T14" fmla="*/ 62 w 66"/>
                <a:gd name="T15" fmla="*/ 55 h 74"/>
                <a:gd name="T16" fmla="*/ 54 w 66"/>
                <a:gd name="T17" fmla="*/ 62 h 74"/>
                <a:gd name="T18" fmla="*/ 51 w 66"/>
                <a:gd name="T19" fmla="*/ 66 h 74"/>
                <a:gd name="T20" fmla="*/ 39 w 66"/>
                <a:gd name="T21" fmla="*/ 70 h 74"/>
                <a:gd name="T22" fmla="*/ 31 w 66"/>
                <a:gd name="T23" fmla="*/ 74 h 74"/>
                <a:gd name="T24" fmla="*/ 23 w 66"/>
                <a:gd name="T25" fmla="*/ 70 h 74"/>
                <a:gd name="T26" fmla="*/ 11 w 66"/>
                <a:gd name="T27" fmla="*/ 66 h 74"/>
                <a:gd name="T28" fmla="*/ 7 w 66"/>
                <a:gd name="T29" fmla="*/ 58 h 74"/>
                <a:gd name="T30" fmla="*/ 0 w 66"/>
                <a:gd name="T31" fmla="*/ 51 h 74"/>
                <a:gd name="T32" fmla="*/ 0 w 66"/>
                <a:gd name="T33" fmla="*/ 35 h 74"/>
                <a:gd name="T34" fmla="*/ 0 w 66"/>
                <a:gd name="T35" fmla="*/ 27 h 74"/>
                <a:gd name="T36" fmla="*/ 3 w 66"/>
                <a:gd name="T37" fmla="*/ 19 h 74"/>
                <a:gd name="T38" fmla="*/ 7 w 66"/>
                <a:gd name="T39" fmla="*/ 7 h 74"/>
                <a:gd name="T40" fmla="*/ 15 w 66"/>
                <a:gd name="T41" fmla="*/ 4 h 74"/>
                <a:gd name="T42" fmla="*/ 23 w 66"/>
                <a:gd name="T43" fmla="*/ 0 h 74"/>
                <a:gd name="T44" fmla="*/ 31 w 66"/>
                <a:gd name="T45" fmla="*/ 0 h 74"/>
                <a:gd name="T46" fmla="*/ 31 w 66"/>
                <a:gd name="T47" fmla="*/ 4 h 74"/>
                <a:gd name="T48" fmla="*/ 27 w 66"/>
                <a:gd name="T49" fmla="*/ 4 h 74"/>
                <a:gd name="T50" fmla="*/ 19 w 66"/>
                <a:gd name="T51" fmla="*/ 7 h 74"/>
                <a:gd name="T52" fmla="*/ 15 w 66"/>
                <a:gd name="T53" fmla="*/ 11 h 74"/>
                <a:gd name="T54" fmla="*/ 15 w 66"/>
                <a:gd name="T55" fmla="*/ 15 h 74"/>
                <a:gd name="T56" fmla="*/ 11 w 66"/>
                <a:gd name="T57" fmla="*/ 23 h 74"/>
                <a:gd name="T58" fmla="*/ 11 w 66"/>
                <a:gd name="T59" fmla="*/ 31 h 74"/>
                <a:gd name="T60" fmla="*/ 11 w 66"/>
                <a:gd name="T61" fmla="*/ 43 h 74"/>
                <a:gd name="T62" fmla="*/ 19 w 66"/>
                <a:gd name="T63" fmla="*/ 58 h 74"/>
                <a:gd name="T64" fmla="*/ 27 w 66"/>
                <a:gd name="T65" fmla="*/ 66 h 74"/>
                <a:gd name="T66" fmla="*/ 35 w 66"/>
                <a:gd name="T67" fmla="*/ 66 h 74"/>
                <a:gd name="T68" fmla="*/ 43 w 66"/>
                <a:gd name="T69" fmla="*/ 66 h 74"/>
                <a:gd name="T70" fmla="*/ 47 w 66"/>
                <a:gd name="T71" fmla="*/ 62 h 74"/>
                <a:gd name="T72" fmla="*/ 51 w 66"/>
                <a:gd name="T73" fmla="*/ 55 h 74"/>
                <a:gd name="T74" fmla="*/ 51 w 66"/>
                <a:gd name="T75" fmla="*/ 39 h 74"/>
                <a:gd name="T76" fmla="*/ 51 w 66"/>
                <a:gd name="T77" fmla="*/ 31 h 74"/>
                <a:gd name="T78" fmla="*/ 51 w 66"/>
                <a:gd name="T79" fmla="*/ 19 h 74"/>
                <a:gd name="T80" fmla="*/ 43 w 66"/>
                <a:gd name="T81" fmla="*/ 11 h 74"/>
                <a:gd name="T82" fmla="*/ 39 w 66"/>
                <a:gd name="T83" fmla="*/ 7 h 74"/>
                <a:gd name="T84" fmla="*/ 31 w 66"/>
                <a:gd name="T85" fmla="*/ 4 h 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6"/>
                <a:gd name="T130" fmla="*/ 0 h 74"/>
                <a:gd name="T131" fmla="*/ 66 w 66"/>
                <a:gd name="T132" fmla="*/ 74 h 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6" h="74">
                  <a:moveTo>
                    <a:pt x="31" y="0"/>
                  </a:moveTo>
                  <a:lnTo>
                    <a:pt x="43" y="0"/>
                  </a:lnTo>
                  <a:lnTo>
                    <a:pt x="51" y="4"/>
                  </a:lnTo>
                  <a:lnTo>
                    <a:pt x="58" y="11"/>
                  </a:lnTo>
                  <a:lnTo>
                    <a:pt x="62" y="23"/>
                  </a:lnTo>
                  <a:lnTo>
                    <a:pt x="66" y="35"/>
                  </a:lnTo>
                  <a:lnTo>
                    <a:pt x="66" y="43"/>
                  </a:lnTo>
                  <a:lnTo>
                    <a:pt x="62" y="55"/>
                  </a:lnTo>
                  <a:lnTo>
                    <a:pt x="54" y="62"/>
                  </a:lnTo>
                  <a:lnTo>
                    <a:pt x="51" y="66"/>
                  </a:lnTo>
                  <a:lnTo>
                    <a:pt x="39" y="70"/>
                  </a:lnTo>
                  <a:lnTo>
                    <a:pt x="31" y="74"/>
                  </a:lnTo>
                  <a:lnTo>
                    <a:pt x="23" y="70"/>
                  </a:lnTo>
                  <a:lnTo>
                    <a:pt x="11" y="66"/>
                  </a:lnTo>
                  <a:lnTo>
                    <a:pt x="7" y="58"/>
                  </a:lnTo>
                  <a:lnTo>
                    <a:pt x="0" y="51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3" y="19"/>
                  </a:lnTo>
                  <a:lnTo>
                    <a:pt x="7" y="7"/>
                  </a:lnTo>
                  <a:lnTo>
                    <a:pt x="15" y="4"/>
                  </a:lnTo>
                  <a:lnTo>
                    <a:pt x="23" y="0"/>
                  </a:lnTo>
                  <a:lnTo>
                    <a:pt x="31" y="0"/>
                  </a:lnTo>
                  <a:close/>
                  <a:moveTo>
                    <a:pt x="31" y="4"/>
                  </a:moveTo>
                  <a:lnTo>
                    <a:pt x="27" y="4"/>
                  </a:lnTo>
                  <a:lnTo>
                    <a:pt x="19" y="7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11" y="23"/>
                  </a:lnTo>
                  <a:lnTo>
                    <a:pt x="11" y="31"/>
                  </a:lnTo>
                  <a:lnTo>
                    <a:pt x="11" y="43"/>
                  </a:lnTo>
                  <a:lnTo>
                    <a:pt x="19" y="58"/>
                  </a:lnTo>
                  <a:lnTo>
                    <a:pt x="27" y="66"/>
                  </a:lnTo>
                  <a:lnTo>
                    <a:pt x="35" y="66"/>
                  </a:lnTo>
                  <a:lnTo>
                    <a:pt x="43" y="66"/>
                  </a:lnTo>
                  <a:lnTo>
                    <a:pt x="47" y="62"/>
                  </a:lnTo>
                  <a:lnTo>
                    <a:pt x="51" y="55"/>
                  </a:lnTo>
                  <a:lnTo>
                    <a:pt x="51" y="39"/>
                  </a:lnTo>
                  <a:lnTo>
                    <a:pt x="51" y="31"/>
                  </a:lnTo>
                  <a:lnTo>
                    <a:pt x="51" y="19"/>
                  </a:lnTo>
                  <a:lnTo>
                    <a:pt x="43" y="11"/>
                  </a:lnTo>
                  <a:lnTo>
                    <a:pt x="39" y="7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0" name="Freeform 31"/>
            <p:cNvSpPr>
              <a:spLocks noEditPoints="1"/>
            </p:cNvSpPr>
            <p:nvPr/>
          </p:nvSpPr>
          <p:spPr bwMode="auto">
            <a:xfrm>
              <a:off x="1749" y="2516"/>
              <a:ext cx="75" cy="105"/>
            </a:xfrm>
            <a:custGeom>
              <a:avLst/>
              <a:gdLst>
                <a:gd name="T0" fmla="*/ 24 w 75"/>
                <a:gd name="T1" fmla="*/ 0 h 105"/>
                <a:gd name="T2" fmla="*/ 28 w 75"/>
                <a:gd name="T3" fmla="*/ 15 h 105"/>
                <a:gd name="T4" fmla="*/ 39 w 75"/>
                <a:gd name="T5" fmla="*/ 4 h 105"/>
                <a:gd name="T6" fmla="*/ 47 w 75"/>
                <a:gd name="T7" fmla="*/ 0 h 105"/>
                <a:gd name="T8" fmla="*/ 67 w 75"/>
                <a:gd name="T9" fmla="*/ 7 h 105"/>
                <a:gd name="T10" fmla="*/ 75 w 75"/>
                <a:gd name="T11" fmla="*/ 35 h 105"/>
                <a:gd name="T12" fmla="*/ 71 w 75"/>
                <a:gd name="T13" fmla="*/ 55 h 105"/>
                <a:gd name="T14" fmla="*/ 55 w 75"/>
                <a:gd name="T15" fmla="*/ 70 h 105"/>
                <a:gd name="T16" fmla="*/ 39 w 75"/>
                <a:gd name="T17" fmla="*/ 74 h 105"/>
                <a:gd name="T18" fmla="*/ 32 w 75"/>
                <a:gd name="T19" fmla="*/ 70 h 105"/>
                <a:gd name="T20" fmla="*/ 28 w 75"/>
                <a:gd name="T21" fmla="*/ 90 h 105"/>
                <a:gd name="T22" fmla="*/ 28 w 75"/>
                <a:gd name="T23" fmla="*/ 98 h 105"/>
                <a:gd name="T24" fmla="*/ 32 w 75"/>
                <a:gd name="T25" fmla="*/ 102 h 105"/>
                <a:gd name="T26" fmla="*/ 35 w 75"/>
                <a:gd name="T27" fmla="*/ 105 h 105"/>
                <a:gd name="T28" fmla="*/ 0 w 75"/>
                <a:gd name="T29" fmla="*/ 105 h 105"/>
                <a:gd name="T30" fmla="*/ 4 w 75"/>
                <a:gd name="T31" fmla="*/ 105 h 105"/>
                <a:gd name="T32" fmla="*/ 12 w 75"/>
                <a:gd name="T33" fmla="*/ 102 h 105"/>
                <a:gd name="T34" fmla="*/ 12 w 75"/>
                <a:gd name="T35" fmla="*/ 98 h 105"/>
                <a:gd name="T36" fmla="*/ 12 w 75"/>
                <a:gd name="T37" fmla="*/ 90 h 105"/>
                <a:gd name="T38" fmla="*/ 12 w 75"/>
                <a:gd name="T39" fmla="*/ 15 h 105"/>
                <a:gd name="T40" fmla="*/ 12 w 75"/>
                <a:gd name="T41" fmla="*/ 11 h 105"/>
                <a:gd name="T42" fmla="*/ 8 w 75"/>
                <a:gd name="T43" fmla="*/ 7 h 105"/>
                <a:gd name="T44" fmla="*/ 8 w 75"/>
                <a:gd name="T45" fmla="*/ 7 h 105"/>
                <a:gd name="T46" fmla="*/ 4 w 75"/>
                <a:gd name="T47" fmla="*/ 7 h 105"/>
                <a:gd name="T48" fmla="*/ 28 w 75"/>
                <a:gd name="T49" fmla="*/ 47 h 105"/>
                <a:gd name="T50" fmla="*/ 28 w 75"/>
                <a:gd name="T51" fmla="*/ 58 h 105"/>
                <a:gd name="T52" fmla="*/ 32 w 75"/>
                <a:gd name="T53" fmla="*/ 66 h 105"/>
                <a:gd name="T54" fmla="*/ 43 w 75"/>
                <a:gd name="T55" fmla="*/ 66 h 105"/>
                <a:gd name="T56" fmla="*/ 55 w 75"/>
                <a:gd name="T57" fmla="*/ 62 h 105"/>
                <a:gd name="T58" fmla="*/ 63 w 75"/>
                <a:gd name="T59" fmla="*/ 39 h 105"/>
                <a:gd name="T60" fmla="*/ 55 w 75"/>
                <a:gd name="T61" fmla="*/ 15 h 105"/>
                <a:gd name="T62" fmla="*/ 43 w 75"/>
                <a:gd name="T63" fmla="*/ 11 h 105"/>
                <a:gd name="T64" fmla="*/ 35 w 75"/>
                <a:gd name="T65" fmla="*/ 11 h 105"/>
                <a:gd name="T66" fmla="*/ 28 w 75"/>
                <a:gd name="T67" fmla="*/ 19 h 1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"/>
                <a:gd name="T103" fmla="*/ 0 h 105"/>
                <a:gd name="T104" fmla="*/ 75 w 75"/>
                <a:gd name="T105" fmla="*/ 105 h 1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" h="105">
                  <a:moveTo>
                    <a:pt x="4" y="7"/>
                  </a:moveTo>
                  <a:lnTo>
                    <a:pt x="24" y="0"/>
                  </a:lnTo>
                  <a:lnTo>
                    <a:pt x="28" y="0"/>
                  </a:lnTo>
                  <a:lnTo>
                    <a:pt x="28" y="15"/>
                  </a:lnTo>
                  <a:lnTo>
                    <a:pt x="32" y="7"/>
                  </a:lnTo>
                  <a:lnTo>
                    <a:pt x="39" y="4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9" y="0"/>
                  </a:lnTo>
                  <a:lnTo>
                    <a:pt x="67" y="7"/>
                  </a:lnTo>
                  <a:lnTo>
                    <a:pt x="75" y="19"/>
                  </a:lnTo>
                  <a:lnTo>
                    <a:pt x="75" y="35"/>
                  </a:lnTo>
                  <a:lnTo>
                    <a:pt x="75" y="43"/>
                  </a:lnTo>
                  <a:lnTo>
                    <a:pt x="71" y="55"/>
                  </a:lnTo>
                  <a:lnTo>
                    <a:pt x="67" y="62"/>
                  </a:lnTo>
                  <a:lnTo>
                    <a:pt x="55" y="70"/>
                  </a:lnTo>
                  <a:lnTo>
                    <a:pt x="43" y="74"/>
                  </a:lnTo>
                  <a:lnTo>
                    <a:pt x="39" y="74"/>
                  </a:lnTo>
                  <a:lnTo>
                    <a:pt x="32" y="70"/>
                  </a:lnTo>
                  <a:lnTo>
                    <a:pt x="28" y="66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28" y="102"/>
                  </a:lnTo>
                  <a:lnTo>
                    <a:pt x="32" y="102"/>
                  </a:lnTo>
                  <a:lnTo>
                    <a:pt x="35" y="105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8" y="102"/>
                  </a:lnTo>
                  <a:lnTo>
                    <a:pt x="12" y="102"/>
                  </a:lnTo>
                  <a:lnTo>
                    <a:pt x="12" y="98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12" y="7"/>
                  </a:lnTo>
                  <a:lnTo>
                    <a:pt x="8" y="7"/>
                  </a:lnTo>
                  <a:lnTo>
                    <a:pt x="4" y="7"/>
                  </a:lnTo>
                  <a:close/>
                  <a:moveTo>
                    <a:pt x="28" y="19"/>
                  </a:moveTo>
                  <a:lnTo>
                    <a:pt x="28" y="47"/>
                  </a:lnTo>
                  <a:lnTo>
                    <a:pt x="28" y="55"/>
                  </a:lnTo>
                  <a:lnTo>
                    <a:pt x="28" y="58"/>
                  </a:lnTo>
                  <a:lnTo>
                    <a:pt x="28" y="62"/>
                  </a:lnTo>
                  <a:lnTo>
                    <a:pt x="32" y="66"/>
                  </a:lnTo>
                  <a:lnTo>
                    <a:pt x="35" y="66"/>
                  </a:lnTo>
                  <a:lnTo>
                    <a:pt x="43" y="66"/>
                  </a:lnTo>
                  <a:lnTo>
                    <a:pt x="51" y="66"/>
                  </a:lnTo>
                  <a:lnTo>
                    <a:pt x="55" y="62"/>
                  </a:lnTo>
                  <a:lnTo>
                    <a:pt x="59" y="55"/>
                  </a:lnTo>
                  <a:lnTo>
                    <a:pt x="63" y="39"/>
                  </a:lnTo>
                  <a:lnTo>
                    <a:pt x="59" y="27"/>
                  </a:lnTo>
                  <a:lnTo>
                    <a:pt x="55" y="15"/>
                  </a:lnTo>
                  <a:lnTo>
                    <a:pt x="51" y="11"/>
                  </a:lnTo>
                  <a:lnTo>
                    <a:pt x="43" y="11"/>
                  </a:lnTo>
                  <a:lnTo>
                    <a:pt x="39" y="11"/>
                  </a:lnTo>
                  <a:lnTo>
                    <a:pt x="35" y="11"/>
                  </a:lnTo>
                  <a:lnTo>
                    <a:pt x="32" y="15"/>
                  </a:lnTo>
                  <a:lnTo>
                    <a:pt x="28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1" name="Freeform 32"/>
            <p:cNvSpPr>
              <a:spLocks/>
            </p:cNvSpPr>
            <p:nvPr/>
          </p:nvSpPr>
          <p:spPr bwMode="auto">
            <a:xfrm>
              <a:off x="1828" y="2484"/>
              <a:ext cx="113" cy="106"/>
            </a:xfrm>
            <a:custGeom>
              <a:avLst/>
              <a:gdLst>
                <a:gd name="T0" fmla="*/ 0 w 113"/>
                <a:gd name="T1" fmla="*/ 0 h 106"/>
                <a:gd name="T2" fmla="*/ 27 w 113"/>
                <a:gd name="T3" fmla="*/ 0 h 106"/>
                <a:gd name="T4" fmla="*/ 90 w 113"/>
                <a:gd name="T5" fmla="*/ 79 h 106"/>
                <a:gd name="T6" fmla="*/ 90 w 113"/>
                <a:gd name="T7" fmla="*/ 16 h 106"/>
                <a:gd name="T8" fmla="*/ 90 w 113"/>
                <a:gd name="T9" fmla="*/ 8 h 106"/>
                <a:gd name="T10" fmla="*/ 90 w 113"/>
                <a:gd name="T11" fmla="*/ 4 h 106"/>
                <a:gd name="T12" fmla="*/ 86 w 113"/>
                <a:gd name="T13" fmla="*/ 0 h 106"/>
                <a:gd name="T14" fmla="*/ 82 w 113"/>
                <a:gd name="T15" fmla="*/ 0 h 106"/>
                <a:gd name="T16" fmla="*/ 78 w 113"/>
                <a:gd name="T17" fmla="*/ 0 h 106"/>
                <a:gd name="T18" fmla="*/ 78 w 113"/>
                <a:gd name="T19" fmla="*/ 0 h 106"/>
                <a:gd name="T20" fmla="*/ 113 w 113"/>
                <a:gd name="T21" fmla="*/ 0 h 106"/>
                <a:gd name="T22" fmla="*/ 113 w 113"/>
                <a:gd name="T23" fmla="*/ 0 h 106"/>
                <a:gd name="T24" fmla="*/ 109 w 113"/>
                <a:gd name="T25" fmla="*/ 0 h 106"/>
                <a:gd name="T26" fmla="*/ 102 w 113"/>
                <a:gd name="T27" fmla="*/ 0 h 106"/>
                <a:gd name="T28" fmla="*/ 98 w 113"/>
                <a:gd name="T29" fmla="*/ 4 h 106"/>
                <a:gd name="T30" fmla="*/ 98 w 113"/>
                <a:gd name="T31" fmla="*/ 8 h 106"/>
                <a:gd name="T32" fmla="*/ 98 w 113"/>
                <a:gd name="T33" fmla="*/ 16 h 106"/>
                <a:gd name="T34" fmla="*/ 98 w 113"/>
                <a:gd name="T35" fmla="*/ 106 h 106"/>
                <a:gd name="T36" fmla="*/ 94 w 113"/>
                <a:gd name="T37" fmla="*/ 106 h 106"/>
                <a:gd name="T38" fmla="*/ 27 w 113"/>
                <a:gd name="T39" fmla="*/ 20 h 106"/>
                <a:gd name="T40" fmla="*/ 27 w 113"/>
                <a:gd name="T41" fmla="*/ 87 h 106"/>
                <a:gd name="T42" fmla="*/ 27 w 113"/>
                <a:gd name="T43" fmla="*/ 94 h 106"/>
                <a:gd name="T44" fmla="*/ 27 w 113"/>
                <a:gd name="T45" fmla="*/ 98 h 106"/>
                <a:gd name="T46" fmla="*/ 31 w 113"/>
                <a:gd name="T47" fmla="*/ 102 h 106"/>
                <a:gd name="T48" fmla="*/ 39 w 113"/>
                <a:gd name="T49" fmla="*/ 102 h 106"/>
                <a:gd name="T50" fmla="*/ 39 w 113"/>
                <a:gd name="T51" fmla="*/ 102 h 106"/>
                <a:gd name="T52" fmla="*/ 39 w 113"/>
                <a:gd name="T53" fmla="*/ 102 h 106"/>
                <a:gd name="T54" fmla="*/ 4 w 113"/>
                <a:gd name="T55" fmla="*/ 102 h 106"/>
                <a:gd name="T56" fmla="*/ 4 w 113"/>
                <a:gd name="T57" fmla="*/ 102 h 106"/>
                <a:gd name="T58" fmla="*/ 7 w 113"/>
                <a:gd name="T59" fmla="*/ 102 h 106"/>
                <a:gd name="T60" fmla="*/ 15 w 113"/>
                <a:gd name="T61" fmla="*/ 102 h 106"/>
                <a:gd name="T62" fmla="*/ 19 w 113"/>
                <a:gd name="T63" fmla="*/ 98 h 106"/>
                <a:gd name="T64" fmla="*/ 19 w 113"/>
                <a:gd name="T65" fmla="*/ 94 h 106"/>
                <a:gd name="T66" fmla="*/ 19 w 113"/>
                <a:gd name="T67" fmla="*/ 87 h 106"/>
                <a:gd name="T68" fmla="*/ 19 w 113"/>
                <a:gd name="T69" fmla="*/ 12 h 106"/>
                <a:gd name="T70" fmla="*/ 15 w 113"/>
                <a:gd name="T71" fmla="*/ 8 h 106"/>
                <a:gd name="T72" fmla="*/ 11 w 113"/>
                <a:gd name="T73" fmla="*/ 4 h 106"/>
                <a:gd name="T74" fmla="*/ 11 w 113"/>
                <a:gd name="T75" fmla="*/ 4 h 106"/>
                <a:gd name="T76" fmla="*/ 7 w 113"/>
                <a:gd name="T77" fmla="*/ 4 h 106"/>
                <a:gd name="T78" fmla="*/ 4 w 113"/>
                <a:gd name="T79" fmla="*/ 0 h 106"/>
                <a:gd name="T80" fmla="*/ 0 w 113"/>
                <a:gd name="T81" fmla="*/ 0 h 106"/>
                <a:gd name="T82" fmla="*/ 0 w 113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06"/>
                <a:gd name="T128" fmla="*/ 113 w 113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06">
                  <a:moveTo>
                    <a:pt x="0" y="0"/>
                  </a:moveTo>
                  <a:lnTo>
                    <a:pt x="27" y="0"/>
                  </a:lnTo>
                  <a:lnTo>
                    <a:pt x="90" y="79"/>
                  </a:lnTo>
                  <a:lnTo>
                    <a:pt x="90" y="16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02" y="0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98" y="16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7" y="20"/>
                  </a:lnTo>
                  <a:lnTo>
                    <a:pt x="27" y="87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9" y="102"/>
                  </a:lnTo>
                  <a:lnTo>
                    <a:pt x="4" y="102"/>
                  </a:lnTo>
                  <a:lnTo>
                    <a:pt x="7" y="102"/>
                  </a:lnTo>
                  <a:lnTo>
                    <a:pt x="15" y="102"/>
                  </a:lnTo>
                  <a:lnTo>
                    <a:pt x="19" y="98"/>
                  </a:lnTo>
                  <a:lnTo>
                    <a:pt x="19" y="94"/>
                  </a:lnTo>
                  <a:lnTo>
                    <a:pt x="19" y="87"/>
                  </a:lnTo>
                  <a:lnTo>
                    <a:pt x="19" y="12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7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2" name="Line 33"/>
            <p:cNvSpPr>
              <a:spLocks noChangeShapeType="1"/>
            </p:cNvSpPr>
            <p:nvPr/>
          </p:nvSpPr>
          <p:spPr bwMode="auto">
            <a:xfrm flipH="1">
              <a:off x="1283" y="1200"/>
              <a:ext cx="368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3" name="Line 34"/>
            <p:cNvSpPr>
              <a:spLocks noChangeShapeType="1"/>
            </p:cNvSpPr>
            <p:nvPr/>
          </p:nvSpPr>
          <p:spPr bwMode="auto">
            <a:xfrm>
              <a:off x="1651" y="1200"/>
              <a:ext cx="369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4" name="Line 35"/>
            <p:cNvSpPr>
              <a:spLocks noChangeShapeType="1"/>
            </p:cNvSpPr>
            <p:nvPr/>
          </p:nvSpPr>
          <p:spPr bwMode="auto">
            <a:xfrm flipH="1">
              <a:off x="733" y="1872"/>
              <a:ext cx="318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5" name="Line 36"/>
            <p:cNvSpPr>
              <a:spLocks noChangeShapeType="1"/>
            </p:cNvSpPr>
            <p:nvPr/>
          </p:nvSpPr>
          <p:spPr bwMode="auto">
            <a:xfrm>
              <a:off x="1051" y="1872"/>
              <a:ext cx="318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6" name="Line 37"/>
            <p:cNvSpPr>
              <a:spLocks noChangeShapeType="1"/>
            </p:cNvSpPr>
            <p:nvPr/>
          </p:nvSpPr>
          <p:spPr bwMode="auto">
            <a:xfrm flipH="1">
              <a:off x="459" y="2245"/>
              <a:ext cx="274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7" name="Line 38"/>
            <p:cNvSpPr>
              <a:spLocks noChangeShapeType="1"/>
            </p:cNvSpPr>
            <p:nvPr/>
          </p:nvSpPr>
          <p:spPr bwMode="auto">
            <a:xfrm>
              <a:off x="733" y="2245"/>
              <a:ext cx="318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8" name="Line 39"/>
            <p:cNvSpPr>
              <a:spLocks noChangeShapeType="1"/>
            </p:cNvSpPr>
            <p:nvPr/>
          </p:nvSpPr>
          <p:spPr bwMode="auto">
            <a:xfrm flipH="1">
              <a:off x="1737" y="1872"/>
              <a:ext cx="369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49" name="Line 40"/>
            <p:cNvSpPr>
              <a:spLocks noChangeShapeType="1"/>
            </p:cNvSpPr>
            <p:nvPr/>
          </p:nvSpPr>
          <p:spPr bwMode="auto">
            <a:xfrm>
              <a:off x="2106" y="1872"/>
              <a:ext cx="259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50" name="Line 41"/>
            <p:cNvSpPr>
              <a:spLocks noChangeShapeType="1"/>
            </p:cNvSpPr>
            <p:nvPr/>
          </p:nvSpPr>
          <p:spPr bwMode="auto">
            <a:xfrm>
              <a:off x="1741" y="2245"/>
              <a:ext cx="1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51" name="Line 42"/>
            <p:cNvSpPr>
              <a:spLocks noChangeShapeType="1"/>
            </p:cNvSpPr>
            <p:nvPr/>
          </p:nvSpPr>
          <p:spPr bwMode="auto">
            <a:xfrm>
              <a:off x="1584" y="1680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4110038" y="1681163"/>
            <a:ext cx="3151187" cy="2479675"/>
            <a:chOff x="2589" y="1059"/>
            <a:chExt cx="1985" cy="1562"/>
          </a:xfrm>
        </p:grpSpPr>
        <p:sp>
          <p:nvSpPr>
            <p:cNvPr id="44068" name="Freeform 44"/>
            <p:cNvSpPr>
              <a:spLocks/>
            </p:cNvSpPr>
            <p:nvPr/>
          </p:nvSpPr>
          <p:spPr bwMode="auto">
            <a:xfrm>
              <a:off x="3593" y="1059"/>
              <a:ext cx="67" cy="106"/>
            </a:xfrm>
            <a:custGeom>
              <a:avLst/>
              <a:gdLst>
                <a:gd name="T0" fmla="*/ 63 w 67"/>
                <a:gd name="T1" fmla="*/ 35 h 106"/>
                <a:gd name="T2" fmla="*/ 59 w 67"/>
                <a:gd name="T3" fmla="*/ 27 h 106"/>
                <a:gd name="T4" fmla="*/ 51 w 67"/>
                <a:gd name="T5" fmla="*/ 11 h 106"/>
                <a:gd name="T6" fmla="*/ 39 w 67"/>
                <a:gd name="T7" fmla="*/ 4 h 106"/>
                <a:gd name="T8" fmla="*/ 24 w 67"/>
                <a:gd name="T9" fmla="*/ 7 h 106"/>
                <a:gd name="T10" fmla="*/ 16 w 67"/>
                <a:gd name="T11" fmla="*/ 15 h 106"/>
                <a:gd name="T12" fmla="*/ 12 w 67"/>
                <a:gd name="T13" fmla="*/ 27 h 106"/>
                <a:gd name="T14" fmla="*/ 20 w 67"/>
                <a:gd name="T15" fmla="*/ 35 h 106"/>
                <a:gd name="T16" fmla="*/ 39 w 67"/>
                <a:gd name="T17" fmla="*/ 47 h 106"/>
                <a:gd name="T18" fmla="*/ 59 w 67"/>
                <a:gd name="T19" fmla="*/ 58 h 106"/>
                <a:gd name="T20" fmla="*/ 67 w 67"/>
                <a:gd name="T21" fmla="*/ 66 h 106"/>
                <a:gd name="T22" fmla="*/ 67 w 67"/>
                <a:gd name="T23" fmla="*/ 78 h 106"/>
                <a:gd name="T24" fmla="*/ 59 w 67"/>
                <a:gd name="T25" fmla="*/ 98 h 106"/>
                <a:gd name="T26" fmla="*/ 36 w 67"/>
                <a:gd name="T27" fmla="*/ 106 h 106"/>
                <a:gd name="T28" fmla="*/ 28 w 67"/>
                <a:gd name="T29" fmla="*/ 106 h 106"/>
                <a:gd name="T30" fmla="*/ 16 w 67"/>
                <a:gd name="T31" fmla="*/ 102 h 106"/>
                <a:gd name="T32" fmla="*/ 8 w 67"/>
                <a:gd name="T33" fmla="*/ 102 h 106"/>
                <a:gd name="T34" fmla="*/ 4 w 67"/>
                <a:gd name="T35" fmla="*/ 102 h 106"/>
                <a:gd name="T36" fmla="*/ 4 w 67"/>
                <a:gd name="T37" fmla="*/ 106 h 106"/>
                <a:gd name="T38" fmla="*/ 0 w 67"/>
                <a:gd name="T39" fmla="*/ 70 h 106"/>
                <a:gd name="T40" fmla="*/ 4 w 67"/>
                <a:gd name="T41" fmla="*/ 82 h 106"/>
                <a:gd name="T42" fmla="*/ 12 w 67"/>
                <a:gd name="T43" fmla="*/ 94 h 106"/>
                <a:gd name="T44" fmla="*/ 28 w 67"/>
                <a:gd name="T45" fmla="*/ 102 h 106"/>
                <a:gd name="T46" fmla="*/ 43 w 67"/>
                <a:gd name="T47" fmla="*/ 102 h 106"/>
                <a:gd name="T48" fmla="*/ 55 w 67"/>
                <a:gd name="T49" fmla="*/ 94 h 106"/>
                <a:gd name="T50" fmla="*/ 55 w 67"/>
                <a:gd name="T51" fmla="*/ 82 h 106"/>
                <a:gd name="T52" fmla="*/ 51 w 67"/>
                <a:gd name="T53" fmla="*/ 74 h 106"/>
                <a:gd name="T54" fmla="*/ 39 w 67"/>
                <a:gd name="T55" fmla="*/ 66 h 106"/>
                <a:gd name="T56" fmla="*/ 20 w 67"/>
                <a:gd name="T57" fmla="*/ 55 h 106"/>
                <a:gd name="T58" fmla="*/ 8 w 67"/>
                <a:gd name="T59" fmla="*/ 43 h 106"/>
                <a:gd name="T60" fmla="*/ 0 w 67"/>
                <a:gd name="T61" fmla="*/ 35 h 106"/>
                <a:gd name="T62" fmla="*/ 0 w 67"/>
                <a:gd name="T63" fmla="*/ 15 h 106"/>
                <a:gd name="T64" fmla="*/ 20 w 67"/>
                <a:gd name="T65" fmla="*/ 0 h 106"/>
                <a:gd name="T66" fmla="*/ 39 w 67"/>
                <a:gd name="T67" fmla="*/ 0 h 106"/>
                <a:gd name="T68" fmla="*/ 51 w 67"/>
                <a:gd name="T69" fmla="*/ 4 h 106"/>
                <a:gd name="T70" fmla="*/ 55 w 67"/>
                <a:gd name="T71" fmla="*/ 7 h 106"/>
                <a:gd name="T72" fmla="*/ 59 w 67"/>
                <a:gd name="T73" fmla="*/ 4 h 106"/>
                <a:gd name="T74" fmla="*/ 63 w 67"/>
                <a:gd name="T75" fmla="*/ 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7"/>
                <a:gd name="T115" fmla="*/ 0 h 106"/>
                <a:gd name="T116" fmla="*/ 67 w 67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7" h="106">
                  <a:moveTo>
                    <a:pt x="63" y="0"/>
                  </a:moveTo>
                  <a:lnTo>
                    <a:pt x="63" y="35"/>
                  </a:lnTo>
                  <a:lnTo>
                    <a:pt x="59" y="35"/>
                  </a:lnTo>
                  <a:lnTo>
                    <a:pt x="59" y="27"/>
                  </a:lnTo>
                  <a:lnTo>
                    <a:pt x="55" y="19"/>
                  </a:lnTo>
                  <a:lnTo>
                    <a:pt x="51" y="11"/>
                  </a:lnTo>
                  <a:lnTo>
                    <a:pt x="43" y="7"/>
                  </a:lnTo>
                  <a:lnTo>
                    <a:pt x="39" y="4"/>
                  </a:lnTo>
                  <a:lnTo>
                    <a:pt x="32" y="4"/>
                  </a:lnTo>
                  <a:lnTo>
                    <a:pt x="24" y="7"/>
                  </a:lnTo>
                  <a:lnTo>
                    <a:pt x="20" y="7"/>
                  </a:lnTo>
                  <a:lnTo>
                    <a:pt x="16" y="15"/>
                  </a:lnTo>
                  <a:lnTo>
                    <a:pt x="12" y="19"/>
                  </a:lnTo>
                  <a:lnTo>
                    <a:pt x="12" y="27"/>
                  </a:lnTo>
                  <a:lnTo>
                    <a:pt x="16" y="31"/>
                  </a:lnTo>
                  <a:lnTo>
                    <a:pt x="20" y="35"/>
                  </a:lnTo>
                  <a:lnTo>
                    <a:pt x="28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9" y="58"/>
                  </a:lnTo>
                  <a:lnTo>
                    <a:pt x="63" y="62"/>
                  </a:lnTo>
                  <a:lnTo>
                    <a:pt x="67" y="66"/>
                  </a:lnTo>
                  <a:lnTo>
                    <a:pt x="67" y="74"/>
                  </a:lnTo>
                  <a:lnTo>
                    <a:pt x="67" y="78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47" y="106"/>
                  </a:lnTo>
                  <a:lnTo>
                    <a:pt x="36" y="106"/>
                  </a:lnTo>
                  <a:lnTo>
                    <a:pt x="32" y="106"/>
                  </a:lnTo>
                  <a:lnTo>
                    <a:pt x="28" y="106"/>
                  </a:lnTo>
                  <a:lnTo>
                    <a:pt x="24" y="106"/>
                  </a:lnTo>
                  <a:lnTo>
                    <a:pt x="16" y="102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0" y="106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4" y="82"/>
                  </a:lnTo>
                  <a:lnTo>
                    <a:pt x="8" y="90"/>
                  </a:lnTo>
                  <a:lnTo>
                    <a:pt x="12" y="94"/>
                  </a:lnTo>
                  <a:lnTo>
                    <a:pt x="20" y="98"/>
                  </a:lnTo>
                  <a:lnTo>
                    <a:pt x="28" y="102"/>
                  </a:lnTo>
                  <a:lnTo>
                    <a:pt x="36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1" y="78"/>
                  </a:lnTo>
                  <a:lnTo>
                    <a:pt x="51" y="74"/>
                  </a:lnTo>
                  <a:lnTo>
                    <a:pt x="47" y="70"/>
                  </a:lnTo>
                  <a:lnTo>
                    <a:pt x="39" y="66"/>
                  </a:lnTo>
                  <a:lnTo>
                    <a:pt x="32" y="62"/>
                  </a:lnTo>
                  <a:lnTo>
                    <a:pt x="20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0" y="15"/>
                  </a:lnTo>
                  <a:lnTo>
                    <a:pt x="8" y="7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7" y="4"/>
                  </a:lnTo>
                  <a:lnTo>
                    <a:pt x="51" y="4"/>
                  </a:lnTo>
                  <a:lnTo>
                    <a:pt x="55" y="7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9" name="Freeform 45"/>
            <p:cNvSpPr>
              <a:spLocks noEditPoints="1"/>
            </p:cNvSpPr>
            <p:nvPr/>
          </p:nvSpPr>
          <p:spPr bwMode="auto">
            <a:xfrm>
              <a:off x="3099" y="1435"/>
              <a:ext cx="110" cy="106"/>
            </a:xfrm>
            <a:custGeom>
              <a:avLst/>
              <a:gdLst>
                <a:gd name="T0" fmla="*/ 71 w 110"/>
                <a:gd name="T1" fmla="*/ 71 h 106"/>
                <a:gd name="T2" fmla="*/ 31 w 110"/>
                <a:gd name="T3" fmla="*/ 71 h 106"/>
                <a:gd name="T4" fmla="*/ 23 w 110"/>
                <a:gd name="T5" fmla="*/ 86 h 106"/>
                <a:gd name="T6" fmla="*/ 20 w 110"/>
                <a:gd name="T7" fmla="*/ 94 h 106"/>
                <a:gd name="T8" fmla="*/ 20 w 110"/>
                <a:gd name="T9" fmla="*/ 98 h 106"/>
                <a:gd name="T10" fmla="*/ 20 w 110"/>
                <a:gd name="T11" fmla="*/ 98 h 106"/>
                <a:gd name="T12" fmla="*/ 23 w 110"/>
                <a:gd name="T13" fmla="*/ 102 h 106"/>
                <a:gd name="T14" fmla="*/ 27 w 110"/>
                <a:gd name="T15" fmla="*/ 102 h 106"/>
                <a:gd name="T16" fmla="*/ 31 w 110"/>
                <a:gd name="T17" fmla="*/ 106 h 106"/>
                <a:gd name="T18" fmla="*/ 31 w 110"/>
                <a:gd name="T19" fmla="*/ 106 h 106"/>
                <a:gd name="T20" fmla="*/ 0 w 110"/>
                <a:gd name="T21" fmla="*/ 106 h 106"/>
                <a:gd name="T22" fmla="*/ 0 w 110"/>
                <a:gd name="T23" fmla="*/ 106 h 106"/>
                <a:gd name="T24" fmla="*/ 4 w 110"/>
                <a:gd name="T25" fmla="*/ 102 h 106"/>
                <a:gd name="T26" fmla="*/ 8 w 110"/>
                <a:gd name="T27" fmla="*/ 102 h 106"/>
                <a:gd name="T28" fmla="*/ 12 w 110"/>
                <a:gd name="T29" fmla="*/ 94 h 106"/>
                <a:gd name="T30" fmla="*/ 16 w 110"/>
                <a:gd name="T31" fmla="*/ 86 h 106"/>
                <a:gd name="T32" fmla="*/ 55 w 110"/>
                <a:gd name="T33" fmla="*/ 0 h 106"/>
                <a:gd name="T34" fmla="*/ 59 w 110"/>
                <a:gd name="T35" fmla="*/ 0 h 106"/>
                <a:gd name="T36" fmla="*/ 94 w 110"/>
                <a:gd name="T37" fmla="*/ 86 h 106"/>
                <a:gd name="T38" fmla="*/ 98 w 110"/>
                <a:gd name="T39" fmla="*/ 94 h 106"/>
                <a:gd name="T40" fmla="*/ 102 w 110"/>
                <a:gd name="T41" fmla="*/ 102 h 106"/>
                <a:gd name="T42" fmla="*/ 106 w 110"/>
                <a:gd name="T43" fmla="*/ 102 h 106"/>
                <a:gd name="T44" fmla="*/ 110 w 110"/>
                <a:gd name="T45" fmla="*/ 106 h 106"/>
                <a:gd name="T46" fmla="*/ 110 w 110"/>
                <a:gd name="T47" fmla="*/ 106 h 106"/>
                <a:gd name="T48" fmla="*/ 71 w 110"/>
                <a:gd name="T49" fmla="*/ 106 h 106"/>
                <a:gd name="T50" fmla="*/ 71 w 110"/>
                <a:gd name="T51" fmla="*/ 106 h 106"/>
                <a:gd name="T52" fmla="*/ 74 w 110"/>
                <a:gd name="T53" fmla="*/ 102 h 106"/>
                <a:gd name="T54" fmla="*/ 78 w 110"/>
                <a:gd name="T55" fmla="*/ 102 h 106"/>
                <a:gd name="T56" fmla="*/ 78 w 110"/>
                <a:gd name="T57" fmla="*/ 98 h 106"/>
                <a:gd name="T58" fmla="*/ 78 w 110"/>
                <a:gd name="T59" fmla="*/ 98 h 106"/>
                <a:gd name="T60" fmla="*/ 78 w 110"/>
                <a:gd name="T61" fmla="*/ 94 h 106"/>
                <a:gd name="T62" fmla="*/ 78 w 110"/>
                <a:gd name="T63" fmla="*/ 86 h 106"/>
                <a:gd name="T64" fmla="*/ 71 w 110"/>
                <a:gd name="T65" fmla="*/ 71 h 106"/>
                <a:gd name="T66" fmla="*/ 71 w 110"/>
                <a:gd name="T67" fmla="*/ 67 h 106"/>
                <a:gd name="T68" fmla="*/ 51 w 110"/>
                <a:gd name="T69" fmla="*/ 24 h 106"/>
                <a:gd name="T70" fmla="*/ 31 w 110"/>
                <a:gd name="T71" fmla="*/ 67 h 106"/>
                <a:gd name="T72" fmla="*/ 71 w 110"/>
                <a:gd name="T73" fmla="*/ 67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0"/>
                <a:gd name="T112" fmla="*/ 0 h 106"/>
                <a:gd name="T113" fmla="*/ 110 w 110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0" h="106">
                  <a:moveTo>
                    <a:pt x="71" y="71"/>
                  </a:moveTo>
                  <a:lnTo>
                    <a:pt x="31" y="71"/>
                  </a:lnTo>
                  <a:lnTo>
                    <a:pt x="23" y="86"/>
                  </a:lnTo>
                  <a:lnTo>
                    <a:pt x="20" y="94"/>
                  </a:lnTo>
                  <a:lnTo>
                    <a:pt x="20" y="98"/>
                  </a:lnTo>
                  <a:lnTo>
                    <a:pt x="23" y="102"/>
                  </a:lnTo>
                  <a:lnTo>
                    <a:pt x="27" y="102"/>
                  </a:lnTo>
                  <a:lnTo>
                    <a:pt x="31" y="106"/>
                  </a:lnTo>
                  <a:lnTo>
                    <a:pt x="0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4"/>
                  </a:lnTo>
                  <a:lnTo>
                    <a:pt x="16" y="86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94" y="86"/>
                  </a:lnTo>
                  <a:lnTo>
                    <a:pt x="98" y="94"/>
                  </a:lnTo>
                  <a:lnTo>
                    <a:pt x="102" y="102"/>
                  </a:lnTo>
                  <a:lnTo>
                    <a:pt x="106" y="102"/>
                  </a:lnTo>
                  <a:lnTo>
                    <a:pt x="110" y="106"/>
                  </a:lnTo>
                  <a:lnTo>
                    <a:pt x="71" y="106"/>
                  </a:lnTo>
                  <a:lnTo>
                    <a:pt x="74" y="102"/>
                  </a:lnTo>
                  <a:lnTo>
                    <a:pt x="78" y="102"/>
                  </a:lnTo>
                  <a:lnTo>
                    <a:pt x="78" y="98"/>
                  </a:lnTo>
                  <a:lnTo>
                    <a:pt x="78" y="94"/>
                  </a:lnTo>
                  <a:lnTo>
                    <a:pt x="78" y="86"/>
                  </a:lnTo>
                  <a:lnTo>
                    <a:pt x="71" y="71"/>
                  </a:lnTo>
                  <a:close/>
                  <a:moveTo>
                    <a:pt x="71" y="67"/>
                  </a:moveTo>
                  <a:lnTo>
                    <a:pt x="51" y="24"/>
                  </a:lnTo>
                  <a:lnTo>
                    <a:pt x="31" y="67"/>
                  </a:lnTo>
                  <a:lnTo>
                    <a:pt x="71" y="6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0" name="Freeform 46"/>
            <p:cNvSpPr>
              <a:spLocks/>
            </p:cNvSpPr>
            <p:nvPr/>
          </p:nvSpPr>
          <p:spPr bwMode="auto">
            <a:xfrm>
              <a:off x="3205" y="1435"/>
              <a:ext cx="110" cy="106"/>
            </a:xfrm>
            <a:custGeom>
              <a:avLst/>
              <a:gdLst>
                <a:gd name="T0" fmla="*/ 74 w 110"/>
                <a:gd name="T1" fmla="*/ 4 h 106"/>
                <a:gd name="T2" fmla="*/ 74 w 110"/>
                <a:gd name="T3" fmla="*/ 0 h 106"/>
                <a:gd name="T4" fmla="*/ 110 w 110"/>
                <a:gd name="T5" fmla="*/ 0 h 106"/>
                <a:gd name="T6" fmla="*/ 110 w 110"/>
                <a:gd name="T7" fmla="*/ 4 h 106"/>
                <a:gd name="T8" fmla="*/ 106 w 110"/>
                <a:gd name="T9" fmla="*/ 4 h 106"/>
                <a:gd name="T10" fmla="*/ 98 w 110"/>
                <a:gd name="T11" fmla="*/ 4 h 106"/>
                <a:gd name="T12" fmla="*/ 94 w 110"/>
                <a:gd name="T13" fmla="*/ 8 h 106"/>
                <a:gd name="T14" fmla="*/ 94 w 110"/>
                <a:gd name="T15" fmla="*/ 12 h 106"/>
                <a:gd name="T16" fmla="*/ 94 w 110"/>
                <a:gd name="T17" fmla="*/ 20 h 106"/>
                <a:gd name="T18" fmla="*/ 94 w 110"/>
                <a:gd name="T19" fmla="*/ 63 h 106"/>
                <a:gd name="T20" fmla="*/ 94 w 110"/>
                <a:gd name="T21" fmla="*/ 75 h 106"/>
                <a:gd name="T22" fmla="*/ 90 w 110"/>
                <a:gd name="T23" fmla="*/ 86 h 106"/>
                <a:gd name="T24" fmla="*/ 86 w 110"/>
                <a:gd name="T25" fmla="*/ 94 h 106"/>
                <a:gd name="T26" fmla="*/ 78 w 110"/>
                <a:gd name="T27" fmla="*/ 102 h 106"/>
                <a:gd name="T28" fmla="*/ 67 w 110"/>
                <a:gd name="T29" fmla="*/ 106 h 106"/>
                <a:gd name="T30" fmla="*/ 55 w 110"/>
                <a:gd name="T31" fmla="*/ 106 h 106"/>
                <a:gd name="T32" fmla="*/ 39 w 110"/>
                <a:gd name="T33" fmla="*/ 106 h 106"/>
                <a:gd name="T34" fmla="*/ 27 w 110"/>
                <a:gd name="T35" fmla="*/ 102 h 106"/>
                <a:gd name="T36" fmla="*/ 19 w 110"/>
                <a:gd name="T37" fmla="*/ 94 h 106"/>
                <a:gd name="T38" fmla="*/ 16 w 110"/>
                <a:gd name="T39" fmla="*/ 86 h 106"/>
                <a:gd name="T40" fmla="*/ 16 w 110"/>
                <a:gd name="T41" fmla="*/ 75 h 106"/>
                <a:gd name="T42" fmla="*/ 16 w 110"/>
                <a:gd name="T43" fmla="*/ 59 h 106"/>
                <a:gd name="T44" fmla="*/ 16 w 110"/>
                <a:gd name="T45" fmla="*/ 20 h 106"/>
                <a:gd name="T46" fmla="*/ 12 w 110"/>
                <a:gd name="T47" fmla="*/ 12 h 106"/>
                <a:gd name="T48" fmla="*/ 12 w 110"/>
                <a:gd name="T49" fmla="*/ 8 h 106"/>
                <a:gd name="T50" fmla="*/ 8 w 110"/>
                <a:gd name="T51" fmla="*/ 4 h 106"/>
                <a:gd name="T52" fmla="*/ 4 w 110"/>
                <a:gd name="T53" fmla="*/ 4 h 106"/>
                <a:gd name="T54" fmla="*/ 0 w 110"/>
                <a:gd name="T55" fmla="*/ 4 h 106"/>
                <a:gd name="T56" fmla="*/ 0 w 110"/>
                <a:gd name="T57" fmla="*/ 0 h 106"/>
                <a:gd name="T58" fmla="*/ 43 w 110"/>
                <a:gd name="T59" fmla="*/ 0 h 106"/>
                <a:gd name="T60" fmla="*/ 43 w 110"/>
                <a:gd name="T61" fmla="*/ 4 h 106"/>
                <a:gd name="T62" fmla="*/ 39 w 110"/>
                <a:gd name="T63" fmla="*/ 4 h 106"/>
                <a:gd name="T64" fmla="*/ 35 w 110"/>
                <a:gd name="T65" fmla="*/ 4 h 106"/>
                <a:gd name="T66" fmla="*/ 31 w 110"/>
                <a:gd name="T67" fmla="*/ 8 h 106"/>
                <a:gd name="T68" fmla="*/ 27 w 110"/>
                <a:gd name="T69" fmla="*/ 12 h 106"/>
                <a:gd name="T70" fmla="*/ 27 w 110"/>
                <a:gd name="T71" fmla="*/ 20 h 106"/>
                <a:gd name="T72" fmla="*/ 27 w 110"/>
                <a:gd name="T73" fmla="*/ 67 h 106"/>
                <a:gd name="T74" fmla="*/ 27 w 110"/>
                <a:gd name="T75" fmla="*/ 71 h 106"/>
                <a:gd name="T76" fmla="*/ 31 w 110"/>
                <a:gd name="T77" fmla="*/ 79 h 106"/>
                <a:gd name="T78" fmla="*/ 31 w 110"/>
                <a:gd name="T79" fmla="*/ 86 h 106"/>
                <a:gd name="T80" fmla="*/ 35 w 110"/>
                <a:gd name="T81" fmla="*/ 94 h 106"/>
                <a:gd name="T82" fmla="*/ 35 w 110"/>
                <a:gd name="T83" fmla="*/ 98 h 106"/>
                <a:gd name="T84" fmla="*/ 43 w 110"/>
                <a:gd name="T85" fmla="*/ 98 h 106"/>
                <a:gd name="T86" fmla="*/ 47 w 110"/>
                <a:gd name="T87" fmla="*/ 102 h 106"/>
                <a:gd name="T88" fmla="*/ 55 w 110"/>
                <a:gd name="T89" fmla="*/ 102 h 106"/>
                <a:gd name="T90" fmla="*/ 67 w 110"/>
                <a:gd name="T91" fmla="*/ 102 h 106"/>
                <a:gd name="T92" fmla="*/ 74 w 110"/>
                <a:gd name="T93" fmla="*/ 98 h 106"/>
                <a:gd name="T94" fmla="*/ 78 w 110"/>
                <a:gd name="T95" fmla="*/ 94 h 106"/>
                <a:gd name="T96" fmla="*/ 86 w 110"/>
                <a:gd name="T97" fmla="*/ 86 h 106"/>
                <a:gd name="T98" fmla="*/ 86 w 110"/>
                <a:gd name="T99" fmla="*/ 79 h 106"/>
                <a:gd name="T100" fmla="*/ 86 w 110"/>
                <a:gd name="T101" fmla="*/ 63 h 106"/>
                <a:gd name="T102" fmla="*/ 86 w 110"/>
                <a:gd name="T103" fmla="*/ 20 h 106"/>
                <a:gd name="T104" fmla="*/ 86 w 110"/>
                <a:gd name="T105" fmla="*/ 12 h 106"/>
                <a:gd name="T106" fmla="*/ 86 w 110"/>
                <a:gd name="T107" fmla="*/ 8 h 106"/>
                <a:gd name="T108" fmla="*/ 82 w 110"/>
                <a:gd name="T109" fmla="*/ 4 h 106"/>
                <a:gd name="T110" fmla="*/ 74 w 110"/>
                <a:gd name="T111" fmla="*/ 4 h 106"/>
                <a:gd name="T112" fmla="*/ 74 w 110"/>
                <a:gd name="T113" fmla="*/ 4 h 1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0"/>
                <a:gd name="T172" fmla="*/ 0 h 106"/>
                <a:gd name="T173" fmla="*/ 110 w 110"/>
                <a:gd name="T174" fmla="*/ 106 h 1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0" h="106">
                  <a:moveTo>
                    <a:pt x="74" y="4"/>
                  </a:moveTo>
                  <a:lnTo>
                    <a:pt x="74" y="0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06" y="4"/>
                  </a:lnTo>
                  <a:lnTo>
                    <a:pt x="98" y="4"/>
                  </a:lnTo>
                  <a:lnTo>
                    <a:pt x="94" y="8"/>
                  </a:lnTo>
                  <a:lnTo>
                    <a:pt x="94" y="12"/>
                  </a:lnTo>
                  <a:lnTo>
                    <a:pt x="94" y="20"/>
                  </a:lnTo>
                  <a:lnTo>
                    <a:pt x="94" y="63"/>
                  </a:lnTo>
                  <a:lnTo>
                    <a:pt x="94" y="75"/>
                  </a:lnTo>
                  <a:lnTo>
                    <a:pt x="90" y="86"/>
                  </a:lnTo>
                  <a:lnTo>
                    <a:pt x="86" y="94"/>
                  </a:lnTo>
                  <a:lnTo>
                    <a:pt x="78" y="102"/>
                  </a:lnTo>
                  <a:lnTo>
                    <a:pt x="67" y="106"/>
                  </a:lnTo>
                  <a:lnTo>
                    <a:pt x="55" y="106"/>
                  </a:lnTo>
                  <a:lnTo>
                    <a:pt x="39" y="106"/>
                  </a:lnTo>
                  <a:lnTo>
                    <a:pt x="27" y="102"/>
                  </a:lnTo>
                  <a:lnTo>
                    <a:pt x="19" y="94"/>
                  </a:lnTo>
                  <a:lnTo>
                    <a:pt x="16" y="86"/>
                  </a:lnTo>
                  <a:lnTo>
                    <a:pt x="16" y="75"/>
                  </a:lnTo>
                  <a:lnTo>
                    <a:pt x="16" y="59"/>
                  </a:lnTo>
                  <a:lnTo>
                    <a:pt x="16" y="20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27" y="20"/>
                  </a:lnTo>
                  <a:lnTo>
                    <a:pt x="27" y="67"/>
                  </a:lnTo>
                  <a:lnTo>
                    <a:pt x="27" y="71"/>
                  </a:lnTo>
                  <a:lnTo>
                    <a:pt x="31" y="79"/>
                  </a:lnTo>
                  <a:lnTo>
                    <a:pt x="31" y="86"/>
                  </a:lnTo>
                  <a:lnTo>
                    <a:pt x="35" y="94"/>
                  </a:lnTo>
                  <a:lnTo>
                    <a:pt x="35" y="98"/>
                  </a:lnTo>
                  <a:lnTo>
                    <a:pt x="43" y="98"/>
                  </a:lnTo>
                  <a:lnTo>
                    <a:pt x="47" y="102"/>
                  </a:lnTo>
                  <a:lnTo>
                    <a:pt x="55" y="102"/>
                  </a:lnTo>
                  <a:lnTo>
                    <a:pt x="67" y="102"/>
                  </a:lnTo>
                  <a:lnTo>
                    <a:pt x="74" y="98"/>
                  </a:lnTo>
                  <a:lnTo>
                    <a:pt x="78" y="94"/>
                  </a:lnTo>
                  <a:lnTo>
                    <a:pt x="86" y="86"/>
                  </a:lnTo>
                  <a:lnTo>
                    <a:pt x="86" y="79"/>
                  </a:lnTo>
                  <a:lnTo>
                    <a:pt x="86" y="63"/>
                  </a:lnTo>
                  <a:lnTo>
                    <a:pt x="86" y="20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2" y="4"/>
                  </a:lnTo>
                  <a:lnTo>
                    <a:pt x="74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1" name="Freeform 47"/>
            <p:cNvSpPr>
              <a:spLocks/>
            </p:cNvSpPr>
            <p:nvPr/>
          </p:nvSpPr>
          <p:spPr bwMode="auto">
            <a:xfrm>
              <a:off x="3315" y="1435"/>
              <a:ext cx="110" cy="106"/>
            </a:xfrm>
            <a:custGeom>
              <a:avLst/>
              <a:gdLst>
                <a:gd name="T0" fmla="*/ 86 w 110"/>
                <a:gd name="T1" fmla="*/ 83 h 106"/>
                <a:gd name="T2" fmla="*/ 98 w 110"/>
                <a:gd name="T3" fmla="*/ 102 h 106"/>
                <a:gd name="T4" fmla="*/ 110 w 110"/>
                <a:gd name="T5" fmla="*/ 106 h 106"/>
                <a:gd name="T6" fmla="*/ 66 w 110"/>
                <a:gd name="T7" fmla="*/ 106 h 106"/>
                <a:gd name="T8" fmla="*/ 70 w 110"/>
                <a:gd name="T9" fmla="*/ 106 h 106"/>
                <a:gd name="T10" fmla="*/ 74 w 110"/>
                <a:gd name="T11" fmla="*/ 102 h 106"/>
                <a:gd name="T12" fmla="*/ 78 w 110"/>
                <a:gd name="T13" fmla="*/ 98 h 106"/>
                <a:gd name="T14" fmla="*/ 78 w 110"/>
                <a:gd name="T15" fmla="*/ 98 h 106"/>
                <a:gd name="T16" fmla="*/ 74 w 110"/>
                <a:gd name="T17" fmla="*/ 90 h 106"/>
                <a:gd name="T18" fmla="*/ 55 w 110"/>
                <a:gd name="T19" fmla="*/ 59 h 106"/>
                <a:gd name="T20" fmla="*/ 31 w 110"/>
                <a:gd name="T21" fmla="*/ 90 h 106"/>
                <a:gd name="T22" fmla="*/ 27 w 110"/>
                <a:gd name="T23" fmla="*/ 98 h 106"/>
                <a:gd name="T24" fmla="*/ 27 w 110"/>
                <a:gd name="T25" fmla="*/ 102 h 106"/>
                <a:gd name="T26" fmla="*/ 31 w 110"/>
                <a:gd name="T27" fmla="*/ 102 h 106"/>
                <a:gd name="T28" fmla="*/ 39 w 110"/>
                <a:gd name="T29" fmla="*/ 106 h 106"/>
                <a:gd name="T30" fmla="*/ 0 w 110"/>
                <a:gd name="T31" fmla="*/ 106 h 106"/>
                <a:gd name="T32" fmla="*/ 8 w 110"/>
                <a:gd name="T33" fmla="*/ 102 h 106"/>
                <a:gd name="T34" fmla="*/ 15 w 110"/>
                <a:gd name="T35" fmla="*/ 98 h 106"/>
                <a:gd name="T36" fmla="*/ 27 w 110"/>
                <a:gd name="T37" fmla="*/ 86 h 106"/>
                <a:gd name="T38" fmla="*/ 31 w 110"/>
                <a:gd name="T39" fmla="*/ 24 h 106"/>
                <a:gd name="T40" fmla="*/ 15 w 110"/>
                <a:gd name="T41" fmla="*/ 8 h 106"/>
                <a:gd name="T42" fmla="*/ 4 w 110"/>
                <a:gd name="T43" fmla="*/ 4 h 106"/>
                <a:gd name="T44" fmla="*/ 51 w 110"/>
                <a:gd name="T45" fmla="*/ 0 h 106"/>
                <a:gd name="T46" fmla="*/ 47 w 110"/>
                <a:gd name="T47" fmla="*/ 4 h 106"/>
                <a:gd name="T48" fmla="*/ 39 w 110"/>
                <a:gd name="T49" fmla="*/ 8 h 106"/>
                <a:gd name="T50" fmla="*/ 39 w 110"/>
                <a:gd name="T51" fmla="*/ 16 h 106"/>
                <a:gd name="T52" fmla="*/ 59 w 110"/>
                <a:gd name="T53" fmla="*/ 43 h 106"/>
                <a:gd name="T54" fmla="*/ 82 w 110"/>
                <a:gd name="T55" fmla="*/ 16 h 106"/>
                <a:gd name="T56" fmla="*/ 82 w 110"/>
                <a:gd name="T57" fmla="*/ 12 h 106"/>
                <a:gd name="T58" fmla="*/ 82 w 110"/>
                <a:gd name="T59" fmla="*/ 8 h 106"/>
                <a:gd name="T60" fmla="*/ 82 w 110"/>
                <a:gd name="T61" fmla="*/ 4 h 106"/>
                <a:gd name="T62" fmla="*/ 74 w 110"/>
                <a:gd name="T63" fmla="*/ 4 h 106"/>
                <a:gd name="T64" fmla="*/ 70 w 110"/>
                <a:gd name="T65" fmla="*/ 0 h 106"/>
                <a:gd name="T66" fmla="*/ 110 w 110"/>
                <a:gd name="T67" fmla="*/ 4 h 106"/>
                <a:gd name="T68" fmla="*/ 102 w 110"/>
                <a:gd name="T69" fmla="*/ 4 h 106"/>
                <a:gd name="T70" fmla="*/ 94 w 110"/>
                <a:gd name="T71" fmla="*/ 8 h 106"/>
                <a:gd name="T72" fmla="*/ 82 w 110"/>
                <a:gd name="T73" fmla="*/ 20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0"/>
                <a:gd name="T112" fmla="*/ 0 h 106"/>
                <a:gd name="T113" fmla="*/ 110 w 110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0" h="106">
                  <a:moveTo>
                    <a:pt x="62" y="47"/>
                  </a:moveTo>
                  <a:lnTo>
                    <a:pt x="86" y="83"/>
                  </a:lnTo>
                  <a:lnTo>
                    <a:pt x="94" y="94"/>
                  </a:lnTo>
                  <a:lnTo>
                    <a:pt x="98" y="102"/>
                  </a:lnTo>
                  <a:lnTo>
                    <a:pt x="106" y="102"/>
                  </a:lnTo>
                  <a:lnTo>
                    <a:pt x="110" y="106"/>
                  </a:lnTo>
                  <a:lnTo>
                    <a:pt x="66" y="106"/>
                  </a:lnTo>
                  <a:lnTo>
                    <a:pt x="70" y="106"/>
                  </a:lnTo>
                  <a:lnTo>
                    <a:pt x="74" y="102"/>
                  </a:lnTo>
                  <a:lnTo>
                    <a:pt x="78" y="98"/>
                  </a:lnTo>
                  <a:lnTo>
                    <a:pt x="74" y="94"/>
                  </a:lnTo>
                  <a:lnTo>
                    <a:pt x="74" y="90"/>
                  </a:lnTo>
                  <a:lnTo>
                    <a:pt x="70" y="86"/>
                  </a:lnTo>
                  <a:lnTo>
                    <a:pt x="55" y="59"/>
                  </a:lnTo>
                  <a:lnTo>
                    <a:pt x="31" y="86"/>
                  </a:lnTo>
                  <a:lnTo>
                    <a:pt x="31" y="90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27" y="102"/>
                  </a:lnTo>
                  <a:lnTo>
                    <a:pt x="31" y="102"/>
                  </a:lnTo>
                  <a:lnTo>
                    <a:pt x="39" y="106"/>
                  </a:lnTo>
                  <a:lnTo>
                    <a:pt x="0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1" y="102"/>
                  </a:lnTo>
                  <a:lnTo>
                    <a:pt x="15" y="98"/>
                  </a:lnTo>
                  <a:lnTo>
                    <a:pt x="19" y="94"/>
                  </a:lnTo>
                  <a:lnTo>
                    <a:pt x="27" y="86"/>
                  </a:lnTo>
                  <a:lnTo>
                    <a:pt x="51" y="55"/>
                  </a:lnTo>
                  <a:lnTo>
                    <a:pt x="31" y="24"/>
                  </a:lnTo>
                  <a:lnTo>
                    <a:pt x="23" y="12"/>
                  </a:lnTo>
                  <a:lnTo>
                    <a:pt x="15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51" y="0"/>
                  </a:lnTo>
                  <a:lnTo>
                    <a:pt x="51" y="4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39" y="8"/>
                  </a:lnTo>
                  <a:lnTo>
                    <a:pt x="39" y="12"/>
                  </a:lnTo>
                  <a:lnTo>
                    <a:pt x="39" y="16"/>
                  </a:lnTo>
                  <a:lnTo>
                    <a:pt x="43" y="20"/>
                  </a:lnTo>
                  <a:lnTo>
                    <a:pt x="59" y="43"/>
                  </a:lnTo>
                  <a:lnTo>
                    <a:pt x="78" y="20"/>
                  </a:lnTo>
                  <a:lnTo>
                    <a:pt x="82" y="16"/>
                  </a:lnTo>
                  <a:lnTo>
                    <a:pt x="82" y="12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06" y="4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0" y="16"/>
                  </a:lnTo>
                  <a:lnTo>
                    <a:pt x="82" y="20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2" name="Freeform 48"/>
            <p:cNvSpPr>
              <a:spLocks/>
            </p:cNvSpPr>
            <p:nvPr/>
          </p:nvSpPr>
          <p:spPr bwMode="auto">
            <a:xfrm>
              <a:off x="3523" y="1435"/>
              <a:ext cx="113" cy="106"/>
            </a:xfrm>
            <a:custGeom>
              <a:avLst/>
              <a:gdLst>
                <a:gd name="T0" fmla="*/ 0 w 113"/>
                <a:gd name="T1" fmla="*/ 0 h 106"/>
                <a:gd name="T2" fmla="*/ 27 w 113"/>
                <a:gd name="T3" fmla="*/ 0 h 106"/>
                <a:gd name="T4" fmla="*/ 94 w 113"/>
                <a:gd name="T5" fmla="*/ 83 h 106"/>
                <a:gd name="T6" fmla="*/ 94 w 113"/>
                <a:gd name="T7" fmla="*/ 20 h 106"/>
                <a:gd name="T8" fmla="*/ 94 w 113"/>
                <a:gd name="T9" fmla="*/ 12 h 106"/>
                <a:gd name="T10" fmla="*/ 90 w 113"/>
                <a:gd name="T11" fmla="*/ 8 h 106"/>
                <a:gd name="T12" fmla="*/ 86 w 113"/>
                <a:gd name="T13" fmla="*/ 4 h 106"/>
                <a:gd name="T14" fmla="*/ 82 w 113"/>
                <a:gd name="T15" fmla="*/ 4 h 106"/>
                <a:gd name="T16" fmla="*/ 78 w 113"/>
                <a:gd name="T17" fmla="*/ 4 h 106"/>
                <a:gd name="T18" fmla="*/ 78 w 113"/>
                <a:gd name="T19" fmla="*/ 0 h 106"/>
                <a:gd name="T20" fmla="*/ 113 w 113"/>
                <a:gd name="T21" fmla="*/ 0 h 106"/>
                <a:gd name="T22" fmla="*/ 113 w 113"/>
                <a:gd name="T23" fmla="*/ 4 h 106"/>
                <a:gd name="T24" fmla="*/ 109 w 113"/>
                <a:gd name="T25" fmla="*/ 4 h 106"/>
                <a:gd name="T26" fmla="*/ 106 w 113"/>
                <a:gd name="T27" fmla="*/ 4 h 106"/>
                <a:gd name="T28" fmla="*/ 102 w 113"/>
                <a:gd name="T29" fmla="*/ 8 h 106"/>
                <a:gd name="T30" fmla="*/ 102 w 113"/>
                <a:gd name="T31" fmla="*/ 12 h 106"/>
                <a:gd name="T32" fmla="*/ 102 w 113"/>
                <a:gd name="T33" fmla="*/ 20 h 106"/>
                <a:gd name="T34" fmla="*/ 102 w 113"/>
                <a:gd name="T35" fmla="*/ 106 h 106"/>
                <a:gd name="T36" fmla="*/ 98 w 113"/>
                <a:gd name="T37" fmla="*/ 106 h 106"/>
                <a:gd name="T38" fmla="*/ 27 w 113"/>
                <a:gd name="T39" fmla="*/ 24 h 106"/>
                <a:gd name="T40" fmla="*/ 27 w 113"/>
                <a:gd name="T41" fmla="*/ 86 h 106"/>
                <a:gd name="T42" fmla="*/ 27 w 113"/>
                <a:gd name="T43" fmla="*/ 98 h 106"/>
                <a:gd name="T44" fmla="*/ 31 w 113"/>
                <a:gd name="T45" fmla="*/ 102 h 106"/>
                <a:gd name="T46" fmla="*/ 35 w 113"/>
                <a:gd name="T47" fmla="*/ 102 h 106"/>
                <a:gd name="T48" fmla="*/ 39 w 113"/>
                <a:gd name="T49" fmla="*/ 106 h 106"/>
                <a:gd name="T50" fmla="*/ 43 w 113"/>
                <a:gd name="T51" fmla="*/ 106 h 106"/>
                <a:gd name="T52" fmla="*/ 43 w 113"/>
                <a:gd name="T53" fmla="*/ 106 h 106"/>
                <a:gd name="T54" fmla="*/ 7 w 113"/>
                <a:gd name="T55" fmla="*/ 106 h 106"/>
                <a:gd name="T56" fmla="*/ 7 w 113"/>
                <a:gd name="T57" fmla="*/ 106 h 106"/>
                <a:gd name="T58" fmla="*/ 11 w 113"/>
                <a:gd name="T59" fmla="*/ 106 h 106"/>
                <a:gd name="T60" fmla="*/ 15 w 113"/>
                <a:gd name="T61" fmla="*/ 102 h 106"/>
                <a:gd name="T62" fmla="*/ 19 w 113"/>
                <a:gd name="T63" fmla="*/ 102 h 106"/>
                <a:gd name="T64" fmla="*/ 19 w 113"/>
                <a:gd name="T65" fmla="*/ 94 h 106"/>
                <a:gd name="T66" fmla="*/ 23 w 113"/>
                <a:gd name="T67" fmla="*/ 86 h 106"/>
                <a:gd name="T68" fmla="*/ 23 w 113"/>
                <a:gd name="T69" fmla="*/ 16 h 106"/>
                <a:gd name="T70" fmla="*/ 19 w 113"/>
                <a:gd name="T71" fmla="*/ 12 h 106"/>
                <a:gd name="T72" fmla="*/ 15 w 113"/>
                <a:gd name="T73" fmla="*/ 8 h 106"/>
                <a:gd name="T74" fmla="*/ 11 w 113"/>
                <a:gd name="T75" fmla="*/ 8 h 106"/>
                <a:gd name="T76" fmla="*/ 7 w 113"/>
                <a:gd name="T77" fmla="*/ 4 h 106"/>
                <a:gd name="T78" fmla="*/ 4 w 113"/>
                <a:gd name="T79" fmla="*/ 4 h 106"/>
                <a:gd name="T80" fmla="*/ 0 w 113"/>
                <a:gd name="T81" fmla="*/ 4 h 106"/>
                <a:gd name="T82" fmla="*/ 0 w 113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06"/>
                <a:gd name="T128" fmla="*/ 113 w 113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06">
                  <a:moveTo>
                    <a:pt x="0" y="0"/>
                  </a:moveTo>
                  <a:lnTo>
                    <a:pt x="27" y="0"/>
                  </a:lnTo>
                  <a:lnTo>
                    <a:pt x="94" y="83"/>
                  </a:lnTo>
                  <a:lnTo>
                    <a:pt x="94" y="20"/>
                  </a:lnTo>
                  <a:lnTo>
                    <a:pt x="94" y="12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113" y="0"/>
                  </a:lnTo>
                  <a:lnTo>
                    <a:pt x="113" y="4"/>
                  </a:lnTo>
                  <a:lnTo>
                    <a:pt x="109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102" y="12"/>
                  </a:lnTo>
                  <a:lnTo>
                    <a:pt x="102" y="20"/>
                  </a:lnTo>
                  <a:lnTo>
                    <a:pt x="102" y="106"/>
                  </a:lnTo>
                  <a:lnTo>
                    <a:pt x="98" y="106"/>
                  </a:lnTo>
                  <a:lnTo>
                    <a:pt x="27" y="24"/>
                  </a:lnTo>
                  <a:lnTo>
                    <a:pt x="27" y="86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7" y="106"/>
                  </a:lnTo>
                  <a:lnTo>
                    <a:pt x="11" y="106"/>
                  </a:lnTo>
                  <a:lnTo>
                    <a:pt x="15" y="102"/>
                  </a:lnTo>
                  <a:lnTo>
                    <a:pt x="19" y="102"/>
                  </a:lnTo>
                  <a:lnTo>
                    <a:pt x="19" y="94"/>
                  </a:lnTo>
                  <a:lnTo>
                    <a:pt x="23" y="86"/>
                  </a:lnTo>
                  <a:lnTo>
                    <a:pt x="23" y="16"/>
                  </a:lnTo>
                  <a:lnTo>
                    <a:pt x="19" y="12"/>
                  </a:lnTo>
                  <a:lnTo>
                    <a:pt x="15" y="8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3" name="Freeform 49"/>
            <p:cNvSpPr>
              <a:spLocks noEditPoints="1"/>
            </p:cNvSpPr>
            <p:nvPr/>
          </p:nvSpPr>
          <p:spPr bwMode="auto">
            <a:xfrm>
              <a:off x="3640" y="1435"/>
              <a:ext cx="83" cy="106"/>
            </a:xfrm>
            <a:custGeom>
              <a:avLst/>
              <a:gdLst>
                <a:gd name="T0" fmla="*/ 32 w 83"/>
                <a:gd name="T1" fmla="*/ 55 h 106"/>
                <a:gd name="T2" fmla="*/ 32 w 83"/>
                <a:gd name="T3" fmla="*/ 86 h 106"/>
                <a:gd name="T4" fmla="*/ 32 w 83"/>
                <a:gd name="T5" fmla="*/ 98 h 106"/>
                <a:gd name="T6" fmla="*/ 32 w 83"/>
                <a:gd name="T7" fmla="*/ 102 h 106"/>
                <a:gd name="T8" fmla="*/ 36 w 83"/>
                <a:gd name="T9" fmla="*/ 102 h 106"/>
                <a:gd name="T10" fmla="*/ 40 w 83"/>
                <a:gd name="T11" fmla="*/ 106 h 106"/>
                <a:gd name="T12" fmla="*/ 43 w 83"/>
                <a:gd name="T13" fmla="*/ 106 h 106"/>
                <a:gd name="T14" fmla="*/ 43 w 83"/>
                <a:gd name="T15" fmla="*/ 106 h 106"/>
                <a:gd name="T16" fmla="*/ 0 w 83"/>
                <a:gd name="T17" fmla="*/ 106 h 106"/>
                <a:gd name="T18" fmla="*/ 0 w 83"/>
                <a:gd name="T19" fmla="*/ 106 h 106"/>
                <a:gd name="T20" fmla="*/ 4 w 83"/>
                <a:gd name="T21" fmla="*/ 106 h 106"/>
                <a:gd name="T22" fmla="*/ 12 w 83"/>
                <a:gd name="T23" fmla="*/ 102 h 106"/>
                <a:gd name="T24" fmla="*/ 12 w 83"/>
                <a:gd name="T25" fmla="*/ 98 h 106"/>
                <a:gd name="T26" fmla="*/ 16 w 83"/>
                <a:gd name="T27" fmla="*/ 94 h 106"/>
                <a:gd name="T28" fmla="*/ 16 w 83"/>
                <a:gd name="T29" fmla="*/ 86 h 106"/>
                <a:gd name="T30" fmla="*/ 16 w 83"/>
                <a:gd name="T31" fmla="*/ 20 h 106"/>
                <a:gd name="T32" fmla="*/ 16 w 83"/>
                <a:gd name="T33" fmla="*/ 12 h 106"/>
                <a:gd name="T34" fmla="*/ 12 w 83"/>
                <a:gd name="T35" fmla="*/ 8 h 106"/>
                <a:gd name="T36" fmla="*/ 8 w 83"/>
                <a:gd name="T37" fmla="*/ 4 h 106"/>
                <a:gd name="T38" fmla="*/ 4 w 83"/>
                <a:gd name="T39" fmla="*/ 4 h 106"/>
                <a:gd name="T40" fmla="*/ 0 w 83"/>
                <a:gd name="T41" fmla="*/ 4 h 106"/>
                <a:gd name="T42" fmla="*/ 0 w 83"/>
                <a:gd name="T43" fmla="*/ 0 h 106"/>
                <a:gd name="T44" fmla="*/ 40 w 83"/>
                <a:gd name="T45" fmla="*/ 0 h 106"/>
                <a:gd name="T46" fmla="*/ 51 w 83"/>
                <a:gd name="T47" fmla="*/ 4 h 106"/>
                <a:gd name="T48" fmla="*/ 63 w 83"/>
                <a:gd name="T49" fmla="*/ 4 h 106"/>
                <a:gd name="T50" fmla="*/ 71 w 83"/>
                <a:gd name="T51" fmla="*/ 8 h 106"/>
                <a:gd name="T52" fmla="*/ 75 w 83"/>
                <a:gd name="T53" fmla="*/ 16 h 106"/>
                <a:gd name="T54" fmla="*/ 79 w 83"/>
                <a:gd name="T55" fmla="*/ 20 h 106"/>
                <a:gd name="T56" fmla="*/ 83 w 83"/>
                <a:gd name="T57" fmla="*/ 32 h 106"/>
                <a:gd name="T58" fmla="*/ 79 w 83"/>
                <a:gd name="T59" fmla="*/ 43 h 106"/>
                <a:gd name="T60" fmla="*/ 71 w 83"/>
                <a:gd name="T61" fmla="*/ 51 h 106"/>
                <a:gd name="T62" fmla="*/ 63 w 83"/>
                <a:gd name="T63" fmla="*/ 55 h 106"/>
                <a:gd name="T64" fmla="*/ 47 w 83"/>
                <a:gd name="T65" fmla="*/ 59 h 106"/>
                <a:gd name="T66" fmla="*/ 43 w 83"/>
                <a:gd name="T67" fmla="*/ 59 h 106"/>
                <a:gd name="T68" fmla="*/ 40 w 83"/>
                <a:gd name="T69" fmla="*/ 59 h 106"/>
                <a:gd name="T70" fmla="*/ 36 w 83"/>
                <a:gd name="T71" fmla="*/ 59 h 106"/>
                <a:gd name="T72" fmla="*/ 32 w 83"/>
                <a:gd name="T73" fmla="*/ 55 h 106"/>
                <a:gd name="T74" fmla="*/ 32 w 83"/>
                <a:gd name="T75" fmla="*/ 51 h 106"/>
                <a:gd name="T76" fmla="*/ 36 w 83"/>
                <a:gd name="T77" fmla="*/ 51 h 106"/>
                <a:gd name="T78" fmla="*/ 36 w 83"/>
                <a:gd name="T79" fmla="*/ 55 h 106"/>
                <a:gd name="T80" fmla="*/ 40 w 83"/>
                <a:gd name="T81" fmla="*/ 55 h 106"/>
                <a:gd name="T82" fmla="*/ 43 w 83"/>
                <a:gd name="T83" fmla="*/ 55 h 106"/>
                <a:gd name="T84" fmla="*/ 51 w 83"/>
                <a:gd name="T85" fmla="*/ 51 h 106"/>
                <a:gd name="T86" fmla="*/ 55 w 83"/>
                <a:gd name="T87" fmla="*/ 47 h 106"/>
                <a:gd name="T88" fmla="*/ 63 w 83"/>
                <a:gd name="T89" fmla="*/ 39 h 106"/>
                <a:gd name="T90" fmla="*/ 63 w 83"/>
                <a:gd name="T91" fmla="*/ 32 h 106"/>
                <a:gd name="T92" fmla="*/ 63 w 83"/>
                <a:gd name="T93" fmla="*/ 24 h 106"/>
                <a:gd name="T94" fmla="*/ 59 w 83"/>
                <a:gd name="T95" fmla="*/ 20 h 106"/>
                <a:gd name="T96" fmla="*/ 55 w 83"/>
                <a:gd name="T97" fmla="*/ 12 h 106"/>
                <a:gd name="T98" fmla="*/ 51 w 83"/>
                <a:gd name="T99" fmla="*/ 8 h 106"/>
                <a:gd name="T100" fmla="*/ 47 w 83"/>
                <a:gd name="T101" fmla="*/ 8 h 106"/>
                <a:gd name="T102" fmla="*/ 40 w 83"/>
                <a:gd name="T103" fmla="*/ 8 h 106"/>
                <a:gd name="T104" fmla="*/ 36 w 83"/>
                <a:gd name="T105" fmla="*/ 8 h 106"/>
                <a:gd name="T106" fmla="*/ 32 w 83"/>
                <a:gd name="T107" fmla="*/ 8 h 106"/>
                <a:gd name="T108" fmla="*/ 32 w 83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"/>
                <a:gd name="T166" fmla="*/ 0 h 106"/>
                <a:gd name="T167" fmla="*/ 83 w 83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" h="106">
                  <a:moveTo>
                    <a:pt x="32" y="55"/>
                  </a:moveTo>
                  <a:lnTo>
                    <a:pt x="32" y="86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0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2" y="102"/>
                  </a:lnTo>
                  <a:lnTo>
                    <a:pt x="12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5" y="16"/>
                  </a:lnTo>
                  <a:lnTo>
                    <a:pt x="79" y="20"/>
                  </a:lnTo>
                  <a:lnTo>
                    <a:pt x="83" y="32"/>
                  </a:lnTo>
                  <a:lnTo>
                    <a:pt x="79" y="43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40" y="59"/>
                  </a:lnTo>
                  <a:lnTo>
                    <a:pt x="36" y="59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36" y="55"/>
                  </a:lnTo>
                  <a:lnTo>
                    <a:pt x="40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63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4" name="Freeform 50"/>
            <p:cNvSpPr>
              <a:spLocks/>
            </p:cNvSpPr>
            <p:nvPr/>
          </p:nvSpPr>
          <p:spPr bwMode="auto">
            <a:xfrm>
              <a:off x="3931" y="1435"/>
              <a:ext cx="106" cy="106"/>
            </a:xfrm>
            <a:custGeom>
              <a:avLst/>
              <a:gdLst>
                <a:gd name="T0" fmla="*/ 106 w 106"/>
                <a:gd name="T1" fmla="*/ 0 h 106"/>
                <a:gd name="T2" fmla="*/ 106 w 106"/>
                <a:gd name="T3" fmla="*/ 4 h 106"/>
                <a:gd name="T4" fmla="*/ 102 w 106"/>
                <a:gd name="T5" fmla="*/ 4 h 106"/>
                <a:gd name="T6" fmla="*/ 98 w 106"/>
                <a:gd name="T7" fmla="*/ 8 h 106"/>
                <a:gd name="T8" fmla="*/ 94 w 106"/>
                <a:gd name="T9" fmla="*/ 12 h 106"/>
                <a:gd name="T10" fmla="*/ 94 w 106"/>
                <a:gd name="T11" fmla="*/ 20 h 106"/>
                <a:gd name="T12" fmla="*/ 58 w 106"/>
                <a:gd name="T13" fmla="*/ 106 h 106"/>
                <a:gd name="T14" fmla="*/ 55 w 106"/>
                <a:gd name="T15" fmla="*/ 106 h 106"/>
                <a:gd name="T16" fmla="*/ 15 w 106"/>
                <a:gd name="T17" fmla="*/ 20 h 106"/>
                <a:gd name="T18" fmla="*/ 11 w 106"/>
                <a:gd name="T19" fmla="*/ 12 h 106"/>
                <a:gd name="T20" fmla="*/ 11 w 106"/>
                <a:gd name="T21" fmla="*/ 8 h 106"/>
                <a:gd name="T22" fmla="*/ 7 w 106"/>
                <a:gd name="T23" fmla="*/ 8 h 106"/>
                <a:gd name="T24" fmla="*/ 4 w 106"/>
                <a:gd name="T25" fmla="*/ 4 h 106"/>
                <a:gd name="T26" fmla="*/ 4 w 106"/>
                <a:gd name="T27" fmla="*/ 4 h 106"/>
                <a:gd name="T28" fmla="*/ 0 w 106"/>
                <a:gd name="T29" fmla="*/ 4 h 106"/>
                <a:gd name="T30" fmla="*/ 0 w 106"/>
                <a:gd name="T31" fmla="*/ 0 h 106"/>
                <a:gd name="T32" fmla="*/ 39 w 106"/>
                <a:gd name="T33" fmla="*/ 0 h 106"/>
                <a:gd name="T34" fmla="*/ 39 w 106"/>
                <a:gd name="T35" fmla="*/ 4 h 106"/>
                <a:gd name="T36" fmla="*/ 35 w 106"/>
                <a:gd name="T37" fmla="*/ 4 h 106"/>
                <a:gd name="T38" fmla="*/ 31 w 106"/>
                <a:gd name="T39" fmla="*/ 4 h 106"/>
                <a:gd name="T40" fmla="*/ 31 w 106"/>
                <a:gd name="T41" fmla="*/ 8 h 106"/>
                <a:gd name="T42" fmla="*/ 27 w 106"/>
                <a:gd name="T43" fmla="*/ 12 h 106"/>
                <a:gd name="T44" fmla="*/ 31 w 106"/>
                <a:gd name="T45" fmla="*/ 16 h 106"/>
                <a:gd name="T46" fmla="*/ 31 w 106"/>
                <a:gd name="T47" fmla="*/ 24 h 106"/>
                <a:gd name="T48" fmla="*/ 58 w 106"/>
                <a:gd name="T49" fmla="*/ 83 h 106"/>
                <a:gd name="T50" fmla="*/ 82 w 106"/>
                <a:gd name="T51" fmla="*/ 24 h 106"/>
                <a:gd name="T52" fmla="*/ 86 w 106"/>
                <a:gd name="T53" fmla="*/ 16 h 106"/>
                <a:gd name="T54" fmla="*/ 86 w 106"/>
                <a:gd name="T55" fmla="*/ 12 h 106"/>
                <a:gd name="T56" fmla="*/ 86 w 106"/>
                <a:gd name="T57" fmla="*/ 8 h 106"/>
                <a:gd name="T58" fmla="*/ 86 w 106"/>
                <a:gd name="T59" fmla="*/ 8 h 106"/>
                <a:gd name="T60" fmla="*/ 82 w 106"/>
                <a:gd name="T61" fmla="*/ 4 h 106"/>
                <a:gd name="T62" fmla="*/ 78 w 106"/>
                <a:gd name="T63" fmla="*/ 4 h 106"/>
                <a:gd name="T64" fmla="*/ 78 w 106"/>
                <a:gd name="T65" fmla="*/ 4 h 106"/>
                <a:gd name="T66" fmla="*/ 74 w 106"/>
                <a:gd name="T67" fmla="*/ 4 h 106"/>
                <a:gd name="T68" fmla="*/ 74 w 106"/>
                <a:gd name="T69" fmla="*/ 0 h 106"/>
                <a:gd name="T70" fmla="*/ 106 w 106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6"/>
                <a:gd name="T109" fmla="*/ 0 h 106"/>
                <a:gd name="T110" fmla="*/ 106 w 106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6" h="106">
                  <a:moveTo>
                    <a:pt x="106" y="0"/>
                  </a:moveTo>
                  <a:lnTo>
                    <a:pt x="106" y="4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4" y="12"/>
                  </a:lnTo>
                  <a:lnTo>
                    <a:pt x="94" y="20"/>
                  </a:lnTo>
                  <a:lnTo>
                    <a:pt x="58" y="106"/>
                  </a:lnTo>
                  <a:lnTo>
                    <a:pt x="55" y="106"/>
                  </a:lnTo>
                  <a:lnTo>
                    <a:pt x="15" y="20"/>
                  </a:lnTo>
                  <a:lnTo>
                    <a:pt x="11" y="12"/>
                  </a:lnTo>
                  <a:lnTo>
                    <a:pt x="11" y="8"/>
                  </a:lnTo>
                  <a:lnTo>
                    <a:pt x="7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27" y="12"/>
                  </a:lnTo>
                  <a:lnTo>
                    <a:pt x="31" y="16"/>
                  </a:lnTo>
                  <a:lnTo>
                    <a:pt x="31" y="24"/>
                  </a:lnTo>
                  <a:lnTo>
                    <a:pt x="58" y="83"/>
                  </a:lnTo>
                  <a:lnTo>
                    <a:pt x="82" y="24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4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5" name="Freeform 51"/>
            <p:cNvSpPr>
              <a:spLocks noEditPoints="1"/>
            </p:cNvSpPr>
            <p:nvPr/>
          </p:nvSpPr>
          <p:spPr bwMode="auto">
            <a:xfrm>
              <a:off x="4040" y="1435"/>
              <a:ext cx="83" cy="106"/>
            </a:xfrm>
            <a:custGeom>
              <a:avLst/>
              <a:gdLst>
                <a:gd name="T0" fmla="*/ 32 w 83"/>
                <a:gd name="T1" fmla="*/ 55 h 106"/>
                <a:gd name="T2" fmla="*/ 32 w 83"/>
                <a:gd name="T3" fmla="*/ 86 h 106"/>
                <a:gd name="T4" fmla="*/ 32 w 83"/>
                <a:gd name="T5" fmla="*/ 98 h 106"/>
                <a:gd name="T6" fmla="*/ 32 w 83"/>
                <a:gd name="T7" fmla="*/ 102 h 106"/>
                <a:gd name="T8" fmla="*/ 36 w 83"/>
                <a:gd name="T9" fmla="*/ 102 h 106"/>
                <a:gd name="T10" fmla="*/ 44 w 83"/>
                <a:gd name="T11" fmla="*/ 106 h 106"/>
                <a:gd name="T12" fmla="*/ 48 w 83"/>
                <a:gd name="T13" fmla="*/ 106 h 106"/>
                <a:gd name="T14" fmla="*/ 48 w 83"/>
                <a:gd name="T15" fmla="*/ 106 h 106"/>
                <a:gd name="T16" fmla="*/ 0 w 83"/>
                <a:gd name="T17" fmla="*/ 106 h 106"/>
                <a:gd name="T18" fmla="*/ 0 w 83"/>
                <a:gd name="T19" fmla="*/ 106 h 106"/>
                <a:gd name="T20" fmla="*/ 4 w 83"/>
                <a:gd name="T21" fmla="*/ 106 h 106"/>
                <a:gd name="T22" fmla="*/ 12 w 83"/>
                <a:gd name="T23" fmla="*/ 102 h 106"/>
                <a:gd name="T24" fmla="*/ 16 w 83"/>
                <a:gd name="T25" fmla="*/ 98 h 106"/>
                <a:gd name="T26" fmla="*/ 16 w 83"/>
                <a:gd name="T27" fmla="*/ 94 h 106"/>
                <a:gd name="T28" fmla="*/ 16 w 83"/>
                <a:gd name="T29" fmla="*/ 86 h 106"/>
                <a:gd name="T30" fmla="*/ 16 w 83"/>
                <a:gd name="T31" fmla="*/ 20 h 106"/>
                <a:gd name="T32" fmla="*/ 16 w 83"/>
                <a:gd name="T33" fmla="*/ 12 h 106"/>
                <a:gd name="T34" fmla="*/ 16 w 83"/>
                <a:gd name="T35" fmla="*/ 8 h 106"/>
                <a:gd name="T36" fmla="*/ 12 w 83"/>
                <a:gd name="T37" fmla="*/ 4 h 106"/>
                <a:gd name="T38" fmla="*/ 4 w 83"/>
                <a:gd name="T39" fmla="*/ 4 h 106"/>
                <a:gd name="T40" fmla="*/ 0 w 83"/>
                <a:gd name="T41" fmla="*/ 4 h 106"/>
                <a:gd name="T42" fmla="*/ 0 w 83"/>
                <a:gd name="T43" fmla="*/ 0 h 106"/>
                <a:gd name="T44" fmla="*/ 40 w 83"/>
                <a:gd name="T45" fmla="*/ 0 h 106"/>
                <a:gd name="T46" fmla="*/ 51 w 83"/>
                <a:gd name="T47" fmla="*/ 4 h 106"/>
                <a:gd name="T48" fmla="*/ 63 w 83"/>
                <a:gd name="T49" fmla="*/ 4 h 106"/>
                <a:gd name="T50" fmla="*/ 71 w 83"/>
                <a:gd name="T51" fmla="*/ 8 h 106"/>
                <a:gd name="T52" fmla="*/ 75 w 83"/>
                <a:gd name="T53" fmla="*/ 16 h 106"/>
                <a:gd name="T54" fmla="*/ 79 w 83"/>
                <a:gd name="T55" fmla="*/ 20 h 106"/>
                <a:gd name="T56" fmla="*/ 83 w 83"/>
                <a:gd name="T57" fmla="*/ 32 h 106"/>
                <a:gd name="T58" fmla="*/ 79 w 83"/>
                <a:gd name="T59" fmla="*/ 43 h 106"/>
                <a:gd name="T60" fmla="*/ 75 w 83"/>
                <a:gd name="T61" fmla="*/ 51 h 106"/>
                <a:gd name="T62" fmla="*/ 63 w 83"/>
                <a:gd name="T63" fmla="*/ 55 h 106"/>
                <a:gd name="T64" fmla="*/ 48 w 83"/>
                <a:gd name="T65" fmla="*/ 59 h 106"/>
                <a:gd name="T66" fmla="*/ 44 w 83"/>
                <a:gd name="T67" fmla="*/ 59 h 106"/>
                <a:gd name="T68" fmla="*/ 40 w 83"/>
                <a:gd name="T69" fmla="*/ 59 h 106"/>
                <a:gd name="T70" fmla="*/ 36 w 83"/>
                <a:gd name="T71" fmla="*/ 59 h 106"/>
                <a:gd name="T72" fmla="*/ 32 w 83"/>
                <a:gd name="T73" fmla="*/ 55 h 106"/>
                <a:gd name="T74" fmla="*/ 32 w 83"/>
                <a:gd name="T75" fmla="*/ 51 h 106"/>
                <a:gd name="T76" fmla="*/ 36 w 83"/>
                <a:gd name="T77" fmla="*/ 51 h 106"/>
                <a:gd name="T78" fmla="*/ 40 w 83"/>
                <a:gd name="T79" fmla="*/ 55 h 106"/>
                <a:gd name="T80" fmla="*/ 40 w 83"/>
                <a:gd name="T81" fmla="*/ 55 h 106"/>
                <a:gd name="T82" fmla="*/ 44 w 83"/>
                <a:gd name="T83" fmla="*/ 55 h 106"/>
                <a:gd name="T84" fmla="*/ 51 w 83"/>
                <a:gd name="T85" fmla="*/ 51 h 106"/>
                <a:gd name="T86" fmla="*/ 59 w 83"/>
                <a:gd name="T87" fmla="*/ 47 h 106"/>
                <a:gd name="T88" fmla="*/ 63 w 83"/>
                <a:gd name="T89" fmla="*/ 39 h 106"/>
                <a:gd name="T90" fmla="*/ 63 w 83"/>
                <a:gd name="T91" fmla="*/ 32 h 106"/>
                <a:gd name="T92" fmla="*/ 63 w 83"/>
                <a:gd name="T93" fmla="*/ 24 h 106"/>
                <a:gd name="T94" fmla="*/ 59 w 83"/>
                <a:gd name="T95" fmla="*/ 20 h 106"/>
                <a:gd name="T96" fmla="*/ 59 w 83"/>
                <a:gd name="T97" fmla="*/ 12 h 106"/>
                <a:gd name="T98" fmla="*/ 51 w 83"/>
                <a:gd name="T99" fmla="*/ 8 h 106"/>
                <a:gd name="T100" fmla="*/ 48 w 83"/>
                <a:gd name="T101" fmla="*/ 8 h 106"/>
                <a:gd name="T102" fmla="*/ 40 w 83"/>
                <a:gd name="T103" fmla="*/ 8 h 106"/>
                <a:gd name="T104" fmla="*/ 36 w 83"/>
                <a:gd name="T105" fmla="*/ 8 h 106"/>
                <a:gd name="T106" fmla="*/ 32 w 83"/>
                <a:gd name="T107" fmla="*/ 8 h 106"/>
                <a:gd name="T108" fmla="*/ 32 w 83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"/>
                <a:gd name="T166" fmla="*/ 0 h 106"/>
                <a:gd name="T167" fmla="*/ 83 w 83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" h="106">
                  <a:moveTo>
                    <a:pt x="32" y="55"/>
                  </a:moveTo>
                  <a:lnTo>
                    <a:pt x="32" y="86"/>
                  </a:lnTo>
                  <a:lnTo>
                    <a:pt x="32" y="98"/>
                  </a:lnTo>
                  <a:lnTo>
                    <a:pt x="32" y="102"/>
                  </a:lnTo>
                  <a:lnTo>
                    <a:pt x="36" y="102"/>
                  </a:lnTo>
                  <a:lnTo>
                    <a:pt x="44" y="106"/>
                  </a:lnTo>
                  <a:lnTo>
                    <a:pt x="48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5" y="16"/>
                  </a:lnTo>
                  <a:lnTo>
                    <a:pt x="79" y="20"/>
                  </a:lnTo>
                  <a:lnTo>
                    <a:pt x="83" y="32"/>
                  </a:lnTo>
                  <a:lnTo>
                    <a:pt x="79" y="43"/>
                  </a:lnTo>
                  <a:lnTo>
                    <a:pt x="75" y="51"/>
                  </a:lnTo>
                  <a:lnTo>
                    <a:pt x="63" y="55"/>
                  </a:lnTo>
                  <a:lnTo>
                    <a:pt x="48" y="59"/>
                  </a:lnTo>
                  <a:lnTo>
                    <a:pt x="44" y="59"/>
                  </a:lnTo>
                  <a:lnTo>
                    <a:pt x="40" y="59"/>
                  </a:lnTo>
                  <a:lnTo>
                    <a:pt x="36" y="59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40" y="55"/>
                  </a:lnTo>
                  <a:lnTo>
                    <a:pt x="44" y="55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2"/>
                  </a:lnTo>
                  <a:lnTo>
                    <a:pt x="63" y="24"/>
                  </a:lnTo>
                  <a:lnTo>
                    <a:pt x="59" y="20"/>
                  </a:lnTo>
                  <a:lnTo>
                    <a:pt x="59" y="12"/>
                  </a:lnTo>
                  <a:lnTo>
                    <a:pt x="51" y="8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6" name="Freeform 52"/>
            <p:cNvSpPr>
              <a:spLocks/>
            </p:cNvSpPr>
            <p:nvPr/>
          </p:nvSpPr>
          <p:spPr bwMode="auto">
            <a:xfrm>
              <a:off x="2989" y="1731"/>
              <a:ext cx="70" cy="110"/>
            </a:xfrm>
            <a:custGeom>
              <a:avLst/>
              <a:gdLst>
                <a:gd name="T0" fmla="*/ 63 w 70"/>
                <a:gd name="T1" fmla="*/ 36 h 110"/>
                <a:gd name="T2" fmla="*/ 59 w 70"/>
                <a:gd name="T3" fmla="*/ 28 h 110"/>
                <a:gd name="T4" fmla="*/ 51 w 70"/>
                <a:gd name="T5" fmla="*/ 12 h 110"/>
                <a:gd name="T6" fmla="*/ 39 w 70"/>
                <a:gd name="T7" fmla="*/ 8 h 110"/>
                <a:gd name="T8" fmla="*/ 23 w 70"/>
                <a:gd name="T9" fmla="*/ 8 h 110"/>
                <a:gd name="T10" fmla="*/ 15 w 70"/>
                <a:gd name="T11" fmla="*/ 16 h 110"/>
                <a:gd name="T12" fmla="*/ 15 w 70"/>
                <a:gd name="T13" fmla="*/ 28 h 110"/>
                <a:gd name="T14" fmla="*/ 19 w 70"/>
                <a:gd name="T15" fmla="*/ 36 h 110"/>
                <a:gd name="T16" fmla="*/ 39 w 70"/>
                <a:gd name="T17" fmla="*/ 47 h 110"/>
                <a:gd name="T18" fmla="*/ 59 w 70"/>
                <a:gd name="T19" fmla="*/ 59 h 110"/>
                <a:gd name="T20" fmla="*/ 66 w 70"/>
                <a:gd name="T21" fmla="*/ 67 h 110"/>
                <a:gd name="T22" fmla="*/ 70 w 70"/>
                <a:gd name="T23" fmla="*/ 79 h 110"/>
                <a:gd name="T24" fmla="*/ 59 w 70"/>
                <a:gd name="T25" fmla="*/ 98 h 110"/>
                <a:gd name="T26" fmla="*/ 35 w 70"/>
                <a:gd name="T27" fmla="*/ 110 h 110"/>
                <a:gd name="T28" fmla="*/ 27 w 70"/>
                <a:gd name="T29" fmla="*/ 106 h 110"/>
                <a:gd name="T30" fmla="*/ 19 w 70"/>
                <a:gd name="T31" fmla="*/ 106 h 110"/>
                <a:gd name="T32" fmla="*/ 8 w 70"/>
                <a:gd name="T33" fmla="*/ 102 h 110"/>
                <a:gd name="T34" fmla="*/ 4 w 70"/>
                <a:gd name="T35" fmla="*/ 102 h 110"/>
                <a:gd name="T36" fmla="*/ 4 w 70"/>
                <a:gd name="T37" fmla="*/ 110 h 110"/>
                <a:gd name="T38" fmla="*/ 4 w 70"/>
                <a:gd name="T39" fmla="*/ 71 h 110"/>
                <a:gd name="T40" fmla="*/ 8 w 70"/>
                <a:gd name="T41" fmla="*/ 83 h 110"/>
                <a:gd name="T42" fmla="*/ 15 w 70"/>
                <a:gd name="T43" fmla="*/ 94 h 110"/>
                <a:gd name="T44" fmla="*/ 27 w 70"/>
                <a:gd name="T45" fmla="*/ 102 h 110"/>
                <a:gd name="T46" fmla="*/ 43 w 70"/>
                <a:gd name="T47" fmla="*/ 102 h 110"/>
                <a:gd name="T48" fmla="*/ 55 w 70"/>
                <a:gd name="T49" fmla="*/ 94 h 110"/>
                <a:gd name="T50" fmla="*/ 55 w 70"/>
                <a:gd name="T51" fmla="*/ 83 h 110"/>
                <a:gd name="T52" fmla="*/ 51 w 70"/>
                <a:gd name="T53" fmla="*/ 75 h 110"/>
                <a:gd name="T54" fmla="*/ 43 w 70"/>
                <a:gd name="T55" fmla="*/ 67 h 110"/>
                <a:gd name="T56" fmla="*/ 19 w 70"/>
                <a:gd name="T57" fmla="*/ 55 h 110"/>
                <a:gd name="T58" fmla="*/ 8 w 70"/>
                <a:gd name="T59" fmla="*/ 43 h 110"/>
                <a:gd name="T60" fmla="*/ 0 w 70"/>
                <a:gd name="T61" fmla="*/ 36 h 110"/>
                <a:gd name="T62" fmla="*/ 4 w 70"/>
                <a:gd name="T63" fmla="*/ 16 h 110"/>
                <a:gd name="T64" fmla="*/ 19 w 70"/>
                <a:gd name="T65" fmla="*/ 4 h 110"/>
                <a:gd name="T66" fmla="*/ 39 w 70"/>
                <a:gd name="T67" fmla="*/ 0 h 110"/>
                <a:gd name="T68" fmla="*/ 55 w 70"/>
                <a:gd name="T69" fmla="*/ 8 h 110"/>
                <a:gd name="T70" fmla="*/ 59 w 70"/>
                <a:gd name="T71" fmla="*/ 8 h 110"/>
                <a:gd name="T72" fmla="*/ 59 w 70"/>
                <a:gd name="T73" fmla="*/ 4 h 110"/>
                <a:gd name="T74" fmla="*/ 63 w 70"/>
                <a:gd name="T75" fmla="*/ 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"/>
                <a:gd name="T115" fmla="*/ 0 h 110"/>
                <a:gd name="T116" fmla="*/ 70 w 70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" h="110">
                  <a:moveTo>
                    <a:pt x="63" y="0"/>
                  </a:moveTo>
                  <a:lnTo>
                    <a:pt x="63" y="36"/>
                  </a:lnTo>
                  <a:lnTo>
                    <a:pt x="59" y="28"/>
                  </a:lnTo>
                  <a:lnTo>
                    <a:pt x="55" y="20"/>
                  </a:lnTo>
                  <a:lnTo>
                    <a:pt x="51" y="12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5" y="20"/>
                  </a:lnTo>
                  <a:lnTo>
                    <a:pt x="15" y="28"/>
                  </a:lnTo>
                  <a:lnTo>
                    <a:pt x="15" y="32"/>
                  </a:lnTo>
                  <a:lnTo>
                    <a:pt x="19" y="36"/>
                  </a:lnTo>
                  <a:lnTo>
                    <a:pt x="27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9" y="59"/>
                  </a:lnTo>
                  <a:lnTo>
                    <a:pt x="63" y="63"/>
                  </a:lnTo>
                  <a:lnTo>
                    <a:pt x="66" y="67"/>
                  </a:lnTo>
                  <a:lnTo>
                    <a:pt x="70" y="75"/>
                  </a:lnTo>
                  <a:lnTo>
                    <a:pt x="70" y="79"/>
                  </a:lnTo>
                  <a:lnTo>
                    <a:pt x="66" y="90"/>
                  </a:lnTo>
                  <a:lnTo>
                    <a:pt x="59" y="98"/>
                  </a:lnTo>
                  <a:lnTo>
                    <a:pt x="51" y="106"/>
                  </a:lnTo>
                  <a:lnTo>
                    <a:pt x="35" y="110"/>
                  </a:lnTo>
                  <a:lnTo>
                    <a:pt x="31" y="110"/>
                  </a:lnTo>
                  <a:lnTo>
                    <a:pt x="27" y="106"/>
                  </a:lnTo>
                  <a:lnTo>
                    <a:pt x="23" y="106"/>
                  </a:lnTo>
                  <a:lnTo>
                    <a:pt x="19" y="106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4" y="110"/>
                  </a:lnTo>
                  <a:lnTo>
                    <a:pt x="4" y="71"/>
                  </a:lnTo>
                  <a:lnTo>
                    <a:pt x="8" y="83"/>
                  </a:lnTo>
                  <a:lnTo>
                    <a:pt x="8" y="90"/>
                  </a:lnTo>
                  <a:lnTo>
                    <a:pt x="15" y="94"/>
                  </a:lnTo>
                  <a:lnTo>
                    <a:pt x="19" y="98"/>
                  </a:lnTo>
                  <a:lnTo>
                    <a:pt x="27" y="102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3"/>
                  </a:lnTo>
                  <a:lnTo>
                    <a:pt x="55" y="79"/>
                  </a:lnTo>
                  <a:lnTo>
                    <a:pt x="51" y="75"/>
                  </a:lnTo>
                  <a:lnTo>
                    <a:pt x="47" y="71"/>
                  </a:lnTo>
                  <a:lnTo>
                    <a:pt x="43" y="67"/>
                  </a:lnTo>
                  <a:lnTo>
                    <a:pt x="31" y="63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9" y="4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55" y="8"/>
                  </a:lnTo>
                  <a:lnTo>
                    <a:pt x="59" y="8"/>
                  </a:lnTo>
                  <a:lnTo>
                    <a:pt x="59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7" name="Freeform 53"/>
            <p:cNvSpPr>
              <a:spLocks/>
            </p:cNvSpPr>
            <p:nvPr/>
          </p:nvSpPr>
          <p:spPr bwMode="auto">
            <a:xfrm>
              <a:off x="4079" y="1731"/>
              <a:ext cx="71" cy="110"/>
            </a:xfrm>
            <a:custGeom>
              <a:avLst/>
              <a:gdLst>
                <a:gd name="T0" fmla="*/ 63 w 71"/>
                <a:gd name="T1" fmla="*/ 36 h 110"/>
                <a:gd name="T2" fmla="*/ 59 w 71"/>
                <a:gd name="T3" fmla="*/ 28 h 110"/>
                <a:gd name="T4" fmla="*/ 51 w 71"/>
                <a:gd name="T5" fmla="*/ 12 h 110"/>
                <a:gd name="T6" fmla="*/ 40 w 71"/>
                <a:gd name="T7" fmla="*/ 8 h 110"/>
                <a:gd name="T8" fmla="*/ 24 w 71"/>
                <a:gd name="T9" fmla="*/ 8 h 110"/>
                <a:gd name="T10" fmla="*/ 16 w 71"/>
                <a:gd name="T11" fmla="*/ 16 h 110"/>
                <a:gd name="T12" fmla="*/ 16 w 71"/>
                <a:gd name="T13" fmla="*/ 28 h 110"/>
                <a:gd name="T14" fmla="*/ 20 w 71"/>
                <a:gd name="T15" fmla="*/ 36 h 110"/>
                <a:gd name="T16" fmla="*/ 40 w 71"/>
                <a:gd name="T17" fmla="*/ 47 h 110"/>
                <a:gd name="T18" fmla="*/ 59 w 71"/>
                <a:gd name="T19" fmla="*/ 59 h 110"/>
                <a:gd name="T20" fmla="*/ 67 w 71"/>
                <a:gd name="T21" fmla="*/ 67 h 110"/>
                <a:gd name="T22" fmla="*/ 71 w 71"/>
                <a:gd name="T23" fmla="*/ 79 h 110"/>
                <a:gd name="T24" fmla="*/ 59 w 71"/>
                <a:gd name="T25" fmla="*/ 98 h 110"/>
                <a:gd name="T26" fmla="*/ 36 w 71"/>
                <a:gd name="T27" fmla="*/ 110 h 110"/>
                <a:gd name="T28" fmla="*/ 28 w 71"/>
                <a:gd name="T29" fmla="*/ 106 h 110"/>
                <a:gd name="T30" fmla="*/ 20 w 71"/>
                <a:gd name="T31" fmla="*/ 106 h 110"/>
                <a:gd name="T32" fmla="*/ 8 w 71"/>
                <a:gd name="T33" fmla="*/ 102 h 110"/>
                <a:gd name="T34" fmla="*/ 4 w 71"/>
                <a:gd name="T35" fmla="*/ 102 h 110"/>
                <a:gd name="T36" fmla="*/ 4 w 71"/>
                <a:gd name="T37" fmla="*/ 110 h 110"/>
                <a:gd name="T38" fmla="*/ 4 w 71"/>
                <a:gd name="T39" fmla="*/ 71 h 110"/>
                <a:gd name="T40" fmla="*/ 8 w 71"/>
                <a:gd name="T41" fmla="*/ 83 h 110"/>
                <a:gd name="T42" fmla="*/ 12 w 71"/>
                <a:gd name="T43" fmla="*/ 94 h 110"/>
                <a:gd name="T44" fmla="*/ 28 w 71"/>
                <a:gd name="T45" fmla="*/ 102 h 110"/>
                <a:gd name="T46" fmla="*/ 44 w 71"/>
                <a:gd name="T47" fmla="*/ 102 h 110"/>
                <a:gd name="T48" fmla="*/ 55 w 71"/>
                <a:gd name="T49" fmla="*/ 94 h 110"/>
                <a:gd name="T50" fmla="*/ 55 w 71"/>
                <a:gd name="T51" fmla="*/ 83 h 110"/>
                <a:gd name="T52" fmla="*/ 51 w 71"/>
                <a:gd name="T53" fmla="*/ 75 h 110"/>
                <a:gd name="T54" fmla="*/ 44 w 71"/>
                <a:gd name="T55" fmla="*/ 67 h 110"/>
                <a:gd name="T56" fmla="*/ 20 w 71"/>
                <a:gd name="T57" fmla="*/ 55 h 110"/>
                <a:gd name="T58" fmla="*/ 8 w 71"/>
                <a:gd name="T59" fmla="*/ 43 h 110"/>
                <a:gd name="T60" fmla="*/ 0 w 71"/>
                <a:gd name="T61" fmla="*/ 36 h 110"/>
                <a:gd name="T62" fmla="*/ 4 w 71"/>
                <a:gd name="T63" fmla="*/ 16 h 110"/>
                <a:gd name="T64" fmla="*/ 20 w 71"/>
                <a:gd name="T65" fmla="*/ 4 h 110"/>
                <a:gd name="T66" fmla="*/ 40 w 71"/>
                <a:gd name="T67" fmla="*/ 0 h 110"/>
                <a:gd name="T68" fmla="*/ 55 w 71"/>
                <a:gd name="T69" fmla="*/ 8 h 110"/>
                <a:gd name="T70" fmla="*/ 59 w 71"/>
                <a:gd name="T71" fmla="*/ 8 h 110"/>
                <a:gd name="T72" fmla="*/ 59 w 71"/>
                <a:gd name="T73" fmla="*/ 4 h 110"/>
                <a:gd name="T74" fmla="*/ 63 w 71"/>
                <a:gd name="T75" fmla="*/ 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"/>
                <a:gd name="T115" fmla="*/ 0 h 110"/>
                <a:gd name="T116" fmla="*/ 71 w 71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" h="110">
                  <a:moveTo>
                    <a:pt x="63" y="0"/>
                  </a:moveTo>
                  <a:lnTo>
                    <a:pt x="63" y="36"/>
                  </a:lnTo>
                  <a:lnTo>
                    <a:pt x="59" y="28"/>
                  </a:lnTo>
                  <a:lnTo>
                    <a:pt x="55" y="20"/>
                  </a:lnTo>
                  <a:lnTo>
                    <a:pt x="51" y="12"/>
                  </a:lnTo>
                  <a:lnTo>
                    <a:pt x="47" y="8"/>
                  </a:lnTo>
                  <a:lnTo>
                    <a:pt x="40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20" y="36"/>
                  </a:lnTo>
                  <a:lnTo>
                    <a:pt x="28" y="39"/>
                  </a:lnTo>
                  <a:lnTo>
                    <a:pt x="40" y="47"/>
                  </a:lnTo>
                  <a:lnTo>
                    <a:pt x="51" y="51"/>
                  </a:lnTo>
                  <a:lnTo>
                    <a:pt x="59" y="59"/>
                  </a:lnTo>
                  <a:lnTo>
                    <a:pt x="63" y="63"/>
                  </a:lnTo>
                  <a:lnTo>
                    <a:pt x="67" y="67"/>
                  </a:lnTo>
                  <a:lnTo>
                    <a:pt x="67" y="75"/>
                  </a:lnTo>
                  <a:lnTo>
                    <a:pt x="71" y="79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51" y="106"/>
                  </a:lnTo>
                  <a:lnTo>
                    <a:pt x="36" y="110"/>
                  </a:lnTo>
                  <a:lnTo>
                    <a:pt x="32" y="110"/>
                  </a:lnTo>
                  <a:lnTo>
                    <a:pt x="28" y="106"/>
                  </a:lnTo>
                  <a:lnTo>
                    <a:pt x="24" y="106"/>
                  </a:lnTo>
                  <a:lnTo>
                    <a:pt x="20" y="106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4" y="110"/>
                  </a:lnTo>
                  <a:lnTo>
                    <a:pt x="4" y="71"/>
                  </a:lnTo>
                  <a:lnTo>
                    <a:pt x="8" y="83"/>
                  </a:lnTo>
                  <a:lnTo>
                    <a:pt x="8" y="90"/>
                  </a:lnTo>
                  <a:lnTo>
                    <a:pt x="12" y="94"/>
                  </a:lnTo>
                  <a:lnTo>
                    <a:pt x="20" y="98"/>
                  </a:lnTo>
                  <a:lnTo>
                    <a:pt x="28" y="102"/>
                  </a:lnTo>
                  <a:lnTo>
                    <a:pt x="36" y="102"/>
                  </a:lnTo>
                  <a:lnTo>
                    <a:pt x="44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3"/>
                  </a:lnTo>
                  <a:lnTo>
                    <a:pt x="55" y="79"/>
                  </a:lnTo>
                  <a:lnTo>
                    <a:pt x="51" y="75"/>
                  </a:lnTo>
                  <a:lnTo>
                    <a:pt x="47" y="71"/>
                  </a:lnTo>
                  <a:lnTo>
                    <a:pt x="44" y="67"/>
                  </a:lnTo>
                  <a:lnTo>
                    <a:pt x="32" y="63"/>
                  </a:lnTo>
                  <a:lnTo>
                    <a:pt x="20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8" y="8"/>
                  </a:lnTo>
                  <a:lnTo>
                    <a:pt x="20" y="4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55" y="8"/>
                  </a:lnTo>
                  <a:lnTo>
                    <a:pt x="59" y="8"/>
                  </a:lnTo>
                  <a:lnTo>
                    <a:pt x="59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8" name="Freeform 54"/>
            <p:cNvSpPr>
              <a:spLocks noEditPoints="1"/>
            </p:cNvSpPr>
            <p:nvPr/>
          </p:nvSpPr>
          <p:spPr bwMode="auto">
            <a:xfrm>
              <a:off x="2589" y="2108"/>
              <a:ext cx="113" cy="106"/>
            </a:xfrm>
            <a:custGeom>
              <a:avLst/>
              <a:gdLst>
                <a:gd name="T0" fmla="*/ 74 w 113"/>
                <a:gd name="T1" fmla="*/ 70 h 106"/>
                <a:gd name="T2" fmla="*/ 31 w 113"/>
                <a:gd name="T3" fmla="*/ 70 h 106"/>
                <a:gd name="T4" fmla="*/ 23 w 113"/>
                <a:gd name="T5" fmla="*/ 86 h 106"/>
                <a:gd name="T6" fmla="*/ 23 w 113"/>
                <a:gd name="T7" fmla="*/ 90 h 106"/>
                <a:gd name="T8" fmla="*/ 19 w 113"/>
                <a:gd name="T9" fmla="*/ 94 h 106"/>
                <a:gd name="T10" fmla="*/ 23 w 113"/>
                <a:gd name="T11" fmla="*/ 98 h 106"/>
                <a:gd name="T12" fmla="*/ 23 w 113"/>
                <a:gd name="T13" fmla="*/ 102 h 106"/>
                <a:gd name="T14" fmla="*/ 27 w 113"/>
                <a:gd name="T15" fmla="*/ 102 h 106"/>
                <a:gd name="T16" fmla="*/ 35 w 113"/>
                <a:gd name="T17" fmla="*/ 102 h 106"/>
                <a:gd name="T18" fmla="*/ 35 w 113"/>
                <a:gd name="T19" fmla="*/ 106 h 106"/>
                <a:gd name="T20" fmla="*/ 0 w 113"/>
                <a:gd name="T21" fmla="*/ 106 h 106"/>
                <a:gd name="T22" fmla="*/ 0 w 113"/>
                <a:gd name="T23" fmla="*/ 102 h 106"/>
                <a:gd name="T24" fmla="*/ 8 w 113"/>
                <a:gd name="T25" fmla="*/ 102 h 106"/>
                <a:gd name="T26" fmla="*/ 8 w 113"/>
                <a:gd name="T27" fmla="*/ 98 h 106"/>
                <a:gd name="T28" fmla="*/ 15 w 113"/>
                <a:gd name="T29" fmla="*/ 94 h 106"/>
                <a:gd name="T30" fmla="*/ 19 w 113"/>
                <a:gd name="T31" fmla="*/ 82 h 106"/>
                <a:gd name="T32" fmla="*/ 55 w 113"/>
                <a:gd name="T33" fmla="*/ 0 h 106"/>
                <a:gd name="T34" fmla="*/ 59 w 113"/>
                <a:gd name="T35" fmla="*/ 0 h 106"/>
                <a:gd name="T36" fmla="*/ 94 w 113"/>
                <a:gd name="T37" fmla="*/ 86 h 106"/>
                <a:gd name="T38" fmla="*/ 98 w 113"/>
                <a:gd name="T39" fmla="*/ 94 h 106"/>
                <a:gd name="T40" fmla="*/ 102 w 113"/>
                <a:gd name="T41" fmla="*/ 98 h 106"/>
                <a:gd name="T42" fmla="*/ 106 w 113"/>
                <a:gd name="T43" fmla="*/ 102 h 106"/>
                <a:gd name="T44" fmla="*/ 113 w 113"/>
                <a:gd name="T45" fmla="*/ 102 h 106"/>
                <a:gd name="T46" fmla="*/ 113 w 113"/>
                <a:gd name="T47" fmla="*/ 106 h 106"/>
                <a:gd name="T48" fmla="*/ 70 w 113"/>
                <a:gd name="T49" fmla="*/ 106 h 106"/>
                <a:gd name="T50" fmla="*/ 70 w 113"/>
                <a:gd name="T51" fmla="*/ 102 h 106"/>
                <a:gd name="T52" fmla="*/ 74 w 113"/>
                <a:gd name="T53" fmla="*/ 102 h 106"/>
                <a:gd name="T54" fmla="*/ 78 w 113"/>
                <a:gd name="T55" fmla="*/ 102 h 106"/>
                <a:gd name="T56" fmla="*/ 82 w 113"/>
                <a:gd name="T57" fmla="*/ 98 h 106"/>
                <a:gd name="T58" fmla="*/ 82 w 113"/>
                <a:gd name="T59" fmla="*/ 94 h 106"/>
                <a:gd name="T60" fmla="*/ 82 w 113"/>
                <a:gd name="T61" fmla="*/ 90 h 106"/>
                <a:gd name="T62" fmla="*/ 78 w 113"/>
                <a:gd name="T63" fmla="*/ 82 h 106"/>
                <a:gd name="T64" fmla="*/ 74 w 113"/>
                <a:gd name="T65" fmla="*/ 70 h 106"/>
                <a:gd name="T66" fmla="*/ 70 w 113"/>
                <a:gd name="T67" fmla="*/ 66 h 106"/>
                <a:gd name="T68" fmla="*/ 51 w 113"/>
                <a:gd name="T69" fmla="*/ 23 h 106"/>
                <a:gd name="T70" fmla="*/ 35 w 113"/>
                <a:gd name="T71" fmla="*/ 66 h 106"/>
                <a:gd name="T72" fmla="*/ 70 w 113"/>
                <a:gd name="T73" fmla="*/ 66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3"/>
                <a:gd name="T112" fmla="*/ 0 h 106"/>
                <a:gd name="T113" fmla="*/ 113 w 113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3" h="106">
                  <a:moveTo>
                    <a:pt x="74" y="70"/>
                  </a:moveTo>
                  <a:lnTo>
                    <a:pt x="31" y="70"/>
                  </a:lnTo>
                  <a:lnTo>
                    <a:pt x="23" y="86"/>
                  </a:lnTo>
                  <a:lnTo>
                    <a:pt x="23" y="90"/>
                  </a:lnTo>
                  <a:lnTo>
                    <a:pt x="19" y="94"/>
                  </a:lnTo>
                  <a:lnTo>
                    <a:pt x="23" y="98"/>
                  </a:lnTo>
                  <a:lnTo>
                    <a:pt x="23" y="102"/>
                  </a:lnTo>
                  <a:lnTo>
                    <a:pt x="27" y="102"/>
                  </a:lnTo>
                  <a:lnTo>
                    <a:pt x="35" y="102"/>
                  </a:lnTo>
                  <a:lnTo>
                    <a:pt x="35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8" y="102"/>
                  </a:lnTo>
                  <a:lnTo>
                    <a:pt x="8" y="98"/>
                  </a:lnTo>
                  <a:lnTo>
                    <a:pt x="15" y="94"/>
                  </a:lnTo>
                  <a:lnTo>
                    <a:pt x="19" y="82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94" y="86"/>
                  </a:lnTo>
                  <a:lnTo>
                    <a:pt x="98" y="94"/>
                  </a:lnTo>
                  <a:lnTo>
                    <a:pt x="102" y="98"/>
                  </a:lnTo>
                  <a:lnTo>
                    <a:pt x="106" y="102"/>
                  </a:lnTo>
                  <a:lnTo>
                    <a:pt x="113" y="102"/>
                  </a:lnTo>
                  <a:lnTo>
                    <a:pt x="113" y="106"/>
                  </a:lnTo>
                  <a:lnTo>
                    <a:pt x="70" y="106"/>
                  </a:lnTo>
                  <a:lnTo>
                    <a:pt x="70" y="102"/>
                  </a:lnTo>
                  <a:lnTo>
                    <a:pt x="74" y="102"/>
                  </a:lnTo>
                  <a:lnTo>
                    <a:pt x="78" y="102"/>
                  </a:lnTo>
                  <a:lnTo>
                    <a:pt x="82" y="98"/>
                  </a:lnTo>
                  <a:lnTo>
                    <a:pt x="82" y="94"/>
                  </a:lnTo>
                  <a:lnTo>
                    <a:pt x="82" y="90"/>
                  </a:lnTo>
                  <a:lnTo>
                    <a:pt x="78" y="82"/>
                  </a:lnTo>
                  <a:lnTo>
                    <a:pt x="74" y="70"/>
                  </a:lnTo>
                  <a:close/>
                  <a:moveTo>
                    <a:pt x="70" y="66"/>
                  </a:moveTo>
                  <a:lnTo>
                    <a:pt x="51" y="23"/>
                  </a:lnTo>
                  <a:lnTo>
                    <a:pt x="35" y="66"/>
                  </a:lnTo>
                  <a:lnTo>
                    <a:pt x="70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79" name="Freeform 55"/>
            <p:cNvSpPr>
              <a:spLocks/>
            </p:cNvSpPr>
            <p:nvPr/>
          </p:nvSpPr>
          <p:spPr bwMode="auto">
            <a:xfrm>
              <a:off x="2702" y="2143"/>
              <a:ext cx="79" cy="71"/>
            </a:xfrm>
            <a:custGeom>
              <a:avLst/>
              <a:gdLst>
                <a:gd name="T0" fmla="*/ 67 w 79"/>
                <a:gd name="T1" fmla="*/ 0 h 71"/>
                <a:gd name="T2" fmla="*/ 67 w 79"/>
                <a:gd name="T3" fmla="*/ 43 h 71"/>
                <a:gd name="T4" fmla="*/ 67 w 79"/>
                <a:gd name="T5" fmla="*/ 51 h 71"/>
                <a:gd name="T6" fmla="*/ 67 w 79"/>
                <a:gd name="T7" fmla="*/ 59 h 71"/>
                <a:gd name="T8" fmla="*/ 67 w 79"/>
                <a:gd name="T9" fmla="*/ 59 h 71"/>
                <a:gd name="T10" fmla="*/ 71 w 79"/>
                <a:gd name="T11" fmla="*/ 63 h 71"/>
                <a:gd name="T12" fmla="*/ 71 w 79"/>
                <a:gd name="T13" fmla="*/ 63 h 71"/>
                <a:gd name="T14" fmla="*/ 71 w 79"/>
                <a:gd name="T15" fmla="*/ 63 h 71"/>
                <a:gd name="T16" fmla="*/ 75 w 79"/>
                <a:gd name="T17" fmla="*/ 63 h 71"/>
                <a:gd name="T18" fmla="*/ 75 w 79"/>
                <a:gd name="T19" fmla="*/ 63 h 71"/>
                <a:gd name="T20" fmla="*/ 79 w 79"/>
                <a:gd name="T21" fmla="*/ 63 h 71"/>
                <a:gd name="T22" fmla="*/ 59 w 79"/>
                <a:gd name="T23" fmla="*/ 71 h 71"/>
                <a:gd name="T24" fmla="*/ 55 w 79"/>
                <a:gd name="T25" fmla="*/ 71 h 71"/>
                <a:gd name="T26" fmla="*/ 55 w 79"/>
                <a:gd name="T27" fmla="*/ 55 h 71"/>
                <a:gd name="T28" fmla="*/ 48 w 79"/>
                <a:gd name="T29" fmla="*/ 63 h 71"/>
                <a:gd name="T30" fmla="*/ 40 w 79"/>
                <a:gd name="T31" fmla="*/ 67 h 71"/>
                <a:gd name="T32" fmla="*/ 36 w 79"/>
                <a:gd name="T33" fmla="*/ 71 h 71"/>
                <a:gd name="T34" fmla="*/ 32 w 79"/>
                <a:gd name="T35" fmla="*/ 71 h 71"/>
                <a:gd name="T36" fmla="*/ 24 w 79"/>
                <a:gd name="T37" fmla="*/ 71 h 71"/>
                <a:gd name="T38" fmla="*/ 20 w 79"/>
                <a:gd name="T39" fmla="*/ 67 h 71"/>
                <a:gd name="T40" fmla="*/ 16 w 79"/>
                <a:gd name="T41" fmla="*/ 63 h 71"/>
                <a:gd name="T42" fmla="*/ 12 w 79"/>
                <a:gd name="T43" fmla="*/ 59 h 71"/>
                <a:gd name="T44" fmla="*/ 12 w 79"/>
                <a:gd name="T45" fmla="*/ 51 h 71"/>
                <a:gd name="T46" fmla="*/ 12 w 79"/>
                <a:gd name="T47" fmla="*/ 43 h 71"/>
                <a:gd name="T48" fmla="*/ 12 w 79"/>
                <a:gd name="T49" fmla="*/ 12 h 71"/>
                <a:gd name="T50" fmla="*/ 12 w 79"/>
                <a:gd name="T51" fmla="*/ 8 h 71"/>
                <a:gd name="T52" fmla="*/ 12 w 79"/>
                <a:gd name="T53" fmla="*/ 4 h 71"/>
                <a:gd name="T54" fmla="*/ 8 w 79"/>
                <a:gd name="T55" fmla="*/ 4 h 71"/>
                <a:gd name="T56" fmla="*/ 8 w 79"/>
                <a:gd name="T57" fmla="*/ 0 h 71"/>
                <a:gd name="T58" fmla="*/ 4 w 79"/>
                <a:gd name="T59" fmla="*/ 0 h 71"/>
                <a:gd name="T60" fmla="*/ 0 w 79"/>
                <a:gd name="T61" fmla="*/ 0 h 71"/>
                <a:gd name="T62" fmla="*/ 0 w 79"/>
                <a:gd name="T63" fmla="*/ 0 h 71"/>
                <a:gd name="T64" fmla="*/ 24 w 79"/>
                <a:gd name="T65" fmla="*/ 0 h 71"/>
                <a:gd name="T66" fmla="*/ 24 w 79"/>
                <a:gd name="T67" fmla="*/ 47 h 71"/>
                <a:gd name="T68" fmla="*/ 28 w 79"/>
                <a:gd name="T69" fmla="*/ 55 h 71"/>
                <a:gd name="T70" fmla="*/ 28 w 79"/>
                <a:gd name="T71" fmla="*/ 59 h 71"/>
                <a:gd name="T72" fmla="*/ 32 w 79"/>
                <a:gd name="T73" fmla="*/ 59 h 71"/>
                <a:gd name="T74" fmla="*/ 36 w 79"/>
                <a:gd name="T75" fmla="*/ 63 h 71"/>
                <a:gd name="T76" fmla="*/ 40 w 79"/>
                <a:gd name="T77" fmla="*/ 59 h 71"/>
                <a:gd name="T78" fmla="*/ 44 w 79"/>
                <a:gd name="T79" fmla="*/ 59 h 71"/>
                <a:gd name="T80" fmla="*/ 48 w 79"/>
                <a:gd name="T81" fmla="*/ 55 h 71"/>
                <a:gd name="T82" fmla="*/ 55 w 79"/>
                <a:gd name="T83" fmla="*/ 51 h 71"/>
                <a:gd name="T84" fmla="*/ 55 w 79"/>
                <a:gd name="T85" fmla="*/ 12 h 71"/>
                <a:gd name="T86" fmla="*/ 55 w 79"/>
                <a:gd name="T87" fmla="*/ 8 h 71"/>
                <a:gd name="T88" fmla="*/ 51 w 79"/>
                <a:gd name="T89" fmla="*/ 4 h 71"/>
                <a:gd name="T90" fmla="*/ 51 w 79"/>
                <a:gd name="T91" fmla="*/ 0 h 71"/>
                <a:gd name="T92" fmla="*/ 44 w 79"/>
                <a:gd name="T93" fmla="*/ 0 h 71"/>
                <a:gd name="T94" fmla="*/ 44 w 79"/>
                <a:gd name="T95" fmla="*/ 0 h 71"/>
                <a:gd name="T96" fmla="*/ 67 w 79"/>
                <a:gd name="T97" fmla="*/ 0 h 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9"/>
                <a:gd name="T148" fmla="*/ 0 h 71"/>
                <a:gd name="T149" fmla="*/ 79 w 79"/>
                <a:gd name="T150" fmla="*/ 71 h 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9" h="71">
                  <a:moveTo>
                    <a:pt x="67" y="0"/>
                  </a:moveTo>
                  <a:lnTo>
                    <a:pt x="67" y="43"/>
                  </a:lnTo>
                  <a:lnTo>
                    <a:pt x="67" y="51"/>
                  </a:lnTo>
                  <a:lnTo>
                    <a:pt x="67" y="59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79" y="63"/>
                  </a:lnTo>
                  <a:lnTo>
                    <a:pt x="59" y="71"/>
                  </a:lnTo>
                  <a:lnTo>
                    <a:pt x="55" y="71"/>
                  </a:lnTo>
                  <a:lnTo>
                    <a:pt x="55" y="55"/>
                  </a:lnTo>
                  <a:lnTo>
                    <a:pt x="48" y="63"/>
                  </a:lnTo>
                  <a:lnTo>
                    <a:pt x="40" y="67"/>
                  </a:lnTo>
                  <a:lnTo>
                    <a:pt x="36" y="71"/>
                  </a:lnTo>
                  <a:lnTo>
                    <a:pt x="32" y="71"/>
                  </a:lnTo>
                  <a:lnTo>
                    <a:pt x="24" y="71"/>
                  </a:lnTo>
                  <a:lnTo>
                    <a:pt x="20" y="67"/>
                  </a:lnTo>
                  <a:lnTo>
                    <a:pt x="16" y="63"/>
                  </a:lnTo>
                  <a:lnTo>
                    <a:pt x="12" y="59"/>
                  </a:lnTo>
                  <a:lnTo>
                    <a:pt x="12" y="51"/>
                  </a:lnTo>
                  <a:lnTo>
                    <a:pt x="12" y="43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7"/>
                  </a:lnTo>
                  <a:lnTo>
                    <a:pt x="28" y="55"/>
                  </a:lnTo>
                  <a:lnTo>
                    <a:pt x="28" y="59"/>
                  </a:lnTo>
                  <a:lnTo>
                    <a:pt x="32" y="59"/>
                  </a:lnTo>
                  <a:lnTo>
                    <a:pt x="36" y="63"/>
                  </a:lnTo>
                  <a:lnTo>
                    <a:pt x="40" y="59"/>
                  </a:lnTo>
                  <a:lnTo>
                    <a:pt x="44" y="59"/>
                  </a:lnTo>
                  <a:lnTo>
                    <a:pt x="48" y="55"/>
                  </a:lnTo>
                  <a:lnTo>
                    <a:pt x="55" y="51"/>
                  </a:lnTo>
                  <a:lnTo>
                    <a:pt x="55" y="12"/>
                  </a:lnTo>
                  <a:lnTo>
                    <a:pt x="55" y="8"/>
                  </a:lnTo>
                  <a:lnTo>
                    <a:pt x="51" y="4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0" name="Freeform 56"/>
            <p:cNvSpPr>
              <a:spLocks/>
            </p:cNvSpPr>
            <p:nvPr/>
          </p:nvSpPr>
          <p:spPr bwMode="auto">
            <a:xfrm>
              <a:off x="2781" y="2143"/>
              <a:ext cx="78" cy="71"/>
            </a:xfrm>
            <a:custGeom>
              <a:avLst/>
              <a:gdLst>
                <a:gd name="T0" fmla="*/ 0 w 78"/>
                <a:gd name="T1" fmla="*/ 0 h 71"/>
                <a:gd name="T2" fmla="*/ 31 w 78"/>
                <a:gd name="T3" fmla="*/ 0 h 71"/>
                <a:gd name="T4" fmla="*/ 31 w 78"/>
                <a:gd name="T5" fmla="*/ 0 h 71"/>
                <a:gd name="T6" fmla="*/ 27 w 78"/>
                <a:gd name="T7" fmla="*/ 0 h 71"/>
                <a:gd name="T8" fmla="*/ 27 w 78"/>
                <a:gd name="T9" fmla="*/ 0 h 71"/>
                <a:gd name="T10" fmla="*/ 27 w 78"/>
                <a:gd name="T11" fmla="*/ 4 h 71"/>
                <a:gd name="T12" fmla="*/ 27 w 78"/>
                <a:gd name="T13" fmla="*/ 4 h 71"/>
                <a:gd name="T14" fmla="*/ 27 w 78"/>
                <a:gd name="T15" fmla="*/ 8 h 71"/>
                <a:gd name="T16" fmla="*/ 31 w 78"/>
                <a:gd name="T17" fmla="*/ 12 h 71"/>
                <a:gd name="T18" fmla="*/ 31 w 78"/>
                <a:gd name="T19" fmla="*/ 12 h 71"/>
                <a:gd name="T20" fmla="*/ 35 w 78"/>
                <a:gd name="T21" fmla="*/ 16 h 71"/>
                <a:gd name="T22" fmla="*/ 39 w 78"/>
                <a:gd name="T23" fmla="*/ 24 h 71"/>
                <a:gd name="T24" fmla="*/ 47 w 78"/>
                <a:gd name="T25" fmla="*/ 16 h 71"/>
                <a:gd name="T26" fmla="*/ 51 w 78"/>
                <a:gd name="T27" fmla="*/ 12 h 71"/>
                <a:gd name="T28" fmla="*/ 51 w 78"/>
                <a:gd name="T29" fmla="*/ 8 h 71"/>
                <a:gd name="T30" fmla="*/ 51 w 78"/>
                <a:gd name="T31" fmla="*/ 4 h 71"/>
                <a:gd name="T32" fmla="*/ 51 w 78"/>
                <a:gd name="T33" fmla="*/ 4 h 71"/>
                <a:gd name="T34" fmla="*/ 51 w 78"/>
                <a:gd name="T35" fmla="*/ 0 h 71"/>
                <a:gd name="T36" fmla="*/ 47 w 78"/>
                <a:gd name="T37" fmla="*/ 0 h 71"/>
                <a:gd name="T38" fmla="*/ 47 w 78"/>
                <a:gd name="T39" fmla="*/ 0 h 71"/>
                <a:gd name="T40" fmla="*/ 71 w 78"/>
                <a:gd name="T41" fmla="*/ 0 h 71"/>
                <a:gd name="T42" fmla="*/ 71 w 78"/>
                <a:gd name="T43" fmla="*/ 0 h 71"/>
                <a:gd name="T44" fmla="*/ 67 w 78"/>
                <a:gd name="T45" fmla="*/ 0 h 71"/>
                <a:gd name="T46" fmla="*/ 67 w 78"/>
                <a:gd name="T47" fmla="*/ 4 h 71"/>
                <a:gd name="T48" fmla="*/ 59 w 78"/>
                <a:gd name="T49" fmla="*/ 8 h 71"/>
                <a:gd name="T50" fmla="*/ 55 w 78"/>
                <a:gd name="T51" fmla="*/ 16 h 71"/>
                <a:gd name="T52" fmla="*/ 43 w 78"/>
                <a:gd name="T53" fmla="*/ 27 h 71"/>
                <a:gd name="T54" fmla="*/ 59 w 78"/>
                <a:gd name="T55" fmla="*/ 51 h 71"/>
                <a:gd name="T56" fmla="*/ 67 w 78"/>
                <a:gd name="T57" fmla="*/ 59 h 71"/>
                <a:gd name="T58" fmla="*/ 71 w 78"/>
                <a:gd name="T59" fmla="*/ 63 h 71"/>
                <a:gd name="T60" fmla="*/ 74 w 78"/>
                <a:gd name="T61" fmla="*/ 67 h 71"/>
                <a:gd name="T62" fmla="*/ 78 w 78"/>
                <a:gd name="T63" fmla="*/ 67 h 71"/>
                <a:gd name="T64" fmla="*/ 78 w 78"/>
                <a:gd name="T65" fmla="*/ 71 h 71"/>
                <a:gd name="T66" fmla="*/ 43 w 78"/>
                <a:gd name="T67" fmla="*/ 71 h 71"/>
                <a:gd name="T68" fmla="*/ 43 w 78"/>
                <a:gd name="T69" fmla="*/ 67 h 71"/>
                <a:gd name="T70" fmla="*/ 47 w 78"/>
                <a:gd name="T71" fmla="*/ 67 h 71"/>
                <a:gd name="T72" fmla="*/ 47 w 78"/>
                <a:gd name="T73" fmla="*/ 63 h 71"/>
                <a:gd name="T74" fmla="*/ 51 w 78"/>
                <a:gd name="T75" fmla="*/ 63 h 71"/>
                <a:gd name="T76" fmla="*/ 51 w 78"/>
                <a:gd name="T77" fmla="*/ 63 h 71"/>
                <a:gd name="T78" fmla="*/ 51 w 78"/>
                <a:gd name="T79" fmla="*/ 59 h 71"/>
                <a:gd name="T80" fmla="*/ 47 w 78"/>
                <a:gd name="T81" fmla="*/ 55 h 71"/>
                <a:gd name="T82" fmla="*/ 35 w 78"/>
                <a:gd name="T83" fmla="*/ 39 h 71"/>
                <a:gd name="T84" fmla="*/ 23 w 78"/>
                <a:gd name="T85" fmla="*/ 55 h 71"/>
                <a:gd name="T86" fmla="*/ 20 w 78"/>
                <a:gd name="T87" fmla="*/ 59 h 71"/>
                <a:gd name="T88" fmla="*/ 20 w 78"/>
                <a:gd name="T89" fmla="*/ 63 h 71"/>
                <a:gd name="T90" fmla="*/ 20 w 78"/>
                <a:gd name="T91" fmla="*/ 63 h 71"/>
                <a:gd name="T92" fmla="*/ 20 w 78"/>
                <a:gd name="T93" fmla="*/ 63 h 71"/>
                <a:gd name="T94" fmla="*/ 23 w 78"/>
                <a:gd name="T95" fmla="*/ 67 h 71"/>
                <a:gd name="T96" fmla="*/ 27 w 78"/>
                <a:gd name="T97" fmla="*/ 67 h 71"/>
                <a:gd name="T98" fmla="*/ 27 w 78"/>
                <a:gd name="T99" fmla="*/ 71 h 71"/>
                <a:gd name="T100" fmla="*/ 4 w 78"/>
                <a:gd name="T101" fmla="*/ 71 h 71"/>
                <a:gd name="T102" fmla="*/ 4 w 78"/>
                <a:gd name="T103" fmla="*/ 67 h 71"/>
                <a:gd name="T104" fmla="*/ 4 w 78"/>
                <a:gd name="T105" fmla="*/ 67 h 71"/>
                <a:gd name="T106" fmla="*/ 8 w 78"/>
                <a:gd name="T107" fmla="*/ 63 h 71"/>
                <a:gd name="T108" fmla="*/ 12 w 78"/>
                <a:gd name="T109" fmla="*/ 59 h 71"/>
                <a:gd name="T110" fmla="*/ 16 w 78"/>
                <a:gd name="T111" fmla="*/ 51 h 71"/>
                <a:gd name="T112" fmla="*/ 31 w 78"/>
                <a:gd name="T113" fmla="*/ 35 h 71"/>
                <a:gd name="T114" fmla="*/ 16 w 78"/>
                <a:gd name="T115" fmla="*/ 12 h 71"/>
                <a:gd name="T116" fmla="*/ 12 w 78"/>
                <a:gd name="T117" fmla="*/ 8 h 71"/>
                <a:gd name="T118" fmla="*/ 8 w 78"/>
                <a:gd name="T119" fmla="*/ 4 h 71"/>
                <a:gd name="T120" fmla="*/ 4 w 78"/>
                <a:gd name="T121" fmla="*/ 0 h 71"/>
                <a:gd name="T122" fmla="*/ 0 w 78"/>
                <a:gd name="T123" fmla="*/ 0 h 71"/>
                <a:gd name="T124" fmla="*/ 0 w 78"/>
                <a:gd name="T125" fmla="*/ 0 h 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8"/>
                <a:gd name="T190" fmla="*/ 0 h 71"/>
                <a:gd name="T191" fmla="*/ 78 w 78"/>
                <a:gd name="T192" fmla="*/ 71 h 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8" h="71">
                  <a:moveTo>
                    <a:pt x="0" y="0"/>
                  </a:moveTo>
                  <a:lnTo>
                    <a:pt x="31" y="0"/>
                  </a:lnTo>
                  <a:lnTo>
                    <a:pt x="27" y="0"/>
                  </a:lnTo>
                  <a:lnTo>
                    <a:pt x="27" y="4"/>
                  </a:lnTo>
                  <a:lnTo>
                    <a:pt x="27" y="8"/>
                  </a:lnTo>
                  <a:lnTo>
                    <a:pt x="31" y="12"/>
                  </a:lnTo>
                  <a:lnTo>
                    <a:pt x="35" y="16"/>
                  </a:lnTo>
                  <a:lnTo>
                    <a:pt x="39" y="24"/>
                  </a:lnTo>
                  <a:lnTo>
                    <a:pt x="47" y="16"/>
                  </a:lnTo>
                  <a:lnTo>
                    <a:pt x="51" y="12"/>
                  </a:lnTo>
                  <a:lnTo>
                    <a:pt x="51" y="8"/>
                  </a:lnTo>
                  <a:lnTo>
                    <a:pt x="51" y="4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7" y="4"/>
                  </a:lnTo>
                  <a:lnTo>
                    <a:pt x="59" y="8"/>
                  </a:lnTo>
                  <a:lnTo>
                    <a:pt x="55" y="16"/>
                  </a:lnTo>
                  <a:lnTo>
                    <a:pt x="43" y="27"/>
                  </a:lnTo>
                  <a:lnTo>
                    <a:pt x="59" y="51"/>
                  </a:lnTo>
                  <a:lnTo>
                    <a:pt x="67" y="59"/>
                  </a:lnTo>
                  <a:lnTo>
                    <a:pt x="71" y="63"/>
                  </a:lnTo>
                  <a:lnTo>
                    <a:pt x="74" y="67"/>
                  </a:lnTo>
                  <a:lnTo>
                    <a:pt x="78" y="67"/>
                  </a:lnTo>
                  <a:lnTo>
                    <a:pt x="78" y="71"/>
                  </a:lnTo>
                  <a:lnTo>
                    <a:pt x="43" y="71"/>
                  </a:lnTo>
                  <a:lnTo>
                    <a:pt x="43" y="67"/>
                  </a:lnTo>
                  <a:lnTo>
                    <a:pt x="47" y="67"/>
                  </a:lnTo>
                  <a:lnTo>
                    <a:pt x="47" y="63"/>
                  </a:lnTo>
                  <a:lnTo>
                    <a:pt x="51" y="63"/>
                  </a:lnTo>
                  <a:lnTo>
                    <a:pt x="51" y="59"/>
                  </a:lnTo>
                  <a:lnTo>
                    <a:pt x="47" y="55"/>
                  </a:lnTo>
                  <a:lnTo>
                    <a:pt x="35" y="39"/>
                  </a:lnTo>
                  <a:lnTo>
                    <a:pt x="23" y="55"/>
                  </a:lnTo>
                  <a:lnTo>
                    <a:pt x="20" y="59"/>
                  </a:lnTo>
                  <a:lnTo>
                    <a:pt x="20" y="63"/>
                  </a:lnTo>
                  <a:lnTo>
                    <a:pt x="23" y="67"/>
                  </a:lnTo>
                  <a:lnTo>
                    <a:pt x="27" y="67"/>
                  </a:lnTo>
                  <a:lnTo>
                    <a:pt x="27" y="71"/>
                  </a:lnTo>
                  <a:lnTo>
                    <a:pt x="4" y="71"/>
                  </a:lnTo>
                  <a:lnTo>
                    <a:pt x="4" y="67"/>
                  </a:lnTo>
                  <a:lnTo>
                    <a:pt x="8" y="63"/>
                  </a:lnTo>
                  <a:lnTo>
                    <a:pt x="12" y="59"/>
                  </a:lnTo>
                  <a:lnTo>
                    <a:pt x="16" y="51"/>
                  </a:lnTo>
                  <a:lnTo>
                    <a:pt x="31" y="35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1" name="Freeform 57"/>
            <p:cNvSpPr>
              <a:spLocks/>
            </p:cNvSpPr>
            <p:nvPr/>
          </p:nvSpPr>
          <p:spPr bwMode="auto">
            <a:xfrm>
              <a:off x="2922" y="2108"/>
              <a:ext cx="114" cy="106"/>
            </a:xfrm>
            <a:custGeom>
              <a:avLst/>
              <a:gdLst>
                <a:gd name="T0" fmla="*/ 0 w 114"/>
                <a:gd name="T1" fmla="*/ 0 h 106"/>
                <a:gd name="T2" fmla="*/ 28 w 114"/>
                <a:gd name="T3" fmla="*/ 0 h 106"/>
                <a:gd name="T4" fmla="*/ 90 w 114"/>
                <a:gd name="T5" fmla="*/ 78 h 106"/>
                <a:gd name="T6" fmla="*/ 90 w 114"/>
                <a:gd name="T7" fmla="*/ 19 h 106"/>
                <a:gd name="T8" fmla="*/ 90 w 114"/>
                <a:gd name="T9" fmla="*/ 8 h 106"/>
                <a:gd name="T10" fmla="*/ 90 w 114"/>
                <a:gd name="T11" fmla="*/ 4 h 106"/>
                <a:gd name="T12" fmla="*/ 86 w 114"/>
                <a:gd name="T13" fmla="*/ 4 h 106"/>
                <a:gd name="T14" fmla="*/ 79 w 114"/>
                <a:gd name="T15" fmla="*/ 0 h 106"/>
                <a:gd name="T16" fmla="*/ 75 w 114"/>
                <a:gd name="T17" fmla="*/ 0 h 106"/>
                <a:gd name="T18" fmla="*/ 75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2 w 114"/>
                <a:gd name="T27" fmla="*/ 4 h 106"/>
                <a:gd name="T28" fmla="*/ 98 w 114"/>
                <a:gd name="T29" fmla="*/ 8 h 106"/>
                <a:gd name="T30" fmla="*/ 98 w 114"/>
                <a:gd name="T31" fmla="*/ 11 h 106"/>
                <a:gd name="T32" fmla="*/ 98 w 114"/>
                <a:gd name="T33" fmla="*/ 19 h 106"/>
                <a:gd name="T34" fmla="*/ 98 w 114"/>
                <a:gd name="T35" fmla="*/ 106 h 106"/>
                <a:gd name="T36" fmla="*/ 94 w 114"/>
                <a:gd name="T37" fmla="*/ 106 h 106"/>
                <a:gd name="T38" fmla="*/ 28 w 114"/>
                <a:gd name="T39" fmla="*/ 23 h 106"/>
                <a:gd name="T40" fmla="*/ 28 w 114"/>
                <a:gd name="T41" fmla="*/ 86 h 106"/>
                <a:gd name="T42" fmla="*/ 28 w 114"/>
                <a:gd name="T43" fmla="*/ 94 h 106"/>
                <a:gd name="T44" fmla="*/ 28 w 114"/>
                <a:gd name="T45" fmla="*/ 98 h 106"/>
                <a:gd name="T46" fmla="*/ 31 w 114"/>
                <a:gd name="T47" fmla="*/ 102 h 106"/>
                <a:gd name="T48" fmla="*/ 35 w 114"/>
                <a:gd name="T49" fmla="*/ 102 h 106"/>
                <a:gd name="T50" fmla="*/ 39 w 114"/>
                <a:gd name="T51" fmla="*/ 102 h 106"/>
                <a:gd name="T52" fmla="*/ 39 w 114"/>
                <a:gd name="T53" fmla="*/ 106 h 106"/>
                <a:gd name="T54" fmla="*/ 4 w 114"/>
                <a:gd name="T55" fmla="*/ 106 h 106"/>
                <a:gd name="T56" fmla="*/ 4 w 114"/>
                <a:gd name="T57" fmla="*/ 102 h 106"/>
                <a:gd name="T58" fmla="*/ 8 w 114"/>
                <a:gd name="T59" fmla="*/ 102 h 106"/>
                <a:gd name="T60" fmla="*/ 12 w 114"/>
                <a:gd name="T61" fmla="*/ 102 h 106"/>
                <a:gd name="T62" fmla="*/ 16 w 114"/>
                <a:gd name="T63" fmla="*/ 98 h 106"/>
                <a:gd name="T64" fmla="*/ 20 w 114"/>
                <a:gd name="T65" fmla="*/ 94 h 106"/>
                <a:gd name="T66" fmla="*/ 20 w 114"/>
                <a:gd name="T67" fmla="*/ 86 h 106"/>
                <a:gd name="T68" fmla="*/ 20 w 114"/>
                <a:gd name="T69" fmla="*/ 15 h 106"/>
                <a:gd name="T70" fmla="*/ 16 w 114"/>
                <a:gd name="T71" fmla="*/ 11 h 106"/>
                <a:gd name="T72" fmla="*/ 12 w 114"/>
                <a:gd name="T73" fmla="*/ 8 h 106"/>
                <a:gd name="T74" fmla="*/ 8 w 114"/>
                <a:gd name="T75" fmla="*/ 4 h 106"/>
                <a:gd name="T76" fmla="*/ 4 w 114"/>
                <a:gd name="T77" fmla="*/ 4 h 106"/>
                <a:gd name="T78" fmla="*/ 4 w 114"/>
                <a:gd name="T79" fmla="*/ 4 h 106"/>
                <a:gd name="T80" fmla="*/ 0 w 114"/>
                <a:gd name="T81" fmla="*/ 4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8" y="0"/>
                  </a:lnTo>
                  <a:lnTo>
                    <a:pt x="90" y="78"/>
                  </a:lnTo>
                  <a:lnTo>
                    <a:pt x="90" y="19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4"/>
                  </a:lnTo>
                  <a:lnTo>
                    <a:pt x="79" y="0"/>
                  </a:lnTo>
                  <a:lnTo>
                    <a:pt x="75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8" y="11"/>
                  </a:lnTo>
                  <a:lnTo>
                    <a:pt x="98" y="19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8" y="23"/>
                  </a:lnTo>
                  <a:lnTo>
                    <a:pt x="28" y="86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39" y="106"/>
                  </a:lnTo>
                  <a:lnTo>
                    <a:pt x="4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20" y="94"/>
                  </a:lnTo>
                  <a:lnTo>
                    <a:pt x="20" y="86"/>
                  </a:lnTo>
                  <a:lnTo>
                    <a:pt x="20" y="15"/>
                  </a:lnTo>
                  <a:lnTo>
                    <a:pt x="16" y="11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2" name="Freeform 58"/>
            <p:cNvSpPr>
              <a:spLocks noEditPoints="1"/>
            </p:cNvSpPr>
            <p:nvPr/>
          </p:nvSpPr>
          <p:spPr bwMode="auto">
            <a:xfrm>
              <a:off x="3036" y="2108"/>
              <a:ext cx="82" cy="106"/>
            </a:xfrm>
            <a:custGeom>
              <a:avLst/>
              <a:gdLst>
                <a:gd name="T0" fmla="*/ 31 w 82"/>
                <a:gd name="T1" fmla="*/ 55 h 106"/>
                <a:gd name="T2" fmla="*/ 31 w 82"/>
                <a:gd name="T3" fmla="*/ 86 h 106"/>
                <a:gd name="T4" fmla="*/ 31 w 82"/>
                <a:gd name="T5" fmla="*/ 94 h 106"/>
                <a:gd name="T6" fmla="*/ 31 w 82"/>
                <a:gd name="T7" fmla="*/ 98 h 106"/>
                <a:gd name="T8" fmla="*/ 35 w 82"/>
                <a:gd name="T9" fmla="*/ 102 h 106"/>
                <a:gd name="T10" fmla="*/ 43 w 82"/>
                <a:gd name="T11" fmla="*/ 102 h 106"/>
                <a:gd name="T12" fmla="*/ 47 w 82"/>
                <a:gd name="T13" fmla="*/ 102 h 106"/>
                <a:gd name="T14" fmla="*/ 47 w 82"/>
                <a:gd name="T15" fmla="*/ 106 h 106"/>
                <a:gd name="T16" fmla="*/ 0 w 82"/>
                <a:gd name="T17" fmla="*/ 106 h 106"/>
                <a:gd name="T18" fmla="*/ 0 w 82"/>
                <a:gd name="T19" fmla="*/ 102 h 106"/>
                <a:gd name="T20" fmla="*/ 4 w 82"/>
                <a:gd name="T21" fmla="*/ 102 h 106"/>
                <a:gd name="T22" fmla="*/ 12 w 82"/>
                <a:gd name="T23" fmla="*/ 102 h 106"/>
                <a:gd name="T24" fmla="*/ 16 w 82"/>
                <a:gd name="T25" fmla="*/ 98 h 106"/>
                <a:gd name="T26" fmla="*/ 16 w 82"/>
                <a:gd name="T27" fmla="*/ 94 h 106"/>
                <a:gd name="T28" fmla="*/ 16 w 82"/>
                <a:gd name="T29" fmla="*/ 86 h 106"/>
                <a:gd name="T30" fmla="*/ 16 w 82"/>
                <a:gd name="T31" fmla="*/ 19 h 106"/>
                <a:gd name="T32" fmla="*/ 16 w 82"/>
                <a:gd name="T33" fmla="*/ 8 h 106"/>
                <a:gd name="T34" fmla="*/ 16 w 82"/>
                <a:gd name="T35" fmla="*/ 4 h 106"/>
                <a:gd name="T36" fmla="*/ 12 w 82"/>
                <a:gd name="T37" fmla="*/ 4 h 106"/>
                <a:gd name="T38" fmla="*/ 4 w 82"/>
                <a:gd name="T39" fmla="*/ 0 h 106"/>
                <a:gd name="T40" fmla="*/ 0 w 82"/>
                <a:gd name="T41" fmla="*/ 0 h 106"/>
                <a:gd name="T42" fmla="*/ 0 w 82"/>
                <a:gd name="T43" fmla="*/ 0 h 106"/>
                <a:gd name="T44" fmla="*/ 39 w 82"/>
                <a:gd name="T45" fmla="*/ 0 h 106"/>
                <a:gd name="T46" fmla="*/ 51 w 82"/>
                <a:gd name="T47" fmla="*/ 0 h 106"/>
                <a:gd name="T48" fmla="*/ 63 w 82"/>
                <a:gd name="T49" fmla="*/ 4 h 106"/>
                <a:gd name="T50" fmla="*/ 70 w 82"/>
                <a:gd name="T51" fmla="*/ 8 h 106"/>
                <a:gd name="T52" fmla="*/ 74 w 82"/>
                <a:gd name="T53" fmla="*/ 11 h 106"/>
                <a:gd name="T54" fmla="*/ 82 w 82"/>
                <a:gd name="T55" fmla="*/ 19 h 106"/>
                <a:gd name="T56" fmla="*/ 82 w 82"/>
                <a:gd name="T57" fmla="*/ 27 h 106"/>
                <a:gd name="T58" fmla="*/ 78 w 82"/>
                <a:gd name="T59" fmla="*/ 39 h 106"/>
                <a:gd name="T60" fmla="*/ 74 w 82"/>
                <a:gd name="T61" fmla="*/ 51 h 106"/>
                <a:gd name="T62" fmla="*/ 63 w 82"/>
                <a:gd name="T63" fmla="*/ 55 h 106"/>
                <a:gd name="T64" fmla="*/ 47 w 82"/>
                <a:gd name="T65" fmla="*/ 59 h 106"/>
                <a:gd name="T66" fmla="*/ 43 w 82"/>
                <a:gd name="T67" fmla="*/ 59 h 106"/>
                <a:gd name="T68" fmla="*/ 39 w 82"/>
                <a:gd name="T69" fmla="*/ 55 h 106"/>
                <a:gd name="T70" fmla="*/ 35 w 82"/>
                <a:gd name="T71" fmla="*/ 55 h 106"/>
                <a:gd name="T72" fmla="*/ 31 w 82"/>
                <a:gd name="T73" fmla="*/ 55 h 106"/>
                <a:gd name="T74" fmla="*/ 31 w 82"/>
                <a:gd name="T75" fmla="*/ 51 h 106"/>
                <a:gd name="T76" fmla="*/ 35 w 82"/>
                <a:gd name="T77" fmla="*/ 51 h 106"/>
                <a:gd name="T78" fmla="*/ 39 w 82"/>
                <a:gd name="T79" fmla="*/ 51 h 106"/>
                <a:gd name="T80" fmla="*/ 43 w 82"/>
                <a:gd name="T81" fmla="*/ 51 h 106"/>
                <a:gd name="T82" fmla="*/ 43 w 82"/>
                <a:gd name="T83" fmla="*/ 51 h 106"/>
                <a:gd name="T84" fmla="*/ 51 w 82"/>
                <a:gd name="T85" fmla="*/ 51 h 106"/>
                <a:gd name="T86" fmla="*/ 59 w 82"/>
                <a:gd name="T87" fmla="*/ 47 h 106"/>
                <a:gd name="T88" fmla="*/ 63 w 82"/>
                <a:gd name="T89" fmla="*/ 39 h 106"/>
                <a:gd name="T90" fmla="*/ 63 w 82"/>
                <a:gd name="T91" fmla="*/ 31 h 106"/>
                <a:gd name="T92" fmla="*/ 63 w 82"/>
                <a:gd name="T93" fmla="*/ 23 h 106"/>
                <a:gd name="T94" fmla="*/ 63 w 82"/>
                <a:gd name="T95" fmla="*/ 15 h 106"/>
                <a:gd name="T96" fmla="*/ 59 w 82"/>
                <a:gd name="T97" fmla="*/ 11 h 106"/>
                <a:gd name="T98" fmla="*/ 55 w 82"/>
                <a:gd name="T99" fmla="*/ 8 h 106"/>
                <a:gd name="T100" fmla="*/ 47 w 82"/>
                <a:gd name="T101" fmla="*/ 4 h 106"/>
                <a:gd name="T102" fmla="*/ 43 w 82"/>
                <a:gd name="T103" fmla="*/ 4 h 106"/>
                <a:gd name="T104" fmla="*/ 35 w 82"/>
                <a:gd name="T105" fmla="*/ 4 h 106"/>
                <a:gd name="T106" fmla="*/ 31 w 82"/>
                <a:gd name="T107" fmla="*/ 8 h 106"/>
                <a:gd name="T108" fmla="*/ 31 w 82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6"/>
                <a:gd name="T167" fmla="*/ 82 w 82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6">
                  <a:moveTo>
                    <a:pt x="31" y="55"/>
                  </a:moveTo>
                  <a:lnTo>
                    <a:pt x="31" y="86"/>
                  </a:lnTo>
                  <a:lnTo>
                    <a:pt x="31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47" y="102"/>
                  </a:lnTo>
                  <a:lnTo>
                    <a:pt x="47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19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3" y="4"/>
                  </a:lnTo>
                  <a:lnTo>
                    <a:pt x="70" y="8"/>
                  </a:lnTo>
                  <a:lnTo>
                    <a:pt x="74" y="11"/>
                  </a:lnTo>
                  <a:lnTo>
                    <a:pt x="82" y="19"/>
                  </a:lnTo>
                  <a:lnTo>
                    <a:pt x="82" y="27"/>
                  </a:lnTo>
                  <a:lnTo>
                    <a:pt x="78" y="39"/>
                  </a:lnTo>
                  <a:lnTo>
                    <a:pt x="74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5"/>
                  </a:lnTo>
                  <a:lnTo>
                    <a:pt x="35" y="55"/>
                  </a:lnTo>
                  <a:lnTo>
                    <a:pt x="31" y="55"/>
                  </a:lnTo>
                  <a:close/>
                  <a:moveTo>
                    <a:pt x="31" y="51"/>
                  </a:moveTo>
                  <a:lnTo>
                    <a:pt x="35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1"/>
                  </a:lnTo>
                  <a:lnTo>
                    <a:pt x="63" y="23"/>
                  </a:lnTo>
                  <a:lnTo>
                    <a:pt x="63" y="15"/>
                  </a:lnTo>
                  <a:lnTo>
                    <a:pt x="59" y="11"/>
                  </a:lnTo>
                  <a:lnTo>
                    <a:pt x="55" y="8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3" name="Freeform 59"/>
            <p:cNvSpPr>
              <a:spLocks/>
            </p:cNvSpPr>
            <p:nvPr/>
          </p:nvSpPr>
          <p:spPr bwMode="auto">
            <a:xfrm>
              <a:off x="3252" y="2108"/>
              <a:ext cx="109" cy="106"/>
            </a:xfrm>
            <a:custGeom>
              <a:avLst/>
              <a:gdLst>
                <a:gd name="T0" fmla="*/ 109 w 109"/>
                <a:gd name="T1" fmla="*/ 0 h 106"/>
                <a:gd name="T2" fmla="*/ 109 w 109"/>
                <a:gd name="T3" fmla="*/ 0 h 106"/>
                <a:gd name="T4" fmla="*/ 102 w 109"/>
                <a:gd name="T5" fmla="*/ 4 h 106"/>
                <a:gd name="T6" fmla="*/ 98 w 109"/>
                <a:gd name="T7" fmla="*/ 4 h 106"/>
                <a:gd name="T8" fmla="*/ 98 w 109"/>
                <a:gd name="T9" fmla="*/ 11 h 106"/>
                <a:gd name="T10" fmla="*/ 94 w 109"/>
                <a:gd name="T11" fmla="*/ 19 h 106"/>
                <a:gd name="T12" fmla="*/ 58 w 109"/>
                <a:gd name="T13" fmla="*/ 106 h 106"/>
                <a:gd name="T14" fmla="*/ 55 w 109"/>
                <a:gd name="T15" fmla="*/ 106 h 106"/>
                <a:gd name="T16" fmla="*/ 15 w 109"/>
                <a:gd name="T17" fmla="*/ 15 h 106"/>
                <a:gd name="T18" fmla="*/ 11 w 109"/>
                <a:gd name="T19" fmla="*/ 11 h 106"/>
                <a:gd name="T20" fmla="*/ 11 w 109"/>
                <a:gd name="T21" fmla="*/ 8 h 106"/>
                <a:gd name="T22" fmla="*/ 7 w 109"/>
                <a:gd name="T23" fmla="*/ 4 h 106"/>
                <a:gd name="T24" fmla="*/ 7 w 109"/>
                <a:gd name="T25" fmla="*/ 4 h 106"/>
                <a:gd name="T26" fmla="*/ 4 w 109"/>
                <a:gd name="T27" fmla="*/ 4 h 106"/>
                <a:gd name="T28" fmla="*/ 0 w 109"/>
                <a:gd name="T29" fmla="*/ 0 h 106"/>
                <a:gd name="T30" fmla="*/ 0 w 109"/>
                <a:gd name="T31" fmla="*/ 0 h 106"/>
                <a:gd name="T32" fmla="*/ 43 w 109"/>
                <a:gd name="T33" fmla="*/ 0 h 106"/>
                <a:gd name="T34" fmla="*/ 43 w 109"/>
                <a:gd name="T35" fmla="*/ 0 h 106"/>
                <a:gd name="T36" fmla="*/ 35 w 109"/>
                <a:gd name="T37" fmla="*/ 4 h 106"/>
                <a:gd name="T38" fmla="*/ 31 w 109"/>
                <a:gd name="T39" fmla="*/ 4 h 106"/>
                <a:gd name="T40" fmla="*/ 31 w 109"/>
                <a:gd name="T41" fmla="*/ 8 h 106"/>
                <a:gd name="T42" fmla="*/ 31 w 109"/>
                <a:gd name="T43" fmla="*/ 8 h 106"/>
                <a:gd name="T44" fmla="*/ 31 w 109"/>
                <a:gd name="T45" fmla="*/ 11 h 106"/>
                <a:gd name="T46" fmla="*/ 31 w 109"/>
                <a:gd name="T47" fmla="*/ 19 h 106"/>
                <a:gd name="T48" fmla="*/ 58 w 109"/>
                <a:gd name="T49" fmla="*/ 82 h 106"/>
                <a:gd name="T50" fmla="*/ 82 w 109"/>
                <a:gd name="T51" fmla="*/ 19 h 106"/>
                <a:gd name="T52" fmla="*/ 86 w 109"/>
                <a:gd name="T53" fmla="*/ 15 h 106"/>
                <a:gd name="T54" fmla="*/ 86 w 109"/>
                <a:gd name="T55" fmla="*/ 8 h 106"/>
                <a:gd name="T56" fmla="*/ 86 w 109"/>
                <a:gd name="T57" fmla="*/ 8 h 106"/>
                <a:gd name="T58" fmla="*/ 86 w 109"/>
                <a:gd name="T59" fmla="*/ 4 h 106"/>
                <a:gd name="T60" fmla="*/ 82 w 109"/>
                <a:gd name="T61" fmla="*/ 4 h 106"/>
                <a:gd name="T62" fmla="*/ 78 w 109"/>
                <a:gd name="T63" fmla="*/ 0 h 106"/>
                <a:gd name="T64" fmla="*/ 78 w 109"/>
                <a:gd name="T65" fmla="*/ 0 h 106"/>
                <a:gd name="T66" fmla="*/ 78 w 109"/>
                <a:gd name="T67" fmla="*/ 0 h 106"/>
                <a:gd name="T68" fmla="*/ 78 w 109"/>
                <a:gd name="T69" fmla="*/ 0 h 106"/>
                <a:gd name="T70" fmla="*/ 109 w 109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9"/>
                <a:gd name="T109" fmla="*/ 0 h 106"/>
                <a:gd name="T110" fmla="*/ 109 w 109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9" h="106">
                  <a:moveTo>
                    <a:pt x="109" y="0"/>
                  </a:moveTo>
                  <a:lnTo>
                    <a:pt x="109" y="0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98" y="11"/>
                  </a:lnTo>
                  <a:lnTo>
                    <a:pt x="94" y="19"/>
                  </a:lnTo>
                  <a:lnTo>
                    <a:pt x="58" y="106"/>
                  </a:lnTo>
                  <a:lnTo>
                    <a:pt x="55" y="106"/>
                  </a:lnTo>
                  <a:lnTo>
                    <a:pt x="15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1" y="19"/>
                  </a:lnTo>
                  <a:lnTo>
                    <a:pt x="58" y="82"/>
                  </a:lnTo>
                  <a:lnTo>
                    <a:pt x="82" y="19"/>
                  </a:lnTo>
                  <a:lnTo>
                    <a:pt x="86" y="15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4" name="Freeform 60"/>
            <p:cNvSpPr>
              <a:spLocks noEditPoints="1"/>
            </p:cNvSpPr>
            <p:nvPr/>
          </p:nvSpPr>
          <p:spPr bwMode="auto">
            <a:xfrm>
              <a:off x="3361" y="2108"/>
              <a:ext cx="83" cy="106"/>
            </a:xfrm>
            <a:custGeom>
              <a:avLst/>
              <a:gdLst>
                <a:gd name="T0" fmla="*/ 32 w 83"/>
                <a:gd name="T1" fmla="*/ 55 h 106"/>
                <a:gd name="T2" fmla="*/ 32 w 83"/>
                <a:gd name="T3" fmla="*/ 86 h 106"/>
                <a:gd name="T4" fmla="*/ 32 w 83"/>
                <a:gd name="T5" fmla="*/ 94 h 106"/>
                <a:gd name="T6" fmla="*/ 36 w 83"/>
                <a:gd name="T7" fmla="*/ 98 h 106"/>
                <a:gd name="T8" fmla="*/ 36 w 83"/>
                <a:gd name="T9" fmla="*/ 102 h 106"/>
                <a:gd name="T10" fmla="*/ 44 w 83"/>
                <a:gd name="T11" fmla="*/ 102 h 106"/>
                <a:gd name="T12" fmla="*/ 48 w 83"/>
                <a:gd name="T13" fmla="*/ 102 h 106"/>
                <a:gd name="T14" fmla="*/ 48 w 83"/>
                <a:gd name="T15" fmla="*/ 106 h 106"/>
                <a:gd name="T16" fmla="*/ 0 w 83"/>
                <a:gd name="T17" fmla="*/ 106 h 106"/>
                <a:gd name="T18" fmla="*/ 0 w 83"/>
                <a:gd name="T19" fmla="*/ 102 h 106"/>
                <a:gd name="T20" fmla="*/ 4 w 83"/>
                <a:gd name="T21" fmla="*/ 102 h 106"/>
                <a:gd name="T22" fmla="*/ 12 w 83"/>
                <a:gd name="T23" fmla="*/ 102 h 106"/>
                <a:gd name="T24" fmla="*/ 16 w 83"/>
                <a:gd name="T25" fmla="*/ 98 h 106"/>
                <a:gd name="T26" fmla="*/ 16 w 83"/>
                <a:gd name="T27" fmla="*/ 94 h 106"/>
                <a:gd name="T28" fmla="*/ 16 w 83"/>
                <a:gd name="T29" fmla="*/ 86 h 106"/>
                <a:gd name="T30" fmla="*/ 16 w 83"/>
                <a:gd name="T31" fmla="*/ 19 h 106"/>
                <a:gd name="T32" fmla="*/ 16 w 83"/>
                <a:gd name="T33" fmla="*/ 8 h 106"/>
                <a:gd name="T34" fmla="*/ 16 w 83"/>
                <a:gd name="T35" fmla="*/ 4 h 106"/>
                <a:gd name="T36" fmla="*/ 12 w 83"/>
                <a:gd name="T37" fmla="*/ 4 h 106"/>
                <a:gd name="T38" fmla="*/ 4 w 83"/>
                <a:gd name="T39" fmla="*/ 0 h 106"/>
                <a:gd name="T40" fmla="*/ 0 w 83"/>
                <a:gd name="T41" fmla="*/ 0 h 106"/>
                <a:gd name="T42" fmla="*/ 0 w 83"/>
                <a:gd name="T43" fmla="*/ 0 h 106"/>
                <a:gd name="T44" fmla="*/ 40 w 83"/>
                <a:gd name="T45" fmla="*/ 0 h 106"/>
                <a:gd name="T46" fmla="*/ 55 w 83"/>
                <a:gd name="T47" fmla="*/ 0 h 106"/>
                <a:gd name="T48" fmla="*/ 63 w 83"/>
                <a:gd name="T49" fmla="*/ 4 h 106"/>
                <a:gd name="T50" fmla="*/ 71 w 83"/>
                <a:gd name="T51" fmla="*/ 8 h 106"/>
                <a:gd name="T52" fmla="*/ 75 w 83"/>
                <a:gd name="T53" fmla="*/ 11 h 106"/>
                <a:gd name="T54" fmla="*/ 83 w 83"/>
                <a:gd name="T55" fmla="*/ 19 h 106"/>
                <a:gd name="T56" fmla="*/ 83 w 83"/>
                <a:gd name="T57" fmla="*/ 27 h 106"/>
                <a:gd name="T58" fmla="*/ 79 w 83"/>
                <a:gd name="T59" fmla="*/ 39 h 106"/>
                <a:gd name="T60" fmla="*/ 75 w 83"/>
                <a:gd name="T61" fmla="*/ 51 h 106"/>
                <a:gd name="T62" fmla="*/ 63 w 83"/>
                <a:gd name="T63" fmla="*/ 55 h 106"/>
                <a:gd name="T64" fmla="*/ 51 w 83"/>
                <a:gd name="T65" fmla="*/ 59 h 106"/>
                <a:gd name="T66" fmla="*/ 48 w 83"/>
                <a:gd name="T67" fmla="*/ 59 h 106"/>
                <a:gd name="T68" fmla="*/ 40 w 83"/>
                <a:gd name="T69" fmla="*/ 55 h 106"/>
                <a:gd name="T70" fmla="*/ 36 w 83"/>
                <a:gd name="T71" fmla="*/ 55 h 106"/>
                <a:gd name="T72" fmla="*/ 32 w 83"/>
                <a:gd name="T73" fmla="*/ 55 h 106"/>
                <a:gd name="T74" fmla="*/ 32 w 83"/>
                <a:gd name="T75" fmla="*/ 51 h 106"/>
                <a:gd name="T76" fmla="*/ 36 w 83"/>
                <a:gd name="T77" fmla="*/ 51 h 106"/>
                <a:gd name="T78" fmla="*/ 40 w 83"/>
                <a:gd name="T79" fmla="*/ 51 h 106"/>
                <a:gd name="T80" fmla="*/ 44 w 83"/>
                <a:gd name="T81" fmla="*/ 51 h 106"/>
                <a:gd name="T82" fmla="*/ 44 w 83"/>
                <a:gd name="T83" fmla="*/ 51 h 106"/>
                <a:gd name="T84" fmla="*/ 51 w 83"/>
                <a:gd name="T85" fmla="*/ 51 h 106"/>
                <a:gd name="T86" fmla="*/ 59 w 83"/>
                <a:gd name="T87" fmla="*/ 47 h 106"/>
                <a:gd name="T88" fmla="*/ 63 w 83"/>
                <a:gd name="T89" fmla="*/ 39 h 106"/>
                <a:gd name="T90" fmla="*/ 63 w 83"/>
                <a:gd name="T91" fmla="*/ 31 h 106"/>
                <a:gd name="T92" fmla="*/ 63 w 83"/>
                <a:gd name="T93" fmla="*/ 23 h 106"/>
                <a:gd name="T94" fmla="*/ 63 w 83"/>
                <a:gd name="T95" fmla="*/ 15 h 106"/>
                <a:gd name="T96" fmla="*/ 59 w 83"/>
                <a:gd name="T97" fmla="*/ 11 h 106"/>
                <a:gd name="T98" fmla="*/ 55 w 83"/>
                <a:gd name="T99" fmla="*/ 8 h 106"/>
                <a:gd name="T100" fmla="*/ 48 w 83"/>
                <a:gd name="T101" fmla="*/ 4 h 106"/>
                <a:gd name="T102" fmla="*/ 44 w 83"/>
                <a:gd name="T103" fmla="*/ 4 h 106"/>
                <a:gd name="T104" fmla="*/ 36 w 83"/>
                <a:gd name="T105" fmla="*/ 4 h 106"/>
                <a:gd name="T106" fmla="*/ 32 w 83"/>
                <a:gd name="T107" fmla="*/ 8 h 106"/>
                <a:gd name="T108" fmla="*/ 32 w 83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"/>
                <a:gd name="T166" fmla="*/ 0 h 106"/>
                <a:gd name="T167" fmla="*/ 83 w 83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" h="106">
                  <a:moveTo>
                    <a:pt x="32" y="55"/>
                  </a:moveTo>
                  <a:lnTo>
                    <a:pt x="32" y="86"/>
                  </a:lnTo>
                  <a:lnTo>
                    <a:pt x="32" y="94"/>
                  </a:lnTo>
                  <a:lnTo>
                    <a:pt x="36" y="98"/>
                  </a:lnTo>
                  <a:lnTo>
                    <a:pt x="36" y="102"/>
                  </a:lnTo>
                  <a:lnTo>
                    <a:pt x="44" y="102"/>
                  </a:lnTo>
                  <a:lnTo>
                    <a:pt x="48" y="102"/>
                  </a:lnTo>
                  <a:lnTo>
                    <a:pt x="48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19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5" y="0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5" y="11"/>
                  </a:lnTo>
                  <a:lnTo>
                    <a:pt x="83" y="19"/>
                  </a:lnTo>
                  <a:lnTo>
                    <a:pt x="83" y="27"/>
                  </a:lnTo>
                  <a:lnTo>
                    <a:pt x="79" y="39"/>
                  </a:lnTo>
                  <a:lnTo>
                    <a:pt x="75" y="51"/>
                  </a:lnTo>
                  <a:lnTo>
                    <a:pt x="63" y="55"/>
                  </a:lnTo>
                  <a:lnTo>
                    <a:pt x="51" y="59"/>
                  </a:lnTo>
                  <a:lnTo>
                    <a:pt x="48" y="59"/>
                  </a:lnTo>
                  <a:lnTo>
                    <a:pt x="40" y="55"/>
                  </a:lnTo>
                  <a:lnTo>
                    <a:pt x="36" y="55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40" y="51"/>
                  </a:lnTo>
                  <a:lnTo>
                    <a:pt x="44" y="51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1"/>
                  </a:lnTo>
                  <a:lnTo>
                    <a:pt x="63" y="23"/>
                  </a:lnTo>
                  <a:lnTo>
                    <a:pt x="63" y="15"/>
                  </a:lnTo>
                  <a:lnTo>
                    <a:pt x="59" y="11"/>
                  </a:lnTo>
                  <a:lnTo>
                    <a:pt x="55" y="8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5" name="Freeform 61"/>
            <p:cNvSpPr>
              <a:spLocks noEditPoints="1"/>
            </p:cNvSpPr>
            <p:nvPr/>
          </p:nvSpPr>
          <p:spPr bwMode="auto">
            <a:xfrm>
              <a:off x="3577" y="2108"/>
              <a:ext cx="110" cy="106"/>
            </a:xfrm>
            <a:custGeom>
              <a:avLst/>
              <a:gdLst>
                <a:gd name="T0" fmla="*/ 71 w 110"/>
                <a:gd name="T1" fmla="*/ 70 h 106"/>
                <a:gd name="T2" fmla="*/ 28 w 110"/>
                <a:gd name="T3" fmla="*/ 70 h 106"/>
                <a:gd name="T4" fmla="*/ 24 w 110"/>
                <a:gd name="T5" fmla="*/ 86 h 106"/>
                <a:gd name="T6" fmla="*/ 20 w 110"/>
                <a:gd name="T7" fmla="*/ 90 h 106"/>
                <a:gd name="T8" fmla="*/ 20 w 110"/>
                <a:gd name="T9" fmla="*/ 94 h 106"/>
                <a:gd name="T10" fmla="*/ 20 w 110"/>
                <a:gd name="T11" fmla="*/ 98 h 106"/>
                <a:gd name="T12" fmla="*/ 24 w 110"/>
                <a:gd name="T13" fmla="*/ 102 h 106"/>
                <a:gd name="T14" fmla="*/ 24 w 110"/>
                <a:gd name="T15" fmla="*/ 102 h 106"/>
                <a:gd name="T16" fmla="*/ 32 w 110"/>
                <a:gd name="T17" fmla="*/ 102 h 106"/>
                <a:gd name="T18" fmla="*/ 32 w 110"/>
                <a:gd name="T19" fmla="*/ 106 h 106"/>
                <a:gd name="T20" fmla="*/ 0 w 110"/>
                <a:gd name="T21" fmla="*/ 106 h 106"/>
                <a:gd name="T22" fmla="*/ 0 w 110"/>
                <a:gd name="T23" fmla="*/ 102 h 106"/>
                <a:gd name="T24" fmla="*/ 4 w 110"/>
                <a:gd name="T25" fmla="*/ 102 h 106"/>
                <a:gd name="T26" fmla="*/ 8 w 110"/>
                <a:gd name="T27" fmla="*/ 98 h 106"/>
                <a:gd name="T28" fmla="*/ 12 w 110"/>
                <a:gd name="T29" fmla="*/ 94 h 106"/>
                <a:gd name="T30" fmla="*/ 16 w 110"/>
                <a:gd name="T31" fmla="*/ 82 h 106"/>
                <a:gd name="T32" fmla="*/ 55 w 110"/>
                <a:gd name="T33" fmla="*/ 0 h 106"/>
                <a:gd name="T34" fmla="*/ 55 w 110"/>
                <a:gd name="T35" fmla="*/ 0 h 106"/>
                <a:gd name="T36" fmla="*/ 94 w 110"/>
                <a:gd name="T37" fmla="*/ 86 h 106"/>
                <a:gd name="T38" fmla="*/ 98 w 110"/>
                <a:gd name="T39" fmla="*/ 94 h 106"/>
                <a:gd name="T40" fmla="*/ 102 w 110"/>
                <a:gd name="T41" fmla="*/ 98 h 106"/>
                <a:gd name="T42" fmla="*/ 106 w 110"/>
                <a:gd name="T43" fmla="*/ 102 h 106"/>
                <a:gd name="T44" fmla="*/ 110 w 110"/>
                <a:gd name="T45" fmla="*/ 102 h 106"/>
                <a:gd name="T46" fmla="*/ 110 w 110"/>
                <a:gd name="T47" fmla="*/ 106 h 106"/>
                <a:gd name="T48" fmla="*/ 71 w 110"/>
                <a:gd name="T49" fmla="*/ 106 h 106"/>
                <a:gd name="T50" fmla="*/ 71 w 110"/>
                <a:gd name="T51" fmla="*/ 102 h 106"/>
                <a:gd name="T52" fmla="*/ 75 w 110"/>
                <a:gd name="T53" fmla="*/ 102 h 106"/>
                <a:gd name="T54" fmla="*/ 79 w 110"/>
                <a:gd name="T55" fmla="*/ 102 h 106"/>
                <a:gd name="T56" fmla="*/ 79 w 110"/>
                <a:gd name="T57" fmla="*/ 98 h 106"/>
                <a:gd name="T58" fmla="*/ 79 w 110"/>
                <a:gd name="T59" fmla="*/ 94 h 106"/>
                <a:gd name="T60" fmla="*/ 79 w 110"/>
                <a:gd name="T61" fmla="*/ 90 h 106"/>
                <a:gd name="T62" fmla="*/ 75 w 110"/>
                <a:gd name="T63" fmla="*/ 82 h 106"/>
                <a:gd name="T64" fmla="*/ 71 w 110"/>
                <a:gd name="T65" fmla="*/ 70 h 106"/>
                <a:gd name="T66" fmla="*/ 71 w 110"/>
                <a:gd name="T67" fmla="*/ 66 h 106"/>
                <a:gd name="T68" fmla="*/ 51 w 110"/>
                <a:gd name="T69" fmla="*/ 23 h 106"/>
                <a:gd name="T70" fmla="*/ 32 w 110"/>
                <a:gd name="T71" fmla="*/ 66 h 106"/>
                <a:gd name="T72" fmla="*/ 71 w 110"/>
                <a:gd name="T73" fmla="*/ 66 h 1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0"/>
                <a:gd name="T112" fmla="*/ 0 h 106"/>
                <a:gd name="T113" fmla="*/ 110 w 110"/>
                <a:gd name="T114" fmla="*/ 106 h 1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0" h="106">
                  <a:moveTo>
                    <a:pt x="71" y="70"/>
                  </a:moveTo>
                  <a:lnTo>
                    <a:pt x="28" y="70"/>
                  </a:lnTo>
                  <a:lnTo>
                    <a:pt x="24" y="86"/>
                  </a:lnTo>
                  <a:lnTo>
                    <a:pt x="20" y="90"/>
                  </a:lnTo>
                  <a:lnTo>
                    <a:pt x="20" y="94"/>
                  </a:lnTo>
                  <a:lnTo>
                    <a:pt x="20" y="98"/>
                  </a:lnTo>
                  <a:lnTo>
                    <a:pt x="24" y="102"/>
                  </a:lnTo>
                  <a:lnTo>
                    <a:pt x="32" y="102"/>
                  </a:lnTo>
                  <a:lnTo>
                    <a:pt x="32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98"/>
                  </a:lnTo>
                  <a:lnTo>
                    <a:pt x="12" y="94"/>
                  </a:lnTo>
                  <a:lnTo>
                    <a:pt x="16" y="82"/>
                  </a:lnTo>
                  <a:lnTo>
                    <a:pt x="55" y="0"/>
                  </a:lnTo>
                  <a:lnTo>
                    <a:pt x="94" y="86"/>
                  </a:lnTo>
                  <a:lnTo>
                    <a:pt x="98" y="94"/>
                  </a:lnTo>
                  <a:lnTo>
                    <a:pt x="102" y="98"/>
                  </a:lnTo>
                  <a:lnTo>
                    <a:pt x="106" y="102"/>
                  </a:lnTo>
                  <a:lnTo>
                    <a:pt x="110" y="102"/>
                  </a:lnTo>
                  <a:lnTo>
                    <a:pt x="110" y="106"/>
                  </a:lnTo>
                  <a:lnTo>
                    <a:pt x="71" y="106"/>
                  </a:lnTo>
                  <a:lnTo>
                    <a:pt x="71" y="102"/>
                  </a:lnTo>
                  <a:lnTo>
                    <a:pt x="75" y="102"/>
                  </a:lnTo>
                  <a:lnTo>
                    <a:pt x="79" y="102"/>
                  </a:lnTo>
                  <a:lnTo>
                    <a:pt x="79" y="98"/>
                  </a:lnTo>
                  <a:lnTo>
                    <a:pt x="79" y="94"/>
                  </a:lnTo>
                  <a:lnTo>
                    <a:pt x="79" y="90"/>
                  </a:lnTo>
                  <a:lnTo>
                    <a:pt x="75" y="82"/>
                  </a:lnTo>
                  <a:lnTo>
                    <a:pt x="71" y="70"/>
                  </a:lnTo>
                  <a:close/>
                  <a:moveTo>
                    <a:pt x="71" y="66"/>
                  </a:moveTo>
                  <a:lnTo>
                    <a:pt x="51" y="23"/>
                  </a:lnTo>
                  <a:lnTo>
                    <a:pt x="32" y="66"/>
                  </a:lnTo>
                  <a:lnTo>
                    <a:pt x="71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6" name="Freeform 62"/>
            <p:cNvSpPr>
              <a:spLocks/>
            </p:cNvSpPr>
            <p:nvPr/>
          </p:nvSpPr>
          <p:spPr bwMode="auto">
            <a:xfrm>
              <a:off x="3691" y="2143"/>
              <a:ext cx="75" cy="71"/>
            </a:xfrm>
            <a:custGeom>
              <a:avLst/>
              <a:gdLst>
                <a:gd name="T0" fmla="*/ 67 w 75"/>
                <a:gd name="T1" fmla="*/ 0 h 71"/>
                <a:gd name="T2" fmla="*/ 67 w 75"/>
                <a:gd name="T3" fmla="*/ 43 h 71"/>
                <a:gd name="T4" fmla="*/ 67 w 75"/>
                <a:gd name="T5" fmla="*/ 51 h 71"/>
                <a:gd name="T6" fmla="*/ 67 w 75"/>
                <a:gd name="T7" fmla="*/ 59 h 71"/>
                <a:gd name="T8" fmla="*/ 67 w 75"/>
                <a:gd name="T9" fmla="*/ 59 h 71"/>
                <a:gd name="T10" fmla="*/ 67 w 75"/>
                <a:gd name="T11" fmla="*/ 63 h 71"/>
                <a:gd name="T12" fmla="*/ 67 w 75"/>
                <a:gd name="T13" fmla="*/ 63 h 71"/>
                <a:gd name="T14" fmla="*/ 71 w 75"/>
                <a:gd name="T15" fmla="*/ 63 h 71"/>
                <a:gd name="T16" fmla="*/ 71 w 75"/>
                <a:gd name="T17" fmla="*/ 63 h 71"/>
                <a:gd name="T18" fmla="*/ 75 w 75"/>
                <a:gd name="T19" fmla="*/ 63 h 71"/>
                <a:gd name="T20" fmla="*/ 75 w 75"/>
                <a:gd name="T21" fmla="*/ 63 h 71"/>
                <a:gd name="T22" fmla="*/ 55 w 75"/>
                <a:gd name="T23" fmla="*/ 71 h 71"/>
                <a:gd name="T24" fmla="*/ 51 w 75"/>
                <a:gd name="T25" fmla="*/ 71 h 71"/>
                <a:gd name="T26" fmla="*/ 51 w 75"/>
                <a:gd name="T27" fmla="*/ 55 h 71"/>
                <a:gd name="T28" fmla="*/ 43 w 75"/>
                <a:gd name="T29" fmla="*/ 63 h 71"/>
                <a:gd name="T30" fmla="*/ 39 w 75"/>
                <a:gd name="T31" fmla="*/ 67 h 71"/>
                <a:gd name="T32" fmla="*/ 31 w 75"/>
                <a:gd name="T33" fmla="*/ 71 h 71"/>
                <a:gd name="T34" fmla="*/ 27 w 75"/>
                <a:gd name="T35" fmla="*/ 71 h 71"/>
                <a:gd name="T36" fmla="*/ 24 w 75"/>
                <a:gd name="T37" fmla="*/ 71 h 71"/>
                <a:gd name="T38" fmla="*/ 20 w 75"/>
                <a:gd name="T39" fmla="*/ 67 h 71"/>
                <a:gd name="T40" fmla="*/ 16 w 75"/>
                <a:gd name="T41" fmla="*/ 63 h 71"/>
                <a:gd name="T42" fmla="*/ 12 w 75"/>
                <a:gd name="T43" fmla="*/ 59 h 71"/>
                <a:gd name="T44" fmla="*/ 12 w 75"/>
                <a:gd name="T45" fmla="*/ 51 h 71"/>
                <a:gd name="T46" fmla="*/ 12 w 75"/>
                <a:gd name="T47" fmla="*/ 43 h 71"/>
                <a:gd name="T48" fmla="*/ 12 w 75"/>
                <a:gd name="T49" fmla="*/ 12 h 71"/>
                <a:gd name="T50" fmla="*/ 8 w 75"/>
                <a:gd name="T51" fmla="*/ 8 h 71"/>
                <a:gd name="T52" fmla="*/ 8 w 75"/>
                <a:gd name="T53" fmla="*/ 4 h 71"/>
                <a:gd name="T54" fmla="*/ 8 w 75"/>
                <a:gd name="T55" fmla="*/ 4 h 71"/>
                <a:gd name="T56" fmla="*/ 8 w 75"/>
                <a:gd name="T57" fmla="*/ 0 h 71"/>
                <a:gd name="T58" fmla="*/ 4 w 75"/>
                <a:gd name="T59" fmla="*/ 0 h 71"/>
                <a:gd name="T60" fmla="*/ 0 w 75"/>
                <a:gd name="T61" fmla="*/ 0 h 71"/>
                <a:gd name="T62" fmla="*/ 0 w 75"/>
                <a:gd name="T63" fmla="*/ 0 h 71"/>
                <a:gd name="T64" fmla="*/ 24 w 75"/>
                <a:gd name="T65" fmla="*/ 0 h 71"/>
                <a:gd name="T66" fmla="*/ 24 w 75"/>
                <a:gd name="T67" fmla="*/ 47 h 71"/>
                <a:gd name="T68" fmla="*/ 24 w 75"/>
                <a:gd name="T69" fmla="*/ 55 h 71"/>
                <a:gd name="T70" fmla="*/ 27 w 75"/>
                <a:gd name="T71" fmla="*/ 59 h 71"/>
                <a:gd name="T72" fmla="*/ 31 w 75"/>
                <a:gd name="T73" fmla="*/ 59 h 71"/>
                <a:gd name="T74" fmla="*/ 35 w 75"/>
                <a:gd name="T75" fmla="*/ 63 h 71"/>
                <a:gd name="T76" fmla="*/ 39 w 75"/>
                <a:gd name="T77" fmla="*/ 59 h 71"/>
                <a:gd name="T78" fmla="*/ 43 w 75"/>
                <a:gd name="T79" fmla="*/ 59 h 71"/>
                <a:gd name="T80" fmla="*/ 47 w 75"/>
                <a:gd name="T81" fmla="*/ 55 h 71"/>
                <a:gd name="T82" fmla="*/ 51 w 75"/>
                <a:gd name="T83" fmla="*/ 51 h 71"/>
                <a:gd name="T84" fmla="*/ 51 w 75"/>
                <a:gd name="T85" fmla="*/ 12 h 71"/>
                <a:gd name="T86" fmla="*/ 51 w 75"/>
                <a:gd name="T87" fmla="*/ 8 h 71"/>
                <a:gd name="T88" fmla="*/ 51 w 75"/>
                <a:gd name="T89" fmla="*/ 4 h 71"/>
                <a:gd name="T90" fmla="*/ 47 w 75"/>
                <a:gd name="T91" fmla="*/ 0 h 71"/>
                <a:gd name="T92" fmla="*/ 43 w 75"/>
                <a:gd name="T93" fmla="*/ 0 h 71"/>
                <a:gd name="T94" fmla="*/ 43 w 75"/>
                <a:gd name="T95" fmla="*/ 0 h 71"/>
                <a:gd name="T96" fmla="*/ 67 w 75"/>
                <a:gd name="T97" fmla="*/ 0 h 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5"/>
                <a:gd name="T148" fmla="*/ 0 h 71"/>
                <a:gd name="T149" fmla="*/ 75 w 75"/>
                <a:gd name="T150" fmla="*/ 71 h 7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5" h="71">
                  <a:moveTo>
                    <a:pt x="67" y="0"/>
                  </a:moveTo>
                  <a:lnTo>
                    <a:pt x="67" y="43"/>
                  </a:lnTo>
                  <a:lnTo>
                    <a:pt x="67" y="51"/>
                  </a:lnTo>
                  <a:lnTo>
                    <a:pt x="67" y="59"/>
                  </a:lnTo>
                  <a:lnTo>
                    <a:pt x="67" y="63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55" y="71"/>
                  </a:lnTo>
                  <a:lnTo>
                    <a:pt x="51" y="71"/>
                  </a:lnTo>
                  <a:lnTo>
                    <a:pt x="51" y="55"/>
                  </a:lnTo>
                  <a:lnTo>
                    <a:pt x="43" y="63"/>
                  </a:lnTo>
                  <a:lnTo>
                    <a:pt x="39" y="67"/>
                  </a:lnTo>
                  <a:lnTo>
                    <a:pt x="31" y="71"/>
                  </a:lnTo>
                  <a:lnTo>
                    <a:pt x="27" y="71"/>
                  </a:lnTo>
                  <a:lnTo>
                    <a:pt x="24" y="71"/>
                  </a:lnTo>
                  <a:lnTo>
                    <a:pt x="20" y="67"/>
                  </a:lnTo>
                  <a:lnTo>
                    <a:pt x="16" y="63"/>
                  </a:lnTo>
                  <a:lnTo>
                    <a:pt x="12" y="59"/>
                  </a:lnTo>
                  <a:lnTo>
                    <a:pt x="12" y="51"/>
                  </a:lnTo>
                  <a:lnTo>
                    <a:pt x="12" y="43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7"/>
                  </a:lnTo>
                  <a:lnTo>
                    <a:pt x="24" y="55"/>
                  </a:lnTo>
                  <a:lnTo>
                    <a:pt x="27" y="59"/>
                  </a:lnTo>
                  <a:lnTo>
                    <a:pt x="31" y="59"/>
                  </a:lnTo>
                  <a:lnTo>
                    <a:pt x="35" y="63"/>
                  </a:lnTo>
                  <a:lnTo>
                    <a:pt x="39" y="59"/>
                  </a:lnTo>
                  <a:lnTo>
                    <a:pt x="43" y="59"/>
                  </a:lnTo>
                  <a:lnTo>
                    <a:pt x="47" y="55"/>
                  </a:lnTo>
                  <a:lnTo>
                    <a:pt x="51" y="51"/>
                  </a:lnTo>
                  <a:lnTo>
                    <a:pt x="51" y="12"/>
                  </a:lnTo>
                  <a:lnTo>
                    <a:pt x="51" y="8"/>
                  </a:lnTo>
                  <a:lnTo>
                    <a:pt x="51" y="4"/>
                  </a:lnTo>
                  <a:lnTo>
                    <a:pt x="47" y="0"/>
                  </a:lnTo>
                  <a:lnTo>
                    <a:pt x="43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7" name="Freeform 63"/>
            <p:cNvSpPr>
              <a:spLocks/>
            </p:cNvSpPr>
            <p:nvPr/>
          </p:nvSpPr>
          <p:spPr bwMode="auto">
            <a:xfrm>
              <a:off x="3769" y="2143"/>
              <a:ext cx="75" cy="71"/>
            </a:xfrm>
            <a:custGeom>
              <a:avLst/>
              <a:gdLst>
                <a:gd name="T0" fmla="*/ 0 w 75"/>
                <a:gd name="T1" fmla="*/ 0 h 71"/>
                <a:gd name="T2" fmla="*/ 32 w 75"/>
                <a:gd name="T3" fmla="*/ 0 h 71"/>
                <a:gd name="T4" fmla="*/ 32 w 75"/>
                <a:gd name="T5" fmla="*/ 0 h 71"/>
                <a:gd name="T6" fmla="*/ 28 w 75"/>
                <a:gd name="T7" fmla="*/ 0 h 71"/>
                <a:gd name="T8" fmla="*/ 28 w 75"/>
                <a:gd name="T9" fmla="*/ 0 h 71"/>
                <a:gd name="T10" fmla="*/ 24 w 75"/>
                <a:gd name="T11" fmla="*/ 4 h 71"/>
                <a:gd name="T12" fmla="*/ 24 w 75"/>
                <a:gd name="T13" fmla="*/ 4 h 71"/>
                <a:gd name="T14" fmla="*/ 28 w 75"/>
                <a:gd name="T15" fmla="*/ 8 h 71"/>
                <a:gd name="T16" fmla="*/ 28 w 75"/>
                <a:gd name="T17" fmla="*/ 12 h 71"/>
                <a:gd name="T18" fmla="*/ 32 w 75"/>
                <a:gd name="T19" fmla="*/ 12 h 71"/>
                <a:gd name="T20" fmla="*/ 32 w 75"/>
                <a:gd name="T21" fmla="*/ 16 h 71"/>
                <a:gd name="T22" fmla="*/ 40 w 75"/>
                <a:gd name="T23" fmla="*/ 24 h 71"/>
                <a:gd name="T24" fmla="*/ 44 w 75"/>
                <a:gd name="T25" fmla="*/ 16 h 71"/>
                <a:gd name="T26" fmla="*/ 51 w 75"/>
                <a:gd name="T27" fmla="*/ 12 h 71"/>
                <a:gd name="T28" fmla="*/ 51 w 75"/>
                <a:gd name="T29" fmla="*/ 8 h 71"/>
                <a:gd name="T30" fmla="*/ 51 w 75"/>
                <a:gd name="T31" fmla="*/ 4 h 71"/>
                <a:gd name="T32" fmla="*/ 51 w 75"/>
                <a:gd name="T33" fmla="*/ 4 h 71"/>
                <a:gd name="T34" fmla="*/ 48 w 75"/>
                <a:gd name="T35" fmla="*/ 0 h 71"/>
                <a:gd name="T36" fmla="*/ 44 w 75"/>
                <a:gd name="T37" fmla="*/ 0 h 71"/>
                <a:gd name="T38" fmla="*/ 44 w 75"/>
                <a:gd name="T39" fmla="*/ 0 h 71"/>
                <a:gd name="T40" fmla="*/ 71 w 75"/>
                <a:gd name="T41" fmla="*/ 0 h 71"/>
                <a:gd name="T42" fmla="*/ 71 w 75"/>
                <a:gd name="T43" fmla="*/ 0 h 71"/>
                <a:gd name="T44" fmla="*/ 67 w 75"/>
                <a:gd name="T45" fmla="*/ 0 h 71"/>
                <a:gd name="T46" fmla="*/ 63 w 75"/>
                <a:gd name="T47" fmla="*/ 4 h 71"/>
                <a:gd name="T48" fmla="*/ 59 w 75"/>
                <a:gd name="T49" fmla="*/ 8 h 71"/>
                <a:gd name="T50" fmla="*/ 51 w 75"/>
                <a:gd name="T51" fmla="*/ 16 h 71"/>
                <a:gd name="T52" fmla="*/ 40 w 75"/>
                <a:gd name="T53" fmla="*/ 27 h 71"/>
                <a:gd name="T54" fmla="*/ 59 w 75"/>
                <a:gd name="T55" fmla="*/ 51 h 71"/>
                <a:gd name="T56" fmla="*/ 63 w 75"/>
                <a:gd name="T57" fmla="*/ 59 h 71"/>
                <a:gd name="T58" fmla="*/ 67 w 75"/>
                <a:gd name="T59" fmla="*/ 63 h 71"/>
                <a:gd name="T60" fmla="*/ 71 w 75"/>
                <a:gd name="T61" fmla="*/ 67 h 71"/>
                <a:gd name="T62" fmla="*/ 75 w 75"/>
                <a:gd name="T63" fmla="*/ 67 h 71"/>
                <a:gd name="T64" fmla="*/ 75 w 75"/>
                <a:gd name="T65" fmla="*/ 71 h 71"/>
                <a:gd name="T66" fmla="*/ 40 w 75"/>
                <a:gd name="T67" fmla="*/ 71 h 71"/>
                <a:gd name="T68" fmla="*/ 40 w 75"/>
                <a:gd name="T69" fmla="*/ 67 h 71"/>
                <a:gd name="T70" fmla="*/ 44 w 75"/>
                <a:gd name="T71" fmla="*/ 67 h 71"/>
                <a:gd name="T72" fmla="*/ 48 w 75"/>
                <a:gd name="T73" fmla="*/ 63 h 71"/>
                <a:gd name="T74" fmla="*/ 48 w 75"/>
                <a:gd name="T75" fmla="*/ 63 h 71"/>
                <a:gd name="T76" fmla="*/ 51 w 75"/>
                <a:gd name="T77" fmla="*/ 63 h 71"/>
                <a:gd name="T78" fmla="*/ 48 w 75"/>
                <a:gd name="T79" fmla="*/ 59 h 71"/>
                <a:gd name="T80" fmla="*/ 44 w 75"/>
                <a:gd name="T81" fmla="*/ 55 h 71"/>
                <a:gd name="T82" fmla="*/ 32 w 75"/>
                <a:gd name="T83" fmla="*/ 39 h 71"/>
                <a:gd name="T84" fmla="*/ 20 w 75"/>
                <a:gd name="T85" fmla="*/ 55 h 71"/>
                <a:gd name="T86" fmla="*/ 16 w 75"/>
                <a:gd name="T87" fmla="*/ 59 h 71"/>
                <a:gd name="T88" fmla="*/ 16 w 75"/>
                <a:gd name="T89" fmla="*/ 63 h 71"/>
                <a:gd name="T90" fmla="*/ 16 w 75"/>
                <a:gd name="T91" fmla="*/ 63 h 71"/>
                <a:gd name="T92" fmla="*/ 20 w 75"/>
                <a:gd name="T93" fmla="*/ 63 h 71"/>
                <a:gd name="T94" fmla="*/ 20 w 75"/>
                <a:gd name="T95" fmla="*/ 67 h 71"/>
                <a:gd name="T96" fmla="*/ 24 w 75"/>
                <a:gd name="T97" fmla="*/ 67 h 71"/>
                <a:gd name="T98" fmla="*/ 24 w 75"/>
                <a:gd name="T99" fmla="*/ 71 h 71"/>
                <a:gd name="T100" fmla="*/ 0 w 75"/>
                <a:gd name="T101" fmla="*/ 71 h 71"/>
                <a:gd name="T102" fmla="*/ 0 w 75"/>
                <a:gd name="T103" fmla="*/ 67 h 71"/>
                <a:gd name="T104" fmla="*/ 4 w 75"/>
                <a:gd name="T105" fmla="*/ 67 h 71"/>
                <a:gd name="T106" fmla="*/ 8 w 75"/>
                <a:gd name="T107" fmla="*/ 63 h 71"/>
                <a:gd name="T108" fmla="*/ 8 w 75"/>
                <a:gd name="T109" fmla="*/ 59 h 71"/>
                <a:gd name="T110" fmla="*/ 16 w 75"/>
                <a:gd name="T111" fmla="*/ 51 h 71"/>
                <a:gd name="T112" fmla="*/ 32 w 75"/>
                <a:gd name="T113" fmla="*/ 35 h 71"/>
                <a:gd name="T114" fmla="*/ 16 w 75"/>
                <a:gd name="T115" fmla="*/ 12 h 71"/>
                <a:gd name="T116" fmla="*/ 8 w 75"/>
                <a:gd name="T117" fmla="*/ 8 h 71"/>
                <a:gd name="T118" fmla="*/ 8 w 75"/>
                <a:gd name="T119" fmla="*/ 4 h 71"/>
                <a:gd name="T120" fmla="*/ 4 w 75"/>
                <a:gd name="T121" fmla="*/ 0 h 71"/>
                <a:gd name="T122" fmla="*/ 0 w 75"/>
                <a:gd name="T123" fmla="*/ 0 h 71"/>
                <a:gd name="T124" fmla="*/ 0 w 75"/>
                <a:gd name="T125" fmla="*/ 0 h 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5"/>
                <a:gd name="T190" fmla="*/ 0 h 71"/>
                <a:gd name="T191" fmla="*/ 75 w 75"/>
                <a:gd name="T192" fmla="*/ 71 h 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5" h="71">
                  <a:moveTo>
                    <a:pt x="0" y="0"/>
                  </a:moveTo>
                  <a:lnTo>
                    <a:pt x="32" y="0"/>
                  </a:lnTo>
                  <a:lnTo>
                    <a:pt x="28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32" y="12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4" y="16"/>
                  </a:lnTo>
                  <a:lnTo>
                    <a:pt x="51" y="12"/>
                  </a:lnTo>
                  <a:lnTo>
                    <a:pt x="51" y="8"/>
                  </a:lnTo>
                  <a:lnTo>
                    <a:pt x="51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71" y="0"/>
                  </a:lnTo>
                  <a:lnTo>
                    <a:pt x="67" y="0"/>
                  </a:lnTo>
                  <a:lnTo>
                    <a:pt x="63" y="4"/>
                  </a:lnTo>
                  <a:lnTo>
                    <a:pt x="59" y="8"/>
                  </a:lnTo>
                  <a:lnTo>
                    <a:pt x="51" y="16"/>
                  </a:lnTo>
                  <a:lnTo>
                    <a:pt x="40" y="27"/>
                  </a:lnTo>
                  <a:lnTo>
                    <a:pt x="59" y="51"/>
                  </a:lnTo>
                  <a:lnTo>
                    <a:pt x="63" y="59"/>
                  </a:lnTo>
                  <a:lnTo>
                    <a:pt x="67" y="63"/>
                  </a:lnTo>
                  <a:lnTo>
                    <a:pt x="71" y="67"/>
                  </a:lnTo>
                  <a:lnTo>
                    <a:pt x="75" y="67"/>
                  </a:lnTo>
                  <a:lnTo>
                    <a:pt x="75" y="71"/>
                  </a:lnTo>
                  <a:lnTo>
                    <a:pt x="40" y="71"/>
                  </a:lnTo>
                  <a:lnTo>
                    <a:pt x="40" y="67"/>
                  </a:lnTo>
                  <a:lnTo>
                    <a:pt x="44" y="67"/>
                  </a:lnTo>
                  <a:lnTo>
                    <a:pt x="48" y="63"/>
                  </a:lnTo>
                  <a:lnTo>
                    <a:pt x="51" y="63"/>
                  </a:lnTo>
                  <a:lnTo>
                    <a:pt x="48" y="59"/>
                  </a:lnTo>
                  <a:lnTo>
                    <a:pt x="44" y="55"/>
                  </a:lnTo>
                  <a:lnTo>
                    <a:pt x="32" y="39"/>
                  </a:lnTo>
                  <a:lnTo>
                    <a:pt x="20" y="55"/>
                  </a:lnTo>
                  <a:lnTo>
                    <a:pt x="16" y="59"/>
                  </a:lnTo>
                  <a:lnTo>
                    <a:pt x="16" y="63"/>
                  </a:lnTo>
                  <a:lnTo>
                    <a:pt x="20" y="63"/>
                  </a:lnTo>
                  <a:lnTo>
                    <a:pt x="20" y="67"/>
                  </a:lnTo>
                  <a:lnTo>
                    <a:pt x="24" y="67"/>
                  </a:lnTo>
                  <a:lnTo>
                    <a:pt x="24" y="71"/>
                  </a:lnTo>
                  <a:lnTo>
                    <a:pt x="0" y="71"/>
                  </a:lnTo>
                  <a:lnTo>
                    <a:pt x="0" y="67"/>
                  </a:lnTo>
                  <a:lnTo>
                    <a:pt x="4" y="67"/>
                  </a:lnTo>
                  <a:lnTo>
                    <a:pt x="8" y="63"/>
                  </a:lnTo>
                  <a:lnTo>
                    <a:pt x="8" y="59"/>
                  </a:lnTo>
                  <a:lnTo>
                    <a:pt x="16" y="51"/>
                  </a:lnTo>
                  <a:lnTo>
                    <a:pt x="32" y="35"/>
                  </a:lnTo>
                  <a:lnTo>
                    <a:pt x="16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8" name="Freeform 64"/>
            <p:cNvSpPr>
              <a:spLocks/>
            </p:cNvSpPr>
            <p:nvPr/>
          </p:nvSpPr>
          <p:spPr bwMode="auto">
            <a:xfrm>
              <a:off x="4013" y="2108"/>
              <a:ext cx="113" cy="106"/>
            </a:xfrm>
            <a:custGeom>
              <a:avLst/>
              <a:gdLst>
                <a:gd name="T0" fmla="*/ 0 w 113"/>
                <a:gd name="T1" fmla="*/ 0 h 106"/>
                <a:gd name="T2" fmla="*/ 23 w 113"/>
                <a:gd name="T3" fmla="*/ 0 h 106"/>
                <a:gd name="T4" fmla="*/ 90 w 113"/>
                <a:gd name="T5" fmla="*/ 78 h 106"/>
                <a:gd name="T6" fmla="*/ 90 w 113"/>
                <a:gd name="T7" fmla="*/ 19 h 106"/>
                <a:gd name="T8" fmla="*/ 90 w 113"/>
                <a:gd name="T9" fmla="*/ 8 h 106"/>
                <a:gd name="T10" fmla="*/ 90 w 113"/>
                <a:gd name="T11" fmla="*/ 4 h 106"/>
                <a:gd name="T12" fmla="*/ 86 w 113"/>
                <a:gd name="T13" fmla="*/ 4 h 106"/>
                <a:gd name="T14" fmla="*/ 78 w 113"/>
                <a:gd name="T15" fmla="*/ 0 h 106"/>
                <a:gd name="T16" fmla="*/ 74 w 113"/>
                <a:gd name="T17" fmla="*/ 0 h 106"/>
                <a:gd name="T18" fmla="*/ 74 w 113"/>
                <a:gd name="T19" fmla="*/ 0 h 106"/>
                <a:gd name="T20" fmla="*/ 113 w 113"/>
                <a:gd name="T21" fmla="*/ 0 h 106"/>
                <a:gd name="T22" fmla="*/ 113 w 113"/>
                <a:gd name="T23" fmla="*/ 0 h 106"/>
                <a:gd name="T24" fmla="*/ 110 w 113"/>
                <a:gd name="T25" fmla="*/ 0 h 106"/>
                <a:gd name="T26" fmla="*/ 102 w 113"/>
                <a:gd name="T27" fmla="*/ 4 h 106"/>
                <a:gd name="T28" fmla="*/ 98 w 113"/>
                <a:gd name="T29" fmla="*/ 8 h 106"/>
                <a:gd name="T30" fmla="*/ 98 w 113"/>
                <a:gd name="T31" fmla="*/ 11 h 106"/>
                <a:gd name="T32" fmla="*/ 98 w 113"/>
                <a:gd name="T33" fmla="*/ 19 h 106"/>
                <a:gd name="T34" fmla="*/ 98 w 113"/>
                <a:gd name="T35" fmla="*/ 106 h 106"/>
                <a:gd name="T36" fmla="*/ 94 w 113"/>
                <a:gd name="T37" fmla="*/ 106 h 106"/>
                <a:gd name="T38" fmla="*/ 23 w 113"/>
                <a:gd name="T39" fmla="*/ 23 h 106"/>
                <a:gd name="T40" fmla="*/ 23 w 113"/>
                <a:gd name="T41" fmla="*/ 86 h 106"/>
                <a:gd name="T42" fmla="*/ 27 w 113"/>
                <a:gd name="T43" fmla="*/ 94 h 106"/>
                <a:gd name="T44" fmla="*/ 27 w 113"/>
                <a:gd name="T45" fmla="*/ 98 h 106"/>
                <a:gd name="T46" fmla="*/ 31 w 113"/>
                <a:gd name="T47" fmla="*/ 102 h 106"/>
                <a:gd name="T48" fmla="*/ 35 w 113"/>
                <a:gd name="T49" fmla="*/ 102 h 106"/>
                <a:gd name="T50" fmla="*/ 39 w 113"/>
                <a:gd name="T51" fmla="*/ 102 h 106"/>
                <a:gd name="T52" fmla="*/ 39 w 113"/>
                <a:gd name="T53" fmla="*/ 106 h 106"/>
                <a:gd name="T54" fmla="*/ 4 w 113"/>
                <a:gd name="T55" fmla="*/ 106 h 106"/>
                <a:gd name="T56" fmla="*/ 4 w 113"/>
                <a:gd name="T57" fmla="*/ 102 h 106"/>
                <a:gd name="T58" fmla="*/ 8 w 113"/>
                <a:gd name="T59" fmla="*/ 102 h 106"/>
                <a:gd name="T60" fmla="*/ 11 w 113"/>
                <a:gd name="T61" fmla="*/ 102 h 106"/>
                <a:gd name="T62" fmla="*/ 15 w 113"/>
                <a:gd name="T63" fmla="*/ 98 h 106"/>
                <a:gd name="T64" fmla="*/ 19 w 113"/>
                <a:gd name="T65" fmla="*/ 94 h 106"/>
                <a:gd name="T66" fmla="*/ 19 w 113"/>
                <a:gd name="T67" fmla="*/ 86 h 106"/>
                <a:gd name="T68" fmla="*/ 19 w 113"/>
                <a:gd name="T69" fmla="*/ 15 h 106"/>
                <a:gd name="T70" fmla="*/ 15 w 113"/>
                <a:gd name="T71" fmla="*/ 11 h 106"/>
                <a:gd name="T72" fmla="*/ 11 w 113"/>
                <a:gd name="T73" fmla="*/ 8 h 106"/>
                <a:gd name="T74" fmla="*/ 8 w 113"/>
                <a:gd name="T75" fmla="*/ 4 h 106"/>
                <a:gd name="T76" fmla="*/ 4 w 113"/>
                <a:gd name="T77" fmla="*/ 4 h 106"/>
                <a:gd name="T78" fmla="*/ 4 w 113"/>
                <a:gd name="T79" fmla="*/ 4 h 106"/>
                <a:gd name="T80" fmla="*/ 0 w 113"/>
                <a:gd name="T81" fmla="*/ 4 h 106"/>
                <a:gd name="T82" fmla="*/ 0 w 113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06"/>
                <a:gd name="T128" fmla="*/ 113 w 113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06">
                  <a:moveTo>
                    <a:pt x="0" y="0"/>
                  </a:moveTo>
                  <a:lnTo>
                    <a:pt x="23" y="0"/>
                  </a:lnTo>
                  <a:lnTo>
                    <a:pt x="90" y="78"/>
                  </a:lnTo>
                  <a:lnTo>
                    <a:pt x="90" y="19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4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113" y="0"/>
                  </a:lnTo>
                  <a:lnTo>
                    <a:pt x="110" y="0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8" y="11"/>
                  </a:lnTo>
                  <a:lnTo>
                    <a:pt x="98" y="19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3" y="23"/>
                  </a:lnTo>
                  <a:lnTo>
                    <a:pt x="23" y="86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39" y="106"/>
                  </a:lnTo>
                  <a:lnTo>
                    <a:pt x="4" y="106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1" y="102"/>
                  </a:lnTo>
                  <a:lnTo>
                    <a:pt x="15" y="98"/>
                  </a:lnTo>
                  <a:lnTo>
                    <a:pt x="19" y="94"/>
                  </a:lnTo>
                  <a:lnTo>
                    <a:pt x="19" y="86"/>
                  </a:lnTo>
                  <a:lnTo>
                    <a:pt x="19" y="15"/>
                  </a:lnTo>
                  <a:lnTo>
                    <a:pt x="15" y="11"/>
                  </a:lnTo>
                  <a:lnTo>
                    <a:pt x="11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89" name="Freeform 65"/>
            <p:cNvSpPr>
              <a:spLocks noEditPoints="1"/>
            </p:cNvSpPr>
            <p:nvPr/>
          </p:nvSpPr>
          <p:spPr bwMode="auto">
            <a:xfrm>
              <a:off x="4126" y="2108"/>
              <a:ext cx="83" cy="106"/>
            </a:xfrm>
            <a:custGeom>
              <a:avLst/>
              <a:gdLst>
                <a:gd name="T0" fmla="*/ 32 w 83"/>
                <a:gd name="T1" fmla="*/ 55 h 106"/>
                <a:gd name="T2" fmla="*/ 32 w 83"/>
                <a:gd name="T3" fmla="*/ 86 h 106"/>
                <a:gd name="T4" fmla="*/ 32 w 83"/>
                <a:gd name="T5" fmla="*/ 94 h 106"/>
                <a:gd name="T6" fmla="*/ 32 w 83"/>
                <a:gd name="T7" fmla="*/ 98 h 106"/>
                <a:gd name="T8" fmla="*/ 36 w 83"/>
                <a:gd name="T9" fmla="*/ 102 h 106"/>
                <a:gd name="T10" fmla="*/ 44 w 83"/>
                <a:gd name="T11" fmla="*/ 102 h 106"/>
                <a:gd name="T12" fmla="*/ 48 w 83"/>
                <a:gd name="T13" fmla="*/ 102 h 106"/>
                <a:gd name="T14" fmla="*/ 48 w 83"/>
                <a:gd name="T15" fmla="*/ 106 h 106"/>
                <a:gd name="T16" fmla="*/ 0 w 83"/>
                <a:gd name="T17" fmla="*/ 106 h 106"/>
                <a:gd name="T18" fmla="*/ 0 w 83"/>
                <a:gd name="T19" fmla="*/ 102 h 106"/>
                <a:gd name="T20" fmla="*/ 4 w 83"/>
                <a:gd name="T21" fmla="*/ 102 h 106"/>
                <a:gd name="T22" fmla="*/ 12 w 83"/>
                <a:gd name="T23" fmla="*/ 102 h 106"/>
                <a:gd name="T24" fmla="*/ 16 w 83"/>
                <a:gd name="T25" fmla="*/ 98 h 106"/>
                <a:gd name="T26" fmla="*/ 16 w 83"/>
                <a:gd name="T27" fmla="*/ 94 h 106"/>
                <a:gd name="T28" fmla="*/ 16 w 83"/>
                <a:gd name="T29" fmla="*/ 86 h 106"/>
                <a:gd name="T30" fmla="*/ 16 w 83"/>
                <a:gd name="T31" fmla="*/ 19 h 106"/>
                <a:gd name="T32" fmla="*/ 16 w 83"/>
                <a:gd name="T33" fmla="*/ 8 h 106"/>
                <a:gd name="T34" fmla="*/ 16 w 83"/>
                <a:gd name="T35" fmla="*/ 4 h 106"/>
                <a:gd name="T36" fmla="*/ 12 w 83"/>
                <a:gd name="T37" fmla="*/ 4 h 106"/>
                <a:gd name="T38" fmla="*/ 4 w 83"/>
                <a:gd name="T39" fmla="*/ 0 h 106"/>
                <a:gd name="T40" fmla="*/ 0 w 83"/>
                <a:gd name="T41" fmla="*/ 0 h 106"/>
                <a:gd name="T42" fmla="*/ 0 w 83"/>
                <a:gd name="T43" fmla="*/ 0 h 106"/>
                <a:gd name="T44" fmla="*/ 40 w 83"/>
                <a:gd name="T45" fmla="*/ 0 h 106"/>
                <a:gd name="T46" fmla="*/ 51 w 83"/>
                <a:gd name="T47" fmla="*/ 0 h 106"/>
                <a:gd name="T48" fmla="*/ 63 w 83"/>
                <a:gd name="T49" fmla="*/ 4 h 106"/>
                <a:gd name="T50" fmla="*/ 71 w 83"/>
                <a:gd name="T51" fmla="*/ 8 h 106"/>
                <a:gd name="T52" fmla="*/ 75 w 83"/>
                <a:gd name="T53" fmla="*/ 11 h 106"/>
                <a:gd name="T54" fmla="*/ 79 w 83"/>
                <a:gd name="T55" fmla="*/ 19 h 106"/>
                <a:gd name="T56" fmla="*/ 83 w 83"/>
                <a:gd name="T57" fmla="*/ 27 h 106"/>
                <a:gd name="T58" fmla="*/ 79 w 83"/>
                <a:gd name="T59" fmla="*/ 39 h 106"/>
                <a:gd name="T60" fmla="*/ 75 w 83"/>
                <a:gd name="T61" fmla="*/ 51 h 106"/>
                <a:gd name="T62" fmla="*/ 63 w 83"/>
                <a:gd name="T63" fmla="*/ 55 h 106"/>
                <a:gd name="T64" fmla="*/ 48 w 83"/>
                <a:gd name="T65" fmla="*/ 59 h 106"/>
                <a:gd name="T66" fmla="*/ 44 w 83"/>
                <a:gd name="T67" fmla="*/ 59 h 106"/>
                <a:gd name="T68" fmla="*/ 40 w 83"/>
                <a:gd name="T69" fmla="*/ 55 h 106"/>
                <a:gd name="T70" fmla="*/ 36 w 83"/>
                <a:gd name="T71" fmla="*/ 55 h 106"/>
                <a:gd name="T72" fmla="*/ 32 w 83"/>
                <a:gd name="T73" fmla="*/ 55 h 106"/>
                <a:gd name="T74" fmla="*/ 32 w 83"/>
                <a:gd name="T75" fmla="*/ 51 h 106"/>
                <a:gd name="T76" fmla="*/ 36 w 83"/>
                <a:gd name="T77" fmla="*/ 51 h 106"/>
                <a:gd name="T78" fmla="*/ 40 w 83"/>
                <a:gd name="T79" fmla="*/ 51 h 106"/>
                <a:gd name="T80" fmla="*/ 40 w 83"/>
                <a:gd name="T81" fmla="*/ 51 h 106"/>
                <a:gd name="T82" fmla="*/ 44 w 83"/>
                <a:gd name="T83" fmla="*/ 51 h 106"/>
                <a:gd name="T84" fmla="*/ 51 w 83"/>
                <a:gd name="T85" fmla="*/ 51 h 106"/>
                <a:gd name="T86" fmla="*/ 59 w 83"/>
                <a:gd name="T87" fmla="*/ 47 h 106"/>
                <a:gd name="T88" fmla="*/ 63 w 83"/>
                <a:gd name="T89" fmla="*/ 39 h 106"/>
                <a:gd name="T90" fmla="*/ 63 w 83"/>
                <a:gd name="T91" fmla="*/ 31 h 106"/>
                <a:gd name="T92" fmla="*/ 63 w 83"/>
                <a:gd name="T93" fmla="*/ 23 h 106"/>
                <a:gd name="T94" fmla="*/ 59 w 83"/>
                <a:gd name="T95" fmla="*/ 15 h 106"/>
                <a:gd name="T96" fmla="*/ 59 w 83"/>
                <a:gd name="T97" fmla="*/ 11 h 106"/>
                <a:gd name="T98" fmla="*/ 51 w 83"/>
                <a:gd name="T99" fmla="*/ 8 h 106"/>
                <a:gd name="T100" fmla="*/ 48 w 83"/>
                <a:gd name="T101" fmla="*/ 4 h 106"/>
                <a:gd name="T102" fmla="*/ 40 w 83"/>
                <a:gd name="T103" fmla="*/ 4 h 106"/>
                <a:gd name="T104" fmla="*/ 36 w 83"/>
                <a:gd name="T105" fmla="*/ 4 h 106"/>
                <a:gd name="T106" fmla="*/ 32 w 83"/>
                <a:gd name="T107" fmla="*/ 8 h 106"/>
                <a:gd name="T108" fmla="*/ 32 w 83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3"/>
                <a:gd name="T166" fmla="*/ 0 h 106"/>
                <a:gd name="T167" fmla="*/ 83 w 83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3" h="106">
                  <a:moveTo>
                    <a:pt x="32" y="55"/>
                  </a:moveTo>
                  <a:lnTo>
                    <a:pt x="32" y="86"/>
                  </a:lnTo>
                  <a:lnTo>
                    <a:pt x="32" y="94"/>
                  </a:lnTo>
                  <a:lnTo>
                    <a:pt x="32" y="98"/>
                  </a:lnTo>
                  <a:lnTo>
                    <a:pt x="36" y="102"/>
                  </a:lnTo>
                  <a:lnTo>
                    <a:pt x="44" y="102"/>
                  </a:lnTo>
                  <a:lnTo>
                    <a:pt x="48" y="102"/>
                  </a:lnTo>
                  <a:lnTo>
                    <a:pt x="48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19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3" y="4"/>
                  </a:lnTo>
                  <a:lnTo>
                    <a:pt x="71" y="8"/>
                  </a:lnTo>
                  <a:lnTo>
                    <a:pt x="75" y="11"/>
                  </a:lnTo>
                  <a:lnTo>
                    <a:pt x="79" y="19"/>
                  </a:lnTo>
                  <a:lnTo>
                    <a:pt x="83" y="27"/>
                  </a:lnTo>
                  <a:lnTo>
                    <a:pt x="79" y="39"/>
                  </a:lnTo>
                  <a:lnTo>
                    <a:pt x="75" y="51"/>
                  </a:lnTo>
                  <a:lnTo>
                    <a:pt x="63" y="55"/>
                  </a:lnTo>
                  <a:lnTo>
                    <a:pt x="48" y="59"/>
                  </a:lnTo>
                  <a:lnTo>
                    <a:pt x="44" y="59"/>
                  </a:lnTo>
                  <a:lnTo>
                    <a:pt x="40" y="55"/>
                  </a:lnTo>
                  <a:lnTo>
                    <a:pt x="36" y="55"/>
                  </a:lnTo>
                  <a:lnTo>
                    <a:pt x="32" y="55"/>
                  </a:lnTo>
                  <a:close/>
                  <a:moveTo>
                    <a:pt x="32" y="51"/>
                  </a:moveTo>
                  <a:lnTo>
                    <a:pt x="36" y="51"/>
                  </a:lnTo>
                  <a:lnTo>
                    <a:pt x="40" y="51"/>
                  </a:lnTo>
                  <a:lnTo>
                    <a:pt x="44" y="51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3" y="39"/>
                  </a:lnTo>
                  <a:lnTo>
                    <a:pt x="63" y="31"/>
                  </a:lnTo>
                  <a:lnTo>
                    <a:pt x="63" y="23"/>
                  </a:lnTo>
                  <a:lnTo>
                    <a:pt x="59" y="15"/>
                  </a:lnTo>
                  <a:lnTo>
                    <a:pt x="59" y="11"/>
                  </a:lnTo>
                  <a:lnTo>
                    <a:pt x="51" y="8"/>
                  </a:lnTo>
                  <a:lnTo>
                    <a:pt x="48" y="4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0" name="Freeform 66"/>
            <p:cNvSpPr>
              <a:spLocks/>
            </p:cNvSpPr>
            <p:nvPr/>
          </p:nvSpPr>
          <p:spPr bwMode="auto">
            <a:xfrm>
              <a:off x="4381" y="2108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0 h 106"/>
                <a:gd name="T4" fmla="*/ 106 w 110"/>
                <a:gd name="T5" fmla="*/ 4 h 106"/>
                <a:gd name="T6" fmla="*/ 102 w 110"/>
                <a:gd name="T7" fmla="*/ 4 h 106"/>
                <a:gd name="T8" fmla="*/ 99 w 110"/>
                <a:gd name="T9" fmla="*/ 11 h 106"/>
                <a:gd name="T10" fmla="*/ 95 w 110"/>
                <a:gd name="T11" fmla="*/ 19 h 106"/>
                <a:gd name="T12" fmla="*/ 59 w 110"/>
                <a:gd name="T13" fmla="*/ 106 h 106"/>
                <a:gd name="T14" fmla="*/ 55 w 110"/>
                <a:gd name="T15" fmla="*/ 106 h 106"/>
                <a:gd name="T16" fmla="*/ 16 w 110"/>
                <a:gd name="T17" fmla="*/ 15 h 106"/>
                <a:gd name="T18" fmla="*/ 16 w 110"/>
                <a:gd name="T19" fmla="*/ 11 h 106"/>
                <a:gd name="T20" fmla="*/ 12 w 110"/>
                <a:gd name="T21" fmla="*/ 8 h 106"/>
                <a:gd name="T22" fmla="*/ 12 w 110"/>
                <a:gd name="T23" fmla="*/ 4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0 h 106"/>
                <a:gd name="T30" fmla="*/ 0 w 110"/>
                <a:gd name="T31" fmla="*/ 0 h 106"/>
                <a:gd name="T32" fmla="*/ 44 w 110"/>
                <a:gd name="T33" fmla="*/ 0 h 106"/>
                <a:gd name="T34" fmla="*/ 44 w 110"/>
                <a:gd name="T35" fmla="*/ 0 h 106"/>
                <a:gd name="T36" fmla="*/ 36 w 110"/>
                <a:gd name="T37" fmla="*/ 4 h 106"/>
                <a:gd name="T38" fmla="*/ 36 w 110"/>
                <a:gd name="T39" fmla="*/ 4 h 106"/>
                <a:gd name="T40" fmla="*/ 32 w 110"/>
                <a:gd name="T41" fmla="*/ 8 h 106"/>
                <a:gd name="T42" fmla="*/ 32 w 110"/>
                <a:gd name="T43" fmla="*/ 8 h 106"/>
                <a:gd name="T44" fmla="*/ 32 w 110"/>
                <a:gd name="T45" fmla="*/ 11 h 106"/>
                <a:gd name="T46" fmla="*/ 36 w 110"/>
                <a:gd name="T47" fmla="*/ 19 h 106"/>
                <a:gd name="T48" fmla="*/ 63 w 110"/>
                <a:gd name="T49" fmla="*/ 82 h 106"/>
                <a:gd name="T50" fmla="*/ 87 w 110"/>
                <a:gd name="T51" fmla="*/ 19 h 106"/>
                <a:gd name="T52" fmla="*/ 91 w 110"/>
                <a:gd name="T53" fmla="*/ 15 h 106"/>
                <a:gd name="T54" fmla="*/ 91 w 110"/>
                <a:gd name="T55" fmla="*/ 8 h 106"/>
                <a:gd name="T56" fmla="*/ 91 w 110"/>
                <a:gd name="T57" fmla="*/ 8 h 106"/>
                <a:gd name="T58" fmla="*/ 87 w 110"/>
                <a:gd name="T59" fmla="*/ 4 h 106"/>
                <a:gd name="T60" fmla="*/ 83 w 110"/>
                <a:gd name="T61" fmla="*/ 4 h 106"/>
                <a:gd name="T62" fmla="*/ 79 w 110"/>
                <a:gd name="T63" fmla="*/ 0 h 106"/>
                <a:gd name="T64" fmla="*/ 79 w 110"/>
                <a:gd name="T65" fmla="*/ 0 h 106"/>
                <a:gd name="T66" fmla="*/ 79 w 110"/>
                <a:gd name="T67" fmla="*/ 0 h 106"/>
                <a:gd name="T68" fmla="*/ 79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0"/>
                  </a:lnTo>
                  <a:lnTo>
                    <a:pt x="106" y="4"/>
                  </a:lnTo>
                  <a:lnTo>
                    <a:pt x="102" y="4"/>
                  </a:lnTo>
                  <a:lnTo>
                    <a:pt x="99" y="11"/>
                  </a:lnTo>
                  <a:lnTo>
                    <a:pt x="95" y="19"/>
                  </a:lnTo>
                  <a:lnTo>
                    <a:pt x="59" y="106"/>
                  </a:lnTo>
                  <a:lnTo>
                    <a:pt x="55" y="106"/>
                  </a:lnTo>
                  <a:lnTo>
                    <a:pt x="16" y="15"/>
                  </a:lnTo>
                  <a:lnTo>
                    <a:pt x="16" y="11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4" y="0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11"/>
                  </a:lnTo>
                  <a:lnTo>
                    <a:pt x="36" y="19"/>
                  </a:lnTo>
                  <a:lnTo>
                    <a:pt x="63" y="82"/>
                  </a:lnTo>
                  <a:lnTo>
                    <a:pt x="87" y="19"/>
                  </a:lnTo>
                  <a:lnTo>
                    <a:pt x="91" y="15"/>
                  </a:lnTo>
                  <a:lnTo>
                    <a:pt x="91" y="8"/>
                  </a:lnTo>
                  <a:lnTo>
                    <a:pt x="87" y="4"/>
                  </a:lnTo>
                  <a:lnTo>
                    <a:pt x="83" y="4"/>
                  </a:lnTo>
                  <a:lnTo>
                    <a:pt x="79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1" name="Freeform 67"/>
            <p:cNvSpPr>
              <a:spLocks noEditPoints="1"/>
            </p:cNvSpPr>
            <p:nvPr/>
          </p:nvSpPr>
          <p:spPr bwMode="auto">
            <a:xfrm>
              <a:off x="4495" y="2108"/>
              <a:ext cx="79" cy="106"/>
            </a:xfrm>
            <a:custGeom>
              <a:avLst/>
              <a:gdLst>
                <a:gd name="T0" fmla="*/ 28 w 79"/>
                <a:gd name="T1" fmla="*/ 55 h 106"/>
                <a:gd name="T2" fmla="*/ 28 w 79"/>
                <a:gd name="T3" fmla="*/ 86 h 106"/>
                <a:gd name="T4" fmla="*/ 32 w 79"/>
                <a:gd name="T5" fmla="*/ 94 h 106"/>
                <a:gd name="T6" fmla="*/ 32 w 79"/>
                <a:gd name="T7" fmla="*/ 98 h 106"/>
                <a:gd name="T8" fmla="*/ 36 w 79"/>
                <a:gd name="T9" fmla="*/ 102 h 106"/>
                <a:gd name="T10" fmla="*/ 39 w 79"/>
                <a:gd name="T11" fmla="*/ 102 h 106"/>
                <a:gd name="T12" fmla="*/ 43 w 79"/>
                <a:gd name="T13" fmla="*/ 102 h 106"/>
                <a:gd name="T14" fmla="*/ 43 w 79"/>
                <a:gd name="T15" fmla="*/ 106 h 106"/>
                <a:gd name="T16" fmla="*/ 0 w 79"/>
                <a:gd name="T17" fmla="*/ 106 h 106"/>
                <a:gd name="T18" fmla="*/ 0 w 79"/>
                <a:gd name="T19" fmla="*/ 102 h 106"/>
                <a:gd name="T20" fmla="*/ 4 w 79"/>
                <a:gd name="T21" fmla="*/ 102 h 106"/>
                <a:gd name="T22" fmla="*/ 8 w 79"/>
                <a:gd name="T23" fmla="*/ 102 h 106"/>
                <a:gd name="T24" fmla="*/ 12 w 79"/>
                <a:gd name="T25" fmla="*/ 98 h 106"/>
                <a:gd name="T26" fmla="*/ 16 w 79"/>
                <a:gd name="T27" fmla="*/ 94 h 106"/>
                <a:gd name="T28" fmla="*/ 16 w 79"/>
                <a:gd name="T29" fmla="*/ 86 h 106"/>
                <a:gd name="T30" fmla="*/ 16 w 79"/>
                <a:gd name="T31" fmla="*/ 19 h 106"/>
                <a:gd name="T32" fmla="*/ 16 w 79"/>
                <a:gd name="T33" fmla="*/ 8 h 106"/>
                <a:gd name="T34" fmla="*/ 12 w 79"/>
                <a:gd name="T35" fmla="*/ 4 h 106"/>
                <a:gd name="T36" fmla="*/ 8 w 79"/>
                <a:gd name="T37" fmla="*/ 4 h 106"/>
                <a:gd name="T38" fmla="*/ 4 w 79"/>
                <a:gd name="T39" fmla="*/ 0 h 106"/>
                <a:gd name="T40" fmla="*/ 0 w 79"/>
                <a:gd name="T41" fmla="*/ 0 h 106"/>
                <a:gd name="T42" fmla="*/ 0 w 79"/>
                <a:gd name="T43" fmla="*/ 0 h 106"/>
                <a:gd name="T44" fmla="*/ 39 w 79"/>
                <a:gd name="T45" fmla="*/ 0 h 106"/>
                <a:gd name="T46" fmla="*/ 51 w 79"/>
                <a:gd name="T47" fmla="*/ 0 h 106"/>
                <a:gd name="T48" fmla="*/ 59 w 79"/>
                <a:gd name="T49" fmla="*/ 4 h 106"/>
                <a:gd name="T50" fmla="*/ 67 w 79"/>
                <a:gd name="T51" fmla="*/ 8 h 106"/>
                <a:gd name="T52" fmla="*/ 75 w 79"/>
                <a:gd name="T53" fmla="*/ 11 h 106"/>
                <a:gd name="T54" fmla="*/ 79 w 79"/>
                <a:gd name="T55" fmla="*/ 19 h 106"/>
                <a:gd name="T56" fmla="*/ 79 w 79"/>
                <a:gd name="T57" fmla="*/ 27 h 106"/>
                <a:gd name="T58" fmla="*/ 79 w 79"/>
                <a:gd name="T59" fmla="*/ 39 h 106"/>
                <a:gd name="T60" fmla="*/ 71 w 79"/>
                <a:gd name="T61" fmla="*/ 51 h 106"/>
                <a:gd name="T62" fmla="*/ 63 w 79"/>
                <a:gd name="T63" fmla="*/ 55 h 106"/>
                <a:gd name="T64" fmla="*/ 47 w 79"/>
                <a:gd name="T65" fmla="*/ 59 h 106"/>
                <a:gd name="T66" fmla="*/ 43 w 79"/>
                <a:gd name="T67" fmla="*/ 59 h 106"/>
                <a:gd name="T68" fmla="*/ 39 w 79"/>
                <a:gd name="T69" fmla="*/ 55 h 106"/>
                <a:gd name="T70" fmla="*/ 36 w 79"/>
                <a:gd name="T71" fmla="*/ 55 h 106"/>
                <a:gd name="T72" fmla="*/ 28 w 79"/>
                <a:gd name="T73" fmla="*/ 55 h 106"/>
                <a:gd name="T74" fmla="*/ 28 w 79"/>
                <a:gd name="T75" fmla="*/ 51 h 106"/>
                <a:gd name="T76" fmla="*/ 32 w 79"/>
                <a:gd name="T77" fmla="*/ 51 h 106"/>
                <a:gd name="T78" fmla="*/ 36 w 79"/>
                <a:gd name="T79" fmla="*/ 51 h 106"/>
                <a:gd name="T80" fmla="*/ 39 w 79"/>
                <a:gd name="T81" fmla="*/ 51 h 106"/>
                <a:gd name="T82" fmla="*/ 43 w 79"/>
                <a:gd name="T83" fmla="*/ 51 h 106"/>
                <a:gd name="T84" fmla="*/ 51 w 79"/>
                <a:gd name="T85" fmla="*/ 51 h 106"/>
                <a:gd name="T86" fmla="*/ 55 w 79"/>
                <a:gd name="T87" fmla="*/ 47 h 106"/>
                <a:gd name="T88" fmla="*/ 59 w 79"/>
                <a:gd name="T89" fmla="*/ 39 h 106"/>
                <a:gd name="T90" fmla="*/ 63 w 79"/>
                <a:gd name="T91" fmla="*/ 31 h 106"/>
                <a:gd name="T92" fmla="*/ 63 w 79"/>
                <a:gd name="T93" fmla="*/ 23 h 106"/>
                <a:gd name="T94" fmla="*/ 59 w 79"/>
                <a:gd name="T95" fmla="*/ 15 h 106"/>
                <a:gd name="T96" fmla="*/ 55 w 79"/>
                <a:gd name="T97" fmla="*/ 11 h 106"/>
                <a:gd name="T98" fmla="*/ 51 w 79"/>
                <a:gd name="T99" fmla="*/ 8 h 106"/>
                <a:gd name="T100" fmla="*/ 47 w 79"/>
                <a:gd name="T101" fmla="*/ 4 h 106"/>
                <a:gd name="T102" fmla="*/ 39 w 79"/>
                <a:gd name="T103" fmla="*/ 4 h 106"/>
                <a:gd name="T104" fmla="*/ 36 w 79"/>
                <a:gd name="T105" fmla="*/ 4 h 106"/>
                <a:gd name="T106" fmla="*/ 28 w 79"/>
                <a:gd name="T107" fmla="*/ 8 h 106"/>
                <a:gd name="T108" fmla="*/ 28 w 79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"/>
                <a:gd name="T166" fmla="*/ 0 h 106"/>
                <a:gd name="T167" fmla="*/ 79 w 79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" h="106">
                  <a:moveTo>
                    <a:pt x="28" y="55"/>
                  </a:moveTo>
                  <a:lnTo>
                    <a:pt x="28" y="86"/>
                  </a:lnTo>
                  <a:lnTo>
                    <a:pt x="32" y="94"/>
                  </a:lnTo>
                  <a:lnTo>
                    <a:pt x="32" y="98"/>
                  </a:lnTo>
                  <a:lnTo>
                    <a:pt x="36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6" y="94"/>
                  </a:lnTo>
                  <a:lnTo>
                    <a:pt x="16" y="86"/>
                  </a:lnTo>
                  <a:lnTo>
                    <a:pt x="16" y="19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59" y="4"/>
                  </a:lnTo>
                  <a:lnTo>
                    <a:pt x="67" y="8"/>
                  </a:lnTo>
                  <a:lnTo>
                    <a:pt x="75" y="11"/>
                  </a:lnTo>
                  <a:lnTo>
                    <a:pt x="79" y="19"/>
                  </a:lnTo>
                  <a:lnTo>
                    <a:pt x="79" y="27"/>
                  </a:lnTo>
                  <a:lnTo>
                    <a:pt x="79" y="39"/>
                  </a:lnTo>
                  <a:lnTo>
                    <a:pt x="71" y="51"/>
                  </a:lnTo>
                  <a:lnTo>
                    <a:pt x="63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5"/>
                  </a:lnTo>
                  <a:lnTo>
                    <a:pt x="36" y="55"/>
                  </a:lnTo>
                  <a:lnTo>
                    <a:pt x="28" y="55"/>
                  </a:lnTo>
                  <a:close/>
                  <a:moveTo>
                    <a:pt x="28" y="51"/>
                  </a:moveTo>
                  <a:lnTo>
                    <a:pt x="32" y="51"/>
                  </a:lnTo>
                  <a:lnTo>
                    <a:pt x="36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63" y="31"/>
                  </a:lnTo>
                  <a:lnTo>
                    <a:pt x="63" y="23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39" y="4"/>
                  </a:lnTo>
                  <a:lnTo>
                    <a:pt x="36" y="4"/>
                  </a:lnTo>
                  <a:lnTo>
                    <a:pt x="28" y="8"/>
                  </a:lnTo>
                  <a:lnTo>
                    <a:pt x="28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2" name="Freeform 68"/>
            <p:cNvSpPr>
              <a:spLocks noEditPoints="1"/>
            </p:cNvSpPr>
            <p:nvPr/>
          </p:nvSpPr>
          <p:spPr bwMode="auto">
            <a:xfrm>
              <a:off x="2612" y="2484"/>
              <a:ext cx="106" cy="102"/>
            </a:xfrm>
            <a:custGeom>
              <a:avLst/>
              <a:gdLst>
                <a:gd name="T0" fmla="*/ 0 w 106"/>
                <a:gd name="T1" fmla="*/ 102 h 102"/>
                <a:gd name="T2" fmla="*/ 0 w 106"/>
                <a:gd name="T3" fmla="*/ 102 h 102"/>
                <a:gd name="T4" fmla="*/ 4 w 106"/>
                <a:gd name="T5" fmla="*/ 102 h 102"/>
                <a:gd name="T6" fmla="*/ 12 w 106"/>
                <a:gd name="T7" fmla="*/ 102 h 102"/>
                <a:gd name="T8" fmla="*/ 16 w 106"/>
                <a:gd name="T9" fmla="*/ 98 h 102"/>
                <a:gd name="T10" fmla="*/ 16 w 106"/>
                <a:gd name="T11" fmla="*/ 94 h 102"/>
                <a:gd name="T12" fmla="*/ 16 w 106"/>
                <a:gd name="T13" fmla="*/ 87 h 102"/>
                <a:gd name="T14" fmla="*/ 16 w 106"/>
                <a:gd name="T15" fmla="*/ 16 h 102"/>
                <a:gd name="T16" fmla="*/ 16 w 106"/>
                <a:gd name="T17" fmla="*/ 8 h 102"/>
                <a:gd name="T18" fmla="*/ 16 w 106"/>
                <a:gd name="T19" fmla="*/ 4 h 102"/>
                <a:gd name="T20" fmla="*/ 12 w 106"/>
                <a:gd name="T21" fmla="*/ 0 h 102"/>
                <a:gd name="T22" fmla="*/ 4 w 106"/>
                <a:gd name="T23" fmla="*/ 0 h 102"/>
                <a:gd name="T24" fmla="*/ 0 w 106"/>
                <a:gd name="T25" fmla="*/ 0 h 102"/>
                <a:gd name="T26" fmla="*/ 0 w 106"/>
                <a:gd name="T27" fmla="*/ 0 h 102"/>
                <a:gd name="T28" fmla="*/ 43 w 106"/>
                <a:gd name="T29" fmla="*/ 0 h 102"/>
                <a:gd name="T30" fmla="*/ 59 w 106"/>
                <a:gd name="T31" fmla="*/ 0 h 102"/>
                <a:gd name="T32" fmla="*/ 71 w 106"/>
                <a:gd name="T33" fmla="*/ 0 h 102"/>
                <a:gd name="T34" fmla="*/ 79 w 106"/>
                <a:gd name="T35" fmla="*/ 4 h 102"/>
                <a:gd name="T36" fmla="*/ 90 w 106"/>
                <a:gd name="T37" fmla="*/ 12 h 102"/>
                <a:gd name="T38" fmla="*/ 98 w 106"/>
                <a:gd name="T39" fmla="*/ 20 h 102"/>
                <a:gd name="T40" fmla="*/ 106 w 106"/>
                <a:gd name="T41" fmla="*/ 36 h 102"/>
                <a:gd name="T42" fmla="*/ 106 w 106"/>
                <a:gd name="T43" fmla="*/ 51 h 102"/>
                <a:gd name="T44" fmla="*/ 106 w 106"/>
                <a:gd name="T45" fmla="*/ 63 h 102"/>
                <a:gd name="T46" fmla="*/ 102 w 106"/>
                <a:gd name="T47" fmla="*/ 75 h 102"/>
                <a:gd name="T48" fmla="*/ 94 w 106"/>
                <a:gd name="T49" fmla="*/ 87 h 102"/>
                <a:gd name="T50" fmla="*/ 83 w 106"/>
                <a:gd name="T51" fmla="*/ 94 h 102"/>
                <a:gd name="T52" fmla="*/ 67 w 106"/>
                <a:gd name="T53" fmla="*/ 102 h 102"/>
                <a:gd name="T54" fmla="*/ 47 w 106"/>
                <a:gd name="T55" fmla="*/ 102 h 102"/>
                <a:gd name="T56" fmla="*/ 0 w 106"/>
                <a:gd name="T57" fmla="*/ 102 h 102"/>
                <a:gd name="T58" fmla="*/ 32 w 106"/>
                <a:gd name="T59" fmla="*/ 94 h 102"/>
                <a:gd name="T60" fmla="*/ 39 w 106"/>
                <a:gd name="T61" fmla="*/ 98 h 102"/>
                <a:gd name="T62" fmla="*/ 47 w 106"/>
                <a:gd name="T63" fmla="*/ 98 h 102"/>
                <a:gd name="T64" fmla="*/ 59 w 106"/>
                <a:gd name="T65" fmla="*/ 98 h 102"/>
                <a:gd name="T66" fmla="*/ 67 w 106"/>
                <a:gd name="T67" fmla="*/ 94 h 102"/>
                <a:gd name="T68" fmla="*/ 79 w 106"/>
                <a:gd name="T69" fmla="*/ 87 h 102"/>
                <a:gd name="T70" fmla="*/ 83 w 106"/>
                <a:gd name="T71" fmla="*/ 75 h 102"/>
                <a:gd name="T72" fmla="*/ 87 w 106"/>
                <a:gd name="T73" fmla="*/ 63 h 102"/>
                <a:gd name="T74" fmla="*/ 90 w 106"/>
                <a:gd name="T75" fmla="*/ 51 h 102"/>
                <a:gd name="T76" fmla="*/ 87 w 106"/>
                <a:gd name="T77" fmla="*/ 36 h 102"/>
                <a:gd name="T78" fmla="*/ 83 w 106"/>
                <a:gd name="T79" fmla="*/ 24 h 102"/>
                <a:gd name="T80" fmla="*/ 79 w 106"/>
                <a:gd name="T81" fmla="*/ 16 h 102"/>
                <a:gd name="T82" fmla="*/ 67 w 106"/>
                <a:gd name="T83" fmla="*/ 8 h 102"/>
                <a:gd name="T84" fmla="*/ 59 w 106"/>
                <a:gd name="T85" fmla="*/ 4 h 102"/>
                <a:gd name="T86" fmla="*/ 47 w 106"/>
                <a:gd name="T87" fmla="*/ 4 h 102"/>
                <a:gd name="T88" fmla="*/ 39 w 106"/>
                <a:gd name="T89" fmla="*/ 4 h 102"/>
                <a:gd name="T90" fmla="*/ 32 w 106"/>
                <a:gd name="T91" fmla="*/ 4 h 102"/>
                <a:gd name="T92" fmla="*/ 32 w 106"/>
                <a:gd name="T93" fmla="*/ 94 h 1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6"/>
                <a:gd name="T142" fmla="*/ 0 h 102"/>
                <a:gd name="T143" fmla="*/ 106 w 106"/>
                <a:gd name="T144" fmla="*/ 102 h 10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6" h="102">
                  <a:moveTo>
                    <a:pt x="0" y="102"/>
                  </a:moveTo>
                  <a:lnTo>
                    <a:pt x="0" y="102"/>
                  </a:lnTo>
                  <a:lnTo>
                    <a:pt x="4" y="102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6" y="87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79" y="4"/>
                  </a:lnTo>
                  <a:lnTo>
                    <a:pt x="90" y="12"/>
                  </a:lnTo>
                  <a:lnTo>
                    <a:pt x="98" y="20"/>
                  </a:lnTo>
                  <a:lnTo>
                    <a:pt x="106" y="36"/>
                  </a:lnTo>
                  <a:lnTo>
                    <a:pt x="106" y="51"/>
                  </a:lnTo>
                  <a:lnTo>
                    <a:pt x="106" y="63"/>
                  </a:lnTo>
                  <a:lnTo>
                    <a:pt x="102" y="75"/>
                  </a:lnTo>
                  <a:lnTo>
                    <a:pt x="94" y="87"/>
                  </a:lnTo>
                  <a:lnTo>
                    <a:pt x="83" y="94"/>
                  </a:lnTo>
                  <a:lnTo>
                    <a:pt x="67" y="102"/>
                  </a:lnTo>
                  <a:lnTo>
                    <a:pt x="47" y="102"/>
                  </a:lnTo>
                  <a:lnTo>
                    <a:pt x="0" y="102"/>
                  </a:lnTo>
                  <a:close/>
                  <a:moveTo>
                    <a:pt x="32" y="94"/>
                  </a:moveTo>
                  <a:lnTo>
                    <a:pt x="39" y="98"/>
                  </a:lnTo>
                  <a:lnTo>
                    <a:pt x="47" y="98"/>
                  </a:lnTo>
                  <a:lnTo>
                    <a:pt x="59" y="98"/>
                  </a:lnTo>
                  <a:lnTo>
                    <a:pt x="67" y="94"/>
                  </a:lnTo>
                  <a:lnTo>
                    <a:pt x="79" y="87"/>
                  </a:lnTo>
                  <a:lnTo>
                    <a:pt x="83" y="75"/>
                  </a:lnTo>
                  <a:lnTo>
                    <a:pt x="87" y="63"/>
                  </a:lnTo>
                  <a:lnTo>
                    <a:pt x="90" y="51"/>
                  </a:lnTo>
                  <a:lnTo>
                    <a:pt x="87" y="36"/>
                  </a:lnTo>
                  <a:lnTo>
                    <a:pt x="83" y="24"/>
                  </a:lnTo>
                  <a:lnTo>
                    <a:pt x="79" y="16"/>
                  </a:lnTo>
                  <a:lnTo>
                    <a:pt x="67" y="8"/>
                  </a:lnTo>
                  <a:lnTo>
                    <a:pt x="59" y="4"/>
                  </a:lnTo>
                  <a:lnTo>
                    <a:pt x="47" y="4"/>
                  </a:lnTo>
                  <a:lnTo>
                    <a:pt x="39" y="4"/>
                  </a:lnTo>
                  <a:lnTo>
                    <a:pt x="32" y="4"/>
                  </a:lnTo>
                  <a:lnTo>
                    <a:pt x="32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3" name="Freeform 69"/>
            <p:cNvSpPr>
              <a:spLocks noEditPoints="1"/>
            </p:cNvSpPr>
            <p:nvPr/>
          </p:nvSpPr>
          <p:spPr bwMode="auto">
            <a:xfrm>
              <a:off x="2730" y="2516"/>
              <a:ext cx="59" cy="74"/>
            </a:xfrm>
            <a:custGeom>
              <a:avLst/>
              <a:gdLst>
                <a:gd name="T0" fmla="*/ 12 w 59"/>
                <a:gd name="T1" fmla="*/ 27 h 74"/>
                <a:gd name="T2" fmla="*/ 12 w 59"/>
                <a:gd name="T3" fmla="*/ 39 h 74"/>
                <a:gd name="T4" fmla="*/ 20 w 59"/>
                <a:gd name="T5" fmla="*/ 51 h 74"/>
                <a:gd name="T6" fmla="*/ 27 w 59"/>
                <a:gd name="T7" fmla="*/ 58 h 74"/>
                <a:gd name="T8" fmla="*/ 35 w 59"/>
                <a:gd name="T9" fmla="*/ 58 h 74"/>
                <a:gd name="T10" fmla="*/ 43 w 59"/>
                <a:gd name="T11" fmla="*/ 58 h 74"/>
                <a:gd name="T12" fmla="*/ 51 w 59"/>
                <a:gd name="T13" fmla="*/ 55 h 74"/>
                <a:gd name="T14" fmla="*/ 55 w 59"/>
                <a:gd name="T15" fmla="*/ 51 h 74"/>
                <a:gd name="T16" fmla="*/ 59 w 59"/>
                <a:gd name="T17" fmla="*/ 43 h 74"/>
                <a:gd name="T18" fmla="*/ 59 w 59"/>
                <a:gd name="T19" fmla="*/ 43 h 74"/>
                <a:gd name="T20" fmla="*/ 55 w 59"/>
                <a:gd name="T21" fmla="*/ 55 h 74"/>
                <a:gd name="T22" fmla="*/ 51 w 59"/>
                <a:gd name="T23" fmla="*/ 66 h 74"/>
                <a:gd name="T24" fmla="*/ 43 w 59"/>
                <a:gd name="T25" fmla="*/ 70 h 74"/>
                <a:gd name="T26" fmla="*/ 31 w 59"/>
                <a:gd name="T27" fmla="*/ 74 h 74"/>
                <a:gd name="T28" fmla="*/ 20 w 59"/>
                <a:gd name="T29" fmla="*/ 70 h 74"/>
                <a:gd name="T30" fmla="*/ 8 w 59"/>
                <a:gd name="T31" fmla="*/ 62 h 74"/>
                <a:gd name="T32" fmla="*/ 4 w 59"/>
                <a:gd name="T33" fmla="*/ 51 h 74"/>
                <a:gd name="T34" fmla="*/ 0 w 59"/>
                <a:gd name="T35" fmla="*/ 35 h 74"/>
                <a:gd name="T36" fmla="*/ 0 w 59"/>
                <a:gd name="T37" fmla="*/ 27 h 74"/>
                <a:gd name="T38" fmla="*/ 4 w 59"/>
                <a:gd name="T39" fmla="*/ 15 h 74"/>
                <a:gd name="T40" fmla="*/ 8 w 59"/>
                <a:gd name="T41" fmla="*/ 7 h 74"/>
                <a:gd name="T42" fmla="*/ 20 w 59"/>
                <a:gd name="T43" fmla="*/ 4 h 74"/>
                <a:gd name="T44" fmla="*/ 31 w 59"/>
                <a:gd name="T45" fmla="*/ 0 h 74"/>
                <a:gd name="T46" fmla="*/ 43 w 59"/>
                <a:gd name="T47" fmla="*/ 0 h 74"/>
                <a:gd name="T48" fmla="*/ 51 w 59"/>
                <a:gd name="T49" fmla="*/ 7 h 74"/>
                <a:gd name="T50" fmla="*/ 59 w 59"/>
                <a:gd name="T51" fmla="*/ 15 h 74"/>
                <a:gd name="T52" fmla="*/ 59 w 59"/>
                <a:gd name="T53" fmla="*/ 27 h 74"/>
                <a:gd name="T54" fmla="*/ 12 w 59"/>
                <a:gd name="T55" fmla="*/ 27 h 74"/>
                <a:gd name="T56" fmla="*/ 12 w 59"/>
                <a:gd name="T57" fmla="*/ 23 h 74"/>
                <a:gd name="T58" fmla="*/ 43 w 59"/>
                <a:gd name="T59" fmla="*/ 23 h 74"/>
                <a:gd name="T60" fmla="*/ 43 w 59"/>
                <a:gd name="T61" fmla="*/ 15 h 74"/>
                <a:gd name="T62" fmla="*/ 43 w 59"/>
                <a:gd name="T63" fmla="*/ 11 h 74"/>
                <a:gd name="T64" fmla="*/ 39 w 59"/>
                <a:gd name="T65" fmla="*/ 7 h 74"/>
                <a:gd name="T66" fmla="*/ 35 w 59"/>
                <a:gd name="T67" fmla="*/ 7 h 74"/>
                <a:gd name="T68" fmla="*/ 31 w 59"/>
                <a:gd name="T69" fmla="*/ 4 h 74"/>
                <a:gd name="T70" fmla="*/ 27 w 59"/>
                <a:gd name="T71" fmla="*/ 4 h 74"/>
                <a:gd name="T72" fmla="*/ 23 w 59"/>
                <a:gd name="T73" fmla="*/ 4 h 74"/>
                <a:gd name="T74" fmla="*/ 16 w 59"/>
                <a:gd name="T75" fmla="*/ 7 h 74"/>
                <a:gd name="T76" fmla="*/ 12 w 59"/>
                <a:gd name="T77" fmla="*/ 15 h 74"/>
                <a:gd name="T78" fmla="*/ 12 w 59"/>
                <a:gd name="T79" fmla="*/ 23 h 7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9"/>
                <a:gd name="T121" fmla="*/ 0 h 74"/>
                <a:gd name="T122" fmla="*/ 59 w 59"/>
                <a:gd name="T123" fmla="*/ 74 h 7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9" h="74">
                  <a:moveTo>
                    <a:pt x="12" y="27"/>
                  </a:moveTo>
                  <a:lnTo>
                    <a:pt x="12" y="39"/>
                  </a:lnTo>
                  <a:lnTo>
                    <a:pt x="20" y="51"/>
                  </a:lnTo>
                  <a:lnTo>
                    <a:pt x="27" y="58"/>
                  </a:lnTo>
                  <a:lnTo>
                    <a:pt x="35" y="58"/>
                  </a:lnTo>
                  <a:lnTo>
                    <a:pt x="43" y="58"/>
                  </a:lnTo>
                  <a:lnTo>
                    <a:pt x="51" y="55"/>
                  </a:lnTo>
                  <a:lnTo>
                    <a:pt x="55" y="51"/>
                  </a:lnTo>
                  <a:lnTo>
                    <a:pt x="59" y="43"/>
                  </a:lnTo>
                  <a:lnTo>
                    <a:pt x="55" y="55"/>
                  </a:lnTo>
                  <a:lnTo>
                    <a:pt x="51" y="66"/>
                  </a:lnTo>
                  <a:lnTo>
                    <a:pt x="43" y="70"/>
                  </a:lnTo>
                  <a:lnTo>
                    <a:pt x="31" y="74"/>
                  </a:lnTo>
                  <a:lnTo>
                    <a:pt x="20" y="70"/>
                  </a:lnTo>
                  <a:lnTo>
                    <a:pt x="8" y="62"/>
                  </a:lnTo>
                  <a:lnTo>
                    <a:pt x="4" y="51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8" y="7"/>
                  </a:lnTo>
                  <a:lnTo>
                    <a:pt x="20" y="4"/>
                  </a:lnTo>
                  <a:lnTo>
                    <a:pt x="31" y="0"/>
                  </a:lnTo>
                  <a:lnTo>
                    <a:pt x="43" y="0"/>
                  </a:lnTo>
                  <a:lnTo>
                    <a:pt x="51" y="7"/>
                  </a:lnTo>
                  <a:lnTo>
                    <a:pt x="59" y="15"/>
                  </a:lnTo>
                  <a:lnTo>
                    <a:pt x="59" y="27"/>
                  </a:lnTo>
                  <a:lnTo>
                    <a:pt x="12" y="27"/>
                  </a:lnTo>
                  <a:close/>
                  <a:moveTo>
                    <a:pt x="12" y="23"/>
                  </a:moveTo>
                  <a:lnTo>
                    <a:pt x="43" y="23"/>
                  </a:lnTo>
                  <a:lnTo>
                    <a:pt x="43" y="15"/>
                  </a:lnTo>
                  <a:lnTo>
                    <a:pt x="43" y="11"/>
                  </a:lnTo>
                  <a:lnTo>
                    <a:pt x="39" y="7"/>
                  </a:lnTo>
                  <a:lnTo>
                    <a:pt x="35" y="7"/>
                  </a:lnTo>
                  <a:lnTo>
                    <a:pt x="31" y="4"/>
                  </a:lnTo>
                  <a:lnTo>
                    <a:pt x="27" y="4"/>
                  </a:lnTo>
                  <a:lnTo>
                    <a:pt x="23" y="4"/>
                  </a:lnTo>
                  <a:lnTo>
                    <a:pt x="16" y="7"/>
                  </a:lnTo>
                  <a:lnTo>
                    <a:pt x="12" y="15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4" name="Freeform 70"/>
            <p:cNvSpPr>
              <a:spLocks/>
            </p:cNvSpPr>
            <p:nvPr/>
          </p:nvSpPr>
          <p:spPr bwMode="auto">
            <a:xfrm>
              <a:off x="2797" y="2492"/>
              <a:ext cx="43" cy="98"/>
            </a:xfrm>
            <a:custGeom>
              <a:avLst/>
              <a:gdLst>
                <a:gd name="T0" fmla="*/ 23 w 43"/>
                <a:gd name="T1" fmla="*/ 0 h 98"/>
                <a:gd name="T2" fmla="*/ 23 w 43"/>
                <a:gd name="T3" fmla="*/ 24 h 98"/>
                <a:gd name="T4" fmla="*/ 39 w 43"/>
                <a:gd name="T5" fmla="*/ 24 h 98"/>
                <a:gd name="T6" fmla="*/ 39 w 43"/>
                <a:gd name="T7" fmla="*/ 31 h 98"/>
                <a:gd name="T8" fmla="*/ 23 w 43"/>
                <a:gd name="T9" fmla="*/ 31 h 98"/>
                <a:gd name="T10" fmla="*/ 23 w 43"/>
                <a:gd name="T11" fmla="*/ 75 h 98"/>
                <a:gd name="T12" fmla="*/ 23 w 43"/>
                <a:gd name="T13" fmla="*/ 82 h 98"/>
                <a:gd name="T14" fmla="*/ 27 w 43"/>
                <a:gd name="T15" fmla="*/ 86 h 98"/>
                <a:gd name="T16" fmla="*/ 27 w 43"/>
                <a:gd name="T17" fmla="*/ 86 h 98"/>
                <a:gd name="T18" fmla="*/ 31 w 43"/>
                <a:gd name="T19" fmla="*/ 86 h 98"/>
                <a:gd name="T20" fmla="*/ 35 w 43"/>
                <a:gd name="T21" fmla="*/ 86 h 98"/>
                <a:gd name="T22" fmla="*/ 35 w 43"/>
                <a:gd name="T23" fmla="*/ 86 h 98"/>
                <a:gd name="T24" fmla="*/ 39 w 43"/>
                <a:gd name="T25" fmla="*/ 82 h 98"/>
                <a:gd name="T26" fmla="*/ 39 w 43"/>
                <a:gd name="T27" fmla="*/ 82 h 98"/>
                <a:gd name="T28" fmla="*/ 43 w 43"/>
                <a:gd name="T29" fmla="*/ 82 h 98"/>
                <a:gd name="T30" fmla="*/ 39 w 43"/>
                <a:gd name="T31" fmla="*/ 90 h 98"/>
                <a:gd name="T32" fmla="*/ 35 w 43"/>
                <a:gd name="T33" fmla="*/ 94 h 98"/>
                <a:gd name="T34" fmla="*/ 31 w 43"/>
                <a:gd name="T35" fmla="*/ 94 h 98"/>
                <a:gd name="T36" fmla="*/ 23 w 43"/>
                <a:gd name="T37" fmla="*/ 98 h 98"/>
                <a:gd name="T38" fmla="*/ 19 w 43"/>
                <a:gd name="T39" fmla="*/ 94 h 98"/>
                <a:gd name="T40" fmla="*/ 15 w 43"/>
                <a:gd name="T41" fmla="*/ 94 h 98"/>
                <a:gd name="T42" fmla="*/ 15 w 43"/>
                <a:gd name="T43" fmla="*/ 90 h 98"/>
                <a:gd name="T44" fmla="*/ 11 w 43"/>
                <a:gd name="T45" fmla="*/ 90 h 98"/>
                <a:gd name="T46" fmla="*/ 11 w 43"/>
                <a:gd name="T47" fmla="*/ 82 h 98"/>
                <a:gd name="T48" fmla="*/ 11 w 43"/>
                <a:gd name="T49" fmla="*/ 79 h 98"/>
                <a:gd name="T50" fmla="*/ 11 w 43"/>
                <a:gd name="T51" fmla="*/ 31 h 98"/>
                <a:gd name="T52" fmla="*/ 0 w 43"/>
                <a:gd name="T53" fmla="*/ 31 h 98"/>
                <a:gd name="T54" fmla="*/ 0 w 43"/>
                <a:gd name="T55" fmla="*/ 28 h 98"/>
                <a:gd name="T56" fmla="*/ 4 w 43"/>
                <a:gd name="T57" fmla="*/ 24 h 98"/>
                <a:gd name="T58" fmla="*/ 7 w 43"/>
                <a:gd name="T59" fmla="*/ 24 h 98"/>
                <a:gd name="T60" fmla="*/ 11 w 43"/>
                <a:gd name="T61" fmla="*/ 16 h 98"/>
                <a:gd name="T62" fmla="*/ 15 w 43"/>
                <a:gd name="T63" fmla="*/ 12 h 98"/>
                <a:gd name="T64" fmla="*/ 19 w 43"/>
                <a:gd name="T65" fmla="*/ 8 h 98"/>
                <a:gd name="T66" fmla="*/ 23 w 43"/>
                <a:gd name="T67" fmla="*/ 0 h 98"/>
                <a:gd name="T68" fmla="*/ 23 w 43"/>
                <a:gd name="T69" fmla="*/ 0 h 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"/>
                <a:gd name="T106" fmla="*/ 0 h 98"/>
                <a:gd name="T107" fmla="*/ 43 w 43"/>
                <a:gd name="T108" fmla="*/ 98 h 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" h="98">
                  <a:moveTo>
                    <a:pt x="23" y="0"/>
                  </a:moveTo>
                  <a:lnTo>
                    <a:pt x="23" y="24"/>
                  </a:lnTo>
                  <a:lnTo>
                    <a:pt x="39" y="24"/>
                  </a:lnTo>
                  <a:lnTo>
                    <a:pt x="39" y="31"/>
                  </a:lnTo>
                  <a:lnTo>
                    <a:pt x="23" y="31"/>
                  </a:lnTo>
                  <a:lnTo>
                    <a:pt x="23" y="75"/>
                  </a:lnTo>
                  <a:lnTo>
                    <a:pt x="23" y="82"/>
                  </a:lnTo>
                  <a:lnTo>
                    <a:pt x="27" y="86"/>
                  </a:lnTo>
                  <a:lnTo>
                    <a:pt x="31" y="86"/>
                  </a:lnTo>
                  <a:lnTo>
                    <a:pt x="35" y="86"/>
                  </a:lnTo>
                  <a:lnTo>
                    <a:pt x="39" y="82"/>
                  </a:lnTo>
                  <a:lnTo>
                    <a:pt x="43" y="82"/>
                  </a:lnTo>
                  <a:lnTo>
                    <a:pt x="39" y="90"/>
                  </a:lnTo>
                  <a:lnTo>
                    <a:pt x="35" y="94"/>
                  </a:lnTo>
                  <a:lnTo>
                    <a:pt x="31" y="94"/>
                  </a:lnTo>
                  <a:lnTo>
                    <a:pt x="23" y="98"/>
                  </a:lnTo>
                  <a:lnTo>
                    <a:pt x="19" y="94"/>
                  </a:lnTo>
                  <a:lnTo>
                    <a:pt x="15" y="94"/>
                  </a:lnTo>
                  <a:lnTo>
                    <a:pt x="15" y="90"/>
                  </a:lnTo>
                  <a:lnTo>
                    <a:pt x="11" y="90"/>
                  </a:lnTo>
                  <a:lnTo>
                    <a:pt x="11" y="82"/>
                  </a:lnTo>
                  <a:lnTo>
                    <a:pt x="11" y="79"/>
                  </a:lnTo>
                  <a:lnTo>
                    <a:pt x="11" y="31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7" y="24"/>
                  </a:lnTo>
                  <a:lnTo>
                    <a:pt x="11" y="16"/>
                  </a:lnTo>
                  <a:lnTo>
                    <a:pt x="15" y="12"/>
                  </a:lnTo>
                  <a:lnTo>
                    <a:pt x="19" y="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5" name="Freeform 71"/>
            <p:cNvSpPr>
              <a:spLocks/>
            </p:cNvSpPr>
            <p:nvPr/>
          </p:nvSpPr>
          <p:spPr bwMode="auto">
            <a:xfrm>
              <a:off x="3193" y="2484"/>
              <a:ext cx="114" cy="106"/>
            </a:xfrm>
            <a:custGeom>
              <a:avLst/>
              <a:gdLst>
                <a:gd name="T0" fmla="*/ 0 w 114"/>
                <a:gd name="T1" fmla="*/ 0 h 106"/>
                <a:gd name="T2" fmla="*/ 27 w 114"/>
                <a:gd name="T3" fmla="*/ 0 h 106"/>
                <a:gd name="T4" fmla="*/ 90 w 114"/>
                <a:gd name="T5" fmla="*/ 79 h 106"/>
                <a:gd name="T6" fmla="*/ 90 w 114"/>
                <a:gd name="T7" fmla="*/ 16 h 106"/>
                <a:gd name="T8" fmla="*/ 90 w 114"/>
                <a:gd name="T9" fmla="*/ 8 h 106"/>
                <a:gd name="T10" fmla="*/ 90 w 114"/>
                <a:gd name="T11" fmla="*/ 4 h 106"/>
                <a:gd name="T12" fmla="*/ 86 w 114"/>
                <a:gd name="T13" fmla="*/ 0 h 106"/>
                <a:gd name="T14" fmla="*/ 78 w 114"/>
                <a:gd name="T15" fmla="*/ 0 h 106"/>
                <a:gd name="T16" fmla="*/ 78 w 114"/>
                <a:gd name="T17" fmla="*/ 0 h 106"/>
                <a:gd name="T18" fmla="*/ 78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2 w 114"/>
                <a:gd name="T27" fmla="*/ 0 h 106"/>
                <a:gd name="T28" fmla="*/ 98 w 114"/>
                <a:gd name="T29" fmla="*/ 4 h 106"/>
                <a:gd name="T30" fmla="*/ 98 w 114"/>
                <a:gd name="T31" fmla="*/ 8 h 106"/>
                <a:gd name="T32" fmla="*/ 98 w 114"/>
                <a:gd name="T33" fmla="*/ 16 h 106"/>
                <a:gd name="T34" fmla="*/ 98 w 114"/>
                <a:gd name="T35" fmla="*/ 106 h 106"/>
                <a:gd name="T36" fmla="*/ 94 w 114"/>
                <a:gd name="T37" fmla="*/ 106 h 106"/>
                <a:gd name="T38" fmla="*/ 27 w 114"/>
                <a:gd name="T39" fmla="*/ 20 h 106"/>
                <a:gd name="T40" fmla="*/ 27 w 114"/>
                <a:gd name="T41" fmla="*/ 87 h 106"/>
                <a:gd name="T42" fmla="*/ 27 w 114"/>
                <a:gd name="T43" fmla="*/ 94 h 106"/>
                <a:gd name="T44" fmla="*/ 27 w 114"/>
                <a:gd name="T45" fmla="*/ 98 h 106"/>
                <a:gd name="T46" fmla="*/ 31 w 114"/>
                <a:gd name="T47" fmla="*/ 102 h 106"/>
                <a:gd name="T48" fmla="*/ 35 w 114"/>
                <a:gd name="T49" fmla="*/ 102 h 106"/>
                <a:gd name="T50" fmla="*/ 39 w 114"/>
                <a:gd name="T51" fmla="*/ 102 h 106"/>
                <a:gd name="T52" fmla="*/ 39 w 114"/>
                <a:gd name="T53" fmla="*/ 102 h 106"/>
                <a:gd name="T54" fmla="*/ 4 w 114"/>
                <a:gd name="T55" fmla="*/ 102 h 106"/>
                <a:gd name="T56" fmla="*/ 4 w 114"/>
                <a:gd name="T57" fmla="*/ 102 h 106"/>
                <a:gd name="T58" fmla="*/ 8 w 114"/>
                <a:gd name="T59" fmla="*/ 102 h 106"/>
                <a:gd name="T60" fmla="*/ 15 w 114"/>
                <a:gd name="T61" fmla="*/ 102 h 106"/>
                <a:gd name="T62" fmla="*/ 19 w 114"/>
                <a:gd name="T63" fmla="*/ 98 h 106"/>
                <a:gd name="T64" fmla="*/ 19 w 114"/>
                <a:gd name="T65" fmla="*/ 94 h 106"/>
                <a:gd name="T66" fmla="*/ 19 w 114"/>
                <a:gd name="T67" fmla="*/ 87 h 106"/>
                <a:gd name="T68" fmla="*/ 19 w 114"/>
                <a:gd name="T69" fmla="*/ 12 h 106"/>
                <a:gd name="T70" fmla="*/ 15 w 114"/>
                <a:gd name="T71" fmla="*/ 8 h 106"/>
                <a:gd name="T72" fmla="*/ 12 w 114"/>
                <a:gd name="T73" fmla="*/ 4 h 106"/>
                <a:gd name="T74" fmla="*/ 12 w 114"/>
                <a:gd name="T75" fmla="*/ 4 h 106"/>
                <a:gd name="T76" fmla="*/ 4 w 114"/>
                <a:gd name="T77" fmla="*/ 4 h 106"/>
                <a:gd name="T78" fmla="*/ 4 w 114"/>
                <a:gd name="T79" fmla="*/ 0 h 106"/>
                <a:gd name="T80" fmla="*/ 0 w 114"/>
                <a:gd name="T81" fmla="*/ 0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7" y="0"/>
                  </a:lnTo>
                  <a:lnTo>
                    <a:pt x="90" y="79"/>
                  </a:lnTo>
                  <a:lnTo>
                    <a:pt x="90" y="16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2" y="0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98" y="16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7" y="20"/>
                  </a:lnTo>
                  <a:lnTo>
                    <a:pt x="27" y="87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5" y="102"/>
                  </a:lnTo>
                  <a:lnTo>
                    <a:pt x="19" y="98"/>
                  </a:lnTo>
                  <a:lnTo>
                    <a:pt x="19" y="94"/>
                  </a:lnTo>
                  <a:lnTo>
                    <a:pt x="19" y="87"/>
                  </a:lnTo>
                  <a:lnTo>
                    <a:pt x="19" y="12"/>
                  </a:lnTo>
                  <a:lnTo>
                    <a:pt x="15" y="8"/>
                  </a:lnTo>
                  <a:lnTo>
                    <a:pt x="12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6" name="Freeform 72"/>
            <p:cNvSpPr>
              <a:spLocks noEditPoints="1"/>
            </p:cNvSpPr>
            <p:nvPr/>
          </p:nvSpPr>
          <p:spPr bwMode="auto">
            <a:xfrm>
              <a:off x="3310" y="2516"/>
              <a:ext cx="67" cy="74"/>
            </a:xfrm>
            <a:custGeom>
              <a:avLst/>
              <a:gdLst>
                <a:gd name="T0" fmla="*/ 36 w 67"/>
                <a:gd name="T1" fmla="*/ 0 h 74"/>
                <a:gd name="T2" fmla="*/ 44 w 67"/>
                <a:gd name="T3" fmla="*/ 0 h 74"/>
                <a:gd name="T4" fmla="*/ 55 w 67"/>
                <a:gd name="T5" fmla="*/ 4 h 74"/>
                <a:gd name="T6" fmla="*/ 59 w 67"/>
                <a:gd name="T7" fmla="*/ 11 h 74"/>
                <a:gd name="T8" fmla="*/ 67 w 67"/>
                <a:gd name="T9" fmla="*/ 23 h 74"/>
                <a:gd name="T10" fmla="*/ 67 w 67"/>
                <a:gd name="T11" fmla="*/ 35 h 74"/>
                <a:gd name="T12" fmla="*/ 67 w 67"/>
                <a:gd name="T13" fmla="*/ 43 h 74"/>
                <a:gd name="T14" fmla="*/ 63 w 67"/>
                <a:gd name="T15" fmla="*/ 55 h 74"/>
                <a:gd name="T16" fmla="*/ 59 w 67"/>
                <a:gd name="T17" fmla="*/ 62 h 74"/>
                <a:gd name="T18" fmla="*/ 51 w 67"/>
                <a:gd name="T19" fmla="*/ 66 h 74"/>
                <a:gd name="T20" fmla="*/ 44 w 67"/>
                <a:gd name="T21" fmla="*/ 70 h 74"/>
                <a:gd name="T22" fmla="*/ 36 w 67"/>
                <a:gd name="T23" fmla="*/ 74 h 74"/>
                <a:gd name="T24" fmla="*/ 24 w 67"/>
                <a:gd name="T25" fmla="*/ 70 h 74"/>
                <a:gd name="T26" fmla="*/ 16 w 67"/>
                <a:gd name="T27" fmla="*/ 66 h 74"/>
                <a:gd name="T28" fmla="*/ 8 w 67"/>
                <a:gd name="T29" fmla="*/ 58 h 74"/>
                <a:gd name="T30" fmla="*/ 4 w 67"/>
                <a:gd name="T31" fmla="*/ 51 h 74"/>
                <a:gd name="T32" fmla="*/ 0 w 67"/>
                <a:gd name="T33" fmla="*/ 35 h 74"/>
                <a:gd name="T34" fmla="*/ 4 w 67"/>
                <a:gd name="T35" fmla="*/ 27 h 74"/>
                <a:gd name="T36" fmla="*/ 8 w 67"/>
                <a:gd name="T37" fmla="*/ 19 h 74"/>
                <a:gd name="T38" fmla="*/ 12 w 67"/>
                <a:gd name="T39" fmla="*/ 7 h 74"/>
                <a:gd name="T40" fmla="*/ 20 w 67"/>
                <a:gd name="T41" fmla="*/ 4 h 74"/>
                <a:gd name="T42" fmla="*/ 28 w 67"/>
                <a:gd name="T43" fmla="*/ 0 h 74"/>
                <a:gd name="T44" fmla="*/ 36 w 67"/>
                <a:gd name="T45" fmla="*/ 0 h 74"/>
                <a:gd name="T46" fmla="*/ 32 w 67"/>
                <a:gd name="T47" fmla="*/ 4 h 74"/>
                <a:gd name="T48" fmla="*/ 28 w 67"/>
                <a:gd name="T49" fmla="*/ 4 h 74"/>
                <a:gd name="T50" fmla="*/ 24 w 67"/>
                <a:gd name="T51" fmla="*/ 7 h 74"/>
                <a:gd name="T52" fmla="*/ 20 w 67"/>
                <a:gd name="T53" fmla="*/ 11 h 74"/>
                <a:gd name="T54" fmla="*/ 16 w 67"/>
                <a:gd name="T55" fmla="*/ 15 h 74"/>
                <a:gd name="T56" fmla="*/ 16 w 67"/>
                <a:gd name="T57" fmla="*/ 23 h 74"/>
                <a:gd name="T58" fmla="*/ 16 w 67"/>
                <a:gd name="T59" fmla="*/ 31 h 74"/>
                <a:gd name="T60" fmla="*/ 16 w 67"/>
                <a:gd name="T61" fmla="*/ 43 h 74"/>
                <a:gd name="T62" fmla="*/ 20 w 67"/>
                <a:gd name="T63" fmla="*/ 58 h 74"/>
                <a:gd name="T64" fmla="*/ 28 w 67"/>
                <a:gd name="T65" fmla="*/ 66 h 74"/>
                <a:gd name="T66" fmla="*/ 40 w 67"/>
                <a:gd name="T67" fmla="*/ 66 h 74"/>
                <a:gd name="T68" fmla="*/ 44 w 67"/>
                <a:gd name="T69" fmla="*/ 66 h 74"/>
                <a:gd name="T70" fmla="*/ 51 w 67"/>
                <a:gd name="T71" fmla="*/ 62 h 74"/>
                <a:gd name="T72" fmla="*/ 55 w 67"/>
                <a:gd name="T73" fmla="*/ 55 h 74"/>
                <a:gd name="T74" fmla="*/ 55 w 67"/>
                <a:gd name="T75" fmla="*/ 39 h 74"/>
                <a:gd name="T76" fmla="*/ 55 w 67"/>
                <a:gd name="T77" fmla="*/ 31 h 74"/>
                <a:gd name="T78" fmla="*/ 51 w 67"/>
                <a:gd name="T79" fmla="*/ 19 h 74"/>
                <a:gd name="T80" fmla="*/ 48 w 67"/>
                <a:gd name="T81" fmla="*/ 11 h 74"/>
                <a:gd name="T82" fmla="*/ 40 w 67"/>
                <a:gd name="T83" fmla="*/ 7 h 74"/>
                <a:gd name="T84" fmla="*/ 32 w 67"/>
                <a:gd name="T85" fmla="*/ 4 h 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"/>
                <a:gd name="T130" fmla="*/ 0 h 74"/>
                <a:gd name="T131" fmla="*/ 67 w 67"/>
                <a:gd name="T132" fmla="*/ 74 h 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" h="74">
                  <a:moveTo>
                    <a:pt x="36" y="0"/>
                  </a:moveTo>
                  <a:lnTo>
                    <a:pt x="44" y="0"/>
                  </a:lnTo>
                  <a:lnTo>
                    <a:pt x="55" y="4"/>
                  </a:lnTo>
                  <a:lnTo>
                    <a:pt x="59" y="11"/>
                  </a:lnTo>
                  <a:lnTo>
                    <a:pt x="67" y="23"/>
                  </a:lnTo>
                  <a:lnTo>
                    <a:pt x="67" y="35"/>
                  </a:lnTo>
                  <a:lnTo>
                    <a:pt x="67" y="43"/>
                  </a:lnTo>
                  <a:lnTo>
                    <a:pt x="63" y="55"/>
                  </a:lnTo>
                  <a:lnTo>
                    <a:pt x="59" y="62"/>
                  </a:lnTo>
                  <a:lnTo>
                    <a:pt x="51" y="66"/>
                  </a:lnTo>
                  <a:lnTo>
                    <a:pt x="44" y="70"/>
                  </a:lnTo>
                  <a:lnTo>
                    <a:pt x="36" y="74"/>
                  </a:lnTo>
                  <a:lnTo>
                    <a:pt x="24" y="70"/>
                  </a:lnTo>
                  <a:lnTo>
                    <a:pt x="16" y="66"/>
                  </a:lnTo>
                  <a:lnTo>
                    <a:pt x="8" y="58"/>
                  </a:lnTo>
                  <a:lnTo>
                    <a:pt x="4" y="51"/>
                  </a:lnTo>
                  <a:lnTo>
                    <a:pt x="0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2" y="7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4"/>
                  </a:lnTo>
                  <a:lnTo>
                    <a:pt x="24" y="7"/>
                  </a:lnTo>
                  <a:lnTo>
                    <a:pt x="20" y="11"/>
                  </a:lnTo>
                  <a:lnTo>
                    <a:pt x="16" y="15"/>
                  </a:lnTo>
                  <a:lnTo>
                    <a:pt x="16" y="23"/>
                  </a:lnTo>
                  <a:lnTo>
                    <a:pt x="16" y="31"/>
                  </a:lnTo>
                  <a:lnTo>
                    <a:pt x="16" y="43"/>
                  </a:lnTo>
                  <a:lnTo>
                    <a:pt x="20" y="58"/>
                  </a:lnTo>
                  <a:lnTo>
                    <a:pt x="28" y="66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51" y="62"/>
                  </a:lnTo>
                  <a:lnTo>
                    <a:pt x="55" y="55"/>
                  </a:lnTo>
                  <a:lnTo>
                    <a:pt x="55" y="39"/>
                  </a:lnTo>
                  <a:lnTo>
                    <a:pt x="55" y="31"/>
                  </a:lnTo>
                  <a:lnTo>
                    <a:pt x="51" y="19"/>
                  </a:lnTo>
                  <a:lnTo>
                    <a:pt x="48" y="11"/>
                  </a:lnTo>
                  <a:lnTo>
                    <a:pt x="40" y="7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7" name="Freeform 73"/>
            <p:cNvSpPr>
              <a:spLocks/>
            </p:cNvSpPr>
            <p:nvPr/>
          </p:nvSpPr>
          <p:spPr bwMode="auto">
            <a:xfrm>
              <a:off x="3389" y="2516"/>
              <a:ext cx="118" cy="70"/>
            </a:xfrm>
            <a:custGeom>
              <a:avLst/>
              <a:gdLst>
                <a:gd name="T0" fmla="*/ 27 w 118"/>
                <a:gd name="T1" fmla="*/ 7 h 70"/>
                <a:gd name="T2" fmla="*/ 35 w 118"/>
                <a:gd name="T3" fmla="*/ 4 h 70"/>
                <a:gd name="T4" fmla="*/ 43 w 118"/>
                <a:gd name="T5" fmla="*/ 0 h 70"/>
                <a:gd name="T6" fmla="*/ 51 w 118"/>
                <a:gd name="T7" fmla="*/ 0 h 70"/>
                <a:gd name="T8" fmla="*/ 63 w 118"/>
                <a:gd name="T9" fmla="*/ 7 h 70"/>
                <a:gd name="T10" fmla="*/ 71 w 118"/>
                <a:gd name="T11" fmla="*/ 7 h 70"/>
                <a:gd name="T12" fmla="*/ 82 w 118"/>
                <a:gd name="T13" fmla="*/ 0 h 70"/>
                <a:gd name="T14" fmla="*/ 94 w 118"/>
                <a:gd name="T15" fmla="*/ 0 h 70"/>
                <a:gd name="T16" fmla="*/ 102 w 118"/>
                <a:gd name="T17" fmla="*/ 7 h 70"/>
                <a:gd name="T18" fmla="*/ 106 w 118"/>
                <a:gd name="T19" fmla="*/ 15 h 70"/>
                <a:gd name="T20" fmla="*/ 106 w 118"/>
                <a:gd name="T21" fmla="*/ 55 h 70"/>
                <a:gd name="T22" fmla="*/ 106 w 118"/>
                <a:gd name="T23" fmla="*/ 66 h 70"/>
                <a:gd name="T24" fmla="*/ 110 w 118"/>
                <a:gd name="T25" fmla="*/ 66 h 70"/>
                <a:gd name="T26" fmla="*/ 118 w 118"/>
                <a:gd name="T27" fmla="*/ 70 h 70"/>
                <a:gd name="T28" fmla="*/ 82 w 118"/>
                <a:gd name="T29" fmla="*/ 70 h 70"/>
                <a:gd name="T30" fmla="*/ 86 w 118"/>
                <a:gd name="T31" fmla="*/ 70 h 70"/>
                <a:gd name="T32" fmla="*/ 90 w 118"/>
                <a:gd name="T33" fmla="*/ 66 h 70"/>
                <a:gd name="T34" fmla="*/ 94 w 118"/>
                <a:gd name="T35" fmla="*/ 62 h 70"/>
                <a:gd name="T36" fmla="*/ 94 w 118"/>
                <a:gd name="T37" fmla="*/ 55 h 70"/>
                <a:gd name="T38" fmla="*/ 94 w 118"/>
                <a:gd name="T39" fmla="*/ 19 h 70"/>
                <a:gd name="T40" fmla="*/ 86 w 118"/>
                <a:gd name="T41" fmla="*/ 11 h 70"/>
                <a:gd name="T42" fmla="*/ 78 w 118"/>
                <a:gd name="T43" fmla="*/ 7 h 70"/>
                <a:gd name="T44" fmla="*/ 71 w 118"/>
                <a:gd name="T45" fmla="*/ 15 h 70"/>
                <a:gd name="T46" fmla="*/ 63 w 118"/>
                <a:gd name="T47" fmla="*/ 19 h 70"/>
                <a:gd name="T48" fmla="*/ 63 w 118"/>
                <a:gd name="T49" fmla="*/ 55 h 70"/>
                <a:gd name="T50" fmla="*/ 63 w 118"/>
                <a:gd name="T51" fmla="*/ 66 h 70"/>
                <a:gd name="T52" fmla="*/ 67 w 118"/>
                <a:gd name="T53" fmla="*/ 66 h 70"/>
                <a:gd name="T54" fmla="*/ 74 w 118"/>
                <a:gd name="T55" fmla="*/ 70 h 70"/>
                <a:gd name="T56" fmla="*/ 39 w 118"/>
                <a:gd name="T57" fmla="*/ 70 h 70"/>
                <a:gd name="T58" fmla="*/ 43 w 118"/>
                <a:gd name="T59" fmla="*/ 70 h 70"/>
                <a:gd name="T60" fmla="*/ 51 w 118"/>
                <a:gd name="T61" fmla="*/ 66 h 70"/>
                <a:gd name="T62" fmla="*/ 51 w 118"/>
                <a:gd name="T63" fmla="*/ 58 h 70"/>
                <a:gd name="T64" fmla="*/ 51 w 118"/>
                <a:gd name="T65" fmla="*/ 27 h 70"/>
                <a:gd name="T66" fmla="*/ 47 w 118"/>
                <a:gd name="T67" fmla="*/ 15 h 70"/>
                <a:gd name="T68" fmla="*/ 39 w 118"/>
                <a:gd name="T69" fmla="*/ 7 h 70"/>
                <a:gd name="T70" fmla="*/ 31 w 118"/>
                <a:gd name="T71" fmla="*/ 11 h 70"/>
                <a:gd name="T72" fmla="*/ 20 w 118"/>
                <a:gd name="T73" fmla="*/ 19 h 70"/>
                <a:gd name="T74" fmla="*/ 20 w 118"/>
                <a:gd name="T75" fmla="*/ 62 h 70"/>
                <a:gd name="T76" fmla="*/ 23 w 118"/>
                <a:gd name="T77" fmla="*/ 66 h 70"/>
                <a:gd name="T78" fmla="*/ 27 w 118"/>
                <a:gd name="T79" fmla="*/ 70 h 70"/>
                <a:gd name="T80" fmla="*/ 31 w 118"/>
                <a:gd name="T81" fmla="*/ 70 h 70"/>
                <a:gd name="T82" fmla="*/ 0 w 118"/>
                <a:gd name="T83" fmla="*/ 70 h 70"/>
                <a:gd name="T84" fmla="*/ 4 w 118"/>
                <a:gd name="T85" fmla="*/ 66 h 70"/>
                <a:gd name="T86" fmla="*/ 8 w 118"/>
                <a:gd name="T87" fmla="*/ 66 h 70"/>
                <a:gd name="T88" fmla="*/ 8 w 118"/>
                <a:gd name="T89" fmla="*/ 55 h 70"/>
                <a:gd name="T90" fmla="*/ 8 w 118"/>
                <a:gd name="T91" fmla="*/ 19 h 70"/>
                <a:gd name="T92" fmla="*/ 8 w 118"/>
                <a:gd name="T93" fmla="*/ 11 h 70"/>
                <a:gd name="T94" fmla="*/ 4 w 118"/>
                <a:gd name="T95" fmla="*/ 7 h 70"/>
                <a:gd name="T96" fmla="*/ 0 w 118"/>
                <a:gd name="T97" fmla="*/ 7 h 70"/>
                <a:gd name="T98" fmla="*/ 0 w 118"/>
                <a:gd name="T99" fmla="*/ 7 h 70"/>
                <a:gd name="T100" fmla="*/ 20 w 118"/>
                <a:gd name="T101" fmla="*/ 0 h 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8"/>
                <a:gd name="T154" fmla="*/ 0 h 70"/>
                <a:gd name="T155" fmla="*/ 118 w 118"/>
                <a:gd name="T156" fmla="*/ 70 h 7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8" h="70">
                  <a:moveTo>
                    <a:pt x="20" y="15"/>
                  </a:moveTo>
                  <a:lnTo>
                    <a:pt x="27" y="7"/>
                  </a:lnTo>
                  <a:lnTo>
                    <a:pt x="31" y="4"/>
                  </a:lnTo>
                  <a:lnTo>
                    <a:pt x="35" y="4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9" y="4"/>
                  </a:lnTo>
                  <a:lnTo>
                    <a:pt x="63" y="7"/>
                  </a:lnTo>
                  <a:lnTo>
                    <a:pt x="63" y="15"/>
                  </a:lnTo>
                  <a:lnTo>
                    <a:pt x="71" y="7"/>
                  </a:lnTo>
                  <a:lnTo>
                    <a:pt x="78" y="4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98" y="4"/>
                  </a:lnTo>
                  <a:lnTo>
                    <a:pt x="102" y="7"/>
                  </a:lnTo>
                  <a:lnTo>
                    <a:pt x="106" y="11"/>
                  </a:lnTo>
                  <a:lnTo>
                    <a:pt x="106" y="15"/>
                  </a:lnTo>
                  <a:lnTo>
                    <a:pt x="106" y="23"/>
                  </a:lnTo>
                  <a:lnTo>
                    <a:pt x="106" y="55"/>
                  </a:lnTo>
                  <a:lnTo>
                    <a:pt x="106" y="62"/>
                  </a:lnTo>
                  <a:lnTo>
                    <a:pt x="106" y="66"/>
                  </a:lnTo>
                  <a:lnTo>
                    <a:pt x="110" y="66"/>
                  </a:lnTo>
                  <a:lnTo>
                    <a:pt x="114" y="70"/>
                  </a:lnTo>
                  <a:lnTo>
                    <a:pt x="118" y="70"/>
                  </a:lnTo>
                  <a:lnTo>
                    <a:pt x="82" y="70"/>
                  </a:lnTo>
                  <a:lnTo>
                    <a:pt x="86" y="70"/>
                  </a:lnTo>
                  <a:lnTo>
                    <a:pt x="90" y="66"/>
                  </a:lnTo>
                  <a:lnTo>
                    <a:pt x="94" y="62"/>
                  </a:lnTo>
                  <a:lnTo>
                    <a:pt x="94" y="58"/>
                  </a:lnTo>
                  <a:lnTo>
                    <a:pt x="94" y="55"/>
                  </a:lnTo>
                  <a:lnTo>
                    <a:pt x="94" y="27"/>
                  </a:lnTo>
                  <a:lnTo>
                    <a:pt x="94" y="19"/>
                  </a:lnTo>
                  <a:lnTo>
                    <a:pt x="90" y="15"/>
                  </a:lnTo>
                  <a:lnTo>
                    <a:pt x="86" y="11"/>
                  </a:lnTo>
                  <a:lnTo>
                    <a:pt x="82" y="7"/>
                  </a:lnTo>
                  <a:lnTo>
                    <a:pt x="78" y="7"/>
                  </a:lnTo>
                  <a:lnTo>
                    <a:pt x="74" y="11"/>
                  </a:lnTo>
                  <a:lnTo>
                    <a:pt x="71" y="15"/>
                  </a:lnTo>
                  <a:lnTo>
                    <a:pt x="63" y="19"/>
                  </a:lnTo>
                  <a:lnTo>
                    <a:pt x="63" y="23"/>
                  </a:lnTo>
                  <a:lnTo>
                    <a:pt x="63" y="55"/>
                  </a:lnTo>
                  <a:lnTo>
                    <a:pt x="63" y="62"/>
                  </a:lnTo>
                  <a:lnTo>
                    <a:pt x="63" y="66"/>
                  </a:lnTo>
                  <a:lnTo>
                    <a:pt x="67" y="66"/>
                  </a:lnTo>
                  <a:lnTo>
                    <a:pt x="71" y="70"/>
                  </a:lnTo>
                  <a:lnTo>
                    <a:pt x="74" y="70"/>
                  </a:lnTo>
                  <a:lnTo>
                    <a:pt x="39" y="70"/>
                  </a:lnTo>
                  <a:lnTo>
                    <a:pt x="43" y="70"/>
                  </a:lnTo>
                  <a:lnTo>
                    <a:pt x="47" y="66"/>
                  </a:lnTo>
                  <a:lnTo>
                    <a:pt x="51" y="66"/>
                  </a:lnTo>
                  <a:lnTo>
                    <a:pt x="51" y="62"/>
                  </a:lnTo>
                  <a:lnTo>
                    <a:pt x="51" y="58"/>
                  </a:lnTo>
                  <a:lnTo>
                    <a:pt x="51" y="55"/>
                  </a:lnTo>
                  <a:lnTo>
                    <a:pt x="51" y="27"/>
                  </a:lnTo>
                  <a:lnTo>
                    <a:pt x="51" y="19"/>
                  </a:lnTo>
                  <a:lnTo>
                    <a:pt x="47" y="15"/>
                  </a:lnTo>
                  <a:lnTo>
                    <a:pt x="43" y="11"/>
                  </a:lnTo>
                  <a:lnTo>
                    <a:pt x="39" y="7"/>
                  </a:lnTo>
                  <a:lnTo>
                    <a:pt x="35" y="11"/>
                  </a:lnTo>
                  <a:lnTo>
                    <a:pt x="31" y="11"/>
                  </a:lnTo>
                  <a:lnTo>
                    <a:pt x="23" y="15"/>
                  </a:lnTo>
                  <a:lnTo>
                    <a:pt x="20" y="19"/>
                  </a:lnTo>
                  <a:lnTo>
                    <a:pt x="20" y="55"/>
                  </a:lnTo>
                  <a:lnTo>
                    <a:pt x="20" y="62"/>
                  </a:lnTo>
                  <a:lnTo>
                    <a:pt x="23" y="66"/>
                  </a:lnTo>
                  <a:lnTo>
                    <a:pt x="27" y="70"/>
                  </a:lnTo>
                  <a:lnTo>
                    <a:pt x="31" y="70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8" y="66"/>
                  </a:lnTo>
                  <a:lnTo>
                    <a:pt x="8" y="62"/>
                  </a:lnTo>
                  <a:lnTo>
                    <a:pt x="8" y="55"/>
                  </a:lnTo>
                  <a:lnTo>
                    <a:pt x="8" y="27"/>
                  </a:lnTo>
                  <a:lnTo>
                    <a:pt x="8" y="19"/>
                  </a:lnTo>
                  <a:lnTo>
                    <a:pt x="8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20" y="0"/>
                  </a:lnTo>
                  <a:lnTo>
                    <a:pt x="20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8" name="Freeform 74"/>
            <p:cNvSpPr>
              <a:spLocks noEditPoints="1"/>
            </p:cNvSpPr>
            <p:nvPr/>
          </p:nvSpPr>
          <p:spPr bwMode="auto">
            <a:xfrm>
              <a:off x="3911" y="2484"/>
              <a:ext cx="82" cy="102"/>
            </a:xfrm>
            <a:custGeom>
              <a:avLst/>
              <a:gdLst>
                <a:gd name="T0" fmla="*/ 31 w 82"/>
                <a:gd name="T1" fmla="*/ 55 h 102"/>
                <a:gd name="T2" fmla="*/ 31 w 82"/>
                <a:gd name="T3" fmla="*/ 87 h 102"/>
                <a:gd name="T4" fmla="*/ 31 w 82"/>
                <a:gd name="T5" fmla="*/ 94 h 102"/>
                <a:gd name="T6" fmla="*/ 31 w 82"/>
                <a:gd name="T7" fmla="*/ 98 h 102"/>
                <a:gd name="T8" fmla="*/ 35 w 82"/>
                <a:gd name="T9" fmla="*/ 102 h 102"/>
                <a:gd name="T10" fmla="*/ 39 w 82"/>
                <a:gd name="T11" fmla="*/ 102 h 102"/>
                <a:gd name="T12" fmla="*/ 43 w 82"/>
                <a:gd name="T13" fmla="*/ 102 h 102"/>
                <a:gd name="T14" fmla="*/ 43 w 82"/>
                <a:gd name="T15" fmla="*/ 102 h 102"/>
                <a:gd name="T16" fmla="*/ 0 w 82"/>
                <a:gd name="T17" fmla="*/ 102 h 102"/>
                <a:gd name="T18" fmla="*/ 0 w 82"/>
                <a:gd name="T19" fmla="*/ 102 h 102"/>
                <a:gd name="T20" fmla="*/ 4 w 82"/>
                <a:gd name="T21" fmla="*/ 102 h 102"/>
                <a:gd name="T22" fmla="*/ 11 w 82"/>
                <a:gd name="T23" fmla="*/ 98 h 102"/>
                <a:gd name="T24" fmla="*/ 15 w 82"/>
                <a:gd name="T25" fmla="*/ 98 h 102"/>
                <a:gd name="T26" fmla="*/ 15 w 82"/>
                <a:gd name="T27" fmla="*/ 94 h 102"/>
                <a:gd name="T28" fmla="*/ 15 w 82"/>
                <a:gd name="T29" fmla="*/ 87 h 102"/>
                <a:gd name="T30" fmla="*/ 15 w 82"/>
                <a:gd name="T31" fmla="*/ 16 h 102"/>
                <a:gd name="T32" fmla="*/ 15 w 82"/>
                <a:gd name="T33" fmla="*/ 8 h 102"/>
                <a:gd name="T34" fmla="*/ 11 w 82"/>
                <a:gd name="T35" fmla="*/ 4 h 102"/>
                <a:gd name="T36" fmla="*/ 11 w 82"/>
                <a:gd name="T37" fmla="*/ 0 h 102"/>
                <a:gd name="T38" fmla="*/ 4 w 82"/>
                <a:gd name="T39" fmla="*/ 0 h 102"/>
                <a:gd name="T40" fmla="*/ 0 w 82"/>
                <a:gd name="T41" fmla="*/ 0 h 102"/>
                <a:gd name="T42" fmla="*/ 0 w 82"/>
                <a:gd name="T43" fmla="*/ 0 h 102"/>
                <a:gd name="T44" fmla="*/ 39 w 82"/>
                <a:gd name="T45" fmla="*/ 0 h 102"/>
                <a:gd name="T46" fmla="*/ 51 w 82"/>
                <a:gd name="T47" fmla="*/ 0 h 102"/>
                <a:gd name="T48" fmla="*/ 62 w 82"/>
                <a:gd name="T49" fmla="*/ 0 h 102"/>
                <a:gd name="T50" fmla="*/ 70 w 82"/>
                <a:gd name="T51" fmla="*/ 4 h 102"/>
                <a:gd name="T52" fmla="*/ 74 w 82"/>
                <a:gd name="T53" fmla="*/ 12 h 102"/>
                <a:gd name="T54" fmla="*/ 78 w 82"/>
                <a:gd name="T55" fmla="*/ 20 h 102"/>
                <a:gd name="T56" fmla="*/ 82 w 82"/>
                <a:gd name="T57" fmla="*/ 28 h 102"/>
                <a:gd name="T58" fmla="*/ 78 w 82"/>
                <a:gd name="T59" fmla="*/ 39 h 102"/>
                <a:gd name="T60" fmla="*/ 70 w 82"/>
                <a:gd name="T61" fmla="*/ 47 h 102"/>
                <a:gd name="T62" fmla="*/ 62 w 82"/>
                <a:gd name="T63" fmla="*/ 55 h 102"/>
                <a:gd name="T64" fmla="*/ 47 w 82"/>
                <a:gd name="T65" fmla="*/ 55 h 102"/>
                <a:gd name="T66" fmla="*/ 43 w 82"/>
                <a:gd name="T67" fmla="*/ 55 h 102"/>
                <a:gd name="T68" fmla="*/ 39 w 82"/>
                <a:gd name="T69" fmla="*/ 55 h 102"/>
                <a:gd name="T70" fmla="*/ 35 w 82"/>
                <a:gd name="T71" fmla="*/ 55 h 102"/>
                <a:gd name="T72" fmla="*/ 31 w 82"/>
                <a:gd name="T73" fmla="*/ 55 h 102"/>
                <a:gd name="T74" fmla="*/ 31 w 82"/>
                <a:gd name="T75" fmla="*/ 47 h 102"/>
                <a:gd name="T76" fmla="*/ 35 w 82"/>
                <a:gd name="T77" fmla="*/ 51 h 102"/>
                <a:gd name="T78" fmla="*/ 39 w 82"/>
                <a:gd name="T79" fmla="*/ 51 h 102"/>
                <a:gd name="T80" fmla="*/ 39 w 82"/>
                <a:gd name="T81" fmla="*/ 51 h 102"/>
                <a:gd name="T82" fmla="*/ 43 w 82"/>
                <a:gd name="T83" fmla="*/ 51 h 102"/>
                <a:gd name="T84" fmla="*/ 51 w 82"/>
                <a:gd name="T85" fmla="*/ 47 h 102"/>
                <a:gd name="T86" fmla="*/ 59 w 82"/>
                <a:gd name="T87" fmla="*/ 43 h 102"/>
                <a:gd name="T88" fmla="*/ 62 w 82"/>
                <a:gd name="T89" fmla="*/ 36 h 102"/>
                <a:gd name="T90" fmla="*/ 62 w 82"/>
                <a:gd name="T91" fmla="*/ 28 h 102"/>
                <a:gd name="T92" fmla="*/ 62 w 82"/>
                <a:gd name="T93" fmla="*/ 20 h 102"/>
                <a:gd name="T94" fmla="*/ 59 w 82"/>
                <a:gd name="T95" fmla="*/ 16 h 102"/>
                <a:gd name="T96" fmla="*/ 55 w 82"/>
                <a:gd name="T97" fmla="*/ 8 h 102"/>
                <a:gd name="T98" fmla="*/ 51 w 82"/>
                <a:gd name="T99" fmla="*/ 8 h 102"/>
                <a:gd name="T100" fmla="*/ 47 w 82"/>
                <a:gd name="T101" fmla="*/ 4 h 102"/>
                <a:gd name="T102" fmla="*/ 39 w 82"/>
                <a:gd name="T103" fmla="*/ 4 h 102"/>
                <a:gd name="T104" fmla="*/ 35 w 82"/>
                <a:gd name="T105" fmla="*/ 4 h 102"/>
                <a:gd name="T106" fmla="*/ 31 w 82"/>
                <a:gd name="T107" fmla="*/ 4 h 102"/>
                <a:gd name="T108" fmla="*/ 31 w 82"/>
                <a:gd name="T109" fmla="*/ 47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2"/>
                <a:gd name="T167" fmla="*/ 82 w 82"/>
                <a:gd name="T168" fmla="*/ 102 h 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2">
                  <a:moveTo>
                    <a:pt x="31" y="55"/>
                  </a:moveTo>
                  <a:lnTo>
                    <a:pt x="31" y="87"/>
                  </a:lnTo>
                  <a:lnTo>
                    <a:pt x="31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11" y="98"/>
                  </a:lnTo>
                  <a:lnTo>
                    <a:pt x="15" y="98"/>
                  </a:lnTo>
                  <a:lnTo>
                    <a:pt x="15" y="94"/>
                  </a:lnTo>
                  <a:lnTo>
                    <a:pt x="15" y="87"/>
                  </a:lnTo>
                  <a:lnTo>
                    <a:pt x="15" y="16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0" y="4"/>
                  </a:lnTo>
                  <a:lnTo>
                    <a:pt x="74" y="12"/>
                  </a:lnTo>
                  <a:lnTo>
                    <a:pt x="78" y="20"/>
                  </a:lnTo>
                  <a:lnTo>
                    <a:pt x="82" y="28"/>
                  </a:lnTo>
                  <a:lnTo>
                    <a:pt x="78" y="39"/>
                  </a:lnTo>
                  <a:lnTo>
                    <a:pt x="70" y="47"/>
                  </a:lnTo>
                  <a:lnTo>
                    <a:pt x="62" y="55"/>
                  </a:lnTo>
                  <a:lnTo>
                    <a:pt x="47" y="55"/>
                  </a:lnTo>
                  <a:lnTo>
                    <a:pt x="43" y="55"/>
                  </a:lnTo>
                  <a:lnTo>
                    <a:pt x="39" y="55"/>
                  </a:lnTo>
                  <a:lnTo>
                    <a:pt x="35" y="55"/>
                  </a:lnTo>
                  <a:lnTo>
                    <a:pt x="31" y="55"/>
                  </a:lnTo>
                  <a:close/>
                  <a:moveTo>
                    <a:pt x="31" y="47"/>
                  </a:moveTo>
                  <a:lnTo>
                    <a:pt x="35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51" y="47"/>
                  </a:lnTo>
                  <a:lnTo>
                    <a:pt x="59" y="43"/>
                  </a:lnTo>
                  <a:lnTo>
                    <a:pt x="62" y="36"/>
                  </a:lnTo>
                  <a:lnTo>
                    <a:pt x="62" y="28"/>
                  </a:lnTo>
                  <a:lnTo>
                    <a:pt x="62" y="20"/>
                  </a:lnTo>
                  <a:lnTo>
                    <a:pt x="59" y="16"/>
                  </a:lnTo>
                  <a:lnTo>
                    <a:pt x="55" y="8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99" name="Freeform 75"/>
            <p:cNvSpPr>
              <a:spLocks/>
            </p:cNvSpPr>
            <p:nvPr/>
          </p:nvSpPr>
          <p:spPr bwMode="auto">
            <a:xfrm>
              <a:off x="3997" y="2516"/>
              <a:ext cx="51" cy="70"/>
            </a:xfrm>
            <a:custGeom>
              <a:avLst/>
              <a:gdLst>
                <a:gd name="T0" fmla="*/ 24 w 51"/>
                <a:gd name="T1" fmla="*/ 0 h 70"/>
                <a:gd name="T2" fmla="*/ 24 w 51"/>
                <a:gd name="T3" fmla="*/ 15 h 70"/>
                <a:gd name="T4" fmla="*/ 31 w 51"/>
                <a:gd name="T5" fmla="*/ 7 h 70"/>
                <a:gd name="T6" fmla="*/ 35 w 51"/>
                <a:gd name="T7" fmla="*/ 0 h 70"/>
                <a:gd name="T8" fmla="*/ 43 w 51"/>
                <a:gd name="T9" fmla="*/ 0 h 70"/>
                <a:gd name="T10" fmla="*/ 47 w 51"/>
                <a:gd name="T11" fmla="*/ 0 h 70"/>
                <a:gd name="T12" fmla="*/ 51 w 51"/>
                <a:gd name="T13" fmla="*/ 4 h 70"/>
                <a:gd name="T14" fmla="*/ 51 w 51"/>
                <a:gd name="T15" fmla="*/ 4 h 70"/>
                <a:gd name="T16" fmla="*/ 51 w 51"/>
                <a:gd name="T17" fmla="*/ 7 h 70"/>
                <a:gd name="T18" fmla="*/ 51 w 51"/>
                <a:gd name="T19" fmla="*/ 11 h 70"/>
                <a:gd name="T20" fmla="*/ 51 w 51"/>
                <a:gd name="T21" fmla="*/ 15 h 70"/>
                <a:gd name="T22" fmla="*/ 47 w 51"/>
                <a:gd name="T23" fmla="*/ 15 h 70"/>
                <a:gd name="T24" fmla="*/ 47 w 51"/>
                <a:gd name="T25" fmla="*/ 15 h 70"/>
                <a:gd name="T26" fmla="*/ 43 w 51"/>
                <a:gd name="T27" fmla="*/ 15 h 70"/>
                <a:gd name="T28" fmla="*/ 39 w 51"/>
                <a:gd name="T29" fmla="*/ 15 h 70"/>
                <a:gd name="T30" fmla="*/ 35 w 51"/>
                <a:gd name="T31" fmla="*/ 11 h 70"/>
                <a:gd name="T32" fmla="*/ 35 w 51"/>
                <a:gd name="T33" fmla="*/ 11 h 70"/>
                <a:gd name="T34" fmla="*/ 31 w 51"/>
                <a:gd name="T35" fmla="*/ 11 h 70"/>
                <a:gd name="T36" fmla="*/ 31 w 51"/>
                <a:gd name="T37" fmla="*/ 11 h 70"/>
                <a:gd name="T38" fmla="*/ 27 w 51"/>
                <a:gd name="T39" fmla="*/ 15 h 70"/>
                <a:gd name="T40" fmla="*/ 24 w 51"/>
                <a:gd name="T41" fmla="*/ 23 h 70"/>
                <a:gd name="T42" fmla="*/ 24 w 51"/>
                <a:gd name="T43" fmla="*/ 55 h 70"/>
                <a:gd name="T44" fmla="*/ 24 w 51"/>
                <a:gd name="T45" fmla="*/ 58 h 70"/>
                <a:gd name="T46" fmla="*/ 27 w 51"/>
                <a:gd name="T47" fmla="*/ 62 h 70"/>
                <a:gd name="T48" fmla="*/ 27 w 51"/>
                <a:gd name="T49" fmla="*/ 66 h 70"/>
                <a:gd name="T50" fmla="*/ 27 w 51"/>
                <a:gd name="T51" fmla="*/ 66 h 70"/>
                <a:gd name="T52" fmla="*/ 31 w 51"/>
                <a:gd name="T53" fmla="*/ 70 h 70"/>
                <a:gd name="T54" fmla="*/ 35 w 51"/>
                <a:gd name="T55" fmla="*/ 70 h 70"/>
                <a:gd name="T56" fmla="*/ 35 w 51"/>
                <a:gd name="T57" fmla="*/ 70 h 70"/>
                <a:gd name="T58" fmla="*/ 0 w 51"/>
                <a:gd name="T59" fmla="*/ 70 h 70"/>
                <a:gd name="T60" fmla="*/ 0 w 51"/>
                <a:gd name="T61" fmla="*/ 70 h 70"/>
                <a:gd name="T62" fmla="*/ 4 w 51"/>
                <a:gd name="T63" fmla="*/ 70 h 70"/>
                <a:gd name="T64" fmla="*/ 8 w 51"/>
                <a:gd name="T65" fmla="*/ 66 h 70"/>
                <a:gd name="T66" fmla="*/ 8 w 51"/>
                <a:gd name="T67" fmla="*/ 66 h 70"/>
                <a:gd name="T68" fmla="*/ 12 w 51"/>
                <a:gd name="T69" fmla="*/ 62 h 70"/>
                <a:gd name="T70" fmla="*/ 12 w 51"/>
                <a:gd name="T71" fmla="*/ 58 h 70"/>
                <a:gd name="T72" fmla="*/ 12 w 51"/>
                <a:gd name="T73" fmla="*/ 55 h 70"/>
                <a:gd name="T74" fmla="*/ 12 w 51"/>
                <a:gd name="T75" fmla="*/ 27 h 70"/>
                <a:gd name="T76" fmla="*/ 12 w 51"/>
                <a:gd name="T77" fmla="*/ 19 h 70"/>
                <a:gd name="T78" fmla="*/ 12 w 51"/>
                <a:gd name="T79" fmla="*/ 11 h 70"/>
                <a:gd name="T80" fmla="*/ 12 w 51"/>
                <a:gd name="T81" fmla="*/ 11 h 70"/>
                <a:gd name="T82" fmla="*/ 8 w 51"/>
                <a:gd name="T83" fmla="*/ 7 h 70"/>
                <a:gd name="T84" fmla="*/ 8 w 51"/>
                <a:gd name="T85" fmla="*/ 7 h 70"/>
                <a:gd name="T86" fmla="*/ 8 w 51"/>
                <a:gd name="T87" fmla="*/ 7 h 70"/>
                <a:gd name="T88" fmla="*/ 4 w 51"/>
                <a:gd name="T89" fmla="*/ 7 h 70"/>
                <a:gd name="T90" fmla="*/ 0 w 51"/>
                <a:gd name="T91" fmla="*/ 7 h 70"/>
                <a:gd name="T92" fmla="*/ 0 w 51"/>
                <a:gd name="T93" fmla="*/ 7 h 70"/>
                <a:gd name="T94" fmla="*/ 20 w 51"/>
                <a:gd name="T95" fmla="*/ 0 h 70"/>
                <a:gd name="T96" fmla="*/ 24 w 51"/>
                <a:gd name="T97" fmla="*/ 0 h 7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1"/>
                <a:gd name="T148" fmla="*/ 0 h 70"/>
                <a:gd name="T149" fmla="*/ 51 w 51"/>
                <a:gd name="T150" fmla="*/ 70 h 7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1" h="70">
                  <a:moveTo>
                    <a:pt x="24" y="0"/>
                  </a:moveTo>
                  <a:lnTo>
                    <a:pt x="24" y="15"/>
                  </a:lnTo>
                  <a:lnTo>
                    <a:pt x="31" y="7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1" y="4"/>
                  </a:lnTo>
                  <a:lnTo>
                    <a:pt x="51" y="7"/>
                  </a:lnTo>
                  <a:lnTo>
                    <a:pt x="51" y="11"/>
                  </a:lnTo>
                  <a:lnTo>
                    <a:pt x="51" y="15"/>
                  </a:lnTo>
                  <a:lnTo>
                    <a:pt x="47" y="15"/>
                  </a:lnTo>
                  <a:lnTo>
                    <a:pt x="43" y="15"/>
                  </a:lnTo>
                  <a:lnTo>
                    <a:pt x="39" y="15"/>
                  </a:lnTo>
                  <a:lnTo>
                    <a:pt x="35" y="11"/>
                  </a:lnTo>
                  <a:lnTo>
                    <a:pt x="31" y="11"/>
                  </a:lnTo>
                  <a:lnTo>
                    <a:pt x="27" y="15"/>
                  </a:lnTo>
                  <a:lnTo>
                    <a:pt x="24" y="23"/>
                  </a:lnTo>
                  <a:lnTo>
                    <a:pt x="24" y="55"/>
                  </a:lnTo>
                  <a:lnTo>
                    <a:pt x="24" y="58"/>
                  </a:lnTo>
                  <a:lnTo>
                    <a:pt x="27" y="62"/>
                  </a:lnTo>
                  <a:lnTo>
                    <a:pt x="27" y="66"/>
                  </a:lnTo>
                  <a:lnTo>
                    <a:pt x="31" y="70"/>
                  </a:lnTo>
                  <a:lnTo>
                    <a:pt x="35" y="70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8" y="66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2" y="55"/>
                  </a:lnTo>
                  <a:lnTo>
                    <a:pt x="12" y="27"/>
                  </a:lnTo>
                  <a:lnTo>
                    <a:pt x="12" y="19"/>
                  </a:lnTo>
                  <a:lnTo>
                    <a:pt x="12" y="11"/>
                  </a:lnTo>
                  <a:lnTo>
                    <a:pt x="8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0" name="Freeform 76"/>
            <p:cNvSpPr>
              <a:spLocks noEditPoints="1"/>
            </p:cNvSpPr>
            <p:nvPr/>
          </p:nvSpPr>
          <p:spPr bwMode="auto">
            <a:xfrm>
              <a:off x="4052" y="2516"/>
              <a:ext cx="71" cy="74"/>
            </a:xfrm>
            <a:custGeom>
              <a:avLst/>
              <a:gdLst>
                <a:gd name="T0" fmla="*/ 35 w 71"/>
                <a:gd name="T1" fmla="*/ 0 h 74"/>
                <a:gd name="T2" fmla="*/ 47 w 71"/>
                <a:gd name="T3" fmla="*/ 0 h 74"/>
                <a:gd name="T4" fmla="*/ 55 w 71"/>
                <a:gd name="T5" fmla="*/ 4 h 74"/>
                <a:gd name="T6" fmla="*/ 59 w 71"/>
                <a:gd name="T7" fmla="*/ 11 h 74"/>
                <a:gd name="T8" fmla="*/ 67 w 71"/>
                <a:gd name="T9" fmla="*/ 23 h 74"/>
                <a:gd name="T10" fmla="*/ 71 w 71"/>
                <a:gd name="T11" fmla="*/ 35 h 74"/>
                <a:gd name="T12" fmla="*/ 67 w 71"/>
                <a:gd name="T13" fmla="*/ 43 h 74"/>
                <a:gd name="T14" fmla="*/ 63 w 71"/>
                <a:gd name="T15" fmla="*/ 55 h 74"/>
                <a:gd name="T16" fmla="*/ 59 w 71"/>
                <a:gd name="T17" fmla="*/ 62 h 74"/>
                <a:gd name="T18" fmla="*/ 51 w 71"/>
                <a:gd name="T19" fmla="*/ 66 h 74"/>
                <a:gd name="T20" fmla="*/ 43 w 71"/>
                <a:gd name="T21" fmla="*/ 70 h 74"/>
                <a:gd name="T22" fmla="*/ 35 w 71"/>
                <a:gd name="T23" fmla="*/ 74 h 74"/>
                <a:gd name="T24" fmla="*/ 23 w 71"/>
                <a:gd name="T25" fmla="*/ 70 h 74"/>
                <a:gd name="T26" fmla="*/ 16 w 71"/>
                <a:gd name="T27" fmla="*/ 66 h 74"/>
                <a:gd name="T28" fmla="*/ 8 w 71"/>
                <a:gd name="T29" fmla="*/ 58 h 74"/>
                <a:gd name="T30" fmla="*/ 4 w 71"/>
                <a:gd name="T31" fmla="*/ 51 h 74"/>
                <a:gd name="T32" fmla="*/ 0 w 71"/>
                <a:gd name="T33" fmla="*/ 35 h 74"/>
                <a:gd name="T34" fmla="*/ 4 w 71"/>
                <a:gd name="T35" fmla="*/ 27 h 74"/>
                <a:gd name="T36" fmla="*/ 8 w 71"/>
                <a:gd name="T37" fmla="*/ 19 h 74"/>
                <a:gd name="T38" fmla="*/ 12 w 71"/>
                <a:gd name="T39" fmla="*/ 7 h 74"/>
                <a:gd name="T40" fmla="*/ 20 w 71"/>
                <a:gd name="T41" fmla="*/ 4 h 74"/>
                <a:gd name="T42" fmla="*/ 27 w 71"/>
                <a:gd name="T43" fmla="*/ 0 h 74"/>
                <a:gd name="T44" fmla="*/ 35 w 71"/>
                <a:gd name="T45" fmla="*/ 0 h 74"/>
                <a:gd name="T46" fmla="*/ 31 w 71"/>
                <a:gd name="T47" fmla="*/ 4 h 74"/>
                <a:gd name="T48" fmla="*/ 27 w 71"/>
                <a:gd name="T49" fmla="*/ 4 h 74"/>
                <a:gd name="T50" fmla="*/ 23 w 71"/>
                <a:gd name="T51" fmla="*/ 7 h 74"/>
                <a:gd name="T52" fmla="*/ 20 w 71"/>
                <a:gd name="T53" fmla="*/ 11 h 74"/>
                <a:gd name="T54" fmla="*/ 16 w 71"/>
                <a:gd name="T55" fmla="*/ 15 h 74"/>
                <a:gd name="T56" fmla="*/ 16 w 71"/>
                <a:gd name="T57" fmla="*/ 23 h 74"/>
                <a:gd name="T58" fmla="*/ 16 w 71"/>
                <a:gd name="T59" fmla="*/ 31 h 74"/>
                <a:gd name="T60" fmla="*/ 16 w 71"/>
                <a:gd name="T61" fmla="*/ 43 h 74"/>
                <a:gd name="T62" fmla="*/ 20 w 71"/>
                <a:gd name="T63" fmla="*/ 58 h 74"/>
                <a:gd name="T64" fmla="*/ 27 w 71"/>
                <a:gd name="T65" fmla="*/ 66 h 74"/>
                <a:gd name="T66" fmla="*/ 39 w 71"/>
                <a:gd name="T67" fmla="*/ 66 h 74"/>
                <a:gd name="T68" fmla="*/ 43 w 71"/>
                <a:gd name="T69" fmla="*/ 66 h 74"/>
                <a:gd name="T70" fmla="*/ 51 w 71"/>
                <a:gd name="T71" fmla="*/ 62 h 74"/>
                <a:gd name="T72" fmla="*/ 55 w 71"/>
                <a:gd name="T73" fmla="*/ 55 h 74"/>
                <a:gd name="T74" fmla="*/ 55 w 71"/>
                <a:gd name="T75" fmla="*/ 39 h 74"/>
                <a:gd name="T76" fmla="*/ 55 w 71"/>
                <a:gd name="T77" fmla="*/ 31 h 74"/>
                <a:gd name="T78" fmla="*/ 51 w 71"/>
                <a:gd name="T79" fmla="*/ 19 h 74"/>
                <a:gd name="T80" fmla="*/ 47 w 71"/>
                <a:gd name="T81" fmla="*/ 11 h 74"/>
                <a:gd name="T82" fmla="*/ 39 w 71"/>
                <a:gd name="T83" fmla="*/ 7 h 74"/>
                <a:gd name="T84" fmla="*/ 31 w 71"/>
                <a:gd name="T85" fmla="*/ 4 h 7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1"/>
                <a:gd name="T130" fmla="*/ 0 h 74"/>
                <a:gd name="T131" fmla="*/ 71 w 71"/>
                <a:gd name="T132" fmla="*/ 74 h 7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1" h="74">
                  <a:moveTo>
                    <a:pt x="35" y="0"/>
                  </a:moveTo>
                  <a:lnTo>
                    <a:pt x="47" y="0"/>
                  </a:lnTo>
                  <a:lnTo>
                    <a:pt x="55" y="4"/>
                  </a:lnTo>
                  <a:lnTo>
                    <a:pt x="59" y="11"/>
                  </a:lnTo>
                  <a:lnTo>
                    <a:pt x="67" y="23"/>
                  </a:lnTo>
                  <a:lnTo>
                    <a:pt x="71" y="35"/>
                  </a:lnTo>
                  <a:lnTo>
                    <a:pt x="67" y="43"/>
                  </a:lnTo>
                  <a:lnTo>
                    <a:pt x="63" y="55"/>
                  </a:lnTo>
                  <a:lnTo>
                    <a:pt x="59" y="62"/>
                  </a:lnTo>
                  <a:lnTo>
                    <a:pt x="51" y="66"/>
                  </a:lnTo>
                  <a:lnTo>
                    <a:pt x="43" y="70"/>
                  </a:lnTo>
                  <a:lnTo>
                    <a:pt x="35" y="74"/>
                  </a:lnTo>
                  <a:lnTo>
                    <a:pt x="23" y="70"/>
                  </a:lnTo>
                  <a:lnTo>
                    <a:pt x="16" y="66"/>
                  </a:lnTo>
                  <a:lnTo>
                    <a:pt x="8" y="58"/>
                  </a:lnTo>
                  <a:lnTo>
                    <a:pt x="4" y="51"/>
                  </a:lnTo>
                  <a:lnTo>
                    <a:pt x="0" y="35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2" y="7"/>
                  </a:lnTo>
                  <a:lnTo>
                    <a:pt x="20" y="4"/>
                  </a:lnTo>
                  <a:lnTo>
                    <a:pt x="27" y="0"/>
                  </a:lnTo>
                  <a:lnTo>
                    <a:pt x="35" y="0"/>
                  </a:lnTo>
                  <a:close/>
                  <a:moveTo>
                    <a:pt x="31" y="4"/>
                  </a:moveTo>
                  <a:lnTo>
                    <a:pt x="27" y="4"/>
                  </a:lnTo>
                  <a:lnTo>
                    <a:pt x="23" y="7"/>
                  </a:lnTo>
                  <a:lnTo>
                    <a:pt x="20" y="11"/>
                  </a:lnTo>
                  <a:lnTo>
                    <a:pt x="16" y="15"/>
                  </a:lnTo>
                  <a:lnTo>
                    <a:pt x="16" y="23"/>
                  </a:lnTo>
                  <a:lnTo>
                    <a:pt x="16" y="31"/>
                  </a:lnTo>
                  <a:lnTo>
                    <a:pt x="16" y="43"/>
                  </a:lnTo>
                  <a:lnTo>
                    <a:pt x="20" y="58"/>
                  </a:lnTo>
                  <a:lnTo>
                    <a:pt x="27" y="66"/>
                  </a:lnTo>
                  <a:lnTo>
                    <a:pt x="39" y="66"/>
                  </a:lnTo>
                  <a:lnTo>
                    <a:pt x="43" y="66"/>
                  </a:lnTo>
                  <a:lnTo>
                    <a:pt x="51" y="62"/>
                  </a:lnTo>
                  <a:lnTo>
                    <a:pt x="55" y="55"/>
                  </a:lnTo>
                  <a:lnTo>
                    <a:pt x="55" y="39"/>
                  </a:lnTo>
                  <a:lnTo>
                    <a:pt x="55" y="31"/>
                  </a:lnTo>
                  <a:lnTo>
                    <a:pt x="51" y="19"/>
                  </a:lnTo>
                  <a:lnTo>
                    <a:pt x="47" y="11"/>
                  </a:lnTo>
                  <a:lnTo>
                    <a:pt x="39" y="7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1" name="Freeform 77"/>
            <p:cNvSpPr>
              <a:spLocks noEditPoints="1"/>
            </p:cNvSpPr>
            <p:nvPr/>
          </p:nvSpPr>
          <p:spPr bwMode="auto">
            <a:xfrm>
              <a:off x="4126" y="2516"/>
              <a:ext cx="75" cy="105"/>
            </a:xfrm>
            <a:custGeom>
              <a:avLst/>
              <a:gdLst>
                <a:gd name="T0" fmla="*/ 24 w 75"/>
                <a:gd name="T1" fmla="*/ 0 h 105"/>
                <a:gd name="T2" fmla="*/ 24 w 75"/>
                <a:gd name="T3" fmla="*/ 15 h 105"/>
                <a:gd name="T4" fmla="*/ 36 w 75"/>
                <a:gd name="T5" fmla="*/ 4 h 105"/>
                <a:gd name="T6" fmla="*/ 48 w 75"/>
                <a:gd name="T7" fmla="*/ 0 h 105"/>
                <a:gd name="T8" fmla="*/ 67 w 75"/>
                <a:gd name="T9" fmla="*/ 7 h 105"/>
                <a:gd name="T10" fmla="*/ 75 w 75"/>
                <a:gd name="T11" fmla="*/ 35 h 105"/>
                <a:gd name="T12" fmla="*/ 71 w 75"/>
                <a:gd name="T13" fmla="*/ 55 h 105"/>
                <a:gd name="T14" fmla="*/ 55 w 75"/>
                <a:gd name="T15" fmla="*/ 70 h 105"/>
                <a:gd name="T16" fmla="*/ 36 w 75"/>
                <a:gd name="T17" fmla="*/ 74 h 105"/>
                <a:gd name="T18" fmla="*/ 28 w 75"/>
                <a:gd name="T19" fmla="*/ 70 h 105"/>
                <a:gd name="T20" fmla="*/ 24 w 75"/>
                <a:gd name="T21" fmla="*/ 90 h 105"/>
                <a:gd name="T22" fmla="*/ 28 w 75"/>
                <a:gd name="T23" fmla="*/ 98 h 105"/>
                <a:gd name="T24" fmla="*/ 28 w 75"/>
                <a:gd name="T25" fmla="*/ 102 h 105"/>
                <a:gd name="T26" fmla="*/ 36 w 75"/>
                <a:gd name="T27" fmla="*/ 105 h 105"/>
                <a:gd name="T28" fmla="*/ 0 w 75"/>
                <a:gd name="T29" fmla="*/ 105 h 105"/>
                <a:gd name="T30" fmla="*/ 0 w 75"/>
                <a:gd name="T31" fmla="*/ 105 h 105"/>
                <a:gd name="T32" fmla="*/ 8 w 75"/>
                <a:gd name="T33" fmla="*/ 102 h 105"/>
                <a:gd name="T34" fmla="*/ 12 w 75"/>
                <a:gd name="T35" fmla="*/ 98 h 105"/>
                <a:gd name="T36" fmla="*/ 12 w 75"/>
                <a:gd name="T37" fmla="*/ 90 h 105"/>
                <a:gd name="T38" fmla="*/ 12 w 75"/>
                <a:gd name="T39" fmla="*/ 15 h 105"/>
                <a:gd name="T40" fmla="*/ 12 w 75"/>
                <a:gd name="T41" fmla="*/ 11 h 105"/>
                <a:gd name="T42" fmla="*/ 8 w 75"/>
                <a:gd name="T43" fmla="*/ 7 h 105"/>
                <a:gd name="T44" fmla="*/ 4 w 75"/>
                <a:gd name="T45" fmla="*/ 7 h 105"/>
                <a:gd name="T46" fmla="*/ 4 w 75"/>
                <a:gd name="T47" fmla="*/ 7 h 105"/>
                <a:gd name="T48" fmla="*/ 24 w 75"/>
                <a:gd name="T49" fmla="*/ 47 h 105"/>
                <a:gd name="T50" fmla="*/ 28 w 75"/>
                <a:gd name="T51" fmla="*/ 58 h 105"/>
                <a:gd name="T52" fmla="*/ 32 w 75"/>
                <a:gd name="T53" fmla="*/ 66 h 105"/>
                <a:gd name="T54" fmla="*/ 44 w 75"/>
                <a:gd name="T55" fmla="*/ 66 h 105"/>
                <a:gd name="T56" fmla="*/ 55 w 75"/>
                <a:gd name="T57" fmla="*/ 62 h 105"/>
                <a:gd name="T58" fmla="*/ 63 w 75"/>
                <a:gd name="T59" fmla="*/ 39 h 105"/>
                <a:gd name="T60" fmla="*/ 55 w 75"/>
                <a:gd name="T61" fmla="*/ 15 h 105"/>
                <a:gd name="T62" fmla="*/ 44 w 75"/>
                <a:gd name="T63" fmla="*/ 11 h 105"/>
                <a:gd name="T64" fmla="*/ 36 w 75"/>
                <a:gd name="T65" fmla="*/ 11 h 105"/>
                <a:gd name="T66" fmla="*/ 24 w 75"/>
                <a:gd name="T67" fmla="*/ 19 h 1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5"/>
                <a:gd name="T103" fmla="*/ 0 h 105"/>
                <a:gd name="T104" fmla="*/ 75 w 75"/>
                <a:gd name="T105" fmla="*/ 105 h 1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5" h="105">
                  <a:moveTo>
                    <a:pt x="4" y="7"/>
                  </a:moveTo>
                  <a:lnTo>
                    <a:pt x="24" y="0"/>
                  </a:lnTo>
                  <a:lnTo>
                    <a:pt x="24" y="15"/>
                  </a:lnTo>
                  <a:lnTo>
                    <a:pt x="32" y="7"/>
                  </a:lnTo>
                  <a:lnTo>
                    <a:pt x="36" y="4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9" y="0"/>
                  </a:lnTo>
                  <a:lnTo>
                    <a:pt x="67" y="7"/>
                  </a:lnTo>
                  <a:lnTo>
                    <a:pt x="71" y="19"/>
                  </a:lnTo>
                  <a:lnTo>
                    <a:pt x="75" y="35"/>
                  </a:lnTo>
                  <a:lnTo>
                    <a:pt x="75" y="43"/>
                  </a:lnTo>
                  <a:lnTo>
                    <a:pt x="71" y="55"/>
                  </a:lnTo>
                  <a:lnTo>
                    <a:pt x="63" y="62"/>
                  </a:lnTo>
                  <a:lnTo>
                    <a:pt x="55" y="70"/>
                  </a:lnTo>
                  <a:lnTo>
                    <a:pt x="44" y="74"/>
                  </a:lnTo>
                  <a:lnTo>
                    <a:pt x="36" y="74"/>
                  </a:lnTo>
                  <a:lnTo>
                    <a:pt x="32" y="70"/>
                  </a:lnTo>
                  <a:lnTo>
                    <a:pt x="28" y="70"/>
                  </a:lnTo>
                  <a:lnTo>
                    <a:pt x="24" y="66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28" y="98"/>
                  </a:lnTo>
                  <a:lnTo>
                    <a:pt x="28" y="102"/>
                  </a:lnTo>
                  <a:lnTo>
                    <a:pt x="32" y="102"/>
                  </a:lnTo>
                  <a:lnTo>
                    <a:pt x="36" y="105"/>
                  </a:lnTo>
                  <a:lnTo>
                    <a:pt x="0" y="105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102"/>
                  </a:lnTo>
                  <a:lnTo>
                    <a:pt x="12" y="98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12" y="11"/>
                  </a:lnTo>
                  <a:lnTo>
                    <a:pt x="12" y="7"/>
                  </a:lnTo>
                  <a:lnTo>
                    <a:pt x="8" y="7"/>
                  </a:lnTo>
                  <a:lnTo>
                    <a:pt x="4" y="7"/>
                  </a:lnTo>
                  <a:close/>
                  <a:moveTo>
                    <a:pt x="24" y="19"/>
                  </a:moveTo>
                  <a:lnTo>
                    <a:pt x="24" y="47"/>
                  </a:lnTo>
                  <a:lnTo>
                    <a:pt x="28" y="55"/>
                  </a:lnTo>
                  <a:lnTo>
                    <a:pt x="28" y="58"/>
                  </a:lnTo>
                  <a:lnTo>
                    <a:pt x="28" y="62"/>
                  </a:lnTo>
                  <a:lnTo>
                    <a:pt x="32" y="66"/>
                  </a:lnTo>
                  <a:lnTo>
                    <a:pt x="36" y="66"/>
                  </a:lnTo>
                  <a:lnTo>
                    <a:pt x="44" y="66"/>
                  </a:lnTo>
                  <a:lnTo>
                    <a:pt x="51" y="66"/>
                  </a:lnTo>
                  <a:lnTo>
                    <a:pt x="55" y="62"/>
                  </a:lnTo>
                  <a:lnTo>
                    <a:pt x="59" y="55"/>
                  </a:lnTo>
                  <a:lnTo>
                    <a:pt x="63" y="39"/>
                  </a:lnTo>
                  <a:lnTo>
                    <a:pt x="59" y="27"/>
                  </a:lnTo>
                  <a:lnTo>
                    <a:pt x="55" y="15"/>
                  </a:lnTo>
                  <a:lnTo>
                    <a:pt x="48" y="11"/>
                  </a:lnTo>
                  <a:lnTo>
                    <a:pt x="44" y="11"/>
                  </a:lnTo>
                  <a:lnTo>
                    <a:pt x="40" y="11"/>
                  </a:lnTo>
                  <a:lnTo>
                    <a:pt x="36" y="11"/>
                  </a:lnTo>
                  <a:lnTo>
                    <a:pt x="32" y="15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2" name="Freeform 78"/>
            <p:cNvSpPr>
              <a:spLocks/>
            </p:cNvSpPr>
            <p:nvPr/>
          </p:nvSpPr>
          <p:spPr bwMode="auto">
            <a:xfrm>
              <a:off x="4205" y="2484"/>
              <a:ext cx="114" cy="106"/>
            </a:xfrm>
            <a:custGeom>
              <a:avLst/>
              <a:gdLst>
                <a:gd name="T0" fmla="*/ 0 w 114"/>
                <a:gd name="T1" fmla="*/ 0 h 106"/>
                <a:gd name="T2" fmla="*/ 23 w 114"/>
                <a:gd name="T3" fmla="*/ 0 h 106"/>
                <a:gd name="T4" fmla="*/ 90 w 114"/>
                <a:gd name="T5" fmla="*/ 79 h 106"/>
                <a:gd name="T6" fmla="*/ 90 w 114"/>
                <a:gd name="T7" fmla="*/ 16 h 106"/>
                <a:gd name="T8" fmla="*/ 90 w 114"/>
                <a:gd name="T9" fmla="*/ 8 h 106"/>
                <a:gd name="T10" fmla="*/ 90 w 114"/>
                <a:gd name="T11" fmla="*/ 4 h 106"/>
                <a:gd name="T12" fmla="*/ 86 w 114"/>
                <a:gd name="T13" fmla="*/ 0 h 106"/>
                <a:gd name="T14" fmla="*/ 78 w 114"/>
                <a:gd name="T15" fmla="*/ 0 h 106"/>
                <a:gd name="T16" fmla="*/ 74 w 114"/>
                <a:gd name="T17" fmla="*/ 0 h 106"/>
                <a:gd name="T18" fmla="*/ 74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2 w 114"/>
                <a:gd name="T27" fmla="*/ 0 h 106"/>
                <a:gd name="T28" fmla="*/ 98 w 114"/>
                <a:gd name="T29" fmla="*/ 4 h 106"/>
                <a:gd name="T30" fmla="*/ 98 w 114"/>
                <a:gd name="T31" fmla="*/ 8 h 106"/>
                <a:gd name="T32" fmla="*/ 98 w 114"/>
                <a:gd name="T33" fmla="*/ 16 h 106"/>
                <a:gd name="T34" fmla="*/ 98 w 114"/>
                <a:gd name="T35" fmla="*/ 106 h 106"/>
                <a:gd name="T36" fmla="*/ 94 w 114"/>
                <a:gd name="T37" fmla="*/ 106 h 106"/>
                <a:gd name="T38" fmla="*/ 23 w 114"/>
                <a:gd name="T39" fmla="*/ 20 h 106"/>
                <a:gd name="T40" fmla="*/ 23 w 114"/>
                <a:gd name="T41" fmla="*/ 87 h 106"/>
                <a:gd name="T42" fmla="*/ 27 w 114"/>
                <a:gd name="T43" fmla="*/ 94 h 106"/>
                <a:gd name="T44" fmla="*/ 27 w 114"/>
                <a:gd name="T45" fmla="*/ 98 h 106"/>
                <a:gd name="T46" fmla="*/ 31 w 114"/>
                <a:gd name="T47" fmla="*/ 102 h 106"/>
                <a:gd name="T48" fmla="*/ 35 w 114"/>
                <a:gd name="T49" fmla="*/ 102 h 106"/>
                <a:gd name="T50" fmla="*/ 39 w 114"/>
                <a:gd name="T51" fmla="*/ 102 h 106"/>
                <a:gd name="T52" fmla="*/ 39 w 114"/>
                <a:gd name="T53" fmla="*/ 102 h 106"/>
                <a:gd name="T54" fmla="*/ 4 w 114"/>
                <a:gd name="T55" fmla="*/ 102 h 106"/>
                <a:gd name="T56" fmla="*/ 4 w 114"/>
                <a:gd name="T57" fmla="*/ 102 h 106"/>
                <a:gd name="T58" fmla="*/ 8 w 114"/>
                <a:gd name="T59" fmla="*/ 102 h 106"/>
                <a:gd name="T60" fmla="*/ 12 w 114"/>
                <a:gd name="T61" fmla="*/ 102 h 106"/>
                <a:gd name="T62" fmla="*/ 16 w 114"/>
                <a:gd name="T63" fmla="*/ 98 h 106"/>
                <a:gd name="T64" fmla="*/ 20 w 114"/>
                <a:gd name="T65" fmla="*/ 94 h 106"/>
                <a:gd name="T66" fmla="*/ 20 w 114"/>
                <a:gd name="T67" fmla="*/ 87 h 106"/>
                <a:gd name="T68" fmla="*/ 20 w 114"/>
                <a:gd name="T69" fmla="*/ 12 h 106"/>
                <a:gd name="T70" fmla="*/ 16 w 114"/>
                <a:gd name="T71" fmla="*/ 8 h 106"/>
                <a:gd name="T72" fmla="*/ 12 w 114"/>
                <a:gd name="T73" fmla="*/ 4 h 106"/>
                <a:gd name="T74" fmla="*/ 8 w 114"/>
                <a:gd name="T75" fmla="*/ 4 h 106"/>
                <a:gd name="T76" fmla="*/ 4 w 114"/>
                <a:gd name="T77" fmla="*/ 4 h 106"/>
                <a:gd name="T78" fmla="*/ 4 w 114"/>
                <a:gd name="T79" fmla="*/ 0 h 106"/>
                <a:gd name="T80" fmla="*/ 0 w 114"/>
                <a:gd name="T81" fmla="*/ 0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3" y="0"/>
                  </a:lnTo>
                  <a:lnTo>
                    <a:pt x="90" y="79"/>
                  </a:lnTo>
                  <a:lnTo>
                    <a:pt x="90" y="16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2" y="0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98" y="16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23" y="20"/>
                  </a:lnTo>
                  <a:lnTo>
                    <a:pt x="23" y="87"/>
                  </a:lnTo>
                  <a:lnTo>
                    <a:pt x="27" y="94"/>
                  </a:lnTo>
                  <a:lnTo>
                    <a:pt x="27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102"/>
                  </a:lnTo>
                  <a:lnTo>
                    <a:pt x="16" y="98"/>
                  </a:lnTo>
                  <a:lnTo>
                    <a:pt x="20" y="94"/>
                  </a:lnTo>
                  <a:lnTo>
                    <a:pt x="20" y="87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3" name="Line 79"/>
            <p:cNvSpPr>
              <a:spLocks noChangeShapeType="1"/>
            </p:cNvSpPr>
            <p:nvPr/>
          </p:nvSpPr>
          <p:spPr bwMode="auto">
            <a:xfrm flipH="1">
              <a:off x="3264" y="1200"/>
              <a:ext cx="36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4" name="Line 80"/>
            <p:cNvSpPr>
              <a:spLocks noChangeShapeType="1"/>
            </p:cNvSpPr>
            <p:nvPr/>
          </p:nvSpPr>
          <p:spPr bwMode="auto">
            <a:xfrm>
              <a:off x="3632" y="1200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5" name="Line 81"/>
            <p:cNvSpPr>
              <a:spLocks noChangeShapeType="1"/>
            </p:cNvSpPr>
            <p:nvPr/>
          </p:nvSpPr>
          <p:spPr bwMode="auto">
            <a:xfrm>
              <a:off x="3625" y="1200"/>
              <a:ext cx="404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6" name="Line 82"/>
            <p:cNvSpPr>
              <a:spLocks noChangeShapeType="1"/>
            </p:cNvSpPr>
            <p:nvPr/>
          </p:nvSpPr>
          <p:spPr bwMode="auto">
            <a:xfrm flipH="1">
              <a:off x="2726" y="1872"/>
              <a:ext cx="298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7" name="Line 83"/>
            <p:cNvSpPr>
              <a:spLocks noChangeShapeType="1"/>
            </p:cNvSpPr>
            <p:nvPr/>
          </p:nvSpPr>
          <p:spPr bwMode="auto">
            <a:xfrm>
              <a:off x="3028" y="1872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8" name="Line 84"/>
            <p:cNvSpPr>
              <a:spLocks noChangeShapeType="1"/>
            </p:cNvSpPr>
            <p:nvPr/>
          </p:nvSpPr>
          <p:spPr bwMode="auto">
            <a:xfrm>
              <a:off x="3024" y="1872"/>
              <a:ext cx="326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09" name="Line 85"/>
            <p:cNvSpPr>
              <a:spLocks noChangeShapeType="1"/>
            </p:cNvSpPr>
            <p:nvPr/>
          </p:nvSpPr>
          <p:spPr bwMode="auto">
            <a:xfrm flipH="1">
              <a:off x="2726" y="2245"/>
              <a:ext cx="298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0" name="Line 86"/>
            <p:cNvSpPr>
              <a:spLocks noChangeShapeType="1"/>
            </p:cNvSpPr>
            <p:nvPr/>
          </p:nvSpPr>
          <p:spPr bwMode="auto">
            <a:xfrm>
              <a:off x="3024" y="2245"/>
              <a:ext cx="326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1" name="Line 87"/>
            <p:cNvSpPr>
              <a:spLocks noChangeShapeType="1"/>
            </p:cNvSpPr>
            <p:nvPr/>
          </p:nvSpPr>
          <p:spPr bwMode="auto">
            <a:xfrm flipH="1">
              <a:off x="3711" y="1872"/>
              <a:ext cx="404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2" name="Line 88"/>
            <p:cNvSpPr>
              <a:spLocks noChangeShapeType="1"/>
            </p:cNvSpPr>
            <p:nvPr/>
          </p:nvSpPr>
          <p:spPr bwMode="auto">
            <a:xfrm>
              <a:off x="4111" y="1872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3" name="Line 89"/>
            <p:cNvSpPr>
              <a:spLocks noChangeShapeType="1"/>
            </p:cNvSpPr>
            <p:nvPr/>
          </p:nvSpPr>
          <p:spPr bwMode="auto">
            <a:xfrm>
              <a:off x="4115" y="1872"/>
              <a:ext cx="365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4" name="Line 90"/>
            <p:cNvSpPr>
              <a:spLocks noChangeShapeType="1"/>
            </p:cNvSpPr>
            <p:nvPr/>
          </p:nvSpPr>
          <p:spPr bwMode="auto">
            <a:xfrm>
              <a:off x="4111" y="2245"/>
              <a:ext cx="1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115" name="Line 91"/>
            <p:cNvSpPr>
              <a:spLocks noChangeShapeType="1"/>
            </p:cNvSpPr>
            <p:nvPr/>
          </p:nvSpPr>
          <p:spPr bwMode="auto">
            <a:xfrm>
              <a:off x="3504" y="1632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7380288" y="1676400"/>
            <a:ext cx="1601787" cy="2435225"/>
            <a:chOff x="4649" y="1056"/>
            <a:chExt cx="1009" cy="1534"/>
          </a:xfrm>
        </p:grpSpPr>
        <p:sp>
          <p:nvSpPr>
            <p:cNvPr id="44048" name="Freeform 93"/>
            <p:cNvSpPr>
              <a:spLocks/>
            </p:cNvSpPr>
            <p:nvPr/>
          </p:nvSpPr>
          <p:spPr bwMode="auto">
            <a:xfrm>
              <a:off x="5184" y="1056"/>
              <a:ext cx="66" cy="106"/>
            </a:xfrm>
            <a:custGeom>
              <a:avLst/>
              <a:gdLst>
                <a:gd name="T0" fmla="*/ 62 w 66"/>
                <a:gd name="T1" fmla="*/ 35 h 106"/>
                <a:gd name="T2" fmla="*/ 58 w 66"/>
                <a:gd name="T3" fmla="*/ 27 h 106"/>
                <a:gd name="T4" fmla="*/ 51 w 66"/>
                <a:gd name="T5" fmla="*/ 11 h 106"/>
                <a:gd name="T6" fmla="*/ 39 w 66"/>
                <a:gd name="T7" fmla="*/ 4 h 106"/>
                <a:gd name="T8" fmla="*/ 23 w 66"/>
                <a:gd name="T9" fmla="*/ 7 h 106"/>
                <a:gd name="T10" fmla="*/ 15 w 66"/>
                <a:gd name="T11" fmla="*/ 15 h 106"/>
                <a:gd name="T12" fmla="*/ 15 w 66"/>
                <a:gd name="T13" fmla="*/ 27 h 106"/>
                <a:gd name="T14" fmla="*/ 19 w 66"/>
                <a:gd name="T15" fmla="*/ 35 h 106"/>
                <a:gd name="T16" fmla="*/ 39 w 66"/>
                <a:gd name="T17" fmla="*/ 47 h 106"/>
                <a:gd name="T18" fmla="*/ 58 w 66"/>
                <a:gd name="T19" fmla="*/ 58 h 106"/>
                <a:gd name="T20" fmla="*/ 66 w 66"/>
                <a:gd name="T21" fmla="*/ 66 h 106"/>
                <a:gd name="T22" fmla="*/ 66 w 66"/>
                <a:gd name="T23" fmla="*/ 78 h 106"/>
                <a:gd name="T24" fmla="*/ 58 w 66"/>
                <a:gd name="T25" fmla="*/ 98 h 106"/>
                <a:gd name="T26" fmla="*/ 35 w 66"/>
                <a:gd name="T27" fmla="*/ 106 h 106"/>
                <a:gd name="T28" fmla="*/ 27 w 66"/>
                <a:gd name="T29" fmla="*/ 106 h 106"/>
                <a:gd name="T30" fmla="*/ 15 w 66"/>
                <a:gd name="T31" fmla="*/ 102 h 106"/>
                <a:gd name="T32" fmla="*/ 7 w 66"/>
                <a:gd name="T33" fmla="*/ 102 h 106"/>
                <a:gd name="T34" fmla="*/ 4 w 66"/>
                <a:gd name="T35" fmla="*/ 102 h 106"/>
                <a:gd name="T36" fmla="*/ 4 w 66"/>
                <a:gd name="T37" fmla="*/ 106 h 106"/>
                <a:gd name="T38" fmla="*/ 0 w 66"/>
                <a:gd name="T39" fmla="*/ 70 h 106"/>
                <a:gd name="T40" fmla="*/ 4 w 66"/>
                <a:gd name="T41" fmla="*/ 82 h 106"/>
                <a:gd name="T42" fmla="*/ 11 w 66"/>
                <a:gd name="T43" fmla="*/ 94 h 106"/>
                <a:gd name="T44" fmla="*/ 27 w 66"/>
                <a:gd name="T45" fmla="*/ 102 h 106"/>
                <a:gd name="T46" fmla="*/ 43 w 66"/>
                <a:gd name="T47" fmla="*/ 102 h 106"/>
                <a:gd name="T48" fmla="*/ 55 w 66"/>
                <a:gd name="T49" fmla="*/ 94 h 106"/>
                <a:gd name="T50" fmla="*/ 55 w 66"/>
                <a:gd name="T51" fmla="*/ 82 h 106"/>
                <a:gd name="T52" fmla="*/ 51 w 66"/>
                <a:gd name="T53" fmla="*/ 74 h 106"/>
                <a:gd name="T54" fmla="*/ 39 w 66"/>
                <a:gd name="T55" fmla="*/ 66 h 106"/>
                <a:gd name="T56" fmla="*/ 19 w 66"/>
                <a:gd name="T57" fmla="*/ 55 h 106"/>
                <a:gd name="T58" fmla="*/ 7 w 66"/>
                <a:gd name="T59" fmla="*/ 43 h 106"/>
                <a:gd name="T60" fmla="*/ 0 w 66"/>
                <a:gd name="T61" fmla="*/ 35 h 106"/>
                <a:gd name="T62" fmla="*/ 4 w 66"/>
                <a:gd name="T63" fmla="*/ 15 h 106"/>
                <a:gd name="T64" fmla="*/ 19 w 66"/>
                <a:gd name="T65" fmla="*/ 0 h 106"/>
                <a:gd name="T66" fmla="*/ 39 w 66"/>
                <a:gd name="T67" fmla="*/ 0 h 106"/>
                <a:gd name="T68" fmla="*/ 51 w 66"/>
                <a:gd name="T69" fmla="*/ 4 h 106"/>
                <a:gd name="T70" fmla="*/ 55 w 66"/>
                <a:gd name="T71" fmla="*/ 7 h 106"/>
                <a:gd name="T72" fmla="*/ 58 w 66"/>
                <a:gd name="T73" fmla="*/ 4 h 106"/>
                <a:gd name="T74" fmla="*/ 62 w 66"/>
                <a:gd name="T75" fmla="*/ 0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6"/>
                <a:gd name="T115" fmla="*/ 0 h 106"/>
                <a:gd name="T116" fmla="*/ 66 w 66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6" h="106">
                  <a:moveTo>
                    <a:pt x="62" y="0"/>
                  </a:moveTo>
                  <a:lnTo>
                    <a:pt x="62" y="35"/>
                  </a:lnTo>
                  <a:lnTo>
                    <a:pt x="58" y="35"/>
                  </a:lnTo>
                  <a:lnTo>
                    <a:pt x="58" y="27"/>
                  </a:lnTo>
                  <a:lnTo>
                    <a:pt x="55" y="19"/>
                  </a:lnTo>
                  <a:lnTo>
                    <a:pt x="51" y="11"/>
                  </a:lnTo>
                  <a:lnTo>
                    <a:pt x="47" y="7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3" y="7"/>
                  </a:lnTo>
                  <a:lnTo>
                    <a:pt x="19" y="7"/>
                  </a:lnTo>
                  <a:lnTo>
                    <a:pt x="15" y="15"/>
                  </a:lnTo>
                  <a:lnTo>
                    <a:pt x="11" y="19"/>
                  </a:lnTo>
                  <a:lnTo>
                    <a:pt x="15" y="27"/>
                  </a:lnTo>
                  <a:lnTo>
                    <a:pt x="15" y="31"/>
                  </a:lnTo>
                  <a:lnTo>
                    <a:pt x="19" y="35"/>
                  </a:lnTo>
                  <a:lnTo>
                    <a:pt x="27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8" y="58"/>
                  </a:lnTo>
                  <a:lnTo>
                    <a:pt x="62" y="62"/>
                  </a:lnTo>
                  <a:lnTo>
                    <a:pt x="66" y="66"/>
                  </a:lnTo>
                  <a:lnTo>
                    <a:pt x="66" y="74"/>
                  </a:lnTo>
                  <a:lnTo>
                    <a:pt x="66" y="78"/>
                  </a:lnTo>
                  <a:lnTo>
                    <a:pt x="66" y="90"/>
                  </a:lnTo>
                  <a:lnTo>
                    <a:pt x="58" y="98"/>
                  </a:lnTo>
                  <a:lnTo>
                    <a:pt x="47" y="106"/>
                  </a:lnTo>
                  <a:lnTo>
                    <a:pt x="35" y="106"/>
                  </a:lnTo>
                  <a:lnTo>
                    <a:pt x="31" y="106"/>
                  </a:lnTo>
                  <a:lnTo>
                    <a:pt x="27" y="106"/>
                  </a:lnTo>
                  <a:lnTo>
                    <a:pt x="23" y="106"/>
                  </a:lnTo>
                  <a:lnTo>
                    <a:pt x="15" y="102"/>
                  </a:lnTo>
                  <a:lnTo>
                    <a:pt x="11" y="102"/>
                  </a:lnTo>
                  <a:lnTo>
                    <a:pt x="7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0" y="106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4" y="82"/>
                  </a:lnTo>
                  <a:lnTo>
                    <a:pt x="7" y="90"/>
                  </a:lnTo>
                  <a:lnTo>
                    <a:pt x="11" y="94"/>
                  </a:lnTo>
                  <a:lnTo>
                    <a:pt x="19" y="98"/>
                  </a:lnTo>
                  <a:lnTo>
                    <a:pt x="27" y="102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5" y="78"/>
                  </a:lnTo>
                  <a:lnTo>
                    <a:pt x="51" y="74"/>
                  </a:lnTo>
                  <a:lnTo>
                    <a:pt x="47" y="70"/>
                  </a:lnTo>
                  <a:lnTo>
                    <a:pt x="39" y="66"/>
                  </a:lnTo>
                  <a:lnTo>
                    <a:pt x="31" y="62"/>
                  </a:lnTo>
                  <a:lnTo>
                    <a:pt x="19" y="55"/>
                  </a:lnTo>
                  <a:lnTo>
                    <a:pt x="11" y="51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4" y="15"/>
                  </a:lnTo>
                  <a:lnTo>
                    <a:pt x="7" y="7"/>
                  </a:lnTo>
                  <a:lnTo>
                    <a:pt x="19" y="0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7" y="4"/>
                  </a:lnTo>
                  <a:lnTo>
                    <a:pt x="51" y="4"/>
                  </a:lnTo>
                  <a:lnTo>
                    <a:pt x="55" y="7"/>
                  </a:lnTo>
                  <a:lnTo>
                    <a:pt x="58" y="4"/>
                  </a:lnTo>
                  <a:lnTo>
                    <a:pt x="58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49" name="Freeform 94"/>
            <p:cNvSpPr>
              <a:spLocks/>
            </p:cNvSpPr>
            <p:nvPr/>
          </p:nvSpPr>
          <p:spPr bwMode="auto">
            <a:xfrm>
              <a:off x="5117" y="1432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4 h 106"/>
                <a:gd name="T4" fmla="*/ 106 w 110"/>
                <a:gd name="T5" fmla="*/ 4 h 106"/>
                <a:gd name="T6" fmla="*/ 102 w 110"/>
                <a:gd name="T7" fmla="*/ 8 h 106"/>
                <a:gd name="T8" fmla="*/ 98 w 110"/>
                <a:gd name="T9" fmla="*/ 12 h 106"/>
                <a:gd name="T10" fmla="*/ 94 w 110"/>
                <a:gd name="T11" fmla="*/ 20 h 106"/>
                <a:gd name="T12" fmla="*/ 63 w 110"/>
                <a:gd name="T13" fmla="*/ 106 h 106"/>
                <a:gd name="T14" fmla="*/ 59 w 110"/>
                <a:gd name="T15" fmla="*/ 106 h 106"/>
                <a:gd name="T16" fmla="*/ 20 w 110"/>
                <a:gd name="T17" fmla="*/ 20 h 106"/>
                <a:gd name="T18" fmla="*/ 16 w 110"/>
                <a:gd name="T19" fmla="*/ 12 h 106"/>
                <a:gd name="T20" fmla="*/ 16 w 110"/>
                <a:gd name="T21" fmla="*/ 8 h 106"/>
                <a:gd name="T22" fmla="*/ 12 w 110"/>
                <a:gd name="T23" fmla="*/ 8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4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4 h 106"/>
                <a:gd name="T36" fmla="*/ 39 w 110"/>
                <a:gd name="T37" fmla="*/ 4 h 106"/>
                <a:gd name="T38" fmla="*/ 35 w 110"/>
                <a:gd name="T39" fmla="*/ 4 h 106"/>
                <a:gd name="T40" fmla="*/ 31 w 110"/>
                <a:gd name="T41" fmla="*/ 8 h 106"/>
                <a:gd name="T42" fmla="*/ 31 w 110"/>
                <a:gd name="T43" fmla="*/ 12 h 106"/>
                <a:gd name="T44" fmla="*/ 35 w 110"/>
                <a:gd name="T45" fmla="*/ 16 h 106"/>
                <a:gd name="T46" fmla="*/ 35 w 110"/>
                <a:gd name="T47" fmla="*/ 24 h 106"/>
                <a:gd name="T48" fmla="*/ 63 w 110"/>
                <a:gd name="T49" fmla="*/ 83 h 106"/>
                <a:gd name="T50" fmla="*/ 86 w 110"/>
                <a:gd name="T51" fmla="*/ 24 h 106"/>
                <a:gd name="T52" fmla="*/ 90 w 110"/>
                <a:gd name="T53" fmla="*/ 16 h 106"/>
                <a:gd name="T54" fmla="*/ 90 w 110"/>
                <a:gd name="T55" fmla="*/ 12 h 106"/>
                <a:gd name="T56" fmla="*/ 90 w 110"/>
                <a:gd name="T57" fmla="*/ 8 h 106"/>
                <a:gd name="T58" fmla="*/ 90 w 110"/>
                <a:gd name="T59" fmla="*/ 8 h 106"/>
                <a:gd name="T60" fmla="*/ 86 w 110"/>
                <a:gd name="T61" fmla="*/ 4 h 106"/>
                <a:gd name="T62" fmla="*/ 82 w 110"/>
                <a:gd name="T63" fmla="*/ 4 h 106"/>
                <a:gd name="T64" fmla="*/ 78 w 110"/>
                <a:gd name="T65" fmla="*/ 4 h 106"/>
                <a:gd name="T66" fmla="*/ 78 w 110"/>
                <a:gd name="T67" fmla="*/ 4 h 106"/>
                <a:gd name="T68" fmla="*/ 78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4"/>
                  </a:lnTo>
                  <a:lnTo>
                    <a:pt x="106" y="4"/>
                  </a:lnTo>
                  <a:lnTo>
                    <a:pt x="102" y="8"/>
                  </a:lnTo>
                  <a:lnTo>
                    <a:pt x="98" y="12"/>
                  </a:lnTo>
                  <a:lnTo>
                    <a:pt x="94" y="20"/>
                  </a:lnTo>
                  <a:lnTo>
                    <a:pt x="63" y="106"/>
                  </a:lnTo>
                  <a:lnTo>
                    <a:pt x="59" y="106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31" y="12"/>
                  </a:lnTo>
                  <a:lnTo>
                    <a:pt x="35" y="16"/>
                  </a:lnTo>
                  <a:lnTo>
                    <a:pt x="35" y="24"/>
                  </a:lnTo>
                  <a:lnTo>
                    <a:pt x="63" y="83"/>
                  </a:lnTo>
                  <a:lnTo>
                    <a:pt x="86" y="24"/>
                  </a:lnTo>
                  <a:lnTo>
                    <a:pt x="90" y="16"/>
                  </a:lnTo>
                  <a:lnTo>
                    <a:pt x="90" y="12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0" name="Freeform 95"/>
            <p:cNvSpPr>
              <a:spLocks noEditPoints="1"/>
            </p:cNvSpPr>
            <p:nvPr/>
          </p:nvSpPr>
          <p:spPr bwMode="auto">
            <a:xfrm>
              <a:off x="5231" y="1432"/>
              <a:ext cx="82" cy="106"/>
            </a:xfrm>
            <a:custGeom>
              <a:avLst/>
              <a:gdLst>
                <a:gd name="T0" fmla="*/ 31 w 82"/>
                <a:gd name="T1" fmla="*/ 55 h 106"/>
                <a:gd name="T2" fmla="*/ 31 w 82"/>
                <a:gd name="T3" fmla="*/ 86 h 106"/>
                <a:gd name="T4" fmla="*/ 31 w 82"/>
                <a:gd name="T5" fmla="*/ 98 h 106"/>
                <a:gd name="T6" fmla="*/ 31 w 82"/>
                <a:gd name="T7" fmla="*/ 102 h 106"/>
                <a:gd name="T8" fmla="*/ 35 w 82"/>
                <a:gd name="T9" fmla="*/ 102 h 106"/>
                <a:gd name="T10" fmla="*/ 39 w 82"/>
                <a:gd name="T11" fmla="*/ 106 h 106"/>
                <a:gd name="T12" fmla="*/ 43 w 82"/>
                <a:gd name="T13" fmla="*/ 106 h 106"/>
                <a:gd name="T14" fmla="*/ 43 w 82"/>
                <a:gd name="T15" fmla="*/ 106 h 106"/>
                <a:gd name="T16" fmla="*/ 0 w 82"/>
                <a:gd name="T17" fmla="*/ 106 h 106"/>
                <a:gd name="T18" fmla="*/ 0 w 82"/>
                <a:gd name="T19" fmla="*/ 106 h 106"/>
                <a:gd name="T20" fmla="*/ 4 w 82"/>
                <a:gd name="T21" fmla="*/ 106 h 106"/>
                <a:gd name="T22" fmla="*/ 11 w 82"/>
                <a:gd name="T23" fmla="*/ 102 h 106"/>
                <a:gd name="T24" fmla="*/ 15 w 82"/>
                <a:gd name="T25" fmla="*/ 98 h 106"/>
                <a:gd name="T26" fmla="*/ 15 w 82"/>
                <a:gd name="T27" fmla="*/ 94 h 106"/>
                <a:gd name="T28" fmla="*/ 15 w 82"/>
                <a:gd name="T29" fmla="*/ 86 h 106"/>
                <a:gd name="T30" fmla="*/ 15 w 82"/>
                <a:gd name="T31" fmla="*/ 20 h 106"/>
                <a:gd name="T32" fmla="*/ 15 w 82"/>
                <a:gd name="T33" fmla="*/ 12 h 106"/>
                <a:gd name="T34" fmla="*/ 11 w 82"/>
                <a:gd name="T35" fmla="*/ 8 h 106"/>
                <a:gd name="T36" fmla="*/ 11 w 82"/>
                <a:gd name="T37" fmla="*/ 4 h 106"/>
                <a:gd name="T38" fmla="*/ 4 w 82"/>
                <a:gd name="T39" fmla="*/ 4 h 106"/>
                <a:gd name="T40" fmla="*/ 0 w 82"/>
                <a:gd name="T41" fmla="*/ 4 h 106"/>
                <a:gd name="T42" fmla="*/ 0 w 82"/>
                <a:gd name="T43" fmla="*/ 0 h 106"/>
                <a:gd name="T44" fmla="*/ 39 w 82"/>
                <a:gd name="T45" fmla="*/ 0 h 106"/>
                <a:gd name="T46" fmla="*/ 51 w 82"/>
                <a:gd name="T47" fmla="*/ 4 h 106"/>
                <a:gd name="T48" fmla="*/ 62 w 82"/>
                <a:gd name="T49" fmla="*/ 4 h 106"/>
                <a:gd name="T50" fmla="*/ 70 w 82"/>
                <a:gd name="T51" fmla="*/ 8 h 106"/>
                <a:gd name="T52" fmla="*/ 74 w 82"/>
                <a:gd name="T53" fmla="*/ 16 h 106"/>
                <a:gd name="T54" fmla="*/ 78 w 82"/>
                <a:gd name="T55" fmla="*/ 20 h 106"/>
                <a:gd name="T56" fmla="*/ 82 w 82"/>
                <a:gd name="T57" fmla="*/ 32 h 106"/>
                <a:gd name="T58" fmla="*/ 78 w 82"/>
                <a:gd name="T59" fmla="*/ 43 h 106"/>
                <a:gd name="T60" fmla="*/ 70 w 82"/>
                <a:gd name="T61" fmla="*/ 51 h 106"/>
                <a:gd name="T62" fmla="*/ 62 w 82"/>
                <a:gd name="T63" fmla="*/ 55 h 106"/>
                <a:gd name="T64" fmla="*/ 47 w 82"/>
                <a:gd name="T65" fmla="*/ 59 h 106"/>
                <a:gd name="T66" fmla="*/ 43 w 82"/>
                <a:gd name="T67" fmla="*/ 59 h 106"/>
                <a:gd name="T68" fmla="*/ 39 w 82"/>
                <a:gd name="T69" fmla="*/ 59 h 106"/>
                <a:gd name="T70" fmla="*/ 35 w 82"/>
                <a:gd name="T71" fmla="*/ 59 h 106"/>
                <a:gd name="T72" fmla="*/ 31 w 82"/>
                <a:gd name="T73" fmla="*/ 55 h 106"/>
                <a:gd name="T74" fmla="*/ 31 w 82"/>
                <a:gd name="T75" fmla="*/ 51 h 106"/>
                <a:gd name="T76" fmla="*/ 35 w 82"/>
                <a:gd name="T77" fmla="*/ 51 h 106"/>
                <a:gd name="T78" fmla="*/ 39 w 82"/>
                <a:gd name="T79" fmla="*/ 55 h 106"/>
                <a:gd name="T80" fmla="*/ 39 w 82"/>
                <a:gd name="T81" fmla="*/ 55 h 106"/>
                <a:gd name="T82" fmla="*/ 43 w 82"/>
                <a:gd name="T83" fmla="*/ 55 h 106"/>
                <a:gd name="T84" fmla="*/ 51 w 82"/>
                <a:gd name="T85" fmla="*/ 51 h 106"/>
                <a:gd name="T86" fmla="*/ 59 w 82"/>
                <a:gd name="T87" fmla="*/ 47 h 106"/>
                <a:gd name="T88" fmla="*/ 62 w 82"/>
                <a:gd name="T89" fmla="*/ 39 h 106"/>
                <a:gd name="T90" fmla="*/ 62 w 82"/>
                <a:gd name="T91" fmla="*/ 32 h 106"/>
                <a:gd name="T92" fmla="*/ 62 w 82"/>
                <a:gd name="T93" fmla="*/ 24 h 106"/>
                <a:gd name="T94" fmla="*/ 59 w 82"/>
                <a:gd name="T95" fmla="*/ 20 h 106"/>
                <a:gd name="T96" fmla="*/ 55 w 82"/>
                <a:gd name="T97" fmla="*/ 12 h 106"/>
                <a:gd name="T98" fmla="*/ 51 w 82"/>
                <a:gd name="T99" fmla="*/ 8 h 106"/>
                <a:gd name="T100" fmla="*/ 47 w 82"/>
                <a:gd name="T101" fmla="*/ 8 h 106"/>
                <a:gd name="T102" fmla="*/ 39 w 82"/>
                <a:gd name="T103" fmla="*/ 8 h 106"/>
                <a:gd name="T104" fmla="*/ 35 w 82"/>
                <a:gd name="T105" fmla="*/ 8 h 106"/>
                <a:gd name="T106" fmla="*/ 31 w 82"/>
                <a:gd name="T107" fmla="*/ 8 h 106"/>
                <a:gd name="T108" fmla="*/ 31 w 82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6"/>
                <a:gd name="T167" fmla="*/ 82 w 82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6">
                  <a:moveTo>
                    <a:pt x="31" y="55"/>
                  </a:moveTo>
                  <a:lnTo>
                    <a:pt x="31" y="86"/>
                  </a:lnTo>
                  <a:lnTo>
                    <a:pt x="31" y="98"/>
                  </a:lnTo>
                  <a:lnTo>
                    <a:pt x="31" y="102"/>
                  </a:lnTo>
                  <a:lnTo>
                    <a:pt x="35" y="102"/>
                  </a:lnTo>
                  <a:lnTo>
                    <a:pt x="39" y="106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4" y="106"/>
                  </a:lnTo>
                  <a:lnTo>
                    <a:pt x="11" y="102"/>
                  </a:lnTo>
                  <a:lnTo>
                    <a:pt x="15" y="98"/>
                  </a:lnTo>
                  <a:lnTo>
                    <a:pt x="15" y="94"/>
                  </a:lnTo>
                  <a:lnTo>
                    <a:pt x="15" y="86"/>
                  </a:lnTo>
                  <a:lnTo>
                    <a:pt x="15" y="20"/>
                  </a:lnTo>
                  <a:lnTo>
                    <a:pt x="15" y="12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4" y="16"/>
                  </a:lnTo>
                  <a:lnTo>
                    <a:pt x="78" y="20"/>
                  </a:lnTo>
                  <a:lnTo>
                    <a:pt x="82" y="32"/>
                  </a:lnTo>
                  <a:lnTo>
                    <a:pt x="78" y="43"/>
                  </a:lnTo>
                  <a:lnTo>
                    <a:pt x="70" y="51"/>
                  </a:lnTo>
                  <a:lnTo>
                    <a:pt x="62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9"/>
                  </a:lnTo>
                  <a:lnTo>
                    <a:pt x="35" y="59"/>
                  </a:lnTo>
                  <a:lnTo>
                    <a:pt x="31" y="55"/>
                  </a:lnTo>
                  <a:close/>
                  <a:moveTo>
                    <a:pt x="31" y="51"/>
                  </a:moveTo>
                  <a:lnTo>
                    <a:pt x="35" y="51"/>
                  </a:lnTo>
                  <a:lnTo>
                    <a:pt x="39" y="55"/>
                  </a:lnTo>
                  <a:lnTo>
                    <a:pt x="43" y="55"/>
                  </a:lnTo>
                  <a:lnTo>
                    <a:pt x="51" y="51"/>
                  </a:lnTo>
                  <a:lnTo>
                    <a:pt x="59" y="47"/>
                  </a:lnTo>
                  <a:lnTo>
                    <a:pt x="62" y="39"/>
                  </a:lnTo>
                  <a:lnTo>
                    <a:pt x="62" y="32"/>
                  </a:lnTo>
                  <a:lnTo>
                    <a:pt x="62" y="24"/>
                  </a:lnTo>
                  <a:lnTo>
                    <a:pt x="59" y="20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5" y="8"/>
                  </a:lnTo>
                  <a:lnTo>
                    <a:pt x="31" y="8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1" name="Freeform 96"/>
            <p:cNvSpPr>
              <a:spLocks/>
            </p:cNvSpPr>
            <p:nvPr/>
          </p:nvSpPr>
          <p:spPr bwMode="auto">
            <a:xfrm>
              <a:off x="5009" y="1731"/>
              <a:ext cx="70" cy="110"/>
            </a:xfrm>
            <a:custGeom>
              <a:avLst/>
              <a:gdLst>
                <a:gd name="T0" fmla="*/ 63 w 70"/>
                <a:gd name="T1" fmla="*/ 36 h 110"/>
                <a:gd name="T2" fmla="*/ 59 w 70"/>
                <a:gd name="T3" fmla="*/ 28 h 110"/>
                <a:gd name="T4" fmla="*/ 51 w 70"/>
                <a:gd name="T5" fmla="*/ 12 h 110"/>
                <a:gd name="T6" fmla="*/ 39 w 70"/>
                <a:gd name="T7" fmla="*/ 8 h 110"/>
                <a:gd name="T8" fmla="*/ 23 w 70"/>
                <a:gd name="T9" fmla="*/ 8 h 110"/>
                <a:gd name="T10" fmla="*/ 15 w 70"/>
                <a:gd name="T11" fmla="*/ 16 h 110"/>
                <a:gd name="T12" fmla="*/ 15 w 70"/>
                <a:gd name="T13" fmla="*/ 28 h 110"/>
                <a:gd name="T14" fmla="*/ 23 w 70"/>
                <a:gd name="T15" fmla="*/ 36 h 110"/>
                <a:gd name="T16" fmla="*/ 39 w 70"/>
                <a:gd name="T17" fmla="*/ 47 h 110"/>
                <a:gd name="T18" fmla="*/ 59 w 70"/>
                <a:gd name="T19" fmla="*/ 59 h 110"/>
                <a:gd name="T20" fmla="*/ 66 w 70"/>
                <a:gd name="T21" fmla="*/ 67 h 110"/>
                <a:gd name="T22" fmla="*/ 70 w 70"/>
                <a:gd name="T23" fmla="*/ 79 h 110"/>
                <a:gd name="T24" fmla="*/ 59 w 70"/>
                <a:gd name="T25" fmla="*/ 98 h 110"/>
                <a:gd name="T26" fmla="*/ 35 w 70"/>
                <a:gd name="T27" fmla="*/ 110 h 110"/>
                <a:gd name="T28" fmla="*/ 27 w 70"/>
                <a:gd name="T29" fmla="*/ 106 h 110"/>
                <a:gd name="T30" fmla="*/ 19 w 70"/>
                <a:gd name="T31" fmla="*/ 106 h 110"/>
                <a:gd name="T32" fmla="*/ 8 w 70"/>
                <a:gd name="T33" fmla="*/ 102 h 110"/>
                <a:gd name="T34" fmla="*/ 8 w 70"/>
                <a:gd name="T35" fmla="*/ 102 h 110"/>
                <a:gd name="T36" fmla="*/ 4 w 70"/>
                <a:gd name="T37" fmla="*/ 110 h 110"/>
                <a:gd name="T38" fmla="*/ 4 w 70"/>
                <a:gd name="T39" fmla="*/ 71 h 110"/>
                <a:gd name="T40" fmla="*/ 8 w 70"/>
                <a:gd name="T41" fmla="*/ 83 h 110"/>
                <a:gd name="T42" fmla="*/ 15 w 70"/>
                <a:gd name="T43" fmla="*/ 94 h 110"/>
                <a:gd name="T44" fmla="*/ 27 w 70"/>
                <a:gd name="T45" fmla="*/ 102 h 110"/>
                <a:gd name="T46" fmla="*/ 43 w 70"/>
                <a:gd name="T47" fmla="*/ 102 h 110"/>
                <a:gd name="T48" fmla="*/ 55 w 70"/>
                <a:gd name="T49" fmla="*/ 94 h 110"/>
                <a:gd name="T50" fmla="*/ 55 w 70"/>
                <a:gd name="T51" fmla="*/ 83 h 110"/>
                <a:gd name="T52" fmla="*/ 51 w 70"/>
                <a:gd name="T53" fmla="*/ 75 h 110"/>
                <a:gd name="T54" fmla="*/ 43 w 70"/>
                <a:gd name="T55" fmla="*/ 67 h 110"/>
                <a:gd name="T56" fmla="*/ 19 w 70"/>
                <a:gd name="T57" fmla="*/ 55 h 110"/>
                <a:gd name="T58" fmla="*/ 8 w 70"/>
                <a:gd name="T59" fmla="*/ 43 h 110"/>
                <a:gd name="T60" fmla="*/ 0 w 70"/>
                <a:gd name="T61" fmla="*/ 36 h 110"/>
                <a:gd name="T62" fmla="*/ 4 w 70"/>
                <a:gd name="T63" fmla="*/ 16 h 110"/>
                <a:gd name="T64" fmla="*/ 19 w 70"/>
                <a:gd name="T65" fmla="*/ 4 h 110"/>
                <a:gd name="T66" fmla="*/ 39 w 70"/>
                <a:gd name="T67" fmla="*/ 0 h 110"/>
                <a:gd name="T68" fmla="*/ 55 w 70"/>
                <a:gd name="T69" fmla="*/ 8 h 110"/>
                <a:gd name="T70" fmla="*/ 59 w 70"/>
                <a:gd name="T71" fmla="*/ 8 h 110"/>
                <a:gd name="T72" fmla="*/ 59 w 70"/>
                <a:gd name="T73" fmla="*/ 4 h 110"/>
                <a:gd name="T74" fmla="*/ 63 w 70"/>
                <a:gd name="T75" fmla="*/ 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"/>
                <a:gd name="T115" fmla="*/ 0 h 110"/>
                <a:gd name="T116" fmla="*/ 70 w 70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" h="110">
                  <a:moveTo>
                    <a:pt x="63" y="0"/>
                  </a:moveTo>
                  <a:lnTo>
                    <a:pt x="63" y="36"/>
                  </a:lnTo>
                  <a:lnTo>
                    <a:pt x="59" y="28"/>
                  </a:lnTo>
                  <a:lnTo>
                    <a:pt x="55" y="20"/>
                  </a:lnTo>
                  <a:lnTo>
                    <a:pt x="51" y="12"/>
                  </a:lnTo>
                  <a:lnTo>
                    <a:pt x="47" y="8"/>
                  </a:lnTo>
                  <a:lnTo>
                    <a:pt x="39" y="8"/>
                  </a:lnTo>
                  <a:lnTo>
                    <a:pt x="31" y="4"/>
                  </a:lnTo>
                  <a:lnTo>
                    <a:pt x="23" y="8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5" y="20"/>
                  </a:lnTo>
                  <a:lnTo>
                    <a:pt x="15" y="28"/>
                  </a:lnTo>
                  <a:lnTo>
                    <a:pt x="15" y="32"/>
                  </a:lnTo>
                  <a:lnTo>
                    <a:pt x="23" y="36"/>
                  </a:lnTo>
                  <a:lnTo>
                    <a:pt x="27" y="39"/>
                  </a:lnTo>
                  <a:lnTo>
                    <a:pt x="39" y="47"/>
                  </a:lnTo>
                  <a:lnTo>
                    <a:pt x="51" y="51"/>
                  </a:lnTo>
                  <a:lnTo>
                    <a:pt x="59" y="59"/>
                  </a:lnTo>
                  <a:lnTo>
                    <a:pt x="63" y="63"/>
                  </a:lnTo>
                  <a:lnTo>
                    <a:pt x="66" y="67"/>
                  </a:lnTo>
                  <a:lnTo>
                    <a:pt x="70" y="75"/>
                  </a:lnTo>
                  <a:lnTo>
                    <a:pt x="70" y="79"/>
                  </a:lnTo>
                  <a:lnTo>
                    <a:pt x="66" y="90"/>
                  </a:lnTo>
                  <a:lnTo>
                    <a:pt x="59" y="98"/>
                  </a:lnTo>
                  <a:lnTo>
                    <a:pt x="51" y="106"/>
                  </a:lnTo>
                  <a:lnTo>
                    <a:pt x="35" y="110"/>
                  </a:lnTo>
                  <a:lnTo>
                    <a:pt x="31" y="110"/>
                  </a:lnTo>
                  <a:lnTo>
                    <a:pt x="27" y="106"/>
                  </a:lnTo>
                  <a:lnTo>
                    <a:pt x="23" y="106"/>
                  </a:lnTo>
                  <a:lnTo>
                    <a:pt x="19" y="106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6"/>
                  </a:lnTo>
                  <a:lnTo>
                    <a:pt x="4" y="110"/>
                  </a:lnTo>
                  <a:lnTo>
                    <a:pt x="4" y="71"/>
                  </a:lnTo>
                  <a:lnTo>
                    <a:pt x="8" y="83"/>
                  </a:lnTo>
                  <a:lnTo>
                    <a:pt x="8" y="90"/>
                  </a:lnTo>
                  <a:lnTo>
                    <a:pt x="15" y="94"/>
                  </a:lnTo>
                  <a:lnTo>
                    <a:pt x="19" y="98"/>
                  </a:lnTo>
                  <a:lnTo>
                    <a:pt x="27" y="102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3"/>
                  </a:lnTo>
                  <a:lnTo>
                    <a:pt x="55" y="79"/>
                  </a:lnTo>
                  <a:lnTo>
                    <a:pt x="51" y="75"/>
                  </a:lnTo>
                  <a:lnTo>
                    <a:pt x="47" y="71"/>
                  </a:lnTo>
                  <a:lnTo>
                    <a:pt x="43" y="67"/>
                  </a:lnTo>
                  <a:lnTo>
                    <a:pt x="31" y="63"/>
                  </a:lnTo>
                  <a:lnTo>
                    <a:pt x="19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8" y="8"/>
                  </a:lnTo>
                  <a:lnTo>
                    <a:pt x="19" y="4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4"/>
                  </a:lnTo>
                  <a:lnTo>
                    <a:pt x="55" y="8"/>
                  </a:lnTo>
                  <a:lnTo>
                    <a:pt x="59" y="8"/>
                  </a:lnTo>
                  <a:lnTo>
                    <a:pt x="59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2" name="Freeform 97"/>
            <p:cNvSpPr>
              <a:spLocks/>
            </p:cNvSpPr>
            <p:nvPr/>
          </p:nvSpPr>
          <p:spPr bwMode="auto">
            <a:xfrm>
              <a:off x="5528" y="1731"/>
              <a:ext cx="71" cy="110"/>
            </a:xfrm>
            <a:custGeom>
              <a:avLst/>
              <a:gdLst>
                <a:gd name="T0" fmla="*/ 63 w 71"/>
                <a:gd name="T1" fmla="*/ 36 h 110"/>
                <a:gd name="T2" fmla="*/ 59 w 71"/>
                <a:gd name="T3" fmla="*/ 28 h 110"/>
                <a:gd name="T4" fmla="*/ 51 w 71"/>
                <a:gd name="T5" fmla="*/ 12 h 110"/>
                <a:gd name="T6" fmla="*/ 40 w 71"/>
                <a:gd name="T7" fmla="*/ 8 h 110"/>
                <a:gd name="T8" fmla="*/ 24 w 71"/>
                <a:gd name="T9" fmla="*/ 8 h 110"/>
                <a:gd name="T10" fmla="*/ 16 w 71"/>
                <a:gd name="T11" fmla="*/ 16 h 110"/>
                <a:gd name="T12" fmla="*/ 16 w 71"/>
                <a:gd name="T13" fmla="*/ 28 h 110"/>
                <a:gd name="T14" fmla="*/ 20 w 71"/>
                <a:gd name="T15" fmla="*/ 36 h 110"/>
                <a:gd name="T16" fmla="*/ 40 w 71"/>
                <a:gd name="T17" fmla="*/ 47 h 110"/>
                <a:gd name="T18" fmla="*/ 59 w 71"/>
                <a:gd name="T19" fmla="*/ 59 h 110"/>
                <a:gd name="T20" fmla="*/ 67 w 71"/>
                <a:gd name="T21" fmla="*/ 67 h 110"/>
                <a:gd name="T22" fmla="*/ 71 w 71"/>
                <a:gd name="T23" fmla="*/ 79 h 110"/>
                <a:gd name="T24" fmla="*/ 59 w 71"/>
                <a:gd name="T25" fmla="*/ 98 h 110"/>
                <a:gd name="T26" fmla="*/ 36 w 71"/>
                <a:gd name="T27" fmla="*/ 110 h 110"/>
                <a:gd name="T28" fmla="*/ 28 w 71"/>
                <a:gd name="T29" fmla="*/ 106 h 110"/>
                <a:gd name="T30" fmla="*/ 20 w 71"/>
                <a:gd name="T31" fmla="*/ 106 h 110"/>
                <a:gd name="T32" fmla="*/ 8 w 71"/>
                <a:gd name="T33" fmla="*/ 102 h 110"/>
                <a:gd name="T34" fmla="*/ 4 w 71"/>
                <a:gd name="T35" fmla="*/ 102 h 110"/>
                <a:gd name="T36" fmla="*/ 4 w 71"/>
                <a:gd name="T37" fmla="*/ 110 h 110"/>
                <a:gd name="T38" fmla="*/ 4 w 71"/>
                <a:gd name="T39" fmla="*/ 71 h 110"/>
                <a:gd name="T40" fmla="*/ 8 w 71"/>
                <a:gd name="T41" fmla="*/ 83 h 110"/>
                <a:gd name="T42" fmla="*/ 16 w 71"/>
                <a:gd name="T43" fmla="*/ 94 h 110"/>
                <a:gd name="T44" fmla="*/ 28 w 71"/>
                <a:gd name="T45" fmla="*/ 102 h 110"/>
                <a:gd name="T46" fmla="*/ 44 w 71"/>
                <a:gd name="T47" fmla="*/ 102 h 110"/>
                <a:gd name="T48" fmla="*/ 55 w 71"/>
                <a:gd name="T49" fmla="*/ 94 h 110"/>
                <a:gd name="T50" fmla="*/ 55 w 71"/>
                <a:gd name="T51" fmla="*/ 83 h 110"/>
                <a:gd name="T52" fmla="*/ 51 w 71"/>
                <a:gd name="T53" fmla="*/ 75 h 110"/>
                <a:gd name="T54" fmla="*/ 44 w 71"/>
                <a:gd name="T55" fmla="*/ 67 h 110"/>
                <a:gd name="T56" fmla="*/ 20 w 71"/>
                <a:gd name="T57" fmla="*/ 55 h 110"/>
                <a:gd name="T58" fmla="*/ 8 w 71"/>
                <a:gd name="T59" fmla="*/ 43 h 110"/>
                <a:gd name="T60" fmla="*/ 0 w 71"/>
                <a:gd name="T61" fmla="*/ 36 h 110"/>
                <a:gd name="T62" fmla="*/ 4 w 71"/>
                <a:gd name="T63" fmla="*/ 16 h 110"/>
                <a:gd name="T64" fmla="*/ 20 w 71"/>
                <a:gd name="T65" fmla="*/ 4 h 110"/>
                <a:gd name="T66" fmla="*/ 40 w 71"/>
                <a:gd name="T67" fmla="*/ 0 h 110"/>
                <a:gd name="T68" fmla="*/ 55 w 71"/>
                <a:gd name="T69" fmla="*/ 8 h 110"/>
                <a:gd name="T70" fmla="*/ 59 w 71"/>
                <a:gd name="T71" fmla="*/ 8 h 110"/>
                <a:gd name="T72" fmla="*/ 59 w 71"/>
                <a:gd name="T73" fmla="*/ 4 h 110"/>
                <a:gd name="T74" fmla="*/ 63 w 71"/>
                <a:gd name="T75" fmla="*/ 0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1"/>
                <a:gd name="T115" fmla="*/ 0 h 110"/>
                <a:gd name="T116" fmla="*/ 71 w 71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1" h="110">
                  <a:moveTo>
                    <a:pt x="63" y="0"/>
                  </a:moveTo>
                  <a:lnTo>
                    <a:pt x="63" y="36"/>
                  </a:lnTo>
                  <a:lnTo>
                    <a:pt x="59" y="28"/>
                  </a:lnTo>
                  <a:lnTo>
                    <a:pt x="55" y="20"/>
                  </a:lnTo>
                  <a:lnTo>
                    <a:pt x="51" y="12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20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20" y="36"/>
                  </a:lnTo>
                  <a:lnTo>
                    <a:pt x="28" y="39"/>
                  </a:lnTo>
                  <a:lnTo>
                    <a:pt x="40" y="47"/>
                  </a:lnTo>
                  <a:lnTo>
                    <a:pt x="51" y="51"/>
                  </a:lnTo>
                  <a:lnTo>
                    <a:pt x="59" y="59"/>
                  </a:lnTo>
                  <a:lnTo>
                    <a:pt x="63" y="63"/>
                  </a:lnTo>
                  <a:lnTo>
                    <a:pt x="67" y="67"/>
                  </a:lnTo>
                  <a:lnTo>
                    <a:pt x="71" y="75"/>
                  </a:lnTo>
                  <a:lnTo>
                    <a:pt x="71" y="79"/>
                  </a:lnTo>
                  <a:lnTo>
                    <a:pt x="67" y="90"/>
                  </a:lnTo>
                  <a:lnTo>
                    <a:pt x="59" y="98"/>
                  </a:lnTo>
                  <a:lnTo>
                    <a:pt x="51" y="106"/>
                  </a:lnTo>
                  <a:lnTo>
                    <a:pt x="36" y="110"/>
                  </a:lnTo>
                  <a:lnTo>
                    <a:pt x="32" y="110"/>
                  </a:lnTo>
                  <a:lnTo>
                    <a:pt x="28" y="106"/>
                  </a:lnTo>
                  <a:lnTo>
                    <a:pt x="24" y="106"/>
                  </a:lnTo>
                  <a:lnTo>
                    <a:pt x="20" y="106"/>
                  </a:lnTo>
                  <a:lnTo>
                    <a:pt x="12" y="102"/>
                  </a:lnTo>
                  <a:lnTo>
                    <a:pt x="8" y="102"/>
                  </a:lnTo>
                  <a:lnTo>
                    <a:pt x="4" y="102"/>
                  </a:lnTo>
                  <a:lnTo>
                    <a:pt x="4" y="106"/>
                  </a:lnTo>
                  <a:lnTo>
                    <a:pt x="4" y="110"/>
                  </a:lnTo>
                  <a:lnTo>
                    <a:pt x="4" y="71"/>
                  </a:lnTo>
                  <a:lnTo>
                    <a:pt x="8" y="83"/>
                  </a:lnTo>
                  <a:lnTo>
                    <a:pt x="8" y="90"/>
                  </a:lnTo>
                  <a:lnTo>
                    <a:pt x="16" y="94"/>
                  </a:lnTo>
                  <a:lnTo>
                    <a:pt x="20" y="98"/>
                  </a:lnTo>
                  <a:lnTo>
                    <a:pt x="28" y="102"/>
                  </a:lnTo>
                  <a:lnTo>
                    <a:pt x="36" y="102"/>
                  </a:lnTo>
                  <a:lnTo>
                    <a:pt x="44" y="102"/>
                  </a:lnTo>
                  <a:lnTo>
                    <a:pt x="51" y="98"/>
                  </a:lnTo>
                  <a:lnTo>
                    <a:pt x="55" y="94"/>
                  </a:lnTo>
                  <a:lnTo>
                    <a:pt x="55" y="86"/>
                  </a:lnTo>
                  <a:lnTo>
                    <a:pt x="55" y="83"/>
                  </a:lnTo>
                  <a:lnTo>
                    <a:pt x="55" y="79"/>
                  </a:lnTo>
                  <a:lnTo>
                    <a:pt x="51" y="75"/>
                  </a:lnTo>
                  <a:lnTo>
                    <a:pt x="48" y="71"/>
                  </a:lnTo>
                  <a:lnTo>
                    <a:pt x="44" y="67"/>
                  </a:lnTo>
                  <a:lnTo>
                    <a:pt x="32" y="63"/>
                  </a:lnTo>
                  <a:lnTo>
                    <a:pt x="20" y="55"/>
                  </a:lnTo>
                  <a:lnTo>
                    <a:pt x="12" y="51"/>
                  </a:lnTo>
                  <a:lnTo>
                    <a:pt x="8" y="43"/>
                  </a:lnTo>
                  <a:lnTo>
                    <a:pt x="4" y="39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4" y="16"/>
                  </a:lnTo>
                  <a:lnTo>
                    <a:pt x="8" y="8"/>
                  </a:lnTo>
                  <a:lnTo>
                    <a:pt x="20" y="4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1" y="4"/>
                  </a:lnTo>
                  <a:lnTo>
                    <a:pt x="55" y="8"/>
                  </a:lnTo>
                  <a:lnTo>
                    <a:pt x="59" y="8"/>
                  </a:lnTo>
                  <a:lnTo>
                    <a:pt x="59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3" name="Freeform 98"/>
            <p:cNvSpPr>
              <a:spLocks/>
            </p:cNvSpPr>
            <p:nvPr/>
          </p:nvSpPr>
          <p:spPr bwMode="auto">
            <a:xfrm>
              <a:off x="4946" y="2108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0 h 106"/>
                <a:gd name="T4" fmla="*/ 102 w 110"/>
                <a:gd name="T5" fmla="*/ 4 h 106"/>
                <a:gd name="T6" fmla="*/ 102 w 110"/>
                <a:gd name="T7" fmla="*/ 4 h 106"/>
                <a:gd name="T8" fmla="*/ 98 w 110"/>
                <a:gd name="T9" fmla="*/ 11 h 106"/>
                <a:gd name="T10" fmla="*/ 94 w 110"/>
                <a:gd name="T11" fmla="*/ 19 h 106"/>
                <a:gd name="T12" fmla="*/ 59 w 110"/>
                <a:gd name="T13" fmla="*/ 106 h 106"/>
                <a:gd name="T14" fmla="*/ 55 w 110"/>
                <a:gd name="T15" fmla="*/ 106 h 106"/>
                <a:gd name="T16" fmla="*/ 16 w 110"/>
                <a:gd name="T17" fmla="*/ 15 h 106"/>
                <a:gd name="T18" fmla="*/ 12 w 110"/>
                <a:gd name="T19" fmla="*/ 11 h 106"/>
                <a:gd name="T20" fmla="*/ 12 w 110"/>
                <a:gd name="T21" fmla="*/ 8 h 106"/>
                <a:gd name="T22" fmla="*/ 8 w 110"/>
                <a:gd name="T23" fmla="*/ 4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0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0 h 106"/>
                <a:gd name="T36" fmla="*/ 35 w 110"/>
                <a:gd name="T37" fmla="*/ 4 h 106"/>
                <a:gd name="T38" fmla="*/ 31 w 110"/>
                <a:gd name="T39" fmla="*/ 4 h 106"/>
                <a:gd name="T40" fmla="*/ 31 w 110"/>
                <a:gd name="T41" fmla="*/ 8 h 106"/>
                <a:gd name="T42" fmla="*/ 31 w 110"/>
                <a:gd name="T43" fmla="*/ 8 h 106"/>
                <a:gd name="T44" fmla="*/ 31 w 110"/>
                <a:gd name="T45" fmla="*/ 11 h 106"/>
                <a:gd name="T46" fmla="*/ 35 w 110"/>
                <a:gd name="T47" fmla="*/ 19 h 106"/>
                <a:gd name="T48" fmla="*/ 59 w 110"/>
                <a:gd name="T49" fmla="*/ 82 h 106"/>
                <a:gd name="T50" fmla="*/ 82 w 110"/>
                <a:gd name="T51" fmla="*/ 19 h 106"/>
                <a:gd name="T52" fmla="*/ 86 w 110"/>
                <a:gd name="T53" fmla="*/ 15 h 106"/>
                <a:gd name="T54" fmla="*/ 86 w 110"/>
                <a:gd name="T55" fmla="*/ 8 h 106"/>
                <a:gd name="T56" fmla="*/ 86 w 110"/>
                <a:gd name="T57" fmla="*/ 8 h 106"/>
                <a:gd name="T58" fmla="*/ 86 w 110"/>
                <a:gd name="T59" fmla="*/ 4 h 106"/>
                <a:gd name="T60" fmla="*/ 82 w 110"/>
                <a:gd name="T61" fmla="*/ 4 h 106"/>
                <a:gd name="T62" fmla="*/ 78 w 110"/>
                <a:gd name="T63" fmla="*/ 0 h 106"/>
                <a:gd name="T64" fmla="*/ 78 w 110"/>
                <a:gd name="T65" fmla="*/ 0 h 106"/>
                <a:gd name="T66" fmla="*/ 78 w 110"/>
                <a:gd name="T67" fmla="*/ 0 h 106"/>
                <a:gd name="T68" fmla="*/ 78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0"/>
                  </a:lnTo>
                  <a:lnTo>
                    <a:pt x="102" y="4"/>
                  </a:lnTo>
                  <a:lnTo>
                    <a:pt x="98" y="11"/>
                  </a:lnTo>
                  <a:lnTo>
                    <a:pt x="94" y="19"/>
                  </a:lnTo>
                  <a:lnTo>
                    <a:pt x="59" y="106"/>
                  </a:lnTo>
                  <a:lnTo>
                    <a:pt x="55" y="106"/>
                  </a:lnTo>
                  <a:lnTo>
                    <a:pt x="16" y="15"/>
                  </a:lnTo>
                  <a:lnTo>
                    <a:pt x="12" y="11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3" y="0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5" y="19"/>
                  </a:lnTo>
                  <a:lnTo>
                    <a:pt x="59" y="82"/>
                  </a:lnTo>
                  <a:lnTo>
                    <a:pt x="82" y="19"/>
                  </a:lnTo>
                  <a:lnTo>
                    <a:pt x="86" y="15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4" name="Freeform 99"/>
            <p:cNvSpPr>
              <a:spLocks noEditPoints="1"/>
            </p:cNvSpPr>
            <p:nvPr/>
          </p:nvSpPr>
          <p:spPr bwMode="auto">
            <a:xfrm>
              <a:off x="5060" y="2108"/>
              <a:ext cx="78" cy="106"/>
            </a:xfrm>
            <a:custGeom>
              <a:avLst/>
              <a:gdLst>
                <a:gd name="T0" fmla="*/ 27 w 78"/>
                <a:gd name="T1" fmla="*/ 55 h 106"/>
                <a:gd name="T2" fmla="*/ 27 w 78"/>
                <a:gd name="T3" fmla="*/ 86 h 106"/>
                <a:gd name="T4" fmla="*/ 27 w 78"/>
                <a:gd name="T5" fmla="*/ 94 h 106"/>
                <a:gd name="T6" fmla="*/ 31 w 78"/>
                <a:gd name="T7" fmla="*/ 98 h 106"/>
                <a:gd name="T8" fmla="*/ 31 w 78"/>
                <a:gd name="T9" fmla="*/ 102 h 106"/>
                <a:gd name="T10" fmla="*/ 39 w 78"/>
                <a:gd name="T11" fmla="*/ 102 h 106"/>
                <a:gd name="T12" fmla="*/ 43 w 78"/>
                <a:gd name="T13" fmla="*/ 102 h 106"/>
                <a:gd name="T14" fmla="*/ 43 w 78"/>
                <a:gd name="T15" fmla="*/ 106 h 106"/>
                <a:gd name="T16" fmla="*/ 0 w 78"/>
                <a:gd name="T17" fmla="*/ 106 h 106"/>
                <a:gd name="T18" fmla="*/ 0 w 78"/>
                <a:gd name="T19" fmla="*/ 102 h 106"/>
                <a:gd name="T20" fmla="*/ 4 w 78"/>
                <a:gd name="T21" fmla="*/ 102 h 106"/>
                <a:gd name="T22" fmla="*/ 8 w 78"/>
                <a:gd name="T23" fmla="*/ 102 h 106"/>
                <a:gd name="T24" fmla="*/ 12 w 78"/>
                <a:gd name="T25" fmla="*/ 98 h 106"/>
                <a:gd name="T26" fmla="*/ 12 w 78"/>
                <a:gd name="T27" fmla="*/ 94 h 106"/>
                <a:gd name="T28" fmla="*/ 12 w 78"/>
                <a:gd name="T29" fmla="*/ 86 h 106"/>
                <a:gd name="T30" fmla="*/ 12 w 78"/>
                <a:gd name="T31" fmla="*/ 19 h 106"/>
                <a:gd name="T32" fmla="*/ 12 w 78"/>
                <a:gd name="T33" fmla="*/ 8 h 106"/>
                <a:gd name="T34" fmla="*/ 12 w 78"/>
                <a:gd name="T35" fmla="*/ 4 h 106"/>
                <a:gd name="T36" fmla="*/ 8 w 78"/>
                <a:gd name="T37" fmla="*/ 4 h 106"/>
                <a:gd name="T38" fmla="*/ 4 w 78"/>
                <a:gd name="T39" fmla="*/ 0 h 106"/>
                <a:gd name="T40" fmla="*/ 0 w 78"/>
                <a:gd name="T41" fmla="*/ 0 h 106"/>
                <a:gd name="T42" fmla="*/ 0 w 78"/>
                <a:gd name="T43" fmla="*/ 0 h 106"/>
                <a:gd name="T44" fmla="*/ 35 w 78"/>
                <a:gd name="T45" fmla="*/ 0 h 106"/>
                <a:gd name="T46" fmla="*/ 51 w 78"/>
                <a:gd name="T47" fmla="*/ 0 h 106"/>
                <a:gd name="T48" fmla="*/ 59 w 78"/>
                <a:gd name="T49" fmla="*/ 4 h 106"/>
                <a:gd name="T50" fmla="*/ 66 w 78"/>
                <a:gd name="T51" fmla="*/ 8 h 106"/>
                <a:gd name="T52" fmla="*/ 74 w 78"/>
                <a:gd name="T53" fmla="*/ 11 h 106"/>
                <a:gd name="T54" fmla="*/ 78 w 78"/>
                <a:gd name="T55" fmla="*/ 19 h 106"/>
                <a:gd name="T56" fmla="*/ 78 w 78"/>
                <a:gd name="T57" fmla="*/ 27 h 106"/>
                <a:gd name="T58" fmla="*/ 74 w 78"/>
                <a:gd name="T59" fmla="*/ 39 h 106"/>
                <a:gd name="T60" fmla="*/ 70 w 78"/>
                <a:gd name="T61" fmla="*/ 51 h 106"/>
                <a:gd name="T62" fmla="*/ 59 w 78"/>
                <a:gd name="T63" fmla="*/ 55 h 106"/>
                <a:gd name="T64" fmla="*/ 47 w 78"/>
                <a:gd name="T65" fmla="*/ 59 h 106"/>
                <a:gd name="T66" fmla="*/ 43 w 78"/>
                <a:gd name="T67" fmla="*/ 59 h 106"/>
                <a:gd name="T68" fmla="*/ 35 w 78"/>
                <a:gd name="T69" fmla="*/ 55 h 106"/>
                <a:gd name="T70" fmla="*/ 31 w 78"/>
                <a:gd name="T71" fmla="*/ 55 h 106"/>
                <a:gd name="T72" fmla="*/ 27 w 78"/>
                <a:gd name="T73" fmla="*/ 55 h 106"/>
                <a:gd name="T74" fmla="*/ 27 w 78"/>
                <a:gd name="T75" fmla="*/ 51 h 106"/>
                <a:gd name="T76" fmla="*/ 31 w 78"/>
                <a:gd name="T77" fmla="*/ 51 h 106"/>
                <a:gd name="T78" fmla="*/ 35 w 78"/>
                <a:gd name="T79" fmla="*/ 51 h 106"/>
                <a:gd name="T80" fmla="*/ 39 w 78"/>
                <a:gd name="T81" fmla="*/ 51 h 106"/>
                <a:gd name="T82" fmla="*/ 39 w 78"/>
                <a:gd name="T83" fmla="*/ 51 h 106"/>
                <a:gd name="T84" fmla="*/ 47 w 78"/>
                <a:gd name="T85" fmla="*/ 51 h 106"/>
                <a:gd name="T86" fmla="*/ 55 w 78"/>
                <a:gd name="T87" fmla="*/ 47 h 106"/>
                <a:gd name="T88" fmla="*/ 59 w 78"/>
                <a:gd name="T89" fmla="*/ 39 h 106"/>
                <a:gd name="T90" fmla="*/ 59 w 78"/>
                <a:gd name="T91" fmla="*/ 31 h 106"/>
                <a:gd name="T92" fmla="*/ 59 w 78"/>
                <a:gd name="T93" fmla="*/ 23 h 106"/>
                <a:gd name="T94" fmla="*/ 59 w 78"/>
                <a:gd name="T95" fmla="*/ 15 h 106"/>
                <a:gd name="T96" fmla="*/ 55 w 78"/>
                <a:gd name="T97" fmla="*/ 11 h 106"/>
                <a:gd name="T98" fmla="*/ 51 w 78"/>
                <a:gd name="T99" fmla="*/ 8 h 106"/>
                <a:gd name="T100" fmla="*/ 43 w 78"/>
                <a:gd name="T101" fmla="*/ 4 h 106"/>
                <a:gd name="T102" fmla="*/ 39 w 78"/>
                <a:gd name="T103" fmla="*/ 4 h 106"/>
                <a:gd name="T104" fmla="*/ 31 w 78"/>
                <a:gd name="T105" fmla="*/ 4 h 106"/>
                <a:gd name="T106" fmla="*/ 27 w 78"/>
                <a:gd name="T107" fmla="*/ 8 h 106"/>
                <a:gd name="T108" fmla="*/ 27 w 78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06"/>
                <a:gd name="T167" fmla="*/ 78 w 78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06">
                  <a:moveTo>
                    <a:pt x="27" y="55"/>
                  </a:moveTo>
                  <a:lnTo>
                    <a:pt x="27" y="86"/>
                  </a:lnTo>
                  <a:lnTo>
                    <a:pt x="27" y="94"/>
                  </a:lnTo>
                  <a:lnTo>
                    <a:pt x="31" y="98"/>
                  </a:lnTo>
                  <a:lnTo>
                    <a:pt x="31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43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2" y="98"/>
                  </a:lnTo>
                  <a:lnTo>
                    <a:pt x="12" y="94"/>
                  </a:lnTo>
                  <a:lnTo>
                    <a:pt x="12" y="86"/>
                  </a:lnTo>
                  <a:lnTo>
                    <a:pt x="12" y="19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51" y="0"/>
                  </a:lnTo>
                  <a:lnTo>
                    <a:pt x="59" y="4"/>
                  </a:lnTo>
                  <a:lnTo>
                    <a:pt x="66" y="8"/>
                  </a:lnTo>
                  <a:lnTo>
                    <a:pt x="74" y="11"/>
                  </a:lnTo>
                  <a:lnTo>
                    <a:pt x="78" y="19"/>
                  </a:lnTo>
                  <a:lnTo>
                    <a:pt x="78" y="27"/>
                  </a:lnTo>
                  <a:lnTo>
                    <a:pt x="74" y="39"/>
                  </a:lnTo>
                  <a:lnTo>
                    <a:pt x="70" y="51"/>
                  </a:lnTo>
                  <a:lnTo>
                    <a:pt x="59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5" y="55"/>
                  </a:lnTo>
                  <a:lnTo>
                    <a:pt x="31" y="55"/>
                  </a:lnTo>
                  <a:lnTo>
                    <a:pt x="27" y="55"/>
                  </a:lnTo>
                  <a:close/>
                  <a:moveTo>
                    <a:pt x="27" y="51"/>
                  </a:moveTo>
                  <a:lnTo>
                    <a:pt x="31" y="51"/>
                  </a:lnTo>
                  <a:lnTo>
                    <a:pt x="35" y="51"/>
                  </a:lnTo>
                  <a:lnTo>
                    <a:pt x="39" y="51"/>
                  </a:lnTo>
                  <a:lnTo>
                    <a:pt x="47" y="51"/>
                  </a:lnTo>
                  <a:lnTo>
                    <a:pt x="55" y="47"/>
                  </a:lnTo>
                  <a:lnTo>
                    <a:pt x="59" y="39"/>
                  </a:lnTo>
                  <a:lnTo>
                    <a:pt x="59" y="31"/>
                  </a:lnTo>
                  <a:lnTo>
                    <a:pt x="59" y="23"/>
                  </a:lnTo>
                  <a:lnTo>
                    <a:pt x="59" y="15"/>
                  </a:lnTo>
                  <a:lnTo>
                    <a:pt x="55" y="11"/>
                  </a:lnTo>
                  <a:lnTo>
                    <a:pt x="51" y="8"/>
                  </a:lnTo>
                  <a:lnTo>
                    <a:pt x="43" y="4"/>
                  </a:lnTo>
                  <a:lnTo>
                    <a:pt x="39" y="4"/>
                  </a:lnTo>
                  <a:lnTo>
                    <a:pt x="31" y="4"/>
                  </a:lnTo>
                  <a:lnTo>
                    <a:pt x="27" y="8"/>
                  </a:lnTo>
                  <a:lnTo>
                    <a:pt x="27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5" name="Freeform 100"/>
            <p:cNvSpPr>
              <a:spLocks/>
            </p:cNvSpPr>
            <p:nvPr/>
          </p:nvSpPr>
          <p:spPr bwMode="auto">
            <a:xfrm>
              <a:off x="5466" y="2112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0 h 106"/>
                <a:gd name="T4" fmla="*/ 102 w 110"/>
                <a:gd name="T5" fmla="*/ 4 h 106"/>
                <a:gd name="T6" fmla="*/ 98 w 110"/>
                <a:gd name="T7" fmla="*/ 4 h 106"/>
                <a:gd name="T8" fmla="*/ 94 w 110"/>
                <a:gd name="T9" fmla="*/ 11 h 106"/>
                <a:gd name="T10" fmla="*/ 94 w 110"/>
                <a:gd name="T11" fmla="*/ 19 h 106"/>
                <a:gd name="T12" fmla="*/ 59 w 110"/>
                <a:gd name="T13" fmla="*/ 106 h 106"/>
                <a:gd name="T14" fmla="*/ 55 w 110"/>
                <a:gd name="T15" fmla="*/ 106 h 106"/>
                <a:gd name="T16" fmla="*/ 15 w 110"/>
                <a:gd name="T17" fmla="*/ 15 h 106"/>
                <a:gd name="T18" fmla="*/ 11 w 110"/>
                <a:gd name="T19" fmla="*/ 11 h 106"/>
                <a:gd name="T20" fmla="*/ 11 w 110"/>
                <a:gd name="T21" fmla="*/ 8 h 106"/>
                <a:gd name="T22" fmla="*/ 8 w 110"/>
                <a:gd name="T23" fmla="*/ 4 h 106"/>
                <a:gd name="T24" fmla="*/ 8 w 110"/>
                <a:gd name="T25" fmla="*/ 4 h 106"/>
                <a:gd name="T26" fmla="*/ 4 w 110"/>
                <a:gd name="T27" fmla="*/ 4 h 106"/>
                <a:gd name="T28" fmla="*/ 0 w 110"/>
                <a:gd name="T29" fmla="*/ 0 h 106"/>
                <a:gd name="T30" fmla="*/ 0 w 110"/>
                <a:gd name="T31" fmla="*/ 0 h 106"/>
                <a:gd name="T32" fmla="*/ 39 w 110"/>
                <a:gd name="T33" fmla="*/ 0 h 106"/>
                <a:gd name="T34" fmla="*/ 39 w 110"/>
                <a:gd name="T35" fmla="*/ 0 h 106"/>
                <a:gd name="T36" fmla="*/ 35 w 110"/>
                <a:gd name="T37" fmla="*/ 4 h 106"/>
                <a:gd name="T38" fmla="*/ 31 w 110"/>
                <a:gd name="T39" fmla="*/ 4 h 106"/>
                <a:gd name="T40" fmla="*/ 31 w 110"/>
                <a:gd name="T41" fmla="*/ 8 h 106"/>
                <a:gd name="T42" fmla="*/ 31 w 110"/>
                <a:gd name="T43" fmla="*/ 8 h 106"/>
                <a:gd name="T44" fmla="*/ 31 w 110"/>
                <a:gd name="T45" fmla="*/ 11 h 106"/>
                <a:gd name="T46" fmla="*/ 31 w 110"/>
                <a:gd name="T47" fmla="*/ 19 h 106"/>
                <a:gd name="T48" fmla="*/ 59 w 110"/>
                <a:gd name="T49" fmla="*/ 82 h 106"/>
                <a:gd name="T50" fmla="*/ 82 w 110"/>
                <a:gd name="T51" fmla="*/ 19 h 106"/>
                <a:gd name="T52" fmla="*/ 86 w 110"/>
                <a:gd name="T53" fmla="*/ 15 h 106"/>
                <a:gd name="T54" fmla="*/ 86 w 110"/>
                <a:gd name="T55" fmla="*/ 8 h 106"/>
                <a:gd name="T56" fmla="*/ 86 w 110"/>
                <a:gd name="T57" fmla="*/ 8 h 106"/>
                <a:gd name="T58" fmla="*/ 86 w 110"/>
                <a:gd name="T59" fmla="*/ 4 h 106"/>
                <a:gd name="T60" fmla="*/ 82 w 110"/>
                <a:gd name="T61" fmla="*/ 4 h 106"/>
                <a:gd name="T62" fmla="*/ 78 w 110"/>
                <a:gd name="T63" fmla="*/ 0 h 106"/>
                <a:gd name="T64" fmla="*/ 78 w 110"/>
                <a:gd name="T65" fmla="*/ 0 h 106"/>
                <a:gd name="T66" fmla="*/ 74 w 110"/>
                <a:gd name="T67" fmla="*/ 0 h 106"/>
                <a:gd name="T68" fmla="*/ 74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0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94" y="11"/>
                  </a:lnTo>
                  <a:lnTo>
                    <a:pt x="94" y="19"/>
                  </a:lnTo>
                  <a:lnTo>
                    <a:pt x="59" y="106"/>
                  </a:lnTo>
                  <a:lnTo>
                    <a:pt x="55" y="106"/>
                  </a:lnTo>
                  <a:lnTo>
                    <a:pt x="15" y="15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31" y="11"/>
                  </a:lnTo>
                  <a:lnTo>
                    <a:pt x="31" y="19"/>
                  </a:lnTo>
                  <a:lnTo>
                    <a:pt x="59" y="82"/>
                  </a:lnTo>
                  <a:lnTo>
                    <a:pt x="82" y="19"/>
                  </a:lnTo>
                  <a:lnTo>
                    <a:pt x="86" y="15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6" name="Freeform 101"/>
            <p:cNvSpPr>
              <a:spLocks noEditPoints="1"/>
            </p:cNvSpPr>
            <p:nvPr/>
          </p:nvSpPr>
          <p:spPr bwMode="auto">
            <a:xfrm>
              <a:off x="5576" y="2112"/>
              <a:ext cx="82" cy="106"/>
            </a:xfrm>
            <a:custGeom>
              <a:avLst/>
              <a:gdLst>
                <a:gd name="T0" fmla="*/ 31 w 82"/>
                <a:gd name="T1" fmla="*/ 55 h 106"/>
                <a:gd name="T2" fmla="*/ 31 w 82"/>
                <a:gd name="T3" fmla="*/ 86 h 106"/>
                <a:gd name="T4" fmla="*/ 31 w 82"/>
                <a:gd name="T5" fmla="*/ 94 h 106"/>
                <a:gd name="T6" fmla="*/ 31 w 82"/>
                <a:gd name="T7" fmla="*/ 98 h 106"/>
                <a:gd name="T8" fmla="*/ 35 w 82"/>
                <a:gd name="T9" fmla="*/ 102 h 106"/>
                <a:gd name="T10" fmla="*/ 43 w 82"/>
                <a:gd name="T11" fmla="*/ 102 h 106"/>
                <a:gd name="T12" fmla="*/ 47 w 82"/>
                <a:gd name="T13" fmla="*/ 102 h 106"/>
                <a:gd name="T14" fmla="*/ 47 w 82"/>
                <a:gd name="T15" fmla="*/ 106 h 106"/>
                <a:gd name="T16" fmla="*/ 0 w 82"/>
                <a:gd name="T17" fmla="*/ 106 h 106"/>
                <a:gd name="T18" fmla="*/ 0 w 82"/>
                <a:gd name="T19" fmla="*/ 102 h 106"/>
                <a:gd name="T20" fmla="*/ 3 w 82"/>
                <a:gd name="T21" fmla="*/ 102 h 106"/>
                <a:gd name="T22" fmla="*/ 11 w 82"/>
                <a:gd name="T23" fmla="*/ 102 h 106"/>
                <a:gd name="T24" fmla="*/ 15 w 82"/>
                <a:gd name="T25" fmla="*/ 98 h 106"/>
                <a:gd name="T26" fmla="*/ 15 w 82"/>
                <a:gd name="T27" fmla="*/ 94 h 106"/>
                <a:gd name="T28" fmla="*/ 15 w 82"/>
                <a:gd name="T29" fmla="*/ 86 h 106"/>
                <a:gd name="T30" fmla="*/ 15 w 82"/>
                <a:gd name="T31" fmla="*/ 19 h 106"/>
                <a:gd name="T32" fmla="*/ 15 w 82"/>
                <a:gd name="T33" fmla="*/ 8 h 106"/>
                <a:gd name="T34" fmla="*/ 15 w 82"/>
                <a:gd name="T35" fmla="*/ 4 h 106"/>
                <a:gd name="T36" fmla="*/ 11 w 82"/>
                <a:gd name="T37" fmla="*/ 4 h 106"/>
                <a:gd name="T38" fmla="*/ 3 w 82"/>
                <a:gd name="T39" fmla="*/ 0 h 106"/>
                <a:gd name="T40" fmla="*/ 0 w 82"/>
                <a:gd name="T41" fmla="*/ 0 h 106"/>
                <a:gd name="T42" fmla="*/ 0 w 82"/>
                <a:gd name="T43" fmla="*/ 0 h 106"/>
                <a:gd name="T44" fmla="*/ 39 w 82"/>
                <a:gd name="T45" fmla="*/ 0 h 106"/>
                <a:gd name="T46" fmla="*/ 51 w 82"/>
                <a:gd name="T47" fmla="*/ 0 h 106"/>
                <a:gd name="T48" fmla="*/ 62 w 82"/>
                <a:gd name="T49" fmla="*/ 4 h 106"/>
                <a:gd name="T50" fmla="*/ 70 w 82"/>
                <a:gd name="T51" fmla="*/ 8 h 106"/>
                <a:gd name="T52" fmla="*/ 74 w 82"/>
                <a:gd name="T53" fmla="*/ 11 h 106"/>
                <a:gd name="T54" fmla="*/ 82 w 82"/>
                <a:gd name="T55" fmla="*/ 19 h 106"/>
                <a:gd name="T56" fmla="*/ 82 w 82"/>
                <a:gd name="T57" fmla="*/ 27 h 106"/>
                <a:gd name="T58" fmla="*/ 78 w 82"/>
                <a:gd name="T59" fmla="*/ 39 h 106"/>
                <a:gd name="T60" fmla="*/ 74 w 82"/>
                <a:gd name="T61" fmla="*/ 51 h 106"/>
                <a:gd name="T62" fmla="*/ 62 w 82"/>
                <a:gd name="T63" fmla="*/ 55 h 106"/>
                <a:gd name="T64" fmla="*/ 47 w 82"/>
                <a:gd name="T65" fmla="*/ 59 h 106"/>
                <a:gd name="T66" fmla="*/ 43 w 82"/>
                <a:gd name="T67" fmla="*/ 59 h 106"/>
                <a:gd name="T68" fmla="*/ 39 w 82"/>
                <a:gd name="T69" fmla="*/ 55 h 106"/>
                <a:gd name="T70" fmla="*/ 35 w 82"/>
                <a:gd name="T71" fmla="*/ 55 h 106"/>
                <a:gd name="T72" fmla="*/ 31 w 82"/>
                <a:gd name="T73" fmla="*/ 55 h 106"/>
                <a:gd name="T74" fmla="*/ 31 w 82"/>
                <a:gd name="T75" fmla="*/ 51 h 106"/>
                <a:gd name="T76" fmla="*/ 35 w 82"/>
                <a:gd name="T77" fmla="*/ 51 h 106"/>
                <a:gd name="T78" fmla="*/ 39 w 82"/>
                <a:gd name="T79" fmla="*/ 51 h 106"/>
                <a:gd name="T80" fmla="*/ 43 w 82"/>
                <a:gd name="T81" fmla="*/ 51 h 106"/>
                <a:gd name="T82" fmla="*/ 43 w 82"/>
                <a:gd name="T83" fmla="*/ 51 h 106"/>
                <a:gd name="T84" fmla="*/ 51 w 82"/>
                <a:gd name="T85" fmla="*/ 51 h 106"/>
                <a:gd name="T86" fmla="*/ 58 w 82"/>
                <a:gd name="T87" fmla="*/ 47 h 106"/>
                <a:gd name="T88" fmla="*/ 62 w 82"/>
                <a:gd name="T89" fmla="*/ 39 h 106"/>
                <a:gd name="T90" fmla="*/ 62 w 82"/>
                <a:gd name="T91" fmla="*/ 31 h 106"/>
                <a:gd name="T92" fmla="*/ 62 w 82"/>
                <a:gd name="T93" fmla="*/ 23 h 106"/>
                <a:gd name="T94" fmla="*/ 62 w 82"/>
                <a:gd name="T95" fmla="*/ 15 h 106"/>
                <a:gd name="T96" fmla="*/ 58 w 82"/>
                <a:gd name="T97" fmla="*/ 11 h 106"/>
                <a:gd name="T98" fmla="*/ 54 w 82"/>
                <a:gd name="T99" fmla="*/ 8 h 106"/>
                <a:gd name="T100" fmla="*/ 47 w 82"/>
                <a:gd name="T101" fmla="*/ 4 h 106"/>
                <a:gd name="T102" fmla="*/ 43 w 82"/>
                <a:gd name="T103" fmla="*/ 4 h 106"/>
                <a:gd name="T104" fmla="*/ 35 w 82"/>
                <a:gd name="T105" fmla="*/ 4 h 106"/>
                <a:gd name="T106" fmla="*/ 31 w 82"/>
                <a:gd name="T107" fmla="*/ 8 h 106"/>
                <a:gd name="T108" fmla="*/ 31 w 82"/>
                <a:gd name="T109" fmla="*/ 51 h 1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6"/>
                <a:gd name="T167" fmla="*/ 82 w 82"/>
                <a:gd name="T168" fmla="*/ 106 h 1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6">
                  <a:moveTo>
                    <a:pt x="31" y="55"/>
                  </a:moveTo>
                  <a:lnTo>
                    <a:pt x="31" y="86"/>
                  </a:lnTo>
                  <a:lnTo>
                    <a:pt x="31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43" y="102"/>
                  </a:lnTo>
                  <a:lnTo>
                    <a:pt x="47" y="102"/>
                  </a:lnTo>
                  <a:lnTo>
                    <a:pt x="47" y="106"/>
                  </a:lnTo>
                  <a:lnTo>
                    <a:pt x="0" y="106"/>
                  </a:lnTo>
                  <a:lnTo>
                    <a:pt x="0" y="102"/>
                  </a:lnTo>
                  <a:lnTo>
                    <a:pt x="3" y="102"/>
                  </a:lnTo>
                  <a:lnTo>
                    <a:pt x="11" y="102"/>
                  </a:lnTo>
                  <a:lnTo>
                    <a:pt x="15" y="98"/>
                  </a:lnTo>
                  <a:lnTo>
                    <a:pt x="15" y="94"/>
                  </a:lnTo>
                  <a:lnTo>
                    <a:pt x="15" y="86"/>
                  </a:lnTo>
                  <a:lnTo>
                    <a:pt x="15" y="19"/>
                  </a:lnTo>
                  <a:lnTo>
                    <a:pt x="15" y="8"/>
                  </a:lnTo>
                  <a:lnTo>
                    <a:pt x="15" y="4"/>
                  </a:lnTo>
                  <a:lnTo>
                    <a:pt x="11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4" y="11"/>
                  </a:lnTo>
                  <a:lnTo>
                    <a:pt x="82" y="19"/>
                  </a:lnTo>
                  <a:lnTo>
                    <a:pt x="82" y="27"/>
                  </a:lnTo>
                  <a:lnTo>
                    <a:pt x="78" y="39"/>
                  </a:lnTo>
                  <a:lnTo>
                    <a:pt x="74" y="51"/>
                  </a:lnTo>
                  <a:lnTo>
                    <a:pt x="62" y="55"/>
                  </a:lnTo>
                  <a:lnTo>
                    <a:pt x="47" y="59"/>
                  </a:lnTo>
                  <a:lnTo>
                    <a:pt x="43" y="59"/>
                  </a:lnTo>
                  <a:lnTo>
                    <a:pt x="39" y="55"/>
                  </a:lnTo>
                  <a:lnTo>
                    <a:pt x="35" y="55"/>
                  </a:lnTo>
                  <a:lnTo>
                    <a:pt x="31" y="55"/>
                  </a:lnTo>
                  <a:close/>
                  <a:moveTo>
                    <a:pt x="31" y="51"/>
                  </a:moveTo>
                  <a:lnTo>
                    <a:pt x="35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51" y="51"/>
                  </a:lnTo>
                  <a:lnTo>
                    <a:pt x="58" y="47"/>
                  </a:lnTo>
                  <a:lnTo>
                    <a:pt x="62" y="39"/>
                  </a:lnTo>
                  <a:lnTo>
                    <a:pt x="62" y="31"/>
                  </a:lnTo>
                  <a:lnTo>
                    <a:pt x="62" y="23"/>
                  </a:lnTo>
                  <a:lnTo>
                    <a:pt x="62" y="15"/>
                  </a:lnTo>
                  <a:lnTo>
                    <a:pt x="58" y="11"/>
                  </a:lnTo>
                  <a:lnTo>
                    <a:pt x="54" y="8"/>
                  </a:lnTo>
                  <a:lnTo>
                    <a:pt x="47" y="4"/>
                  </a:lnTo>
                  <a:lnTo>
                    <a:pt x="43" y="4"/>
                  </a:lnTo>
                  <a:lnTo>
                    <a:pt x="35" y="4"/>
                  </a:lnTo>
                  <a:lnTo>
                    <a:pt x="31" y="8"/>
                  </a:lnTo>
                  <a:lnTo>
                    <a:pt x="31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7" name="Freeform 102"/>
            <p:cNvSpPr>
              <a:spLocks/>
            </p:cNvSpPr>
            <p:nvPr/>
          </p:nvSpPr>
          <p:spPr bwMode="auto">
            <a:xfrm>
              <a:off x="4649" y="2447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0 h 106"/>
                <a:gd name="T4" fmla="*/ 106 w 110"/>
                <a:gd name="T5" fmla="*/ 0 h 106"/>
                <a:gd name="T6" fmla="*/ 102 w 110"/>
                <a:gd name="T7" fmla="*/ 4 h 106"/>
                <a:gd name="T8" fmla="*/ 98 w 110"/>
                <a:gd name="T9" fmla="*/ 8 h 106"/>
                <a:gd name="T10" fmla="*/ 94 w 110"/>
                <a:gd name="T11" fmla="*/ 16 h 106"/>
                <a:gd name="T12" fmla="*/ 59 w 110"/>
                <a:gd name="T13" fmla="*/ 106 h 106"/>
                <a:gd name="T14" fmla="*/ 55 w 110"/>
                <a:gd name="T15" fmla="*/ 106 h 106"/>
                <a:gd name="T16" fmla="*/ 16 w 110"/>
                <a:gd name="T17" fmla="*/ 16 h 106"/>
                <a:gd name="T18" fmla="*/ 12 w 110"/>
                <a:gd name="T19" fmla="*/ 8 h 106"/>
                <a:gd name="T20" fmla="*/ 12 w 110"/>
                <a:gd name="T21" fmla="*/ 8 h 106"/>
                <a:gd name="T22" fmla="*/ 8 w 110"/>
                <a:gd name="T23" fmla="*/ 4 h 106"/>
                <a:gd name="T24" fmla="*/ 8 w 110"/>
                <a:gd name="T25" fmla="*/ 0 h 106"/>
                <a:gd name="T26" fmla="*/ 4 w 110"/>
                <a:gd name="T27" fmla="*/ 0 h 106"/>
                <a:gd name="T28" fmla="*/ 0 w 110"/>
                <a:gd name="T29" fmla="*/ 0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0 h 106"/>
                <a:gd name="T36" fmla="*/ 35 w 110"/>
                <a:gd name="T37" fmla="*/ 0 h 106"/>
                <a:gd name="T38" fmla="*/ 31 w 110"/>
                <a:gd name="T39" fmla="*/ 4 h 106"/>
                <a:gd name="T40" fmla="*/ 31 w 110"/>
                <a:gd name="T41" fmla="*/ 4 h 106"/>
                <a:gd name="T42" fmla="*/ 31 w 110"/>
                <a:gd name="T43" fmla="*/ 8 h 106"/>
                <a:gd name="T44" fmla="*/ 31 w 110"/>
                <a:gd name="T45" fmla="*/ 12 h 106"/>
                <a:gd name="T46" fmla="*/ 35 w 110"/>
                <a:gd name="T47" fmla="*/ 20 h 106"/>
                <a:gd name="T48" fmla="*/ 63 w 110"/>
                <a:gd name="T49" fmla="*/ 79 h 106"/>
                <a:gd name="T50" fmla="*/ 86 w 110"/>
                <a:gd name="T51" fmla="*/ 20 h 106"/>
                <a:gd name="T52" fmla="*/ 86 w 110"/>
                <a:gd name="T53" fmla="*/ 12 h 106"/>
                <a:gd name="T54" fmla="*/ 90 w 110"/>
                <a:gd name="T55" fmla="*/ 8 h 106"/>
                <a:gd name="T56" fmla="*/ 86 w 110"/>
                <a:gd name="T57" fmla="*/ 4 h 106"/>
                <a:gd name="T58" fmla="*/ 86 w 110"/>
                <a:gd name="T59" fmla="*/ 4 h 106"/>
                <a:gd name="T60" fmla="*/ 82 w 110"/>
                <a:gd name="T61" fmla="*/ 0 h 106"/>
                <a:gd name="T62" fmla="*/ 78 w 110"/>
                <a:gd name="T63" fmla="*/ 0 h 106"/>
                <a:gd name="T64" fmla="*/ 78 w 110"/>
                <a:gd name="T65" fmla="*/ 0 h 106"/>
                <a:gd name="T66" fmla="*/ 78 w 110"/>
                <a:gd name="T67" fmla="*/ 0 h 106"/>
                <a:gd name="T68" fmla="*/ 78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0"/>
                  </a:lnTo>
                  <a:lnTo>
                    <a:pt x="106" y="0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4" y="16"/>
                  </a:lnTo>
                  <a:lnTo>
                    <a:pt x="59" y="106"/>
                  </a:lnTo>
                  <a:lnTo>
                    <a:pt x="55" y="106"/>
                  </a:lnTo>
                  <a:lnTo>
                    <a:pt x="16" y="16"/>
                  </a:lnTo>
                  <a:lnTo>
                    <a:pt x="12" y="8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31" y="4"/>
                  </a:lnTo>
                  <a:lnTo>
                    <a:pt x="31" y="8"/>
                  </a:lnTo>
                  <a:lnTo>
                    <a:pt x="31" y="12"/>
                  </a:lnTo>
                  <a:lnTo>
                    <a:pt x="35" y="20"/>
                  </a:lnTo>
                  <a:lnTo>
                    <a:pt x="63" y="79"/>
                  </a:lnTo>
                  <a:lnTo>
                    <a:pt x="86" y="20"/>
                  </a:lnTo>
                  <a:lnTo>
                    <a:pt x="86" y="12"/>
                  </a:lnTo>
                  <a:lnTo>
                    <a:pt x="90" y="8"/>
                  </a:lnTo>
                  <a:lnTo>
                    <a:pt x="86" y="4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8" name="Freeform 103"/>
            <p:cNvSpPr>
              <a:spLocks/>
            </p:cNvSpPr>
            <p:nvPr/>
          </p:nvSpPr>
          <p:spPr bwMode="auto">
            <a:xfrm>
              <a:off x="5201" y="2484"/>
              <a:ext cx="114" cy="106"/>
            </a:xfrm>
            <a:custGeom>
              <a:avLst/>
              <a:gdLst>
                <a:gd name="T0" fmla="*/ 0 w 114"/>
                <a:gd name="T1" fmla="*/ 0 h 106"/>
                <a:gd name="T2" fmla="*/ 27 w 114"/>
                <a:gd name="T3" fmla="*/ 0 h 106"/>
                <a:gd name="T4" fmla="*/ 94 w 114"/>
                <a:gd name="T5" fmla="*/ 79 h 106"/>
                <a:gd name="T6" fmla="*/ 94 w 114"/>
                <a:gd name="T7" fmla="*/ 16 h 106"/>
                <a:gd name="T8" fmla="*/ 94 w 114"/>
                <a:gd name="T9" fmla="*/ 8 h 106"/>
                <a:gd name="T10" fmla="*/ 90 w 114"/>
                <a:gd name="T11" fmla="*/ 4 h 106"/>
                <a:gd name="T12" fmla="*/ 90 w 114"/>
                <a:gd name="T13" fmla="*/ 0 h 106"/>
                <a:gd name="T14" fmla="*/ 82 w 114"/>
                <a:gd name="T15" fmla="*/ 0 h 106"/>
                <a:gd name="T16" fmla="*/ 78 w 114"/>
                <a:gd name="T17" fmla="*/ 0 h 106"/>
                <a:gd name="T18" fmla="*/ 78 w 114"/>
                <a:gd name="T19" fmla="*/ 0 h 106"/>
                <a:gd name="T20" fmla="*/ 114 w 114"/>
                <a:gd name="T21" fmla="*/ 0 h 106"/>
                <a:gd name="T22" fmla="*/ 114 w 114"/>
                <a:gd name="T23" fmla="*/ 0 h 106"/>
                <a:gd name="T24" fmla="*/ 110 w 114"/>
                <a:gd name="T25" fmla="*/ 0 h 106"/>
                <a:gd name="T26" fmla="*/ 106 w 114"/>
                <a:gd name="T27" fmla="*/ 0 h 106"/>
                <a:gd name="T28" fmla="*/ 102 w 114"/>
                <a:gd name="T29" fmla="*/ 4 h 106"/>
                <a:gd name="T30" fmla="*/ 102 w 114"/>
                <a:gd name="T31" fmla="*/ 8 h 106"/>
                <a:gd name="T32" fmla="*/ 102 w 114"/>
                <a:gd name="T33" fmla="*/ 16 h 106"/>
                <a:gd name="T34" fmla="*/ 102 w 114"/>
                <a:gd name="T35" fmla="*/ 106 h 106"/>
                <a:gd name="T36" fmla="*/ 98 w 114"/>
                <a:gd name="T37" fmla="*/ 106 h 106"/>
                <a:gd name="T38" fmla="*/ 27 w 114"/>
                <a:gd name="T39" fmla="*/ 20 h 106"/>
                <a:gd name="T40" fmla="*/ 27 w 114"/>
                <a:gd name="T41" fmla="*/ 87 h 106"/>
                <a:gd name="T42" fmla="*/ 27 w 114"/>
                <a:gd name="T43" fmla="*/ 94 h 106"/>
                <a:gd name="T44" fmla="*/ 31 w 114"/>
                <a:gd name="T45" fmla="*/ 98 h 106"/>
                <a:gd name="T46" fmla="*/ 35 w 114"/>
                <a:gd name="T47" fmla="*/ 102 h 106"/>
                <a:gd name="T48" fmla="*/ 39 w 114"/>
                <a:gd name="T49" fmla="*/ 102 h 106"/>
                <a:gd name="T50" fmla="*/ 43 w 114"/>
                <a:gd name="T51" fmla="*/ 102 h 106"/>
                <a:gd name="T52" fmla="*/ 43 w 114"/>
                <a:gd name="T53" fmla="*/ 102 h 106"/>
                <a:gd name="T54" fmla="*/ 8 w 114"/>
                <a:gd name="T55" fmla="*/ 102 h 106"/>
                <a:gd name="T56" fmla="*/ 8 w 114"/>
                <a:gd name="T57" fmla="*/ 102 h 106"/>
                <a:gd name="T58" fmla="*/ 12 w 114"/>
                <a:gd name="T59" fmla="*/ 102 h 106"/>
                <a:gd name="T60" fmla="*/ 16 w 114"/>
                <a:gd name="T61" fmla="*/ 102 h 106"/>
                <a:gd name="T62" fmla="*/ 20 w 114"/>
                <a:gd name="T63" fmla="*/ 98 h 106"/>
                <a:gd name="T64" fmla="*/ 24 w 114"/>
                <a:gd name="T65" fmla="*/ 94 h 106"/>
                <a:gd name="T66" fmla="*/ 24 w 114"/>
                <a:gd name="T67" fmla="*/ 87 h 106"/>
                <a:gd name="T68" fmla="*/ 24 w 114"/>
                <a:gd name="T69" fmla="*/ 12 h 106"/>
                <a:gd name="T70" fmla="*/ 20 w 114"/>
                <a:gd name="T71" fmla="*/ 8 h 106"/>
                <a:gd name="T72" fmla="*/ 16 w 114"/>
                <a:gd name="T73" fmla="*/ 4 h 106"/>
                <a:gd name="T74" fmla="*/ 12 w 114"/>
                <a:gd name="T75" fmla="*/ 4 h 106"/>
                <a:gd name="T76" fmla="*/ 8 w 114"/>
                <a:gd name="T77" fmla="*/ 4 h 106"/>
                <a:gd name="T78" fmla="*/ 4 w 114"/>
                <a:gd name="T79" fmla="*/ 0 h 106"/>
                <a:gd name="T80" fmla="*/ 0 w 114"/>
                <a:gd name="T81" fmla="*/ 0 h 106"/>
                <a:gd name="T82" fmla="*/ 0 w 114"/>
                <a:gd name="T83" fmla="*/ 0 h 1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4"/>
                <a:gd name="T127" fmla="*/ 0 h 106"/>
                <a:gd name="T128" fmla="*/ 114 w 114"/>
                <a:gd name="T129" fmla="*/ 106 h 1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4" h="106">
                  <a:moveTo>
                    <a:pt x="0" y="0"/>
                  </a:moveTo>
                  <a:lnTo>
                    <a:pt x="27" y="0"/>
                  </a:lnTo>
                  <a:lnTo>
                    <a:pt x="94" y="79"/>
                  </a:lnTo>
                  <a:lnTo>
                    <a:pt x="94" y="16"/>
                  </a:lnTo>
                  <a:lnTo>
                    <a:pt x="94" y="8"/>
                  </a:lnTo>
                  <a:lnTo>
                    <a:pt x="90" y="4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114" y="0"/>
                  </a:lnTo>
                  <a:lnTo>
                    <a:pt x="110" y="0"/>
                  </a:lnTo>
                  <a:lnTo>
                    <a:pt x="106" y="0"/>
                  </a:lnTo>
                  <a:lnTo>
                    <a:pt x="102" y="4"/>
                  </a:lnTo>
                  <a:lnTo>
                    <a:pt x="102" y="8"/>
                  </a:lnTo>
                  <a:lnTo>
                    <a:pt x="102" y="16"/>
                  </a:lnTo>
                  <a:lnTo>
                    <a:pt x="102" y="106"/>
                  </a:lnTo>
                  <a:lnTo>
                    <a:pt x="98" y="106"/>
                  </a:lnTo>
                  <a:lnTo>
                    <a:pt x="27" y="20"/>
                  </a:lnTo>
                  <a:lnTo>
                    <a:pt x="27" y="87"/>
                  </a:lnTo>
                  <a:lnTo>
                    <a:pt x="27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8" y="102"/>
                  </a:lnTo>
                  <a:lnTo>
                    <a:pt x="12" y="102"/>
                  </a:lnTo>
                  <a:lnTo>
                    <a:pt x="16" y="102"/>
                  </a:lnTo>
                  <a:lnTo>
                    <a:pt x="20" y="98"/>
                  </a:lnTo>
                  <a:lnTo>
                    <a:pt x="24" y="94"/>
                  </a:lnTo>
                  <a:lnTo>
                    <a:pt x="24" y="87"/>
                  </a:lnTo>
                  <a:lnTo>
                    <a:pt x="24" y="12"/>
                  </a:lnTo>
                  <a:lnTo>
                    <a:pt x="20" y="8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59" name="Freeform 104"/>
            <p:cNvSpPr>
              <a:spLocks noEditPoints="1"/>
            </p:cNvSpPr>
            <p:nvPr/>
          </p:nvSpPr>
          <p:spPr bwMode="auto">
            <a:xfrm>
              <a:off x="5319" y="2484"/>
              <a:ext cx="82" cy="102"/>
            </a:xfrm>
            <a:custGeom>
              <a:avLst/>
              <a:gdLst>
                <a:gd name="T0" fmla="*/ 31 w 82"/>
                <a:gd name="T1" fmla="*/ 55 h 102"/>
                <a:gd name="T2" fmla="*/ 31 w 82"/>
                <a:gd name="T3" fmla="*/ 87 h 102"/>
                <a:gd name="T4" fmla="*/ 31 w 82"/>
                <a:gd name="T5" fmla="*/ 94 h 102"/>
                <a:gd name="T6" fmla="*/ 31 w 82"/>
                <a:gd name="T7" fmla="*/ 98 h 102"/>
                <a:gd name="T8" fmla="*/ 35 w 82"/>
                <a:gd name="T9" fmla="*/ 102 h 102"/>
                <a:gd name="T10" fmla="*/ 39 w 82"/>
                <a:gd name="T11" fmla="*/ 102 h 102"/>
                <a:gd name="T12" fmla="*/ 43 w 82"/>
                <a:gd name="T13" fmla="*/ 102 h 102"/>
                <a:gd name="T14" fmla="*/ 43 w 82"/>
                <a:gd name="T15" fmla="*/ 102 h 102"/>
                <a:gd name="T16" fmla="*/ 0 w 82"/>
                <a:gd name="T17" fmla="*/ 102 h 102"/>
                <a:gd name="T18" fmla="*/ 0 w 82"/>
                <a:gd name="T19" fmla="*/ 102 h 102"/>
                <a:gd name="T20" fmla="*/ 4 w 82"/>
                <a:gd name="T21" fmla="*/ 102 h 102"/>
                <a:gd name="T22" fmla="*/ 11 w 82"/>
                <a:gd name="T23" fmla="*/ 98 h 102"/>
                <a:gd name="T24" fmla="*/ 15 w 82"/>
                <a:gd name="T25" fmla="*/ 98 h 102"/>
                <a:gd name="T26" fmla="*/ 15 w 82"/>
                <a:gd name="T27" fmla="*/ 94 h 102"/>
                <a:gd name="T28" fmla="*/ 15 w 82"/>
                <a:gd name="T29" fmla="*/ 87 h 102"/>
                <a:gd name="T30" fmla="*/ 15 w 82"/>
                <a:gd name="T31" fmla="*/ 16 h 102"/>
                <a:gd name="T32" fmla="*/ 15 w 82"/>
                <a:gd name="T33" fmla="*/ 8 h 102"/>
                <a:gd name="T34" fmla="*/ 11 w 82"/>
                <a:gd name="T35" fmla="*/ 4 h 102"/>
                <a:gd name="T36" fmla="*/ 11 w 82"/>
                <a:gd name="T37" fmla="*/ 0 h 102"/>
                <a:gd name="T38" fmla="*/ 4 w 82"/>
                <a:gd name="T39" fmla="*/ 0 h 102"/>
                <a:gd name="T40" fmla="*/ 0 w 82"/>
                <a:gd name="T41" fmla="*/ 0 h 102"/>
                <a:gd name="T42" fmla="*/ 0 w 82"/>
                <a:gd name="T43" fmla="*/ 0 h 102"/>
                <a:gd name="T44" fmla="*/ 39 w 82"/>
                <a:gd name="T45" fmla="*/ 0 h 102"/>
                <a:gd name="T46" fmla="*/ 51 w 82"/>
                <a:gd name="T47" fmla="*/ 0 h 102"/>
                <a:gd name="T48" fmla="*/ 62 w 82"/>
                <a:gd name="T49" fmla="*/ 0 h 102"/>
                <a:gd name="T50" fmla="*/ 70 w 82"/>
                <a:gd name="T51" fmla="*/ 4 h 102"/>
                <a:gd name="T52" fmla="*/ 74 w 82"/>
                <a:gd name="T53" fmla="*/ 12 h 102"/>
                <a:gd name="T54" fmla="*/ 78 w 82"/>
                <a:gd name="T55" fmla="*/ 20 h 102"/>
                <a:gd name="T56" fmla="*/ 82 w 82"/>
                <a:gd name="T57" fmla="*/ 28 h 102"/>
                <a:gd name="T58" fmla="*/ 78 w 82"/>
                <a:gd name="T59" fmla="*/ 39 h 102"/>
                <a:gd name="T60" fmla="*/ 70 w 82"/>
                <a:gd name="T61" fmla="*/ 47 h 102"/>
                <a:gd name="T62" fmla="*/ 62 w 82"/>
                <a:gd name="T63" fmla="*/ 55 h 102"/>
                <a:gd name="T64" fmla="*/ 47 w 82"/>
                <a:gd name="T65" fmla="*/ 55 h 102"/>
                <a:gd name="T66" fmla="*/ 43 w 82"/>
                <a:gd name="T67" fmla="*/ 55 h 102"/>
                <a:gd name="T68" fmla="*/ 39 w 82"/>
                <a:gd name="T69" fmla="*/ 55 h 102"/>
                <a:gd name="T70" fmla="*/ 35 w 82"/>
                <a:gd name="T71" fmla="*/ 55 h 102"/>
                <a:gd name="T72" fmla="*/ 31 w 82"/>
                <a:gd name="T73" fmla="*/ 55 h 102"/>
                <a:gd name="T74" fmla="*/ 31 w 82"/>
                <a:gd name="T75" fmla="*/ 47 h 102"/>
                <a:gd name="T76" fmla="*/ 35 w 82"/>
                <a:gd name="T77" fmla="*/ 51 h 102"/>
                <a:gd name="T78" fmla="*/ 39 w 82"/>
                <a:gd name="T79" fmla="*/ 51 h 102"/>
                <a:gd name="T80" fmla="*/ 39 w 82"/>
                <a:gd name="T81" fmla="*/ 51 h 102"/>
                <a:gd name="T82" fmla="*/ 43 w 82"/>
                <a:gd name="T83" fmla="*/ 51 h 102"/>
                <a:gd name="T84" fmla="*/ 51 w 82"/>
                <a:gd name="T85" fmla="*/ 47 h 102"/>
                <a:gd name="T86" fmla="*/ 59 w 82"/>
                <a:gd name="T87" fmla="*/ 43 h 102"/>
                <a:gd name="T88" fmla="*/ 62 w 82"/>
                <a:gd name="T89" fmla="*/ 36 h 102"/>
                <a:gd name="T90" fmla="*/ 62 w 82"/>
                <a:gd name="T91" fmla="*/ 28 h 102"/>
                <a:gd name="T92" fmla="*/ 62 w 82"/>
                <a:gd name="T93" fmla="*/ 20 h 102"/>
                <a:gd name="T94" fmla="*/ 59 w 82"/>
                <a:gd name="T95" fmla="*/ 16 h 102"/>
                <a:gd name="T96" fmla="*/ 55 w 82"/>
                <a:gd name="T97" fmla="*/ 8 h 102"/>
                <a:gd name="T98" fmla="*/ 51 w 82"/>
                <a:gd name="T99" fmla="*/ 8 h 102"/>
                <a:gd name="T100" fmla="*/ 47 w 82"/>
                <a:gd name="T101" fmla="*/ 4 h 102"/>
                <a:gd name="T102" fmla="*/ 39 w 82"/>
                <a:gd name="T103" fmla="*/ 4 h 102"/>
                <a:gd name="T104" fmla="*/ 35 w 82"/>
                <a:gd name="T105" fmla="*/ 4 h 102"/>
                <a:gd name="T106" fmla="*/ 31 w 82"/>
                <a:gd name="T107" fmla="*/ 4 h 102"/>
                <a:gd name="T108" fmla="*/ 31 w 82"/>
                <a:gd name="T109" fmla="*/ 47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102"/>
                <a:gd name="T167" fmla="*/ 82 w 82"/>
                <a:gd name="T168" fmla="*/ 102 h 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102">
                  <a:moveTo>
                    <a:pt x="31" y="55"/>
                  </a:moveTo>
                  <a:lnTo>
                    <a:pt x="31" y="87"/>
                  </a:lnTo>
                  <a:lnTo>
                    <a:pt x="31" y="94"/>
                  </a:lnTo>
                  <a:lnTo>
                    <a:pt x="31" y="98"/>
                  </a:lnTo>
                  <a:lnTo>
                    <a:pt x="35" y="102"/>
                  </a:lnTo>
                  <a:lnTo>
                    <a:pt x="39" y="102"/>
                  </a:lnTo>
                  <a:lnTo>
                    <a:pt x="43" y="102"/>
                  </a:lnTo>
                  <a:lnTo>
                    <a:pt x="0" y="102"/>
                  </a:lnTo>
                  <a:lnTo>
                    <a:pt x="4" y="102"/>
                  </a:lnTo>
                  <a:lnTo>
                    <a:pt x="11" y="98"/>
                  </a:lnTo>
                  <a:lnTo>
                    <a:pt x="15" y="98"/>
                  </a:lnTo>
                  <a:lnTo>
                    <a:pt x="15" y="94"/>
                  </a:lnTo>
                  <a:lnTo>
                    <a:pt x="15" y="87"/>
                  </a:lnTo>
                  <a:lnTo>
                    <a:pt x="15" y="16"/>
                  </a:lnTo>
                  <a:lnTo>
                    <a:pt x="15" y="8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0" y="4"/>
                  </a:lnTo>
                  <a:lnTo>
                    <a:pt x="74" y="12"/>
                  </a:lnTo>
                  <a:lnTo>
                    <a:pt x="78" y="20"/>
                  </a:lnTo>
                  <a:lnTo>
                    <a:pt x="82" y="28"/>
                  </a:lnTo>
                  <a:lnTo>
                    <a:pt x="78" y="39"/>
                  </a:lnTo>
                  <a:lnTo>
                    <a:pt x="70" y="47"/>
                  </a:lnTo>
                  <a:lnTo>
                    <a:pt x="62" y="55"/>
                  </a:lnTo>
                  <a:lnTo>
                    <a:pt x="47" y="55"/>
                  </a:lnTo>
                  <a:lnTo>
                    <a:pt x="43" y="55"/>
                  </a:lnTo>
                  <a:lnTo>
                    <a:pt x="39" y="55"/>
                  </a:lnTo>
                  <a:lnTo>
                    <a:pt x="35" y="55"/>
                  </a:lnTo>
                  <a:lnTo>
                    <a:pt x="31" y="55"/>
                  </a:lnTo>
                  <a:close/>
                  <a:moveTo>
                    <a:pt x="31" y="47"/>
                  </a:moveTo>
                  <a:lnTo>
                    <a:pt x="35" y="51"/>
                  </a:lnTo>
                  <a:lnTo>
                    <a:pt x="39" y="51"/>
                  </a:lnTo>
                  <a:lnTo>
                    <a:pt x="43" y="51"/>
                  </a:lnTo>
                  <a:lnTo>
                    <a:pt x="51" y="47"/>
                  </a:lnTo>
                  <a:lnTo>
                    <a:pt x="59" y="43"/>
                  </a:lnTo>
                  <a:lnTo>
                    <a:pt x="62" y="36"/>
                  </a:lnTo>
                  <a:lnTo>
                    <a:pt x="62" y="28"/>
                  </a:lnTo>
                  <a:lnTo>
                    <a:pt x="62" y="20"/>
                  </a:lnTo>
                  <a:lnTo>
                    <a:pt x="59" y="16"/>
                  </a:lnTo>
                  <a:lnTo>
                    <a:pt x="55" y="8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39" y="4"/>
                  </a:lnTo>
                  <a:lnTo>
                    <a:pt x="35" y="4"/>
                  </a:lnTo>
                  <a:lnTo>
                    <a:pt x="31" y="4"/>
                  </a:lnTo>
                  <a:lnTo>
                    <a:pt x="31" y="4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0" name="Freeform 105"/>
            <p:cNvSpPr>
              <a:spLocks/>
            </p:cNvSpPr>
            <p:nvPr/>
          </p:nvSpPr>
          <p:spPr bwMode="auto">
            <a:xfrm>
              <a:off x="5485" y="2484"/>
              <a:ext cx="110" cy="106"/>
            </a:xfrm>
            <a:custGeom>
              <a:avLst/>
              <a:gdLst>
                <a:gd name="T0" fmla="*/ 110 w 110"/>
                <a:gd name="T1" fmla="*/ 0 h 106"/>
                <a:gd name="T2" fmla="*/ 110 w 110"/>
                <a:gd name="T3" fmla="*/ 0 h 106"/>
                <a:gd name="T4" fmla="*/ 106 w 110"/>
                <a:gd name="T5" fmla="*/ 0 h 106"/>
                <a:gd name="T6" fmla="*/ 102 w 110"/>
                <a:gd name="T7" fmla="*/ 4 h 106"/>
                <a:gd name="T8" fmla="*/ 98 w 110"/>
                <a:gd name="T9" fmla="*/ 8 h 106"/>
                <a:gd name="T10" fmla="*/ 94 w 110"/>
                <a:gd name="T11" fmla="*/ 16 h 106"/>
                <a:gd name="T12" fmla="*/ 63 w 110"/>
                <a:gd name="T13" fmla="*/ 106 h 106"/>
                <a:gd name="T14" fmla="*/ 59 w 110"/>
                <a:gd name="T15" fmla="*/ 106 h 106"/>
                <a:gd name="T16" fmla="*/ 20 w 110"/>
                <a:gd name="T17" fmla="*/ 16 h 106"/>
                <a:gd name="T18" fmla="*/ 16 w 110"/>
                <a:gd name="T19" fmla="*/ 8 h 106"/>
                <a:gd name="T20" fmla="*/ 12 w 110"/>
                <a:gd name="T21" fmla="*/ 8 h 106"/>
                <a:gd name="T22" fmla="*/ 12 w 110"/>
                <a:gd name="T23" fmla="*/ 4 h 106"/>
                <a:gd name="T24" fmla="*/ 8 w 110"/>
                <a:gd name="T25" fmla="*/ 0 h 106"/>
                <a:gd name="T26" fmla="*/ 4 w 110"/>
                <a:gd name="T27" fmla="*/ 0 h 106"/>
                <a:gd name="T28" fmla="*/ 0 w 110"/>
                <a:gd name="T29" fmla="*/ 0 h 106"/>
                <a:gd name="T30" fmla="*/ 0 w 110"/>
                <a:gd name="T31" fmla="*/ 0 h 106"/>
                <a:gd name="T32" fmla="*/ 43 w 110"/>
                <a:gd name="T33" fmla="*/ 0 h 106"/>
                <a:gd name="T34" fmla="*/ 43 w 110"/>
                <a:gd name="T35" fmla="*/ 0 h 106"/>
                <a:gd name="T36" fmla="*/ 40 w 110"/>
                <a:gd name="T37" fmla="*/ 0 h 106"/>
                <a:gd name="T38" fmla="*/ 36 w 110"/>
                <a:gd name="T39" fmla="*/ 4 h 106"/>
                <a:gd name="T40" fmla="*/ 32 w 110"/>
                <a:gd name="T41" fmla="*/ 4 h 106"/>
                <a:gd name="T42" fmla="*/ 32 w 110"/>
                <a:gd name="T43" fmla="*/ 8 h 106"/>
                <a:gd name="T44" fmla="*/ 36 w 110"/>
                <a:gd name="T45" fmla="*/ 12 h 106"/>
                <a:gd name="T46" fmla="*/ 36 w 110"/>
                <a:gd name="T47" fmla="*/ 20 h 106"/>
                <a:gd name="T48" fmla="*/ 63 w 110"/>
                <a:gd name="T49" fmla="*/ 79 h 106"/>
                <a:gd name="T50" fmla="*/ 87 w 110"/>
                <a:gd name="T51" fmla="*/ 20 h 106"/>
                <a:gd name="T52" fmla="*/ 91 w 110"/>
                <a:gd name="T53" fmla="*/ 12 h 106"/>
                <a:gd name="T54" fmla="*/ 91 w 110"/>
                <a:gd name="T55" fmla="*/ 8 h 106"/>
                <a:gd name="T56" fmla="*/ 91 w 110"/>
                <a:gd name="T57" fmla="*/ 4 h 106"/>
                <a:gd name="T58" fmla="*/ 87 w 110"/>
                <a:gd name="T59" fmla="*/ 4 h 106"/>
                <a:gd name="T60" fmla="*/ 87 w 110"/>
                <a:gd name="T61" fmla="*/ 0 h 106"/>
                <a:gd name="T62" fmla="*/ 83 w 110"/>
                <a:gd name="T63" fmla="*/ 0 h 106"/>
                <a:gd name="T64" fmla="*/ 79 w 110"/>
                <a:gd name="T65" fmla="*/ 0 h 106"/>
                <a:gd name="T66" fmla="*/ 79 w 110"/>
                <a:gd name="T67" fmla="*/ 0 h 106"/>
                <a:gd name="T68" fmla="*/ 79 w 110"/>
                <a:gd name="T69" fmla="*/ 0 h 106"/>
                <a:gd name="T70" fmla="*/ 110 w 110"/>
                <a:gd name="T71" fmla="*/ 0 h 10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0"/>
                <a:gd name="T109" fmla="*/ 0 h 106"/>
                <a:gd name="T110" fmla="*/ 110 w 110"/>
                <a:gd name="T111" fmla="*/ 106 h 10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0" h="106">
                  <a:moveTo>
                    <a:pt x="110" y="0"/>
                  </a:moveTo>
                  <a:lnTo>
                    <a:pt x="110" y="0"/>
                  </a:lnTo>
                  <a:lnTo>
                    <a:pt x="106" y="0"/>
                  </a:lnTo>
                  <a:lnTo>
                    <a:pt x="102" y="4"/>
                  </a:lnTo>
                  <a:lnTo>
                    <a:pt x="98" y="8"/>
                  </a:lnTo>
                  <a:lnTo>
                    <a:pt x="94" y="16"/>
                  </a:lnTo>
                  <a:lnTo>
                    <a:pt x="63" y="106"/>
                  </a:lnTo>
                  <a:lnTo>
                    <a:pt x="59" y="106"/>
                  </a:lnTo>
                  <a:lnTo>
                    <a:pt x="20" y="16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63" y="79"/>
                  </a:lnTo>
                  <a:lnTo>
                    <a:pt x="87" y="20"/>
                  </a:lnTo>
                  <a:lnTo>
                    <a:pt x="91" y="12"/>
                  </a:lnTo>
                  <a:lnTo>
                    <a:pt x="91" y="8"/>
                  </a:lnTo>
                  <a:lnTo>
                    <a:pt x="91" y="4"/>
                  </a:lnTo>
                  <a:lnTo>
                    <a:pt x="87" y="4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1" name="Line 106"/>
            <p:cNvSpPr>
              <a:spLocks noChangeShapeType="1"/>
            </p:cNvSpPr>
            <p:nvPr/>
          </p:nvSpPr>
          <p:spPr bwMode="auto">
            <a:xfrm>
              <a:off x="5219" y="1197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2" name="Line 107"/>
            <p:cNvSpPr>
              <a:spLocks noChangeShapeType="1"/>
            </p:cNvSpPr>
            <p:nvPr/>
          </p:nvSpPr>
          <p:spPr bwMode="auto">
            <a:xfrm>
              <a:off x="5040" y="1872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3" name="Line 108"/>
            <p:cNvSpPr>
              <a:spLocks noChangeShapeType="1"/>
            </p:cNvSpPr>
            <p:nvPr/>
          </p:nvSpPr>
          <p:spPr bwMode="auto">
            <a:xfrm flipH="1">
              <a:off x="4704" y="2208"/>
              <a:ext cx="294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4" name="Line 109"/>
            <p:cNvSpPr>
              <a:spLocks noChangeShapeType="1"/>
            </p:cNvSpPr>
            <p:nvPr/>
          </p:nvSpPr>
          <p:spPr bwMode="auto">
            <a:xfrm>
              <a:off x="5044" y="2245"/>
              <a:ext cx="263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5" name="Line 110"/>
            <p:cNvSpPr>
              <a:spLocks noChangeShapeType="1"/>
            </p:cNvSpPr>
            <p:nvPr/>
          </p:nvSpPr>
          <p:spPr bwMode="auto">
            <a:xfrm>
              <a:off x="5568" y="1872"/>
              <a:ext cx="1" cy="20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6" name="Line 111"/>
            <p:cNvSpPr>
              <a:spLocks noChangeShapeType="1"/>
            </p:cNvSpPr>
            <p:nvPr/>
          </p:nvSpPr>
          <p:spPr bwMode="auto">
            <a:xfrm flipH="1">
              <a:off x="5540" y="2245"/>
              <a:ext cx="24" cy="20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4067" name="Line 112"/>
            <p:cNvSpPr>
              <a:spLocks noChangeShapeType="1"/>
            </p:cNvSpPr>
            <p:nvPr/>
          </p:nvSpPr>
          <p:spPr bwMode="auto">
            <a:xfrm>
              <a:off x="5280" y="1632"/>
              <a:ext cx="0" cy="19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5" name="Group 113"/>
          <p:cNvGrpSpPr>
            <a:grpSpLocks/>
          </p:cNvGrpSpPr>
          <p:nvPr/>
        </p:nvGrpSpPr>
        <p:grpSpPr bwMode="auto">
          <a:xfrm>
            <a:off x="1295400" y="4114800"/>
            <a:ext cx="7543800" cy="762000"/>
            <a:chOff x="816" y="2592"/>
            <a:chExt cx="4752" cy="480"/>
          </a:xfrm>
        </p:grpSpPr>
        <p:sp>
          <p:nvSpPr>
            <p:cNvPr id="44045" name="Rectangle 114"/>
            <p:cNvSpPr>
              <a:spLocks noChangeArrowheads="1"/>
            </p:cNvSpPr>
            <p:nvPr/>
          </p:nvSpPr>
          <p:spPr bwMode="auto">
            <a:xfrm>
              <a:off x="816" y="2592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i="1">
                  <a:solidFill>
                    <a:schemeClr val="accent2"/>
                  </a:solidFill>
                  <a:latin typeface="Arial Unicode MS" pitchFamily="34" charset="-128"/>
                </a:rPr>
                <a:t>……..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i="1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  <p:sp>
          <p:nvSpPr>
            <p:cNvPr id="44046" name="Rectangle 115"/>
            <p:cNvSpPr>
              <a:spLocks noChangeArrowheads="1"/>
            </p:cNvSpPr>
            <p:nvPr/>
          </p:nvSpPr>
          <p:spPr bwMode="auto">
            <a:xfrm>
              <a:off x="3024" y="2640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i="1">
                  <a:solidFill>
                    <a:schemeClr val="accent2"/>
                  </a:solidFill>
                  <a:latin typeface="Arial Unicode MS" pitchFamily="34" charset="-128"/>
                </a:rPr>
                <a:t>……..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i="1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  <p:sp>
          <p:nvSpPr>
            <p:cNvPr id="44047" name="Rectangle 116"/>
            <p:cNvSpPr>
              <a:spLocks noChangeArrowheads="1"/>
            </p:cNvSpPr>
            <p:nvPr/>
          </p:nvSpPr>
          <p:spPr bwMode="auto">
            <a:xfrm>
              <a:off x="4848" y="2688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i="1">
                  <a:solidFill>
                    <a:schemeClr val="accent2"/>
                  </a:solidFill>
                  <a:latin typeface="Arial Unicode MS" pitchFamily="34" charset="-128"/>
                </a:rPr>
                <a:t>……..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i="1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</p:grpSp>
      <p:grpSp>
        <p:nvGrpSpPr>
          <p:cNvPr id="119" name="Group 29"/>
          <p:cNvGrpSpPr>
            <a:grpSpLocks/>
          </p:cNvGrpSpPr>
          <p:nvPr/>
        </p:nvGrpSpPr>
        <p:grpSpPr bwMode="auto">
          <a:xfrm>
            <a:off x="5607051" y="828840"/>
            <a:ext cx="3429000" cy="609600"/>
            <a:chOff x="3312" y="2016"/>
            <a:chExt cx="2160" cy="384"/>
          </a:xfrm>
        </p:grpSpPr>
        <p:grpSp>
          <p:nvGrpSpPr>
            <p:cNvPr id="120" name="Group 30"/>
            <p:cNvGrpSpPr>
              <a:grpSpLocks/>
            </p:cNvGrpSpPr>
            <p:nvPr/>
          </p:nvGrpSpPr>
          <p:grpSpPr bwMode="auto">
            <a:xfrm>
              <a:off x="4032" y="2064"/>
              <a:ext cx="1317" cy="288"/>
              <a:chOff x="2163" y="3600"/>
              <a:chExt cx="1317" cy="288"/>
            </a:xfrm>
          </p:grpSpPr>
          <p:sp>
            <p:nvSpPr>
              <p:cNvPr id="123" name="Freeform 31"/>
              <p:cNvSpPr>
                <a:spLocks noEditPoints="1"/>
              </p:cNvSpPr>
              <p:nvPr/>
            </p:nvSpPr>
            <p:spPr bwMode="auto">
              <a:xfrm>
                <a:off x="2163" y="3664"/>
                <a:ext cx="102" cy="133"/>
              </a:xfrm>
              <a:custGeom>
                <a:avLst/>
                <a:gdLst>
                  <a:gd name="T0" fmla="*/ 530 w 55"/>
                  <a:gd name="T1" fmla="*/ 728 h 61"/>
                  <a:gd name="T2" fmla="*/ 612 w 55"/>
                  <a:gd name="T3" fmla="*/ 861 h 61"/>
                  <a:gd name="T4" fmla="*/ 651 w 55"/>
                  <a:gd name="T5" fmla="*/ 1132 h 61"/>
                  <a:gd name="T6" fmla="*/ 567 w 55"/>
                  <a:gd name="T7" fmla="*/ 1284 h 61"/>
                  <a:gd name="T8" fmla="*/ 462 w 55"/>
                  <a:gd name="T9" fmla="*/ 1378 h 61"/>
                  <a:gd name="T10" fmla="*/ 0 w 55"/>
                  <a:gd name="T11" fmla="*/ 1378 h 61"/>
                  <a:gd name="T12" fmla="*/ 24 w 55"/>
                  <a:gd name="T13" fmla="*/ 1378 h 61"/>
                  <a:gd name="T14" fmla="*/ 83 w 55"/>
                  <a:gd name="T15" fmla="*/ 1284 h 61"/>
                  <a:gd name="T16" fmla="*/ 109 w 55"/>
                  <a:gd name="T17" fmla="*/ 1132 h 61"/>
                  <a:gd name="T18" fmla="*/ 109 w 55"/>
                  <a:gd name="T19" fmla="*/ 133 h 61"/>
                  <a:gd name="T20" fmla="*/ 45 w 55"/>
                  <a:gd name="T21" fmla="*/ 44 h 61"/>
                  <a:gd name="T22" fmla="*/ 0 w 55"/>
                  <a:gd name="T23" fmla="*/ 44 h 61"/>
                  <a:gd name="T24" fmla="*/ 319 w 55"/>
                  <a:gd name="T25" fmla="*/ 0 h 61"/>
                  <a:gd name="T26" fmla="*/ 462 w 55"/>
                  <a:gd name="T27" fmla="*/ 44 h 61"/>
                  <a:gd name="T28" fmla="*/ 567 w 55"/>
                  <a:gd name="T29" fmla="*/ 133 h 61"/>
                  <a:gd name="T30" fmla="*/ 612 w 55"/>
                  <a:gd name="T31" fmla="*/ 362 h 61"/>
                  <a:gd name="T32" fmla="*/ 567 w 55"/>
                  <a:gd name="T33" fmla="*/ 571 h 61"/>
                  <a:gd name="T34" fmla="*/ 484 w 55"/>
                  <a:gd name="T35" fmla="*/ 652 h 61"/>
                  <a:gd name="T36" fmla="*/ 210 w 55"/>
                  <a:gd name="T37" fmla="*/ 652 h 61"/>
                  <a:gd name="T38" fmla="*/ 274 w 55"/>
                  <a:gd name="T39" fmla="*/ 652 h 61"/>
                  <a:gd name="T40" fmla="*/ 375 w 55"/>
                  <a:gd name="T41" fmla="*/ 652 h 61"/>
                  <a:gd name="T42" fmla="*/ 462 w 55"/>
                  <a:gd name="T43" fmla="*/ 571 h 61"/>
                  <a:gd name="T44" fmla="*/ 484 w 55"/>
                  <a:gd name="T45" fmla="*/ 456 h 61"/>
                  <a:gd name="T46" fmla="*/ 484 w 55"/>
                  <a:gd name="T47" fmla="*/ 246 h 61"/>
                  <a:gd name="T48" fmla="*/ 375 w 55"/>
                  <a:gd name="T49" fmla="*/ 96 h 61"/>
                  <a:gd name="T50" fmla="*/ 237 w 55"/>
                  <a:gd name="T51" fmla="*/ 96 h 61"/>
                  <a:gd name="T52" fmla="*/ 210 w 55"/>
                  <a:gd name="T53" fmla="*/ 613 h 61"/>
                  <a:gd name="T54" fmla="*/ 274 w 55"/>
                  <a:gd name="T55" fmla="*/ 1337 h 61"/>
                  <a:gd name="T56" fmla="*/ 402 w 55"/>
                  <a:gd name="T57" fmla="*/ 1284 h 61"/>
                  <a:gd name="T58" fmla="*/ 508 w 55"/>
                  <a:gd name="T59" fmla="*/ 1132 h 61"/>
                  <a:gd name="T60" fmla="*/ 508 w 55"/>
                  <a:gd name="T61" fmla="*/ 975 h 61"/>
                  <a:gd name="T62" fmla="*/ 462 w 55"/>
                  <a:gd name="T63" fmla="*/ 809 h 61"/>
                  <a:gd name="T64" fmla="*/ 375 w 55"/>
                  <a:gd name="T65" fmla="*/ 728 h 61"/>
                  <a:gd name="T66" fmla="*/ 274 w 55"/>
                  <a:gd name="T67" fmla="*/ 728 h 61"/>
                  <a:gd name="T68" fmla="*/ 210 w 55"/>
                  <a:gd name="T69" fmla="*/ 728 h 61"/>
                  <a:gd name="T70" fmla="*/ 210 w 55"/>
                  <a:gd name="T71" fmla="*/ 1284 h 6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"/>
                  <a:gd name="T109" fmla="*/ 0 h 61"/>
                  <a:gd name="T110" fmla="*/ 55 w 55"/>
                  <a:gd name="T111" fmla="*/ 61 h 6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" h="61">
                    <a:moveTo>
                      <a:pt x="41" y="29"/>
                    </a:moveTo>
                    <a:lnTo>
                      <a:pt x="45" y="32"/>
                    </a:lnTo>
                    <a:lnTo>
                      <a:pt x="50" y="34"/>
                    </a:lnTo>
                    <a:lnTo>
                      <a:pt x="52" y="38"/>
                    </a:lnTo>
                    <a:lnTo>
                      <a:pt x="55" y="45"/>
                    </a:lnTo>
                    <a:lnTo>
                      <a:pt x="55" y="50"/>
                    </a:lnTo>
                    <a:lnTo>
                      <a:pt x="52" y="52"/>
                    </a:lnTo>
                    <a:lnTo>
                      <a:pt x="48" y="57"/>
                    </a:lnTo>
                    <a:lnTo>
                      <a:pt x="43" y="59"/>
                    </a:lnTo>
                    <a:lnTo>
                      <a:pt x="39" y="61"/>
                    </a:lnTo>
                    <a:lnTo>
                      <a:pt x="29" y="61"/>
                    </a:lnTo>
                    <a:lnTo>
                      <a:pt x="0" y="61"/>
                    </a:lnTo>
                    <a:lnTo>
                      <a:pt x="2" y="61"/>
                    </a:lnTo>
                    <a:lnTo>
                      <a:pt x="7" y="59"/>
                    </a:lnTo>
                    <a:lnTo>
                      <a:pt x="7" y="57"/>
                    </a:lnTo>
                    <a:lnTo>
                      <a:pt x="9" y="54"/>
                    </a:lnTo>
                    <a:lnTo>
                      <a:pt x="9" y="50"/>
                    </a:lnTo>
                    <a:lnTo>
                      <a:pt x="9" y="11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9" y="2"/>
                    </a:lnTo>
                    <a:lnTo>
                      <a:pt x="43" y="4"/>
                    </a:lnTo>
                    <a:lnTo>
                      <a:pt x="48" y="6"/>
                    </a:lnTo>
                    <a:lnTo>
                      <a:pt x="50" y="11"/>
                    </a:lnTo>
                    <a:lnTo>
                      <a:pt x="52" y="16"/>
                    </a:lnTo>
                    <a:lnTo>
                      <a:pt x="50" y="20"/>
                    </a:lnTo>
                    <a:lnTo>
                      <a:pt x="48" y="25"/>
                    </a:lnTo>
                    <a:lnTo>
                      <a:pt x="45" y="27"/>
                    </a:lnTo>
                    <a:lnTo>
                      <a:pt x="41" y="29"/>
                    </a:lnTo>
                    <a:close/>
                    <a:moveTo>
                      <a:pt x="18" y="27"/>
                    </a:moveTo>
                    <a:lnTo>
                      <a:pt x="18" y="29"/>
                    </a:lnTo>
                    <a:lnTo>
                      <a:pt x="20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32" y="29"/>
                    </a:lnTo>
                    <a:lnTo>
                      <a:pt x="36" y="27"/>
                    </a:lnTo>
                    <a:lnTo>
                      <a:pt x="39" y="25"/>
                    </a:lnTo>
                    <a:lnTo>
                      <a:pt x="41" y="22"/>
                    </a:lnTo>
                    <a:lnTo>
                      <a:pt x="41" y="20"/>
                    </a:lnTo>
                    <a:lnTo>
                      <a:pt x="41" y="16"/>
                    </a:lnTo>
                    <a:lnTo>
                      <a:pt x="41" y="11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5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8" y="27"/>
                    </a:lnTo>
                    <a:close/>
                    <a:moveTo>
                      <a:pt x="18" y="57"/>
                    </a:moveTo>
                    <a:lnTo>
                      <a:pt x="23" y="59"/>
                    </a:lnTo>
                    <a:lnTo>
                      <a:pt x="27" y="59"/>
                    </a:lnTo>
                    <a:lnTo>
                      <a:pt x="34" y="57"/>
                    </a:lnTo>
                    <a:lnTo>
                      <a:pt x="39" y="54"/>
                    </a:lnTo>
                    <a:lnTo>
                      <a:pt x="43" y="50"/>
                    </a:lnTo>
                    <a:lnTo>
                      <a:pt x="43" y="45"/>
                    </a:lnTo>
                    <a:lnTo>
                      <a:pt x="43" y="43"/>
                    </a:lnTo>
                    <a:lnTo>
                      <a:pt x="43" y="38"/>
                    </a:lnTo>
                    <a:lnTo>
                      <a:pt x="39" y="36"/>
                    </a:lnTo>
                    <a:lnTo>
                      <a:pt x="36" y="34"/>
                    </a:lnTo>
                    <a:lnTo>
                      <a:pt x="32" y="32"/>
                    </a:lnTo>
                    <a:lnTo>
                      <a:pt x="25" y="32"/>
                    </a:lnTo>
                    <a:lnTo>
                      <a:pt x="23" y="32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4" name="Freeform 32"/>
              <p:cNvSpPr>
                <a:spLocks noEditPoints="1"/>
              </p:cNvSpPr>
              <p:nvPr/>
            </p:nvSpPr>
            <p:spPr bwMode="auto">
              <a:xfrm>
                <a:off x="2281" y="3707"/>
                <a:ext cx="72" cy="90"/>
              </a:xfrm>
              <a:custGeom>
                <a:avLst/>
                <a:gdLst>
                  <a:gd name="T0" fmla="*/ 229 w 38"/>
                  <a:gd name="T1" fmla="*/ 0 h 41"/>
                  <a:gd name="T2" fmla="*/ 320 w 38"/>
                  <a:gd name="T3" fmla="*/ 0 h 41"/>
                  <a:gd name="T4" fmla="*/ 373 w 38"/>
                  <a:gd name="T5" fmla="*/ 44 h 41"/>
                  <a:gd name="T6" fmla="*/ 434 w 38"/>
                  <a:gd name="T7" fmla="*/ 158 h 41"/>
                  <a:gd name="T8" fmla="*/ 462 w 38"/>
                  <a:gd name="T9" fmla="*/ 274 h 41"/>
                  <a:gd name="T10" fmla="*/ 489 w 38"/>
                  <a:gd name="T11" fmla="*/ 487 h 41"/>
                  <a:gd name="T12" fmla="*/ 462 w 38"/>
                  <a:gd name="T13" fmla="*/ 584 h 41"/>
                  <a:gd name="T14" fmla="*/ 462 w 38"/>
                  <a:gd name="T15" fmla="*/ 698 h 41"/>
                  <a:gd name="T16" fmla="*/ 417 w 38"/>
                  <a:gd name="T17" fmla="*/ 858 h 41"/>
                  <a:gd name="T18" fmla="*/ 349 w 38"/>
                  <a:gd name="T19" fmla="*/ 911 h 41"/>
                  <a:gd name="T20" fmla="*/ 288 w 38"/>
                  <a:gd name="T21" fmla="*/ 955 h 41"/>
                  <a:gd name="T22" fmla="*/ 229 w 38"/>
                  <a:gd name="T23" fmla="*/ 955 h 41"/>
                  <a:gd name="T24" fmla="*/ 169 w 38"/>
                  <a:gd name="T25" fmla="*/ 955 h 41"/>
                  <a:gd name="T26" fmla="*/ 76 w 38"/>
                  <a:gd name="T27" fmla="*/ 911 h 41"/>
                  <a:gd name="T28" fmla="*/ 53 w 38"/>
                  <a:gd name="T29" fmla="*/ 795 h 41"/>
                  <a:gd name="T30" fmla="*/ 0 w 38"/>
                  <a:gd name="T31" fmla="*/ 626 h 41"/>
                  <a:gd name="T32" fmla="*/ 0 w 38"/>
                  <a:gd name="T33" fmla="*/ 487 h 41"/>
                  <a:gd name="T34" fmla="*/ 0 w 38"/>
                  <a:gd name="T35" fmla="*/ 371 h 41"/>
                  <a:gd name="T36" fmla="*/ 28 w 38"/>
                  <a:gd name="T37" fmla="*/ 213 h 41"/>
                  <a:gd name="T38" fmla="*/ 53 w 38"/>
                  <a:gd name="T39" fmla="*/ 116 h 41"/>
                  <a:gd name="T40" fmla="*/ 116 w 38"/>
                  <a:gd name="T41" fmla="*/ 44 h 41"/>
                  <a:gd name="T42" fmla="*/ 169 w 38"/>
                  <a:gd name="T43" fmla="*/ 0 h 41"/>
                  <a:gd name="T44" fmla="*/ 229 w 38"/>
                  <a:gd name="T45" fmla="*/ 0 h 41"/>
                  <a:gd name="T46" fmla="*/ 229 w 38"/>
                  <a:gd name="T47" fmla="*/ 44 h 41"/>
                  <a:gd name="T48" fmla="*/ 205 w 38"/>
                  <a:gd name="T49" fmla="*/ 44 h 41"/>
                  <a:gd name="T50" fmla="*/ 144 w 38"/>
                  <a:gd name="T51" fmla="*/ 44 h 41"/>
                  <a:gd name="T52" fmla="*/ 116 w 38"/>
                  <a:gd name="T53" fmla="*/ 116 h 41"/>
                  <a:gd name="T54" fmla="*/ 116 w 38"/>
                  <a:gd name="T55" fmla="*/ 213 h 41"/>
                  <a:gd name="T56" fmla="*/ 76 w 38"/>
                  <a:gd name="T57" fmla="*/ 274 h 41"/>
                  <a:gd name="T58" fmla="*/ 76 w 38"/>
                  <a:gd name="T59" fmla="*/ 424 h 41"/>
                  <a:gd name="T60" fmla="*/ 76 w 38"/>
                  <a:gd name="T61" fmla="*/ 584 h 41"/>
                  <a:gd name="T62" fmla="*/ 144 w 38"/>
                  <a:gd name="T63" fmla="*/ 742 h 41"/>
                  <a:gd name="T64" fmla="*/ 205 w 38"/>
                  <a:gd name="T65" fmla="*/ 858 h 41"/>
                  <a:gd name="T66" fmla="*/ 258 w 38"/>
                  <a:gd name="T67" fmla="*/ 911 h 41"/>
                  <a:gd name="T68" fmla="*/ 320 w 38"/>
                  <a:gd name="T69" fmla="*/ 911 h 41"/>
                  <a:gd name="T70" fmla="*/ 349 w 38"/>
                  <a:gd name="T71" fmla="*/ 858 h 41"/>
                  <a:gd name="T72" fmla="*/ 373 w 38"/>
                  <a:gd name="T73" fmla="*/ 698 h 41"/>
                  <a:gd name="T74" fmla="*/ 373 w 38"/>
                  <a:gd name="T75" fmla="*/ 529 h 41"/>
                  <a:gd name="T76" fmla="*/ 373 w 38"/>
                  <a:gd name="T77" fmla="*/ 371 h 41"/>
                  <a:gd name="T78" fmla="*/ 349 w 38"/>
                  <a:gd name="T79" fmla="*/ 274 h 41"/>
                  <a:gd name="T80" fmla="*/ 320 w 38"/>
                  <a:gd name="T81" fmla="*/ 158 h 41"/>
                  <a:gd name="T82" fmla="*/ 288 w 38"/>
                  <a:gd name="T83" fmla="*/ 44 h 41"/>
                  <a:gd name="T84" fmla="*/ 229 w 38"/>
                  <a:gd name="T85" fmla="*/ 44 h 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8"/>
                  <a:gd name="T130" fmla="*/ 0 h 41"/>
                  <a:gd name="T131" fmla="*/ 38 w 38"/>
                  <a:gd name="T132" fmla="*/ 41 h 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8" h="41">
                    <a:moveTo>
                      <a:pt x="18" y="0"/>
                    </a:moveTo>
                    <a:lnTo>
                      <a:pt x="25" y="0"/>
                    </a:lnTo>
                    <a:lnTo>
                      <a:pt x="29" y="2"/>
                    </a:lnTo>
                    <a:lnTo>
                      <a:pt x="34" y="7"/>
                    </a:lnTo>
                    <a:lnTo>
                      <a:pt x="36" y="12"/>
                    </a:lnTo>
                    <a:lnTo>
                      <a:pt x="38" y="21"/>
                    </a:lnTo>
                    <a:lnTo>
                      <a:pt x="36" y="25"/>
                    </a:lnTo>
                    <a:lnTo>
                      <a:pt x="36" y="30"/>
                    </a:lnTo>
                    <a:lnTo>
                      <a:pt x="32" y="37"/>
                    </a:lnTo>
                    <a:lnTo>
                      <a:pt x="27" y="39"/>
                    </a:lnTo>
                    <a:lnTo>
                      <a:pt x="22" y="41"/>
                    </a:lnTo>
                    <a:lnTo>
                      <a:pt x="18" y="41"/>
                    </a:lnTo>
                    <a:lnTo>
                      <a:pt x="13" y="41"/>
                    </a:lnTo>
                    <a:lnTo>
                      <a:pt x="6" y="39"/>
                    </a:lnTo>
                    <a:lnTo>
                      <a:pt x="4" y="34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8" y="0"/>
                    </a:lnTo>
                    <a:close/>
                    <a:moveTo>
                      <a:pt x="18" y="2"/>
                    </a:moveTo>
                    <a:lnTo>
                      <a:pt x="16" y="2"/>
                    </a:lnTo>
                    <a:lnTo>
                      <a:pt x="11" y="2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25"/>
                    </a:lnTo>
                    <a:lnTo>
                      <a:pt x="11" y="32"/>
                    </a:lnTo>
                    <a:lnTo>
                      <a:pt x="16" y="37"/>
                    </a:lnTo>
                    <a:lnTo>
                      <a:pt x="20" y="39"/>
                    </a:lnTo>
                    <a:lnTo>
                      <a:pt x="25" y="39"/>
                    </a:lnTo>
                    <a:lnTo>
                      <a:pt x="27" y="37"/>
                    </a:lnTo>
                    <a:lnTo>
                      <a:pt x="29" y="30"/>
                    </a:lnTo>
                    <a:lnTo>
                      <a:pt x="29" y="23"/>
                    </a:lnTo>
                    <a:lnTo>
                      <a:pt x="29" y="16"/>
                    </a:lnTo>
                    <a:lnTo>
                      <a:pt x="27" y="12"/>
                    </a:lnTo>
                    <a:lnTo>
                      <a:pt x="25" y="7"/>
                    </a:lnTo>
                    <a:lnTo>
                      <a:pt x="22" y="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5" name="Freeform 33"/>
              <p:cNvSpPr>
                <a:spLocks noEditPoints="1"/>
              </p:cNvSpPr>
              <p:nvPr/>
            </p:nvSpPr>
            <p:spPr bwMode="auto">
              <a:xfrm>
                <a:off x="2365" y="3707"/>
                <a:ext cx="72" cy="90"/>
              </a:xfrm>
              <a:custGeom>
                <a:avLst/>
                <a:gdLst>
                  <a:gd name="T0" fmla="*/ 209 w 39"/>
                  <a:gd name="T1" fmla="*/ 0 h 41"/>
                  <a:gd name="T2" fmla="*/ 290 w 39"/>
                  <a:gd name="T3" fmla="*/ 0 h 41"/>
                  <a:gd name="T4" fmla="*/ 347 w 39"/>
                  <a:gd name="T5" fmla="*/ 44 h 41"/>
                  <a:gd name="T6" fmla="*/ 395 w 39"/>
                  <a:gd name="T7" fmla="*/ 158 h 41"/>
                  <a:gd name="T8" fmla="*/ 430 w 39"/>
                  <a:gd name="T9" fmla="*/ 274 h 41"/>
                  <a:gd name="T10" fmla="*/ 454 w 39"/>
                  <a:gd name="T11" fmla="*/ 487 h 41"/>
                  <a:gd name="T12" fmla="*/ 430 w 39"/>
                  <a:gd name="T13" fmla="*/ 584 h 41"/>
                  <a:gd name="T14" fmla="*/ 430 w 39"/>
                  <a:gd name="T15" fmla="*/ 698 h 41"/>
                  <a:gd name="T16" fmla="*/ 371 w 39"/>
                  <a:gd name="T17" fmla="*/ 858 h 41"/>
                  <a:gd name="T18" fmla="*/ 327 w 39"/>
                  <a:gd name="T19" fmla="*/ 911 h 41"/>
                  <a:gd name="T20" fmla="*/ 266 w 39"/>
                  <a:gd name="T21" fmla="*/ 955 h 41"/>
                  <a:gd name="T22" fmla="*/ 209 w 39"/>
                  <a:gd name="T23" fmla="*/ 955 h 41"/>
                  <a:gd name="T24" fmla="*/ 164 w 39"/>
                  <a:gd name="T25" fmla="*/ 955 h 41"/>
                  <a:gd name="T26" fmla="*/ 81 w 39"/>
                  <a:gd name="T27" fmla="*/ 911 h 41"/>
                  <a:gd name="T28" fmla="*/ 57 w 39"/>
                  <a:gd name="T29" fmla="*/ 795 h 41"/>
                  <a:gd name="T30" fmla="*/ 0 w 39"/>
                  <a:gd name="T31" fmla="*/ 626 h 41"/>
                  <a:gd name="T32" fmla="*/ 0 w 39"/>
                  <a:gd name="T33" fmla="*/ 487 h 41"/>
                  <a:gd name="T34" fmla="*/ 0 w 39"/>
                  <a:gd name="T35" fmla="*/ 371 h 41"/>
                  <a:gd name="T36" fmla="*/ 24 w 39"/>
                  <a:gd name="T37" fmla="*/ 213 h 41"/>
                  <a:gd name="T38" fmla="*/ 57 w 39"/>
                  <a:gd name="T39" fmla="*/ 116 h 41"/>
                  <a:gd name="T40" fmla="*/ 105 w 39"/>
                  <a:gd name="T41" fmla="*/ 44 h 41"/>
                  <a:gd name="T42" fmla="*/ 164 w 39"/>
                  <a:gd name="T43" fmla="*/ 0 h 41"/>
                  <a:gd name="T44" fmla="*/ 209 w 39"/>
                  <a:gd name="T45" fmla="*/ 0 h 41"/>
                  <a:gd name="T46" fmla="*/ 209 w 39"/>
                  <a:gd name="T47" fmla="*/ 44 h 41"/>
                  <a:gd name="T48" fmla="*/ 188 w 39"/>
                  <a:gd name="T49" fmla="*/ 44 h 41"/>
                  <a:gd name="T50" fmla="*/ 140 w 39"/>
                  <a:gd name="T51" fmla="*/ 44 h 41"/>
                  <a:gd name="T52" fmla="*/ 105 w 39"/>
                  <a:gd name="T53" fmla="*/ 116 h 41"/>
                  <a:gd name="T54" fmla="*/ 105 w 39"/>
                  <a:gd name="T55" fmla="*/ 213 h 41"/>
                  <a:gd name="T56" fmla="*/ 81 w 39"/>
                  <a:gd name="T57" fmla="*/ 274 h 41"/>
                  <a:gd name="T58" fmla="*/ 81 w 39"/>
                  <a:gd name="T59" fmla="*/ 424 h 41"/>
                  <a:gd name="T60" fmla="*/ 81 w 39"/>
                  <a:gd name="T61" fmla="*/ 584 h 41"/>
                  <a:gd name="T62" fmla="*/ 140 w 39"/>
                  <a:gd name="T63" fmla="*/ 742 h 41"/>
                  <a:gd name="T64" fmla="*/ 188 w 39"/>
                  <a:gd name="T65" fmla="*/ 858 h 41"/>
                  <a:gd name="T66" fmla="*/ 246 w 39"/>
                  <a:gd name="T67" fmla="*/ 911 h 41"/>
                  <a:gd name="T68" fmla="*/ 290 w 39"/>
                  <a:gd name="T69" fmla="*/ 911 h 41"/>
                  <a:gd name="T70" fmla="*/ 327 w 39"/>
                  <a:gd name="T71" fmla="*/ 858 h 41"/>
                  <a:gd name="T72" fmla="*/ 347 w 39"/>
                  <a:gd name="T73" fmla="*/ 698 h 41"/>
                  <a:gd name="T74" fmla="*/ 347 w 39"/>
                  <a:gd name="T75" fmla="*/ 529 h 41"/>
                  <a:gd name="T76" fmla="*/ 347 w 39"/>
                  <a:gd name="T77" fmla="*/ 371 h 41"/>
                  <a:gd name="T78" fmla="*/ 327 w 39"/>
                  <a:gd name="T79" fmla="*/ 274 h 41"/>
                  <a:gd name="T80" fmla="*/ 290 w 39"/>
                  <a:gd name="T81" fmla="*/ 158 h 41"/>
                  <a:gd name="T82" fmla="*/ 266 w 39"/>
                  <a:gd name="T83" fmla="*/ 44 h 41"/>
                  <a:gd name="T84" fmla="*/ 209 w 39"/>
                  <a:gd name="T85" fmla="*/ 44 h 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9"/>
                  <a:gd name="T130" fmla="*/ 0 h 41"/>
                  <a:gd name="T131" fmla="*/ 39 w 39"/>
                  <a:gd name="T132" fmla="*/ 41 h 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9" h="41">
                    <a:moveTo>
                      <a:pt x="18" y="0"/>
                    </a:moveTo>
                    <a:lnTo>
                      <a:pt x="25" y="0"/>
                    </a:lnTo>
                    <a:lnTo>
                      <a:pt x="30" y="2"/>
                    </a:lnTo>
                    <a:lnTo>
                      <a:pt x="34" y="7"/>
                    </a:lnTo>
                    <a:lnTo>
                      <a:pt x="37" y="12"/>
                    </a:lnTo>
                    <a:lnTo>
                      <a:pt x="39" y="21"/>
                    </a:lnTo>
                    <a:lnTo>
                      <a:pt x="37" y="25"/>
                    </a:lnTo>
                    <a:lnTo>
                      <a:pt x="37" y="30"/>
                    </a:lnTo>
                    <a:lnTo>
                      <a:pt x="32" y="37"/>
                    </a:lnTo>
                    <a:lnTo>
                      <a:pt x="28" y="39"/>
                    </a:lnTo>
                    <a:lnTo>
                      <a:pt x="23" y="41"/>
                    </a:lnTo>
                    <a:lnTo>
                      <a:pt x="18" y="41"/>
                    </a:lnTo>
                    <a:lnTo>
                      <a:pt x="14" y="41"/>
                    </a:lnTo>
                    <a:lnTo>
                      <a:pt x="7" y="39"/>
                    </a:lnTo>
                    <a:lnTo>
                      <a:pt x="5" y="34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18" y="0"/>
                    </a:lnTo>
                    <a:close/>
                    <a:moveTo>
                      <a:pt x="18" y="2"/>
                    </a:moveTo>
                    <a:lnTo>
                      <a:pt x="16" y="2"/>
                    </a:lnTo>
                    <a:lnTo>
                      <a:pt x="12" y="2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8"/>
                    </a:lnTo>
                    <a:lnTo>
                      <a:pt x="7" y="25"/>
                    </a:lnTo>
                    <a:lnTo>
                      <a:pt x="12" y="32"/>
                    </a:lnTo>
                    <a:lnTo>
                      <a:pt x="16" y="37"/>
                    </a:lnTo>
                    <a:lnTo>
                      <a:pt x="21" y="39"/>
                    </a:lnTo>
                    <a:lnTo>
                      <a:pt x="25" y="39"/>
                    </a:lnTo>
                    <a:lnTo>
                      <a:pt x="28" y="37"/>
                    </a:lnTo>
                    <a:lnTo>
                      <a:pt x="30" y="30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8" y="12"/>
                    </a:lnTo>
                    <a:lnTo>
                      <a:pt x="25" y="7"/>
                    </a:lnTo>
                    <a:lnTo>
                      <a:pt x="23" y="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6" name="Freeform 34"/>
              <p:cNvSpPr>
                <a:spLocks/>
              </p:cNvSpPr>
              <p:nvPr/>
            </p:nvSpPr>
            <p:spPr bwMode="auto">
              <a:xfrm>
                <a:off x="2446" y="3657"/>
                <a:ext cx="81" cy="140"/>
              </a:xfrm>
              <a:custGeom>
                <a:avLst/>
                <a:gdLst>
                  <a:gd name="T0" fmla="*/ 162 w 44"/>
                  <a:gd name="T1" fmla="*/ 943 h 64"/>
                  <a:gd name="T2" fmla="*/ 326 w 44"/>
                  <a:gd name="T3" fmla="*/ 689 h 64"/>
                  <a:gd name="T4" fmla="*/ 326 w 44"/>
                  <a:gd name="T5" fmla="*/ 637 h 64"/>
                  <a:gd name="T6" fmla="*/ 326 w 44"/>
                  <a:gd name="T7" fmla="*/ 573 h 64"/>
                  <a:gd name="T8" fmla="*/ 326 w 44"/>
                  <a:gd name="T9" fmla="*/ 573 h 64"/>
                  <a:gd name="T10" fmla="*/ 298 w 44"/>
                  <a:gd name="T11" fmla="*/ 521 h 64"/>
                  <a:gd name="T12" fmla="*/ 504 w 44"/>
                  <a:gd name="T13" fmla="*/ 521 h 64"/>
                  <a:gd name="T14" fmla="*/ 423 w 44"/>
                  <a:gd name="T15" fmla="*/ 573 h 64"/>
                  <a:gd name="T16" fmla="*/ 370 w 44"/>
                  <a:gd name="T17" fmla="*/ 689 h 64"/>
                  <a:gd name="T18" fmla="*/ 370 w 44"/>
                  <a:gd name="T19" fmla="*/ 1216 h 64"/>
                  <a:gd name="T20" fmla="*/ 423 w 44"/>
                  <a:gd name="T21" fmla="*/ 1374 h 64"/>
                  <a:gd name="T22" fmla="*/ 468 w 44"/>
                  <a:gd name="T23" fmla="*/ 1422 h 64"/>
                  <a:gd name="T24" fmla="*/ 504 w 44"/>
                  <a:gd name="T25" fmla="*/ 1422 h 64"/>
                  <a:gd name="T26" fmla="*/ 298 w 44"/>
                  <a:gd name="T27" fmla="*/ 1463 h 64"/>
                  <a:gd name="T28" fmla="*/ 326 w 44"/>
                  <a:gd name="T29" fmla="*/ 1422 h 64"/>
                  <a:gd name="T30" fmla="*/ 326 w 44"/>
                  <a:gd name="T31" fmla="*/ 1422 h 64"/>
                  <a:gd name="T32" fmla="*/ 326 w 44"/>
                  <a:gd name="T33" fmla="*/ 1374 h 64"/>
                  <a:gd name="T34" fmla="*/ 162 w 44"/>
                  <a:gd name="T35" fmla="*/ 943 h 64"/>
                  <a:gd name="T36" fmla="*/ 162 w 44"/>
                  <a:gd name="T37" fmla="*/ 1306 h 64"/>
                  <a:gd name="T38" fmla="*/ 162 w 44"/>
                  <a:gd name="T39" fmla="*/ 1422 h 64"/>
                  <a:gd name="T40" fmla="*/ 180 w 44"/>
                  <a:gd name="T41" fmla="*/ 1422 h 64"/>
                  <a:gd name="T42" fmla="*/ 217 w 44"/>
                  <a:gd name="T43" fmla="*/ 1463 h 64"/>
                  <a:gd name="T44" fmla="*/ 0 w 44"/>
                  <a:gd name="T45" fmla="*/ 1463 h 64"/>
                  <a:gd name="T46" fmla="*/ 57 w 44"/>
                  <a:gd name="T47" fmla="*/ 1422 h 64"/>
                  <a:gd name="T48" fmla="*/ 57 w 44"/>
                  <a:gd name="T49" fmla="*/ 1374 h 64"/>
                  <a:gd name="T50" fmla="*/ 57 w 44"/>
                  <a:gd name="T51" fmla="*/ 1253 h 64"/>
                  <a:gd name="T52" fmla="*/ 57 w 44"/>
                  <a:gd name="T53" fmla="*/ 273 h 64"/>
                  <a:gd name="T54" fmla="*/ 57 w 44"/>
                  <a:gd name="T55" fmla="*/ 157 h 64"/>
                  <a:gd name="T56" fmla="*/ 57 w 44"/>
                  <a:gd name="T57" fmla="*/ 114 h 64"/>
                  <a:gd name="T58" fmla="*/ 37 w 44"/>
                  <a:gd name="T59" fmla="*/ 114 h 64"/>
                  <a:gd name="T60" fmla="*/ 0 w 44"/>
                  <a:gd name="T61" fmla="*/ 114 h 64"/>
                  <a:gd name="T62" fmla="*/ 162 w 44"/>
                  <a:gd name="T63" fmla="*/ 0 h 6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4"/>
                  <a:gd name="T97" fmla="*/ 0 h 64"/>
                  <a:gd name="T98" fmla="*/ 44 w 44"/>
                  <a:gd name="T99" fmla="*/ 64 h 6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4" h="64">
                    <a:moveTo>
                      <a:pt x="14" y="0"/>
                    </a:moveTo>
                    <a:lnTo>
                      <a:pt x="14" y="41"/>
                    </a:lnTo>
                    <a:lnTo>
                      <a:pt x="23" y="32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28" y="25"/>
                    </a:lnTo>
                    <a:lnTo>
                      <a:pt x="26" y="23"/>
                    </a:lnTo>
                    <a:lnTo>
                      <a:pt x="44" y="23"/>
                    </a:lnTo>
                    <a:lnTo>
                      <a:pt x="39" y="25"/>
                    </a:lnTo>
                    <a:lnTo>
                      <a:pt x="37" y="25"/>
                    </a:lnTo>
                    <a:lnTo>
                      <a:pt x="35" y="28"/>
                    </a:lnTo>
                    <a:lnTo>
                      <a:pt x="32" y="30"/>
                    </a:lnTo>
                    <a:lnTo>
                      <a:pt x="21" y="39"/>
                    </a:lnTo>
                    <a:lnTo>
                      <a:pt x="32" y="53"/>
                    </a:lnTo>
                    <a:lnTo>
                      <a:pt x="35" y="57"/>
                    </a:lnTo>
                    <a:lnTo>
                      <a:pt x="37" y="60"/>
                    </a:lnTo>
                    <a:lnTo>
                      <a:pt x="39" y="62"/>
                    </a:lnTo>
                    <a:lnTo>
                      <a:pt x="41" y="62"/>
                    </a:lnTo>
                    <a:lnTo>
                      <a:pt x="44" y="62"/>
                    </a:lnTo>
                    <a:lnTo>
                      <a:pt x="44" y="64"/>
                    </a:lnTo>
                    <a:lnTo>
                      <a:pt x="26" y="64"/>
                    </a:lnTo>
                    <a:lnTo>
                      <a:pt x="28" y="62"/>
                    </a:lnTo>
                    <a:lnTo>
                      <a:pt x="28" y="60"/>
                    </a:lnTo>
                    <a:lnTo>
                      <a:pt x="26" y="57"/>
                    </a:lnTo>
                    <a:lnTo>
                      <a:pt x="14" y="41"/>
                    </a:lnTo>
                    <a:lnTo>
                      <a:pt x="14" y="55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4" y="62"/>
                    </a:lnTo>
                    <a:lnTo>
                      <a:pt x="16" y="62"/>
                    </a:lnTo>
                    <a:lnTo>
                      <a:pt x="19" y="64"/>
                    </a:lnTo>
                    <a:lnTo>
                      <a:pt x="0" y="64"/>
                    </a:lnTo>
                    <a:lnTo>
                      <a:pt x="3" y="62"/>
                    </a:lnTo>
                    <a:lnTo>
                      <a:pt x="5" y="62"/>
                    </a:lnTo>
                    <a:lnTo>
                      <a:pt x="5" y="60"/>
                    </a:lnTo>
                    <a:lnTo>
                      <a:pt x="5" y="57"/>
                    </a:lnTo>
                    <a:lnTo>
                      <a:pt x="5" y="55"/>
                    </a:lnTo>
                    <a:lnTo>
                      <a:pt x="5" y="19"/>
                    </a:lnTo>
                    <a:lnTo>
                      <a:pt x="5" y="12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7" name="Freeform 35"/>
              <p:cNvSpPr>
                <a:spLocks/>
              </p:cNvSpPr>
              <p:nvPr/>
            </p:nvSpPr>
            <p:spPr bwMode="auto">
              <a:xfrm>
                <a:off x="2627" y="3677"/>
                <a:ext cx="47" cy="120"/>
              </a:xfrm>
              <a:custGeom>
                <a:avLst/>
                <a:gdLst>
                  <a:gd name="T0" fmla="*/ 173 w 25"/>
                  <a:gd name="T1" fmla="*/ 0 h 55"/>
                  <a:gd name="T2" fmla="*/ 173 w 25"/>
                  <a:gd name="T3" fmla="*/ 323 h 55"/>
                  <a:gd name="T4" fmla="*/ 310 w 25"/>
                  <a:gd name="T5" fmla="*/ 323 h 55"/>
                  <a:gd name="T6" fmla="*/ 310 w 25"/>
                  <a:gd name="T7" fmla="*/ 362 h 55"/>
                  <a:gd name="T8" fmla="*/ 173 w 25"/>
                  <a:gd name="T9" fmla="*/ 362 h 55"/>
                  <a:gd name="T10" fmla="*/ 173 w 25"/>
                  <a:gd name="T11" fmla="*/ 995 h 55"/>
                  <a:gd name="T12" fmla="*/ 197 w 25"/>
                  <a:gd name="T13" fmla="*/ 1039 h 55"/>
                  <a:gd name="T14" fmla="*/ 197 w 25"/>
                  <a:gd name="T15" fmla="*/ 1091 h 55"/>
                  <a:gd name="T16" fmla="*/ 241 w 25"/>
                  <a:gd name="T17" fmla="*/ 1152 h 55"/>
                  <a:gd name="T18" fmla="*/ 241 w 25"/>
                  <a:gd name="T19" fmla="*/ 1152 h 55"/>
                  <a:gd name="T20" fmla="*/ 258 w 25"/>
                  <a:gd name="T21" fmla="*/ 1152 h 55"/>
                  <a:gd name="T22" fmla="*/ 286 w 25"/>
                  <a:gd name="T23" fmla="*/ 1152 h 55"/>
                  <a:gd name="T24" fmla="*/ 286 w 25"/>
                  <a:gd name="T25" fmla="*/ 1091 h 55"/>
                  <a:gd name="T26" fmla="*/ 310 w 25"/>
                  <a:gd name="T27" fmla="*/ 1091 h 55"/>
                  <a:gd name="T28" fmla="*/ 310 w 25"/>
                  <a:gd name="T29" fmla="*/ 1091 h 55"/>
                  <a:gd name="T30" fmla="*/ 310 w 25"/>
                  <a:gd name="T31" fmla="*/ 1152 h 55"/>
                  <a:gd name="T32" fmla="*/ 258 w 25"/>
                  <a:gd name="T33" fmla="*/ 1204 h 55"/>
                  <a:gd name="T34" fmla="*/ 241 w 25"/>
                  <a:gd name="T35" fmla="*/ 1248 h 55"/>
                  <a:gd name="T36" fmla="*/ 197 w 25"/>
                  <a:gd name="T37" fmla="*/ 1248 h 55"/>
                  <a:gd name="T38" fmla="*/ 173 w 25"/>
                  <a:gd name="T39" fmla="*/ 1248 h 55"/>
                  <a:gd name="T40" fmla="*/ 152 w 25"/>
                  <a:gd name="T41" fmla="*/ 1248 h 55"/>
                  <a:gd name="T42" fmla="*/ 128 w 25"/>
                  <a:gd name="T43" fmla="*/ 1204 h 55"/>
                  <a:gd name="T44" fmla="*/ 128 w 25"/>
                  <a:gd name="T45" fmla="*/ 1152 h 55"/>
                  <a:gd name="T46" fmla="*/ 85 w 25"/>
                  <a:gd name="T47" fmla="*/ 1091 h 55"/>
                  <a:gd name="T48" fmla="*/ 85 w 25"/>
                  <a:gd name="T49" fmla="*/ 995 h 55"/>
                  <a:gd name="T50" fmla="*/ 85 w 25"/>
                  <a:gd name="T51" fmla="*/ 362 h 55"/>
                  <a:gd name="T52" fmla="*/ 0 w 25"/>
                  <a:gd name="T53" fmla="*/ 362 h 55"/>
                  <a:gd name="T54" fmla="*/ 0 w 25"/>
                  <a:gd name="T55" fmla="*/ 362 h 55"/>
                  <a:gd name="T56" fmla="*/ 39 w 25"/>
                  <a:gd name="T57" fmla="*/ 323 h 55"/>
                  <a:gd name="T58" fmla="*/ 60 w 25"/>
                  <a:gd name="T59" fmla="*/ 271 h 55"/>
                  <a:gd name="T60" fmla="*/ 128 w 25"/>
                  <a:gd name="T61" fmla="*/ 229 h 55"/>
                  <a:gd name="T62" fmla="*/ 152 w 25"/>
                  <a:gd name="T63" fmla="*/ 157 h 55"/>
                  <a:gd name="T64" fmla="*/ 152 w 25"/>
                  <a:gd name="T65" fmla="*/ 113 h 55"/>
                  <a:gd name="T66" fmla="*/ 173 w 25"/>
                  <a:gd name="T67" fmla="*/ 0 h 55"/>
                  <a:gd name="T68" fmla="*/ 173 w 25"/>
                  <a:gd name="T69" fmla="*/ 0 h 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"/>
                  <a:gd name="T106" fmla="*/ 0 h 55"/>
                  <a:gd name="T107" fmla="*/ 25 w 25"/>
                  <a:gd name="T108" fmla="*/ 55 h 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" h="55">
                    <a:moveTo>
                      <a:pt x="14" y="0"/>
                    </a:moveTo>
                    <a:lnTo>
                      <a:pt x="14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14" y="16"/>
                    </a:lnTo>
                    <a:lnTo>
                      <a:pt x="14" y="44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9" y="51"/>
                    </a:lnTo>
                    <a:lnTo>
                      <a:pt x="21" y="51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5" y="48"/>
                    </a:lnTo>
                    <a:lnTo>
                      <a:pt x="25" y="51"/>
                    </a:lnTo>
                    <a:lnTo>
                      <a:pt x="21" y="53"/>
                    </a:lnTo>
                    <a:lnTo>
                      <a:pt x="19" y="55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7" y="48"/>
                    </a:lnTo>
                    <a:lnTo>
                      <a:pt x="7" y="44"/>
                    </a:lnTo>
                    <a:lnTo>
                      <a:pt x="7" y="16"/>
                    </a:lnTo>
                    <a:lnTo>
                      <a:pt x="0" y="16"/>
                    </a:lnTo>
                    <a:lnTo>
                      <a:pt x="3" y="14"/>
                    </a:lnTo>
                    <a:lnTo>
                      <a:pt x="5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8" name="Freeform 36"/>
              <p:cNvSpPr>
                <a:spLocks/>
              </p:cNvSpPr>
              <p:nvPr/>
            </p:nvSpPr>
            <p:spPr bwMode="auto">
              <a:xfrm>
                <a:off x="2680" y="3657"/>
                <a:ext cx="80" cy="140"/>
              </a:xfrm>
              <a:custGeom>
                <a:avLst/>
                <a:gdLst>
                  <a:gd name="T0" fmla="*/ 156 w 43"/>
                  <a:gd name="T1" fmla="*/ 689 h 64"/>
                  <a:gd name="T2" fmla="*/ 238 w 43"/>
                  <a:gd name="T3" fmla="*/ 521 h 64"/>
                  <a:gd name="T4" fmla="*/ 322 w 43"/>
                  <a:gd name="T5" fmla="*/ 521 h 64"/>
                  <a:gd name="T6" fmla="*/ 387 w 43"/>
                  <a:gd name="T7" fmla="*/ 521 h 64"/>
                  <a:gd name="T8" fmla="*/ 433 w 43"/>
                  <a:gd name="T9" fmla="*/ 689 h 64"/>
                  <a:gd name="T10" fmla="*/ 433 w 43"/>
                  <a:gd name="T11" fmla="*/ 943 h 64"/>
                  <a:gd name="T12" fmla="*/ 458 w 43"/>
                  <a:gd name="T13" fmla="*/ 1306 h 64"/>
                  <a:gd name="T14" fmla="*/ 458 w 43"/>
                  <a:gd name="T15" fmla="*/ 1422 h 64"/>
                  <a:gd name="T16" fmla="*/ 487 w 43"/>
                  <a:gd name="T17" fmla="*/ 1422 h 64"/>
                  <a:gd name="T18" fmla="*/ 515 w 43"/>
                  <a:gd name="T19" fmla="*/ 1463 h 64"/>
                  <a:gd name="T20" fmla="*/ 301 w 43"/>
                  <a:gd name="T21" fmla="*/ 1463 h 64"/>
                  <a:gd name="T22" fmla="*/ 322 w 43"/>
                  <a:gd name="T23" fmla="*/ 1422 h 64"/>
                  <a:gd name="T24" fmla="*/ 346 w 43"/>
                  <a:gd name="T25" fmla="*/ 1422 h 64"/>
                  <a:gd name="T26" fmla="*/ 346 w 43"/>
                  <a:gd name="T27" fmla="*/ 1306 h 64"/>
                  <a:gd name="T28" fmla="*/ 346 w 43"/>
                  <a:gd name="T29" fmla="*/ 943 h 64"/>
                  <a:gd name="T30" fmla="*/ 346 w 43"/>
                  <a:gd name="T31" fmla="*/ 733 h 64"/>
                  <a:gd name="T32" fmla="*/ 322 w 43"/>
                  <a:gd name="T33" fmla="*/ 689 h 64"/>
                  <a:gd name="T34" fmla="*/ 277 w 43"/>
                  <a:gd name="T35" fmla="*/ 637 h 64"/>
                  <a:gd name="T36" fmla="*/ 210 w 43"/>
                  <a:gd name="T37" fmla="*/ 689 h 64"/>
                  <a:gd name="T38" fmla="*/ 156 w 43"/>
                  <a:gd name="T39" fmla="*/ 803 h 64"/>
                  <a:gd name="T40" fmla="*/ 156 w 43"/>
                  <a:gd name="T41" fmla="*/ 1306 h 64"/>
                  <a:gd name="T42" fmla="*/ 156 w 43"/>
                  <a:gd name="T43" fmla="*/ 1422 h 64"/>
                  <a:gd name="T44" fmla="*/ 193 w 43"/>
                  <a:gd name="T45" fmla="*/ 1422 h 64"/>
                  <a:gd name="T46" fmla="*/ 210 w 43"/>
                  <a:gd name="T47" fmla="*/ 1463 h 64"/>
                  <a:gd name="T48" fmla="*/ 0 w 43"/>
                  <a:gd name="T49" fmla="*/ 1463 h 64"/>
                  <a:gd name="T50" fmla="*/ 45 w 43"/>
                  <a:gd name="T51" fmla="*/ 1422 h 64"/>
                  <a:gd name="T52" fmla="*/ 45 w 43"/>
                  <a:gd name="T53" fmla="*/ 1374 h 64"/>
                  <a:gd name="T54" fmla="*/ 45 w 43"/>
                  <a:gd name="T55" fmla="*/ 1253 h 64"/>
                  <a:gd name="T56" fmla="*/ 45 w 43"/>
                  <a:gd name="T57" fmla="*/ 273 h 64"/>
                  <a:gd name="T58" fmla="*/ 45 w 43"/>
                  <a:gd name="T59" fmla="*/ 157 h 64"/>
                  <a:gd name="T60" fmla="*/ 45 w 43"/>
                  <a:gd name="T61" fmla="*/ 114 h 64"/>
                  <a:gd name="T62" fmla="*/ 24 w 43"/>
                  <a:gd name="T63" fmla="*/ 114 h 64"/>
                  <a:gd name="T64" fmla="*/ 0 w 43"/>
                  <a:gd name="T65" fmla="*/ 114 h 64"/>
                  <a:gd name="T66" fmla="*/ 156 w 43"/>
                  <a:gd name="T67" fmla="*/ 0 h 6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"/>
                  <a:gd name="T103" fmla="*/ 0 h 64"/>
                  <a:gd name="T104" fmla="*/ 43 w 43"/>
                  <a:gd name="T105" fmla="*/ 64 h 6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" h="64">
                    <a:moveTo>
                      <a:pt x="13" y="0"/>
                    </a:moveTo>
                    <a:lnTo>
                      <a:pt x="13" y="30"/>
                    </a:lnTo>
                    <a:lnTo>
                      <a:pt x="18" y="25"/>
                    </a:lnTo>
                    <a:lnTo>
                      <a:pt x="20" y="23"/>
                    </a:lnTo>
                    <a:lnTo>
                      <a:pt x="23" y="23"/>
                    </a:lnTo>
                    <a:lnTo>
                      <a:pt x="27" y="23"/>
                    </a:lnTo>
                    <a:lnTo>
                      <a:pt x="29" y="23"/>
                    </a:lnTo>
                    <a:lnTo>
                      <a:pt x="32" y="23"/>
                    </a:lnTo>
                    <a:lnTo>
                      <a:pt x="34" y="25"/>
                    </a:lnTo>
                    <a:lnTo>
                      <a:pt x="36" y="30"/>
                    </a:lnTo>
                    <a:lnTo>
                      <a:pt x="36" y="35"/>
                    </a:lnTo>
                    <a:lnTo>
                      <a:pt x="36" y="41"/>
                    </a:lnTo>
                    <a:lnTo>
                      <a:pt x="36" y="55"/>
                    </a:lnTo>
                    <a:lnTo>
                      <a:pt x="38" y="57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41" y="62"/>
                    </a:lnTo>
                    <a:lnTo>
                      <a:pt x="43" y="64"/>
                    </a:lnTo>
                    <a:lnTo>
                      <a:pt x="25" y="64"/>
                    </a:lnTo>
                    <a:lnTo>
                      <a:pt x="27" y="62"/>
                    </a:lnTo>
                    <a:lnTo>
                      <a:pt x="29" y="62"/>
                    </a:lnTo>
                    <a:lnTo>
                      <a:pt x="29" y="60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41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27" y="30"/>
                    </a:lnTo>
                    <a:lnTo>
                      <a:pt x="25" y="28"/>
                    </a:lnTo>
                    <a:lnTo>
                      <a:pt x="23" y="28"/>
                    </a:lnTo>
                    <a:lnTo>
                      <a:pt x="20" y="28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3" y="35"/>
                    </a:lnTo>
                    <a:lnTo>
                      <a:pt x="13" y="55"/>
                    </a:lnTo>
                    <a:lnTo>
                      <a:pt x="13" y="57"/>
                    </a:lnTo>
                    <a:lnTo>
                      <a:pt x="13" y="60"/>
                    </a:lnTo>
                    <a:lnTo>
                      <a:pt x="13" y="62"/>
                    </a:lnTo>
                    <a:lnTo>
                      <a:pt x="16" y="62"/>
                    </a:lnTo>
                    <a:lnTo>
                      <a:pt x="18" y="64"/>
                    </a:lnTo>
                    <a:lnTo>
                      <a:pt x="0" y="64"/>
                    </a:lnTo>
                    <a:lnTo>
                      <a:pt x="2" y="62"/>
                    </a:lnTo>
                    <a:lnTo>
                      <a:pt x="4" y="62"/>
                    </a:lnTo>
                    <a:lnTo>
                      <a:pt x="4" y="60"/>
                    </a:lnTo>
                    <a:lnTo>
                      <a:pt x="4" y="57"/>
                    </a:lnTo>
                    <a:lnTo>
                      <a:pt x="4" y="55"/>
                    </a:lnTo>
                    <a:lnTo>
                      <a:pt x="4" y="19"/>
                    </a:lnTo>
                    <a:lnTo>
                      <a:pt x="4" y="12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1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29" name="Freeform 37"/>
              <p:cNvSpPr>
                <a:spLocks noEditPoints="1"/>
              </p:cNvSpPr>
              <p:nvPr/>
            </p:nvSpPr>
            <p:spPr bwMode="auto">
              <a:xfrm>
                <a:off x="2769" y="3707"/>
                <a:ext cx="68" cy="90"/>
              </a:xfrm>
              <a:custGeom>
                <a:avLst/>
                <a:gdLst>
                  <a:gd name="T0" fmla="*/ 204 w 36"/>
                  <a:gd name="T1" fmla="*/ 911 h 41"/>
                  <a:gd name="T2" fmla="*/ 144 w 36"/>
                  <a:gd name="T3" fmla="*/ 955 h 41"/>
                  <a:gd name="T4" fmla="*/ 53 w 36"/>
                  <a:gd name="T5" fmla="*/ 955 h 41"/>
                  <a:gd name="T6" fmla="*/ 0 w 36"/>
                  <a:gd name="T7" fmla="*/ 858 h 41"/>
                  <a:gd name="T8" fmla="*/ 0 w 36"/>
                  <a:gd name="T9" fmla="*/ 698 h 41"/>
                  <a:gd name="T10" fmla="*/ 28 w 36"/>
                  <a:gd name="T11" fmla="*/ 529 h 41"/>
                  <a:gd name="T12" fmla="*/ 168 w 36"/>
                  <a:gd name="T13" fmla="*/ 424 h 41"/>
                  <a:gd name="T14" fmla="*/ 281 w 36"/>
                  <a:gd name="T15" fmla="*/ 327 h 41"/>
                  <a:gd name="T16" fmla="*/ 257 w 36"/>
                  <a:gd name="T17" fmla="*/ 116 h 41"/>
                  <a:gd name="T18" fmla="*/ 168 w 36"/>
                  <a:gd name="T19" fmla="*/ 44 h 41"/>
                  <a:gd name="T20" fmla="*/ 144 w 36"/>
                  <a:gd name="T21" fmla="*/ 116 h 41"/>
                  <a:gd name="T22" fmla="*/ 113 w 36"/>
                  <a:gd name="T23" fmla="*/ 158 h 41"/>
                  <a:gd name="T24" fmla="*/ 113 w 36"/>
                  <a:gd name="T25" fmla="*/ 274 h 41"/>
                  <a:gd name="T26" fmla="*/ 76 w 36"/>
                  <a:gd name="T27" fmla="*/ 327 h 41"/>
                  <a:gd name="T28" fmla="*/ 28 w 36"/>
                  <a:gd name="T29" fmla="*/ 327 h 41"/>
                  <a:gd name="T30" fmla="*/ 28 w 36"/>
                  <a:gd name="T31" fmla="*/ 274 h 41"/>
                  <a:gd name="T32" fmla="*/ 28 w 36"/>
                  <a:gd name="T33" fmla="*/ 158 h 41"/>
                  <a:gd name="T34" fmla="*/ 113 w 36"/>
                  <a:gd name="T35" fmla="*/ 0 h 41"/>
                  <a:gd name="T36" fmla="*/ 257 w 36"/>
                  <a:gd name="T37" fmla="*/ 0 h 41"/>
                  <a:gd name="T38" fmla="*/ 342 w 36"/>
                  <a:gd name="T39" fmla="*/ 44 h 41"/>
                  <a:gd name="T40" fmla="*/ 370 w 36"/>
                  <a:gd name="T41" fmla="*/ 213 h 41"/>
                  <a:gd name="T42" fmla="*/ 370 w 36"/>
                  <a:gd name="T43" fmla="*/ 626 h 41"/>
                  <a:gd name="T44" fmla="*/ 370 w 36"/>
                  <a:gd name="T45" fmla="*/ 795 h 41"/>
                  <a:gd name="T46" fmla="*/ 370 w 36"/>
                  <a:gd name="T47" fmla="*/ 858 h 41"/>
                  <a:gd name="T48" fmla="*/ 397 w 36"/>
                  <a:gd name="T49" fmla="*/ 858 h 41"/>
                  <a:gd name="T50" fmla="*/ 397 w 36"/>
                  <a:gd name="T51" fmla="*/ 858 h 41"/>
                  <a:gd name="T52" fmla="*/ 457 w 36"/>
                  <a:gd name="T53" fmla="*/ 795 h 41"/>
                  <a:gd name="T54" fmla="*/ 397 w 36"/>
                  <a:gd name="T55" fmla="*/ 955 h 41"/>
                  <a:gd name="T56" fmla="*/ 317 w 36"/>
                  <a:gd name="T57" fmla="*/ 955 h 41"/>
                  <a:gd name="T58" fmla="*/ 281 w 36"/>
                  <a:gd name="T59" fmla="*/ 911 h 41"/>
                  <a:gd name="T60" fmla="*/ 281 w 36"/>
                  <a:gd name="T61" fmla="*/ 742 h 41"/>
                  <a:gd name="T62" fmla="*/ 204 w 36"/>
                  <a:gd name="T63" fmla="*/ 424 h 41"/>
                  <a:gd name="T64" fmla="*/ 144 w 36"/>
                  <a:gd name="T65" fmla="*/ 529 h 41"/>
                  <a:gd name="T66" fmla="*/ 76 w 36"/>
                  <a:gd name="T67" fmla="*/ 626 h 41"/>
                  <a:gd name="T68" fmla="*/ 76 w 36"/>
                  <a:gd name="T69" fmla="*/ 742 h 41"/>
                  <a:gd name="T70" fmla="*/ 144 w 36"/>
                  <a:gd name="T71" fmla="*/ 858 h 41"/>
                  <a:gd name="T72" fmla="*/ 204 w 36"/>
                  <a:gd name="T73" fmla="*/ 795 h 4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"/>
                  <a:gd name="T112" fmla="*/ 0 h 41"/>
                  <a:gd name="T113" fmla="*/ 36 w 36"/>
                  <a:gd name="T114" fmla="*/ 41 h 4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" h="41">
                    <a:moveTo>
                      <a:pt x="22" y="34"/>
                    </a:moveTo>
                    <a:lnTo>
                      <a:pt x="16" y="39"/>
                    </a:lnTo>
                    <a:lnTo>
                      <a:pt x="13" y="41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4" y="41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3"/>
                    </a:lnTo>
                    <a:lnTo>
                      <a:pt x="6" y="21"/>
                    </a:lnTo>
                    <a:lnTo>
                      <a:pt x="13" y="18"/>
                    </a:lnTo>
                    <a:lnTo>
                      <a:pt x="22" y="14"/>
                    </a:lnTo>
                    <a:lnTo>
                      <a:pt x="20" y="7"/>
                    </a:lnTo>
                    <a:lnTo>
                      <a:pt x="20" y="5"/>
                    </a:lnTo>
                    <a:lnTo>
                      <a:pt x="18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9" y="12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5"/>
                    </a:lnTo>
                    <a:lnTo>
                      <a:pt x="29" y="9"/>
                    </a:lnTo>
                    <a:lnTo>
                      <a:pt x="29" y="14"/>
                    </a:lnTo>
                    <a:lnTo>
                      <a:pt x="29" y="27"/>
                    </a:lnTo>
                    <a:lnTo>
                      <a:pt x="29" y="32"/>
                    </a:lnTo>
                    <a:lnTo>
                      <a:pt x="29" y="34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4" y="34"/>
                    </a:lnTo>
                    <a:lnTo>
                      <a:pt x="36" y="34"/>
                    </a:lnTo>
                    <a:lnTo>
                      <a:pt x="31" y="41"/>
                    </a:lnTo>
                    <a:lnTo>
                      <a:pt x="27" y="41"/>
                    </a:lnTo>
                    <a:lnTo>
                      <a:pt x="25" y="41"/>
                    </a:lnTo>
                    <a:lnTo>
                      <a:pt x="22" y="41"/>
                    </a:lnTo>
                    <a:lnTo>
                      <a:pt x="22" y="39"/>
                    </a:lnTo>
                    <a:lnTo>
                      <a:pt x="22" y="34"/>
                    </a:lnTo>
                    <a:close/>
                    <a:moveTo>
                      <a:pt x="22" y="32"/>
                    </a:moveTo>
                    <a:lnTo>
                      <a:pt x="22" y="18"/>
                    </a:lnTo>
                    <a:lnTo>
                      <a:pt x="16" y="18"/>
                    </a:lnTo>
                    <a:lnTo>
                      <a:pt x="13" y="21"/>
                    </a:lnTo>
                    <a:lnTo>
                      <a:pt x="11" y="23"/>
                    </a:lnTo>
                    <a:lnTo>
                      <a:pt x="9" y="25"/>
                    </a:lnTo>
                    <a:lnTo>
                      <a:pt x="6" y="27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9" y="34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6" y="34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0" name="Freeform 38"/>
              <p:cNvSpPr>
                <a:spLocks/>
              </p:cNvSpPr>
              <p:nvPr/>
            </p:nvSpPr>
            <p:spPr bwMode="auto">
              <a:xfrm>
                <a:off x="2837" y="3677"/>
                <a:ext cx="49" cy="120"/>
              </a:xfrm>
              <a:custGeom>
                <a:avLst/>
                <a:gdLst>
                  <a:gd name="T0" fmla="*/ 174 w 27"/>
                  <a:gd name="T1" fmla="*/ 0 h 55"/>
                  <a:gd name="T2" fmla="*/ 174 w 27"/>
                  <a:gd name="T3" fmla="*/ 323 h 55"/>
                  <a:gd name="T4" fmla="*/ 270 w 27"/>
                  <a:gd name="T5" fmla="*/ 323 h 55"/>
                  <a:gd name="T6" fmla="*/ 270 w 27"/>
                  <a:gd name="T7" fmla="*/ 362 h 55"/>
                  <a:gd name="T8" fmla="*/ 174 w 27"/>
                  <a:gd name="T9" fmla="*/ 362 h 55"/>
                  <a:gd name="T10" fmla="*/ 174 w 27"/>
                  <a:gd name="T11" fmla="*/ 995 h 55"/>
                  <a:gd name="T12" fmla="*/ 174 w 27"/>
                  <a:gd name="T13" fmla="*/ 1039 h 55"/>
                  <a:gd name="T14" fmla="*/ 174 w 27"/>
                  <a:gd name="T15" fmla="*/ 1091 h 55"/>
                  <a:gd name="T16" fmla="*/ 198 w 27"/>
                  <a:gd name="T17" fmla="*/ 1152 h 55"/>
                  <a:gd name="T18" fmla="*/ 198 w 27"/>
                  <a:gd name="T19" fmla="*/ 1152 h 55"/>
                  <a:gd name="T20" fmla="*/ 214 w 27"/>
                  <a:gd name="T21" fmla="*/ 1152 h 55"/>
                  <a:gd name="T22" fmla="*/ 250 w 27"/>
                  <a:gd name="T23" fmla="*/ 1152 h 55"/>
                  <a:gd name="T24" fmla="*/ 250 w 27"/>
                  <a:gd name="T25" fmla="*/ 1091 h 55"/>
                  <a:gd name="T26" fmla="*/ 270 w 27"/>
                  <a:gd name="T27" fmla="*/ 1091 h 55"/>
                  <a:gd name="T28" fmla="*/ 294 w 27"/>
                  <a:gd name="T29" fmla="*/ 1091 h 55"/>
                  <a:gd name="T30" fmla="*/ 270 w 27"/>
                  <a:gd name="T31" fmla="*/ 1152 h 55"/>
                  <a:gd name="T32" fmla="*/ 250 w 27"/>
                  <a:gd name="T33" fmla="*/ 1204 h 55"/>
                  <a:gd name="T34" fmla="*/ 198 w 27"/>
                  <a:gd name="T35" fmla="*/ 1248 h 55"/>
                  <a:gd name="T36" fmla="*/ 174 w 27"/>
                  <a:gd name="T37" fmla="*/ 1248 h 55"/>
                  <a:gd name="T38" fmla="*/ 149 w 27"/>
                  <a:gd name="T39" fmla="*/ 1248 h 55"/>
                  <a:gd name="T40" fmla="*/ 118 w 27"/>
                  <a:gd name="T41" fmla="*/ 1248 h 55"/>
                  <a:gd name="T42" fmla="*/ 96 w 27"/>
                  <a:gd name="T43" fmla="*/ 1204 h 55"/>
                  <a:gd name="T44" fmla="*/ 96 w 27"/>
                  <a:gd name="T45" fmla="*/ 1152 h 55"/>
                  <a:gd name="T46" fmla="*/ 80 w 27"/>
                  <a:gd name="T47" fmla="*/ 1091 h 55"/>
                  <a:gd name="T48" fmla="*/ 80 w 27"/>
                  <a:gd name="T49" fmla="*/ 995 h 55"/>
                  <a:gd name="T50" fmla="*/ 80 w 27"/>
                  <a:gd name="T51" fmla="*/ 362 h 55"/>
                  <a:gd name="T52" fmla="*/ 0 w 27"/>
                  <a:gd name="T53" fmla="*/ 362 h 55"/>
                  <a:gd name="T54" fmla="*/ 0 w 27"/>
                  <a:gd name="T55" fmla="*/ 362 h 55"/>
                  <a:gd name="T56" fmla="*/ 24 w 27"/>
                  <a:gd name="T57" fmla="*/ 323 h 55"/>
                  <a:gd name="T58" fmla="*/ 80 w 27"/>
                  <a:gd name="T59" fmla="*/ 271 h 55"/>
                  <a:gd name="T60" fmla="*/ 96 w 27"/>
                  <a:gd name="T61" fmla="*/ 229 h 55"/>
                  <a:gd name="T62" fmla="*/ 118 w 27"/>
                  <a:gd name="T63" fmla="*/ 157 h 55"/>
                  <a:gd name="T64" fmla="*/ 118 w 27"/>
                  <a:gd name="T65" fmla="*/ 113 h 55"/>
                  <a:gd name="T66" fmla="*/ 149 w 27"/>
                  <a:gd name="T67" fmla="*/ 0 h 55"/>
                  <a:gd name="T68" fmla="*/ 174 w 27"/>
                  <a:gd name="T69" fmla="*/ 0 h 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"/>
                  <a:gd name="T106" fmla="*/ 0 h 55"/>
                  <a:gd name="T107" fmla="*/ 27 w 27"/>
                  <a:gd name="T108" fmla="*/ 55 h 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" h="55">
                    <a:moveTo>
                      <a:pt x="16" y="0"/>
                    </a:moveTo>
                    <a:lnTo>
                      <a:pt x="16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16" y="16"/>
                    </a:lnTo>
                    <a:lnTo>
                      <a:pt x="16" y="44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8" y="51"/>
                    </a:lnTo>
                    <a:lnTo>
                      <a:pt x="20" y="51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5" y="48"/>
                    </a:lnTo>
                    <a:lnTo>
                      <a:pt x="27" y="48"/>
                    </a:lnTo>
                    <a:lnTo>
                      <a:pt x="25" y="51"/>
                    </a:lnTo>
                    <a:lnTo>
                      <a:pt x="23" y="53"/>
                    </a:lnTo>
                    <a:lnTo>
                      <a:pt x="18" y="55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1" y="55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7" y="48"/>
                    </a:lnTo>
                    <a:lnTo>
                      <a:pt x="7" y="44"/>
                    </a:lnTo>
                    <a:lnTo>
                      <a:pt x="7" y="16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31" name="Text Box 39"/>
              <p:cNvSpPr txBox="1">
                <a:spLocks noChangeArrowheads="1"/>
              </p:cNvSpPr>
              <p:nvPr/>
            </p:nvSpPr>
            <p:spPr bwMode="auto">
              <a:xfrm>
                <a:off x="2928" y="3600"/>
                <a:ext cx="55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/>
                  <a:t>flight</a:t>
                </a:r>
              </a:p>
            </p:txBody>
          </p:sp>
        </p:grpSp>
        <p:sp>
          <p:nvSpPr>
            <p:cNvPr id="121" name="Rectangle 40"/>
            <p:cNvSpPr>
              <a:spLocks noChangeArrowheads="1"/>
            </p:cNvSpPr>
            <p:nvPr/>
          </p:nvSpPr>
          <p:spPr bwMode="auto">
            <a:xfrm>
              <a:off x="3984" y="2064"/>
              <a:ext cx="14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Rectangle 41"/>
            <p:cNvSpPr>
              <a:spLocks noChangeArrowheads="1"/>
            </p:cNvSpPr>
            <p:nvPr/>
          </p:nvSpPr>
          <p:spPr bwMode="auto">
            <a:xfrm>
              <a:off x="3312" y="2016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400" i="1" dirty="0">
                  <a:solidFill>
                    <a:schemeClr val="accent2"/>
                  </a:solidFill>
                  <a:latin typeface="Arial Unicode MS" pitchFamily="34" charset="-128"/>
                </a:rPr>
                <a:t>Input: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sz="2400" i="1" dirty="0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98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1168AA-8E13-4A80-9CB8-E55F742A59D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Bottom-Up Parsing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2819400"/>
          </a:xfrm>
        </p:spPr>
        <p:txBody>
          <a:bodyPr/>
          <a:lstStyle/>
          <a:p>
            <a:pPr eaLnBrk="1" hangingPunct="1"/>
            <a:r>
              <a:rPr lang="en-US" smtClean="0"/>
              <a:t>Of course, we also want trees that cover the input words. So start with trees that link up with the words in the right way.</a:t>
            </a:r>
          </a:p>
          <a:p>
            <a:pPr eaLnBrk="1" hangingPunct="1"/>
            <a:r>
              <a:rPr lang="en-US" smtClean="0"/>
              <a:t>Then work your way up from there.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57400" y="3733800"/>
            <a:ext cx="5181600" cy="2438400"/>
            <a:chOff x="1296" y="2352"/>
            <a:chExt cx="3264" cy="1536"/>
          </a:xfrm>
        </p:grpSpPr>
        <p:sp>
          <p:nvSpPr>
            <p:cNvPr id="45064" name="Freeform 5"/>
            <p:cNvSpPr>
              <a:spLocks/>
            </p:cNvSpPr>
            <p:nvPr/>
          </p:nvSpPr>
          <p:spPr bwMode="auto">
            <a:xfrm>
              <a:off x="1392" y="2456"/>
              <a:ext cx="122" cy="130"/>
            </a:xfrm>
            <a:custGeom>
              <a:avLst/>
              <a:gdLst>
                <a:gd name="T0" fmla="*/ 0 w 66"/>
                <a:gd name="T1" fmla="*/ 0 h 61"/>
                <a:gd name="T2" fmla="*/ 189 w 66"/>
                <a:gd name="T3" fmla="*/ 0 h 61"/>
                <a:gd name="T4" fmla="*/ 604 w 66"/>
                <a:gd name="T5" fmla="*/ 931 h 61"/>
                <a:gd name="T6" fmla="*/ 604 w 66"/>
                <a:gd name="T7" fmla="*/ 181 h 61"/>
                <a:gd name="T8" fmla="*/ 604 w 66"/>
                <a:gd name="T9" fmla="*/ 85 h 61"/>
                <a:gd name="T10" fmla="*/ 604 w 66"/>
                <a:gd name="T11" fmla="*/ 40 h 61"/>
                <a:gd name="T12" fmla="*/ 580 w 66"/>
                <a:gd name="T13" fmla="*/ 0 h 61"/>
                <a:gd name="T14" fmla="*/ 551 w 66"/>
                <a:gd name="T15" fmla="*/ 0 h 61"/>
                <a:gd name="T16" fmla="*/ 523 w 66"/>
                <a:gd name="T17" fmla="*/ 0 h 61"/>
                <a:gd name="T18" fmla="*/ 523 w 66"/>
                <a:gd name="T19" fmla="*/ 0 h 61"/>
                <a:gd name="T20" fmla="*/ 773 w 66"/>
                <a:gd name="T21" fmla="*/ 0 h 61"/>
                <a:gd name="T22" fmla="*/ 773 w 66"/>
                <a:gd name="T23" fmla="*/ 0 h 61"/>
                <a:gd name="T24" fmla="*/ 732 w 66"/>
                <a:gd name="T25" fmla="*/ 0 h 61"/>
                <a:gd name="T26" fmla="*/ 688 w 66"/>
                <a:gd name="T27" fmla="*/ 0 h 61"/>
                <a:gd name="T28" fmla="*/ 688 w 66"/>
                <a:gd name="T29" fmla="*/ 40 h 61"/>
                <a:gd name="T30" fmla="*/ 664 w 66"/>
                <a:gd name="T31" fmla="*/ 85 h 61"/>
                <a:gd name="T32" fmla="*/ 664 w 66"/>
                <a:gd name="T33" fmla="*/ 181 h 61"/>
                <a:gd name="T34" fmla="*/ 664 w 66"/>
                <a:gd name="T35" fmla="*/ 1257 h 61"/>
                <a:gd name="T36" fmla="*/ 632 w 66"/>
                <a:gd name="T37" fmla="*/ 1257 h 61"/>
                <a:gd name="T38" fmla="*/ 189 w 66"/>
                <a:gd name="T39" fmla="*/ 273 h 61"/>
                <a:gd name="T40" fmla="*/ 189 w 66"/>
                <a:gd name="T41" fmla="*/ 1036 h 61"/>
                <a:gd name="T42" fmla="*/ 189 w 66"/>
                <a:gd name="T43" fmla="*/ 1112 h 61"/>
                <a:gd name="T44" fmla="*/ 189 w 66"/>
                <a:gd name="T45" fmla="*/ 1172 h 61"/>
                <a:gd name="T46" fmla="*/ 209 w 66"/>
                <a:gd name="T47" fmla="*/ 1221 h 61"/>
                <a:gd name="T48" fmla="*/ 259 w 66"/>
                <a:gd name="T49" fmla="*/ 1221 h 61"/>
                <a:gd name="T50" fmla="*/ 290 w 66"/>
                <a:gd name="T51" fmla="*/ 1221 h 61"/>
                <a:gd name="T52" fmla="*/ 290 w 66"/>
                <a:gd name="T53" fmla="*/ 1221 h 61"/>
                <a:gd name="T54" fmla="*/ 24 w 66"/>
                <a:gd name="T55" fmla="*/ 1221 h 61"/>
                <a:gd name="T56" fmla="*/ 24 w 66"/>
                <a:gd name="T57" fmla="*/ 1221 h 61"/>
                <a:gd name="T58" fmla="*/ 44 w 66"/>
                <a:gd name="T59" fmla="*/ 1221 h 61"/>
                <a:gd name="T60" fmla="*/ 105 w 66"/>
                <a:gd name="T61" fmla="*/ 1221 h 61"/>
                <a:gd name="T62" fmla="*/ 126 w 66"/>
                <a:gd name="T63" fmla="*/ 1172 h 61"/>
                <a:gd name="T64" fmla="*/ 126 w 66"/>
                <a:gd name="T65" fmla="*/ 1112 h 61"/>
                <a:gd name="T66" fmla="*/ 126 w 66"/>
                <a:gd name="T67" fmla="*/ 1036 h 61"/>
                <a:gd name="T68" fmla="*/ 126 w 66"/>
                <a:gd name="T69" fmla="*/ 181 h 61"/>
                <a:gd name="T70" fmla="*/ 105 w 66"/>
                <a:gd name="T71" fmla="*/ 85 h 61"/>
                <a:gd name="T72" fmla="*/ 68 w 66"/>
                <a:gd name="T73" fmla="*/ 85 h 61"/>
                <a:gd name="T74" fmla="*/ 68 w 66"/>
                <a:gd name="T75" fmla="*/ 40 h 61"/>
                <a:gd name="T76" fmla="*/ 44 w 66"/>
                <a:gd name="T77" fmla="*/ 40 h 61"/>
                <a:gd name="T78" fmla="*/ 24 w 66"/>
                <a:gd name="T79" fmla="*/ 40 h 61"/>
                <a:gd name="T80" fmla="*/ 0 w 66"/>
                <a:gd name="T81" fmla="*/ 40 h 61"/>
                <a:gd name="T82" fmla="*/ 0 w 66"/>
                <a:gd name="T83" fmla="*/ 0 h 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61"/>
                <a:gd name="T128" fmla="*/ 66 w 66"/>
                <a:gd name="T129" fmla="*/ 61 h 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61">
                  <a:moveTo>
                    <a:pt x="0" y="0"/>
                  </a:moveTo>
                  <a:lnTo>
                    <a:pt x="16" y="0"/>
                  </a:lnTo>
                  <a:lnTo>
                    <a:pt x="52" y="45"/>
                  </a:lnTo>
                  <a:lnTo>
                    <a:pt x="52" y="9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2"/>
                  </a:lnTo>
                  <a:lnTo>
                    <a:pt x="57" y="4"/>
                  </a:lnTo>
                  <a:lnTo>
                    <a:pt x="57" y="9"/>
                  </a:lnTo>
                  <a:lnTo>
                    <a:pt x="57" y="61"/>
                  </a:lnTo>
                  <a:lnTo>
                    <a:pt x="54" y="61"/>
                  </a:lnTo>
                  <a:lnTo>
                    <a:pt x="16" y="13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6" y="57"/>
                  </a:lnTo>
                  <a:lnTo>
                    <a:pt x="18" y="59"/>
                  </a:lnTo>
                  <a:lnTo>
                    <a:pt x="22" y="59"/>
                  </a:lnTo>
                  <a:lnTo>
                    <a:pt x="25" y="59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9" y="59"/>
                  </a:lnTo>
                  <a:lnTo>
                    <a:pt x="11" y="57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1" y="9"/>
                  </a:lnTo>
                  <a:lnTo>
                    <a:pt x="9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65" name="Freeform 6"/>
            <p:cNvSpPr>
              <a:spLocks noEditPoints="1"/>
            </p:cNvSpPr>
            <p:nvPr/>
          </p:nvSpPr>
          <p:spPr bwMode="auto">
            <a:xfrm>
              <a:off x="1523" y="2494"/>
              <a:ext cx="72" cy="92"/>
            </a:xfrm>
            <a:custGeom>
              <a:avLst/>
              <a:gdLst>
                <a:gd name="T0" fmla="*/ 209 w 39"/>
                <a:gd name="T1" fmla="*/ 0 h 43"/>
                <a:gd name="T2" fmla="*/ 290 w 39"/>
                <a:gd name="T3" fmla="*/ 0 h 43"/>
                <a:gd name="T4" fmla="*/ 347 w 39"/>
                <a:gd name="T5" fmla="*/ 41 h 43"/>
                <a:gd name="T6" fmla="*/ 395 w 39"/>
                <a:gd name="T7" fmla="*/ 145 h 43"/>
                <a:gd name="T8" fmla="*/ 430 w 39"/>
                <a:gd name="T9" fmla="*/ 293 h 43"/>
                <a:gd name="T10" fmla="*/ 454 w 39"/>
                <a:gd name="T11" fmla="*/ 421 h 43"/>
                <a:gd name="T12" fmla="*/ 430 w 39"/>
                <a:gd name="T13" fmla="*/ 567 h 43"/>
                <a:gd name="T14" fmla="*/ 395 w 39"/>
                <a:gd name="T15" fmla="*/ 663 h 43"/>
                <a:gd name="T16" fmla="*/ 371 w 39"/>
                <a:gd name="T17" fmla="*/ 755 h 43"/>
                <a:gd name="T18" fmla="*/ 327 w 39"/>
                <a:gd name="T19" fmla="*/ 860 h 43"/>
                <a:gd name="T20" fmla="*/ 266 w 39"/>
                <a:gd name="T21" fmla="*/ 901 h 43"/>
                <a:gd name="T22" fmla="*/ 209 w 39"/>
                <a:gd name="T23" fmla="*/ 901 h 43"/>
                <a:gd name="T24" fmla="*/ 140 w 39"/>
                <a:gd name="T25" fmla="*/ 901 h 43"/>
                <a:gd name="T26" fmla="*/ 81 w 39"/>
                <a:gd name="T27" fmla="*/ 815 h 43"/>
                <a:gd name="T28" fmla="*/ 57 w 39"/>
                <a:gd name="T29" fmla="*/ 755 h 43"/>
                <a:gd name="T30" fmla="*/ 0 w 39"/>
                <a:gd name="T31" fmla="*/ 610 h 43"/>
                <a:gd name="T32" fmla="*/ 0 w 39"/>
                <a:gd name="T33" fmla="*/ 481 h 43"/>
                <a:gd name="T34" fmla="*/ 0 w 39"/>
                <a:gd name="T35" fmla="*/ 334 h 43"/>
                <a:gd name="T36" fmla="*/ 24 w 39"/>
                <a:gd name="T37" fmla="*/ 233 h 43"/>
                <a:gd name="T38" fmla="*/ 57 w 39"/>
                <a:gd name="T39" fmla="*/ 145 h 43"/>
                <a:gd name="T40" fmla="*/ 105 w 39"/>
                <a:gd name="T41" fmla="*/ 41 h 43"/>
                <a:gd name="T42" fmla="*/ 164 w 39"/>
                <a:gd name="T43" fmla="*/ 0 h 43"/>
                <a:gd name="T44" fmla="*/ 209 w 39"/>
                <a:gd name="T45" fmla="*/ 0 h 43"/>
                <a:gd name="T46" fmla="*/ 188 w 39"/>
                <a:gd name="T47" fmla="*/ 41 h 43"/>
                <a:gd name="T48" fmla="*/ 164 w 39"/>
                <a:gd name="T49" fmla="*/ 88 h 43"/>
                <a:gd name="T50" fmla="*/ 140 w 39"/>
                <a:gd name="T51" fmla="*/ 88 h 43"/>
                <a:gd name="T52" fmla="*/ 105 w 39"/>
                <a:gd name="T53" fmla="*/ 145 h 43"/>
                <a:gd name="T54" fmla="*/ 105 w 39"/>
                <a:gd name="T55" fmla="*/ 188 h 43"/>
                <a:gd name="T56" fmla="*/ 81 w 39"/>
                <a:gd name="T57" fmla="*/ 293 h 43"/>
                <a:gd name="T58" fmla="*/ 81 w 39"/>
                <a:gd name="T59" fmla="*/ 381 h 43"/>
                <a:gd name="T60" fmla="*/ 81 w 39"/>
                <a:gd name="T61" fmla="*/ 567 h 43"/>
                <a:gd name="T62" fmla="*/ 105 w 39"/>
                <a:gd name="T63" fmla="*/ 715 h 43"/>
                <a:gd name="T64" fmla="*/ 164 w 39"/>
                <a:gd name="T65" fmla="*/ 815 h 43"/>
                <a:gd name="T66" fmla="*/ 246 w 39"/>
                <a:gd name="T67" fmla="*/ 860 h 43"/>
                <a:gd name="T68" fmla="*/ 290 w 39"/>
                <a:gd name="T69" fmla="*/ 815 h 43"/>
                <a:gd name="T70" fmla="*/ 327 w 39"/>
                <a:gd name="T71" fmla="*/ 755 h 43"/>
                <a:gd name="T72" fmla="*/ 347 w 39"/>
                <a:gd name="T73" fmla="*/ 663 h 43"/>
                <a:gd name="T74" fmla="*/ 347 w 39"/>
                <a:gd name="T75" fmla="*/ 518 h 43"/>
                <a:gd name="T76" fmla="*/ 347 w 39"/>
                <a:gd name="T77" fmla="*/ 381 h 43"/>
                <a:gd name="T78" fmla="*/ 327 w 39"/>
                <a:gd name="T79" fmla="*/ 233 h 43"/>
                <a:gd name="T80" fmla="*/ 290 w 39"/>
                <a:gd name="T81" fmla="*/ 145 h 43"/>
                <a:gd name="T82" fmla="*/ 246 w 39"/>
                <a:gd name="T83" fmla="*/ 88 h 43"/>
                <a:gd name="T84" fmla="*/ 188 w 39"/>
                <a:gd name="T85" fmla="*/ 41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18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7"/>
                  </a:lnTo>
                  <a:lnTo>
                    <a:pt x="37" y="14"/>
                  </a:lnTo>
                  <a:lnTo>
                    <a:pt x="39" y="20"/>
                  </a:lnTo>
                  <a:lnTo>
                    <a:pt x="37" y="27"/>
                  </a:lnTo>
                  <a:lnTo>
                    <a:pt x="34" y="32"/>
                  </a:lnTo>
                  <a:lnTo>
                    <a:pt x="32" y="36"/>
                  </a:lnTo>
                  <a:lnTo>
                    <a:pt x="28" y="41"/>
                  </a:lnTo>
                  <a:lnTo>
                    <a:pt x="23" y="43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7" y="39"/>
                  </a:lnTo>
                  <a:lnTo>
                    <a:pt x="5" y="36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5" y="7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8" y="0"/>
                  </a:lnTo>
                  <a:close/>
                  <a:moveTo>
                    <a:pt x="16" y="2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14"/>
                  </a:lnTo>
                  <a:lnTo>
                    <a:pt x="7" y="18"/>
                  </a:lnTo>
                  <a:lnTo>
                    <a:pt x="7" y="27"/>
                  </a:lnTo>
                  <a:lnTo>
                    <a:pt x="9" y="34"/>
                  </a:lnTo>
                  <a:lnTo>
                    <a:pt x="14" y="39"/>
                  </a:lnTo>
                  <a:lnTo>
                    <a:pt x="21" y="41"/>
                  </a:lnTo>
                  <a:lnTo>
                    <a:pt x="25" y="39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0" y="25"/>
                  </a:lnTo>
                  <a:lnTo>
                    <a:pt x="30" y="18"/>
                  </a:lnTo>
                  <a:lnTo>
                    <a:pt x="28" y="11"/>
                  </a:lnTo>
                  <a:lnTo>
                    <a:pt x="25" y="7"/>
                  </a:lnTo>
                  <a:lnTo>
                    <a:pt x="21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66" name="Freeform 7"/>
            <p:cNvSpPr>
              <a:spLocks/>
            </p:cNvSpPr>
            <p:nvPr/>
          </p:nvSpPr>
          <p:spPr bwMode="auto">
            <a:xfrm>
              <a:off x="1602" y="2498"/>
              <a:ext cx="82" cy="88"/>
            </a:xfrm>
            <a:custGeom>
              <a:avLst/>
              <a:gdLst>
                <a:gd name="T0" fmla="*/ 447 w 44"/>
                <a:gd name="T1" fmla="*/ 0 h 41"/>
                <a:gd name="T2" fmla="*/ 447 w 44"/>
                <a:gd name="T3" fmla="*/ 483 h 41"/>
                <a:gd name="T4" fmla="*/ 447 w 44"/>
                <a:gd name="T5" fmla="*/ 631 h 41"/>
                <a:gd name="T6" fmla="*/ 447 w 44"/>
                <a:gd name="T7" fmla="*/ 683 h 41"/>
                <a:gd name="T8" fmla="*/ 471 w 44"/>
                <a:gd name="T9" fmla="*/ 723 h 41"/>
                <a:gd name="T10" fmla="*/ 471 w 44"/>
                <a:gd name="T11" fmla="*/ 723 h 41"/>
                <a:gd name="T12" fmla="*/ 471 w 44"/>
                <a:gd name="T13" fmla="*/ 783 h 41"/>
                <a:gd name="T14" fmla="*/ 471 w 44"/>
                <a:gd name="T15" fmla="*/ 783 h 41"/>
                <a:gd name="T16" fmla="*/ 494 w 44"/>
                <a:gd name="T17" fmla="*/ 783 h 41"/>
                <a:gd name="T18" fmla="*/ 531 w 44"/>
                <a:gd name="T19" fmla="*/ 723 h 41"/>
                <a:gd name="T20" fmla="*/ 531 w 44"/>
                <a:gd name="T21" fmla="*/ 783 h 41"/>
                <a:gd name="T22" fmla="*/ 389 w 44"/>
                <a:gd name="T23" fmla="*/ 871 h 41"/>
                <a:gd name="T24" fmla="*/ 362 w 44"/>
                <a:gd name="T25" fmla="*/ 871 h 41"/>
                <a:gd name="T26" fmla="*/ 362 w 44"/>
                <a:gd name="T27" fmla="*/ 683 h 41"/>
                <a:gd name="T28" fmla="*/ 309 w 44"/>
                <a:gd name="T29" fmla="*/ 783 h 41"/>
                <a:gd name="T30" fmla="*/ 253 w 44"/>
                <a:gd name="T31" fmla="*/ 828 h 41"/>
                <a:gd name="T32" fmla="*/ 225 w 44"/>
                <a:gd name="T33" fmla="*/ 871 h 41"/>
                <a:gd name="T34" fmla="*/ 194 w 44"/>
                <a:gd name="T35" fmla="*/ 871 h 41"/>
                <a:gd name="T36" fmla="*/ 142 w 44"/>
                <a:gd name="T37" fmla="*/ 871 h 41"/>
                <a:gd name="T38" fmla="*/ 121 w 44"/>
                <a:gd name="T39" fmla="*/ 828 h 41"/>
                <a:gd name="T40" fmla="*/ 84 w 44"/>
                <a:gd name="T41" fmla="*/ 783 h 41"/>
                <a:gd name="T42" fmla="*/ 84 w 44"/>
                <a:gd name="T43" fmla="*/ 723 h 41"/>
                <a:gd name="T44" fmla="*/ 60 w 44"/>
                <a:gd name="T45" fmla="*/ 631 h 41"/>
                <a:gd name="T46" fmla="*/ 60 w 44"/>
                <a:gd name="T47" fmla="*/ 534 h 41"/>
                <a:gd name="T48" fmla="*/ 60 w 44"/>
                <a:gd name="T49" fmla="*/ 148 h 41"/>
                <a:gd name="T50" fmla="*/ 60 w 44"/>
                <a:gd name="T51" fmla="*/ 112 h 41"/>
                <a:gd name="T52" fmla="*/ 60 w 44"/>
                <a:gd name="T53" fmla="*/ 41 h 41"/>
                <a:gd name="T54" fmla="*/ 60 w 44"/>
                <a:gd name="T55" fmla="*/ 41 h 41"/>
                <a:gd name="T56" fmla="*/ 39 w 44"/>
                <a:gd name="T57" fmla="*/ 0 h 41"/>
                <a:gd name="T58" fmla="*/ 39 w 44"/>
                <a:gd name="T59" fmla="*/ 0 h 41"/>
                <a:gd name="T60" fmla="*/ 0 w 44"/>
                <a:gd name="T61" fmla="*/ 0 h 41"/>
                <a:gd name="T62" fmla="*/ 0 w 44"/>
                <a:gd name="T63" fmla="*/ 0 h 41"/>
                <a:gd name="T64" fmla="*/ 166 w 44"/>
                <a:gd name="T65" fmla="*/ 0 h 41"/>
                <a:gd name="T66" fmla="*/ 166 w 44"/>
                <a:gd name="T67" fmla="*/ 534 h 41"/>
                <a:gd name="T68" fmla="*/ 166 w 44"/>
                <a:gd name="T69" fmla="*/ 631 h 41"/>
                <a:gd name="T70" fmla="*/ 166 w 44"/>
                <a:gd name="T71" fmla="*/ 723 h 41"/>
                <a:gd name="T72" fmla="*/ 194 w 44"/>
                <a:gd name="T73" fmla="*/ 723 h 41"/>
                <a:gd name="T74" fmla="*/ 253 w 44"/>
                <a:gd name="T75" fmla="*/ 723 h 41"/>
                <a:gd name="T76" fmla="*/ 253 w 44"/>
                <a:gd name="T77" fmla="*/ 723 h 41"/>
                <a:gd name="T78" fmla="*/ 278 w 44"/>
                <a:gd name="T79" fmla="*/ 723 h 41"/>
                <a:gd name="T80" fmla="*/ 337 w 44"/>
                <a:gd name="T81" fmla="*/ 683 h 41"/>
                <a:gd name="T82" fmla="*/ 362 w 44"/>
                <a:gd name="T83" fmla="*/ 631 h 41"/>
                <a:gd name="T84" fmla="*/ 362 w 44"/>
                <a:gd name="T85" fmla="*/ 148 h 41"/>
                <a:gd name="T86" fmla="*/ 362 w 44"/>
                <a:gd name="T87" fmla="*/ 41 h 41"/>
                <a:gd name="T88" fmla="*/ 362 w 44"/>
                <a:gd name="T89" fmla="*/ 41 h 41"/>
                <a:gd name="T90" fmla="*/ 337 w 44"/>
                <a:gd name="T91" fmla="*/ 0 h 41"/>
                <a:gd name="T92" fmla="*/ 309 w 44"/>
                <a:gd name="T93" fmla="*/ 0 h 41"/>
                <a:gd name="T94" fmla="*/ 309 w 44"/>
                <a:gd name="T95" fmla="*/ 0 h 41"/>
                <a:gd name="T96" fmla="*/ 447 w 44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"/>
                <a:gd name="T148" fmla="*/ 0 h 41"/>
                <a:gd name="T149" fmla="*/ 44 w 44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" h="41">
                  <a:moveTo>
                    <a:pt x="37" y="0"/>
                  </a:moveTo>
                  <a:lnTo>
                    <a:pt x="37" y="23"/>
                  </a:lnTo>
                  <a:lnTo>
                    <a:pt x="37" y="30"/>
                  </a:lnTo>
                  <a:lnTo>
                    <a:pt x="37" y="32"/>
                  </a:lnTo>
                  <a:lnTo>
                    <a:pt x="39" y="34"/>
                  </a:lnTo>
                  <a:lnTo>
                    <a:pt x="39" y="37"/>
                  </a:lnTo>
                  <a:lnTo>
                    <a:pt x="41" y="37"/>
                  </a:lnTo>
                  <a:lnTo>
                    <a:pt x="44" y="34"/>
                  </a:lnTo>
                  <a:lnTo>
                    <a:pt x="44" y="37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30" y="32"/>
                  </a:lnTo>
                  <a:lnTo>
                    <a:pt x="26" y="37"/>
                  </a:lnTo>
                  <a:lnTo>
                    <a:pt x="21" y="39"/>
                  </a:lnTo>
                  <a:lnTo>
                    <a:pt x="19" y="41"/>
                  </a:lnTo>
                  <a:lnTo>
                    <a:pt x="16" y="41"/>
                  </a:lnTo>
                  <a:lnTo>
                    <a:pt x="12" y="41"/>
                  </a:lnTo>
                  <a:lnTo>
                    <a:pt x="10" y="39"/>
                  </a:lnTo>
                  <a:lnTo>
                    <a:pt x="7" y="37"/>
                  </a:lnTo>
                  <a:lnTo>
                    <a:pt x="7" y="34"/>
                  </a:lnTo>
                  <a:lnTo>
                    <a:pt x="5" y="30"/>
                  </a:lnTo>
                  <a:lnTo>
                    <a:pt x="5" y="25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4" y="30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8" y="32"/>
                  </a:lnTo>
                  <a:lnTo>
                    <a:pt x="30" y="30"/>
                  </a:lnTo>
                  <a:lnTo>
                    <a:pt x="30" y="7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67" name="Freeform 8"/>
            <p:cNvSpPr>
              <a:spLocks/>
            </p:cNvSpPr>
            <p:nvPr/>
          </p:nvSpPr>
          <p:spPr bwMode="auto">
            <a:xfrm>
              <a:off x="1688" y="2494"/>
              <a:ext cx="79" cy="88"/>
            </a:xfrm>
            <a:custGeom>
              <a:avLst/>
              <a:gdLst>
                <a:gd name="T0" fmla="*/ 162 w 43"/>
                <a:gd name="T1" fmla="*/ 189 h 41"/>
                <a:gd name="T2" fmla="*/ 206 w 43"/>
                <a:gd name="T3" fmla="*/ 88 h 41"/>
                <a:gd name="T4" fmla="*/ 259 w 43"/>
                <a:gd name="T5" fmla="*/ 41 h 41"/>
                <a:gd name="T6" fmla="*/ 310 w 43"/>
                <a:gd name="T7" fmla="*/ 0 h 41"/>
                <a:gd name="T8" fmla="*/ 342 w 43"/>
                <a:gd name="T9" fmla="*/ 0 h 41"/>
                <a:gd name="T10" fmla="*/ 364 w 43"/>
                <a:gd name="T11" fmla="*/ 41 h 41"/>
                <a:gd name="T12" fmla="*/ 384 w 43"/>
                <a:gd name="T13" fmla="*/ 88 h 41"/>
                <a:gd name="T14" fmla="*/ 408 w 43"/>
                <a:gd name="T15" fmla="*/ 148 h 41"/>
                <a:gd name="T16" fmla="*/ 408 w 43"/>
                <a:gd name="T17" fmla="*/ 240 h 41"/>
                <a:gd name="T18" fmla="*/ 408 w 43"/>
                <a:gd name="T19" fmla="*/ 337 h 41"/>
                <a:gd name="T20" fmla="*/ 408 w 43"/>
                <a:gd name="T21" fmla="*/ 683 h 41"/>
                <a:gd name="T22" fmla="*/ 408 w 43"/>
                <a:gd name="T23" fmla="*/ 760 h 41"/>
                <a:gd name="T24" fmla="*/ 446 w 43"/>
                <a:gd name="T25" fmla="*/ 828 h 41"/>
                <a:gd name="T26" fmla="*/ 446 w 43"/>
                <a:gd name="T27" fmla="*/ 828 h 41"/>
                <a:gd name="T28" fmla="*/ 446 w 43"/>
                <a:gd name="T29" fmla="*/ 871 h 41"/>
                <a:gd name="T30" fmla="*/ 467 w 43"/>
                <a:gd name="T31" fmla="*/ 871 h 41"/>
                <a:gd name="T32" fmla="*/ 489 w 43"/>
                <a:gd name="T33" fmla="*/ 871 h 41"/>
                <a:gd name="T34" fmla="*/ 489 w 43"/>
                <a:gd name="T35" fmla="*/ 871 h 41"/>
                <a:gd name="T36" fmla="*/ 287 w 43"/>
                <a:gd name="T37" fmla="*/ 871 h 41"/>
                <a:gd name="T38" fmla="*/ 287 w 43"/>
                <a:gd name="T39" fmla="*/ 871 h 41"/>
                <a:gd name="T40" fmla="*/ 287 w 43"/>
                <a:gd name="T41" fmla="*/ 871 h 41"/>
                <a:gd name="T42" fmla="*/ 310 w 43"/>
                <a:gd name="T43" fmla="*/ 871 h 41"/>
                <a:gd name="T44" fmla="*/ 310 w 43"/>
                <a:gd name="T45" fmla="*/ 871 h 41"/>
                <a:gd name="T46" fmla="*/ 342 w 43"/>
                <a:gd name="T47" fmla="*/ 828 h 41"/>
                <a:gd name="T48" fmla="*/ 342 w 43"/>
                <a:gd name="T49" fmla="*/ 760 h 41"/>
                <a:gd name="T50" fmla="*/ 342 w 43"/>
                <a:gd name="T51" fmla="*/ 760 h 41"/>
                <a:gd name="T52" fmla="*/ 342 w 43"/>
                <a:gd name="T53" fmla="*/ 683 h 41"/>
                <a:gd name="T54" fmla="*/ 342 w 43"/>
                <a:gd name="T55" fmla="*/ 337 h 41"/>
                <a:gd name="T56" fmla="*/ 342 w 43"/>
                <a:gd name="T57" fmla="*/ 240 h 41"/>
                <a:gd name="T58" fmla="*/ 310 w 43"/>
                <a:gd name="T59" fmla="*/ 189 h 41"/>
                <a:gd name="T60" fmla="*/ 310 w 43"/>
                <a:gd name="T61" fmla="*/ 148 h 41"/>
                <a:gd name="T62" fmla="*/ 259 w 43"/>
                <a:gd name="T63" fmla="*/ 148 h 41"/>
                <a:gd name="T64" fmla="*/ 206 w 43"/>
                <a:gd name="T65" fmla="*/ 148 h 41"/>
                <a:gd name="T66" fmla="*/ 162 w 43"/>
                <a:gd name="T67" fmla="*/ 240 h 41"/>
                <a:gd name="T68" fmla="*/ 162 w 43"/>
                <a:gd name="T69" fmla="*/ 683 h 41"/>
                <a:gd name="T70" fmla="*/ 162 w 43"/>
                <a:gd name="T71" fmla="*/ 760 h 41"/>
                <a:gd name="T72" fmla="*/ 162 w 43"/>
                <a:gd name="T73" fmla="*/ 828 h 41"/>
                <a:gd name="T74" fmla="*/ 162 w 43"/>
                <a:gd name="T75" fmla="*/ 828 h 41"/>
                <a:gd name="T76" fmla="*/ 162 w 43"/>
                <a:gd name="T77" fmla="*/ 871 h 41"/>
                <a:gd name="T78" fmla="*/ 178 w 43"/>
                <a:gd name="T79" fmla="*/ 871 h 41"/>
                <a:gd name="T80" fmla="*/ 206 w 43"/>
                <a:gd name="T81" fmla="*/ 871 h 41"/>
                <a:gd name="T82" fmla="*/ 206 w 43"/>
                <a:gd name="T83" fmla="*/ 871 h 41"/>
                <a:gd name="T84" fmla="*/ 0 w 43"/>
                <a:gd name="T85" fmla="*/ 871 h 41"/>
                <a:gd name="T86" fmla="*/ 0 w 43"/>
                <a:gd name="T87" fmla="*/ 871 h 41"/>
                <a:gd name="T88" fmla="*/ 0 w 43"/>
                <a:gd name="T89" fmla="*/ 871 h 41"/>
                <a:gd name="T90" fmla="*/ 24 w 43"/>
                <a:gd name="T91" fmla="*/ 871 h 41"/>
                <a:gd name="T92" fmla="*/ 57 w 43"/>
                <a:gd name="T93" fmla="*/ 828 h 41"/>
                <a:gd name="T94" fmla="*/ 57 w 43"/>
                <a:gd name="T95" fmla="*/ 760 h 41"/>
                <a:gd name="T96" fmla="*/ 57 w 43"/>
                <a:gd name="T97" fmla="*/ 683 h 41"/>
                <a:gd name="T98" fmla="*/ 57 w 43"/>
                <a:gd name="T99" fmla="*/ 386 h 41"/>
                <a:gd name="T100" fmla="*/ 57 w 43"/>
                <a:gd name="T101" fmla="*/ 240 h 41"/>
                <a:gd name="T102" fmla="*/ 57 w 43"/>
                <a:gd name="T103" fmla="*/ 189 h 41"/>
                <a:gd name="T104" fmla="*/ 57 w 43"/>
                <a:gd name="T105" fmla="*/ 148 h 41"/>
                <a:gd name="T106" fmla="*/ 57 w 43"/>
                <a:gd name="T107" fmla="*/ 148 h 41"/>
                <a:gd name="T108" fmla="*/ 24 w 43"/>
                <a:gd name="T109" fmla="*/ 88 h 41"/>
                <a:gd name="T110" fmla="*/ 24 w 43"/>
                <a:gd name="T111" fmla="*/ 88 h 41"/>
                <a:gd name="T112" fmla="*/ 24 w 43"/>
                <a:gd name="T113" fmla="*/ 88 h 41"/>
                <a:gd name="T114" fmla="*/ 0 w 43"/>
                <a:gd name="T115" fmla="*/ 148 h 41"/>
                <a:gd name="T116" fmla="*/ 0 w 43"/>
                <a:gd name="T117" fmla="*/ 88 h 41"/>
                <a:gd name="T118" fmla="*/ 125 w 43"/>
                <a:gd name="T119" fmla="*/ 0 h 41"/>
                <a:gd name="T120" fmla="*/ 162 w 43"/>
                <a:gd name="T121" fmla="*/ 0 h 41"/>
                <a:gd name="T122" fmla="*/ 162 w 43"/>
                <a:gd name="T123" fmla="*/ 189 h 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"/>
                <a:gd name="T187" fmla="*/ 0 h 41"/>
                <a:gd name="T188" fmla="*/ 43 w 43"/>
                <a:gd name="T189" fmla="*/ 41 h 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" h="41">
                  <a:moveTo>
                    <a:pt x="14" y="9"/>
                  </a:moveTo>
                  <a:lnTo>
                    <a:pt x="18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4" y="4"/>
                  </a:lnTo>
                  <a:lnTo>
                    <a:pt x="36" y="7"/>
                  </a:lnTo>
                  <a:lnTo>
                    <a:pt x="36" y="11"/>
                  </a:lnTo>
                  <a:lnTo>
                    <a:pt x="36" y="16"/>
                  </a:lnTo>
                  <a:lnTo>
                    <a:pt x="36" y="32"/>
                  </a:lnTo>
                  <a:lnTo>
                    <a:pt x="36" y="36"/>
                  </a:lnTo>
                  <a:lnTo>
                    <a:pt x="39" y="39"/>
                  </a:lnTo>
                  <a:lnTo>
                    <a:pt x="39" y="41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25" y="41"/>
                  </a:lnTo>
                  <a:lnTo>
                    <a:pt x="27" y="41"/>
                  </a:lnTo>
                  <a:lnTo>
                    <a:pt x="30" y="39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16"/>
                  </a:lnTo>
                  <a:lnTo>
                    <a:pt x="30" y="11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3" y="7"/>
                  </a:lnTo>
                  <a:lnTo>
                    <a:pt x="18" y="7"/>
                  </a:lnTo>
                  <a:lnTo>
                    <a:pt x="14" y="11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14" y="41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5" y="39"/>
                  </a:lnTo>
                  <a:lnTo>
                    <a:pt x="5" y="36"/>
                  </a:lnTo>
                  <a:lnTo>
                    <a:pt x="5" y="32"/>
                  </a:lnTo>
                  <a:lnTo>
                    <a:pt x="5" y="18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68" name="Freeform 9"/>
            <p:cNvSpPr>
              <a:spLocks noEditPoints="1"/>
            </p:cNvSpPr>
            <p:nvPr/>
          </p:nvSpPr>
          <p:spPr bwMode="auto">
            <a:xfrm>
              <a:off x="1880" y="2456"/>
              <a:ext cx="108" cy="126"/>
            </a:xfrm>
            <a:custGeom>
              <a:avLst/>
              <a:gdLst>
                <a:gd name="T0" fmla="*/ 0 w 59"/>
                <a:gd name="T1" fmla="*/ 1226 h 59"/>
                <a:gd name="T2" fmla="*/ 0 w 59"/>
                <a:gd name="T3" fmla="*/ 1226 h 59"/>
                <a:gd name="T4" fmla="*/ 24 w 59"/>
                <a:gd name="T5" fmla="*/ 1226 h 59"/>
                <a:gd name="T6" fmla="*/ 44 w 59"/>
                <a:gd name="T7" fmla="*/ 1226 h 59"/>
                <a:gd name="T8" fmla="*/ 68 w 59"/>
                <a:gd name="T9" fmla="*/ 1190 h 59"/>
                <a:gd name="T10" fmla="*/ 68 w 59"/>
                <a:gd name="T11" fmla="*/ 1121 h 59"/>
                <a:gd name="T12" fmla="*/ 68 w 59"/>
                <a:gd name="T13" fmla="*/ 1044 h 59"/>
                <a:gd name="T14" fmla="*/ 68 w 59"/>
                <a:gd name="T15" fmla="*/ 188 h 59"/>
                <a:gd name="T16" fmla="*/ 68 w 59"/>
                <a:gd name="T17" fmla="*/ 88 h 59"/>
                <a:gd name="T18" fmla="*/ 68 w 59"/>
                <a:gd name="T19" fmla="*/ 41 h 59"/>
                <a:gd name="T20" fmla="*/ 44 w 59"/>
                <a:gd name="T21" fmla="*/ 0 h 59"/>
                <a:gd name="T22" fmla="*/ 24 w 59"/>
                <a:gd name="T23" fmla="*/ 0 h 59"/>
                <a:gd name="T24" fmla="*/ 0 w 59"/>
                <a:gd name="T25" fmla="*/ 0 h 59"/>
                <a:gd name="T26" fmla="*/ 0 w 59"/>
                <a:gd name="T27" fmla="*/ 0 h 59"/>
                <a:gd name="T28" fmla="*/ 245 w 59"/>
                <a:gd name="T29" fmla="*/ 0 h 59"/>
                <a:gd name="T30" fmla="*/ 348 w 59"/>
                <a:gd name="T31" fmla="*/ 0 h 59"/>
                <a:gd name="T32" fmla="*/ 428 w 59"/>
                <a:gd name="T33" fmla="*/ 0 h 59"/>
                <a:gd name="T34" fmla="*/ 503 w 59"/>
                <a:gd name="T35" fmla="*/ 41 h 59"/>
                <a:gd name="T36" fmla="*/ 564 w 59"/>
                <a:gd name="T37" fmla="*/ 128 h 59"/>
                <a:gd name="T38" fmla="*/ 606 w 59"/>
                <a:gd name="T39" fmla="*/ 273 h 59"/>
                <a:gd name="T40" fmla="*/ 663 w 59"/>
                <a:gd name="T41" fmla="*/ 419 h 59"/>
                <a:gd name="T42" fmla="*/ 663 w 59"/>
                <a:gd name="T43" fmla="*/ 602 h 59"/>
                <a:gd name="T44" fmla="*/ 663 w 59"/>
                <a:gd name="T45" fmla="*/ 747 h 59"/>
                <a:gd name="T46" fmla="*/ 633 w 59"/>
                <a:gd name="T47" fmla="*/ 935 h 59"/>
                <a:gd name="T48" fmla="*/ 584 w 59"/>
                <a:gd name="T49" fmla="*/ 1044 h 59"/>
                <a:gd name="T50" fmla="*/ 503 w 59"/>
                <a:gd name="T51" fmla="*/ 1190 h 59"/>
                <a:gd name="T52" fmla="*/ 405 w 59"/>
                <a:gd name="T53" fmla="*/ 1226 h 59"/>
                <a:gd name="T54" fmla="*/ 302 w 59"/>
                <a:gd name="T55" fmla="*/ 1226 h 59"/>
                <a:gd name="T56" fmla="*/ 0 w 59"/>
                <a:gd name="T57" fmla="*/ 1226 h 59"/>
                <a:gd name="T58" fmla="*/ 165 w 59"/>
                <a:gd name="T59" fmla="*/ 1190 h 59"/>
                <a:gd name="T60" fmla="*/ 227 w 59"/>
                <a:gd name="T61" fmla="*/ 1190 h 59"/>
                <a:gd name="T62" fmla="*/ 282 w 59"/>
                <a:gd name="T63" fmla="*/ 1190 h 59"/>
                <a:gd name="T64" fmla="*/ 348 w 59"/>
                <a:gd name="T65" fmla="*/ 1190 h 59"/>
                <a:gd name="T66" fmla="*/ 428 w 59"/>
                <a:gd name="T67" fmla="*/ 1121 h 59"/>
                <a:gd name="T68" fmla="*/ 485 w 59"/>
                <a:gd name="T69" fmla="*/ 1044 h 59"/>
                <a:gd name="T70" fmla="*/ 503 w 59"/>
                <a:gd name="T71" fmla="*/ 935 h 59"/>
                <a:gd name="T72" fmla="*/ 525 w 59"/>
                <a:gd name="T73" fmla="*/ 788 h 59"/>
                <a:gd name="T74" fmla="*/ 564 w 59"/>
                <a:gd name="T75" fmla="*/ 602 h 59"/>
                <a:gd name="T76" fmla="*/ 525 w 59"/>
                <a:gd name="T77" fmla="*/ 457 h 59"/>
                <a:gd name="T78" fmla="*/ 503 w 59"/>
                <a:gd name="T79" fmla="*/ 333 h 59"/>
                <a:gd name="T80" fmla="*/ 485 w 59"/>
                <a:gd name="T81" fmla="*/ 188 h 59"/>
                <a:gd name="T82" fmla="*/ 428 w 59"/>
                <a:gd name="T83" fmla="*/ 88 h 59"/>
                <a:gd name="T84" fmla="*/ 348 w 59"/>
                <a:gd name="T85" fmla="*/ 41 h 59"/>
                <a:gd name="T86" fmla="*/ 282 w 59"/>
                <a:gd name="T87" fmla="*/ 41 h 59"/>
                <a:gd name="T88" fmla="*/ 227 w 59"/>
                <a:gd name="T89" fmla="*/ 41 h 59"/>
                <a:gd name="T90" fmla="*/ 165 w 59"/>
                <a:gd name="T91" fmla="*/ 88 h 59"/>
                <a:gd name="T92" fmla="*/ 165 w 59"/>
                <a:gd name="T93" fmla="*/ 1190 h 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9"/>
                <a:gd name="T142" fmla="*/ 0 h 59"/>
                <a:gd name="T143" fmla="*/ 59 w 59"/>
                <a:gd name="T144" fmla="*/ 59 h 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9" h="59">
                  <a:moveTo>
                    <a:pt x="0" y="59"/>
                  </a:moveTo>
                  <a:lnTo>
                    <a:pt x="0" y="59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6" y="57"/>
                  </a:lnTo>
                  <a:lnTo>
                    <a:pt x="6" y="54"/>
                  </a:lnTo>
                  <a:lnTo>
                    <a:pt x="6" y="50"/>
                  </a:lnTo>
                  <a:lnTo>
                    <a:pt x="6" y="9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4" y="13"/>
                  </a:lnTo>
                  <a:lnTo>
                    <a:pt x="59" y="20"/>
                  </a:lnTo>
                  <a:lnTo>
                    <a:pt x="59" y="29"/>
                  </a:lnTo>
                  <a:lnTo>
                    <a:pt x="59" y="36"/>
                  </a:lnTo>
                  <a:lnTo>
                    <a:pt x="56" y="45"/>
                  </a:lnTo>
                  <a:lnTo>
                    <a:pt x="52" y="50"/>
                  </a:lnTo>
                  <a:lnTo>
                    <a:pt x="45" y="57"/>
                  </a:lnTo>
                  <a:lnTo>
                    <a:pt x="36" y="59"/>
                  </a:lnTo>
                  <a:lnTo>
                    <a:pt x="27" y="59"/>
                  </a:lnTo>
                  <a:lnTo>
                    <a:pt x="0" y="59"/>
                  </a:lnTo>
                  <a:close/>
                  <a:moveTo>
                    <a:pt x="15" y="57"/>
                  </a:moveTo>
                  <a:lnTo>
                    <a:pt x="20" y="57"/>
                  </a:lnTo>
                  <a:lnTo>
                    <a:pt x="25" y="57"/>
                  </a:lnTo>
                  <a:lnTo>
                    <a:pt x="31" y="57"/>
                  </a:lnTo>
                  <a:lnTo>
                    <a:pt x="38" y="54"/>
                  </a:lnTo>
                  <a:lnTo>
                    <a:pt x="43" y="50"/>
                  </a:lnTo>
                  <a:lnTo>
                    <a:pt x="45" y="45"/>
                  </a:lnTo>
                  <a:lnTo>
                    <a:pt x="47" y="38"/>
                  </a:lnTo>
                  <a:lnTo>
                    <a:pt x="50" y="29"/>
                  </a:lnTo>
                  <a:lnTo>
                    <a:pt x="47" y="22"/>
                  </a:lnTo>
                  <a:lnTo>
                    <a:pt x="45" y="16"/>
                  </a:lnTo>
                  <a:lnTo>
                    <a:pt x="43" y="9"/>
                  </a:lnTo>
                  <a:lnTo>
                    <a:pt x="38" y="4"/>
                  </a:lnTo>
                  <a:lnTo>
                    <a:pt x="31" y="2"/>
                  </a:lnTo>
                  <a:lnTo>
                    <a:pt x="25" y="2"/>
                  </a:lnTo>
                  <a:lnTo>
                    <a:pt x="20" y="2"/>
                  </a:lnTo>
                  <a:lnTo>
                    <a:pt x="15" y="4"/>
                  </a:lnTo>
                  <a:lnTo>
                    <a:pt x="15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69" name="Freeform 10"/>
            <p:cNvSpPr>
              <a:spLocks noEditPoints="1"/>
            </p:cNvSpPr>
            <p:nvPr/>
          </p:nvSpPr>
          <p:spPr bwMode="auto">
            <a:xfrm>
              <a:off x="2002" y="2494"/>
              <a:ext cx="63" cy="92"/>
            </a:xfrm>
            <a:custGeom>
              <a:avLst/>
              <a:gdLst>
                <a:gd name="T0" fmla="*/ 69 w 34"/>
                <a:gd name="T1" fmla="*/ 334 h 43"/>
                <a:gd name="T2" fmla="*/ 109 w 34"/>
                <a:gd name="T3" fmla="*/ 518 h 43"/>
                <a:gd name="T4" fmla="*/ 128 w 34"/>
                <a:gd name="T5" fmla="*/ 610 h 43"/>
                <a:gd name="T6" fmla="*/ 193 w 34"/>
                <a:gd name="T7" fmla="*/ 715 h 43"/>
                <a:gd name="T8" fmla="*/ 261 w 34"/>
                <a:gd name="T9" fmla="*/ 755 h 43"/>
                <a:gd name="T10" fmla="*/ 291 w 34"/>
                <a:gd name="T11" fmla="*/ 715 h 43"/>
                <a:gd name="T12" fmla="*/ 343 w 34"/>
                <a:gd name="T13" fmla="*/ 715 h 43"/>
                <a:gd name="T14" fmla="*/ 363 w 34"/>
                <a:gd name="T15" fmla="*/ 610 h 43"/>
                <a:gd name="T16" fmla="*/ 402 w 34"/>
                <a:gd name="T17" fmla="*/ 518 h 43"/>
                <a:gd name="T18" fmla="*/ 402 w 34"/>
                <a:gd name="T19" fmla="*/ 567 h 43"/>
                <a:gd name="T20" fmla="*/ 363 w 34"/>
                <a:gd name="T21" fmla="*/ 663 h 43"/>
                <a:gd name="T22" fmla="*/ 343 w 34"/>
                <a:gd name="T23" fmla="*/ 815 h 43"/>
                <a:gd name="T24" fmla="*/ 291 w 34"/>
                <a:gd name="T25" fmla="*/ 860 h 43"/>
                <a:gd name="T26" fmla="*/ 209 w 34"/>
                <a:gd name="T27" fmla="*/ 901 h 43"/>
                <a:gd name="T28" fmla="*/ 128 w 34"/>
                <a:gd name="T29" fmla="*/ 860 h 43"/>
                <a:gd name="T30" fmla="*/ 69 w 34"/>
                <a:gd name="T31" fmla="*/ 755 h 43"/>
                <a:gd name="T32" fmla="*/ 24 w 34"/>
                <a:gd name="T33" fmla="*/ 610 h 43"/>
                <a:gd name="T34" fmla="*/ 0 w 34"/>
                <a:gd name="T35" fmla="*/ 481 h 43"/>
                <a:gd name="T36" fmla="*/ 24 w 34"/>
                <a:gd name="T37" fmla="*/ 334 h 43"/>
                <a:gd name="T38" fmla="*/ 24 w 34"/>
                <a:gd name="T39" fmla="*/ 233 h 43"/>
                <a:gd name="T40" fmla="*/ 69 w 34"/>
                <a:gd name="T41" fmla="*/ 145 h 43"/>
                <a:gd name="T42" fmla="*/ 128 w 34"/>
                <a:gd name="T43" fmla="*/ 41 h 43"/>
                <a:gd name="T44" fmla="*/ 209 w 34"/>
                <a:gd name="T45" fmla="*/ 0 h 43"/>
                <a:gd name="T46" fmla="*/ 291 w 34"/>
                <a:gd name="T47" fmla="*/ 41 h 43"/>
                <a:gd name="T48" fmla="*/ 343 w 34"/>
                <a:gd name="T49" fmla="*/ 88 h 43"/>
                <a:gd name="T50" fmla="*/ 402 w 34"/>
                <a:gd name="T51" fmla="*/ 188 h 43"/>
                <a:gd name="T52" fmla="*/ 402 w 34"/>
                <a:gd name="T53" fmla="*/ 334 h 43"/>
                <a:gd name="T54" fmla="*/ 69 w 34"/>
                <a:gd name="T55" fmla="*/ 334 h 43"/>
                <a:gd name="T56" fmla="*/ 69 w 34"/>
                <a:gd name="T57" fmla="*/ 293 h 43"/>
                <a:gd name="T58" fmla="*/ 291 w 34"/>
                <a:gd name="T59" fmla="*/ 293 h 43"/>
                <a:gd name="T60" fmla="*/ 291 w 34"/>
                <a:gd name="T61" fmla="*/ 233 h 43"/>
                <a:gd name="T62" fmla="*/ 291 w 34"/>
                <a:gd name="T63" fmla="*/ 188 h 43"/>
                <a:gd name="T64" fmla="*/ 261 w 34"/>
                <a:gd name="T65" fmla="*/ 145 h 43"/>
                <a:gd name="T66" fmla="*/ 237 w 34"/>
                <a:gd name="T67" fmla="*/ 88 h 43"/>
                <a:gd name="T68" fmla="*/ 209 w 34"/>
                <a:gd name="T69" fmla="*/ 88 h 43"/>
                <a:gd name="T70" fmla="*/ 193 w 34"/>
                <a:gd name="T71" fmla="*/ 41 h 43"/>
                <a:gd name="T72" fmla="*/ 152 w 34"/>
                <a:gd name="T73" fmla="*/ 88 h 43"/>
                <a:gd name="T74" fmla="*/ 128 w 34"/>
                <a:gd name="T75" fmla="*/ 145 h 43"/>
                <a:gd name="T76" fmla="*/ 109 w 34"/>
                <a:gd name="T77" fmla="*/ 188 h 43"/>
                <a:gd name="T78" fmla="*/ 69 w 34"/>
                <a:gd name="T79" fmla="*/ 293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43"/>
                <a:gd name="T122" fmla="*/ 34 w 34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43">
                  <a:moveTo>
                    <a:pt x="6" y="16"/>
                  </a:moveTo>
                  <a:lnTo>
                    <a:pt x="9" y="25"/>
                  </a:lnTo>
                  <a:lnTo>
                    <a:pt x="11" y="29"/>
                  </a:lnTo>
                  <a:lnTo>
                    <a:pt x="16" y="34"/>
                  </a:lnTo>
                  <a:lnTo>
                    <a:pt x="22" y="36"/>
                  </a:lnTo>
                  <a:lnTo>
                    <a:pt x="25" y="34"/>
                  </a:lnTo>
                  <a:lnTo>
                    <a:pt x="29" y="34"/>
                  </a:lnTo>
                  <a:lnTo>
                    <a:pt x="31" y="29"/>
                  </a:lnTo>
                  <a:lnTo>
                    <a:pt x="34" y="25"/>
                  </a:lnTo>
                  <a:lnTo>
                    <a:pt x="34" y="27"/>
                  </a:lnTo>
                  <a:lnTo>
                    <a:pt x="31" y="32"/>
                  </a:lnTo>
                  <a:lnTo>
                    <a:pt x="29" y="39"/>
                  </a:lnTo>
                  <a:lnTo>
                    <a:pt x="25" y="41"/>
                  </a:lnTo>
                  <a:lnTo>
                    <a:pt x="18" y="43"/>
                  </a:lnTo>
                  <a:lnTo>
                    <a:pt x="11" y="41"/>
                  </a:lnTo>
                  <a:lnTo>
                    <a:pt x="6" y="36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2" y="11"/>
                  </a:lnTo>
                  <a:lnTo>
                    <a:pt x="6" y="7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29" y="4"/>
                  </a:lnTo>
                  <a:lnTo>
                    <a:pt x="34" y="9"/>
                  </a:lnTo>
                  <a:lnTo>
                    <a:pt x="34" y="16"/>
                  </a:lnTo>
                  <a:lnTo>
                    <a:pt x="6" y="16"/>
                  </a:lnTo>
                  <a:close/>
                  <a:moveTo>
                    <a:pt x="6" y="14"/>
                  </a:moveTo>
                  <a:lnTo>
                    <a:pt x="25" y="14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2" y="7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0" name="Freeform 11"/>
            <p:cNvSpPr>
              <a:spLocks/>
            </p:cNvSpPr>
            <p:nvPr/>
          </p:nvSpPr>
          <p:spPr bwMode="auto">
            <a:xfrm>
              <a:off x="2074" y="2468"/>
              <a:ext cx="44" cy="118"/>
            </a:xfrm>
            <a:custGeom>
              <a:avLst/>
              <a:gdLst>
                <a:gd name="T0" fmla="*/ 136 w 25"/>
                <a:gd name="T1" fmla="*/ 0 h 55"/>
                <a:gd name="T2" fmla="*/ 136 w 25"/>
                <a:gd name="T3" fmla="*/ 294 h 55"/>
                <a:gd name="T4" fmla="*/ 216 w 25"/>
                <a:gd name="T5" fmla="*/ 294 h 55"/>
                <a:gd name="T6" fmla="*/ 216 w 25"/>
                <a:gd name="T7" fmla="*/ 337 h 55"/>
                <a:gd name="T8" fmla="*/ 136 w 25"/>
                <a:gd name="T9" fmla="*/ 337 h 55"/>
                <a:gd name="T10" fmla="*/ 136 w 25"/>
                <a:gd name="T11" fmla="*/ 869 h 55"/>
                <a:gd name="T12" fmla="*/ 136 w 25"/>
                <a:gd name="T13" fmla="*/ 976 h 55"/>
                <a:gd name="T14" fmla="*/ 151 w 25"/>
                <a:gd name="T15" fmla="*/ 1017 h 55"/>
                <a:gd name="T16" fmla="*/ 151 w 25"/>
                <a:gd name="T17" fmla="*/ 1017 h 55"/>
                <a:gd name="T18" fmla="*/ 180 w 25"/>
                <a:gd name="T19" fmla="*/ 1017 h 55"/>
                <a:gd name="T20" fmla="*/ 201 w 25"/>
                <a:gd name="T21" fmla="*/ 1017 h 55"/>
                <a:gd name="T22" fmla="*/ 201 w 25"/>
                <a:gd name="T23" fmla="*/ 1017 h 55"/>
                <a:gd name="T24" fmla="*/ 216 w 25"/>
                <a:gd name="T25" fmla="*/ 1017 h 55"/>
                <a:gd name="T26" fmla="*/ 216 w 25"/>
                <a:gd name="T27" fmla="*/ 976 h 55"/>
                <a:gd name="T28" fmla="*/ 239 w 25"/>
                <a:gd name="T29" fmla="*/ 976 h 55"/>
                <a:gd name="T30" fmla="*/ 216 w 25"/>
                <a:gd name="T31" fmla="*/ 1077 h 55"/>
                <a:gd name="T32" fmla="*/ 201 w 25"/>
                <a:gd name="T33" fmla="*/ 1129 h 55"/>
                <a:gd name="T34" fmla="*/ 180 w 25"/>
                <a:gd name="T35" fmla="*/ 1165 h 55"/>
                <a:gd name="T36" fmla="*/ 136 w 25"/>
                <a:gd name="T37" fmla="*/ 1165 h 55"/>
                <a:gd name="T38" fmla="*/ 136 w 25"/>
                <a:gd name="T39" fmla="*/ 1165 h 55"/>
                <a:gd name="T40" fmla="*/ 114 w 25"/>
                <a:gd name="T41" fmla="*/ 1129 h 55"/>
                <a:gd name="T42" fmla="*/ 86 w 25"/>
                <a:gd name="T43" fmla="*/ 1129 h 55"/>
                <a:gd name="T44" fmla="*/ 65 w 25"/>
                <a:gd name="T45" fmla="*/ 1077 h 55"/>
                <a:gd name="T46" fmla="*/ 65 w 25"/>
                <a:gd name="T47" fmla="*/ 1017 h 55"/>
                <a:gd name="T48" fmla="*/ 65 w 25"/>
                <a:gd name="T49" fmla="*/ 929 h 55"/>
                <a:gd name="T50" fmla="*/ 65 w 25"/>
                <a:gd name="T51" fmla="*/ 337 h 55"/>
                <a:gd name="T52" fmla="*/ 0 w 25"/>
                <a:gd name="T53" fmla="*/ 337 h 55"/>
                <a:gd name="T54" fmla="*/ 0 w 25"/>
                <a:gd name="T55" fmla="*/ 294 h 55"/>
                <a:gd name="T56" fmla="*/ 28 w 25"/>
                <a:gd name="T57" fmla="*/ 294 h 55"/>
                <a:gd name="T58" fmla="*/ 49 w 25"/>
                <a:gd name="T59" fmla="*/ 257 h 55"/>
                <a:gd name="T60" fmla="*/ 65 w 25"/>
                <a:gd name="T61" fmla="*/ 208 h 55"/>
                <a:gd name="T62" fmla="*/ 86 w 25"/>
                <a:gd name="T63" fmla="*/ 109 h 55"/>
                <a:gd name="T64" fmla="*/ 114 w 25"/>
                <a:gd name="T65" fmla="*/ 60 h 55"/>
                <a:gd name="T66" fmla="*/ 136 w 25"/>
                <a:gd name="T67" fmla="*/ 0 h 55"/>
                <a:gd name="T68" fmla="*/ 136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4" y="0"/>
                  </a:moveTo>
                  <a:lnTo>
                    <a:pt x="14" y="14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3" y="51"/>
                  </a:lnTo>
                  <a:lnTo>
                    <a:pt x="21" y="53"/>
                  </a:lnTo>
                  <a:lnTo>
                    <a:pt x="19" y="55"/>
                  </a:lnTo>
                  <a:lnTo>
                    <a:pt x="14" y="55"/>
                  </a:lnTo>
                  <a:lnTo>
                    <a:pt x="12" y="53"/>
                  </a:lnTo>
                  <a:lnTo>
                    <a:pt x="9" y="53"/>
                  </a:lnTo>
                  <a:lnTo>
                    <a:pt x="7" y="51"/>
                  </a:lnTo>
                  <a:lnTo>
                    <a:pt x="7" y="48"/>
                  </a:lnTo>
                  <a:lnTo>
                    <a:pt x="7" y="44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1" name="Freeform 12"/>
            <p:cNvSpPr>
              <a:spLocks/>
            </p:cNvSpPr>
            <p:nvPr/>
          </p:nvSpPr>
          <p:spPr bwMode="auto">
            <a:xfrm>
              <a:off x="2222" y="2456"/>
              <a:ext cx="122" cy="130"/>
            </a:xfrm>
            <a:custGeom>
              <a:avLst/>
              <a:gdLst>
                <a:gd name="T0" fmla="*/ 0 w 66"/>
                <a:gd name="T1" fmla="*/ 0 h 61"/>
                <a:gd name="T2" fmla="*/ 189 w 66"/>
                <a:gd name="T3" fmla="*/ 0 h 61"/>
                <a:gd name="T4" fmla="*/ 645 w 66"/>
                <a:gd name="T5" fmla="*/ 931 h 61"/>
                <a:gd name="T6" fmla="*/ 645 w 66"/>
                <a:gd name="T7" fmla="*/ 181 h 61"/>
                <a:gd name="T8" fmla="*/ 645 w 66"/>
                <a:gd name="T9" fmla="*/ 85 h 61"/>
                <a:gd name="T10" fmla="*/ 604 w 66"/>
                <a:gd name="T11" fmla="*/ 40 h 61"/>
                <a:gd name="T12" fmla="*/ 580 w 66"/>
                <a:gd name="T13" fmla="*/ 0 h 61"/>
                <a:gd name="T14" fmla="*/ 564 w 66"/>
                <a:gd name="T15" fmla="*/ 0 h 61"/>
                <a:gd name="T16" fmla="*/ 536 w 66"/>
                <a:gd name="T17" fmla="*/ 0 h 61"/>
                <a:gd name="T18" fmla="*/ 536 w 66"/>
                <a:gd name="T19" fmla="*/ 0 h 61"/>
                <a:gd name="T20" fmla="*/ 773 w 66"/>
                <a:gd name="T21" fmla="*/ 0 h 61"/>
                <a:gd name="T22" fmla="*/ 773 w 66"/>
                <a:gd name="T23" fmla="*/ 0 h 61"/>
                <a:gd name="T24" fmla="*/ 745 w 66"/>
                <a:gd name="T25" fmla="*/ 0 h 61"/>
                <a:gd name="T26" fmla="*/ 728 w 66"/>
                <a:gd name="T27" fmla="*/ 0 h 61"/>
                <a:gd name="T28" fmla="*/ 688 w 66"/>
                <a:gd name="T29" fmla="*/ 40 h 61"/>
                <a:gd name="T30" fmla="*/ 688 w 66"/>
                <a:gd name="T31" fmla="*/ 85 h 61"/>
                <a:gd name="T32" fmla="*/ 664 w 66"/>
                <a:gd name="T33" fmla="*/ 181 h 61"/>
                <a:gd name="T34" fmla="*/ 664 w 66"/>
                <a:gd name="T35" fmla="*/ 1257 h 61"/>
                <a:gd name="T36" fmla="*/ 664 w 66"/>
                <a:gd name="T37" fmla="*/ 1257 h 61"/>
                <a:gd name="T38" fmla="*/ 189 w 66"/>
                <a:gd name="T39" fmla="*/ 273 h 61"/>
                <a:gd name="T40" fmla="*/ 189 w 66"/>
                <a:gd name="T41" fmla="*/ 1036 h 61"/>
                <a:gd name="T42" fmla="*/ 189 w 66"/>
                <a:gd name="T43" fmla="*/ 1112 h 61"/>
                <a:gd name="T44" fmla="*/ 209 w 66"/>
                <a:gd name="T45" fmla="*/ 1172 h 61"/>
                <a:gd name="T46" fmla="*/ 246 w 66"/>
                <a:gd name="T47" fmla="*/ 1221 h 61"/>
                <a:gd name="T48" fmla="*/ 270 w 66"/>
                <a:gd name="T49" fmla="*/ 1221 h 61"/>
                <a:gd name="T50" fmla="*/ 290 w 66"/>
                <a:gd name="T51" fmla="*/ 1221 h 61"/>
                <a:gd name="T52" fmla="*/ 290 w 66"/>
                <a:gd name="T53" fmla="*/ 1221 h 61"/>
                <a:gd name="T54" fmla="*/ 57 w 66"/>
                <a:gd name="T55" fmla="*/ 1221 h 61"/>
                <a:gd name="T56" fmla="*/ 57 w 66"/>
                <a:gd name="T57" fmla="*/ 1221 h 61"/>
                <a:gd name="T58" fmla="*/ 81 w 66"/>
                <a:gd name="T59" fmla="*/ 1221 h 61"/>
                <a:gd name="T60" fmla="*/ 105 w 66"/>
                <a:gd name="T61" fmla="*/ 1221 h 61"/>
                <a:gd name="T62" fmla="*/ 126 w 66"/>
                <a:gd name="T63" fmla="*/ 1172 h 61"/>
                <a:gd name="T64" fmla="*/ 126 w 66"/>
                <a:gd name="T65" fmla="*/ 1112 h 61"/>
                <a:gd name="T66" fmla="*/ 126 w 66"/>
                <a:gd name="T67" fmla="*/ 1036 h 61"/>
                <a:gd name="T68" fmla="*/ 126 w 66"/>
                <a:gd name="T69" fmla="*/ 181 h 61"/>
                <a:gd name="T70" fmla="*/ 105 w 66"/>
                <a:gd name="T71" fmla="*/ 85 h 61"/>
                <a:gd name="T72" fmla="*/ 105 w 66"/>
                <a:gd name="T73" fmla="*/ 85 h 61"/>
                <a:gd name="T74" fmla="*/ 81 w 66"/>
                <a:gd name="T75" fmla="*/ 40 h 61"/>
                <a:gd name="T76" fmla="*/ 57 w 66"/>
                <a:gd name="T77" fmla="*/ 40 h 61"/>
                <a:gd name="T78" fmla="*/ 24 w 66"/>
                <a:gd name="T79" fmla="*/ 40 h 61"/>
                <a:gd name="T80" fmla="*/ 0 w 66"/>
                <a:gd name="T81" fmla="*/ 40 h 61"/>
                <a:gd name="T82" fmla="*/ 0 w 66"/>
                <a:gd name="T83" fmla="*/ 0 h 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61"/>
                <a:gd name="T128" fmla="*/ 66 w 66"/>
                <a:gd name="T129" fmla="*/ 61 h 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61">
                  <a:moveTo>
                    <a:pt x="0" y="0"/>
                  </a:moveTo>
                  <a:lnTo>
                    <a:pt x="16" y="0"/>
                  </a:lnTo>
                  <a:lnTo>
                    <a:pt x="55" y="45"/>
                  </a:lnTo>
                  <a:lnTo>
                    <a:pt x="55" y="9"/>
                  </a:lnTo>
                  <a:lnTo>
                    <a:pt x="55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7" y="9"/>
                  </a:lnTo>
                  <a:lnTo>
                    <a:pt x="57" y="61"/>
                  </a:lnTo>
                  <a:lnTo>
                    <a:pt x="16" y="13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8" y="57"/>
                  </a:lnTo>
                  <a:lnTo>
                    <a:pt x="21" y="59"/>
                  </a:lnTo>
                  <a:lnTo>
                    <a:pt x="23" y="59"/>
                  </a:lnTo>
                  <a:lnTo>
                    <a:pt x="25" y="59"/>
                  </a:lnTo>
                  <a:lnTo>
                    <a:pt x="5" y="59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57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1" y="9"/>
                  </a:lnTo>
                  <a:lnTo>
                    <a:pt x="9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2" name="Freeform 13"/>
            <p:cNvSpPr>
              <a:spLocks noEditPoints="1"/>
            </p:cNvSpPr>
            <p:nvPr/>
          </p:nvSpPr>
          <p:spPr bwMode="auto">
            <a:xfrm>
              <a:off x="2354" y="2494"/>
              <a:ext cx="70" cy="92"/>
            </a:xfrm>
            <a:custGeom>
              <a:avLst/>
              <a:gdLst>
                <a:gd name="T0" fmla="*/ 206 w 38"/>
                <a:gd name="T1" fmla="*/ 0 h 43"/>
                <a:gd name="T2" fmla="*/ 289 w 38"/>
                <a:gd name="T3" fmla="*/ 0 h 43"/>
                <a:gd name="T4" fmla="*/ 333 w 38"/>
                <a:gd name="T5" fmla="*/ 41 h 43"/>
                <a:gd name="T6" fmla="*/ 394 w 38"/>
                <a:gd name="T7" fmla="*/ 145 h 43"/>
                <a:gd name="T8" fmla="*/ 414 w 38"/>
                <a:gd name="T9" fmla="*/ 293 h 43"/>
                <a:gd name="T10" fmla="*/ 438 w 38"/>
                <a:gd name="T11" fmla="*/ 421 h 43"/>
                <a:gd name="T12" fmla="*/ 438 w 38"/>
                <a:gd name="T13" fmla="*/ 567 h 43"/>
                <a:gd name="T14" fmla="*/ 414 w 38"/>
                <a:gd name="T15" fmla="*/ 663 h 43"/>
                <a:gd name="T16" fmla="*/ 370 w 38"/>
                <a:gd name="T17" fmla="*/ 755 h 43"/>
                <a:gd name="T18" fmla="*/ 333 w 38"/>
                <a:gd name="T19" fmla="*/ 860 h 43"/>
                <a:gd name="T20" fmla="*/ 289 w 38"/>
                <a:gd name="T21" fmla="*/ 901 h 43"/>
                <a:gd name="T22" fmla="*/ 206 w 38"/>
                <a:gd name="T23" fmla="*/ 901 h 43"/>
                <a:gd name="T24" fmla="*/ 149 w 38"/>
                <a:gd name="T25" fmla="*/ 901 h 43"/>
                <a:gd name="T26" fmla="*/ 105 w 38"/>
                <a:gd name="T27" fmla="*/ 815 h 43"/>
                <a:gd name="T28" fmla="*/ 44 w 38"/>
                <a:gd name="T29" fmla="*/ 755 h 43"/>
                <a:gd name="T30" fmla="*/ 0 w 38"/>
                <a:gd name="T31" fmla="*/ 610 h 43"/>
                <a:gd name="T32" fmla="*/ 0 w 38"/>
                <a:gd name="T33" fmla="*/ 481 h 43"/>
                <a:gd name="T34" fmla="*/ 0 w 38"/>
                <a:gd name="T35" fmla="*/ 334 h 43"/>
                <a:gd name="T36" fmla="*/ 24 w 38"/>
                <a:gd name="T37" fmla="*/ 233 h 43"/>
                <a:gd name="T38" fmla="*/ 44 w 38"/>
                <a:gd name="T39" fmla="*/ 145 h 43"/>
                <a:gd name="T40" fmla="*/ 105 w 38"/>
                <a:gd name="T41" fmla="*/ 41 h 43"/>
                <a:gd name="T42" fmla="*/ 149 w 38"/>
                <a:gd name="T43" fmla="*/ 0 h 43"/>
                <a:gd name="T44" fmla="*/ 206 w 38"/>
                <a:gd name="T45" fmla="*/ 0 h 43"/>
                <a:gd name="T46" fmla="*/ 206 w 38"/>
                <a:gd name="T47" fmla="*/ 41 h 43"/>
                <a:gd name="T48" fmla="*/ 181 w 38"/>
                <a:gd name="T49" fmla="*/ 88 h 43"/>
                <a:gd name="T50" fmla="*/ 149 w 38"/>
                <a:gd name="T51" fmla="*/ 88 h 43"/>
                <a:gd name="T52" fmla="*/ 125 w 38"/>
                <a:gd name="T53" fmla="*/ 145 h 43"/>
                <a:gd name="T54" fmla="*/ 105 w 38"/>
                <a:gd name="T55" fmla="*/ 188 h 43"/>
                <a:gd name="T56" fmla="*/ 68 w 38"/>
                <a:gd name="T57" fmla="*/ 293 h 43"/>
                <a:gd name="T58" fmla="*/ 68 w 38"/>
                <a:gd name="T59" fmla="*/ 381 h 43"/>
                <a:gd name="T60" fmla="*/ 105 w 38"/>
                <a:gd name="T61" fmla="*/ 567 h 43"/>
                <a:gd name="T62" fmla="*/ 125 w 38"/>
                <a:gd name="T63" fmla="*/ 715 h 43"/>
                <a:gd name="T64" fmla="*/ 181 w 38"/>
                <a:gd name="T65" fmla="*/ 815 h 43"/>
                <a:gd name="T66" fmla="*/ 230 w 38"/>
                <a:gd name="T67" fmla="*/ 860 h 43"/>
                <a:gd name="T68" fmla="*/ 289 w 38"/>
                <a:gd name="T69" fmla="*/ 815 h 43"/>
                <a:gd name="T70" fmla="*/ 311 w 38"/>
                <a:gd name="T71" fmla="*/ 755 h 43"/>
                <a:gd name="T72" fmla="*/ 333 w 38"/>
                <a:gd name="T73" fmla="*/ 663 h 43"/>
                <a:gd name="T74" fmla="*/ 370 w 38"/>
                <a:gd name="T75" fmla="*/ 518 h 43"/>
                <a:gd name="T76" fmla="*/ 333 w 38"/>
                <a:gd name="T77" fmla="*/ 381 h 43"/>
                <a:gd name="T78" fmla="*/ 333 w 38"/>
                <a:gd name="T79" fmla="*/ 233 h 43"/>
                <a:gd name="T80" fmla="*/ 289 w 38"/>
                <a:gd name="T81" fmla="*/ 145 h 43"/>
                <a:gd name="T82" fmla="*/ 258 w 38"/>
                <a:gd name="T83" fmla="*/ 88 h 43"/>
                <a:gd name="T84" fmla="*/ 206 w 38"/>
                <a:gd name="T85" fmla="*/ 41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8"/>
                <a:gd name="T130" fmla="*/ 0 h 43"/>
                <a:gd name="T131" fmla="*/ 38 w 38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8" h="43">
                  <a:moveTo>
                    <a:pt x="18" y="0"/>
                  </a:moveTo>
                  <a:lnTo>
                    <a:pt x="25" y="0"/>
                  </a:lnTo>
                  <a:lnTo>
                    <a:pt x="29" y="2"/>
                  </a:lnTo>
                  <a:lnTo>
                    <a:pt x="34" y="7"/>
                  </a:lnTo>
                  <a:lnTo>
                    <a:pt x="36" y="14"/>
                  </a:lnTo>
                  <a:lnTo>
                    <a:pt x="38" y="20"/>
                  </a:lnTo>
                  <a:lnTo>
                    <a:pt x="38" y="27"/>
                  </a:lnTo>
                  <a:lnTo>
                    <a:pt x="36" y="32"/>
                  </a:lnTo>
                  <a:lnTo>
                    <a:pt x="32" y="36"/>
                  </a:lnTo>
                  <a:lnTo>
                    <a:pt x="29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3" y="43"/>
                  </a:lnTo>
                  <a:lnTo>
                    <a:pt x="9" y="39"/>
                  </a:lnTo>
                  <a:lnTo>
                    <a:pt x="4" y="36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4" y="7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8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3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9"/>
                  </a:lnTo>
                  <a:lnTo>
                    <a:pt x="20" y="41"/>
                  </a:lnTo>
                  <a:lnTo>
                    <a:pt x="25" y="39"/>
                  </a:lnTo>
                  <a:lnTo>
                    <a:pt x="27" y="36"/>
                  </a:lnTo>
                  <a:lnTo>
                    <a:pt x="29" y="32"/>
                  </a:lnTo>
                  <a:lnTo>
                    <a:pt x="32" y="25"/>
                  </a:lnTo>
                  <a:lnTo>
                    <a:pt x="29" y="18"/>
                  </a:lnTo>
                  <a:lnTo>
                    <a:pt x="29" y="11"/>
                  </a:lnTo>
                  <a:lnTo>
                    <a:pt x="25" y="7"/>
                  </a:lnTo>
                  <a:lnTo>
                    <a:pt x="22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3" name="Freeform 14"/>
            <p:cNvSpPr>
              <a:spLocks/>
            </p:cNvSpPr>
            <p:nvPr/>
          </p:nvSpPr>
          <p:spPr bwMode="auto">
            <a:xfrm>
              <a:off x="2433" y="2498"/>
              <a:ext cx="80" cy="88"/>
            </a:xfrm>
            <a:custGeom>
              <a:avLst/>
              <a:gdLst>
                <a:gd name="T0" fmla="*/ 471 w 43"/>
                <a:gd name="T1" fmla="*/ 0 h 41"/>
                <a:gd name="T2" fmla="*/ 471 w 43"/>
                <a:gd name="T3" fmla="*/ 483 h 41"/>
                <a:gd name="T4" fmla="*/ 471 w 43"/>
                <a:gd name="T5" fmla="*/ 631 h 41"/>
                <a:gd name="T6" fmla="*/ 471 w 43"/>
                <a:gd name="T7" fmla="*/ 683 h 41"/>
                <a:gd name="T8" fmla="*/ 471 w 43"/>
                <a:gd name="T9" fmla="*/ 723 h 41"/>
                <a:gd name="T10" fmla="*/ 471 w 43"/>
                <a:gd name="T11" fmla="*/ 723 h 41"/>
                <a:gd name="T12" fmla="*/ 471 w 43"/>
                <a:gd name="T13" fmla="*/ 783 h 41"/>
                <a:gd name="T14" fmla="*/ 487 w 43"/>
                <a:gd name="T15" fmla="*/ 783 h 41"/>
                <a:gd name="T16" fmla="*/ 487 w 43"/>
                <a:gd name="T17" fmla="*/ 783 h 41"/>
                <a:gd name="T18" fmla="*/ 515 w 43"/>
                <a:gd name="T19" fmla="*/ 723 h 41"/>
                <a:gd name="T20" fmla="*/ 515 w 43"/>
                <a:gd name="T21" fmla="*/ 783 h 41"/>
                <a:gd name="T22" fmla="*/ 387 w 43"/>
                <a:gd name="T23" fmla="*/ 871 h 41"/>
                <a:gd name="T24" fmla="*/ 359 w 43"/>
                <a:gd name="T25" fmla="*/ 871 h 41"/>
                <a:gd name="T26" fmla="*/ 359 w 43"/>
                <a:gd name="T27" fmla="*/ 683 h 41"/>
                <a:gd name="T28" fmla="*/ 301 w 43"/>
                <a:gd name="T29" fmla="*/ 783 h 41"/>
                <a:gd name="T30" fmla="*/ 277 w 43"/>
                <a:gd name="T31" fmla="*/ 828 h 41"/>
                <a:gd name="T32" fmla="*/ 210 w 43"/>
                <a:gd name="T33" fmla="*/ 871 h 41"/>
                <a:gd name="T34" fmla="*/ 193 w 43"/>
                <a:gd name="T35" fmla="*/ 871 h 41"/>
                <a:gd name="T36" fmla="*/ 166 w 43"/>
                <a:gd name="T37" fmla="*/ 871 h 41"/>
                <a:gd name="T38" fmla="*/ 128 w 43"/>
                <a:gd name="T39" fmla="*/ 828 h 41"/>
                <a:gd name="T40" fmla="*/ 112 w 43"/>
                <a:gd name="T41" fmla="*/ 783 h 41"/>
                <a:gd name="T42" fmla="*/ 84 w 43"/>
                <a:gd name="T43" fmla="*/ 723 h 41"/>
                <a:gd name="T44" fmla="*/ 84 w 43"/>
                <a:gd name="T45" fmla="*/ 631 h 41"/>
                <a:gd name="T46" fmla="*/ 84 w 43"/>
                <a:gd name="T47" fmla="*/ 534 h 41"/>
                <a:gd name="T48" fmla="*/ 84 w 43"/>
                <a:gd name="T49" fmla="*/ 148 h 41"/>
                <a:gd name="T50" fmla="*/ 45 w 43"/>
                <a:gd name="T51" fmla="*/ 112 h 41"/>
                <a:gd name="T52" fmla="*/ 45 w 43"/>
                <a:gd name="T53" fmla="*/ 41 h 41"/>
                <a:gd name="T54" fmla="*/ 45 w 43"/>
                <a:gd name="T55" fmla="*/ 41 h 41"/>
                <a:gd name="T56" fmla="*/ 45 w 43"/>
                <a:gd name="T57" fmla="*/ 0 h 41"/>
                <a:gd name="T58" fmla="*/ 24 w 43"/>
                <a:gd name="T59" fmla="*/ 0 h 41"/>
                <a:gd name="T60" fmla="*/ 0 w 43"/>
                <a:gd name="T61" fmla="*/ 0 h 41"/>
                <a:gd name="T62" fmla="*/ 0 w 43"/>
                <a:gd name="T63" fmla="*/ 0 h 41"/>
                <a:gd name="T64" fmla="*/ 166 w 43"/>
                <a:gd name="T65" fmla="*/ 0 h 41"/>
                <a:gd name="T66" fmla="*/ 166 w 43"/>
                <a:gd name="T67" fmla="*/ 534 h 41"/>
                <a:gd name="T68" fmla="*/ 166 w 43"/>
                <a:gd name="T69" fmla="*/ 631 h 41"/>
                <a:gd name="T70" fmla="*/ 193 w 43"/>
                <a:gd name="T71" fmla="*/ 723 h 41"/>
                <a:gd name="T72" fmla="*/ 210 w 43"/>
                <a:gd name="T73" fmla="*/ 723 h 41"/>
                <a:gd name="T74" fmla="*/ 238 w 43"/>
                <a:gd name="T75" fmla="*/ 723 h 41"/>
                <a:gd name="T76" fmla="*/ 277 w 43"/>
                <a:gd name="T77" fmla="*/ 723 h 41"/>
                <a:gd name="T78" fmla="*/ 301 w 43"/>
                <a:gd name="T79" fmla="*/ 723 h 41"/>
                <a:gd name="T80" fmla="*/ 322 w 43"/>
                <a:gd name="T81" fmla="*/ 683 h 41"/>
                <a:gd name="T82" fmla="*/ 359 w 43"/>
                <a:gd name="T83" fmla="*/ 631 h 41"/>
                <a:gd name="T84" fmla="*/ 359 w 43"/>
                <a:gd name="T85" fmla="*/ 148 h 41"/>
                <a:gd name="T86" fmla="*/ 359 w 43"/>
                <a:gd name="T87" fmla="*/ 41 h 41"/>
                <a:gd name="T88" fmla="*/ 359 w 43"/>
                <a:gd name="T89" fmla="*/ 41 h 41"/>
                <a:gd name="T90" fmla="*/ 322 w 43"/>
                <a:gd name="T91" fmla="*/ 0 h 41"/>
                <a:gd name="T92" fmla="*/ 301 w 43"/>
                <a:gd name="T93" fmla="*/ 0 h 41"/>
                <a:gd name="T94" fmla="*/ 301 w 43"/>
                <a:gd name="T95" fmla="*/ 0 h 41"/>
                <a:gd name="T96" fmla="*/ 471 w 43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41"/>
                <a:gd name="T149" fmla="*/ 43 w 43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41">
                  <a:moveTo>
                    <a:pt x="39" y="0"/>
                  </a:moveTo>
                  <a:lnTo>
                    <a:pt x="39" y="23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9" y="34"/>
                  </a:lnTo>
                  <a:lnTo>
                    <a:pt x="39" y="37"/>
                  </a:lnTo>
                  <a:lnTo>
                    <a:pt x="41" y="37"/>
                  </a:lnTo>
                  <a:lnTo>
                    <a:pt x="43" y="34"/>
                  </a:lnTo>
                  <a:lnTo>
                    <a:pt x="43" y="37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30" y="32"/>
                  </a:lnTo>
                  <a:lnTo>
                    <a:pt x="25" y="37"/>
                  </a:lnTo>
                  <a:lnTo>
                    <a:pt x="23" y="39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1" y="39"/>
                  </a:lnTo>
                  <a:lnTo>
                    <a:pt x="9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5"/>
                  </a:lnTo>
                  <a:lnTo>
                    <a:pt x="7" y="7"/>
                  </a:lnTo>
                  <a:lnTo>
                    <a:pt x="4" y="5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3" y="34"/>
                  </a:lnTo>
                  <a:lnTo>
                    <a:pt x="25" y="34"/>
                  </a:lnTo>
                  <a:lnTo>
                    <a:pt x="27" y="32"/>
                  </a:lnTo>
                  <a:lnTo>
                    <a:pt x="30" y="30"/>
                  </a:lnTo>
                  <a:lnTo>
                    <a:pt x="30" y="7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4" name="Freeform 15"/>
            <p:cNvSpPr>
              <a:spLocks/>
            </p:cNvSpPr>
            <p:nvPr/>
          </p:nvSpPr>
          <p:spPr bwMode="auto">
            <a:xfrm>
              <a:off x="2518" y="2494"/>
              <a:ext cx="81" cy="88"/>
            </a:xfrm>
            <a:custGeom>
              <a:avLst/>
              <a:gdLst>
                <a:gd name="T0" fmla="*/ 162 w 44"/>
                <a:gd name="T1" fmla="*/ 189 h 41"/>
                <a:gd name="T2" fmla="*/ 217 w 44"/>
                <a:gd name="T3" fmla="*/ 88 h 41"/>
                <a:gd name="T4" fmla="*/ 261 w 44"/>
                <a:gd name="T5" fmla="*/ 41 h 41"/>
                <a:gd name="T6" fmla="*/ 326 w 44"/>
                <a:gd name="T7" fmla="*/ 0 h 41"/>
                <a:gd name="T8" fmla="*/ 342 w 44"/>
                <a:gd name="T9" fmla="*/ 0 h 41"/>
                <a:gd name="T10" fmla="*/ 399 w 44"/>
                <a:gd name="T11" fmla="*/ 41 h 41"/>
                <a:gd name="T12" fmla="*/ 399 w 44"/>
                <a:gd name="T13" fmla="*/ 88 h 41"/>
                <a:gd name="T14" fmla="*/ 423 w 44"/>
                <a:gd name="T15" fmla="*/ 148 h 41"/>
                <a:gd name="T16" fmla="*/ 451 w 44"/>
                <a:gd name="T17" fmla="*/ 240 h 41"/>
                <a:gd name="T18" fmla="*/ 451 w 44"/>
                <a:gd name="T19" fmla="*/ 337 h 41"/>
                <a:gd name="T20" fmla="*/ 451 w 44"/>
                <a:gd name="T21" fmla="*/ 683 h 41"/>
                <a:gd name="T22" fmla="*/ 451 w 44"/>
                <a:gd name="T23" fmla="*/ 760 h 41"/>
                <a:gd name="T24" fmla="*/ 451 w 44"/>
                <a:gd name="T25" fmla="*/ 828 h 41"/>
                <a:gd name="T26" fmla="*/ 451 w 44"/>
                <a:gd name="T27" fmla="*/ 828 h 41"/>
                <a:gd name="T28" fmla="*/ 468 w 44"/>
                <a:gd name="T29" fmla="*/ 871 h 41"/>
                <a:gd name="T30" fmla="*/ 468 w 44"/>
                <a:gd name="T31" fmla="*/ 871 h 41"/>
                <a:gd name="T32" fmla="*/ 504 w 44"/>
                <a:gd name="T33" fmla="*/ 871 h 41"/>
                <a:gd name="T34" fmla="*/ 504 w 44"/>
                <a:gd name="T35" fmla="*/ 871 h 41"/>
                <a:gd name="T36" fmla="*/ 298 w 44"/>
                <a:gd name="T37" fmla="*/ 871 h 41"/>
                <a:gd name="T38" fmla="*/ 298 w 44"/>
                <a:gd name="T39" fmla="*/ 871 h 41"/>
                <a:gd name="T40" fmla="*/ 298 w 44"/>
                <a:gd name="T41" fmla="*/ 871 h 41"/>
                <a:gd name="T42" fmla="*/ 326 w 44"/>
                <a:gd name="T43" fmla="*/ 871 h 41"/>
                <a:gd name="T44" fmla="*/ 342 w 44"/>
                <a:gd name="T45" fmla="*/ 871 h 41"/>
                <a:gd name="T46" fmla="*/ 342 w 44"/>
                <a:gd name="T47" fmla="*/ 828 h 41"/>
                <a:gd name="T48" fmla="*/ 342 w 44"/>
                <a:gd name="T49" fmla="*/ 760 h 41"/>
                <a:gd name="T50" fmla="*/ 342 w 44"/>
                <a:gd name="T51" fmla="*/ 760 h 41"/>
                <a:gd name="T52" fmla="*/ 342 w 44"/>
                <a:gd name="T53" fmla="*/ 683 h 41"/>
                <a:gd name="T54" fmla="*/ 342 w 44"/>
                <a:gd name="T55" fmla="*/ 337 h 41"/>
                <a:gd name="T56" fmla="*/ 342 w 44"/>
                <a:gd name="T57" fmla="*/ 240 h 41"/>
                <a:gd name="T58" fmla="*/ 342 w 44"/>
                <a:gd name="T59" fmla="*/ 189 h 41"/>
                <a:gd name="T60" fmla="*/ 326 w 44"/>
                <a:gd name="T61" fmla="*/ 148 h 41"/>
                <a:gd name="T62" fmla="*/ 298 w 44"/>
                <a:gd name="T63" fmla="*/ 148 h 41"/>
                <a:gd name="T64" fmla="*/ 217 w 44"/>
                <a:gd name="T65" fmla="*/ 148 h 41"/>
                <a:gd name="T66" fmla="*/ 162 w 44"/>
                <a:gd name="T67" fmla="*/ 240 h 41"/>
                <a:gd name="T68" fmla="*/ 162 w 44"/>
                <a:gd name="T69" fmla="*/ 683 h 41"/>
                <a:gd name="T70" fmla="*/ 162 w 44"/>
                <a:gd name="T71" fmla="*/ 760 h 41"/>
                <a:gd name="T72" fmla="*/ 162 w 44"/>
                <a:gd name="T73" fmla="*/ 828 h 41"/>
                <a:gd name="T74" fmla="*/ 162 w 44"/>
                <a:gd name="T75" fmla="*/ 828 h 41"/>
                <a:gd name="T76" fmla="*/ 180 w 44"/>
                <a:gd name="T77" fmla="*/ 871 h 41"/>
                <a:gd name="T78" fmla="*/ 180 w 44"/>
                <a:gd name="T79" fmla="*/ 871 h 41"/>
                <a:gd name="T80" fmla="*/ 217 w 44"/>
                <a:gd name="T81" fmla="*/ 871 h 41"/>
                <a:gd name="T82" fmla="*/ 217 w 44"/>
                <a:gd name="T83" fmla="*/ 871 h 41"/>
                <a:gd name="T84" fmla="*/ 0 w 44"/>
                <a:gd name="T85" fmla="*/ 871 h 41"/>
                <a:gd name="T86" fmla="*/ 0 w 44"/>
                <a:gd name="T87" fmla="*/ 871 h 41"/>
                <a:gd name="T88" fmla="*/ 0 w 44"/>
                <a:gd name="T89" fmla="*/ 871 h 41"/>
                <a:gd name="T90" fmla="*/ 37 w 44"/>
                <a:gd name="T91" fmla="*/ 871 h 41"/>
                <a:gd name="T92" fmla="*/ 57 w 44"/>
                <a:gd name="T93" fmla="*/ 828 h 41"/>
                <a:gd name="T94" fmla="*/ 57 w 44"/>
                <a:gd name="T95" fmla="*/ 760 h 41"/>
                <a:gd name="T96" fmla="*/ 81 w 44"/>
                <a:gd name="T97" fmla="*/ 683 h 41"/>
                <a:gd name="T98" fmla="*/ 81 w 44"/>
                <a:gd name="T99" fmla="*/ 386 h 41"/>
                <a:gd name="T100" fmla="*/ 57 w 44"/>
                <a:gd name="T101" fmla="*/ 240 h 41"/>
                <a:gd name="T102" fmla="*/ 57 w 44"/>
                <a:gd name="T103" fmla="*/ 189 h 41"/>
                <a:gd name="T104" fmla="*/ 57 w 44"/>
                <a:gd name="T105" fmla="*/ 148 h 41"/>
                <a:gd name="T106" fmla="*/ 57 w 44"/>
                <a:gd name="T107" fmla="*/ 148 h 41"/>
                <a:gd name="T108" fmla="*/ 57 w 44"/>
                <a:gd name="T109" fmla="*/ 88 h 41"/>
                <a:gd name="T110" fmla="*/ 37 w 44"/>
                <a:gd name="T111" fmla="*/ 88 h 41"/>
                <a:gd name="T112" fmla="*/ 37 w 44"/>
                <a:gd name="T113" fmla="*/ 88 h 41"/>
                <a:gd name="T114" fmla="*/ 0 w 44"/>
                <a:gd name="T115" fmla="*/ 148 h 41"/>
                <a:gd name="T116" fmla="*/ 0 w 44"/>
                <a:gd name="T117" fmla="*/ 88 h 41"/>
                <a:gd name="T118" fmla="*/ 138 w 44"/>
                <a:gd name="T119" fmla="*/ 0 h 41"/>
                <a:gd name="T120" fmla="*/ 162 w 44"/>
                <a:gd name="T121" fmla="*/ 0 h 41"/>
                <a:gd name="T122" fmla="*/ 162 w 44"/>
                <a:gd name="T123" fmla="*/ 189 h 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"/>
                <a:gd name="T187" fmla="*/ 0 h 41"/>
                <a:gd name="T188" fmla="*/ 44 w 44"/>
                <a:gd name="T189" fmla="*/ 41 h 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" h="41">
                  <a:moveTo>
                    <a:pt x="14" y="9"/>
                  </a:moveTo>
                  <a:lnTo>
                    <a:pt x="19" y="4"/>
                  </a:lnTo>
                  <a:lnTo>
                    <a:pt x="23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7" y="7"/>
                  </a:lnTo>
                  <a:lnTo>
                    <a:pt x="39" y="11"/>
                  </a:lnTo>
                  <a:lnTo>
                    <a:pt x="39" y="16"/>
                  </a:lnTo>
                  <a:lnTo>
                    <a:pt x="39" y="32"/>
                  </a:lnTo>
                  <a:lnTo>
                    <a:pt x="39" y="36"/>
                  </a:lnTo>
                  <a:lnTo>
                    <a:pt x="39" y="39"/>
                  </a:lnTo>
                  <a:lnTo>
                    <a:pt x="41" y="41"/>
                  </a:lnTo>
                  <a:lnTo>
                    <a:pt x="44" y="41"/>
                  </a:lnTo>
                  <a:lnTo>
                    <a:pt x="26" y="41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16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19" y="7"/>
                  </a:lnTo>
                  <a:lnTo>
                    <a:pt x="14" y="11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16" y="41"/>
                  </a:lnTo>
                  <a:lnTo>
                    <a:pt x="19" y="41"/>
                  </a:lnTo>
                  <a:lnTo>
                    <a:pt x="0" y="41"/>
                  </a:lnTo>
                  <a:lnTo>
                    <a:pt x="3" y="41"/>
                  </a:lnTo>
                  <a:lnTo>
                    <a:pt x="5" y="39"/>
                  </a:lnTo>
                  <a:lnTo>
                    <a:pt x="5" y="36"/>
                  </a:lnTo>
                  <a:lnTo>
                    <a:pt x="7" y="32"/>
                  </a:lnTo>
                  <a:lnTo>
                    <a:pt x="7" y="18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5" name="Freeform 16"/>
            <p:cNvSpPr>
              <a:spLocks/>
            </p:cNvSpPr>
            <p:nvPr/>
          </p:nvSpPr>
          <p:spPr bwMode="auto">
            <a:xfrm>
              <a:off x="3082" y="2456"/>
              <a:ext cx="119" cy="130"/>
            </a:xfrm>
            <a:custGeom>
              <a:avLst/>
              <a:gdLst>
                <a:gd name="T0" fmla="*/ 764 w 64"/>
                <a:gd name="T1" fmla="*/ 0 h 61"/>
                <a:gd name="T2" fmla="*/ 764 w 64"/>
                <a:gd name="T3" fmla="*/ 0 h 61"/>
                <a:gd name="T4" fmla="*/ 720 w 64"/>
                <a:gd name="T5" fmla="*/ 40 h 61"/>
                <a:gd name="T6" fmla="*/ 720 w 64"/>
                <a:gd name="T7" fmla="*/ 40 h 61"/>
                <a:gd name="T8" fmla="*/ 681 w 64"/>
                <a:gd name="T9" fmla="*/ 128 h 61"/>
                <a:gd name="T10" fmla="*/ 656 w 64"/>
                <a:gd name="T11" fmla="*/ 181 h 61"/>
                <a:gd name="T12" fmla="*/ 418 w 64"/>
                <a:gd name="T13" fmla="*/ 1257 h 61"/>
                <a:gd name="T14" fmla="*/ 387 w 64"/>
                <a:gd name="T15" fmla="*/ 1257 h 61"/>
                <a:gd name="T16" fmla="*/ 112 w 64"/>
                <a:gd name="T17" fmla="*/ 181 h 61"/>
                <a:gd name="T18" fmla="*/ 84 w 64"/>
                <a:gd name="T19" fmla="*/ 128 h 61"/>
                <a:gd name="T20" fmla="*/ 84 w 64"/>
                <a:gd name="T21" fmla="*/ 85 h 61"/>
                <a:gd name="T22" fmla="*/ 60 w 64"/>
                <a:gd name="T23" fmla="*/ 40 h 61"/>
                <a:gd name="T24" fmla="*/ 60 w 64"/>
                <a:gd name="T25" fmla="*/ 40 h 61"/>
                <a:gd name="T26" fmla="*/ 37 w 64"/>
                <a:gd name="T27" fmla="*/ 0 h 61"/>
                <a:gd name="T28" fmla="*/ 0 w 64"/>
                <a:gd name="T29" fmla="*/ 0 h 61"/>
                <a:gd name="T30" fmla="*/ 0 w 64"/>
                <a:gd name="T31" fmla="*/ 0 h 61"/>
                <a:gd name="T32" fmla="*/ 297 w 64"/>
                <a:gd name="T33" fmla="*/ 0 h 61"/>
                <a:gd name="T34" fmla="*/ 297 w 64"/>
                <a:gd name="T35" fmla="*/ 0 h 61"/>
                <a:gd name="T36" fmla="*/ 253 w 64"/>
                <a:gd name="T37" fmla="*/ 0 h 61"/>
                <a:gd name="T38" fmla="*/ 225 w 64"/>
                <a:gd name="T39" fmla="*/ 40 h 61"/>
                <a:gd name="T40" fmla="*/ 225 w 64"/>
                <a:gd name="T41" fmla="*/ 40 h 61"/>
                <a:gd name="T42" fmla="*/ 225 w 64"/>
                <a:gd name="T43" fmla="*/ 85 h 61"/>
                <a:gd name="T44" fmla="*/ 225 w 64"/>
                <a:gd name="T45" fmla="*/ 128 h 61"/>
                <a:gd name="T46" fmla="*/ 253 w 64"/>
                <a:gd name="T47" fmla="*/ 222 h 61"/>
                <a:gd name="T48" fmla="*/ 418 w 64"/>
                <a:gd name="T49" fmla="*/ 968 h 61"/>
                <a:gd name="T50" fmla="*/ 599 w 64"/>
                <a:gd name="T51" fmla="*/ 222 h 61"/>
                <a:gd name="T52" fmla="*/ 599 w 64"/>
                <a:gd name="T53" fmla="*/ 128 h 61"/>
                <a:gd name="T54" fmla="*/ 599 w 64"/>
                <a:gd name="T55" fmla="*/ 85 h 61"/>
                <a:gd name="T56" fmla="*/ 599 w 64"/>
                <a:gd name="T57" fmla="*/ 85 h 61"/>
                <a:gd name="T58" fmla="*/ 599 w 64"/>
                <a:gd name="T59" fmla="*/ 40 h 61"/>
                <a:gd name="T60" fmla="*/ 571 w 64"/>
                <a:gd name="T61" fmla="*/ 40 h 61"/>
                <a:gd name="T62" fmla="*/ 552 w 64"/>
                <a:gd name="T63" fmla="*/ 0 h 61"/>
                <a:gd name="T64" fmla="*/ 552 w 64"/>
                <a:gd name="T65" fmla="*/ 0 h 61"/>
                <a:gd name="T66" fmla="*/ 552 w 64"/>
                <a:gd name="T67" fmla="*/ 0 h 61"/>
                <a:gd name="T68" fmla="*/ 552 w 64"/>
                <a:gd name="T69" fmla="*/ 0 h 61"/>
                <a:gd name="T70" fmla="*/ 764 w 64"/>
                <a:gd name="T71" fmla="*/ 0 h 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"/>
                <a:gd name="T109" fmla="*/ 0 h 61"/>
                <a:gd name="T110" fmla="*/ 64 w 64"/>
                <a:gd name="T111" fmla="*/ 61 h 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" h="61">
                  <a:moveTo>
                    <a:pt x="64" y="0"/>
                  </a:moveTo>
                  <a:lnTo>
                    <a:pt x="64" y="0"/>
                  </a:lnTo>
                  <a:lnTo>
                    <a:pt x="60" y="2"/>
                  </a:lnTo>
                  <a:lnTo>
                    <a:pt x="57" y="6"/>
                  </a:lnTo>
                  <a:lnTo>
                    <a:pt x="55" y="9"/>
                  </a:lnTo>
                  <a:lnTo>
                    <a:pt x="35" y="61"/>
                  </a:lnTo>
                  <a:lnTo>
                    <a:pt x="32" y="61"/>
                  </a:lnTo>
                  <a:lnTo>
                    <a:pt x="9" y="9"/>
                  </a:lnTo>
                  <a:lnTo>
                    <a:pt x="7" y="6"/>
                  </a:lnTo>
                  <a:lnTo>
                    <a:pt x="7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21" y="11"/>
                  </a:lnTo>
                  <a:lnTo>
                    <a:pt x="35" y="47"/>
                  </a:lnTo>
                  <a:lnTo>
                    <a:pt x="50" y="11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6" name="Freeform 17"/>
            <p:cNvSpPr>
              <a:spLocks noEditPoints="1"/>
            </p:cNvSpPr>
            <p:nvPr/>
          </p:nvSpPr>
          <p:spPr bwMode="auto">
            <a:xfrm>
              <a:off x="3188" y="2494"/>
              <a:ext cx="63" cy="92"/>
            </a:xfrm>
            <a:custGeom>
              <a:avLst/>
              <a:gdLst>
                <a:gd name="T0" fmla="*/ 82 w 34"/>
                <a:gd name="T1" fmla="*/ 334 h 43"/>
                <a:gd name="T2" fmla="*/ 109 w 34"/>
                <a:gd name="T3" fmla="*/ 518 h 43"/>
                <a:gd name="T4" fmla="*/ 141 w 34"/>
                <a:gd name="T5" fmla="*/ 610 h 43"/>
                <a:gd name="T6" fmla="*/ 193 w 34"/>
                <a:gd name="T7" fmla="*/ 715 h 43"/>
                <a:gd name="T8" fmla="*/ 274 w 34"/>
                <a:gd name="T9" fmla="*/ 755 h 43"/>
                <a:gd name="T10" fmla="*/ 291 w 34"/>
                <a:gd name="T11" fmla="*/ 715 h 43"/>
                <a:gd name="T12" fmla="*/ 358 w 34"/>
                <a:gd name="T13" fmla="*/ 715 h 43"/>
                <a:gd name="T14" fmla="*/ 374 w 34"/>
                <a:gd name="T15" fmla="*/ 610 h 43"/>
                <a:gd name="T16" fmla="*/ 402 w 34"/>
                <a:gd name="T17" fmla="*/ 518 h 43"/>
                <a:gd name="T18" fmla="*/ 402 w 34"/>
                <a:gd name="T19" fmla="*/ 567 h 43"/>
                <a:gd name="T20" fmla="*/ 374 w 34"/>
                <a:gd name="T21" fmla="*/ 663 h 43"/>
                <a:gd name="T22" fmla="*/ 358 w 34"/>
                <a:gd name="T23" fmla="*/ 815 h 43"/>
                <a:gd name="T24" fmla="*/ 291 w 34"/>
                <a:gd name="T25" fmla="*/ 860 h 43"/>
                <a:gd name="T26" fmla="*/ 222 w 34"/>
                <a:gd name="T27" fmla="*/ 901 h 43"/>
                <a:gd name="T28" fmla="*/ 141 w 34"/>
                <a:gd name="T29" fmla="*/ 860 h 43"/>
                <a:gd name="T30" fmla="*/ 59 w 34"/>
                <a:gd name="T31" fmla="*/ 755 h 43"/>
                <a:gd name="T32" fmla="*/ 37 w 34"/>
                <a:gd name="T33" fmla="*/ 610 h 43"/>
                <a:gd name="T34" fmla="*/ 0 w 34"/>
                <a:gd name="T35" fmla="*/ 481 h 43"/>
                <a:gd name="T36" fmla="*/ 0 w 34"/>
                <a:gd name="T37" fmla="*/ 334 h 43"/>
                <a:gd name="T38" fmla="*/ 37 w 34"/>
                <a:gd name="T39" fmla="*/ 233 h 43"/>
                <a:gd name="T40" fmla="*/ 59 w 34"/>
                <a:gd name="T41" fmla="*/ 145 h 43"/>
                <a:gd name="T42" fmla="*/ 141 w 34"/>
                <a:gd name="T43" fmla="*/ 41 h 43"/>
                <a:gd name="T44" fmla="*/ 222 w 34"/>
                <a:gd name="T45" fmla="*/ 0 h 43"/>
                <a:gd name="T46" fmla="*/ 291 w 34"/>
                <a:gd name="T47" fmla="*/ 41 h 43"/>
                <a:gd name="T48" fmla="*/ 358 w 34"/>
                <a:gd name="T49" fmla="*/ 88 h 43"/>
                <a:gd name="T50" fmla="*/ 402 w 34"/>
                <a:gd name="T51" fmla="*/ 188 h 43"/>
                <a:gd name="T52" fmla="*/ 402 w 34"/>
                <a:gd name="T53" fmla="*/ 334 h 43"/>
                <a:gd name="T54" fmla="*/ 82 w 34"/>
                <a:gd name="T55" fmla="*/ 334 h 43"/>
                <a:gd name="T56" fmla="*/ 82 w 34"/>
                <a:gd name="T57" fmla="*/ 293 h 43"/>
                <a:gd name="T58" fmla="*/ 291 w 34"/>
                <a:gd name="T59" fmla="*/ 293 h 43"/>
                <a:gd name="T60" fmla="*/ 291 w 34"/>
                <a:gd name="T61" fmla="*/ 233 h 43"/>
                <a:gd name="T62" fmla="*/ 291 w 34"/>
                <a:gd name="T63" fmla="*/ 188 h 43"/>
                <a:gd name="T64" fmla="*/ 274 w 34"/>
                <a:gd name="T65" fmla="*/ 145 h 43"/>
                <a:gd name="T66" fmla="*/ 246 w 34"/>
                <a:gd name="T67" fmla="*/ 88 h 43"/>
                <a:gd name="T68" fmla="*/ 222 w 34"/>
                <a:gd name="T69" fmla="*/ 88 h 43"/>
                <a:gd name="T70" fmla="*/ 193 w 34"/>
                <a:gd name="T71" fmla="*/ 41 h 43"/>
                <a:gd name="T72" fmla="*/ 165 w 34"/>
                <a:gd name="T73" fmla="*/ 88 h 43"/>
                <a:gd name="T74" fmla="*/ 109 w 34"/>
                <a:gd name="T75" fmla="*/ 145 h 43"/>
                <a:gd name="T76" fmla="*/ 82 w 34"/>
                <a:gd name="T77" fmla="*/ 188 h 43"/>
                <a:gd name="T78" fmla="*/ 82 w 34"/>
                <a:gd name="T79" fmla="*/ 293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43"/>
                <a:gd name="T122" fmla="*/ 34 w 34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43">
                  <a:moveTo>
                    <a:pt x="7" y="16"/>
                  </a:moveTo>
                  <a:lnTo>
                    <a:pt x="9" y="25"/>
                  </a:lnTo>
                  <a:lnTo>
                    <a:pt x="12" y="29"/>
                  </a:lnTo>
                  <a:lnTo>
                    <a:pt x="16" y="34"/>
                  </a:lnTo>
                  <a:lnTo>
                    <a:pt x="23" y="36"/>
                  </a:lnTo>
                  <a:lnTo>
                    <a:pt x="25" y="34"/>
                  </a:lnTo>
                  <a:lnTo>
                    <a:pt x="30" y="34"/>
                  </a:lnTo>
                  <a:lnTo>
                    <a:pt x="32" y="29"/>
                  </a:lnTo>
                  <a:lnTo>
                    <a:pt x="34" y="25"/>
                  </a:lnTo>
                  <a:lnTo>
                    <a:pt x="34" y="27"/>
                  </a:lnTo>
                  <a:lnTo>
                    <a:pt x="32" y="32"/>
                  </a:lnTo>
                  <a:lnTo>
                    <a:pt x="30" y="39"/>
                  </a:lnTo>
                  <a:lnTo>
                    <a:pt x="25" y="41"/>
                  </a:lnTo>
                  <a:lnTo>
                    <a:pt x="19" y="43"/>
                  </a:lnTo>
                  <a:lnTo>
                    <a:pt x="12" y="41"/>
                  </a:lnTo>
                  <a:lnTo>
                    <a:pt x="5" y="36"/>
                  </a:lnTo>
                  <a:lnTo>
                    <a:pt x="3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5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5" y="2"/>
                  </a:lnTo>
                  <a:lnTo>
                    <a:pt x="30" y="4"/>
                  </a:lnTo>
                  <a:lnTo>
                    <a:pt x="34" y="9"/>
                  </a:lnTo>
                  <a:lnTo>
                    <a:pt x="34" y="16"/>
                  </a:lnTo>
                  <a:lnTo>
                    <a:pt x="7" y="16"/>
                  </a:lnTo>
                  <a:close/>
                  <a:moveTo>
                    <a:pt x="7" y="14"/>
                  </a:moveTo>
                  <a:lnTo>
                    <a:pt x="25" y="14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3" y="7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9" y="7"/>
                  </a:lnTo>
                  <a:lnTo>
                    <a:pt x="7" y="9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7" name="Freeform 18"/>
            <p:cNvSpPr>
              <a:spLocks/>
            </p:cNvSpPr>
            <p:nvPr/>
          </p:nvSpPr>
          <p:spPr bwMode="auto">
            <a:xfrm>
              <a:off x="3260" y="2494"/>
              <a:ext cx="56" cy="88"/>
            </a:xfrm>
            <a:custGeom>
              <a:avLst/>
              <a:gdLst>
                <a:gd name="T0" fmla="*/ 170 w 30"/>
                <a:gd name="T1" fmla="*/ 0 h 41"/>
                <a:gd name="T2" fmla="*/ 170 w 30"/>
                <a:gd name="T3" fmla="*/ 240 h 41"/>
                <a:gd name="T4" fmla="*/ 220 w 30"/>
                <a:gd name="T5" fmla="*/ 88 h 41"/>
                <a:gd name="T6" fmla="*/ 254 w 30"/>
                <a:gd name="T7" fmla="*/ 41 h 41"/>
                <a:gd name="T8" fmla="*/ 306 w 30"/>
                <a:gd name="T9" fmla="*/ 0 h 41"/>
                <a:gd name="T10" fmla="*/ 325 w 30"/>
                <a:gd name="T11" fmla="*/ 0 h 41"/>
                <a:gd name="T12" fmla="*/ 325 w 30"/>
                <a:gd name="T13" fmla="*/ 41 h 41"/>
                <a:gd name="T14" fmla="*/ 366 w 30"/>
                <a:gd name="T15" fmla="*/ 88 h 41"/>
                <a:gd name="T16" fmla="*/ 366 w 30"/>
                <a:gd name="T17" fmla="*/ 148 h 41"/>
                <a:gd name="T18" fmla="*/ 366 w 30"/>
                <a:gd name="T19" fmla="*/ 148 h 41"/>
                <a:gd name="T20" fmla="*/ 366 w 30"/>
                <a:gd name="T21" fmla="*/ 189 h 41"/>
                <a:gd name="T22" fmla="*/ 325 w 30"/>
                <a:gd name="T23" fmla="*/ 240 h 41"/>
                <a:gd name="T24" fmla="*/ 325 w 30"/>
                <a:gd name="T25" fmla="*/ 240 h 41"/>
                <a:gd name="T26" fmla="*/ 306 w 30"/>
                <a:gd name="T27" fmla="*/ 189 h 41"/>
                <a:gd name="T28" fmla="*/ 278 w 30"/>
                <a:gd name="T29" fmla="*/ 189 h 41"/>
                <a:gd name="T30" fmla="*/ 254 w 30"/>
                <a:gd name="T31" fmla="*/ 148 h 41"/>
                <a:gd name="T32" fmla="*/ 254 w 30"/>
                <a:gd name="T33" fmla="*/ 148 h 41"/>
                <a:gd name="T34" fmla="*/ 220 w 30"/>
                <a:gd name="T35" fmla="*/ 148 h 41"/>
                <a:gd name="T36" fmla="*/ 220 w 30"/>
                <a:gd name="T37" fmla="*/ 148 h 41"/>
                <a:gd name="T38" fmla="*/ 196 w 30"/>
                <a:gd name="T39" fmla="*/ 240 h 41"/>
                <a:gd name="T40" fmla="*/ 170 w 30"/>
                <a:gd name="T41" fmla="*/ 294 h 41"/>
                <a:gd name="T42" fmla="*/ 170 w 30"/>
                <a:gd name="T43" fmla="*/ 683 h 41"/>
                <a:gd name="T44" fmla="*/ 170 w 30"/>
                <a:gd name="T45" fmla="*/ 760 h 41"/>
                <a:gd name="T46" fmla="*/ 170 w 30"/>
                <a:gd name="T47" fmla="*/ 828 h 41"/>
                <a:gd name="T48" fmla="*/ 196 w 30"/>
                <a:gd name="T49" fmla="*/ 828 h 41"/>
                <a:gd name="T50" fmla="*/ 196 w 30"/>
                <a:gd name="T51" fmla="*/ 871 h 41"/>
                <a:gd name="T52" fmla="*/ 220 w 30"/>
                <a:gd name="T53" fmla="*/ 871 h 41"/>
                <a:gd name="T54" fmla="*/ 254 w 30"/>
                <a:gd name="T55" fmla="*/ 871 h 41"/>
                <a:gd name="T56" fmla="*/ 254 w 30"/>
                <a:gd name="T57" fmla="*/ 871 h 41"/>
                <a:gd name="T58" fmla="*/ 0 w 30"/>
                <a:gd name="T59" fmla="*/ 871 h 41"/>
                <a:gd name="T60" fmla="*/ 0 w 30"/>
                <a:gd name="T61" fmla="*/ 871 h 41"/>
                <a:gd name="T62" fmla="*/ 24 w 30"/>
                <a:gd name="T63" fmla="*/ 871 h 41"/>
                <a:gd name="T64" fmla="*/ 60 w 30"/>
                <a:gd name="T65" fmla="*/ 871 h 41"/>
                <a:gd name="T66" fmla="*/ 60 w 30"/>
                <a:gd name="T67" fmla="*/ 828 h 41"/>
                <a:gd name="T68" fmla="*/ 84 w 30"/>
                <a:gd name="T69" fmla="*/ 760 h 41"/>
                <a:gd name="T70" fmla="*/ 84 w 30"/>
                <a:gd name="T71" fmla="*/ 760 h 41"/>
                <a:gd name="T72" fmla="*/ 84 w 30"/>
                <a:gd name="T73" fmla="*/ 683 h 41"/>
                <a:gd name="T74" fmla="*/ 84 w 30"/>
                <a:gd name="T75" fmla="*/ 386 h 41"/>
                <a:gd name="T76" fmla="*/ 84 w 30"/>
                <a:gd name="T77" fmla="*/ 240 h 41"/>
                <a:gd name="T78" fmla="*/ 84 w 30"/>
                <a:gd name="T79" fmla="*/ 189 h 41"/>
                <a:gd name="T80" fmla="*/ 60 w 30"/>
                <a:gd name="T81" fmla="*/ 148 h 41"/>
                <a:gd name="T82" fmla="*/ 60 w 30"/>
                <a:gd name="T83" fmla="*/ 148 h 41"/>
                <a:gd name="T84" fmla="*/ 60 w 30"/>
                <a:gd name="T85" fmla="*/ 88 h 41"/>
                <a:gd name="T86" fmla="*/ 24 w 30"/>
                <a:gd name="T87" fmla="*/ 88 h 41"/>
                <a:gd name="T88" fmla="*/ 24 w 30"/>
                <a:gd name="T89" fmla="*/ 88 h 41"/>
                <a:gd name="T90" fmla="*/ 0 w 30"/>
                <a:gd name="T91" fmla="*/ 148 h 41"/>
                <a:gd name="T92" fmla="*/ 0 w 30"/>
                <a:gd name="T93" fmla="*/ 88 h 41"/>
                <a:gd name="T94" fmla="*/ 136 w 30"/>
                <a:gd name="T95" fmla="*/ 0 h 41"/>
                <a:gd name="T96" fmla="*/ 170 w 30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"/>
                <a:gd name="T148" fmla="*/ 0 h 41"/>
                <a:gd name="T149" fmla="*/ 30 w 30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" h="41">
                  <a:moveTo>
                    <a:pt x="14" y="0"/>
                  </a:moveTo>
                  <a:lnTo>
                    <a:pt x="14" y="11"/>
                  </a:lnTo>
                  <a:lnTo>
                    <a:pt x="18" y="4"/>
                  </a:lnTo>
                  <a:lnTo>
                    <a:pt x="21" y="2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30" y="4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27" y="11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6" y="11"/>
                  </a:lnTo>
                  <a:lnTo>
                    <a:pt x="14" y="14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16" y="39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21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5" y="41"/>
                  </a:lnTo>
                  <a:lnTo>
                    <a:pt x="5" y="39"/>
                  </a:lnTo>
                  <a:lnTo>
                    <a:pt x="7" y="36"/>
                  </a:lnTo>
                  <a:lnTo>
                    <a:pt x="7" y="32"/>
                  </a:lnTo>
                  <a:lnTo>
                    <a:pt x="7" y="18"/>
                  </a:lnTo>
                  <a:lnTo>
                    <a:pt x="7" y="11"/>
                  </a:lnTo>
                  <a:lnTo>
                    <a:pt x="7" y="9"/>
                  </a:lnTo>
                  <a:lnTo>
                    <a:pt x="5" y="7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8" name="Freeform 19"/>
            <p:cNvSpPr>
              <a:spLocks noEditPoints="1"/>
            </p:cNvSpPr>
            <p:nvPr/>
          </p:nvSpPr>
          <p:spPr bwMode="auto">
            <a:xfrm>
              <a:off x="3320" y="2448"/>
              <a:ext cx="76" cy="138"/>
            </a:xfrm>
            <a:custGeom>
              <a:avLst/>
              <a:gdLst>
                <a:gd name="T0" fmla="*/ 128 w 41"/>
                <a:gd name="T1" fmla="*/ 651 h 64"/>
                <a:gd name="T2" fmla="*/ 193 w 41"/>
                <a:gd name="T3" fmla="*/ 539 h 64"/>
                <a:gd name="T4" fmla="*/ 237 w 41"/>
                <a:gd name="T5" fmla="*/ 502 h 64"/>
                <a:gd name="T6" fmla="*/ 293 w 41"/>
                <a:gd name="T7" fmla="*/ 451 h 64"/>
                <a:gd name="T8" fmla="*/ 374 w 41"/>
                <a:gd name="T9" fmla="*/ 502 h 64"/>
                <a:gd name="T10" fmla="*/ 426 w 41"/>
                <a:gd name="T11" fmla="*/ 539 h 64"/>
                <a:gd name="T12" fmla="*/ 458 w 41"/>
                <a:gd name="T13" fmla="*/ 692 h 64"/>
                <a:gd name="T14" fmla="*/ 484 w 41"/>
                <a:gd name="T15" fmla="*/ 884 h 64"/>
                <a:gd name="T16" fmla="*/ 484 w 41"/>
                <a:gd name="T17" fmla="*/ 1033 h 64"/>
                <a:gd name="T18" fmla="*/ 426 w 41"/>
                <a:gd name="T19" fmla="*/ 1143 h 64"/>
                <a:gd name="T20" fmla="*/ 402 w 41"/>
                <a:gd name="T21" fmla="*/ 1231 h 64"/>
                <a:gd name="T22" fmla="*/ 319 w 41"/>
                <a:gd name="T23" fmla="*/ 1343 h 64"/>
                <a:gd name="T24" fmla="*/ 237 w 41"/>
                <a:gd name="T25" fmla="*/ 1386 h 64"/>
                <a:gd name="T26" fmla="*/ 193 w 41"/>
                <a:gd name="T27" fmla="*/ 1386 h 64"/>
                <a:gd name="T28" fmla="*/ 128 w 41"/>
                <a:gd name="T29" fmla="*/ 1343 h 64"/>
                <a:gd name="T30" fmla="*/ 109 w 41"/>
                <a:gd name="T31" fmla="*/ 1343 h 64"/>
                <a:gd name="T32" fmla="*/ 44 w 41"/>
                <a:gd name="T33" fmla="*/ 1292 h 64"/>
                <a:gd name="T34" fmla="*/ 44 w 41"/>
                <a:gd name="T35" fmla="*/ 349 h 64"/>
                <a:gd name="T36" fmla="*/ 44 w 41"/>
                <a:gd name="T37" fmla="*/ 190 h 64"/>
                <a:gd name="T38" fmla="*/ 44 w 41"/>
                <a:gd name="T39" fmla="*/ 149 h 64"/>
                <a:gd name="T40" fmla="*/ 44 w 41"/>
                <a:gd name="T41" fmla="*/ 112 h 64"/>
                <a:gd name="T42" fmla="*/ 44 w 41"/>
                <a:gd name="T43" fmla="*/ 112 h 64"/>
                <a:gd name="T44" fmla="*/ 24 w 41"/>
                <a:gd name="T45" fmla="*/ 112 h 64"/>
                <a:gd name="T46" fmla="*/ 24 w 41"/>
                <a:gd name="T47" fmla="*/ 112 h 64"/>
                <a:gd name="T48" fmla="*/ 0 w 41"/>
                <a:gd name="T49" fmla="*/ 112 h 64"/>
                <a:gd name="T50" fmla="*/ 0 w 41"/>
                <a:gd name="T51" fmla="*/ 112 h 64"/>
                <a:gd name="T52" fmla="*/ 0 w 41"/>
                <a:gd name="T53" fmla="*/ 112 h 64"/>
                <a:gd name="T54" fmla="*/ 128 w 41"/>
                <a:gd name="T55" fmla="*/ 0 h 64"/>
                <a:gd name="T56" fmla="*/ 128 w 41"/>
                <a:gd name="T57" fmla="*/ 0 h 64"/>
                <a:gd name="T58" fmla="*/ 128 w 41"/>
                <a:gd name="T59" fmla="*/ 651 h 64"/>
                <a:gd name="T60" fmla="*/ 128 w 41"/>
                <a:gd name="T61" fmla="*/ 692 h 64"/>
                <a:gd name="T62" fmla="*/ 128 w 41"/>
                <a:gd name="T63" fmla="*/ 1231 h 64"/>
                <a:gd name="T64" fmla="*/ 165 w 41"/>
                <a:gd name="T65" fmla="*/ 1292 h 64"/>
                <a:gd name="T66" fmla="*/ 193 w 41"/>
                <a:gd name="T67" fmla="*/ 1292 h 64"/>
                <a:gd name="T68" fmla="*/ 237 w 41"/>
                <a:gd name="T69" fmla="*/ 1292 h 64"/>
                <a:gd name="T70" fmla="*/ 274 w 41"/>
                <a:gd name="T71" fmla="*/ 1343 h 64"/>
                <a:gd name="T72" fmla="*/ 293 w 41"/>
                <a:gd name="T73" fmla="*/ 1292 h 64"/>
                <a:gd name="T74" fmla="*/ 358 w 41"/>
                <a:gd name="T75" fmla="*/ 1231 h 64"/>
                <a:gd name="T76" fmla="*/ 374 w 41"/>
                <a:gd name="T77" fmla="*/ 1082 h 64"/>
                <a:gd name="T78" fmla="*/ 402 w 41"/>
                <a:gd name="T79" fmla="*/ 953 h 64"/>
                <a:gd name="T80" fmla="*/ 374 w 41"/>
                <a:gd name="T81" fmla="*/ 800 h 64"/>
                <a:gd name="T82" fmla="*/ 358 w 41"/>
                <a:gd name="T83" fmla="*/ 692 h 64"/>
                <a:gd name="T84" fmla="*/ 293 w 41"/>
                <a:gd name="T85" fmla="*/ 599 h 64"/>
                <a:gd name="T86" fmla="*/ 237 w 41"/>
                <a:gd name="T87" fmla="*/ 599 h 64"/>
                <a:gd name="T88" fmla="*/ 209 w 41"/>
                <a:gd name="T89" fmla="*/ 599 h 64"/>
                <a:gd name="T90" fmla="*/ 193 w 41"/>
                <a:gd name="T91" fmla="*/ 651 h 64"/>
                <a:gd name="T92" fmla="*/ 165 w 41"/>
                <a:gd name="T93" fmla="*/ 651 h 64"/>
                <a:gd name="T94" fmla="*/ 128 w 41"/>
                <a:gd name="T95" fmla="*/ 692 h 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1"/>
                <a:gd name="T145" fmla="*/ 0 h 64"/>
                <a:gd name="T146" fmla="*/ 41 w 41"/>
                <a:gd name="T147" fmla="*/ 64 h 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1" h="64">
                  <a:moveTo>
                    <a:pt x="11" y="30"/>
                  </a:moveTo>
                  <a:lnTo>
                    <a:pt x="16" y="25"/>
                  </a:lnTo>
                  <a:lnTo>
                    <a:pt x="20" y="23"/>
                  </a:lnTo>
                  <a:lnTo>
                    <a:pt x="25" y="21"/>
                  </a:lnTo>
                  <a:lnTo>
                    <a:pt x="32" y="23"/>
                  </a:lnTo>
                  <a:lnTo>
                    <a:pt x="36" y="25"/>
                  </a:lnTo>
                  <a:lnTo>
                    <a:pt x="39" y="32"/>
                  </a:lnTo>
                  <a:lnTo>
                    <a:pt x="41" y="41"/>
                  </a:lnTo>
                  <a:lnTo>
                    <a:pt x="41" y="48"/>
                  </a:lnTo>
                  <a:lnTo>
                    <a:pt x="36" y="53"/>
                  </a:lnTo>
                  <a:lnTo>
                    <a:pt x="34" y="57"/>
                  </a:lnTo>
                  <a:lnTo>
                    <a:pt x="27" y="62"/>
                  </a:lnTo>
                  <a:lnTo>
                    <a:pt x="20" y="64"/>
                  </a:lnTo>
                  <a:lnTo>
                    <a:pt x="16" y="64"/>
                  </a:lnTo>
                  <a:lnTo>
                    <a:pt x="11" y="62"/>
                  </a:lnTo>
                  <a:lnTo>
                    <a:pt x="9" y="62"/>
                  </a:lnTo>
                  <a:lnTo>
                    <a:pt x="4" y="60"/>
                  </a:lnTo>
                  <a:lnTo>
                    <a:pt x="4" y="16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1" y="0"/>
                  </a:lnTo>
                  <a:lnTo>
                    <a:pt x="11" y="30"/>
                  </a:lnTo>
                  <a:close/>
                  <a:moveTo>
                    <a:pt x="11" y="32"/>
                  </a:moveTo>
                  <a:lnTo>
                    <a:pt x="11" y="57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20" y="60"/>
                  </a:lnTo>
                  <a:lnTo>
                    <a:pt x="23" y="62"/>
                  </a:lnTo>
                  <a:lnTo>
                    <a:pt x="25" y="60"/>
                  </a:lnTo>
                  <a:lnTo>
                    <a:pt x="30" y="57"/>
                  </a:lnTo>
                  <a:lnTo>
                    <a:pt x="32" y="50"/>
                  </a:lnTo>
                  <a:lnTo>
                    <a:pt x="34" y="44"/>
                  </a:lnTo>
                  <a:lnTo>
                    <a:pt x="32" y="37"/>
                  </a:lnTo>
                  <a:lnTo>
                    <a:pt x="30" y="32"/>
                  </a:lnTo>
                  <a:lnTo>
                    <a:pt x="25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79" name="Freeform 20"/>
            <p:cNvSpPr>
              <a:spLocks noEditPoints="1"/>
            </p:cNvSpPr>
            <p:nvPr/>
          </p:nvSpPr>
          <p:spPr bwMode="auto">
            <a:xfrm>
              <a:off x="3532" y="2456"/>
              <a:ext cx="114" cy="126"/>
            </a:xfrm>
            <a:custGeom>
              <a:avLst/>
              <a:gdLst>
                <a:gd name="T0" fmla="*/ 0 w 61"/>
                <a:gd name="T1" fmla="*/ 1226 h 59"/>
                <a:gd name="T2" fmla="*/ 0 w 61"/>
                <a:gd name="T3" fmla="*/ 1226 h 59"/>
                <a:gd name="T4" fmla="*/ 24 w 61"/>
                <a:gd name="T5" fmla="*/ 1226 h 59"/>
                <a:gd name="T6" fmla="*/ 45 w 61"/>
                <a:gd name="T7" fmla="*/ 1226 h 59"/>
                <a:gd name="T8" fmla="*/ 84 w 61"/>
                <a:gd name="T9" fmla="*/ 1190 h 59"/>
                <a:gd name="T10" fmla="*/ 112 w 61"/>
                <a:gd name="T11" fmla="*/ 1121 h 59"/>
                <a:gd name="T12" fmla="*/ 112 w 61"/>
                <a:gd name="T13" fmla="*/ 1044 h 59"/>
                <a:gd name="T14" fmla="*/ 112 w 61"/>
                <a:gd name="T15" fmla="*/ 188 h 59"/>
                <a:gd name="T16" fmla="*/ 112 w 61"/>
                <a:gd name="T17" fmla="*/ 88 h 59"/>
                <a:gd name="T18" fmla="*/ 84 w 61"/>
                <a:gd name="T19" fmla="*/ 41 h 59"/>
                <a:gd name="T20" fmla="*/ 45 w 61"/>
                <a:gd name="T21" fmla="*/ 0 h 59"/>
                <a:gd name="T22" fmla="*/ 24 w 61"/>
                <a:gd name="T23" fmla="*/ 0 h 59"/>
                <a:gd name="T24" fmla="*/ 0 w 61"/>
                <a:gd name="T25" fmla="*/ 0 h 59"/>
                <a:gd name="T26" fmla="*/ 0 w 61"/>
                <a:gd name="T27" fmla="*/ 0 h 59"/>
                <a:gd name="T28" fmla="*/ 306 w 61"/>
                <a:gd name="T29" fmla="*/ 0 h 59"/>
                <a:gd name="T30" fmla="*/ 391 w 61"/>
                <a:gd name="T31" fmla="*/ 0 h 59"/>
                <a:gd name="T32" fmla="*/ 475 w 61"/>
                <a:gd name="T33" fmla="*/ 0 h 59"/>
                <a:gd name="T34" fmla="*/ 548 w 61"/>
                <a:gd name="T35" fmla="*/ 41 h 59"/>
                <a:gd name="T36" fmla="*/ 632 w 61"/>
                <a:gd name="T37" fmla="*/ 128 h 59"/>
                <a:gd name="T38" fmla="*/ 699 w 61"/>
                <a:gd name="T39" fmla="*/ 273 h 59"/>
                <a:gd name="T40" fmla="*/ 720 w 61"/>
                <a:gd name="T41" fmla="*/ 419 h 59"/>
                <a:gd name="T42" fmla="*/ 744 w 61"/>
                <a:gd name="T43" fmla="*/ 602 h 59"/>
                <a:gd name="T44" fmla="*/ 720 w 61"/>
                <a:gd name="T45" fmla="*/ 747 h 59"/>
                <a:gd name="T46" fmla="*/ 699 w 61"/>
                <a:gd name="T47" fmla="*/ 935 h 59"/>
                <a:gd name="T48" fmla="*/ 632 w 61"/>
                <a:gd name="T49" fmla="*/ 1044 h 59"/>
                <a:gd name="T50" fmla="*/ 548 w 61"/>
                <a:gd name="T51" fmla="*/ 1190 h 59"/>
                <a:gd name="T52" fmla="*/ 437 w 61"/>
                <a:gd name="T53" fmla="*/ 1226 h 59"/>
                <a:gd name="T54" fmla="*/ 325 w 61"/>
                <a:gd name="T55" fmla="*/ 1226 h 59"/>
                <a:gd name="T56" fmla="*/ 0 w 61"/>
                <a:gd name="T57" fmla="*/ 1226 h 59"/>
                <a:gd name="T58" fmla="*/ 196 w 61"/>
                <a:gd name="T59" fmla="*/ 1190 h 59"/>
                <a:gd name="T60" fmla="*/ 280 w 61"/>
                <a:gd name="T61" fmla="*/ 1190 h 59"/>
                <a:gd name="T62" fmla="*/ 325 w 61"/>
                <a:gd name="T63" fmla="*/ 1190 h 59"/>
                <a:gd name="T64" fmla="*/ 391 w 61"/>
                <a:gd name="T65" fmla="*/ 1190 h 59"/>
                <a:gd name="T66" fmla="*/ 475 w 61"/>
                <a:gd name="T67" fmla="*/ 1121 h 59"/>
                <a:gd name="T68" fmla="*/ 523 w 61"/>
                <a:gd name="T69" fmla="*/ 1044 h 59"/>
                <a:gd name="T70" fmla="*/ 587 w 61"/>
                <a:gd name="T71" fmla="*/ 935 h 59"/>
                <a:gd name="T72" fmla="*/ 607 w 61"/>
                <a:gd name="T73" fmla="*/ 788 h 59"/>
                <a:gd name="T74" fmla="*/ 607 w 61"/>
                <a:gd name="T75" fmla="*/ 602 h 59"/>
                <a:gd name="T76" fmla="*/ 607 w 61"/>
                <a:gd name="T77" fmla="*/ 457 h 59"/>
                <a:gd name="T78" fmla="*/ 587 w 61"/>
                <a:gd name="T79" fmla="*/ 333 h 59"/>
                <a:gd name="T80" fmla="*/ 523 w 61"/>
                <a:gd name="T81" fmla="*/ 188 h 59"/>
                <a:gd name="T82" fmla="*/ 475 w 61"/>
                <a:gd name="T83" fmla="*/ 88 h 59"/>
                <a:gd name="T84" fmla="*/ 391 w 61"/>
                <a:gd name="T85" fmla="*/ 41 h 59"/>
                <a:gd name="T86" fmla="*/ 306 w 61"/>
                <a:gd name="T87" fmla="*/ 41 h 59"/>
                <a:gd name="T88" fmla="*/ 280 w 61"/>
                <a:gd name="T89" fmla="*/ 41 h 59"/>
                <a:gd name="T90" fmla="*/ 196 w 61"/>
                <a:gd name="T91" fmla="*/ 88 h 59"/>
                <a:gd name="T92" fmla="*/ 196 w 61"/>
                <a:gd name="T93" fmla="*/ 1190 h 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1"/>
                <a:gd name="T142" fmla="*/ 0 h 59"/>
                <a:gd name="T143" fmla="*/ 61 w 61"/>
                <a:gd name="T144" fmla="*/ 59 h 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1" h="59">
                  <a:moveTo>
                    <a:pt x="0" y="59"/>
                  </a:moveTo>
                  <a:lnTo>
                    <a:pt x="0" y="59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7" y="57"/>
                  </a:lnTo>
                  <a:lnTo>
                    <a:pt x="9" y="54"/>
                  </a:lnTo>
                  <a:lnTo>
                    <a:pt x="9" y="50"/>
                  </a:lnTo>
                  <a:lnTo>
                    <a:pt x="9" y="9"/>
                  </a:lnTo>
                  <a:lnTo>
                    <a:pt x="9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2" y="6"/>
                  </a:lnTo>
                  <a:lnTo>
                    <a:pt x="57" y="13"/>
                  </a:lnTo>
                  <a:lnTo>
                    <a:pt x="59" y="20"/>
                  </a:lnTo>
                  <a:lnTo>
                    <a:pt x="61" y="29"/>
                  </a:lnTo>
                  <a:lnTo>
                    <a:pt x="59" y="36"/>
                  </a:lnTo>
                  <a:lnTo>
                    <a:pt x="57" y="45"/>
                  </a:lnTo>
                  <a:lnTo>
                    <a:pt x="52" y="50"/>
                  </a:lnTo>
                  <a:lnTo>
                    <a:pt x="45" y="57"/>
                  </a:lnTo>
                  <a:lnTo>
                    <a:pt x="36" y="59"/>
                  </a:lnTo>
                  <a:lnTo>
                    <a:pt x="27" y="59"/>
                  </a:lnTo>
                  <a:lnTo>
                    <a:pt x="0" y="59"/>
                  </a:lnTo>
                  <a:close/>
                  <a:moveTo>
                    <a:pt x="16" y="57"/>
                  </a:moveTo>
                  <a:lnTo>
                    <a:pt x="23" y="57"/>
                  </a:lnTo>
                  <a:lnTo>
                    <a:pt x="27" y="57"/>
                  </a:lnTo>
                  <a:lnTo>
                    <a:pt x="32" y="57"/>
                  </a:lnTo>
                  <a:lnTo>
                    <a:pt x="39" y="54"/>
                  </a:lnTo>
                  <a:lnTo>
                    <a:pt x="43" y="50"/>
                  </a:lnTo>
                  <a:lnTo>
                    <a:pt x="48" y="45"/>
                  </a:lnTo>
                  <a:lnTo>
                    <a:pt x="50" y="38"/>
                  </a:lnTo>
                  <a:lnTo>
                    <a:pt x="50" y="29"/>
                  </a:lnTo>
                  <a:lnTo>
                    <a:pt x="50" y="22"/>
                  </a:lnTo>
                  <a:lnTo>
                    <a:pt x="48" y="16"/>
                  </a:lnTo>
                  <a:lnTo>
                    <a:pt x="43" y="9"/>
                  </a:lnTo>
                  <a:lnTo>
                    <a:pt x="39" y="4"/>
                  </a:lnTo>
                  <a:lnTo>
                    <a:pt x="32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16" y="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0" name="Freeform 21"/>
            <p:cNvSpPr>
              <a:spLocks noEditPoints="1"/>
            </p:cNvSpPr>
            <p:nvPr/>
          </p:nvSpPr>
          <p:spPr bwMode="auto">
            <a:xfrm>
              <a:off x="3658" y="2494"/>
              <a:ext cx="64" cy="92"/>
            </a:xfrm>
            <a:custGeom>
              <a:avLst/>
              <a:gdLst>
                <a:gd name="T0" fmla="*/ 60 w 34"/>
                <a:gd name="T1" fmla="*/ 334 h 43"/>
                <a:gd name="T2" fmla="*/ 85 w 34"/>
                <a:gd name="T3" fmla="*/ 518 h 43"/>
                <a:gd name="T4" fmla="*/ 113 w 34"/>
                <a:gd name="T5" fmla="*/ 610 h 43"/>
                <a:gd name="T6" fmla="*/ 173 w 34"/>
                <a:gd name="T7" fmla="*/ 715 h 43"/>
                <a:gd name="T8" fmla="*/ 265 w 34"/>
                <a:gd name="T9" fmla="*/ 755 h 43"/>
                <a:gd name="T10" fmla="*/ 312 w 34"/>
                <a:gd name="T11" fmla="*/ 715 h 43"/>
                <a:gd name="T12" fmla="*/ 341 w 34"/>
                <a:gd name="T13" fmla="*/ 715 h 43"/>
                <a:gd name="T14" fmla="*/ 373 w 34"/>
                <a:gd name="T15" fmla="*/ 610 h 43"/>
                <a:gd name="T16" fmla="*/ 401 w 34"/>
                <a:gd name="T17" fmla="*/ 518 h 43"/>
                <a:gd name="T18" fmla="*/ 425 w 34"/>
                <a:gd name="T19" fmla="*/ 567 h 43"/>
                <a:gd name="T20" fmla="*/ 401 w 34"/>
                <a:gd name="T21" fmla="*/ 663 h 43"/>
                <a:gd name="T22" fmla="*/ 341 w 34"/>
                <a:gd name="T23" fmla="*/ 815 h 43"/>
                <a:gd name="T24" fmla="*/ 286 w 34"/>
                <a:gd name="T25" fmla="*/ 860 h 43"/>
                <a:gd name="T26" fmla="*/ 198 w 34"/>
                <a:gd name="T27" fmla="*/ 901 h 43"/>
                <a:gd name="T28" fmla="*/ 113 w 34"/>
                <a:gd name="T29" fmla="*/ 860 h 43"/>
                <a:gd name="T30" fmla="*/ 60 w 34"/>
                <a:gd name="T31" fmla="*/ 755 h 43"/>
                <a:gd name="T32" fmla="*/ 0 w 34"/>
                <a:gd name="T33" fmla="*/ 610 h 43"/>
                <a:gd name="T34" fmla="*/ 0 w 34"/>
                <a:gd name="T35" fmla="*/ 481 h 43"/>
                <a:gd name="T36" fmla="*/ 0 w 34"/>
                <a:gd name="T37" fmla="*/ 334 h 43"/>
                <a:gd name="T38" fmla="*/ 28 w 34"/>
                <a:gd name="T39" fmla="*/ 233 h 43"/>
                <a:gd name="T40" fmla="*/ 60 w 34"/>
                <a:gd name="T41" fmla="*/ 145 h 43"/>
                <a:gd name="T42" fmla="*/ 113 w 34"/>
                <a:gd name="T43" fmla="*/ 41 h 43"/>
                <a:gd name="T44" fmla="*/ 226 w 34"/>
                <a:gd name="T45" fmla="*/ 0 h 43"/>
                <a:gd name="T46" fmla="*/ 286 w 34"/>
                <a:gd name="T47" fmla="*/ 41 h 43"/>
                <a:gd name="T48" fmla="*/ 373 w 34"/>
                <a:gd name="T49" fmla="*/ 88 h 43"/>
                <a:gd name="T50" fmla="*/ 401 w 34"/>
                <a:gd name="T51" fmla="*/ 188 h 43"/>
                <a:gd name="T52" fmla="*/ 425 w 34"/>
                <a:gd name="T53" fmla="*/ 334 h 43"/>
                <a:gd name="T54" fmla="*/ 60 w 34"/>
                <a:gd name="T55" fmla="*/ 334 h 43"/>
                <a:gd name="T56" fmla="*/ 60 w 34"/>
                <a:gd name="T57" fmla="*/ 293 h 43"/>
                <a:gd name="T58" fmla="*/ 286 w 34"/>
                <a:gd name="T59" fmla="*/ 293 h 43"/>
                <a:gd name="T60" fmla="*/ 286 w 34"/>
                <a:gd name="T61" fmla="*/ 233 h 43"/>
                <a:gd name="T62" fmla="*/ 286 w 34"/>
                <a:gd name="T63" fmla="*/ 188 h 43"/>
                <a:gd name="T64" fmla="*/ 265 w 34"/>
                <a:gd name="T65" fmla="*/ 145 h 43"/>
                <a:gd name="T66" fmla="*/ 265 w 34"/>
                <a:gd name="T67" fmla="*/ 88 h 43"/>
                <a:gd name="T68" fmla="*/ 226 w 34"/>
                <a:gd name="T69" fmla="*/ 88 h 43"/>
                <a:gd name="T70" fmla="*/ 198 w 34"/>
                <a:gd name="T71" fmla="*/ 41 h 43"/>
                <a:gd name="T72" fmla="*/ 152 w 34"/>
                <a:gd name="T73" fmla="*/ 88 h 43"/>
                <a:gd name="T74" fmla="*/ 113 w 34"/>
                <a:gd name="T75" fmla="*/ 145 h 43"/>
                <a:gd name="T76" fmla="*/ 85 w 34"/>
                <a:gd name="T77" fmla="*/ 188 h 43"/>
                <a:gd name="T78" fmla="*/ 60 w 34"/>
                <a:gd name="T79" fmla="*/ 293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43"/>
                <a:gd name="T122" fmla="*/ 34 w 34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43">
                  <a:moveTo>
                    <a:pt x="5" y="16"/>
                  </a:moveTo>
                  <a:lnTo>
                    <a:pt x="7" y="25"/>
                  </a:lnTo>
                  <a:lnTo>
                    <a:pt x="9" y="29"/>
                  </a:lnTo>
                  <a:lnTo>
                    <a:pt x="14" y="34"/>
                  </a:lnTo>
                  <a:lnTo>
                    <a:pt x="21" y="36"/>
                  </a:lnTo>
                  <a:lnTo>
                    <a:pt x="25" y="34"/>
                  </a:lnTo>
                  <a:lnTo>
                    <a:pt x="27" y="34"/>
                  </a:lnTo>
                  <a:lnTo>
                    <a:pt x="30" y="29"/>
                  </a:lnTo>
                  <a:lnTo>
                    <a:pt x="32" y="25"/>
                  </a:lnTo>
                  <a:lnTo>
                    <a:pt x="34" y="27"/>
                  </a:lnTo>
                  <a:lnTo>
                    <a:pt x="32" y="32"/>
                  </a:lnTo>
                  <a:lnTo>
                    <a:pt x="27" y="39"/>
                  </a:lnTo>
                  <a:lnTo>
                    <a:pt x="23" y="41"/>
                  </a:lnTo>
                  <a:lnTo>
                    <a:pt x="16" y="43"/>
                  </a:lnTo>
                  <a:lnTo>
                    <a:pt x="9" y="41"/>
                  </a:lnTo>
                  <a:lnTo>
                    <a:pt x="5" y="36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5" y="7"/>
                  </a:lnTo>
                  <a:lnTo>
                    <a:pt x="9" y="2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0" y="4"/>
                  </a:lnTo>
                  <a:lnTo>
                    <a:pt x="32" y="9"/>
                  </a:lnTo>
                  <a:lnTo>
                    <a:pt x="34" y="16"/>
                  </a:lnTo>
                  <a:lnTo>
                    <a:pt x="5" y="16"/>
                  </a:lnTo>
                  <a:close/>
                  <a:moveTo>
                    <a:pt x="5" y="14"/>
                  </a:moveTo>
                  <a:lnTo>
                    <a:pt x="23" y="14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9" y="7"/>
                  </a:lnTo>
                  <a:lnTo>
                    <a:pt x="7" y="9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1" name="Freeform 22"/>
            <p:cNvSpPr>
              <a:spLocks/>
            </p:cNvSpPr>
            <p:nvPr/>
          </p:nvSpPr>
          <p:spPr bwMode="auto">
            <a:xfrm>
              <a:off x="3727" y="2468"/>
              <a:ext cx="47" cy="118"/>
            </a:xfrm>
            <a:custGeom>
              <a:avLst/>
              <a:gdLst>
                <a:gd name="T0" fmla="*/ 160 w 25"/>
                <a:gd name="T1" fmla="*/ 0 h 55"/>
                <a:gd name="T2" fmla="*/ 160 w 25"/>
                <a:gd name="T3" fmla="*/ 294 h 55"/>
                <a:gd name="T4" fmla="*/ 310 w 25"/>
                <a:gd name="T5" fmla="*/ 294 h 55"/>
                <a:gd name="T6" fmla="*/ 310 w 25"/>
                <a:gd name="T7" fmla="*/ 337 h 55"/>
                <a:gd name="T8" fmla="*/ 160 w 25"/>
                <a:gd name="T9" fmla="*/ 337 h 55"/>
                <a:gd name="T10" fmla="*/ 160 w 25"/>
                <a:gd name="T11" fmla="*/ 869 h 55"/>
                <a:gd name="T12" fmla="*/ 197 w 25"/>
                <a:gd name="T13" fmla="*/ 976 h 55"/>
                <a:gd name="T14" fmla="*/ 197 w 25"/>
                <a:gd name="T15" fmla="*/ 1017 h 55"/>
                <a:gd name="T16" fmla="*/ 226 w 25"/>
                <a:gd name="T17" fmla="*/ 1017 h 55"/>
                <a:gd name="T18" fmla="*/ 226 w 25"/>
                <a:gd name="T19" fmla="*/ 1017 h 55"/>
                <a:gd name="T20" fmla="*/ 250 w 25"/>
                <a:gd name="T21" fmla="*/ 1017 h 55"/>
                <a:gd name="T22" fmla="*/ 273 w 25"/>
                <a:gd name="T23" fmla="*/ 1017 h 55"/>
                <a:gd name="T24" fmla="*/ 273 w 25"/>
                <a:gd name="T25" fmla="*/ 1017 h 55"/>
                <a:gd name="T26" fmla="*/ 310 w 25"/>
                <a:gd name="T27" fmla="*/ 976 h 55"/>
                <a:gd name="T28" fmla="*/ 310 w 25"/>
                <a:gd name="T29" fmla="*/ 976 h 55"/>
                <a:gd name="T30" fmla="*/ 310 w 25"/>
                <a:gd name="T31" fmla="*/ 1077 h 55"/>
                <a:gd name="T32" fmla="*/ 250 w 25"/>
                <a:gd name="T33" fmla="*/ 1129 h 55"/>
                <a:gd name="T34" fmla="*/ 226 w 25"/>
                <a:gd name="T35" fmla="*/ 1165 h 55"/>
                <a:gd name="T36" fmla="*/ 197 w 25"/>
                <a:gd name="T37" fmla="*/ 1165 h 55"/>
                <a:gd name="T38" fmla="*/ 160 w 25"/>
                <a:gd name="T39" fmla="*/ 1165 h 55"/>
                <a:gd name="T40" fmla="*/ 137 w 25"/>
                <a:gd name="T41" fmla="*/ 1129 h 55"/>
                <a:gd name="T42" fmla="*/ 113 w 25"/>
                <a:gd name="T43" fmla="*/ 1129 h 55"/>
                <a:gd name="T44" fmla="*/ 113 w 25"/>
                <a:gd name="T45" fmla="*/ 1077 h 55"/>
                <a:gd name="T46" fmla="*/ 73 w 25"/>
                <a:gd name="T47" fmla="*/ 1017 h 55"/>
                <a:gd name="T48" fmla="*/ 73 w 25"/>
                <a:gd name="T49" fmla="*/ 929 h 55"/>
                <a:gd name="T50" fmla="*/ 73 w 25"/>
                <a:gd name="T51" fmla="*/ 337 h 55"/>
                <a:gd name="T52" fmla="*/ 0 w 25"/>
                <a:gd name="T53" fmla="*/ 337 h 55"/>
                <a:gd name="T54" fmla="*/ 0 w 25"/>
                <a:gd name="T55" fmla="*/ 294 h 55"/>
                <a:gd name="T56" fmla="*/ 28 w 25"/>
                <a:gd name="T57" fmla="*/ 294 h 55"/>
                <a:gd name="T58" fmla="*/ 53 w 25"/>
                <a:gd name="T59" fmla="*/ 257 h 55"/>
                <a:gd name="T60" fmla="*/ 113 w 25"/>
                <a:gd name="T61" fmla="*/ 208 h 55"/>
                <a:gd name="T62" fmla="*/ 137 w 25"/>
                <a:gd name="T63" fmla="*/ 109 h 55"/>
                <a:gd name="T64" fmla="*/ 137 w 25"/>
                <a:gd name="T65" fmla="*/ 60 h 55"/>
                <a:gd name="T66" fmla="*/ 160 w 25"/>
                <a:gd name="T67" fmla="*/ 0 h 55"/>
                <a:gd name="T68" fmla="*/ 160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3" y="0"/>
                  </a:moveTo>
                  <a:lnTo>
                    <a:pt x="13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3" y="16"/>
                  </a:lnTo>
                  <a:lnTo>
                    <a:pt x="13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5" y="46"/>
                  </a:lnTo>
                  <a:lnTo>
                    <a:pt x="25" y="51"/>
                  </a:lnTo>
                  <a:lnTo>
                    <a:pt x="20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3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1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9" y="10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2" name="Freeform 23"/>
            <p:cNvSpPr>
              <a:spLocks/>
            </p:cNvSpPr>
            <p:nvPr/>
          </p:nvSpPr>
          <p:spPr bwMode="auto">
            <a:xfrm>
              <a:off x="3875" y="2456"/>
              <a:ext cx="122" cy="130"/>
            </a:xfrm>
            <a:custGeom>
              <a:avLst/>
              <a:gdLst>
                <a:gd name="T0" fmla="*/ 0 w 66"/>
                <a:gd name="T1" fmla="*/ 0 h 61"/>
                <a:gd name="T2" fmla="*/ 189 w 66"/>
                <a:gd name="T3" fmla="*/ 0 h 61"/>
                <a:gd name="T4" fmla="*/ 645 w 66"/>
                <a:gd name="T5" fmla="*/ 931 h 61"/>
                <a:gd name="T6" fmla="*/ 645 w 66"/>
                <a:gd name="T7" fmla="*/ 181 h 61"/>
                <a:gd name="T8" fmla="*/ 645 w 66"/>
                <a:gd name="T9" fmla="*/ 85 h 61"/>
                <a:gd name="T10" fmla="*/ 619 w 66"/>
                <a:gd name="T11" fmla="*/ 40 h 61"/>
                <a:gd name="T12" fmla="*/ 619 w 66"/>
                <a:gd name="T13" fmla="*/ 0 h 61"/>
                <a:gd name="T14" fmla="*/ 564 w 66"/>
                <a:gd name="T15" fmla="*/ 0 h 61"/>
                <a:gd name="T16" fmla="*/ 536 w 66"/>
                <a:gd name="T17" fmla="*/ 0 h 61"/>
                <a:gd name="T18" fmla="*/ 536 w 66"/>
                <a:gd name="T19" fmla="*/ 0 h 61"/>
                <a:gd name="T20" fmla="*/ 773 w 66"/>
                <a:gd name="T21" fmla="*/ 0 h 61"/>
                <a:gd name="T22" fmla="*/ 773 w 66"/>
                <a:gd name="T23" fmla="*/ 0 h 61"/>
                <a:gd name="T24" fmla="*/ 745 w 66"/>
                <a:gd name="T25" fmla="*/ 0 h 61"/>
                <a:gd name="T26" fmla="*/ 728 w 66"/>
                <a:gd name="T27" fmla="*/ 0 h 61"/>
                <a:gd name="T28" fmla="*/ 701 w 66"/>
                <a:gd name="T29" fmla="*/ 40 h 61"/>
                <a:gd name="T30" fmla="*/ 701 w 66"/>
                <a:gd name="T31" fmla="*/ 85 h 61"/>
                <a:gd name="T32" fmla="*/ 701 w 66"/>
                <a:gd name="T33" fmla="*/ 181 h 61"/>
                <a:gd name="T34" fmla="*/ 701 w 66"/>
                <a:gd name="T35" fmla="*/ 1257 h 61"/>
                <a:gd name="T36" fmla="*/ 664 w 66"/>
                <a:gd name="T37" fmla="*/ 1257 h 61"/>
                <a:gd name="T38" fmla="*/ 189 w 66"/>
                <a:gd name="T39" fmla="*/ 273 h 61"/>
                <a:gd name="T40" fmla="*/ 189 w 66"/>
                <a:gd name="T41" fmla="*/ 1036 h 61"/>
                <a:gd name="T42" fmla="*/ 189 w 66"/>
                <a:gd name="T43" fmla="*/ 1112 h 61"/>
                <a:gd name="T44" fmla="*/ 222 w 66"/>
                <a:gd name="T45" fmla="*/ 1172 h 61"/>
                <a:gd name="T46" fmla="*/ 246 w 66"/>
                <a:gd name="T47" fmla="*/ 1221 h 61"/>
                <a:gd name="T48" fmla="*/ 270 w 66"/>
                <a:gd name="T49" fmla="*/ 1221 h 61"/>
                <a:gd name="T50" fmla="*/ 290 w 66"/>
                <a:gd name="T51" fmla="*/ 1221 h 61"/>
                <a:gd name="T52" fmla="*/ 290 w 66"/>
                <a:gd name="T53" fmla="*/ 1221 h 61"/>
                <a:gd name="T54" fmla="*/ 57 w 66"/>
                <a:gd name="T55" fmla="*/ 1221 h 61"/>
                <a:gd name="T56" fmla="*/ 57 w 66"/>
                <a:gd name="T57" fmla="*/ 1221 h 61"/>
                <a:gd name="T58" fmla="*/ 81 w 66"/>
                <a:gd name="T59" fmla="*/ 1221 h 61"/>
                <a:gd name="T60" fmla="*/ 105 w 66"/>
                <a:gd name="T61" fmla="*/ 1221 h 61"/>
                <a:gd name="T62" fmla="*/ 140 w 66"/>
                <a:gd name="T63" fmla="*/ 1172 h 61"/>
                <a:gd name="T64" fmla="*/ 165 w 66"/>
                <a:gd name="T65" fmla="*/ 1112 h 61"/>
                <a:gd name="T66" fmla="*/ 165 w 66"/>
                <a:gd name="T67" fmla="*/ 1036 h 61"/>
                <a:gd name="T68" fmla="*/ 165 w 66"/>
                <a:gd name="T69" fmla="*/ 181 h 61"/>
                <a:gd name="T70" fmla="*/ 140 w 66"/>
                <a:gd name="T71" fmla="*/ 85 h 61"/>
                <a:gd name="T72" fmla="*/ 105 w 66"/>
                <a:gd name="T73" fmla="*/ 85 h 61"/>
                <a:gd name="T74" fmla="*/ 81 w 66"/>
                <a:gd name="T75" fmla="*/ 40 h 61"/>
                <a:gd name="T76" fmla="*/ 57 w 66"/>
                <a:gd name="T77" fmla="*/ 40 h 61"/>
                <a:gd name="T78" fmla="*/ 37 w 66"/>
                <a:gd name="T79" fmla="*/ 40 h 61"/>
                <a:gd name="T80" fmla="*/ 0 w 66"/>
                <a:gd name="T81" fmla="*/ 40 h 61"/>
                <a:gd name="T82" fmla="*/ 0 w 66"/>
                <a:gd name="T83" fmla="*/ 0 h 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61"/>
                <a:gd name="T128" fmla="*/ 66 w 66"/>
                <a:gd name="T129" fmla="*/ 61 h 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61">
                  <a:moveTo>
                    <a:pt x="0" y="0"/>
                  </a:moveTo>
                  <a:lnTo>
                    <a:pt x="16" y="0"/>
                  </a:lnTo>
                  <a:lnTo>
                    <a:pt x="55" y="45"/>
                  </a:lnTo>
                  <a:lnTo>
                    <a:pt x="55" y="9"/>
                  </a:lnTo>
                  <a:lnTo>
                    <a:pt x="55" y="4"/>
                  </a:lnTo>
                  <a:lnTo>
                    <a:pt x="53" y="2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60" y="9"/>
                  </a:lnTo>
                  <a:lnTo>
                    <a:pt x="60" y="61"/>
                  </a:lnTo>
                  <a:lnTo>
                    <a:pt x="57" y="61"/>
                  </a:lnTo>
                  <a:lnTo>
                    <a:pt x="16" y="13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9" y="57"/>
                  </a:lnTo>
                  <a:lnTo>
                    <a:pt x="21" y="59"/>
                  </a:lnTo>
                  <a:lnTo>
                    <a:pt x="23" y="59"/>
                  </a:lnTo>
                  <a:lnTo>
                    <a:pt x="25" y="59"/>
                  </a:lnTo>
                  <a:lnTo>
                    <a:pt x="5" y="59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2" y="57"/>
                  </a:lnTo>
                  <a:lnTo>
                    <a:pt x="14" y="54"/>
                  </a:lnTo>
                  <a:lnTo>
                    <a:pt x="14" y="50"/>
                  </a:lnTo>
                  <a:lnTo>
                    <a:pt x="14" y="9"/>
                  </a:lnTo>
                  <a:lnTo>
                    <a:pt x="12" y="4"/>
                  </a:lnTo>
                  <a:lnTo>
                    <a:pt x="9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3" name="Freeform 24"/>
            <p:cNvSpPr>
              <a:spLocks noEditPoints="1"/>
            </p:cNvSpPr>
            <p:nvPr/>
          </p:nvSpPr>
          <p:spPr bwMode="auto">
            <a:xfrm>
              <a:off x="4007" y="2494"/>
              <a:ext cx="72" cy="92"/>
            </a:xfrm>
            <a:custGeom>
              <a:avLst/>
              <a:gdLst>
                <a:gd name="T0" fmla="*/ 233 w 39"/>
                <a:gd name="T1" fmla="*/ 0 h 43"/>
                <a:gd name="T2" fmla="*/ 290 w 39"/>
                <a:gd name="T3" fmla="*/ 0 h 43"/>
                <a:gd name="T4" fmla="*/ 347 w 39"/>
                <a:gd name="T5" fmla="*/ 41 h 43"/>
                <a:gd name="T6" fmla="*/ 395 w 39"/>
                <a:gd name="T7" fmla="*/ 145 h 43"/>
                <a:gd name="T8" fmla="*/ 454 w 39"/>
                <a:gd name="T9" fmla="*/ 293 h 43"/>
                <a:gd name="T10" fmla="*/ 454 w 39"/>
                <a:gd name="T11" fmla="*/ 421 h 43"/>
                <a:gd name="T12" fmla="*/ 454 w 39"/>
                <a:gd name="T13" fmla="*/ 567 h 43"/>
                <a:gd name="T14" fmla="*/ 415 w 39"/>
                <a:gd name="T15" fmla="*/ 663 h 43"/>
                <a:gd name="T16" fmla="*/ 395 w 39"/>
                <a:gd name="T17" fmla="*/ 755 h 43"/>
                <a:gd name="T18" fmla="*/ 347 w 39"/>
                <a:gd name="T19" fmla="*/ 860 h 43"/>
                <a:gd name="T20" fmla="*/ 290 w 39"/>
                <a:gd name="T21" fmla="*/ 901 h 43"/>
                <a:gd name="T22" fmla="*/ 209 w 39"/>
                <a:gd name="T23" fmla="*/ 901 h 43"/>
                <a:gd name="T24" fmla="*/ 164 w 39"/>
                <a:gd name="T25" fmla="*/ 901 h 43"/>
                <a:gd name="T26" fmla="*/ 105 w 39"/>
                <a:gd name="T27" fmla="*/ 815 h 43"/>
                <a:gd name="T28" fmla="*/ 44 w 39"/>
                <a:gd name="T29" fmla="*/ 755 h 43"/>
                <a:gd name="T30" fmla="*/ 24 w 39"/>
                <a:gd name="T31" fmla="*/ 610 h 43"/>
                <a:gd name="T32" fmla="*/ 0 w 39"/>
                <a:gd name="T33" fmla="*/ 481 h 43"/>
                <a:gd name="T34" fmla="*/ 0 w 39"/>
                <a:gd name="T35" fmla="*/ 334 h 43"/>
                <a:gd name="T36" fmla="*/ 24 w 39"/>
                <a:gd name="T37" fmla="*/ 233 h 43"/>
                <a:gd name="T38" fmla="*/ 81 w 39"/>
                <a:gd name="T39" fmla="*/ 145 h 43"/>
                <a:gd name="T40" fmla="*/ 105 w 39"/>
                <a:gd name="T41" fmla="*/ 41 h 43"/>
                <a:gd name="T42" fmla="*/ 164 w 39"/>
                <a:gd name="T43" fmla="*/ 0 h 43"/>
                <a:gd name="T44" fmla="*/ 233 w 39"/>
                <a:gd name="T45" fmla="*/ 0 h 43"/>
                <a:gd name="T46" fmla="*/ 209 w 39"/>
                <a:gd name="T47" fmla="*/ 41 h 43"/>
                <a:gd name="T48" fmla="*/ 188 w 39"/>
                <a:gd name="T49" fmla="*/ 88 h 43"/>
                <a:gd name="T50" fmla="*/ 164 w 39"/>
                <a:gd name="T51" fmla="*/ 88 h 43"/>
                <a:gd name="T52" fmla="*/ 126 w 39"/>
                <a:gd name="T53" fmla="*/ 145 h 43"/>
                <a:gd name="T54" fmla="*/ 105 w 39"/>
                <a:gd name="T55" fmla="*/ 188 h 43"/>
                <a:gd name="T56" fmla="*/ 105 w 39"/>
                <a:gd name="T57" fmla="*/ 293 h 43"/>
                <a:gd name="T58" fmla="*/ 81 w 39"/>
                <a:gd name="T59" fmla="*/ 381 h 43"/>
                <a:gd name="T60" fmla="*/ 105 w 39"/>
                <a:gd name="T61" fmla="*/ 567 h 43"/>
                <a:gd name="T62" fmla="*/ 126 w 39"/>
                <a:gd name="T63" fmla="*/ 715 h 43"/>
                <a:gd name="T64" fmla="*/ 188 w 39"/>
                <a:gd name="T65" fmla="*/ 815 h 43"/>
                <a:gd name="T66" fmla="*/ 233 w 39"/>
                <a:gd name="T67" fmla="*/ 860 h 43"/>
                <a:gd name="T68" fmla="*/ 290 w 39"/>
                <a:gd name="T69" fmla="*/ 815 h 43"/>
                <a:gd name="T70" fmla="*/ 347 w 39"/>
                <a:gd name="T71" fmla="*/ 755 h 43"/>
                <a:gd name="T72" fmla="*/ 371 w 39"/>
                <a:gd name="T73" fmla="*/ 663 h 43"/>
                <a:gd name="T74" fmla="*/ 371 w 39"/>
                <a:gd name="T75" fmla="*/ 518 h 43"/>
                <a:gd name="T76" fmla="*/ 371 w 39"/>
                <a:gd name="T77" fmla="*/ 381 h 43"/>
                <a:gd name="T78" fmla="*/ 347 w 39"/>
                <a:gd name="T79" fmla="*/ 233 h 43"/>
                <a:gd name="T80" fmla="*/ 314 w 39"/>
                <a:gd name="T81" fmla="*/ 145 h 43"/>
                <a:gd name="T82" fmla="*/ 266 w 39"/>
                <a:gd name="T83" fmla="*/ 88 h 43"/>
                <a:gd name="T84" fmla="*/ 209 w 39"/>
                <a:gd name="T85" fmla="*/ 41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20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7"/>
                  </a:lnTo>
                  <a:lnTo>
                    <a:pt x="39" y="14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6" y="32"/>
                  </a:lnTo>
                  <a:lnTo>
                    <a:pt x="34" y="36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9" y="39"/>
                  </a:lnTo>
                  <a:lnTo>
                    <a:pt x="4" y="36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7" y="7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0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9" y="14"/>
                  </a:lnTo>
                  <a:lnTo>
                    <a:pt x="7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9"/>
                  </a:lnTo>
                  <a:lnTo>
                    <a:pt x="20" y="41"/>
                  </a:lnTo>
                  <a:lnTo>
                    <a:pt x="25" y="39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2" y="25"/>
                  </a:lnTo>
                  <a:lnTo>
                    <a:pt x="32" y="18"/>
                  </a:lnTo>
                  <a:lnTo>
                    <a:pt x="30" y="11"/>
                  </a:lnTo>
                  <a:lnTo>
                    <a:pt x="27" y="7"/>
                  </a:lnTo>
                  <a:lnTo>
                    <a:pt x="23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4" name="Freeform 25"/>
            <p:cNvSpPr>
              <a:spLocks/>
            </p:cNvSpPr>
            <p:nvPr/>
          </p:nvSpPr>
          <p:spPr bwMode="auto">
            <a:xfrm>
              <a:off x="4086" y="2498"/>
              <a:ext cx="81" cy="88"/>
            </a:xfrm>
            <a:custGeom>
              <a:avLst/>
              <a:gdLst>
                <a:gd name="T0" fmla="*/ 490 w 43"/>
                <a:gd name="T1" fmla="*/ 0 h 41"/>
                <a:gd name="T2" fmla="*/ 490 w 43"/>
                <a:gd name="T3" fmla="*/ 483 h 41"/>
                <a:gd name="T4" fmla="*/ 490 w 43"/>
                <a:gd name="T5" fmla="*/ 631 h 41"/>
                <a:gd name="T6" fmla="*/ 490 w 43"/>
                <a:gd name="T7" fmla="*/ 683 h 41"/>
                <a:gd name="T8" fmla="*/ 490 w 43"/>
                <a:gd name="T9" fmla="*/ 723 h 41"/>
                <a:gd name="T10" fmla="*/ 490 w 43"/>
                <a:gd name="T11" fmla="*/ 723 h 41"/>
                <a:gd name="T12" fmla="*/ 514 w 43"/>
                <a:gd name="T13" fmla="*/ 783 h 41"/>
                <a:gd name="T14" fmla="*/ 514 w 43"/>
                <a:gd name="T15" fmla="*/ 783 h 41"/>
                <a:gd name="T16" fmla="*/ 543 w 43"/>
                <a:gd name="T17" fmla="*/ 783 h 41"/>
                <a:gd name="T18" fmla="*/ 543 w 43"/>
                <a:gd name="T19" fmla="*/ 723 h 41"/>
                <a:gd name="T20" fmla="*/ 543 w 43"/>
                <a:gd name="T21" fmla="*/ 783 h 41"/>
                <a:gd name="T22" fmla="*/ 401 w 43"/>
                <a:gd name="T23" fmla="*/ 871 h 41"/>
                <a:gd name="T24" fmla="*/ 401 w 43"/>
                <a:gd name="T25" fmla="*/ 871 h 41"/>
                <a:gd name="T26" fmla="*/ 401 w 43"/>
                <a:gd name="T27" fmla="*/ 683 h 41"/>
                <a:gd name="T28" fmla="*/ 354 w 43"/>
                <a:gd name="T29" fmla="*/ 783 h 41"/>
                <a:gd name="T30" fmla="*/ 288 w 43"/>
                <a:gd name="T31" fmla="*/ 828 h 41"/>
                <a:gd name="T32" fmla="*/ 266 w 43"/>
                <a:gd name="T33" fmla="*/ 871 h 41"/>
                <a:gd name="T34" fmla="*/ 202 w 43"/>
                <a:gd name="T35" fmla="*/ 871 h 41"/>
                <a:gd name="T36" fmla="*/ 173 w 43"/>
                <a:gd name="T37" fmla="*/ 871 h 41"/>
                <a:gd name="T38" fmla="*/ 153 w 43"/>
                <a:gd name="T39" fmla="*/ 828 h 41"/>
                <a:gd name="T40" fmla="*/ 113 w 43"/>
                <a:gd name="T41" fmla="*/ 783 h 41"/>
                <a:gd name="T42" fmla="*/ 85 w 43"/>
                <a:gd name="T43" fmla="*/ 723 h 41"/>
                <a:gd name="T44" fmla="*/ 85 w 43"/>
                <a:gd name="T45" fmla="*/ 631 h 41"/>
                <a:gd name="T46" fmla="*/ 85 w 43"/>
                <a:gd name="T47" fmla="*/ 534 h 41"/>
                <a:gd name="T48" fmla="*/ 85 w 43"/>
                <a:gd name="T49" fmla="*/ 148 h 41"/>
                <a:gd name="T50" fmla="*/ 85 w 43"/>
                <a:gd name="T51" fmla="*/ 112 h 41"/>
                <a:gd name="T52" fmla="*/ 85 w 43"/>
                <a:gd name="T53" fmla="*/ 41 h 41"/>
                <a:gd name="T54" fmla="*/ 60 w 43"/>
                <a:gd name="T55" fmla="*/ 41 h 41"/>
                <a:gd name="T56" fmla="*/ 60 w 43"/>
                <a:gd name="T57" fmla="*/ 0 h 41"/>
                <a:gd name="T58" fmla="*/ 28 w 43"/>
                <a:gd name="T59" fmla="*/ 0 h 41"/>
                <a:gd name="T60" fmla="*/ 0 w 43"/>
                <a:gd name="T61" fmla="*/ 0 h 41"/>
                <a:gd name="T62" fmla="*/ 0 w 43"/>
                <a:gd name="T63" fmla="*/ 0 h 41"/>
                <a:gd name="T64" fmla="*/ 173 w 43"/>
                <a:gd name="T65" fmla="*/ 0 h 41"/>
                <a:gd name="T66" fmla="*/ 173 w 43"/>
                <a:gd name="T67" fmla="*/ 534 h 41"/>
                <a:gd name="T68" fmla="*/ 173 w 43"/>
                <a:gd name="T69" fmla="*/ 631 h 41"/>
                <a:gd name="T70" fmla="*/ 202 w 43"/>
                <a:gd name="T71" fmla="*/ 723 h 41"/>
                <a:gd name="T72" fmla="*/ 228 w 43"/>
                <a:gd name="T73" fmla="*/ 723 h 41"/>
                <a:gd name="T74" fmla="*/ 266 w 43"/>
                <a:gd name="T75" fmla="*/ 723 h 41"/>
                <a:gd name="T76" fmla="*/ 288 w 43"/>
                <a:gd name="T77" fmla="*/ 723 h 41"/>
                <a:gd name="T78" fmla="*/ 316 w 43"/>
                <a:gd name="T79" fmla="*/ 723 h 41"/>
                <a:gd name="T80" fmla="*/ 354 w 43"/>
                <a:gd name="T81" fmla="*/ 683 h 41"/>
                <a:gd name="T82" fmla="*/ 401 w 43"/>
                <a:gd name="T83" fmla="*/ 631 h 41"/>
                <a:gd name="T84" fmla="*/ 401 w 43"/>
                <a:gd name="T85" fmla="*/ 148 h 41"/>
                <a:gd name="T86" fmla="*/ 381 w 43"/>
                <a:gd name="T87" fmla="*/ 41 h 41"/>
                <a:gd name="T88" fmla="*/ 381 w 43"/>
                <a:gd name="T89" fmla="*/ 41 h 41"/>
                <a:gd name="T90" fmla="*/ 354 w 43"/>
                <a:gd name="T91" fmla="*/ 0 h 41"/>
                <a:gd name="T92" fmla="*/ 316 w 43"/>
                <a:gd name="T93" fmla="*/ 0 h 41"/>
                <a:gd name="T94" fmla="*/ 316 w 43"/>
                <a:gd name="T95" fmla="*/ 0 h 41"/>
                <a:gd name="T96" fmla="*/ 490 w 43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41"/>
                <a:gd name="T149" fmla="*/ 43 w 43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41">
                  <a:moveTo>
                    <a:pt x="39" y="0"/>
                  </a:moveTo>
                  <a:lnTo>
                    <a:pt x="39" y="23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9" y="34"/>
                  </a:lnTo>
                  <a:lnTo>
                    <a:pt x="41" y="37"/>
                  </a:lnTo>
                  <a:lnTo>
                    <a:pt x="43" y="37"/>
                  </a:lnTo>
                  <a:lnTo>
                    <a:pt x="43" y="34"/>
                  </a:lnTo>
                  <a:lnTo>
                    <a:pt x="43" y="37"/>
                  </a:lnTo>
                  <a:lnTo>
                    <a:pt x="32" y="41"/>
                  </a:lnTo>
                  <a:lnTo>
                    <a:pt x="32" y="32"/>
                  </a:lnTo>
                  <a:lnTo>
                    <a:pt x="28" y="37"/>
                  </a:lnTo>
                  <a:lnTo>
                    <a:pt x="23" y="39"/>
                  </a:lnTo>
                  <a:lnTo>
                    <a:pt x="21" y="41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2" y="39"/>
                  </a:lnTo>
                  <a:lnTo>
                    <a:pt x="9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5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5" y="34"/>
                  </a:lnTo>
                  <a:lnTo>
                    <a:pt x="28" y="32"/>
                  </a:lnTo>
                  <a:lnTo>
                    <a:pt x="32" y="30"/>
                  </a:lnTo>
                  <a:lnTo>
                    <a:pt x="32" y="7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5" name="Freeform 26"/>
            <p:cNvSpPr>
              <a:spLocks/>
            </p:cNvSpPr>
            <p:nvPr/>
          </p:nvSpPr>
          <p:spPr bwMode="auto">
            <a:xfrm>
              <a:off x="4172" y="2494"/>
              <a:ext cx="80" cy="88"/>
            </a:xfrm>
            <a:custGeom>
              <a:avLst/>
              <a:gdLst>
                <a:gd name="T0" fmla="*/ 156 w 43"/>
                <a:gd name="T1" fmla="*/ 189 h 41"/>
                <a:gd name="T2" fmla="*/ 210 w 43"/>
                <a:gd name="T3" fmla="*/ 88 h 41"/>
                <a:gd name="T4" fmla="*/ 277 w 43"/>
                <a:gd name="T5" fmla="*/ 41 h 41"/>
                <a:gd name="T6" fmla="*/ 322 w 43"/>
                <a:gd name="T7" fmla="*/ 0 h 41"/>
                <a:gd name="T8" fmla="*/ 387 w 43"/>
                <a:gd name="T9" fmla="*/ 0 h 41"/>
                <a:gd name="T10" fmla="*/ 406 w 43"/>
                <a:gd name="T11" fmla="*/ 41 h 41"/>
                <a:gd name="T12" fmla="*/ 433 w 43"/>
                <a:gd name="T13" fmla="*/ 88 h 41"/>
                <a:gd name="T14" fmla="*/ 433 w 43"/>
                <a:gd name="T15" fmla="*/ 148 h 41"/>
                <a:gd name="T16" fmla="*/ 458 w 43"/>
                <a:gd name="T17" fmla="*/ 240 h 41"/>
                <a:gd name="T18" fmla="*/ 458 w 43"/>
                <a:gd name="T19" fmla="*/ 337 h 41"/>
                <a:gd name="T20" fmla="*/ 458 w 43"/>
                <a:gd name="T21" fmla="*/ 683 h 41"/>
                <a:gd name="T22" fmla="*/ 458 w 43"/>
                <a:gd name="T23" fmla="*/ 760 h 41"/>
                <a:gd name="T24" fmla="*/ 458 w 43"/>
                <a:gd name="T25" fmla="*/ 828 h 41"/>
                <a:gd name="T26" fmla="*/ 458 w 43"/>
                <a:gd name="T27" fmla="*/ 828 h 41"/>
                <a:gd name="T28" fmla="*/ 487 w 43"/>
                <a:gd name="T29" fmla="*/ 871 h 41"/>
                <a:gd name="T30" fmla="*/ 487 w 43"/>
                <a:gd name="T31" fmla="*/ 871 h 41"/>
                <a:gd name="T32" fmla="*/ 515 w 43"/>
                <a:gd name="T33" fmla="*/ 871 h 41"/>
                <a:gd name="T34" fmla="*/ 515 w 43"/>
                <a:gd name="T35" fmla="*/ 871 h 41"/>
                <a:gd name="T36" fmla="*/ 301 w 43"/>
                <a:gd name="T37" fmla="*/ 871 h 41"/>
                <a:gd name="T38" fmla="*/ 301 w 43"/>
                <a:gd name="T39" fmla="*/ 871 h 41"/>
                <a:gd name="T40" fmla="*/ 301 w 43"/>
                <a:gd name="T41" fmla="*/ 871 h 41"/>
                <a:gd name="T42" fmla="*/ 322 w 43"/>
                <a:gd name="T43" fmla="*/ 871 h 41"/>
                <a:gd name="T44" fmla="*/ 346 w 43"/>
                <a:gd name="T45" fmla="*/ 871 h 41"/>
                <a:gd name="T46" fmla="*/ 346 w 43"/>
                <a:gd name="T47" fmla="*/ 828 h 41"/>
                <a:gd name="T48" fmla="*/ 387 w 43"/>
                <a:gd name="T49" fmla="*/ 760 h 41"/>
                <a:gd name="T50" fmla="*/ 387 w 43"/>
                <a:gd name="T51" fmla="*/ 760 h 41"/>
                <a:gd name="T52" fmla="*/ 387 w 43"/>
                <a:gd name="T53" fmla="*/ 683 h 41"/>
                <a:gd name="T54" fmla="*/ 387 w 43"/>
                <a:gd name="T55" fmla="*/ 337 h 41"/>
                <a:gd name="T56" fmla="*/ 346 w 43"/>
                <a:gd name="T57" fmla="*/ 240 h 41"/>
                <a:gd name="T58" fmla="*/ 346 w 43"/>
                <a:gd name="T59" fmla="*/ 189 h 41"/>
                <a:gd name="T60" fmla="*/ 322 w 43"/>
                <a:gd name="T61" fmla="*/ 148 h 41"/>
                <a:gd name="T62" fmla="*/ 301 w 43"/>
                <a:gd name="T63" fmla="*/ 148 h 41"/>
                <a:gd name="T64" fmla="*/ 210 w 43"/>
                <a:gd name="T65" fmla="*/ 148 h 41"/>
                <a:gd name="T66" fmla="*/ 156 w 43"/>
                <a:gd name="T67" fmla="*/ 240 h 41"/>
                <a:gd name="T68" fmla="*/ 156 w 43"/>
                <a:gd name="T69" fmla="*/ 683 h 41"/>
                <a:gd name="T70" fmla="*/ 156 w 43"/>
                <a:gd name="T71" fmla="*/ 760 h 41"/>
                <a:gd name="T72" fmla="*/ 156 w 43"/>
                <a:gd name="T73" fmla="*/ 828 h 41"/>
                <a:gd name="T74" fmla="*/ 193 w 43"/>
                <a:gd name="T75" fmla="*/ 828 h 41"/>
                <a:gd name="T76" fmla="*/ 193 w 43"/>
                <a:gd name="T77" fmla="*/ 871 h 41"/>
                <a:gd name="T78" fmla="*/ 210 w 43"/>
                <a:gd name="T79" fmla="*/ 871 h 41"/>
                <a:gd name="T80" fmla="*/ 238 w 43"/>
                <a:gd name="T81" fmla="*/ 871 h 41"/>
                <a:gd name="T82" fmla="*/ 238 w 43"/>
                <a:gd name="T83" fmla="*/ 871 h 41"/>
                <a:gd name="T84" fmla="*/ 0 w 43"/>
                <a:gd name="T85" fmla="*/ 871 h 41"/>
                <a:gd name="T86" fmla="*/ 0 w 43"/>
                <a:gd name="T87" fmla="*/ 871 h 41"/>
                <a:gd name="T88" fmla="*/ 24 w 43"/>
                <a:gd name="T89" fmla="*/ 871 h 41"/>
                <a:gd name="T90" fmla="*/ 45 w 43"/>
                <a:gd name="T91" fmla="*/ 871 h 41"/>
                <a:gd name="T92" fmla="*/ 45 w 43"/>
                <a:gd name="T93" fmla="*/ 828 h 41"/>
                <a:gd name="T94" fmla="*/ 84 w 43"/>
                <a:gd name="T95" fmla="*/ 760 h 41"/>
                <a:gd name="T96" fmla="*/ 84 w 43"/>
                <a:gd name="T97" fmla="*/ 683 h 41"/>
                <a:gd name="T98" fmla="*/ 84 w 43"/>
                <a:gd name="T99" fmla="*/ 386 h 41"/>
                <a:gd name="T100" fmla="*/ 84 w 43"/>
                <a:gd name="T101" fmla="*/ 240 h 41"/>
                <a:gd name="T102" fmla="*/ 84 w 43"/>
                <a:gd name="T103" fmla="*/ 189 h 41"/>
                <a:gd name="T104" fmla="*/ 45 w 43"/>
                <a:gd name="T105" fmla="*/ 148 h 41"/>
                <a:gd name="T106" fmla="*/ 45 w 43"/>
                <a:gd name="T107" fmla="*/ 148 h 41"/>
                <a:gd name="T108" fmla="*/ 45 w 43"/>
                <a:gd name="T109" fmla="*/ 88 h 41"/>
                <a:gd name="T110" fmla="*/ 45 w 43"/>
                <a:gd name="T111" fmla="*/ 88 h 41"/>
                <a:gd name="T112" fmla="*/ 24 w 43"/>
                <a:gd name="T113" fmla="*/ 88 h 41"/>
                <a:gd name="T114" fmla="*/ 0 w 43"/>
                <a:gd name="T115" fmla="*/ 148 h 41"/>
                <a:gd name="T116" fmla="*/ 0 w 43"/>
                <a:gd name="T117" fmla="*/ 88 h 41"/>
                <a:gd name="T118" fmla="*/ 128 w 43"/>
                <a:gd name="T119" fmla="*/ 0 h 41"/>
                <a:gd name="T120" fmla="*/ 156 w 43"/>
                <a:gd name="T121" fmla="*/ 0 h 41"/>
                <a:gd name="T122" fmla="*/ 156 w 43"/>
                <a:gd name="T123" fmla="*/ 189 h 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"/>
                <a:gd name="T187" fmla="*/ 0 h 41"/>
                <a:gd name="T188" fmla="*/ 43 w 43"/>
                <a:gd name="T189" fmla="*/ 41 h 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" h="41">
                  <a:moveTo>
                    <a:pt x="13" y="9"/>
                  </a:moveTo>
                  <a:lnTo>
                    <a:pt x="18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6" y="7"/>
                  </a:lnTo>
                  <a:lnTo>
                    <a:pt x="38" y="11"/>
                  </a:lnTo>
                  <a:lnTo>
                    <a:pt x="38" y="16"/>
                  </a:lnTo>
                  <a:lnTo>
                    <a:pt x="38" y="32"/>
                  </a:lnTo>
                  <a:lnTo>
                    <a:pt x="38" y="36"/>
                  </a:lnTo>
                  <a:lnTo>
                    <a:pt x="38" y="39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25" y="41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29" y="39"/>
                  </a:lnTo>
                  <a:lnTo>
                    <a:pt x="32" y="36"/>
                  </a:lnTo>
                  <a:lnTo>
                    <a:pt x="32" y="32"/>
                  </a:lnTo>
                  <a:lnTo>
                    <a:pt x="32" y="16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18" y="7"/>
                  </a:lnTo>
                  <a:lnTo>
                    <a:pt x="13" y="11"/>
                  </a:lnTo>
                  <a:lnTo>
                    <a:pt x="13" y="32"/>
                  </a:lnTo>
                  <a:lnTo>
                    <a:pt x="13" y="36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20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4" y="41"/>
                  </a:lnTo>
                  <a:lnTo>
                    <a:pt x="4" y="39"/>
                  </a:lnTo>
                  <a:lnTo>
                    <a:pt x="7" y="36"/>
                  </a:lnTo>
                  <a:lnTo>
                    <a:pt x="7" y="32"/>
                  </a:lnTo>
                  <a:lnTo>
                    <a:pt x="7" y="18"/>
                  </a:lnTo>
                  <a:lnTo>
                    <a:pt x="7" y="11"/>
                  </a:lnTo>
                  <a:lnTo>
                    <a:pt x="7" y="9"/>
                  </a:lnTo>
                  <a:lnTo>
                    <a:pt x="4" y="7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6" name="Freeform 27"/>
            <p:cNvSpPr>
              <a:spLocks noEditPoints="1"/>
            </p:cNvSpPr>
            <p:nvPr/>
          </p:nvSpPr>
          <p:spPr bwMode="auto">
            <a:xfrm>
              <a:off x="1399" y="2925"/>
              <a:ext cx="102" cy="129"/>
            </a:xfrm>
            <a:custGeom>
              <a:avLst/>
              <a:gdLst>
                <a:gd name="T0" fmla="*/ 567 w 55"/>
                <a:gd name="T1" fmla="*/ 684 h 60"/>
                <a:gd name="T2" fmla="*/ 651 w 55"/>
                <a:gd name="T3" fmla="*/ 836 h 60"/>
                <a:gd name="T4" fmla="*/ 651 w 55"/>
                <a:gd name="T5" fmla="*/ 1021 h 60"/>
                <a:gd name="T6" fmla="*/ 567 w 55"/>
                <a:gd name="T7" fmla="*/ 1221 h 60"/>
                <a:gd name="T8" fmla="*/ 462 w 55"/>
                <a:gd name="T9" fmla="*/ 1281 h 60"/>
                <a:gd name="T10" fmla="*/ 0 w 55"/>
                <a:gd name="T11" fmla="*/ 1281 h 60"/>
                <a:gd name="T12" fmla="*/ 24 w 55"/>
                <a:gd name="T13" fmla="*/ 1281 h 60"/>
                <a:gd name="T14" fmla="*/ 109 w 55"/>
                <a:gd name="T15" fmla="*/ 1221 h 60"/>
                <a:gd name="T16" fmla="*/ 109 w 55"/>
                <a:gd name="T17" fmla="*/ 1073 h 60"/>
                <a:gd name="T18" fmla="*/ 109 w 55"/>
                <a:gd name="T19" fmla="*/ 112 h 60"/>
                <a:gd name="T20" fmla="*/ 83 w 55"/>
                <a:gd name="T21" fmla="*/ 0 h 60"/>
                <a:gd name="T22" fmla="*/ 0 w 55"/>
                <a:gd name="T23" fmla="*/ 0 h 60"/>
                <a:gd name="T24" fmla="*/ 319 w 55"/>
                <a:gd name="T25" fmla="*/ 0 h 60"/>
                <a:gd name="T26" fmla="*/ 462 w 55"/>
                <a:gd name="T27" fmla="*/ 0 h 60"/>
                <a:gd name="T28" fmla="*/ 567 w 55"/>
                <a:gd name="T29" fmla="*/ 148 h 60"/>
                <a:gd name="T30" fmla="*/ 627 w 55"/>
                <a:gd name="T31" fmla="*/ 338 h 60"/>
                <a:gd name="T32" fmla="*/ 592 w 55"/>
                <a:gd name="T33" fmla="*/ 535 h 60"/>
                <a:gd name="T34" fmla="*/ 484 w 55"/>
                <a:gd name="T35" fmla="*/ 647 h 60"/>
                <a:gd name="T36" fmla="*/ 249 w 55"/>
                <a:gd name="T37" fmla="*/ 596 h 60"/>
                <a:gd name="T38" fmla="*/ 293 w 55"/>
                <a:gd name="T39" fmla="*/ 596 h 60"/>
                <a:gd name="T40" fmla="*/ 375 w 55"/>
                <a:gd name="T41" fmla="*/ 596 h 60"/>
                <a:gd name="T42" fmla="*/ 462 w 55"/>
                <a:gd name="T43" fmla="*/ 535 h 60"/>
                <a:gd name="T44" fmla="*/ 484 w 55"/>
                <a:gd name="T45" fmla="*/ 406 h 60"/>
                <a:gd name="T46" fmla="*/ 484 w 55"/>
                <a:gd name="T47" fmla="*/ 258 h 60"/>
                <a:gd name="T48" fmla="*/ 375 w 55"/>
                <a:gd name="T49" fmla="*/ 60 h 60"/>
                <a:gd name="T50" fmla="*/ 249 w 55"/>
                <a:gd name="T51" fmla="*/ 60 h 60"/>
                <a:gd name="T52" fmla="*/ 210 w 55"/>
                <a:gd name="T53" fmla="*/ 596 h 60"/>
                <a:gd name="T54" fmla="*/ 274 w 55"/>
                <a:gd name="T55" fmla="*/ 1221 h 60"/>
                <a:gd name="T56" fmla="*/ 402 w 55"/>
                <a:gd name="T57" fmla="*/ 1221 h 60"/>
                <a:gd name="T58" fmla="*/ 508 w 55"/>
                <a:gd name="T59" fmla="*/ 1073 h 60"/>
                <a:gd name="T60" fmla="*/ 508 w 55"/>
                <a:gd name="T61" fmla="*/ 873 h 60"/>
                <a:gd name="T62" fmla="*/ 484 w 55"/>
                <a:gd name="T63" fmla="*/ 744 h 60"/>
                <a:gd name="T64" fmla="*/ 375 w 55"/>
                <a:gd name="T65" fmla="*/ 684 h 60"/>
                <a:gd name="T66" fmla="*/ 274 w 55"/>
                <a:gd name="T67" fmla="*/ 684 h 60"/>
                <a:gd name="T68" fmla="*/ 210 w 55"/>
                <a:gd name="T69" fmla="*/ 684 h 60"/>
                <a:gd name="T70" fmla="*/ 210 w 55"/>
                <a:gd name="T71" fmla="*/ 1221 h 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"/>
                <a:gd name="T109" fmla="*/ 0 h 60"/>
                <a:gd name="T110" fmla="*/ 55 w 55"/>
                <a:gd name="T111" fmla="*/ 60 h 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" h="60">
                  <a:moveTo>
                    <a:pt x="41" y="30"/>
                  </a:moveTo>
                  <a:lnTo>
                    <a:pt x="48" y="32"/>
                  </a:lnTo>
                  <a:lnTo>
                    <a:pt x="50" y="35"/>
                  </a:lnTo>
                  <a:lnTo>
                    <a:pt x="55" y="39"/>
                  </a:lnTo>
                  <a:lnTo>
                    <a:pt x="55" y="44"/>
                  </a:lnTo>
                  <a:lnTo>
                    <a:pt x="55" y="48"/>
                  </a:lnTo>
                  <a:lnTo>
                    <a:pt x="53" y="53"/>
                  </a:lnTo>
                  <a:lnTo>
                    <a:pt x="48" y="5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0" y="60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7" y="60"/>
                  </a:lnTo>
                  <a:lnTo>
                    <a:pt x="9" y="57"/>
                  </a:lnTo>
                  <a:lnTo>
                    <a:pt x="9" y="55"/>
                  </a:lnTo>
                  <a:lnTo>
                    <a:pt x="9" y="50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3" y="3"/>
                  </a:lnTo>
                  <a:lnTo>
                    <a:pt x="48" y="7"/>
                  </a:lnTo>
                  <a:lnTo>
                    <a:pt x="50" y="12"/>
                  </a:lnTo>
                  <a:lnTo>
                    <a:pt x="53" y="16"/>
                  </a:lnTo>
                  <a:lnTo>
                    <a:pt x="53" y="21"/>
                  </a:lnTo>
                  <a:lnTo>
                    <a:pt x="50" y="25"/>
                  </a:lnTo>
                  <a:lnTo>
                    <a:pt x="46" y="28"/>
                  </a:lnTo>
                  <a:lnTo>
                    <a:pt x="41" y="30"/>
                  </a:lnTo>
                  <a:close/>
                  <a:moveTo>
                    <a:pt x="18" y="28"/>
                  </a:moveTo>
                  <a:lnTo>
                    <a:pt x="21" y="28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32" y="28"/>
                  </a:lnTo>
                  <a:lnTo>
                    <a:pt x="37" y="28"/>
                  </a:lnTo>
                  <a:lnTo>
                    <a:pt x="39" y="25"/>
                  </a:lnTo>
                  <a:lnTo>
                    <a:pt x="41" y="23"/>
                  </a:lnTo>
                  <a:lnTo>
                    <a:pt x="41" y="19"/>
                  </a:lnTo>
                  <a:lnTo>
                    <a:pt x="41" y="16"/>
                  </a:lnTo>
                  <a:lnTo>
                    <a:pt x="41" y="12"/>
                  </a:lnTo>
                  <a:lnTo>
                    <a:pt x="37" y="7"/>
                  </a:lnTo>
                  <a:lnTo>
                    <a:pt x="32" y="3"/>
                  </a:lnTo>
                  <a:lnTo>
                    <a:pt x="25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8" y="28"/>
                  </a:lnTo>
                  <a:close/>
                  <a:moveTo>
                    <a:pt x="18" y="57"/>
                  </a:moveTo>
                  <a:lnTo>
                    <a:pt x="23" y="57"/>
                  </a:lnTo>
                  <a:lnTo>
                    <a:pt x="27" y="57"/>
                  </a:lnTo>
                  <a:lnTo>
                    <a:pt x="34" y="57"/>
                  </a:lnTo>
                  <a:lnTo>
                    <a:pt x="41" y="55"/>
                  </a:lnTo>
                  <a:lnTo>
                    <a:pt x="43" y="50"/>
                  </a:lnTo>
                  <a:lnTo>
                    <a:pt x="46" y="46"/>
                  </a:lnTo>
                  <a:lnTo>
                    <a:pt x="43" y="41"/>
                  </a:lnTo>
                  <a:lnTo>
                    <a:pt x="43" y="39"/>
                  </a:lnTo>
                  <a:lnTo>
                    <a:pt x="41" y="35"/>
                  </a:lnTo>
                  <a:lnTo>
                    <a:pt x="37" y="32"/>
                  </a:lnTo>
                  <a:lnTo>
                    <a:pt x="32" y="32"/>
                  </a:lnTo>
                  <a:lnTo>
                    <a:pt x="25" y="32"/>
                  </a:lnTo>
                  <a:lnTo>
                    <a:pt x="23" y="32"/>
                  </a:lnTo>
                  <a:lnTo>
                    <a:pt x="21" y="32"/>
                  </a:lnTo>
                  <a:lnTo>
                    <a:pt x="18" y="32"/>
                  </a:lnTo>
                  <a:lnTo>
                    <a:pt x="18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7" name="Freeform 28"/>
            <p:cNvSpPr>
              <a:spLocks noEditPoints="1"/>
            </p:cNvSpPr>
            <p:nvPr/>
          </p:nvSpPr>
          <p:spPr bwMode="auto">
            <a:xfrm>
              <a:off x="1518" y="2966"/>
              <a:ext cx="73" cy="93"/>
            </a:xfrm>
            <a:custGeom>
              <a:avLst/>
              <a:gdLst>
                <a:gd name="T0" fmla="*/ 225 w 39"/>
                <a:gd name="T1" fmla="*/ 0 h 43"/>
                <a:gd name="T2" fmla="*/ 309 w 39"/>
                <a:gd name="T3" fmla="*/ 0 h 43"/>
                <a:gd name="T4" fmla="*/ 369 w 39"/>
                <a:gd name="T5" fmla="*/ 41 h 43"/>
                <a:gd name="T6" fmla="*/ 421 w 39"/>
                <a:gd name="T7" fmla="*/ 132 h 43"/>
                <a:gd name="T8" fmla="*/ 438 w 39"/>
                <a:gd name="T9" fmla="*/ 285 h 43"/>
                <a:gd name="T10" fmla="*/ 479 w 39"/>
                <a:gd name="T11" fmla="*/ 435 h 43"/>
                <a:gd name="T12" fmla="*/ 479 w 39"/>
                <a:gd name="T13" fmla="*/ 584 h 43"/>
                <a:gd name="T14" fmla="*/ 438 w 39"/>
                <a:gd name="T15" fmla="*/ 679 h 43"/>
                <a:gd name="T16" fmla="*/ 393 w 39"/>
                <a:gd name="T17" fmla="*/ 792 h 43"/>
                <a:gd name="T18" fmla="*/ 369 w 39"/>
                <a:gd name="T19" fmla="*/ 898 h 43"/>
                <a:gd name="T20" fmla="*/ 309 w 39"/>
                <a:gd name="T21" fmla="*/ 941 h 43"/>
                <a:gd name="T22" fmla="*/ 225 w 39"/>
                <a:gd name="T23" fmla="*/ 941 h 43"/>
                <a:gd name="T24" fmla="*/ 172 w 39"/>
                <a:gd name="T25" fmla="*/ 941 h 43"/>
                <a:gd name="T26" fmla="*/ 112 w 39"/>
                <a:gd name="T27" fmla="*/ 828 h 43"/>
                <a:gd name="T28" fmla="*/ 45 w 39"/>
                <a:gd name="T29" fmla="*/ 792 h 43"/>
                <a:gd name="T30" fmla="*/ 0 w 39"/>
                <a:gd name="T31" fmla="*/ 636 h 43"/>
                <a:gd name="T32" fmla="*/ 0 w 39"/>
                <a:gd name="T33" fmla="*/ 487 h 43"/>
                <a:gd name="T34" fmla="*/ 0 w 39"/>
                <a:gd name="T35" fmla="*/ 355 h 43"/>
                <a:gd name="T36" fmla="*/ 24 w 39"/>
                <a:gd name="T37" fmla="*/ 242 h 43"/>
                <a:gd name="T38" fmla="*/ 45 w 39"/>
                <a:gd name="T39" fmla="*/ 132 h 43"/>
                <a:gd name="T40" fmla="*/ 112 w 39"/>
                <a:gd name="T41" fmla="*/ 41 h 43"/>
                <a:gd name="T42" fmla="*/ 172 w 39"/>
                <a:gd name="T43" fmla="*/ 0 h 43"/>
                <a:gd name="T44" fmla="*/ 225 w 39"/>
                <a:gd name="T45" fmla="*/ 0 h 43"/>
                <a:gd name="T46" fmla="*/ 225 w 39"/>
                <a:gd name="T47" fmla="*/ 41 h 43"/>
                <a:gd name="T48" fmla="*/ 197 w 39"/>
                <a:gd name="T49" fmla="*/ 89 h 43"/>
                <a:gd name="T50" fmla="*/ 172 w 39"/>
                <a:gd name="T51" fmla="*/ 89 h 43"/>
                <a:gd name="T52" fmla="*/ 137 w 39"/>
                <a:gd name="T53" fmla="*/ 132 h 43"/>
                <a:gd name="T54" fmla="*/ 112 w 39"/>
                <a:gd name="T55" fmla="*/ 192 h 43"/>
                <a:gd name="T56" fmla="*/ 84 w 39"/>
                <a:gd name="T57" fmla="*/ 285 h 43"/>
                <a:gd name="T58" fmla="*/ 84 w 39"/>
                <a:gd name="T59" fmla="*/ 394 h 43"/>
                <a:gd name="T60" fmla="*/ 112 w 39"/>
                <a:gd name="T61" fmla="*/ 584 h 43"/>
                <a:gd name="T62" fmla="*/ 137 w 39"/>
                <a:gd name="T63" fmla="*/ 748 h 43"/>
                <a:gd name="T64" fmla="*/ 197 w 39"/>
                <a:gd name="T65" fmla="*/ 828 h 43"/>
                <a:gd name="T66" fmla="*/ 241 w 39"/>
                <a:gd name="T67" fmla="*/ 898 h 43"/>
                <a:gd name="T68" fmla="*/ 309 w 39"/>
                <a:gd name="T69" fmla="*/ 828 h 43"/>
                <a:gd name="T70" fmla="*/ 333 w 39"/>
                <a:gd name="T71" fmla="*/ 792 h 43"/>
                <a:gd name="T72" fmla="*/ 369 w 39"/>
                <a:gd name="T73" fmla="*/ 679 h 43"/>
                <a:gd name="T74" fmla="*/ 393 w 39"/>
                <a:gd name="T75" fmla="*/ 547 h 43"/>
                <a:gd name="T76" fmla="*/ 369 w 39"/>
                <a:gd name="T77" fmla="*/ 394 h 43"/>
                <a:gd name="T78" fmla="*/ 369 w 39"/>
                <a:gd name="T79" fmla="*/ 242 h 43"/>
                <a:gd name="T80" fmla="*/ 309 w 39"/>
                <a:gd name="T81" fmla="*/ 132 h 43"/>
                <a:gd name="T82" fmla="*/ 281 w 39"/>
                <a:gd name="T83" fmla="*/ 89 h 43"/>
                <a:gd name="T84" fmla="*/ 225 w 39"/>
                <a:gd name="T85" fmla="*/ 41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18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6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6" y="31"/>
                  </a:lnTo>
                  <a:lnTo>
                    <a:pt x="32" y="36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9" y="38"/>
                  </a:lnTo>
                  <a:lnTo>
                    <a:pt x="4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4" y="6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8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9"/>
                  </a:lnTo>
                  <a:lnTo>
                    <a:pt x="7" y="13"/>
                  </a:lnTo>
                  <a:lnTo>
                    <a:pt x="7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8"/>
                  </a:lnTo>
                  <a:lnTo>
                    <a:pt x="20" y="41"/>
                  </a:lnTo>
                  <a:lnTo>
                    <a:pt x="25" y="38"/>
                  </a:lnTo>
                  <a:lnTo>
                    <a:pt x="27" y="36"/>
                  </a:lnTo>
                  <a:lnTo>
                    <a:pt x="30" y="31"/>
                  </a:lnTo>
                  <a:lnTo>
                    <a:pt x="32" y="25"/>
                  </a:lnTo>
                  <a:lnTo>
                    <a:pt x="30" y="18"/>
                  </a:lnTo>
                  <a:lnTo>
                    <a:pt x="30" y="11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8" name="Freeform 29"/>
            <p:cNvSpPr>
              <a:spLocks noEditPoints="1"/>
            </p:cNvSpPr>
            <p:nvPr/>
          </p:nvSpPr>
          <p:spPr bwMode="auto">
            <a:xfrm>
              <a:off x="1602" y="2966"/>
              <a:ext cx="72" cy="93"/>
            </a:xfrm>
            <a:custGeom>
              <a:avLst/>
              <a:gdLst>
                <a:gd name="T0" fmla="*/ 222 w 39"/>
                <a:gd name="T1" fmla="*/ 0 h 43"/>
                <a:gd name="T2" fmla="*/ 303 w 39"/>
                <a:gd name="T3" fmla="*/ 0 h 43"/>
                <a:gd name="T4" fmla="*/ 347 w 39"/>
                <a:gd name="T5" fmla="*/ 41 h 43"/>
                <a:gd name="T6" fmla="*/ 410 w 39"/>
                <a:gd name="T7" fmla="*/ 132 h 43"/>
                <a:gd name="T8" fmla="*/ 430 w 39"/>
                <a:gd name="T9" fmla="*/ 285 h 43"/>
                <a:gd name="T10" fmla="*/ 454 w 39"/>
                <a:gd name="T11" fmla="*/ 435 h 43"/>
                <a:gd name="T12" fmla="*/ 454 w 39"/>
                <a:gd name="T13" fmla="*/ 584 h 43"/>
                <a:gd name="T14" fmla="*/ 430 w 39"/>
                <a:gd name="T15" fmla="*/ 679 h 43"/>
                <a:gd name="T16" fmla="*/ 371 w 39"/>
                <a:gd name="T17" fmla="*/ 792 h 43"/>
                <a:gd name="T18" fmla="*/ 347 w 39"/>
                <a:gd name="T19" fmla="*/ 898 h 43"/>
                <a:gd name="T20" fmla="*/ 303 w 39"/>
                <a:gd name="T21" fmla="*/ 941 h 43"/>
                <a:gd name="T22" fmla="*/ 222 w 39"/>
                <a:gd name="T23" fmla="*/ 941 h 43"/>
                <a:gd name="T24" fmla="*/ 164 w 39"/>
                <a:gd name="T25" fmla="*/ 941 h 43"/>
                <a:gd name="T26" fmla="*/ 113 w 39"/>
                <a:gd name="T27" fmla="*/ 828 h 43"/>
                <a:gd name="T28" fmla="*/ 57 w 39"/>
                <a:gd name="T29" fmla="*/ 792 h 43"/>
                <a:gd name="T30" fmla="*/ 0 w 39"/>
                <a:gd name="T31" fmla="*/ 636 h 43"/>
                <a:gd name="T32" fmla="*/ 0 w 39"/>
                <a:gd name="T33" fmla="*/ 487 h 43"/>
                <a:gd name="T34" fmla="*/ 0 w 39"/>
                <a:gd name="T35" fmla="*/ 355 h 43"/>
                <a:gd name="T36" fmla="*/ 37 w 39"/>
                <a:gd name="T37" fmla="*/ 242 h 43"/>
                <a:gd name="T38" fmla="*/ 57 w 39"/>
                <a:gd name="T39" fmla="*/ 132 h 43"/>
                <a:gd name="T40" fmla="*/ 113 w 39"/>
                <a:gd name="T41" fmla="*/ 41 h 43"/>
                <a:gd name="T42" fmla="*/ 164 w 39"/>
                <a:gd name="T43" fmla="*/ 0 h 43"/>
                <a:gd name="T44" fmla="*/ 222 w 39"/>
                <a:gd name="T45" fmla="*/ 0 h 43"/>
                <a:gd name="T46" fmla="*/ 222 w 39"/>
                <a:gd name="T47" fmla="*/ 41 h 43"/>
                <a:gd name="T48" fmla="*/ 188 w 39"/>
                <a:gd name="T49" fmla="*/ 89 h 43"/>
                <a:gd name="T50" fmla="*/ 164 w 39"/>
                <a:gd name="T51" fmla="*/ 89 h 43"/>
                <a:gd name="T52" fmla="*/ 140 w 39"/>
                <a:gd name="T53" fmla="*/ 132 h 43"/>
                <a:gd name="T54" fmla="*/ 113 w 39"/>
                <a:gd name="T55" fmla="*/ 192 h 43"/>
                <a:gd name="T56" fmla="*/ 81 w 39"/>
                <a:gd name="T57" fmla="*/ 285 h 43"/>
                <a:gd name="T58" fmla="*/ 81 w 39"/>
                <a:gd name="T59" fmla="*/ 394 h 43"/>
                <a:gd name="T60" fmla="*/ 113 w 39"/>
                <a:gd name="T61" fmla="*/ 584 h 43"/>
                <a:gd name="T62" fmla="*/ 140 w 39"/>
                <a:gd name="T63" fmla="*/ 748 h 43"/>
                <a:gd name="T64" fmla="*/ 188 w 39"/>
                <a:gd name="T65" fmla="*/ 828 h 43"/>
                <a:gd name="T66" fmla="*/ 246 w 39"/>
                <a:gd name="T67" fmla="*/ 898 h 43"/>
                <a:gd name="T68" fmla="*/ 303 w 39"/>
                <a:gd name="T69" fmla="*/ 828 h 43"/>
                <a:gd name="T70" fmla="*/ 327 w 39"/>
                <a:gd name="T71" fmla="*/ 792 h 43"/>
                <a:gd name="T72" fmla="*/ 347 w 39"/>
                <a:gd name="T73" fmla="*/ 679 h 43"/>
                <a:gd name="T74" fmla="*/ 371 w 39"/>
                <a:gd name="T75" fmla="*/ 547 h 43"/>
                <a:gd name="T76" fmla="*/ 347 w 39"/>
                <a:gd name="T77" fmla="*/ 394 h 43"/>
                <a:gd name="T78" fmla="*/ 347 w 39"/>
                <a:gd name="T79" fmla="*/ 242 h 43"/>
                <a:gd name="T80" fmla="*/ 303 w 39"/>
                <a:gd name="T81" fmla="*/ 132 h 43"/>
                <a:gd name="T82" fmla="*/ 266 w 39"/>
                <a:gd name="T83" fmla="*/ 89 h 43"/>
                <a:gd name="T84" fmla="*/ 222 w 39"/>
                <a:gd name="T85" fmla="*/ 41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19" y="0"/>
                  </a:moveTo>
                  <a:lnTo>
                    <a:pt x="26" y="0"/>
                  </a:lnTo>
                  <a:lnTo>
                    <a:pt x="30" y="2"/>
                  </a:lnTo>
                  <a:lnTo>
                    <a:pt x="35" y="6"/>
                  </a:lnTo>
                  <a:lnTo>
                    <a:pt x="37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7" y="31"/>
                  </a:lnTo>
                  <a:lnTo>
                    <a:pt x="32" y="36"/>
                  </a:lnTo>
                  <a:lnTo>
                    <a:pt x="30" y="41"/>
                  </a:lnTo>
                  <a:lnTo>
                    <a:pt x="26" y="43"/>
                  </a:lnTo>
                  <a:lnTo>
                    <a:pt x="19" y="43"/>
                  </a:lnTo>
                  <a:lnTo>
                    <a:pt x="14" y="43"/>
                  </a:lnTo>
                  <a:lnTo>
                    <a:pt x="10" y="38"/>
                  </a:lnTo>
                  <a:lnTo>
                    <a:pt x="5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9" y="0"/>
                  </a:lnTo>
                  <a:close/>
                  <a:moveTo>
                    <a:pt x="19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9"/>
                  </a:lnTo>
                  <a:lnTo>
                    <a:pt x="7" y="13"/>
                  </a:lnTo>
                  <a:lnTo>
                    <a:pt x="7" y="18"/>
                  </a:lnTo>
                  <a:lnTo>
                    <a:pt x="10" y="27"/>
                  </a:lnTo>
                  <a:lnTo>
                    <a:pt x="12" y="34"/>
                  </a:lnTo>
                  <a:lnTo>
                    <a:pt x="16" y="38"/>
                  </a:lnTo>
                  <a:lnTo>
                    <a:pt x="21" y="41"/>
                  </a:lnTo>
                  <a:lnTo>
                    <a:pt x="26" y="38"/>
                  </a:lnTo>
                  <a:lnTo>
                    <a:pt x="28" y="36"/>
                  </a:lnTo>
                  <a:lnTo>
                    <a:pt x="30" y="31"/>
                  </a:lnTo>
                  <a:lnTo>
                    <a:pt x="32" y="25"/>
                  </a:lnTo>
                  <a:lnTo>
                    <a:pt x="30" y="18"/>
                  </a:lnTo>
                  <a:lnTo>
                    <a:pt x="30" y="11"/>
                  </a:lnTo>
                  <a:lnTo>
                    <a:pt x="26" y="6"/>
                  </a:lnTo>
                  <a:lnTo>
                    <a:pt x="23" y="4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89" name="Freeform 30"/>
            <p:cNvSpPr>
              <a:spLocks/>
            </p:cNvSpPr>
            <p:nvPr/>
          </p:nvSpPr>
          <p:spPr bwMode="auto">
            <a:xfrm>
              <a:off x="1684" y="2921"/>
              <a:ext cx="83" cy="133"/>
            </a:xfrm>
            <a:custGeom>
              <a:avLst/>
              <a:gdLst>
                <a:gd name="T0" fmla="*/ 149 w 45"/>
                <a:gd name="T1" fmla="*/ 828 h 62"/>
                <a:gd name="T2" fmla="*/ 314 w 45"/>
                <a:gd name="T3" fmla="*/ 571 h 62"/>
                <a:gd name="T4" fmla="*/ 334 w 45"/>
                <a:gd name="T5" fmla="*/ 534 h 62"/>
                <a:gd name="T6" fmla="*/ 314 w 45"/>
                <a:gd name="T7" fmla="*/ 534 h 62"/>
                <a:gd name="T8" fmla="*/ 314 w 45"/>
                <a:gd name="T9" fmla="*/ 483 h 62"/>
                <a:gd name="T10" fmla="*/ 290 w 45"/>
                <a:gd name="T11" fmla="*/ 483 h 62"/>
                <a:gd name="T12" fmla="*/ 496 w 45"/>
                <a:gd name="T13" fmla="*/ 483 h 62"/>
                <a:gd name="T14" fmla="*/ 415 w 45"/>
                <a:gd name="T15" fmla="*/ 483 h 62"/>
                <a:gd name="T16" fmla="*/ 371 w 45"/>
                <a:gd name="T17" fmla="*/ 571 h 62"/>
                <a:gd name="T18" fmla="*/ 371 w 45"/>
                <a:gd name="T19" fmla="*/ 1058 h 62"/>
                <a:gd name="T20" fmla="*/ 439 w 45"/>
                <a:gd name="T21" fmla="*/ 1206 h 62"/>
                <a:gd name="T22" fmla="*/ 476 w 45"/>
                <a:gd name="T23" fmla="*/ 1251 h 62"/>
                <a:gd name="T24" fmla="*/ 520 w 45"/>
                <a:gd name="T25" fmla="*/ 1311 h 62"/>
                <a:gd name="T26" fmla="*/ 290 w 45"/>
                <a:gd name="T27" fmla="*/ 1311 h 62"/>
                <a:gd name="T28" fmla="*/ 314 w 45"/>
                <a:gd name="T29" fmla="*/ 1311 h 62"/>
                <a:gd name="T30" fmla="*/ 314 w 45"/>
                <a:gd name="T31" fmla="*/ 1251 h 62"/>
                <a:gd name="T32" fmla="*/ 314 w 45"/>
                <a:gd name="T33" fmla="*/ 1206 h 62"/>
                <a:gd name="T34" fmla="*/ 149 w 45"/>
                <a:gd name="T35" fmla="*/ 828 h 62"/>
                <a:gd name="T36" fmla="*/ 149 w 45"/>
                <a:gd name="T37" fmla="*/ 1206 h 62"/>
                <a:gd name="T38" fmla="*/ 149 w 45"/>
                <a:gd name="T39" fmla="*/ 1251 h 62"/>
                <a:gd name="T40" fmla="*/ 186 w 45"/>
                <a:gd name="T41" fmla="*/ 1311 h 62"/>
                <a:gd name="T42" fmla="*/ 208 w 45"/>
                <a:gd name="T43" fmla="*/ 1311 h 62"/>
                <a:gd name="T44" fmla="*/ 0 w 45"/>
                <a:gd name="T45" fmla="*/ 1311 h 62"/>
                <a:gd name="T46" fmla="*/ 44 w 45"/>
                <a:gd name="T47" fmla="*/ 1311 h 62"/>
                <a:gd name="T48" fmla="*/ 44 w 45"/>
                <a:gd name="T49" fmla="*/ 1251 h 62"/>
                <a:gd name="T50" fmla="*/ 81 w 45"/>
                <a:gd name="T51" fmla="*/ 1105 h 62"/>
                <a:gd name="T52" fmla="*/ 81 w 45"/>
                <a:gd name="T53" fmla="*/ 189 h 62"/>
                <a:gd name="T54" fmla="*/ 44 w 45"/>
                <a:gd name="T55" fmla="*/ 109 h 62"/>
                <a:gd name="T56" fmla="*/ 44 w 45"/>
                <a:gd name="T57" fmla="*/ 109 h 62"/>
                <a:gd name="T58" fmla="*/ 24 w 45"/>
                <a:gd name="T59" fmla="*/ 109 h 62"/>
                <a:gd name="T60" fmla="*/ 0 w 45"/>
                <a:gd name="T61" fmla="*/ 109 h 62"/>
                <a:gd name="T62" fmla="*/ 149 w 45"/>
                <a:gd name="T63" fmla="*/ 0 h 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5"/>
                <a:gd name="T97" fmla="*/ 0 h 62"/>
                <a:gd name="T98" fmla="*/ 45 w 45"/>
                <a:gd name="T99" fmla="*/ 62 h 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5" h="62">
                  <a:moveTo>
                    <a:pt x="13" y="0"/>
                  </a:moveTo>
                  <a:lnTo>
                    <a:pt x="13" y="39"/>
                  </a:lnTo>
                  <a:lnTo>
                    <a:pt x="25" y="30"/>
                  </a:lnTo>
                  <a:lnTo>
                    <a:pt x="27" y="27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43" y="23"/>
                  </a:lnTo>
                  <a:lnTo>
                    <a:pt x="38" y="23"/>
                  </a:lnTo>
                  <a:lnTo>
                    <a:pt x="36" y="23"/>
                  </a:lnTo>
                  <a:lnTo>
                    <a:pt x="34" y="25"/>
                  </a:lnTo>
                  <a:lnTo>
                    <a:pt x="32" y="27"/>
                  </a:lnTo>
                  <a:lnTo>
                    <a:pt x="20" y="37"/>
                  </a:lnTo>
                  <a:lnTo>
                    <a:pt x="32" y="50"/>
                  </a:lnTo>
                  <a:lnTo>
                    <a:pt x="36" y="55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41" y="59"/>
                  </a:lnTo>
                  <a:lnTo>
                    <a:pt x="43" y="62"/>
                  </a:lnTo>
                  <a:lnTo>
                    <a:pt x="45" y="62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7" y="59"/>
                  </a:lnTo>
                  <a:lnTo>
                    <a:pt x="27" y="57"/>
                  </a:lnTo>
                  <a:lnTo>
                    <a:pt x="27" y="55"/>
                  </a:lnTo>
                  <a:lnTo>
                    <a:pt x="13" y="39"/>
                  </a:lnTo>
                  <a:lnTo>
                    <a:pt x="13" y="52"/>
                  </a:lnTo>
                  <a:lnTo>
                    <a:pt x="13" y="57"/>
                  </a:lnTo>
                  <a:lnTo>
                    <a:pt x="13" y="59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7" y="52"/>
                  </a:lnTo>
                  <a:lnTo>
                    <a:pt x="7" y="16"/>
                  </a:lnTo>
                  <a:lnTo>
                    <a:pt x="7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0" name="Freeform 31"/>
            <p:cNvSpPr>
              <a:spLocks/>
            </p:cNvSpPr>
            <p:nvPr/>
          </p:nvSpPr>
          <p:spPr bwMode="auto">
            <a:xfrm>
              <a:off x="1870" y="2940"/>
              <a:ext cx="51" cy="119"/>
            </a:xfrm>
            <a:custGeom>
              <a:avLst/>
              <a:gdLst>
                <a:gd name="T0" fmla="*/ 204 w 27"/>
                <a:gd name="T1" fmla="*/ 0 h 55"/>
                <a:gd name="T2" fmla="*/ 204 w 27"/>
                <a:gd name="T3" fmla="*/ 305 h 55"/>
                <a:gd name="T4" fmla="*/ 317 w 27"/>
                <a:gd name="T5" fmla="*/ 305 h 55"/>
                <a:gd name="T6" fmla="*/ 317 w 27"/>
                <a:gd name="T7" fmla="*/ 355 h 55"/>
                <a:gd name="T8" fmla="*/ 204 w 27"/>
                <a:gd name="T9" fmla="*/ 355 h 55"/>
                <a:gd name="T10" fmla="*/ 204 w 27"/>
                <a:gd name="T11" fmla="*/ 904 h 55"/>
                <a:gd name="T12" fmla="*/ 204 w 27"/>
                <a:gd name="T13" fmla="*/ 1010 h 55"/>
                <a:gd name="T14" fmla="*/ 204 w 27"/>
                <a:gd name="T15" fmla="*/ 1054 h 55"/>
                <a:gd name="T16" fmla="*/ 229 w 27"/>
                <a:gd name="T17" fmla="*/ 1054 h 55"/>
                <a:gd name="T18" fmla="*/ 229 w 27"/>
                <a:gd name="T19" fmla="*/ 1054 h 55"/>
                <a:gd name="T20" fmla="*/ 257 w 27"/>
                <a:gd name="T21" fmla="*/ 1054 h 55"/>
                <a:gd name="T22" fmla="*/ 289 w 27"/>
                <a:gd name="T23" fmla="*/ 1054 h 55"/>
                <a:gd name="T24" fmla="*/ 289 w 27"/>
                <a:gd name="T25" fmla="*/ 1054 h 55"/>
                <a:gd name="T26" fmla="*/ 317 w 27"/>
                <a:gd name="T27" fmla="*/ 1010 h 55"/>
                <a:gd name="T28" fmla="*/ 342 w 27"/>
                <a:gd name="T29" fmla="*/ 1010 h 55"/>
                <a:gd name="T30" fmla="*/ 317 w 27"/>
                <a:gd name="T31" fmla="*/ 1095 h 55"/>
                <a:gd name="T32" fmla="*/ 289 w 27"/>
                <a:gd name="T33" fmla="*/ 1166 h 55"/>
                <a:gd name="T34" fmla="*/ 229 w 27"/>
                <a:gd name="T35" fmla="*/ 1203 h 55"/>
                <a:gd name="T36" fmla="*/ 204 w 27"/>
                <a:gd name="T37" fmla="*/ 1203 h 55"/>
                <a:gd name="T38" fmla="*/ 176 w 27"/>
                <a:gd name="T39" fmla="*/ 1203 h 55"/>
                <a:gd name="T40" fmla="*/ 144 w 27"/>
                <a:gd name="T41" fmla="*/ 1166 h 55"/>
                <a:gd name="T42" fmla="*/ 113 w 27"/>
                <a:gd name="T43" fmla="*/ 1166 h 55"/>
                <a:gd name="T44" fmla="*/ 113 w 27"/>
                <a:gd name="T45" fmla="*/ 1095 h 55"/>
                <a:gd name="T46" fmla="*/ 89 w 27"/>
                <a:gd name="T47" fmla="*/ 1054 h 55"/>
                <a:gd name="T48" fmla="*/ 89 w 27"/>
                <a:gd name="T49" fmla="*/ 941 h 55"/>
                <a:gd name="T50" fmla="*/ 89 w 27"/>
                <a:gd name="T51" fmla="*/ 355 h 55"/>
                <a:gd name="T52" fmla="*/ 0 w 27"/>
                <a:gd name="T53" fmla="*/ 355 h 55"/>
                <a:gd name="T54" fmla="*/ 0 w 27"/>
                <a:gd name="T55" fmla="*/ 305 h 55"/>
                <a:gd name="T56" fmla="*/ 28 w 27"/>
                <a:gd name="T57" fmla="*/ 305 h 55"/>
                <a:gd name="T58" fmla="*/ 89 w 27"/>
                <a:gd name="T59" fmla="*/ 262 h 55"/>
                <a:gd name="T60" fmla="*/ 113 w 27"/>
                <a:gd name="T61" fmla="*/ 193 h 55"/>
                <a:gd name="T62" fmla="*/ 144 w 27"/>
                <a:gd name="T63" fmla="*/ 113 h 55"/>
                <a:gd name="T64" fmla="*/ 144 w 27"/>
                <a:gd name="T65" fmla="*/ 41 h 55"/>
                <a:gd name="T66" fmla="*/ 176 w 27"/>
                <a:gd name="T67" fmla="*/ 0 h 55"/>
                <a:gd name="T68" fmla="*/ 204 w 27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55"/>
                <a:gd name="T107" fmla="*/ 27 w 27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55">
                  <a:moveTo>
                    <a:pt x="16" y="0"/>
                  </a:moveTo>
                  <a:lnTo>
                    <a:pt x="16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3" y="48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5" y="50"/>
                  </a:lnTo>
                  <a:lnTo>
                    <a:pt x="23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7" y="48"/>
                  </a:lnTo>
                  <a:lnTo>
                    <a:pt x="7" y="43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1" name="Freeform 32"/>
            <p:cNvSpPr>
              <a:spLocks/>
            </p:cNvSpPr>
            <p:nvPr/>
          </p:nvSpPr>
          <p:spPr bwMode="auto">
            <a:xfrm>
              <a:off x="1921" y="2921"/>
              <a:ext cx="81" cy="133"/>
            </a:xfrm>
            <a:custGeom>
              <a:avLst/>
              <a:gdLst>
                <a:gd name="T0" fmla="*/ 162 w 44"/>
                <a:gd name="T1" fmla="*/ 631 h 62"/>
                <a:gd name="T2" fmla="*/ 245 w 44"/>
                <a:gd name="T3" fmla="*/ 483 h 62"/>
                <a:gd name="T4" fmla="*/ 326 w 44"/>
                <a:gd name="T5" fmla="*/ 446 h 62"/>
                <a:gd name="T6" fmla="*/ 394 w 44"/>
                <a:gd name="T7" fmla="*/ 483 h 62"/>
                <a:gd name="T8" fmla="*/ 423 w 44"/>
                <a:gd name="T9" fmla="*/ 631 h 62"/>
                <a:gd name="T10" fmla="*/ 451 w 44"/>
                <a:gd name="T11" fmla="*/ 828 h 62"/>
                <a:gd name="T12" fmla="*/ 451 w 44"/>
                <a:gd name="T13" fmla="*/ 1206 h 62"/>
                <a:gd name="T14" fmla="*/ 451 w 44"/>
                <a:gd name="T15" fmla="*/ 1251 h 62"/>
                <a:gd name="T16" fmla="*/ 468 w 44"/>
                <a:gd name="T17" fmla="*/ 1311 h 62"/>
                <a:gd name="T18" fmla="*/ 504 w 44"/>
                <a:gd name="T19" fmla="*/ 1311 h 62"/>
                <a:gd name="T20" fmla="*/ 287 w 44"/>
                <a:gd name="T21" fmla="*/ 1311 h 62"/>
                <a:gd name="T22" fmla="*/ 326 w 44"/>
                <a:gd name="T23" fmla="*/ 1311 h 62"/>
                <a:gd name="T24" fmla="*/ 342 w 44"/>
                <a:gd name="T25" fmla="*/ 1251 h 62"/>
                <a:gd name="T26" fmla="*/ 342 w 44"/>
                <a:gd name="T27" fmla="*/ 1206 h 62"/>
                <a:gd name="T28" fmla="*/ 342 w 44"/>
                <a:gd name="T29" fmla="*/ 828 h 62"/>
                <a:gd name="T30" fmla="*/ 342 w 44"/>
                <a:gd name="T31" fmla="*/ 631 h 62"/>
                <a:gd name="T32" fmla="*/ 326 w 44"/>
                <a:gd name="T33" fmla="*/ 571 h 62"/>
                <a:gd name="T34" fmla="*/ 261 w 44"/>
                <a:gd name="T35" fmla="*/ 571 h 62"/>
                <a:gd name="T36" fmla="*/ 217 w 44"/>
                <a:gd name="T37" fmla="*/ 571 h 62"/>
                <a:gd name="T38" fmla="*/ 162 w 44"/>
                <a:gd name="T39" fmla="*/ 680 h 62"/>
                <a:gd name="T40" fmla="*/ 162 w 44"/>
                <a:gd name="T41" fmla="*/ 1206 h 62"/>
                <a:gd name="T42" fmla="*/ 162 w 44"/>
                <a:gd name="T43" fmla="*/ 1251 h 62"/>
                <a:gd name="T44" fmla="*/ 180 w 44"/>
                <a:gd name="T45" fmla="*/ 1311 h 62"/>
                <a:gd name="T46" fmla="*/ 217 w 44"/>
                <a:gd name="T47" fmla="*/ 1311 h 62"/>
                <a:gd name="T48" fmla="*/ 0 w 44"/>
                <a:gd name="T49" fmla="*/ 1311 h 62"/>
                <a:gd name="T50" fmla="*/ 57 w 44"/>
                <a:gd name="T51" fmla="*/ 1311 h 62"/>
                <a:gd name="T52" fmla="*/ 57 w 44"/>
                <a:gd name="T53" fmla="*/ 1251 h 62"/>
                <a:gd name="T54" fmla="*/ 57 w 44"/>
                <a:gd name="T55" fmla="*/ 1105 h 62"/>
                <a:gd name="T56" fmla="*/ 57 w 44"/>
                <a:gd name="T57" fmla="*/ 189 h 62"/>
                <a:gd name="T58" fmla="*/ 57 w 44"/>
                <a:gd name="T59" fmla="*/ 109 h 62"/>
                <a:gd name="T60" fmla="*/ 57 w 44"/>
                <a:gd name="T61" fmla="*/ 109 h 62"/>
                <a:gd name="T62" fmla="*/ 37 w 44"/>
                <a:gd name="T63" fmla="*/ 109 h 62"/>
                <a:gd name="T64" fmla="*/ 0 w 44"/>
                <a:gd name="T65" fmla="*/ 109 h 62"/>
                <a:gd name="T66" fmla="*/ 162 w 44"/>
                <a:gd name="T67" fmla="*/ 0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"/>
                <a:gd name="T103" fmla="*/ 0 h 62"/>
                <a:gd name="T104" fmla="*/ 44 w 44"/>
                <a:gd name="T105" fmla="*/ 62 h 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" h="62">
                  <a:moveTo>
                    <a:pt x="14" y="0"/>
                  </a:moveTo>
                  <a:lnTo>
                    <a:pt x="14" y="30"/>
                  </a:lnTo>
                  <a:lnTo>
                    <a:pt x="19" y="25"/>
                  </a:lnTo>
                  <a:lnTo>
                    <a:pt x="21" y="23"/>
                  </a:lnTo>
                  <a:lnTo>
                    <a:pt x="25" y="21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4" y="23"/>
                  </a:lnTo>
                  <a:lnTo>
                    <a:pt x="37" y="25"/>
                  </a:lnTo>
                  <a:lnTo>
                    <a:pt x="37" y="30"/>
                  </a:lnTo>
                  <a:lnTo>
                    <a:pt x="39" y="32"/>
                  </a:lnTo>
                  <a:lnTo>
                    <a:pt x="39" y="39"/>
                  </a:lnTo>
                  <a:lnTo>
                    <a:pt x="39" y="52"/>
                  </a:lnTo>
                  <a:lnTo>
                    <a:pt x="39" y="57"/>
                  </a:lnTo>
                  <a:lnTo>
                    <a:pt x="39" y="59"/>
                  </a:lnTo>
                  <a:lnTo>
                    <a:pt x="41" y="62"/>
                  </a:lnTo>
                  <a:lnTo>
                    <a:pt x="44" y="62"/>
                  </a:lnTo>
                  <a:lnTo>
                    <a:pt x="25" y="62"/>
                  </a:lnTo>
                  <a:lnTo>
                    <a:pt x="28" y="62"/>
                  </a:lnTo>
                  <a:lnTo>
                    <a:pt x="30" y="62"/>
                  </a:lnTo>
                  <a:lnTo>
                    <a:pt x="30" y="59"/>
                  </a:lnTo>
                  <a:lnTo>
                    <a:pt x="30" y="57"/>
                  </a:lnTo>
                  <a:lnTo>
                    <a:pt x="30" y="52"/>
                  </a:lnTo>
                  <a:lnTo>
                    <a:pt x="30" y="39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28" y="27"/>
                  </a:lnTo>
                  <a:lnTo>
                    <a:pt x="25" y="27"/>
                  </a:lnTo>
                  <a:lnTo>
                    <a:pt x="23" y="27"/>
                  </a:lnTo>
                  <a:lnTo>
                    <a:pt x="21" y="27"/>
                  </a:lnTo>
                  <a:lnTo>
                    <a:pt x="19" y="27"/>
                  </a:lnTo>
                  <a:lnTo>
                    <a:pt x="16" y="30"/>
                  </a:lnTo>
                  <a:lnTo>
                    <a:pt x="14" y="32"/>
                  </a:lnTo>
                  <a:lnTo>
                    <a:pt x="14" y="52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6" y="62"/>
                  </a:lnTo>
                  <a:lnTo>
                    <a:pt x="19" y="62"/>
                  </a:lnTo>
                  <a:lnTo>
                    <a:pt x="0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5" y="59"/>
                  </a:lnTo>
                  <a:lnTo>
                    <a:pt x="5" y="57"/>
                  </a:lnTo>
                  <a:lnTo>
                    <a:pt x="5" y="52"/>
                  </a:lnTo>
                  <a:lnTo>
                    <a:pt x="5" y="16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2" name="Freeform 33"/>
            <p:cNvSpPr>
              <a:spLocks noEditPoints="1"/>
            </p:cNvSpPr>
            <p:nvPr/>
          </p:nvSpPr>
          <p:spPr bwMode="auto">
            <a:xfrm>
              <a:off x="2010" y="2966"/>
              <a:ext cx="67" cy="93"/>
            </a:xfrm>
            <a:custGeom>
              <a:avLst/>
              <a:gdLst>
                <a:gd name="T0" fmla="*/ 197 w 37"/>
                <a:gd name="T1" fmla="*/ 828 h 43"/>
                <a:gd name="T2" fmla="*/ 130 w 37"/>
                <a:gd name="T3" fmla="*/ 941 h 43"/>
                <a:gd name="T4" fmla="*/ 53 w 37"/>
                <a:gd name="T5" fmla="*/ 941 h 43"/>
                <a:gd name="T6" fmla="*/ 0 w 37"/>
                <a:gd name="T7" fmla="*/ 792 h 43"/>
                <a:gd name="T8" fmla="*/ 0 w 37"/>
                <a:gd name="T9" fmla="*/ 636 h 43"/>
                <a:gd name="T10" fmla="*/ 53 w 37"/>
                <a:gd name="T11" fmla="*/ 547 h 43"/>
                <a:gd name="T12" fmla="*/ 147 w 37"/>
                <a:gd name="T13" fmla="*/ 394 h 43"/>
                <a:gd name="T14" fmla="*/ 250 w 37"/>
                <a:gd name="T15" fmla="*/ 285 h 43"/>
                <a:gd name="T16" fmla="*/ 226 w 37"/>
                <a:gd name="T17" fmla="*/ 89 h 43"/>
                <a:gd name="T18" fmla="*/ 174 w 37"/>
                <a:gd name="T19" fmla="*/ 41 h 43"/>
                <a:gd name="T20" fmla="*/ 130 w 37"/>
                <a:gd name="T21" fmla="*/ 89 h 43"/>
                <a:gd name="T22" fmla="*/ 96 w 37"/>
                <a:gd name="T23" fmla="*/ 192 h 43"/>
                <a:gd name="T24" fmla="*/ 96 w 37"/>
                <a:gd name="T25" fmla="*/ 285 h 43"/>
                <a:gd name="T26" fmla="*/ 78 w 37"/>
                <a:gd name="T27" fmla="*/ 355 h 43"/>
                <a:gd name="T28" fmla="*/ 53 w 37"/>
                <a:gd name="T29" fmla="*/ 355 h 43"/>
                <a:gd name="T30" fmla="*/ 24 w 37"/>
                <a:gd name="T31" fmla="*/ 285 h 43"/>
                <a:gd name="T32" fmla="*/ 24 w 37"/>
                <a:gd name="T33" fmla="*/ 132 h 43"/>
                <a:gd name="T34" fmla="*/ 96 w 37"/>
                <a:gd name="T35" fmla="*/ 0 h 43"/>
                <a:gd name="T36" fmla="*/ 226 w 37"/>
                <a:gd name="T37" fmla="*/ 0 h 43"/>
                <a:gd name="T38" fmla="*/ 292 w 37"/>
                <a:gd name="T39" fmla="*/ 89 h 43"/>
                <a:gd name="T40" fmla="*/ 321 w 37"/>
                <a:gd name="T41" fmla="*/ 192 h 43"/>
                <a:gd name="T42" fmla="*/ 321 w 37"/>
                <a:gd name="T43" fmla="*/ 584 h 43"/>
                <a:gd name="T44" fmla="*/ 321 w 37"/>
                <a:gd name="T45" fmla="*/ 748 h 43"/>
                <a:gd name="T46" fmla="*/ 344 w 37"/>
                <a:gd name="T47" fmla="*/ 792 h 43"/>
                <a:gd name="T48" fmla="*/ 344 w 37"/>
                <a:gd name="T49" fmla="*/ 792 h 43"/>
                <a:gd name="T50" fmla="*/ 368 w 37"/>
                <a:gd name="T51" fmla="*/ 792 h 43"/>
                <a:gd name="T52" fmla="*/ 397 w 37"/>
                <a:gd name="T53" fmla="*/ 748 h 43"/>
                <a:gd name="T54" fmla="*/ 344 w 37"/>
                <a:gd name="T55" fmla="*/ 898 h 43"/>
                <a:gd name="T56" fmla="*/ 266 w 37"/>
                <a:gd name="T57" fmla="*/ 941 h 43"/>
                <a:gd name="T58" fmla="*/ 250 w 37"/>
                <a:gd name="T59" fmla="*/ 828 h 43"/>
                <a:gd name="T60" fmla="*/ 250 w 37"/>
                <a:gd name="T61" fmla="*/ 748 h 43"/>
                <a:gd name="T62" fmla="*/ 174 w 37"/>
                <a:gd name="T63" fmla="*/ 435 h 43"/>
                <a:gd name="T64" fmla="*/ 130 w 37"/>
                <a:gd name="T65" fmla="*/ 487 h 43"/>
                <a:gd name="T66" fmla="*/ 78 w 37"/>
                <a:gd name="T67" fmla="*/ 584 h 43"/>
                <a:gd name="T68" fmla="*/ 78 w 37"/>
                <a:gd name="T69" fmla="*/ 679 h 43"/>
                <a:gd name="T70" fmla="*/ 130 w 37"/>
                <a:gd name="T71" fmla="*/ 792 h 43"/>
                <a:gd name="T72" fmla="*/ 197 w 37"/>
                <a:gd name="T73" fmla="*/ 792 h 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43"/>
                <a:gd name="T113" fmla="*/ 37 w 37"/>
                <a:gd name="T114" fmla="*/ 43 h 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43">
                  <a:moveTo>
                    <a:pt x="23" y="36"/>
                  </a:moveTo>
                  <a:lnTo>
                    <a:pt x="18" y="38"/>
                  </a:lnTo>
                  <a:lnTo>
                    <a:pt x="14" y="41"/>
                  </a:lnTo>
                  <a:lnTo>
                    <a:pt x="12" y="43"/>
                  </a:lnTo>
                  <a:lnTo>
                    <a:pt x="9" y="43"/>
                  </a:lnTo>
                  <a:lnTo>
                    <a:pt x="5" y="43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5" y="25"/>
                  </a:lnTo>
                  <a:lnTo>
                    <a:pt x="7" y="22"/>
                  </a:lnTo>
                  <a:lnTo>
                    <a:pt x="14" y="18"/>
                  </a:lnTo>
                  <a:lnTo>
                    <a:pt x="23" y="16"/>
                  </a:lnTo>
                  <a:lnTo>
                    <a:pt x="23" y="13"/>
                  </a:lnTo>
                  <a:lnTo>
                    <a:pt x="23" y="9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9" y="6"/>
                  </a:lnTo>
                  <a:lnTo>
                    <a:pt x="9" y="9"/>
                  </a:lnTo>
                  <a:lnTo>
                    <a:pt x="9" y="11"/>
                  </a:lnTo>
                  <a:lnTo>
                    <a:pt x="9" y="13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27" y="4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0" y="13"/>
                  </a:lnTo>
                  <a:lnTo>
                    <a:pt x="30" y="27"/>
                  </a:lnTo>
                  <a:lnTo>
                    <a:pt x="30" y="31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4" y="36"/>
                  </a:lnTo>
                  <a:lnTo>
                    <a:pt x="37" y="34"/>
                  </a:lnTo>
                  <a:lnTo>
                    <a:pt x="37" y="36"/>
                  </a:lnTo>
                  <a:lnTo>
                    <a:pt x="32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3" y="36"/>
                  </a:lnTo>
                  <a:close/>
                  <a:moveTo>
                    <a:pt x="23" y="34"/>
                  </a:moveTo>
                  <a:lnTo>
                    <a:pt x="23" y="18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9" y="25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9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23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3" name="Freeform 34"/>
            <p:cNvSpPr>
              <a:spLocks/>
            </p:cNvSpPr>
            <p:nvPr/>
          </p:nvSpPr>
          <p:spPr bwMode="auto">
            <a:xfrm>
              <a:off x="2077" y="2940"/>
              <a:ext cx="51" cy="119"/>
            </a:xfrm>
            <a:custGeom>
              <a:avLst/>
              <a:gdLst>
                <a:gd name="T0" fmla="*/ 204 w 27"/>
                <a:gd name="T1" fmla="*/ 0 h 55"/>
                <a:gd name="T2" fmla="*/ 204 w 27"/>
                <a:gd name="T3" fmla="*/ 305 h 55"/>
                <a:gd name="T4" fmla="*/ 317 w 27"/>
                <a:gd name="T5" fmla="*/ 305 h 55"/>
                <a:gd name="T6" fmla="*/ 317 w 27"/>
                <a:gd name="T7" fmla="*/ 355 h 55"/>
                <a:gd name="T8" fmla="*/ 204 w 27"/>
                <a:gd name="T9" fmla="*/ 355 h 55"/>
                <a:gd name="T10" fmla="*/ 204 w 27"/>
                <a:gd name="T11" fmla="*/ 904 h 55"/>
                <a:gd name="T12" fmla="*/ 204 w 27"/>
                <a:gd name="T13" fmla="*/ 1010 h 55"/>
                <a:gd name="T14" fmla="*/ 204 w 27"/>
                <a:gd name="T15" fmla="*/ 1054 h 55"/>
                <a:gd name="T16" fmla="*/ 229 w 27"/>
                <a:gd name="T17" fmla="*/ 1054 h 55"/>
                <a:gd name="T18" fmla="*/ 257 w 27"/>
                <a:gd name="T19" fmla="*/ 1054 h 55"/>
                <a:gd name="T20" fmla="*/ 257 w 27"/>
                <a:gd name="T21" fmla="*/ 1054 h 55"/>
                <a:gd name="T22" fmla="*/ 281 w 27"/>
                <a:gd name="T23" fmla="*/ 1054 h 55"/>
                <a:gd name="T24" fmla="*/ 281 w 27"/>
                <a:gd name="T25" fmla="*/ 1054 h 55"/>
                <a:gd name="T26" fmla="*/ 317 w 27"/>
                <a:gd name="T27" fmla="*/ 1010 h 55"/>
                <a:gd name="T28" fmla="*/ 342 w 27"/>
                <a:gd name="T29" fmla="*/ 1010 h 55"/>
                <a:gd name="T30" fmla="*/ 317 w 27"/>
                <a:gd name="T31" fmla="*/ 1095 h 55"/>
                <a:gd name="T32" fmla="*/ 281 w 27"/>
                <a:gd name="T33" fmla="*/ 1166 h 55"/>
                <a:gd name="T34" fmla="*/ 229 w 27"/>
                <a:gd name="T35" fmla="*/ 1203 h 55"/>
                <a:gd name="T36" fmla="*/ 204 w 27"/>
                <a:gd name="T37" fmla="*/ 1203 h 55"/>
                <a:gd name="T38" fmla="*/ 168 w 27"/>
                <a:gd name="T39" fmla="*/ 1203 h 55"/>
                <a:gd name="T40" fmla="*/ 144 w 27"/>
                <a:gd name="T41" fmla="*/ 1166 h 55"/>
                <a:gd name="T42" fmla="*/ 113 w 27"/>
                <a:gd name="T43" fmla="*/ 1166 h 55"/>
                <a:gd name="T44" fmla="*/ 113 w 27"/>
                <a:gd name="T45" fmla="*/ 1095 h 55"/>
                <a:gd name="T46" fmla="*/ 113 w 27"/>
                <a:gd name="T47" fmla="*/ 1054 h 55"/>
                <a:gd name="T48" fmla="*/ 76 w 27"/>
                <a:gd name="T49" fmla="*/ 941 h 55"/>
                <a:gd name="T50" fmla="*/ 76 w 27"/>
                <a:gd name="T51" fmla="*/ 355 h 55"/>
                <a:gd name="T52" fmla="*/ 0 w 27"/>
                <a:gd name="T53" fmla="*/ 355 h 55"/>
                <a:gd name="T54" fmla="*/ 0 w 27"/>
                <a:gd name="T55" fmla="*/ 305 h 55"/>
                <a:gd name="T56" fmla="*/ 53 w 27"/>
                <a:gd name="T57" fmla="*/ 305 h 55"/>
                <a:gd name="T58" fmla="*/ 76 w 27"/>
                <a:gd name="T59" fmla="*/ 262 h 55"/>
                <a:gd name="T60" fmla="*/ 113 w 27"/>
                <a:gd name="T61" fmla="*/ 193 h 55"/>
                <a:gd name="T62" fmla="*/ 144 w 27"/>
                <a:gd name="T63" fmla="*/ 113 h 55"/>
                <a:gd name="T64" fmla="*/ 168 w 27"/>
                <a:gd name="T65" fmla="*/ 41 h 55"/>
                <a:gd name="T66" fmla="*/ 168 w 27"/>
                <a:gd name="T67" fmla="*/ 0 h 55"/>
                <a:gd name="T68" fmla="*/ 204 w 27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55"/>
                <a:gd name="T107" fmla="*/ 27 w 27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55">
                  <a:moveTo>
                    <a:pt x="16" y="0"/>
                  </a:moveTo>
                  <a:lnTo>
                    <a:pt x="16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5" y="50"/>
                  </a:lnTo>
                  <a:lnTo>
                    <a:pt x="22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3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6" y="4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4" name="Freeform 35"/>
            <p:cNvSpPr>
              <a:spLocks noEditPoints="1"/>
            </p:cNvSpPr>
            <p:nvPr/>
          </p:nvSpPr>
          <p:spPr bwMode="auto">
            <a:xfrm>
              <a:off x="3060" y="2925"/>
              <a:ext cx="98" cy="129"/>
            </a:xfrm>
            <a:custGeom>
              <a:avLst/>
              <a:gdLst>
                <a:gd name="T0" fmla="*/ 582 w 52"/>
                <a:gd name="T1" fmla="*/ 684 h 60"/>
                <a:gd name="T2" fmla="*/ 658 w 52"/>
                <a:gd name="T3" fmla="*/ 836 h 60"/>
                <a:gd name="T4" fmla="*/ 658 w 52"/>
                <a:gd name="T5" fmla="*/ 1021 h 60"/>
                <a:gd name="T6" fmla="*/ 603 w 52"/>
                <a:gd name="T7" fmla="*/ 1221 h 60"/>
                <a:gd name="T8" fmla="*/ 454 w 52"/>
                <a:gd name="T9" fmla="*/ 1281 h 60"/>
                <a:gd name="T10" fmla="*/ 0 w 52"/>
                <a:gd name="T11" fmla="*/ 1281 h 60"/>
                <a:gd name="T12" fmla="*/ 28 w 52"/>
                <a:gd name="T13" fmla="*/ 1281 h 60"/>
                <a:gd name="T14" fmla="*/ 89 w 52"/>
                <a:gd name="T15" fmla="*/ 1221 h 60"/>
                <a:gd name="T16" fmla="*/ 89 w 52"/>
                <a:gd name="T17" fmla="*/ 1073 h 60"/>
                <a:gd name="T18" fmla="*/ 89 w 52"/>
                <a:gd name="T19" fmla="*/ 112 h 60"/>
                <a:gd name="T20" fmla="*/ 60 w 52"/>
                <a:gd name="T21" fmla="*/ 0 h 60"/>
                <a:gd name="T22" fmla="*/ 0 w 52"/>
                <a:gd name="T23" fmla="*/ 0 h 60"/>
                <a:gd name="T24" fmla="*/ 317 w 52"/>
                <a:gd name="T25" fmla="*/ 0 h 60"/>
                <a:gd name="T26" fmla="*/ 454 w 52"/>
                <a:gd name="T27" fmla="*/ 0 h 60"/>
                <a:gd name="T28" fmla="*/ 603 w 52"/>
                <a:gd name="T29" fmla="*/ 148 h 60"/>
                <a:gd name="T30" fmla="*/ 629 w 52"/>
                <a:gd name="T31" fmla="*/ 338 h 60"/>
                <a:gd name="T32" fmla="*/ 603 w 52"/>
                <a:gd name="T33" fmla="*/ 535 h 60"/>
                <a:gd name="T34" fmla="*/ 494 w 52"/>
                <a:gd name="T35" fmla="*/ 647 h 60"/>
                <a:gd name="T36" fmla="*/ 228 w 52"/>
                <a:gd name="T37" fmla="*/ 596 h 60"/>
                <a:gd name="T38" fmla="*/ 288 w 52"/>
                <a:gd name="T39" fmla="*/ 596 h 60"/>
                <a:gd name="T40" fmla="*/ 381 w 52"/>
                <a:gd name="T41" fmla="*/ 596 h 60"/>
                <a:gd name="T42" fmla="*/ 454 w 52"/>
                <a:gd name="T43" fmla="*/ 535 h 60"/>
                <a:gd name="T44" fmla="*/ 494 w 52"/>
                <a:gd name="T45" fmla="*/ 406 h 60"/>
                <a:gd name="T46" fmla="*/ 494 w 52"/>
                <a:gd name="T47" fmla="*/ 258 h 60"/>
                <a:gd name="T48" fmla="*/ 381 w 52"/>
                <a:gd name="T49" fmla="*/ 60 h 60"/>
                <a:gd name="T50" fmla="*/ 256 w 52"/>
                <a:gd name="T51" fmla="*/ 60 h 60"/>
                <a:gd name="T52" fmla="*/ 202 w 52"/>
                <a:gd name="T53" fmla="*/ 596 h 60"/>
                <a:gd name="T54" fmla="*/ 256 w 52"/>
                <a:gd name="T55" fmla="*/ 1221 h 60"/>
                <a:gd name="T56" fmla="*/ 430 w 52"/>
                <a:gd name="T57" fmla="*/ 1221 h 60"/>
                <a:gd name="T58" fmla="*/ 515 w 52"/>
                <a:gd name="T59" fmla="*/ 1073 h 60"/>
                <a:gd name="T60" fmla="*/ 543 w 52"/>
                <a:gd name="T61" fmla="*/ 873 h 60"/>
                <a:gd name="T62" fmla="*/ 494 w 52"/>
                <a:gd name="T63" fmla="*/ 744 h 60"/>
                <a:gd name="T64" fmla="*/ 381 w 52"/>
                <a:gd name="T65" fmla="*/ 684 h 60"/>
                <a:gd name="T66" fmla="*/ 256 w 52"/>
                <a:gd name="T67" fmla="*/ 684 h 60"/>
                <a:gd name="T68" fmla="*/ 228 w 52"/>
                <a:gd name="T69" fmla="*/ 684 h 60"/>
                <a:gd name="T70" fmla="*/ 202 w 52"/>
                <a:gd name="T71" fmla="*/ 1221 h 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"/>
                <a:gd name="T109" fmla="*/ 0 h 60"/>
                <a:gd name="T110" fmla="*/ 52 w 52"/>
                <a:gd name="T111" fmla="*/ 60 h 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" h="60">
                  <a:moveTo>
                    <a:pt x="39" y="30"/>
                  </a:moveTo>
                  <a:lnTo>
                    <a:pt x="46" y="32"/>
                  </a:lnTo>
                  <a:lnTo>
                    <a:pt x="48" y="35"/>
                  </a:lnTo>
                  <a:lnTo>
                    <a:pt x="52" y="39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0" y="53"/>
                  </a:lnTo>
                  <a:lnTo>
                    <a:pt x="48" y="57"/>
                  </a:lnTo>
                  <a:lnTo>
                    <a:pt x="43" y="60"/>
                  </a:lnTo>
                  <a:lnTo>
                    <a:pt x="36" y="60"/>
                  </a:lnTo>
                  <a:lnTo>
                    <a:pt x="27" y="60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5" y="60"/>
                  </a:lnTo>
                  <a:lnTo>
                    <a:pt x="7" y="57"/>
                  </a:lnTo>
                  <a:lnTo>
                    <a:pt x="7" y="55"/>
                  </a:lnTo>
                  <a:lnTo>
                    <a:pt x="7" y="50"/>
                  </a:lnTo>
                  <a:lnTo>
                    <a:pt x="7" y="9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3" y="3"/>
                  </a:lnTo>
                  <a:lnTo>
                    <a:pt x="48" y="7"/>
                  </a:lnTo>
                  <a:lnTo>
                    <a:pt x="50" y="12"/>
                  </a:lnTo>
                  <a:lnTo>
                    <a:pt x="50" y="16"/>
                  </a:lnTo>
                  <a:lnTo>
                    <a:pt x="50" y="21"/>
                  </a:lnTo>
                  <a:lnTo>
                    <a:pt x="48" y="25"/>
                  </a:lnTo>
                  <a:lnTo>
                    <a:pt x="43" y="28"/>
                  </a:lnTo>
                  <a:lnTo>
                    <a:pt x="39" y="30"/>
                  </a:lnTo>
                  <a:close/>
                  <a:moveTo>
                    <a:pt x="16" y="28"/>
                  </a:moveTo>
                  <a:lnTo>
                    <a:pt x="18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30" y="28"/>
                  </a:lnTo>
                  <a:lnTo>
                    <a:pt x="34" y="28"/>
                  </a:lnTo>
                  <a:lnTo>
                    <a:pt x="36" y="25"/>
                  </a:lnTo>
                  <a:lnTo>
                    <a:pt x="39" y="23"/>
                  </a:lnTo>
                  <a:lnTo>
                    <a:pt x="39" y="19"/>
                  </a:lnTo>
                  <a:lnTo>
                    <a:pt x="39" y="16"/>
                  </a:lnTo>
                  <a:lnTo>
                    <a:pt x="39" y="12"/>
                  </a:lnTo>
                  <a:lnTo>
                    <a:pt x="36" y="7"/>
                  </a:lnTo>
                  <a:lnTo>
                    <a:pt x="30" y="3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6" y="3"/>
                  </a:lnTo>
                  <a:lnTo>
                    <a:pt x="16" y="28"/>
                  </a:lnTo>
                  <a:close/>
                  <a:moveTo>
                    <a:pt x="16" y="57"/>
                  </a:moveTo>
                  <a:lnTo>
                    <a:pt x="20" y="57"/>
                  </a:lnTo>
                  <a:lnTo>
                    <a:pt x="27" y="57"/>
                  </a:lnTo>
                  <a:lnTo>
                    <a:pt x="34" y="57"/>
                  </a:lnTo>
                  <a:lnTo>
                    <a:pt x="39" y="55"/>
                  </a:lnTo>
                  <a:lnTo>
                    <a:pt x="41" y="50"/>
                  </a:lnTo>
                  <a:lnTo>
                    <a:pt x="43" y="46"/>
                  </a:lnTo>
                  <a:lnTo>
                    <a:pt x="43" y="41"/>
                  </a:lnTo>
                  <a:lnTo>
                    <a:pt x="41" y="39"/>
                  </a:lnTo>
                  <a:lnTo>
                    <a:pt x="39" y="35"/>
                  </a:lnTo>
                  <a:lnTo>
                    <a:pt x="34" y="32"/>
                  </a:lnTo>
                  <a:lnTo>
                    <a:pt x="30" y="32"/>
                  </a:lnTo>
                  <a:lnTo>
                    <a:pt x="25" y="32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5" name="Freeform 36"/>
            <p:cNvSpPr>
              <a:spLocks noEditPoints="1"/>
            </p:cNvSpPr>
            <p:nvPr/>
          </p:nvSpPr>
          <p:spPr bwMode="auto">
            <a:xfrm>
              <a:off x="3175" y="2966"/>
              <a:ext cx="72" cy="93"/>
            </a:xfrm>
            <a:custGeom>
              <a:avLst/>
              <a:gdLst>
                <a:gd name="T0" fmla="*/ 246 w 39"/>
                <a:gd name="T1" fmla="*/ 0 h 43"/>
                <a:gd name="T2" fmla="*/ 303 w 39"/>
                <a:gd name="T3" fmla="*/ 0 h 43"/>
                <a:gd name="T4" fmla="*/ 347 w 39"/>
                <a:gd name="T5" fmla="*/ 41 h 43"/>
                <a:gd name="T6" fmla="*/ 410 w 39"/>
                <a:gd name="T7" fmla="*/ 132 h 43"/>
                <a:gd name="T8" fmla="*/ 454 w 39"/>
                <a:gd name="T9" fmla="*/ 285 h 43"/>
                <a:gd name="T10" fmla="*/ 454 w 39"/>
                <a:gd name="T11" fmla="*/ 435 h 43"/>
                <a:gd name="T12" fmla="*/ 454 w 39"/>
                <a:gd name="T13" fmla="*/ 584 h 43"/>
                <a:gd name="T14" fmla="*/ 430 w 39"/>
                <a:gd name="T15" fmla="*/ 679 h 43"/>
                <a:gd name="T16" fmla="*/ 410 w 39"/>
                <a:gd name="T17" fmla="*/ 792 h 43"/>
                <a:gd name="T18" fmla="*/ 347 w 39"/>
                <a:gd name="T19" fmla="*/ 898 h 43"/>
                <a:gd name="T20" fmla="*/ 303 w 39"/>
                <a:gd name="T21" fmla="*/ 941 h 43"/>
                <a:gd name="T22" fmla="*/ 222 w 39"/>
                <a:gd name="T23" fmla="*/ 941 h 43"/>
                <a:gd name="T24" fmla="*/ 164 w 39"/>
                <a:gd name="T25" fmla="*/ 941 h 43"/>
                <a:gd name="T26" fmla="*/ 113 w 39"/>
                <a:gd name="T27" fmla="*/ 828 h 43"/>
                <a:gd name="T28" fmla="*/ 57 w 39"/>
                <a:gd name="T29" fmla="*/ 792 h 43"/>
                <a:gd name="T30" fmla="*/ 37 w 39"/>
                <a:gd name="T31" fmla="*/ 636 h 43"/>
                <a:gd name="T32" fmla="*/ 0 w 39"/>
                <a:gd name="T33" fmla="*/ 487 h 43"/>
                <a:gd name="T34" fmla="*/ 0 w 39"/>
                <a:gd name="T35" fmla="*/ 355 h 43"/>
                <a:gd name="T36" fmla="*/ 37 w 39"/>
                <a:gd name="T37" fmla="*/ 242 h 43"/>
                <a:gd name="T38" fmla="*/ 81 w 39"/>
                <a:gd name="T39" fmla="*/ 132 h 43"/>
                <a:gd name="T40" fmla="*/ 113 w 39"/>
                <a:gd name="T41" fmla="*/ 41 h 43"/>
                <a:gd name="T42" fmla="*/ 164 w 39"/>
                <a:gd name="T43" fmla="*/ 0 h 43"/>
                <a:gd name="T44" fmla="*/ 246 w 39"/>
                <a:gd name="T45" fmla="*/ 0 h 43"/>
                <a:gd name="T46" fmla="*/ 222 w 39"/>
                <a:gd name="T47" fmla="*/ 41 h 43"/>
                <a:gd name="T48" fmla="*/ 188 w 39"/>
                <a:gd name="T49" fmla="*/ 89 h 43"/>
                <a:gd name="T50" fmla="*/ 164 w 39"/>
                <a:gd name="T51" fmla="*/ 89 h 43"/>
                <a:gd name="T52" fmla="*/ 140 w 39"/>
                <a:gd name="T53" fmla="*/ 132 h 43"/>
                <a:gd name="T54" fmla="*/ 113 w 39"/>
                <a:gd name="T55" fmla="*/ 192 h 43"/>
                <a:gd name="T56" fmla="*/ 113 w 39"/>
                <a:gd name="T57" fmla="*/ 285 h 43"/>
                <a:gd name="T58" fmla="*/ 81 w 39"/>
                <a:gd name="T59" fmla="*/ 394 h 43"/>
                <a:gd name="T60" fmla="*/ 113 w 39"/>
                <a:gd name="T61" fmla="*/ 584 h 43"/>
                <a:gd name="T62" fmla="*/ 140 w 39"/>
                <a:gd name="T63" fmla="*/ 748 h 43"/>
                <a:gd name="T64" fmla="*/ 188 w 39"/>
                <a:gd name="T65" fmla="*/ 828 h 43"/>
                <a:gd name="T66" fmla="*/ 246 w 39"/>
                <a:gd name="T67" fmla="*/ 898 h 43"/>
                <a:gd name="T68" fmla="*/ 303 w 39"/>
                <a:gd name="T69" fmla="*/ 828 h 43"/>
                <a:gd name="T70" fmla="*/ 347 w 39"/>
                <a:gd name="T71" fmla="*/ 792 h 43"/>
                <a:gd name="T72" fmla="*/ 371 w 39"/>
                <a:gd name="T73" fmla="*/ 679 h 43"/>
                <a:gd name="T74" fmla="*/ 371 w 39"/>
                <a:gd name="T75" fmla="*/ 547 h 43"/>
                <a:gd name="T76" fmla="*/ 371 w 39"/>
                <a:gd name="T77" fmla="*/ 394 h 43"/>
                <a:gd name="T78" fmla="*/ 347 w 39"/>
                <a:gd name="T79" fmla="*/ 242 h 43"/>
                <a:gd name="T80" fmla="*/ 327 w 39"/>
                <a:gd name="T81" fmla="*/ 132 h 43"/>
                <a:gd name="T82" fmla="*/ 266 w 39"/>
                <a:gd name="T83" fmla="*/ 89 h 43"/>
                <a:gd name="T84" fmla="*/ 222 w 39"/>
                <a:gd name="T85" fmla="*/ 41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21" y="0"/>
                  </a:moveTo>
                  <a:lnTo>
                    <a:pt x="26" y="0"/>
                  </a:lnTo>
                  <a:lnTo>
                    <a:pt x="30" y="2"/>
                  </a:lnTo>
                  <a:lnTo>
                    <a:pt x="35" y="6"/>
                  </a:lnTo>
                  <a:lnTo>
                    <a:pt x="39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7" y="31"/>
                  </a:lnTo>
                  <a:lnTo>
                    <a:pt x="35" y="36"/>
                  </a:lnTo>
                  <a:lnTo>
                    <a:pt x="30" y="41"/>
                  </a:lnTo>
                  <a:lnTo>
                    <a:pt x="26" y="43"/>
                  </a:lnTo>
                  <a:lnTo>
                    <a:pt x="19" y="43"/>
                  </a:lnTo>
                  <a:lnTo>
                    <a:pt x="14" y="43"/>
                  </a:lnTo>
                  <a:lnTo>
                    <a:pt x="10" y="38"/>
                  </a:lnTo>
                  <a:lnTo>
                    <a:pt x="5" y="36"/>
                  </a:lnTo>
                  <a:lnTo>
                    <a:pt x="3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7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1" y="0"/>
                  </a:lnTo>
                  <a:close/>
                  <a:moveTo>
                    <a:pt x="19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9"/>
                  </a:lnTo>
                  <a:lnTo>
                    <a:pt x="10" y="13"/>
                  </a:lnTo>
                  <a:lnTo>
                    <a:pt x="7" y="18"/>
                  </a:lnTo>
                  <a:lnTo>
                    <a:pt x="10" y="27"/>
                  </a:lnTo>
                  <a:lnTo>
                    <a:pt x="12" y="34"/>
                  </a:lnTo>
                  <a:lnTo>
                    <a:pt x="16" y="38"/>
                  </a:lnTo>
                  <a:lnTo>
                    <a:pt x="21" y="41"/>
                  </a:lnTo>
                  <a:lnTo>
                    <a:pt x="26" y="38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2" y="18"/>
                  </a:lnTo>
                  <a:lnTo>
                    <a:pt x="30" y="11"/>
                  </a:lnTo>
                  <a:lnTo>
                    <a:pt x="28" y="6"/>
                  </a:lnTo>
                  <a:lnTo>
                    <a:pt x="23" y="4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6" name="Freeform 37"/>
            <p:cNvSpPr>
              <a:spLocks noEditPoints="1"/>
            </p:cNvSpPr>
            <p:nvPr/>
          </p:nvSpPr>
          <p:spPr bwMode="auto">
            <a:xfrm>
              <a:off x="3260" y="2966"/>
              <a:ext cx="72" cy="93"/>
            </a:xfrm>
            <a:custGeom>
              <a:avLst/>
              <a:gdLst>
                <a:gd name="T0" fmla="*/ 246 w 39"/>
                <a:gd name="T1" fmla="*/ 0 h 43"/>
                <a:gd name="T2" fmla="*/ 290 w 39"/>
                <a:gd name="T3" fmla="*/ 0 h 43"/>
                <a:gd name="T4" fmla="*/ 347 w 39"/>
                <a:gd name="T5" fmla="*/ 41 h 43"/>
                <a:gd name="T6" fmla="*/ 395 w 39"/>
                <a:gd name="T7" fmla="*/ 132 h 43"/>
                <a:gd name="T8" fmla="*/ 454 w 39"/>
                <a:gd name="T9" fmla="*/ 285 h 43"/>
                <a:gd name="T10" fmla="*/ 454 w 39"/>
                <a:gd name="T11" fmla="*/ 435 h 43"/>
                <a:gd name="T12" fmla="*/ 454 w 39"/>
                <a:gd name="T13" fmla="*/ 584 h 43"/>
                <a:gd name="T14" fmla="*/ 415 w 39"/>
                <a:gd name="T15" fmla="*/ 679 h 43"/>
                <a:gd name="T16" fmla="*/ 395 w 39"/>
                <a:gd name="T17" fmla="*/ 792 h 43"/>
                <a:gd name="T18" fmla="*/ 347 w 39"/>
                <a:gd name="T19" fmla="*/ 898 h 43"/>
                <a:gd name="T20" fmla="*/ 290 w 39"/>
                <a:gd name="T21" fmla="*/ 941 h 43"/>
                <a:gd name="T22" fmla="*/ 209 w 39"/>
                <a:gd name="T23" fmla="*/ 941 h 43"/>
                <a:gd name="T24" fmla="*/ 164 w 39"/>
                <a:gd name="T25" fmla="*/ 941 h 43"/>
                <a:gd name="T26" fmla="*/ 105 w 39"/>
                <a:gd name="T27" fmla="*/ 828 h 43"/>
                <a:gd name="T28" fmla="*/ 57 w 39"/>
                <a:gd name="T29" fmla="*/ 792 h 43"/>
                <a:gd name="T30" fmla="*/ 24 w 39"/>
                <a:gd name="T31" fmla="*/ 636 h 43"/>
                <a:gd name="T32" fmla="*/ 0 w 39"/>
                <a:gd name="T33" fmla="*/ 487 h 43"/>
                <a:gd name="T34" fmla="*/ 0 w 39"/>
                <a:gd name="T35" fmla="*/ 355 h 43"/>
                <a:gd name="T36" fmla="*/ 24 w 39"/>
                <a:gd name="T37" fmla="*/ 242 h 43"/>
                <a:gd name="T38" fmla="*/ 81 w 39"/>
                <a:gd name="T39" fmla="*/ 132 h 43"/>
                <a:gd name="T40" fmla="*/ 105 w 39"/>
                <a:gd name="T41" fmla="*/ 41 h 43"/>
                <a:gd name="T42" fmla="*/ 164 w 39"/>
                <a:gd name="T43" fmla="*/ 0 h 43"/>
                <a:gd name="T44" fmla="*/ 246 w 39"/>
                <a:gd name="T45" fmla="*/ 0 h 43"/>
                <a:gd name="T46" fmla="*/ 209 w 39"/>
                <a:gd name="T47" fmla="*/ 41 h 43"/>
                <a:gd name="T48" fmla="*/ 188 w 39"/>
                <a:gd name="T49" fmla="*/ 89 h 43"/>
                <a:gd name="T50" fmla="*/ 164 w 39"/>
                <a:gd name="T51" fmla="*/ 89 h 43"/>
                <a:gd name="T52" fmla="*/ 126 w 39"/>
                <a:gd name="T53" fmla="*/ 132 h 43"/>
                <a:gd name="T54" fmla="*/ 105 w 39"/>
                <a:gd name="T55" fmla="*/ 192 h 43"/>
                <a:gd name="T56" fmla="*/ 105 w 39"/>
                <a:gd name="T57" fmla="*/ 285 h 43"/>
                <a:gd name="T58" fmla="*/ 81 w 39"/>
                <a:gd name="T59" fmla="*/ 394 h 43"/>
                <a:gd name="T60" fmla="*/ 105 w 39"/>
                <a:gd name="T61" fmla="*/ 584 h 43"/>
                <a:gd name="T62" fmla="*/ 126 w 39"/>
                <a:gd name="T63" fmla="*/ 748 h 43"/>
                <a:gd name="T64" fmla="*/ 188 w 39"/>
                <a:gd name="T65" fmla="*/ 828 h 43"/>
                <a:gd name="T66" fmla="*/ 246 w 39"/>
                <a:gd name="T67" fmla="*/ 898 h 43"/>
                <a:gd name="T68" fmla="*/ 290 w 39"/>
                <a:gd name="T69" fmla="*/ 828 h 43"/>
                <a:gd name="T70" fmla="*/ 347 w 39"/>
                <a:gd name="T71" fmla="*/ 792 h 43"/>
                <a:gd name="T72" fmla="*/ 371 w 39"/>
                <a:gd name="T73" fmla="*/ 679 h 43"/>
                <a:gd name="T74" fmla="*/ 371 w 39"/>
                <a:gd name="T75" fmla="*/ 547 h 43"/>
                <a:gd name="T76" fmla="*/ 371 w 39"/>
                <a:gd name="T77" fmla="*/ 394 h 43"/>
                <a:gd name="T78" fmla="*/ 347 w 39"/>
                <a:gd name="T79" fmla="*/ 242 h 43"/>
                <a:gd name="T80" fmla="*/ 314 w 39"/>
                <a:gd name="T81" fmla="*/ 132 h 43"/>
                <a:gd name="T82" fmla="*/ 266 w 39"/>
                <a:gd name="T83" fmla="*/ 89 h 43"/>
                <a:gd name="T84" fmla="*/ 209 w 39"/>
                <a:gd name="T85" fmla="*/ 41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21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9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9" y="38"/>
                  </a:lnTo>
                  <a:lnTo>
                    <a:pt x="5" y="36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7" y="6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1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9"/>
                  </a:lnTo>
                  <a:lnTo>
                    <a:pt x="9" y="13"/>
                  </a:lnTo>
                  <a:lnTo>
                    <a:pt x="7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8"/>
                  </a:lnTo>
                  <a:lnTo>
                    <a:pt x="21" y="41"/>
                  </a:lnTo>
                  <a:lnTo>
                    <a:pt x="25" y="38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2" y="18"/>
                  </a:lnTo>
                  <a:lnTo>
                    <a:pt x="30" y="11"/>
                  </a:lnTo>
                  <a:lnTo>
                    <a:pt x="27" y="6"/>
                  </a:lnTo>
                  <a:lnTo>
                    <a:pt x="23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7" name="Freeform 38"/>
            <p:cNvSpPr>
              <a:spLocks/>
            </p:cNvSpPr>
            <p:nvPr/>
          </p:nvSpPr>
          <p:spPr bwMode="auto">
            <a:xfrm>
              <a:off x="3340" y="2921"/>
              <a:ext cx="86" cy="133"/>
            </a:xfrm>
            <a:custGeom>
              <a:avLst/>
              <a:gdLst>
                <a:gd name="T0" fmla="*/ 172 w 46"/>
                <a:gd name="T1" fmla="*/ 828 h 62"/>
                <a:gd name="T2" fmla="*/ 338 w 46"/>
                <a:gd name="T3" fmla="*/ 571 h 62"/>
                <a:gd name="T4" fmla="*/ 366 w 46"/>
                <a:gd name="T5" fmla="*/ 534 h 62"/>
                <a:gd name="T6" fmla="*/ 366 w 46"/>
                <a:gd name="T7" fmla="*/ 534 h 62"/>
                <a:gd name="T8" fmla="*/ 338 w 46"/>
                <a:gd name="T9" fmla="*/ 483 h 62"/>
                <a:gd name="T10" fmla="*/ 308 w 46"/>
                <a:gd name="T11" fmla="*/ 483 h 62"/>
                <a:gd name="T12" fmla="*/ 535 w 46"/>
                <a:gd name="T13" fmla="*/ 483 h 62"/>
                <a:gd name="T14" fmla="*/ 451 w 46"/>
                <a:gd name="T15" fmla="*/ 483 h 62"/>
                <a:gd name="T16" fmla="*/ 391 w 46"/>
                <a:gd name="T17" fmla="*/ 571 h 62"/>
                <a:gd name="T18" fmla="*/ 391 w 46"/>
                <a:gd name="T19" fmla="*/ 1058 h 62"/>
                <a:gd name="T20" fmla="*/ 475 w 46"/>
                <a:gd name="T21" fmla="*/ 1206 h 62"/>
                <a:gd name="T22" fmla="*/ 503 w 46"/>
                <a:gd name="T23" fmla="*/ 1251 h 62"/>
                <a:gd name="T24" fmla="*/ 563 w 46"/>
                <a:gd name="T25" fmla="*/ 1311 h 62"/>
                <a:gd name="T26" fmla="*/ 308 w 46"/>
                <a:gd name="T27" fmla="*/ 1311 h 62"/>
                <a:gd name="T28" fmla="*/ 338 w 46"/>
                <a:gd name="T29" fmla="*/ 1311 h 62"/>
                <a:gd name="T30" fmla="*/ 366 w 46"/>
                <a:gd name="T31" fmla="*/ 1251 h 62"/>
                <a:gd name="T32" fmla="*/ 338 w 46"/>
                <a:gd name="T33" fmla="*/ 1206 h 62"/>
                <a:gd name="T34" fmla="*/ 172 w 46"/>
                <a:gd name="T35" fmla="*/ 828 h 62"/>
                <a:gd name="T36" fmla="*/ 172 w 46"/>
                <a:gd name="T37" fmla="*/ 1206 h 62"/>
                <a:gd name="T38" fmla="*/ 196 w 46"/>
                <a:gd name="T39" fmla="*/ 1251 h 62"/>
                <a:gd name="T40" fmla="*/ 234 w 46"/>
                <a:gd name="T41" fmla="*/ 1311 h 62"/>
                <a:gd name="T42" fmla="*/ 254 w 46"/>
                <a:gd name="T43" fmla="*/ 1311 h 62"/>
                <a:gd name="T44" fmla="*/ 0 w 46"/>
                <a:gd name="T45" fmla="*/ 1311 h 62"/>
                <a:gd name="T46" fmla="*/ 60 w 46"/>
                <a:gd name="T47" fmla="*/ 1311 h 62"/>
                <a:gd name="T48" fmla="*/ 60 w 46"/>
                <a:gd name="T49" fmla="*/ 1251 h 62"/>
                <a:gd name="T50" fmla="*/ 84 w 46"/>
                <a:gd name="T51" fmla="*/ 1105 h 62"/>
                <a:gd name="T52" fmla="*/ 84 w 46"/>
                <a:gd name="T53" fmla="*/ 189 h 62"/>
                <a:gd name="T54" fmla="*/ 60 w 46"/>
                <a:gd name="T55" fmla="*/ 109 h 62"/>
                <a:gd name="T56" fmla="*/ 60 w 46"/>
                <a:gd name="T57" fmla="*/ 109 h 62"/>
                <a:gd name="T58" fmla="*/ 39 w 46"/>
                <a:gd name="T59" fmla="*/ 109 h 62"/>
                <a:gd name="T60" fmla="*/ 0 w 46"/>
                <a:gd name="T61" fmla="*/ 109 h 62"/>
                <a:gd name="T62" fmla="*/ 172 w 46"/>
                <a:gd name="T63" fmla="*/ 0 h 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6"/>
                <a:gd name="T97" fmla="*/ 0 h 62"/>
                <a:gd name="T98" fmla="*/ 46 w 46"/>
                <a:gd name="T99" fmla="*/ 62 h 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6" h="62">
                  <a:moveTo>
                    <a:pt x="14" y="0"/>
                  </a:moveTo>
                  <a:lnTo>
                    <a:pt x="14" y="39"/>
                  </a:lnTo>
                  <a:lnTo>
                    <a:pt x="25" y="30"/>
                  </a:lnTo>
                  <a:lnTo>
                    <a:pt x="28" y="27"/>
                  </a:lnTo>
                  <a:lnTo>
                    <a:pt x="30" y="25"/>
                  </a:lnTo>
                  <a:lnTo>
                    <a:pt x="28" y="23"/>
                  </a:lnTo>
                  <a:lnTo>
                    <a:pt x="25" y="23"/>
                  </a:lnTo>
                  <a:lnTo>
                    <a:pt x="44" y="23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34" y="25"/>
                  </a:lnTo>
                  <a:lnTo>
                    <a:pt x="32" y="27"/>
                  </a:lnTo>
                  <a:lnTo>
                    <a:pt x="21" y="37"/>
                  </a:lnTo>
                  <a:lnTo>
                    <a:pt x="32" y="50"/>
                  </a:lnTo>
                  <a:lnTo>
                    <a:pt x="37" y="55"/>
                  </a:lnTo>
                  <a:lnTo>
                    <a:pt x="39" y="57"/>
                  </a:lnTo>
                  <a:lnTo>
                    <a:pt x="41" y="59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25" y="62"/>
                  </a:lnTo>
                  <a:lnTo>
                    <a:pt x="28" y="62"/>
                  </a:lnTo>
                  <a:lnTo>
                    <a:pt x="30" y="59"/>
                  </a:lnTo>
                  <a:lnTo>
                    <a:pt x="28" y="57"/>
                  </a:lnTo>
                  <a:lnTo>
                    <a:pt x="28" y="55"/>
                  </a:lnTo>
                  <a:lnTo>
                    <a:pt x="14" y="39"/>
                  </a:lnTo>
                  <a:lnTo>
                    <a:pt x="14" y="52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6" y="59"/>
                  </a:lnTo>
                  <a:lnTo>
                    <a:pt x="16" y="62"/>
                  </a:lnTo>
                  <a:lnTo>
                    <a:pt x="19" y="62"/>
                  </a:lnTo>
                  <a:lnTo>
                    <a:pt x="21" y="62"/>
                  </a:lnTo>
                  <a:lnTo>
                    <a:pt x="0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5" y="59"/>
                  </a:lnTo>
                  <a:lnTo>
                    <a:pt x="7" y="57"/>
                  </a:lnTo>
                  <a:lnTo>
                    <a:pt x="7" y="52"/>
                  </a:lnTo>
                  <a:lnTo>
                    <a:pt x="7" y="16"/>
                  </a:lnTo>
                  <a:lnTo>
                    <a:pt x="7" y="9"/>
                  </a:lnTo>
                  <a:lnTo>
                    <a:pt x="7" y="7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8" name="Freeform 39"/>
            <p:cNvSpPr>
              <a:spLocks/>
            </p:cNvSpPr>
            <p:nvPr/>
          </p:nvSpPr>
          <p:spPr bwMode="auto">
            <a:xfrm>
              <a:off x="3522" y="2940"/>
              <a:ext cx="47" cy="119"/>
            </a:xfrm>
            <a:custGeom>
              <a:avLst/>
              <a:gdLst>
                <a:gd name="T0" fmla="*/ 173 w 25"/>
                <a:gd name="T1" fmla="*/ 0 h 55"/>
                <a:gd name="T2" fmla="*/ 173 w 25"/>
                <a:gd name="T3" fmla="*/ 305 h 55"/>
                <a:gd name="T4" fmla="*/ 310 w 25"/>
                <a:gd name="T5" fmla="*/ 305 h 55"/>
                <a:gd name="T6" fmla="*/ 310 w 25"/>
                <a:gd name="T7" fmla="*/ 355 h 55"/>
                <a:gd name="T8" fmla="*/ 173 w 25"/>
                <a:gd name="T9" fmla="*/ 355 h 55"/>
                <a:gd name="T10" fmla="*/ 173 w 25"/>
                <a:gd name="T11" fmla="*/ 904 h 55"/>
                <a:gd name="T12" fmla="*/ 173 w 25"/>
                <a:gd name="T13" fmla="*/ 1010 h 55"/>
                <a:gd name="T14" fmla="*/ 197 w 25"/>
                <a:gd name="T15" fmla="*/ 1054 h 55"/>
                <a:gd name="T16" fmla="*/ 197 w 25"/>
                <a:gd name="T17" fmla="*/ 1054 h 55"/>
                <a:gd name="T18" fmla="*/ 226 w 25"/>
                <a:gd name="T19" fmla="*/ 1054 h 55"/>
                <a:gd name="T20" fmla="*/ 258 w 25"/>
                <a:gd name="T21" fmla="*/ 1054 h 55"/>
                <a:gd name="T22" fmla="*/ 286 w 25"/>
                <a:gd name="T23" fmla="*/ 1054 h 55"/>
                <a:gd name="T24" fmla="*/ 286 w 25"/>
                <a:gd name="T25" fmla="*/ 1054 h 55"/>
                <a:gd name="T26" fmla="*/ 286 w 25"/>
                <a:gd name="T27" fmla="*/ 1010 h 55"/>
                <a:gd name="T28" fmla="*/ 310 w 25"/>
                <a:gd name="T29" fmla="*/ 1010 h 55"/>
                <a:gd name="T30" fmla="*/ 286 w 25"/>
                <a:gd name="T31" fmla="*/ 1095 h 55"/>
                <a:gd name="T32" fmla="*/ 258 w 25"/>
                <a:gd name="T33" fmla="*/ 1166 h 55"/>
                <a:gd name="T34" fmla="*/ 226 w 25"/>
                <a:gd name="T35" fmla="*/ 1203 h 55"/>
                <a:gd name="T36" fmla="*/ 197 w 25"/>
                <a:gd name="T37" fmla="*/ 1203 h 55"/>
                <a:gd name="T38" fmla="*/ 173 w 25"/>
                <a:gd name="T39" fmla="*/ 1203 h 55"/>
                <a:gd name="T40" fmla="*/ 152 w 25"/>
                <a:gd name="T41" fmla="*/ 1166 h 55"/>
                <a:gd name="T42" fmla="*/ 113 w 25"/>
                <a:gd name="T43" fmla="*/ 1166 h 55"/>
                <a:gd name="T44" fmla="*/ 85 w 25"/>
                <a:gd name="T45" fmla="*/ 1095 h 55"/>
                <a:gd name="T46" fmla="*/ 85 w 25"/>
                <a:gd name="T47" fmla="*/ 1054 h 55"/>
                <a:gd name="T48" fmla="*/ 85 w 25"/>
                <a:gd name="T49" fmla="*/ 941 h 55"/>
                <a:gd name="T50" fmla="*/ 85 w 25"/>
                <a:gd name="T51" fmla="*/ 355 h 55"/>
                <a:gd name="T52" fmla="*/ 0 w 25"/>
                <a:gd name="T53" fmla="*/ 355 h 55"/>
                <a:gd name="T54" fmla="*/ 0 w 25"/>
                <a:gd name="T55" fmla="*/ 305 h 55"/>
                <a:gd name="T56" fmla="*/ 39 w 25"/>
                <a:gd name="T57" fmla="*/ 305 h 55"/>
                <a:gd name="T58" fmla="*/ 60 w 25"/>
                <a:gd name="T59" fmla="*/ 262 h 55"/>
                <a:gd name="T60" fmla="*/ 85 w 25"/>
                <a:gd name="T61" fmla="*/ 193 h 55"/>
                <a:gd name="T62" fmla="*/ 152 w 25"/>
                <a:gd name="T63" fmla="*/ 113 h 55"/>
                <a:gd name="T64" fmla="*/ 152 w 25"/>
                <a:gd name="T65" fmla="*/ 41 h 55"/>
                <a:gd name="T66" fmla="*/ 173 w 25"/>
                <a:gd name="T67" fmla="*/ 0 h 55"/>
                <a:gd name="T68" fmla="*/ 173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4" y="0"/>
                  </a:moveTo>
                  <a:lnTo>
                    <a:pt x="14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3" y="50"/>
                  </a:lnTo>
                  <a:lnTo>
                    <a:pt x="21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2" y="53"/>
                  </a:lnTo>
                  <a:lnTo>
                    <a:pt x="9" y="53"/>
                  </a:lnTo>
                  <a:lnTo>
                    <a:pt x="7" y="50"/>
                  </a:lnTo>
                  <a:lnTo>
                    <a:pt x="7" y="48"/>
                  </a:lnTo>
                  <a:lnTo>
                    <a:pt x="7" y="43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7" y="9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099" name="Freeform 40"/>
            <p:cNvSpPr>
              <a:spLocks/>
            </p:cNvSpPr>
            <p:nvPr/>
          </p:nvSpPr>
          <p:spPr bwMode="auto">
            <a:xfrm>
              <a:off x="3574" y="2921"/>
              <a:ext cx="82" cy="133"/>
            </a:xfrm>
            <a:custGeom>
              <a:avLst/>
              <a:gdLst>
                <a:gd name="T0" fmla="*/ 175 w 43"/>
                <a:gd name="T1" fmla="*/ 631 h 62"/>
                <a:gd name="T2" fmla="*/ 261 w 43"/>
                <a:gd name="T3" fmla="*/ 483 h 62"/>
                <a:gd name="T4" fmla="*/ 353 w 43"/>
                <a:gd name="T5" fmla="*/ 446 h 62"/>
                <a:gd name="T6" fmla="*/ 410 w 43"/>
                <a:gd name="T7" fmla="*/ 483 h 62"/>
                <a:gd name="T8" fmla="*/ 481 w 43"/>
                <a:gd name="T9" fmla="*/ 631 h 62"/>
                <a:gd name="T10" fmla="*/ 481 w 43"/>
                <a:gd name="T11" fmla="*/ 828 h 62"/>
                <a:gd name="T12" fmla="*/ 481 w 43"/>
                <a:gd name="T13" fmla="*/ 1206 h 62"/>
                <a:gd name="T14" fmla="*/ 498 w 43"/>
                <a:gd name="T15" fmla="*/ 1251 h 62"/>
                <a:gd name="T16" fmla="*/ 542 w 43"/>
                <a:gd name="T17" fmla="*/ 1311 h 62"/>
                <a:gd name="T18" fmla="*/ 566 w 43"/>
                <a:gd name="T19" fmla="*/ 1311 h 62"/>
                <a:gd name="T20" fmla="*/ 334 w 43"/>
                <a:gd name="T21" fmla="*/ 1311 h 62"/>
                <a:gd name="T22" fmla="*/ 353 w 43"/>
                <a:gd name="T23" fmla="*/ 1311 h 62"/>
                <a:gd name="T24" fmla="*/ 381 w 43"/>
                <a:gd name="T25" fmla="*/ 1251 h 62"/>
                <a:gd name="T26" fmla="*/ 381 w 43"/>
                <a:gd name="T27" fmla="*/ 1206 h 62"/>
                <a:gd name="T28" fmla="*/ 381 w 43"/>
                <a:gd name="T29" fmla="*/ 828 h 62"/>
                <a:gd name="T30" fmla="*/ 381 w 43"/>
                <a:gd name="T31" fmla="*/ 631 h 62"/>
                <a:gd name="T32" fmla="*/ 353 w 43"/>
                <a:gd name="T33" fmla="*/ 571 h 62"/>
                <a:gd name="T34" fmla="*/ 292 w 43"/>
                <a:gd name="T35" fmla="*/ 571 h 62"/>
                <a:gd name="T36" fmla="*/ 236 w 43"/>
                <a:gd name="T37" fmla="*/ 571 h 62"/>
                <a:gd name="T38" fmla="*/ 175 w 43"/>
                <a:gd name="T39" fmla="*/ 680 h 62"/>
                <a:gd name="T40" fmla="*/ 175 w 43"/>
                <a:gd name="T41" fmla="*/ 1206 h 62"/>
                <a:gd name="T42" fmla="*/ 175 w 43"/>
                <a:gd name="T43" fmla="*/ 1251 h 62"/>
                <a:gd name="T44" fmla="*/ 215 w 43"/>
                <a:gd name="T45" fmla="*/ 1311 h 62"/>
                <a:gd name="T46" fmla="*/ 236 w 43"/>
                <a:gd name="T47" fmla="*/ 1311 h 62"/>
                <a:gd name="T48" fmla="*/ 0 w 43"/>
                <a:gd name="T49" fmla="*/ 1311 h 62"/>
                <a:gd name="T50" fmla="*/ 29 w 43"/>
                <a:gd name="T51" fmla="*/ 1311 h 62"/>
                <a:gd name="T52" fmla="*/ 55 w 43"/>
                <a:gd name="T53" fmla="*/ 1251 h 62"/>
                <a:gd name="T54" fmla="*/ 55 w 43"/>
                <a:gd name="T55" fmla="*/ 1105 h 62"/>
                <a:gd name="T56" fmla="*/ 55 w 43"/>
                <a:gd name="T57" fmla="*/ 189 h 62"/>
                <a:gd name="T58" fmla="*/ 55 w 43"/>
                <a:gd name="T59" fmla="*/ 109 h 62"/>
                <a:gd name="T60" fmla="*/ 29 w 43"/>
                <a:gd name="T61" fmla="*/ 109 h 62"/>
                <a:gd name="T62" fmla="*/ 29 w 43"/>
                <a:gd name="T63" fmla="*/ 109 h 62"/>
                <a:gd name="T64" fmla="*/ 0 w 43"/>
                <a:gd name="T65" fmla="*/ 109 h 62"/>
                <a:gd name="T66" fmla="*/ 175 w 43"/>
                <a:gd name="T67" fmla="*/ 0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"/>
                <a:gd name="T103" fmla="*/ 0 h 62"/>
                <a:gd name="T104" fmla="*/ 43 w 43"/>
                <a:gd name="T105" fmla="*/ 62 h 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" h="62">
                  <a:moveTo>
                    <a:pt x="13" y="0"/>
                  </a:moveTo>
                  <a:lnTo>
                    <a:pt x="13" y="30"/>
                  </a:lnTo>
                  <a:lnTo>
                    <a:pt x="18" y="25"/>
                  </a:lnTo>
                  <a:lnTo>
                    <a:pt x="20" y="23"/>
                  </a:lnTo>
                  <a:lnTo>
                    <a:pt x="22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1" y="23"/>
                  </a:lnTo>
                  <a:lnTo>
                    <a:pt x="34" y="25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9"/>
                  </a:lnTo>
                  <a:lnTo>
                    <a:pt x="36" y="52"/>
                  </a:lnTo>
                  <a:lnTo>
                    <a:pt x="36" y="57"/>
                  </a:lnTo>
                  <a:lnTo>
                    <a:pt x="38" y="59"/>
                  </a:lnTo>
                  <a:lnTo>
                    <a:pt x="38" y="62"/>
                  </a:lnTo>
                  <a:lnTo>
                    <a:pt x="41" y="62"/>
                  </a:lnTo>
                  <a:lnTo>
                    <a:pt x="43" y="62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9" y="59"/>
                  </a:lnTo>
                  <a:lnTo>
                    <a:pt x="29" y="57"/>
                  </a:lnTo>
                  <a:lnTo>
                    <a:pt x="29" y="52"/>
                  </a:lnTo>
                  <a:lnTo>
                    <a:pt x="29" y="39"/>
                  </a:lnTo>
                  <a:lnTo>
                    <a:pt x="29" y="34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2" y="27"/>
                  </a:lnTo>
                  <a:lnTo>
                    <a:pt x="20" y="27"/>
                  </a:lnTo>
                  <a:lnTo>
                    <a:pt x="18" y="27"/>
                  </a:lnTo>
                  <a:lnTo>
                    <a:pt x="16" y="30"/>
                  </a:lnTo>
                  <a:lnTo>
                    <a:pt x="13" y="32"/>
                  </a:lnTo>
                  <a:lnTo>
                    <a:pt x="13" y="52"/>
                  </a:lnTo>
                  <a:lnTo>
                    <a:pt x="13" y="57"/>
                  </a:lnTo>
                  <a:lnTo>
                    <a:pt x="13" y="59"/>
                  </a:lnTo>
                  <a:lnTo>
                    <a:pt x="13" y="62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4" y="52"/>
                  </a:lnTo>
                  <a:lnTo>
                    <a:pt x="4" y="16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0" name="Freeform 41"/>
            <p:cNvSpPr>
              <a:spLocks noEditPoints="1"/>
            </p:cNvSpPr>
            <p:nvPr/>
          </p:nvSpPr>
          <p:spPr bwMode="auto">
            <a:xfrm>
              <a:off x="3663" y="2966"/>
              <a:ext cx="68" cy="93"/>
            </a:xfrm>
            <a:custGeom>
              <a:avLst/>
              <a:gdLst>
                <a:gd name="T0" fmla="*/ 178 w 37"/>
                <a:gd name="T1" fmla="*/ 828 h 43"/>
                <a:gd name="T2" fmla="*/ 136 w 37"/>
                <a:gd name="T3" fmla="*/ 941 h 43"/>
                <a:gd name="T4" fmla="*/ 57 w 37"/>
                <a:gd name="T5" fmla="*/ 941 h 43"/>
                <a:gd name="T6" fmla="*/ 0 w 37"/>
                <a:gd name="T7" fmla="*/ 792 h 43"/>
                <a:gd name="T8" fmla="*/ 0 w 37"/>
                <a:gd name="T9" fmla="*/ 636 h 43"/>
                <a:gd name="T10" fmla="*/ 37 w 37"/>
                <a:gd name="T11" fmla="*/ 547 h 43"/>
                <a:gd name="T12" fmla="*/ 162 w 37"/>
                <a:gd name="T13" fmla="*/ 394 h 43"/>
                <a:gd name="T14" fmla="*/ 261 w 37"/>
                <a:gd name="T15" fmla="*/ 285 h 43"/>
                <a:gd name="T16" fmla="*/ 243 w 37"/>
                <a:gd name="T17" fmla="*/ 89 h 43"/>
                <a:gd name="T18" fmla="*/ 162 w 37"/>
                <a:gd name="T19" fmla="*/ 41 h 43"/>
                <a:gd name="T20" fmla="*/ 112 w 37"/>
                <a:gd name="T21" fmla="*/ 89 h 43"/>
                <a:gd name="T22" fmla="*/ 112 w 37"/>
                <a:gd name="T23" fmla="*/ 192 h 43"/>
                <a:gd name="T24" fmla="*/ 112 w 37"/>
                <a:gd name="T25" fmla="*/ 285 h 43"/>
                <a:gd name="T26" fmla="*/ 81 w 37"/>
                <a:gd name="T27" fmla="*/ 355 h 43"/>
                <a:gd name="T28" fmla="*/ 37 w 37"/>
                <a:gd name="T29" fmla="*/ 355 h 43"/>
                <a:gd name="T30" fmla="*/ 37 w 37"/>
                <a:gd name="T31" fmla="*/ 285 h 43"/>
                <a:gd name="T32" fmla="*/ 37 w 37"/>
                <a:gd name="T33" fmla="*/ 132 h 43"/>
                <a:gd name="T34" fmla="*/ 112 w 37"/>
                <a:gd name="T35" fmla="*/ 0 h 43"/>
                <a:gd name="T36" fmla="*/ 243 w 37"/>
                <a:gd name="T37" fmla="*/ 0 h 43"/>
                <a:gd name="T38" fmla="*/ 318 w 37"/>
                <a:gd name="T39" fmla="*/ 89 h 43"/>
                <a:gd name="T40" fmla="*/ 342 w 37"/>
                <a:gd name="T41" fmla="*/ 192 h 43"/>
                <a:gd name="T42" fmla="*/ 342 w 37"/>
                <a:gd name="T43" fmla="*/ 584 h 43"/>
                <a:gd name="T44" fmla="*/ 342 w 37"/>
                <a:gd name="T45" fmla="*/ 748 h 43"/>
                <a:gd name="T46" fmla="*/ 342 w 37"/>
                <a:gd name="T47" fmla="*/ 792 h 43"/>
                <a:gd name="T48" fmla="*/ 364 w 37"/>
                <a:gd name="T49" fmla="*/ 792 h 43"/>
                <a:gd name="T50" fmla="*/ 364 w 37"/>
                <a:gd name="T51" fmla="*/ 792 h 43"/>
                <a:gd name="T52" fmla="*/ 423 w 37"/>
                <a:gd name="T53" fmla="*/ 748 h 43"/>
                <a:gd name="T54" fmla="*/ 364 w 37"/>
                <a:gd name="T55" fmla="*/ 898 h 43"/>
                <a:gd name="T56" fmla="*/ 287 w 37"/>
                <a:gd name="T57" fmla="*/ 941 h 43"/>
                <a:gd name="T58" fmla="*/ 261 w 37"/>
                <a:gd name="T59" fmla="*/ 828 h 43"/>
                <a:gd name="T60" fmla="*/ 261 w 37"/>
                <a:gd name="T61" fmla="*/ 748 h 43"/>
                <a:gd name="T62" fmla="*/ 178 w 37"/>
                <a:gd name="T63" fmla="*/ 435 h 43"/>
                <a:gd name="T64" fmla="*/ 112 w 37"/>
                <a:gd name="T65" fmla="*/ 487 h 43"/>
                <a:gd name="T66" fmla="*/ 81 w 37"/>
                <a:gd name="T67" fmla="*/ 584 h 43"/>
                <a:gd name="T68" fmla="*/ 81 w 37"/>
                <a:gd name="T69" fmla="*/ 679 h 43"/>
                <a:gd name="T70" fmla="*/ 136 w 37"/>
                <a:gd name="T71" fmla="*/ 792 h 43"/>
                <a:gd name="T72" fmla="*/ 178 w 37"/>
                <a:gd name="T73" fmla="*/ 792 h 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43"/>
                <a:gd name="T113" fmla="*/ 37 w 37"/>
                <a:gd name="T114" fmla="*/ 43 h 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43">
                  <a:moveTo>
                    <a:pt x="23" y="36"/>
                  </a:moveTo>
                  <a:lnTo>
                    <a:pt x="16" y="38"/>
                  </a:lnTo>
                  <a:lnTo>
                    <a:pt x="14" y="41"/>
                  </a:lnTo>
                  <a:lnTo>
                    <a:pt x="12" y="43"/>
                  </a:lnTo>
                  <a:lnTo>
                    <a:pt x="10" y="43"/>
                  </a:lnTo>
                  <a:lnTo>
                    <a:pt x="5" y="43"/>
                  </a:lnTo>
                  <a:lnTo>
                    <a:pt x="3" y="41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3" y="25"/>
                  </a:lnTo>
                  <a:lnTo>
                    <a:pt x="7" y="22"/>
                  </a:lnTo>
                  <a:lnTo>
                    <a:pt x="14" y="18"/>
                  </a:lnTo>
                  <a:lnTo>
                    <a:pt x="23" y="16"/>
                  </a:lnTo>
                  <a:lnTo>
                    <a:pt x="23" y="13"/>
                  </a:lnTo>
                  <a:lnTo>
                    <a:pt x="21" y="9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7" y="13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3" y="6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0" y="13"/>
                  </a:lnTo>
                  <a:lnTo>
                    <a:pt x="30" y="27"/>
                  </a:lnTo>
                  <a:lnTo>
                    <a:pt x="30" y="31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5" y="36"/>
                  </a:lnTo>
                  <a:lnTo>
                    <a:pt x="37" y="34"/>
                  </a:lnTo>
                  <a:lnTo>
                    <a:pt x="37" y="36"/>
                  </a:lnTo>
                  <a:lnTo>
                    <a:pt x="32" y="41"/>
                  </a:lnTo>
                  <a:lnTo>
                    <a:pt x="28" y="43"/>
                  </a:lnTo>
                  <a:lnTo>
                    <a:pt x="25" y="43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3" y="36"/>
                  </a:lnTo>
                  <a:close/>
                  <a:moveTo>
                    <a:pt x="23" y="34"/>
                  </a:moveTo>
                  <a:lnTo>
                    <a:pt x="23" y="18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2"/>
                  </a:lnTo>
                  <a:lnTo>
                    <a:pt x="10" y="25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10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23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1" name="Freeform 42"/>
            <p:cNvSpPr>
              <a:spLocks/>
            </p:cNvSpPr>
            <p:nvPr/>
          </p:nvSpPr>
          <p:spPr bwMode="auto">
            <a:xfrm>
              <a:off x="3731" y="2940"/>
              <a:ext cx="46" cy="119"/>
            </a:xfrm>
            <a:custGeom>
              <a:avLst/>
              <a:gdLst>
                <a:gd name="T0" fmla="*/ 162 w 25"/>
                <a:gd name="T1" fmla="*/ 0 h 55"/>
                <a:gd name="T2" fmla="*/ 162 w 25"/>
                <a:gd name="T3" fmla="*/ 305 h 55"/>
                <a:gd name="T4" fmla="*/ 287 w 25"/>
                <a:gd name="T5" fmla="*/ 305 h 55"/>
                <a:gd name="T6" fmla="*/ 287 w 25"/>
                <a:gd name="T7" fmla="*/ 355 h 55"/>
                <a:gd name="T8" fmla="*/ 162 w 25"/>
                <a:gd name="T9" fmla="*/ 355 h 55"/>
                <a:gd name="T10" fmla="*/ 162 w 25"/>
                <a:gd name="T11" fmla="*/ 904 h 55"/>
                <a:gd name="T12" fmla="*/ 180 w 25"/>
                <a:gd name="T13" fmla="*/ 1010 h 55"/>
                <a:gd name="T14" fmla="*/ 180 w 25"/>
                <a:gd name="T15" fmla="*/ 1054 h 55"/>
                <a:gd name="T16" fmla="*/ 206 w 25"/>
                <a:gd name="T17" fmla="*/ 1054 h 55"/>
                <a:gd name="T18" fmla="*/ 206 w 25"/>
                <a:gd name="T19" fmla="*/ 1054 h 55"/>
                <a:gd name="T20" fmla="*/ 230 w 25"/>
                <a:gd name="T21" fmla="*/ 1054 h 55"/>
                <a:gd name="T22" fmla="*/ 261 w 25"/>
                <a:gd name="T23" fmla="*/ 1054 h 55"/>
                <a:gd name="T24" fmla="*/ 261 w 25"/>
                <a:gd name="T25" fmla="*/ 1054 h 55"/>
                <a:gd name="T26" fmla="*/ 287 w 25"/>
                <a:gd name="T27" fmla="*/ 1010 h 55"/>
                <a:gd name="T28" fmla="*/ 287 w 25"/>
                <a:gd name="T29" fmla="*/ 1010 h 55"/>
                <a:gd name="T30" fmla="*/ 287 w 25"/>
                <a:gd name="T31" fmla="*/ 1095 h 55"/>
                <a:gd name="T32" fmla="*/ 230 w 25"/>
                <a:gd name="T33" fmla="*/ 1166 h 55"/>
                <a:gd name="T34" fmla="*/ 206 w 25"/>
                <a:gd name="T35" fmla="*/ 1203 h 55"/>
                <a:gd name="T36" fmla="*/ 180 w 25"/>
                <a:gd name="T37" fmla="*/ 1203 h 55"/>
                <a:gd name="T38" fmla="*/ 162 w 25"/>
                <a:gd name="T39" fmla="*/ 1203 h 55"/>
                <a:gd name="T40" fmla="*/ 125 w 25"/>
                <a:gd name="T41" fmla="*/ 1166 h 55"/>
                <a:gd name="T42" fmla="*/ 105 w 25"/>
                <a:gd name="T43" fmla="*/ 1166 h 55"/>
                <a:gd name="T44" fmla="*/ 105 w 25"/>
                <a:gd name="T45" fmla="*/ 1095 h 55"/>
                <a:gd name="T46" fmla="*/ 81 w 25"/>
                <a:gd name="T47" fmla="*/ 1054 h 55"/>
                <a:gd name="T48" fmla="*/ 81 w 25"/>
                <a:gd name="T49" fmla="*/ 941 h 55"/>
                <a:gd name="T50" fmla="*/ 81 w 25"/>
                <a:gd name="T51" fmla="*/ 355 h 55"/>
                <a:gd name="T52" fmla="*/ 0 w 25"/>
                <a:gd name="T53" fmla="*/ 355 h 55"/>
                <a:gd name="T54" fmla="*/ 0 w 25"/>
                <a:gd name="T55" fmla="*/ 305 h 55"/>
                <a:gd name="T56" fmla="*/ 24 w 25"/>
                <a:gd name="T57" fmla="*/ 305 h 55"/>
                <a:gd name="T58" fmla="*/ 81 w 25"/>
                <a:gd name="T59" fmla="*/ 262 h 55"/>
                <a:gd name="T60" fmla="*/ 105 w 25"/>
                <a:gd name="T61" fmla="*/ 193 h 55"/>
                <a:gd name="T62" fmla="*/ 125 w 25"/>
                <a:gd name="T63" fmla="*/ 113 h 55"/>
                <a:gd name="T64" fmla="*/ 125 w 25"/>
                <a:gd name="T65" fmla="*/ 41 h 55"/>
                <a:gd name="T66" fmla="*/ 162 w 25"/>
                <a:gd name="T67" fmla="*/ 0 h 55"/>
                <a:gd name="T68" fmla="*/ 162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4" y="0"/>
                  </a:moveTo>
                  <a:lnTo>
                    <a:pt x="14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4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3" y="48"/>
                  </a:lnTo>
                  <a:lnTo>
                    <a:pt x="25" y="46"/>
                  </a:lnTo>
                  <a:lnTo>
                    <a:pt x="25" y="50"/>
                  </a:lnTo>
                  <a:lnTo>
                    <a:pt x="20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7" y="48"/>
                  </a:lnTo>
                  <a:lnTo>
                    <a:pt x="7" y="43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2" name="Line 43"/>
            <p:cNvSpPr>
              <a:spLocks noChangeShapeType="1"/>
            </p:cNvSpPr>
            <p:nvPr/>
          </p:nvSpPr>
          <p:spPr bwMode="auto">
            <a:xfrm>
              <a:off x="1582" y="2624"/>
              <a:ext cx="1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3" name="Line 44"/>
            <p:cNvSpPr>
              <a:spLocks noChangeShapeType="1"/>
            </p:cNvSpPr>
            <p:nvPr/>
          </p:nvSpPr>
          <p:spPr bwMode="auto">
            <a:xfrm>
              <a:off x="3243" y="2624"/>
              <a:ext cx="2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4" name="Line 45"/>
            <p:cNvSpPr>
              <a:spLocks noChangeShapeType="1"/>
            </p:cNvSpPr>
            <p:nvPr/>
          </p:nvSpPr>
          <p:spPr bwMode="auto">
            <a:xfrm>
              <a:off x="2006" y="2624"/>
              <a:ext cx="2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5" name="Line 46"/>
            <p:cNvSpPr>
              <a:spLocks noChangeShapeType="1"/>
            </p:cNvSpPr>
            <p:nvPr/>
          </p:nvSpPr>
          <p:spPr bwMode="auto">
            <a:xfrm>
              <a:off x="3651" y="2624"/>
              <a:ext cx="1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6" name="Line 47"/>
            <p:cNvSpPr>
              <a:spLocks noChangeShapeType="1"/>
            </p:cNvSpPr>
            <p:nvPr/>
          </p:nvSpPr>
          <p:spPr bwMode="auto">
            <a:xfrm>
              <a:off x="4073" y="2624"/>
              <a:ext cx="1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7" name="Line 48"/>
            <p:cNvSpPr>
              <a:spLocks noChangeShapeType="1"/>
            </p:cNvSpPr>
            <p:nvPr/>
          </p:nvSpPr>
          <p:spPr bwMode="auto">
            <a:xfrm>
              <a:off x="2413" y="2624"/>
              <a:ext cx="2" cy="25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08" name="Text Box 49"/>
            <p:cNvSpPr txBox="1">
              <a:spLocks noChangeArrowheads="1"/>
            </p:cNvSpPr>
            <p:nvPr/>
          </p:nvSpPr>
          <p:spPr bwMode="auto">
            <a:xfrm>
              <a:off x="3840" y="2832"/>
              <a:ext cx="5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flight</a:t>
              </a:r>
            </a:p>
          </p:txBody>
        </p:sp>
        <p:grpSp>
          <p:nvGrpSpPr>
            <p:cNvPr id="45109" name="Group 50"/>
            <p:cNvGrpSpPr>
              <a:grpSpLocks/>
            </p:cNvGrpSpPr>
            <p:nvPr/>
          </p:nvGrpSpPr>
          <p:grpSpPr bwMode="auto">
            <a:xfrm>
              <a:off x="2163" y="3600"/>
              <a:ext cx="1317" cy="288"/>
              <a:chOff x="2163" y="3600"/>
              <a:chExt cx="1317" cy="288"/>
            </a:xfrm>
          </p:grpSpPr>
          <p:sp>
            <p:nvSpPr>
              <p:cNvPr id="45113" name="Freeform 51"/>
              <p:cNvSpPr>
                <a:spLocks noEditPoints="1"/>
              </p:cNvSpPr>
              <p:nvPr/>
            </p:nvSpPr>
            <p:spPr bwMode="auto">
              <a:xfrm>
                <a:off x="2163" y="3664"/>
                <a:ext cx="102" cy="133"/>
              </a:xfrm>
              <a:custGeom>
                <a:avLst/>
                <a:gdLst>
                  <a:gd name="T0" fmla="*/ 530 w 55"/>
                  <a:gd name="T1" fmla="*/ 728 h 61"/>
                  <a:gd name="T2" fmla="*/ 612 w 55"/>
                  <a:gd name="T3" fmla="*/ 861 h 61"/>
                  <a:gd name="T4" fmla="*/ 651 w 55"/>
                  <a:gd name="T5" fmla="*/ 1132 h 61"/>
                  <a:gd name="T6" fmla="*/ 567 w 55"/>
                  <a:gd name="T7" fmla="*/ 1284 h 61"/>
                  <a:gd name="T8" fmla="*/ 462 w 55"/>
                  <a:gd name="T9" fmla="*/ 1378 h 61"/>
                  <a:gd name="T10" fmla="*/ 0 w 55"/>
                  <a:gd name="T11" fmla="*/ 1378 h 61"/>
                  <a:gd name="T12" fmla="*/ 24 w 55"/>
                  <a:gd name="T13" fmla="*/ 1378 h 61"/>
                  <a:gd name="T14" fmla="*/ 83 w 55"/>
                  <a:gd name="T15" fmla="*/ 1284 h 61"/>
                  <a:gd name="T16" fmla="*/ 109 w 55"/>
                  <a:gd name="T17" fmla="*/ 1132 h 61"/>
                  <a:gd name="T18" fmla="*/ 109 w 55"/>
                  <a:gd name="T19" fmla="*/ 133 h 61"/>
                  <a:gd name="T20" fmla="*/ 45 w 55"/>
                  <a:gd name="T21" fmla="*/ 44 h 61"/>
                  <a:gd name="T22" fmla="*/ 0 w 55"/>
                  <a:gd name="T23" fmla="*/ 44 h 61"/>
                  <a:gd name="T24" fmla="*/ 319 w 55"/>
                  <a:gd name="T25" fmla="*/ 0 h 61"/>
                  <a:gd name="T26" fmla="*/ 462 w 55"/>
                  <a:gd name="T27" fmla="*/ 44 h 61"/>
                  <a:gd name="T28" fmla="*/ 567 w 55"/>
                  <a:gd name="T29" fmla="*/ 133 h 61"/>
                  <a:gd name="T30" fmla="*/ 612 w 55"/>
                  <a:gd name="T31" fmla="*/ 362 h 61"/>
                  <a:gd name="T32" fmla="*/ 567 w 55"/>
                  <a:gd name="T33" fmla="*/ 571 h 61"/>
                  <a:gd name="T34" fmla="*/ 484 w 55"/>
                  <a:gd name="T35" fmla="*/ 652 h 61"/>
                  <a:gd name="T36" fmla="*/ 210 w 55"/>
                  <a:gd name="T37" fmla="*/ 652 h 61"/>
                  <a:gd name="T38" fmla="*/ 274 w 55"/>
                  <a:gd name="T39" fmla="*/ 652 h 61"/>
                  <a:gd name="T40" fmla="*/ 375 w 55"/>
                  <a:gd name="T41" fmla="*/ 652 h 61"/>
                  <a:gd name="T42" fmla="*/ 462 w 55"/>
                  <a:gd name="T43" fmla="*/ 571 h 61"/>
                  <a:gd name="T44" fmla="*/ 484 w 55"/>
                  <a:gd name="T45" fmla="*/ 456 h 61"/>
                  <a:gd name="T46" fmla="*/ 484 w 55"/>
                  <a:gd name="T47" fmla="*/ 246 h 61"/>
                  <a:gd name="T48" fmla="*/ 375 w 55"/>
                  <a:gd name="T49" fmla="*/ 96 h 61"/>
                  <a:gd name="T50" fmla="*/ 237 w 55"/>
                  <a:gd name="T51" fmla="*/ 96 h 61"/>
                  <a:gd name="T52" fmla="*/ 210 w 55"/>
                  <a:gd name="T53" fmla="*/ 613 h 61"/>
                  <a:gd name="T54" fmla="*/ 274 w 55"/>
                  <a:gd name="T55" fmla="*/ 1337 h 61"/>
                  <a:gd name="T56" fmla="*/ 402 w 55"/>
                  <a:gd name="T57" fmla="*/ 1284 h 61"/>
                  <a:gd name="T58" fmla="*/ 508 w 55"/>
                  <a:gd name="T59" fmla="*/ 1132 h 61"/>
                  <a:gd name="T60" fmla="*/ 508 w 55"/>
                  <a:gd name="T61" fmla="*/ 975 h 61"/>
                  <a:gd name="T62" fmla="*/ 462 w 55"/>
                  <a:gd name="T63" fmla="*/ 809 h 61"/>
                  <a:gd name="T64" fmla="*/ 375 w 55"/>
                  <a:gd name="T65" fmla="*/ 728 h 61"/>
                  <a:gd name="T66" fmla="*/ 274 w 55"/>
                  <a:gd name="T67" fmla="*/ 728 h 61"/>
                  <a:gd name="T68" fmla="*/ 210 w 55"/>
                  <a:gd name="T69" fmla="*/ 728 h 61"/>
                  <a:gd name="T70" fmla="*/ 210 w 55"/>
                  <a:gd name="T71" fmla="*/ 1284 h 6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5"/>
                  <a:gd name="T109" fmla="*/ 0 h 61"/>
                  <a:gd name="T110" fmla="*/ 55 w 55"/>
                  <a:gd name="T111" fmla="*/ 61 h 6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5" h="61">
                    <a:moveTo>
                      <a:pt x="41" y="29"/>
                    </a:moveTo>
                    <a:lnTo>
                      <a:pt x="45" y="32"/>
                    </a:lnTo>
                    <a:lnTo>
                      <a:pt x="50" y="34"/>
                    </a:lnTo>
                    <a:lnTo>
                      <a:pt x="52" y="38"/>
                    </a:lnTo>
                    <a:lnTo>
                      <a:pt x="55" y="45"/>
                    </a:lnTo>
                    <a:lnTo>
                      <a:pt x="55" y="50"/>
                    </a:lnTo>
                    <a:lnTo>
                      <a:pt x="52" y="52"/>
                    </a:lnTo>
                    <a:lnTo>
                      <a:pt x="48" y="57"/>
                    </a:lnTo>
                    <a:lnTo>
                      <a:pt x="43" y="59"/>
                    </a:lnTo>
                    <a:lnTo>
                      <a:pt x="39" y="61"/>
                    </a:lnTo>
                    <a:lnTo>
                      <a:pt x="29" y="61"/>
                    </a:lnTo>
                    <a:lnTo>
                      <a:pt x="0" y="61"/>
                    </a:lnTo>
                    <a:lnTo>
                      <a:pt x="2" y="61"/>
                    </a:lnTo>
                    <a:lnTo>
                      <a:pt x="7" y="59"/>
                    </a:lnTo>
                    <a:lnTo>
                      <a:pt x="7" y="57"/>
                    </a:lnTo>
                    <a:lnTo>
                      <a:pt x="9" y="54"/>
                    </a:lnTo>
                    <a:lnTo>
                      <a:pt x="9" y="50"/>
                    </a:lnTo>
                    <a:lnTo>
                      <a:pt x="9" y="11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9" y="2"/>
                    </a:lnTo>
                    <a:lnTo>
                      <a:pt x="43" y="4"/>
                    </a:lnTo>
                    <a:lnTo>
                      <a:pt x="48" y="6"/>
                    </a:lnTo>
                    <a:lnTo>
                      <a:pt x="50" y="11"/>
                    </a:lnTo>
                    <a:lnTo>
                      <a:pt x="52" y="16"/>
                    </a:lnTo>
                    <a:lnTo>
                      <a:pt x="50" y="20"/>
                    </a:lnTo>
                    <a:lnTo>
                      <a:pt x="48" y="25"/>
                    </a:lnTo>
                    <a:lnTo>
                      <a:pt x="45" y="27"/>
                    </a:lnTo>
                    <a:lnTo>
                      <a:pt x="41" y="29"/>
                    </a:lnTo>
                    <a:close/>
                    <a:moveTo>
                      <a:pt x="18" y="27"/>
                    </a:moveTo>
                    <a:lnTo>
                      <a:pt x="18" y="29"/>
                    </a:lnTo>
                    <a:lnTo>
                      <a:pt x="20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32" y="29"/>
                    </a:lnTo>
                    <a:lnTo>
                      <a:pt x="36" y="27"/>
                    </a:lnTo>
                    <a:lnTo>
                      <a:pt x="39" y="25"/>
                    </a:lnTo>
                    <a:lnTo>
                      <a:pt x="41" y="22"/>
                    </a:lnTo>
                    <a:lnTo>
                      <a:pt x="41" y="20"/>
                    </a:lnTo>
                    <a:lnTo>
                      <a:pt x="41" y="16"/>
                    </a:lnTo>
                    <a:lnTo>
                      <a:pt x="41" y="11"/>
                    </a:lnTo>
                    <a:lnTo>
                      <a:pt x="36" y="6"/>
                    </a:lnTo>
                    <a:lnTo>
                      <a:pt x="32" y="4"/>
                    </a:lnTo>
                    <a:lnTo>
                      <a:pt x="25" y="4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8" y="27"/>
                    </a:lnTo>
                    <a:close/>
                    <a:moveTo>
                      <a:pt x="18" y="57"/>
                    </a:moveTo>
                    <a:lnTo>
                      <a:pt x="23" y="59"/>
                    </a:lnTo>
                    <a:lnTo>
                      <a:pt x="27" y="59"/>
                    </a:lnTo>
                    <a:lnTo>
                      <a:pt x="34" y="57"/>
                    </a:lnTo>
                    <a:lnTo>
                      <a:pt x="39" y="54"/>
                    </a:lnTo>
                    <a:lnTo>
                      <a:pt x="43" y="50"/>
                    </a:lnTo>
                    <a:lnTo>
                      <a:pt x="43" y="45"/>
                    </a:lnTo>
                    <a:lnTo>
                      <a:pt x="43" y="43"/>
                    </a:lnTo>
                    <a:lnTo>
                      <a:pt x="43" y="38"/>
                    </a:lnTo>
                    <a:lnTo>
                      <a:pt x="39" y="36"/>
                    </a:lnTo>
                    <a:lnTo>
                      <a:pt x="36" y="34"/>
                    </a:lnTo>
                    <a:lnTo>
                      <a:pt x="32" y="32"/>
                    </a:lnTo>
                    <a:lnTo>
                      <a:pt x="25" y="32"/>
                    </a:lnTo>
                    <a:lnTo>
                      <a:pt x="23" y="32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5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14" name="Freeform 52"/>
              <p:cNvSpPr>
                <a:spLocks noEditPoints="1"/>
              </p:cNvSpPr>
              <p:nvPr/>
            </p:nvSpPr>
            <p:spPr bwMode="auto">
              <a:xfrm>
                <a:off x="2281" y="3707"/>
                <a:ext cx="72" cy="90"/>
              </a:xfrm>
              <a:custGeom>
                <a:avLst/>
                <a:gdLst>
                  <a:gd name="T0" fmla="*/ 229 w 38"/>
                  <a:gd name="T1" fmla="*/ 0 h 41"/>
                  <a:gd name="T2" fmla="*/ 320 w 38"/>
                  <a:gd name="T3" fmla="*/ 0 h 41"/>
                  <a:gd name="T4" fmla="*/ 373 w 38"/>
                  <a:gd name="T5" fmla="*/ 44 h 41"/>
                  <a:gd name="T6" fmla="*/ 434 w 38"/>
                  <a:gd name="T7" fmla="*/ 158 h 41"/>
                  <a:gd name="T8" fmla="*/ 462 w 38"/>
                  <a:gd name="T9" fmla="*/ 274 h 41"/>
                  <a:gd name="T10" fmla="*/ 489 w 38"/>
                  <a:gd name="T11" fmla="*/ 487 h 41"/>
                  <a:gd name="T12" fmla="*/ 462 w 38"/>
                  <a:gd name="T13" fmla="*/ 584 h 41"/>
                  <a:gd name="T14" fmla="*/ 462 w 38"/>
                  <a:gd name="T15" fmla="*/ 698 h 41"/>
                  <a:gd name="T16" fmla="*/ 417 w 38"/>
                  <a:gd name="T17" fmla="*/ 858 h 41"/>
                  <a:gd name="T18" fmla="*/ 349 w 38"/>
                  <a:gd name="T19" fmla="*/ 911 h 41"/>
                  <a:gd name="T20" fmla="*/ 288 w 38"/>
                  <a:gd name="T21" fmla="*/ 955 h 41"/>
                  <a:gd name="T22" fmla="*/ 229 w 38"/>
                  <a:gd name="T23" fmla="*/ 955 h 41"/>
                  <a:gd name="T24" fmla="*/ 169 w 38"/>
                  <a:gd name="T25" fmla="*/ 955 h 41"/>
                  <a:gd name="T26" fmla="*/ 76 w 38"/>
                  <a:gd name="T27" fmla="*/ 911 h 41"/>
                  <a:gd name="T28" fmla="*/ 53 w 38"/>
                  <a:gd name="T29" fmla="*/ 795 h 41"/>
                  <a:gd name="T30" fmla="*/ 0 w 38"/>
                  <a:gd name="T31" fmla="*/ 626 h 41"/>
                  <a:gd name="T32" fmla="*/ 0 w 38"/>
                  <a:gd name="T33" fmla="*/ 487 h 41"/>
                  <a:gd name="T34" fmla="*/ 0 w 38"/>
                  <a:gd name="T35" fmla="*/ 371 h 41"/>
                  <a:gd name="T36" fmla="*/ 28 w 38"/>
                  <a:gd name="T37" fmla="*/ 213 h 41"/>
                  <a:gd name="T38" fmla="*/ 53 w 38"/>
                  <a:gd name="T39" fmla="*/ 116 h 41"/>
                  <a:gd name="T40" fmla="*/ 116 w 38"/>
                  <a:gd name="T41" fmla="*/ 44 h 41"/>
                  <a:gd name="T42" fmla="*/ 169 w 38"/>
                  <a:gd name="T43" fmla="*/ 0 h 41"/>
                  <a:gd name="T44" fmla="*/ 229 w 38"/>
                  <a:gd name="T45" fmla="*/ 0 h 41"/>
                  <a:gd name="T46" fmla="*/ 229 w 38"/>
                  <a:gd name="T47" fmla="*/ 44 h 41"/>
                  <a:gd name="T48" fmla="*/ 205 w 38"/>
                  <a:gd name="T49" fmla="*/ 44 h 41"/>
                  <a:gd name="T50" fmla="*/ 144 w 38"/>
                  <a:gd name="T51" fmla="*/ 44 h 41"/>
                  <a:gd name="T52" fmla="*/ 116 w 38"/>
                  <a:gd name="T53" fmla="*/ 116 h 41"/>
                  <a:gd name="T54" fmla="*/ 116 w 38"/>
                  <a:gd name="T55" fmla="*/ 213 h 41"/>
                  <a:gd name="T56" fmla="*/ 76 w 38"/>
                  <a:gd name="T57" fmla="*/ 274 h 41"/>
                  <a:gd name="T58" fmla="*/ 76 w 38"/>
                  <a:gd name="T59" fmla="*/ 424 h 41"/>
                  <a:gd name="T60" fmla="*/ 76 w 38"/>
                  <a:gd name="T61" fmla="*/ 584 h 41"/>
                  <a:gd name="T62" fmla="*/ 144 w 38"/>
                  <a:gd name="T63" fmla="*/ 742 h 41"/>
                  <a:gd name="T64" fmla="*/ 205 w 38"/>
                  <a:gd name="T65" fmla="*/ 858 h 41"/>
                  <a:gd name="T66" fmla="*/ 258 w 38"/>
                  <a:gd name="T67" fmla="*/ 911 h 41"/>
                  <a:gd name="T68" fmla="*/ 320 w 38"/>
                  <a:gd name="T69" fmla="*/ 911 h 41"/>
                  <a:gd name="T70" fmla="*/ 349 w 38"/>
                  <a:gd name="T71" fmla="*/ 858 h 41"/>
                  <a:gd name="T72" fmla="*/ 373 w 38"/>
                  <a:gd name="T73" fmla="*/ 698 h 41"/>
                  <a:gd name="T74" fmla="*/ 373 w 38"/>
                  <a:gd name="T75" fmla="*/ 529 h 41"/>
                  <a:gd name="T76" fmla="*/ 373 w 38"/>
                  <a:gd name="T77" fmla="*/ 371 h 41"/>
                  <a:gd name="T78" fmla="*/ 349 w 38"/>
                  <a:gd name="T79" fmla="*/ 274 h 41"/>
                  <a:gd name="T80" fmla="*/ 320 w 38"/>
                  <a:gd name="T81" fmla="*/ 158 h 41"/>
                  <a:gd name="T82" fmla="*/ 288 w 38"/>
                  <a:gd name="T83" fmla="*/ 44 h 41"/>
                  <a:gd name="T84" fmla="*/ 229 w 38"/>
                  <a:gd name="T85" fmla="*/ 44 h 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8"/>
                  <a:gd name="T130" fmla="*/ 0 h 41"/>
                  <a:gd name="T131" fmla="*/ 38 w 38"/>
                  <a:gd name="T132" fmla="*/ 41 h 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8" h="41">
                    <a:moveTo>
                      <a:pt x="18" y="0"/>
                    </a:moveTo>
                    <a:lnTo>
                      <a:pt x="25" y="0"/>
                    </a:lnTo>
                    <a:lnTo>
                      <a:pt x="29" y="2"/>
                    </a:lnTo>
                    <a:lnTo>
                      <a:pt x="34" y="7"/>
                    </a:lnTo>
                    <a:lnTo>
                      <a:pt x="36" y="12"/>
                    </a:lnTo>
                    <a:lnTo>
                      <a:pt x="38" y="21"/>
                    </a:lnTo>
                    <a:lnTo>
                      <a:pt x="36" y="25"/>
                    </a:lnTo>
                    <a:lnTo>
                      <a:pt x="36" y="30"/>
                    </a:lnTo>
                    <a:lnTo>
                      <a:pt x="32" y="37"/>
                    </a:lnTo>
                    <a:lnTo>
                      <a:pt x="27" y="39"/>
                    </a:lnTo>
                    <a:lnTo>
                      <a:pt x="22" y="41"/>
                    </a:lnTo>
                    <a:lnTo>
                      <a:pt x="18" y="41"/>
                    </a:lnTo>
                    <a:lnTo>
                      <a:pt x="13" y="41"/>
                    </a:lnTo>
                    <a:lnTo>
                      <a:pt x="6" y="39"/>
                    </a:lnTo>
                    <a:lnTo>
                      <a:pt x="4" y="34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4" y="5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18" y="0"/>
                    </a:lnTo>
                    <a:close/>
                    <a:moveTo>
                      <a:pt x="18" y="2"/>
                    </a:moveTo>
                    <a:lnTo>
                      <a:pt x="16" y="2"/>
                    </a:lnTo>
                    <a:lnTo>
                      <a:pt x="11" y="2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25"/>
                    </a:lnTo>
                    <a:lnTo>
                      <a:pt x="11" y="32"/>
                    </a:lnTo>
                    <a:lnTo>
                      <a:pt x="16" y="37"/>
                    </a:lnTo>
                    <a:lnTo>
                      <a:pt x="20" y="39"/>
                    </a:lnTo>
                    <a:lnTo>
                      <a:pt x="25" y="39"/>
                    </a:lnTo>
                    <a:lnTo>
                      <a:pt x="27" y="37"/>
                    </a:lnTo>
                    <a:lnTo>
                      <a:pt x="29" y="30"/>
                    </a:lnTo>
                    <a:lnTo>
                      <a:pt x="29" y="23"/>
                    </a:lnTo>
                    <a:lnTo>
                      <a:pt x="29" y="16"/>
                    </a:lnTo>
                    <a:lnTo>
                      <a:pt x="27" y="12"/>
                    </a:lnTo>
                    <a:lnTo>
                      <a:pt x="25" y="7"/>
                    </a:lnTo>
                    <a:lnTo>
                      <a:pt x="22" y="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15" name="Freeform 53"/>
              <p:cNvSpPr>
                <a:spLocks noEditPoints="1"/>
              </p:cNvSpPr>
              <p:nvPr/>
            </p:nvSpPr>
            <p:spPr bwMode="auto">
              <a:xfrm>
                <a:off x="2365" y="3707"/>
                <a:ext cx="72" cy="90"/>
              </a:xfrm>
              <a:custGeom>
                <a:avLst/>
                <a:gdLst>
                  <a:gd name="T0" fmla="*/ 209 w 39"/>
                  <a:gd name="T1" fmla="*/ 0 h 41"/>
                  <a:gd name="T2" fmla="*/ 290 w 39"/>
                  <a:gd name="T3" fmla="*/ 0 h 41"/>
                  <a:gd name="T4" fmla="*/ 347 w 39"/>
                  <a:gd name="T5" fmla="*/ 44 h 41"/>
                  <a:gd name="T6" fmla="*/ 395 w 39"/>
                  <a:gd name="T7" fmla="*/ 158 h 41"/>
                  <a:gd name="T8" fmla="*/ 430 w 39"/>
                  <a:gd name="T9" fmla="*/ 274 h 41"/>
                  <a:gd name="T10" fmla="*/ 454 w 39"/>
                  <a:gd name="T11" fmla="*/ 487 h 41"/>
                  <a:gd name="T12" fmla="*/ 430 w 39"/>
                  <a:gd name="T13" fmla="*/ 584 h 41"/>
                  <a:gd name="T14" fmla="*/ 430 w 39"/>
                  <a:gd name="T15" fmla="*/ 698 h 41"/>
                  <a:gd name="T16" fmla="*/ 371 w 39"/>
                  <a:gd name="T17" fmla="*/ 858 h 41"/>
                  <a:gd name="T18" fmla="*/ 327 w 39"/>
                  <a:gd name="T19" fmla="*/ 911 h 41"/>
                  <a:gd name="T20" fmla="*/ 266 w 39"/>
                  <a:gd name="T21" fmla="*/ 955 h 41"/>
                  <a:gd name="T22" fmla="*/ 209 w 39"/>
                  <a:gd name="T23" fmla="*/ 955 h 41"/>
                  <a:gd name="T24" fmla="*/ 164 w 39"/>
                  <a:gd name="T25" fmla="*/ 955 h 41"/>
                  <a:gd name="T26" fmla="*/ 81 w 39"/>
                  <a:gd name="T27" fmla="*/ 911 h 41"/>
                  <a:gd name="T28" fmla="*/ 57 w 39"/>
                  <a:gd name="T29" fmla="*/ 795 h 41"/>
                  <a:gd name="T30" fmla="*/ 0 w 39"/>
                  <a:gd name="T31" fmla="*/ 626 h 41"/>
                  <a:gd name="T32" fmla="*/ 0 w 39"/>
                  <a:gd name="T33" fmla="*/ 487 h 41"/>
                  <a:gd name="T34" fmla="*/ 0 w 39"/>
                  <a:gd name="T35" fmla="*/ 371 h 41"/>
                  <a:gd name="T36" fmla="*/ 24 w 39"/>
                  <a:gd name="T37" fmla="*/ 213 h 41"/>
                  <a:gd name="T38" fmla="*/ 57 w 39"/>
                  <a:gd name="T39" fmla="*/ 116 h 41"/>
                  <a:gd name="T40" fmla="*/ 105 w 39"/>
                  <a:gd name="T41" fmla="*/ 44 h 41"/>
                  <a:gd name="T42" fmla="*/ 164 w 39"/>
                  <a:gd name="T43" fmla="*/ 0 h 41"/>
                  <a:gd name="T44" fmla="*/ 209 w 39"/>
                  <a:gd name="T45" fmla="*/ 0 h 41"/>
                  <a:gd name="T46" fmla="*/ 209 w 39"/>
                  <a:gd name="T47" fmla="*/ 44 h 41"/>
                  <a:gd name="T48" fmla="*/ 188 w 39"/>
                  <a:gd name="T49" fmla="*/ 44 h 41"/>
                  <a:gd name="T50" fmla="*/ 140 w 39"/>
                  <a:gd name="T51" fmla="*/ 44 h 41"/>
                  <a:gd name="T52" fmla="*/ 105 w 39"/>
                  <a:gd name="T53" fmla="*/ 116 h 41"/>
                  <a:gd name="T54" fmla="*/ 105 w 39"/>
                  <a:gd name="T55" fmla="*/ 213 h 41"/>
                  <a:gd name="T56" fmla="*/ 81 w 39"/>
                  <a:gd name="T57" fmla="*/ 274 h 41"/>
                  <a:gd name="T58" fmla="*/ 81 w 39"/>
                  <a:gd name="T59" fmla="*/ 424 h 41"/>
                  <a:gd name="T60" fmla="*/ 81 w 39"/>
                  <a:gd name="T61" fmla="*/ 584 h 41"/>
                  <a:gd name="T62" fmla="*/ 140 w 39"/>
                  <a:gd name="T63" fmla="*/ 742 h 41"/>
                  <a:gd name="T64" fmla="*/ 188 w 39"/>
                  <a:gd name="T65" fmla="*/ 858 h 41"/>
                  <a:gd name="T66" fmla="*/ 246 w 39"/>
                  <a:gd name="T67" fmla="*/ 911 h 41"/>
                  <a:gd name="T68" fmla="*/ 290 w 39"/>
                  <a:gd name="T69" fmla="*/ 911 h 41"/>
                  <a:gd name="T70" fmla="*/ 327 w 39"/>
                  <a:gd name="T71" fmla="*/ 858 h 41"/>
                  <a:gd name="T72" fmla="*/ 347 w 39"/>
                  <a:gd name="T73" fmla="*/ 698 h 41"/>
                  <a:gd name="T74" fmla="*/ 347 w 39"/>
                  <a:gd name="T75" fmla="*/ 529 h 41"/>
                  <a:gd name="T76" fmla="*/ 347 w 39"/>
                  <a:gd name="T77" fmla="*/ 371 h 41"/>
                  <a:gd name="T78" fmla="*/ 327 w 39"/>
                  <a:gd name="T79" fmla="*/ 274 h 41"/>
                  <a:gd name="T80" fmla="*/ 290 w 39"/>
                  <a:gd name="T81" fmla="*/ 158 h 41"/>
                  <a:gd name="T82" fmla="*/ 266 w 39"/>
                  <a:gd name="T83" fmla="*/ 44 h 41"/>
                  <a:gd name="T84" fmla="*/ 209 w 39"/>
                  <a:gd name="T85" fmla="*/ 44 h 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9"/>
                  <a:gd name="T130" fmla="*/ 0 h 41"/>
                  <a:gd name="T131" fmla="*/ 39 w 39"/>
                  <a:gd name="T132" fmla="*/ 41 h 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9" h="41">
                    <a:moveTo>
                      <a:pt x="18" y="0"/>
                    </a:moveTo>
                    <a:lnTo>
                      <a:pt x="25" y="0"/>
                    </a:lnTo>
                    <a:lnTo>
                      <a:pt x="30" y="2"/>
                    </a:lnTo>
                    <a:lnTo>
                      <a:pt x="34" y="7"/>
                    </a:lnTo>
                    <a:lnTo>
                      <a:pt x="37" y="12"/>
                    </a:lnTo>
                    <a:lnTo>
                      <a:pt x="39" y="21"/>
                    </a:lnTo>
                    <a:lnTo>
                      <a:pt x="37" y="25"/>
                    </a:lnTo>
                    <a:lnTo>
                      <a:pt x="37" y="30"/>
                    </a:lnTo>
                    <a:lnTo>
                      <a:pt x="32" y="37"/>
                    </a:lnTo>
                    <a:lnTo>
                      <a:pt x="28" y="39"/>
                    </a:lnTo>
                    <a:lnTo>
                      <a:pt x="23" y="41"/>
                    </a:lnTo>
                    <a:lnTo>
                      <a:pt x="18" y="41"/>
                    </a:lnTo>
                    <a:lnTo>
                      <a:pt x="14" y="41"/>
                    </a:lnTo>
                    <a:lnTo>
                      <a:pt x="7" y="39"/>
                    </a:lnTo>
                    <a:lnTo>
                      <a:pt x="5" y="34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5" y="5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18" y="0"/>
                    </a:lnTo>
                    <a:close/>
                    <a:moveTo>
                      <a:pt x="18" y="2"/>
                    </a:moveTo>
                    <a:lnTo>
                      <a:pt x="16" y="2"/>
                    </a:lnTo>
                    <a:lnTo>
                      <a:pt x="12" y="2"/>
                    </a:lnTo>
                    <a:lnTo>
                      <a:pt x="9" y="5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8"/>
                    </a:lnTo>
                    <a:lnTo>
                      <a:pt x="7" y="25"/>
                    </a:lnTo>
                    <a:lnTo>
                      <a:pt x="12" y="32"/>
                    </a:lnTo>
                    <a:lnTo>
                      <a:pt x="16" y="37"/>
                    </a:lnTo>
                    <a:lnTo>
                      <a:pt x="21" y="39"/>
                    </a:lnTo>
                    <a:lnTo>
                      <a:pt x="25" y="39"/>
                    </a:lnTo>
                    <a:lnTo>
                      <a:pt x="28" y="37"/>
                    </a:lnTo>
                    <a:lnTo>
                      <a:pt x="30" y="30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8" y="12"/>
                    </a:lnTo>
                    <a:lnTo>
                      <a:pt x="25" y="7"/>
                    </a:lnTo>
                    <a:lnTo>
                      <a:pt x="23" y="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16" name="Freeform 54"/>
              <p:cNvSpPr>
                <a:spLocks/>
              </p:cNvSpPr>
              <p:nvPr/>
            </p:nvSpPr>
            <p:spPr bwMode="auto">
              <a:xfrm>
                <a:off x="2446" y="3657"/>
                <a:ext cx="81" cy="140"/>
              </a:xfrm>
              <a:custGeom>
                <a:avLst/>
                <a:gdLst>
                  <a:gd name="T0" fmla="*/ 162 w 44"/>
                  <a:gd name="T1" fmla="*/ 943 h 64"/>
                  <a:gd name="T2" fmla="*/ 326 w 44"/>
                  <a:gd name="T3" fmla="*/ 689 h 64"/>
                  <a:gd name="T4" fmla="*/ 326 w 44"/>
                  <a:gd name="T5" fmla="*/ 637 h 64"/>
                  <a:gd name="T6" fmla="*/ 326 w 44"/>
                  <a:gd name="T7" fmla="*/ 573 h 64"/>
                  <a:gd name="T8" fmla="*/ 326 w 44"/>
                  <a:gd name="T9" fmla="*/ 573 h 64"/>
                  <a:gd name="T10" fmla="*/ 298 w 44"/>
                  <a:gd name="T11" fmla="*/ 521 h 64"/>
                  <a:gd name="T12" fmla="*/ 504 w 44"/>
                  <a:gd name="T13" fmla="*/ 521 h 64"/>
                  <a:gd name="T14" fmla="*/ 423 w 44"/>
                  <a:gd name="T15" fmla="*/ 573 h 64"/>
                  <a:gd name="T16" fmla="*/ 370 w 44"/>
                  <a:gd name="T17" fmla="*/ 689 h 64"/>
                  <a:gd name="T18" fmla="*/ 370 w 44"/>
                  <a:gd name="T19" fmla="*/ 1216 h 64"/>
                  <a:gd name="T20" fmla="*/ 423 w 44"/>
                  <a:gd name="T21" fmla="*/ 1374 h 64"/>
                  <a:gd name="T22" fmla="*/ 468 w 44"/>
                  <a:gd name="T23" fmla="*/ 1422 h 64"/>
                  <a:gd name="T24" fmla="*/ 504 w 44"/>
                  <a:gd name="T25" fmla="*/ 1422 h 64"/>
                  <a:gd name="T26" fmla="*/ 298 w 44"/>
                  <a:gd name="T27" fmla="*/ 1463 h 64"/>
                  <a:gd name="T28" fmla="*/ 326 w 44"/>
                  <a:gd name="T29" fmla="*/ 1422 h 64"/>
                  <a:gd name="T30" fmla="*/ 326 w 44"/>
                  <a:gd name="T31" fmla="*/ 1422 h 64"/>
                  <a:gd name="T32" fmla="*/ 326 w 44"/>
                  <a:gd name="T33" fmla="*/ 1374 h 64"/>
                  <a:gd name="T34" fmla="*/ 162 w 44"/>
                  <a:gd name="T35" fmla="*/ 943 h 64"/>
                  <a:gd name="T36" fmla="*/ 162 w 44"/>
                  <a:gd name="T37" fmla="*/ 1306 h 64"/>
                  <a:gd name="T38" fmla="*/ 162 w 44"/>
                  <a:gd name="T39" fmla="*/ 1422 h 64"/>
                  <a:gd name="T40" fmla="*/ 180 w 44"/>
                  <a:gd name="T41" fmla="*/ 1422 h 64"/>
                  <a:gd name="T42" fmla="*/ 217 w 44"/>
                  <a:gd name="T43" fmla="*/ 1463 h 64"/>
                  <a:gd name="T44" fmla="*/ 0 w 44"/>
                  <a:gd name="T45" fmla="*/ 1463 h 64"/>
                  <a:gd name="T46" fmla="*/ 57 w 44"/>
                  <a:gd name="T47" fmla="*/ 1422 h 64"/>
                  <a:gd name="T48" fmla="*/ 57 w 44"/>
                  <a:gd name="T49" fmla="*/ 1374 h 64"/>
                  <a:gd name="T50" fmla="*/ 57 w 44"/>
                  <a:gd name="T51" fmla="*/ 1253 h 64"/>
                  <a:gd name="T52" fmla="*/ 57 w 44"/>
                  <a:gd name="T53" fmla="*/ 273 h 64"/>
                  <a:gd name="T54" fmla="*/ 57 w 44"/>
                  <a:gd name="T55" fmla="*/ 157 h 64"/>
                  <a:gd name="T56" fmla="*/ 57 w 44"/>
                  <a:gd name="T57" fmla="*/ 114 h 64"/>
                  <a:gd name="T58" fmla="*/ 37 w 44"/>
                  <a:gd name="T59" fmla="*/ 114 h 64"/>
                  <a:gd name="T60" fmla="*/ 0 w 44"/>
                  <a:gd name="T61" fmla="*/ 114 h 64"/>
                  <a:gd name="T62" fmla="*/ 162 w 44"/>
                  <a:gd name="T63" fmla="*/ 0 h 6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4"/>
                  <a:gd name="T97" fmla="*/ 0 h 64"/>
                  <a:gd name="T98" fmla="*/ 44 w 44"/>
                  <a:gd name="T99" fmla="*/ 64 h 6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4" h="64">
                    <a:moveTo>
                      <a:pt x="14" y="0"/>
                    </a:moveTo>
                    <a:lnTo>
                      <a:pt x="14" y="41"/>
                    </a:lnTo>
                    <a:lnTo>
                      <a:pt x="23" y="32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28" y="25"/>
                    </a:lnTo>
                    <a:lnTo>
                      <a:pt x="26" y="23"/>
                    </a:lnTo>
                    <a:lnTo>
                      <a:pt x="44" y="23"/>
                    </a:lnTo>
                    <a:lnTo>
                      <a:pt x="39" y="25"/>
                    </a:lnTo>
                    <a:lnTo>
                      <a:pt x="37" y="25"/>
                    </a:lnTo>
                    <a:lnTo>
                      <a:pt x="35" y="28"/>
                    </a:lnTo>
                    <a:lnTo>
                      <a:pt x="32" y="30"/>
                    </a:lnTo>
                    <a:lnTo>
                      <a:pt x="21" y="39"/>
                    </a:lnTo>
                    <a:lnTo>
                      <a:pt x="32" y="53"/>
                    </a:lnTo>
                    <a:lnTo>
                      <a:pt x="35" y="57"/>
                    </a:lnTo>
                    <a:lnTo>
                      <a:pt x="37" y="60"/>
                    </a:lnTo>
                    <a:lnTo>
                      <a:pt x="39" y="62"/>
                    </a:lnTo>
                    <a:lnTo>
                      <a:pt x="41" y="62"/>
                    </a:lnTo>
                    <a:lnTo>
                      <a:pt x="44" y="62"/>
                    </a:lnTo>
                    <a:lnTo>
                      <a:pt x="44" y="64"/>
                    </a:lnTo>
                    <a:lnTo>
                      <a:pt x="26" y="64"/>
                    </a:lnTo>
                    <a:lnTo>
                      <a:pt x="28" y="62"/>
                    </a:lnTo>
                    <a:lnTo>
                      <a:pt x="28" y="60"/>
                    </a:lnTo>
                    <a:lnTo>
                      <a:pt x="26" y="57"/>
                    </a:lnTo>
                    <a:lnTo>
                      <a:pt x="14" y="41"/>
                    </a:lnTo>
                    <a:lnTo>
                      <a:pt x="14" y="55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4" y="62"/>
                    </a:lnTo>
                    <a:lnTo>
                      <a:pt x="16" y="62"/>
                    </a:lnTo>
                    <a:lnTo>
                      <a:pt x="19" y="64"/>
                    </a:lnTo>
                    <a:lnTo>
                      <a:pt x="0" y="64"/>
                    </a:lnTo>
                    <a:lnTo>
                      <a:pt x="3" y="62"/>
                    </a:lnTo>
                    <a:lnTo>
                      <a:pt x="5" y="62"/>
                    </a:lnTo>
                    <a:lnTo>
                      <a:pt x="5" y="60"/>
                    </a:lnTo>
                    <a:lnTo>
                      <a:pt x="5" y="57"/>
                    </a:lnTo>
                    <a:lnTo>
                      <a:pt x="5" y="55"/>
                    </a:lnTo>
                    <a:lnTo>
                      <a:pt x="5" y="19"/>
                    </a:lnTo>
                    <a:lnTo>
                      <a:pt x="5" y="12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17" name="Freeform 55"/>
              <p:cNvSpPr>
                <a:spLocks/>
              </p:cNvSpPr>
              <p:nvPr/>
            </p:nvSpPr>
            <p:spPr bwMode="auto">
              <a:xfrm>
                <a:off x="2627" y="3677"/>
                <a:ext cx="47" cy="120"/>
              </a:xfrm>
              <a:custGeom>
                <a:avLst/>
                <a:gdLst>
                  <a:gd name="T0" fmla="*/ 173 w 25"/>
                  <a:gd name="T1" fmla="*/ 0 h 55"/>
                  <a:gd name="T2" fmla="*/ 173 w 25"/>
                  <a:gd name="T3" fmla="*/ 323 h 55"/>
                  <a:gd name="T4" fmla="*/ 310 w 25"/>
                  <a:gd name="T5" fmla="*/ 323 h 55"/>
                  <a:gd name="T6" fmla="*/ 310 w 25"/>
                  <a:gd name="T7" fmla="*/ 362 h 55"/>
                  <a:gd name="T8" fmla="*/ 173 w 25"/>
                  <a:gd name="T9" fmla="*/ 362 h 55"/>
                  <a:gd name="T10" fmla="*/ 173 w 25"/>
                  <a:gd name="T11" fmla="*/ 995 h 55"/>
                  <a:gd name="T12" fmla="*/ 197 w 25"/>
                  <a:gd name="T13" fmla="*/ 1039 h 55"/>
                  <a:gd name="T14" fmla="*/ 197 w 25"/>
                  <a:gd name="T15" fmla="*/ 1091 h 55"/>
                  <a:gd name="T16" fmla="*/ 241 w 25"/>
                  <a:gd name="T17" fmla="*/ 1152 h 55"/>
                  <a:gd name="T18" fmla="*/ 241 w 25"/>
                  <a:gd name="T19" fmla="*/ 1152 h 55"/>
                  <a:gd name="T20" fmla="*/ 258 w 25"/>
                  <a:gd name="T21" fmla="*/ 1152 h 55"/>
                  <a:gd name="T22" fmla="*/ 286 w 25"/>
                  <a:gd name="T23" fmla="*/ 1152 h 55"/>
                  <a:gd name="T24" fmla="*/ 286 w 25"/>
                  <a:gd name="T25" fmla="*/ 1091 h 55"/>
                  <a:gd name="T26" fmla="*/ 310 w 25"/>
                  <a:gd name="T27" fmla="*/ 1091 h 55"/>
                  <a:gd name="T28" fmla="*/ 310 w 25"/>
                  <a:gd name="T29" fmla="*/ 1091 h 55"/>
                  <a:gd name="T30" fmla="*/ 310 w 25"/>
                  <a:gd name="T31" fmla="*/ 1152 h 55"/>
                  <a:gd name="T32" fmla="*/ 258 w 25"/>
                  <a:gd name="T33" fmla="*/ 1204 h 55"/>
                  <a:gd name="T34" fmla="*/ 241 w 25"/>
                  <a:gd name="T35" fmla="*/ 1248 h 55"/>
                  <a:gd name="T36" fmla="*/ 197 w 25"/>
                  <a:gd name="T37" fmla="*/ 1248 h 55"/>
                  <a:gd name="T38" fmla="*/ 173 w 25"/>
                  <a:gd name="T39" fmla="*/ 1248 h 55"/>
                  <a:gd name="T40" fmla="*/ 152 w 25"/>
                  <a:gd name="T41" fmla="*/ 1248 h 55"/>
                  <a:gd name="T42" fmla="*/ 128 w 25"/>
                  <a:gd name="T43" fmla="*/ 1204 h 55"/>
                  <a:gd name="T44" fmla="*/ 128 w 25"/>
                  <a:gd name="T45" fmla="*/ 1152 h 55"/>
                  <a:gd name="T46" fmla="*/ 85 w 25"/>
                  <a:gd name="T47" fmla="*/ 1091 h 55"/>
                  <a:gd name="T48" fmla="*/ 85 w 25"/>
                  <a:gd name="T49" fmla="*/ 995 h 55"/>
                  <a:gd name="T50" fmla="*/ 85 w 25"/>
                  <a:gd name="T51" fmla="*/ 362 h 55"/>
                  <a:gd name="T52" fmla="*/ 0 w 25"/>
                  <a:gd name="T53" fmla="*/ 362 h 55"/>
                  <a:gd name="T54" fmla="*/ 0 w 25"/>
                  <a:gd name="T55" fmla="*/ 362 h 55"/>
                  <a:gd name="T56" fmla="*/ 39 w 25"/>
                  <a:gd name="T57" fmla="*/ 323 h 55"/>
                  <a:gd name="T58" fmla="*/ 60 w 25"/>
                  <a:gd name="T59" fmla="*/ 271 h 55"/>
                  <a:gd name="T60" fmla="*/ 128 w 25"/>
                  <a:gd name="T61" fmla="*/ 229 h 55"/>
                  <a:gd name="T62" fmla="*/ 152 w 25"/>
                  <a:gd name="T63" fmla="*/ 157 h 55"/>
                  <a:gd name="T64" fmla="*/ 152 w 25"/>
                  <a:gd name="T65" fmla="*/ 113 h 55"/>
                  <a:gd name="T66" fmla="*/ 173 w 25"/>
                  <a:gd name="T67" fmla="*/ 0 h 55"/>
                  <a:gd name="T68" fmla="*/ 173 w 25"/>
                  <a:gd name="T69" fmla="*/ 0 h 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"/>
                  <a:gd name="T106" fmla="*/ 0 h 55"/>
                  <a:gd name="T107" fmla="*/ 25 w 25"/>
                  <a:gd name="T108" fmla="*/ 55 h 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" h="55">
                    <a:moveTo>
                      <a:pt x="14" y="0"/>
                    </a:moveTo>
                    <a:lnTo>
                      <a:pt x="14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14" y="16"/>
                    </a:lnTo>
                    <a:lnTo>
                      <a:pt x="14" y="44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9" y="51"/>
                    </a:lnTo>
                    <a:lnTo>
                      <a:pt x="21" y="51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5" y="48"/>
                    </a:lnTo>
                    <a:lnTo>
                      <a:pt x="25" y="51"/>
                    </a:lnTo>
                    <a:lnTo>
                      <a:pt x="21" y="53"/>
                    </a:lnTo>
                    <a:lnTo>
                      <a:pt x="19" y="55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2" y="55"/>
                    </a:lnTo>
                    <a:lnTo>
                      <a:pt x="10" y="53"/>
                    </a:lnTo>
                    <a:lnTo>
                      <a:pt x="10" y="51"/>
                    </a:lnTo>
                    <a:lnTo>
                      <a:pt x="7" y="48"/>
                    </a:lnTo>
                    <a:lnTo>
                      <a:pt x="7" y="44"/>
                    </a:lnTo>
                    <a:lnTo>
                      <a:pt x="7" y="16"/>
                    </a:lnTo>
                    <a:lnTo>
                      <a:pt x="0" y="16"/>
                    </a:lnTo>
                    <a:lnTo>
                      <a:pt x="3" y="14"/>
                    </a:lnTo>
                    <a:lnTo>
                      <a:pt x="5" y="12"/>
                    </a:lnTo>
                    <a:lnTo>
                      <a:pt x="10" y="10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18" name="Freeform 56"/>
              <p:cNvSpPr>
                <a:spLocks/>
              </p:cNvSpPr>
              <p:nvPr/>
            </p:nvSpPr>
            <p:spPr bwMode="auto">
              <a:xfrm>
                <a:off x="2680" y="3657"/>
                <a:ext cx="80" cy="140"/>
              </a:xfrm>
              <a:custGeom>
                <a:avLst/>
                <a:gdLst>
                  <a:gd name="T0" fmla="*/ 156 w 43"/>
                  <a:gd name="T1" fmla="*/ 689 h 64"/>
                  <a:gd name="T2" fmla="*/ 238 w 43"/>
                  <a:gd name="T3" fmla="*/ 521 h 64"/>
                  <a:gd name="T4" fmla="*/ 322 w 43"/>
                  <a:gd name="T5" fmla="*/ 521 h 64"/>
                  <a:gd name="T6" fmla="*/ 387 w 43"/>
                  <a:gd name="T7" fmla="*/ 521 h 64"/>
                  <a:gd name="T8" fmla="*/ 433 w 43"/>
                  <a:gd name="T9" fmla="*/ 689 h 64"/>
                  <a:gd name="T10" fmla="*/ 433 w 43"/>
                  <a:gd name="T11" fmla="*/ 943 h 64"/>
                  <a:gd name="T12" fmla="*/ 458 w 43"/>
                  <a:gd name="T13" fmla="*/ 1306 h 64"/>
                  <a:gd name="T14" fmla="*/ 458 w 43"/>
                  <a:gd name="T15" fmla="*/ 1422 h 64"/>
                  <a:gd name="T16" fmla="*/ 487 w 43"/>
                  <a:gd name="T17" fmla="*/ 1422 h 64"/>
                  <a:gd name="T18" fmla="*/ 515 w 43"/>
                  <a:gd name="T19" fmla="*/ 1463 h 64"/>
                  <a:gd name="T20" fmla="*/ 301 w 43"/>
                  <a:gd name="T21" fmla="*/ 1463 h 64"/>
                  <a:gd name="T22" fmla="*/ 322 w 43"/>
                  <a:gd name="T23" fmla="*/ 1422 h 64"/>
                  <a:gd name="T24" fmla="*/ 346 w 43"/>
                  <a:gd name="T25" fmla="*/ 1422 h 64"/>
                  <a:gd name="T26" fmla="*/ 346 w 43"/>
                  <a:gd name="T27" fmla="*/ 1306 h 64"/>
                  <a:gd name="T28" fmla="*/ 346 w 43"/>
                  <a:gd name="T29" fmla="*/ 943 h 64"/>
                  <a:gd name="T30" fmla="*/ 346 w 43"/>
                  <a:gd name="T31" fmla="*/ 733 h 64"/>
                  <a:gd name="T32" fmla="*/ 322 w 43"/>
                  <a:gd name="T33" fmla="*/ 689 h 64"/>
                  <a:gd name="T34" fmla="*/ 277 w 43"/>
                  <a:gd name="T35" fmla="*/ 637 h 64"/>
                  <a:gd name="T36" fmla="*/ 210 w 43"/>
                  <a:gd name="T37" fmla="*/ 689 h 64"/>
                  <a:gd name="T38" fmla="*/ 156 w 43"/>
                  <a:gd name="T39" fmla="*/ 803 h 64"/>
                  <a:gd name="T40" fmla="*/ 156 w 43"/>
                  <a:gd name="T41" fmla="*/ 1306 h 64"/>
                  <a:gd name="T42" fmla="*/ 156 w 43"/>
                  <a:gd name="T43" fmla="*/ 1422 h 64"/>
                  <a:gd name="T44" fmla="*/ 193 w 43"/>
                  <a:gd name="T45" fmla="*/ 1422 h 64"/>
                  <a:gd name="T46" fmla="*/ 210 w 43"/>
                  <a:gd name="T47" fmla="*/ 1463 h 64"/>
                  <a:gd name="T48" fmla="*/ 0 w 43"/>
                  <a:gd name="T49" fmla="*/ 1463 h 64"/>
                  <a:gd name="T50" fmla="*/ 45 w 43"/>
                  <a:gd name="T51" fmla="*/ 1422 h 64"/>
                  <a:gd name="T52" fmla="*/ 45 w 43"/>
                  <a:gd name="T53" fmla="*/ 1374 h 64"/>
                  <a:gd name="T54" fmla="*/ 45 w 43"/>
                  <a:gd name="T55" fmla="*/ 1253 h 64"/>
                  <a:gd name="T56" fmla="*/ 45 w 43"/>
                  <a:gd name="T57" fmla="*/ 273 h 64"/>
                  <a:gd name="T58" fmla="*/ 45 w 43"/>
                  <a:gd name="T59" fmla="*/ 157 h 64"/>
                  <a:gd name="T60" fmla="*/ 45 w 43"/>
                  <a:gd name="T61" fmla="*/ 114 h 64"/>
                  <a:gd name="T62" fmla="*/ 24 w 43"/>
                  <a:gd name="T63" fmla="*/ 114 h 64"/>
                  <a:gd name="T64" fmla="*/ 0 w 43"/>
                  <a:gd name="T65" fmla="*/ 114 h 64"/>
                  <a:gd name="T66" fmla="*/ 156 w 43"/>
                  <a:gd name="T67" fmla="*/ 0 h 6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3"/>
                  <a:gd name="T103" fmla="*/ 0 h 64"/>
                  <a:gd name="T104" fmla="*/ 43 w 43"/>
                  <a:gd name="T105" fmla="*/ 64 h 6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3" h="64">
                    <a:moveTo>
                      <a:pt x="13" y="0"/>
                    </a:moveTo>
                    <a:lnTo>
                      <a:pt x="13" y="30"/>
                    </a:lnTo>
                    <a:lnTo>
                      <a:pt x="18" y="25"/>
                    </a:lnTo>
                    <a:lnTo>
                      <a:pt x="20" y="23"/>
                    </a:lnTo>
                    <a:lnTo>
                      <a:pt x="23" y="23"/>
                    </a:lnTo>
                    <a:lnTo>
                      <a:pt x="27" y="23"/>
                    </a:lnTo>
                    <a:lnTo>
                      <a:pt x="29" y="23"/>
                    </a:lnTo>
                    <a:lnTo>
                      <a:pt x="32" y="23"/>
                    </a:lnTo>
                    <a:lnTo>
                      <a:pt x="34" y="25"/>
                    </a:lnTo>
                    <a:lnTo>
                      <a:pt x="36" y="30"/>
                    </a:lnTo>
                    <a:lnTo>
                      <a:pt x="36" y="35"/>
                    </a:lnTo>
                    <a:lnTo>
                      <a:pt x="36" y="41"/>
                    </a:lnTo>
                    <a:lnTo>
                      <a:pt x="36" y="55"/>
                    </a:lnTo>
                    <a:lnTo>
                      <a:pt x="38" y="57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41" y="62"/>
                    </a:lnTo>
                    <a:lnTo>
                      <a:pt x="43" y="64"/>
                    </a:lnTo>
                    <a:lnTo>
                      <a:pt x="25" y="64"/>
                    </a:lnTo>
                    <a:lnTo>
                      <a:pt x="27" y="62"/>
                    </a:lnTo>
                    <a:lnTo>
                      <a:pt x="29" y="62"/>
                    </a:lnTo>
                    <a:lnTo>
                      <a:pt x="29" y="60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41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27" y="30"/>
                    </a:lnTo>
                    <a:lnTo>
                      <a:pt x="25" y="28"/>
                    </a:lnTo>
                    <a:lnTo>
                      <a:pt x="23" y="28"/>
                    </a:lnTo>
                    <a:lnTo>
                      <a:pt x="20" y="28"/>
                    </a:lnTo>
                    <a:lnTo>
                      <a:pt x="18" y="30"/>
                    </a:lnTo>
                    <a:lnTo>
                      <a:pt x="16" y="30"/>
                    </a:lnTo>
                    <a:lnTo>
                      <a:pt x="13" y="35"/>
                    </a:lnTo>
                    <a:lnTo>
                      <a:pt x="13" y="55"/>
                    </a:lnTo>
                    <a:lnTo>
                      <a:pt x="13" y="57"/>
                    </a:lnTo>
                    <a:lnTo>
                      <a:pt x="13" y="60"/>
                    </a:lnTo>
                    <a:lnTo>
                      <a:pt x="13" y="62"/>
                    </a:lnTo>
                    <a:lnTo>
                      <a:pt x="16" y="62"/>
                    </a:lnTo>
                    <a:lnTo>
                      <a:pt x="18" y="64"/>
                    </a:lnTo>
                    <a:lnTo>
                      <a:pt x="0" y="64"/>
                    </a:lnTo>
                    <a:lnTo>
                      <a:pt x="2" y="62"/>
                    </a:lnTo>
                    <a:lnTo>
                      <a:pt x="4" y="62"/>
                    </a:lnTo>
                    <a:lnTo>
                      <a:pt x="4" y="60"/>
                    </a:lnTo>
                    <a:lnTo>
                      <a:pt x="4" y="57"/>
                    </a:lnTo>
                    <a:lnTo>
                      <a:pt x="4" y="55"/>
                    </a:lnTo>
                    <a:lnTo>
                      <a:pt x="4" y="19"/>
                    </a:lnTo>
                    <a:lnTo>
                      <a:pt x="4" y="12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1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19" name="Freeform 57"/>
              <p:cNvSpPr>
                <a:spLocks noEditPoints="1"/>
              </p:cNvSpPr>
              <p:nvPr/>
            </p:nvSpPr>
            <p:spPr bwMode="auto">
              <a:xfrm>
                <a:off x="2769" y="3707"/>
                <a:ext cx="68" cy="90"/>
              </a:xfrm>
              <a:custGeom>
                <a:avLst/>
                <a:gdLst>
                  <a:gd name="T0" fmla="*/ 204 w 36"/>
                  <a:gd name="T1" fmla="*/ 911 h 41"/>
                  <a:gd name="T2" fmla="*/ 144 w 36"/>
                  <a:gd name="T3" fmla="*/ 955 h 41"/>
                  <a:gd name="T4" fmla="*/ 53 w 36"/>
                  <a:gd name="T5" fmla="*/ 955 h 41"/>
                  <a:gd name="T6" fmla="*/ 0 w 36"/>
                  <a:gd name="T7" fmla="*/ 858 h 41"/>
                  <a:gd name="T8" fmla="*/ 0 w 36"/>
                  <a:gd name="T9" fmla="*/ 698 h 41"/>
                  <a:gd name="T10" fmla="*/ 28 w 36"/>
                  <a:gd name="T11" fmla="*/ 529 h 41"/>
                  <a:gd name="T12" fmla="*/ 168 w 36"/>
                  <a:gd name="T13" fmla="*/ 424 h 41"/>
                  <a:gd name="T14" fmla="*/ 281 w 36"/>
                  <a:gd name="T15" fmla="*/ 327 h 41"/>
                  <a:gd name="T16" fmla="*/ 257 w 36"/>
                  <a:gd name="T17" fmla="*/ 116 h 41"/>
                  <a:gd name="T18" fmla="*/ 168 w 36"/>
                  <a:gd name="T19" fmla="*/ 44 h 41"/>
                  <a:gd name="T20" fmla="*/ 144 w 36"/>
                  <a:gd name="T21" fmla="*/ 116 h 41"/>
                  <a:gd name="T22" fmla="*/ 113 w 36"/>
                  <a:gd name="T23" fmla="*/ 158 h 41"/>
                  <a:gd name="T24" fmla="*/ 113 w 36"/>
                  <a:gd name="T25" fmla="*/ 274 h 41"/>
                  <a:gd name="T26" fmla="*/ 76 w 36"/>
                  <a:gd name="T27" fmla="*/ 327 h 41"/>
                  <a:gd name="T28" fmla="*/ 28 w 36"/>
                  <a:gd name="T29" fmla="*/ 327 h 41"/>
                  <a:gd name="T30" fmla="*/ 28 w 36"/>
                  <a:gd name="T31" fmla="*/ 274 h 41"/>
                  <a:gd name="T32" fmla="*/ 28 w 36"/>
                  <a:gd name="T33" fmla="*/ 158 h 41"/>
                  <a:gd name="T34" fmla="*/ 113 w 36"/>
                  <a:gd name="T35" fmla="*/ 0 h 41"/>
                  <a:gd name="T36" fmla="*/ 257 w 36"/>
                  <a:gd name="T37" fmla="*/ 0 h 41"/>
                  <a:gd name="T38" fmla="*/ 342 w 36"/>
                  <a:gd name="T39" fmla="*/ 44 h 41"/>
                  <a:gd name="T40" fmla="*/ 370 w 36"/>
                  <a:gd name="T41" fmla="*/ 213 h 41"/>
                  <a:gd name="T42" fmla="*/ 370 w 36"/>
                  <a:gd name="T43" fmla="*/ 626 h 41"/>
                  <a:gd name="T44" fmla="*/ 370 w 36"/>
                  <a:gd name="T45" fmla="*/ 795 h 41"/>
                  <a:gd name="T46" fmla="*/ 370 w 36"/>
                  <a:gd name="T47" fmla="*/ 858 h 41"/>
                  <a:gd name="T48" fmla="*/ 397 w 36"/>
                  <a:gd name="T49" fmla="*/ 858 h 41"/>
                  <a:gd name="T50" fmla="*/ 397 w 36"/>
                  <a:gd name="T51" fmla="*/ 858 h 41"/>
                  <a:gd name="T52" fmla="*/ 457 w 36"/>
                  <a:gd name="T53" fmla="*/ 795 h 41"/>
                  <a:gd name="T54" fmla="*/ 397 w 36"/>
                  <a:gd name="T55" fmla="*/ 955 h 41"/>
                  <a:gd name="T56" fmla="*/ 317 w 36"/>
                  <a:gd name="T57" fmla="*/ 955 h 41"/>
                  <a:gd name="T58" fmla="*/ 281 w 36"/>
                  <a:gd name="T59" fmla="*/ 911 h 41"/>
                  <a:gd name="T60" fmla="*/ 281 w 36"/>
                  <a:gd name="T61" fmla="*/ 742 h 41"/>
                  <a:gd name="T62" fmla="*/ 204 w 36"/>
                  <a:gd name="T63" fmla="*/ 424 h 41"/>
                  <a:gd name="T64" fmla="*/ 144 w 36"/>
                  <a:gd name="T65" fmla="*/ 529 h 41"/>
                  <a:gd name="T66" fmla="*/ 76 w 36"/>
                  <a:gd name="T67" fmla="*/ 626 h 41"/>
                  <a:gd name="T68" fmla="*/ 76 w 36"/>
                  <a:gd name="T69" fmla="*/ 742 h 41"/>
                  <a:gd name="T70" fmla="*/ 144 w 36"/>
                  <a:gd name="T71" fmla="*/ 858 h 41"/>
                  <a:gd name="T72" fmla="*/ 204 w 36"/>
                  <a:gd name="T73" fmla="*/ 795 h 4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"/>
                  <a:gd name="T112" fmla="*/ 0 h 41"/>
                  <a:gd name="T113" fmla="*/ 36 w 36"/>
                  <a:gd name="T114" fmla="*/ 41 h 4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" h="41">
                    <a:moveTo>
                      <a:pt x="22" y="34"/>
                    </a:moveTo>
                    <a:lnTo>
                      <a:pt x="16" y="39"/>
                    </a:lnTo>
                    <a:lnTo>
                      <a:pt x="13" y="41"/>
                    </a:lnTo>
                    <a:lnTo>
                      <a:pt x="11" y="41"/>
                    </a:lnTo>
                    <a:lnTo>
                      <a:pt x="9" y="41"/>
                    </a:lnTo>
                    <a:lnTo>
                      <a:pt x="4" y="41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2" y="23"/>
                    </a:lnTo>
                    <a:lnTo>
                      <a:pt x="6" y="21"/>
                    </a:lnTo>
                    <a:lnTo>
                      <a:pt x="13" y="18"/>
                    </a:lnTo>
                    <a:lnTo>
                      <a:pt x="22" y="14"/>
                    </a:lnTo>
                    <a:lnTo>
                      <a:pt x="20" y="7"/>
                    </a:lnTo>
                    <a:lnTo>
                      <a:pt x="20" y="5"/>
                    </a:lnTo>
                    <a:lnTo>
                      <a:pt x="18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9" y="12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4" y="2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5"/>
                    </a:lnTo>
                    <a:lnTo>
                      <a:pt x="29" y="9"/>
                    </a:lnTo>
                    <a:lnTo>
                      <a:pt x="29" y="14"/>
                    </a:lnTo>
                    <a:lnTo>
                      <a:pt x="29" y="27"/>
                    </a:lnTo>
                    <a:lnTo>
                      <a:pt x="29" y="32"/>
                    </a:lnTo>
                    <a:lnTo>
                      <a:pt x="29" y="34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4" y="34"/>
                    </a:lnTo>
                    <a:lnTo>
                      <a:pt x="36" y="34"/>
                    </a:lnTo>
                    <a:lnTo>
                      <a:pt x="31" y="41"/>
                    </a:lnTo>
                    <a:lnTo>
                      <a:pt x="27" y="41"/>
                    </a:lnTo>
                    <a:lnTo>
                      <a:pt x="25" y="41"/>
                    </a:lnTo>
                    <a:lnTo>
                      <a:pt x="22" y="41"/>
                    </a:lnTo>
                    <a:lnTo>
                      <a:pt x="22" y="39"/>
                    </a:lnTo>
                    <a:lnTo>
                      <a:pt x="22" y="34"/>
                    </a:lnTo>
                    <a:close/>
                    <a:moveTo>
                      <a:pt x="22" y="32"/>
                    </a:moveTo>
                    <a:lnTo>
                      <a:pt x="22" y="18"/>
                    </a:lnTo>
                    <a:lnTo>
                      <a:pt x="16" y="18"/>
                    </a:lnTo>
                    <a:lnTo>
                      <a:pt x="13" y="21"/>
                    </a:lnTo>
                    <a:lnTo>
                      <a:pt x="11" y="23"/>
                    </a:lnTo>
                    <a:lnTo>
                      <a:pt x="9" y="25"/>
                    </a:lnTo>
                    <a:lnTo>
                      <a:pt x="6" y="27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9" y="34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6" y="34"/>
                    </a:lnTo>
                    <a:lnTo>
                      <a:pt x="22" y="3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20" name="Freeform 58"/>
              <p:cNvSpPr>
                <a:spLocks/>
              </p:cNvSpPr>
              <p:nvPr/>
            </p:nvSpPr>
            <p:spPr bwMode="auto">
              <a:xfrm>
                <a:off x="2837" y="3677"/>
                <a:ext cx="49" cy="120"/>
              </a:xfrm>
              <a:custGeom>
                <a:avLst/>
                <a:gdLst>
                  <a:gd name="T0" fmla="*/ 174 w 27"/>
                  <a:gd name="T1" fmla="*/ 0 h 55"/>
                  <a:gd name="T2" fmla="*/ 174 w 27"/>
                  <a:gd name="T3" fmla="*/ 323 h 55"/>
                  <a:gd name="T4" fmla="*/ 270 w 27"/>
                  <a:gd name="T5" fmla="*/ 323 h 55"/>
                  <a:gd name="T6" fmla="*/ 270 w 27"/>
                  <a:gd name="T7" fmla="*/ 362 h 55"/>
                  <a:gd name="T8" fmla="*/ 174 w 27"/>
                  <a:gd name="T9" fmla="*/ 362 h 55"/>
                  <a:gd name="T10" fmla="*/ 174 w 27"/>
                  <a:gd name="T11" fmla="*/ 995 h 55"/>
                  <a:gd name="T12" fmla="*/ 174 w 27"/>
                  <a:gd name="T13" fmla="*/ 1039 h 55"/>
                  <a:gd name="T14" fmla="*/ 174 w 27"/>
                  <a:gd name="T15" fmla="*/ 1091 h 55"/>
                  <a:gd name="T16" fmla="*/ 198 w 27"/>
                  <a:gd name="T17" fmla="*/ 1152 h 55"/>
                  <a:gd name="T18" fmla="*/ 198 w 27"/>
                  <a:gd name="T19" fmla="*/ 1152 h 55"/>
                  <a:gd name="T20" fmla="*/ 214 w 27"/>
                  <a:gd name="T21" fmla="*/ 1152 h 55"/>
                  <a:gd name="T22" fmla="*/ 250 w 27"/>
                  <a:gd name="T23" fmla="*/ 1152 h 55"/>
                  <a:gd name="T24" fmla="*/ 250 w 27"/>
                  <a:gd name="T25" fmla="*/ 1091 h 55"/>
                  <a:gd name="T26" fmla="*/ 270 w 27"/>
                  <a:gd name="T27" fmla="*/ 1091 h 55"/>
                  <a:gd name="T28" fmla="*/ 294 w 27"/>
                  <a:gd name="T29" fmla="*/ 1091 h 55"/>
                  <a:gd name="T30" fmla="*/ 270 w 27"/>
                  <a:gd name="T31" fmla="*/ 1152 h 55"/>
                  <a:gd name="T32" fmla="*/ 250 w 27"/>
                  <a:gd name="T33" fmla="*/ 1204 h 55"/>
                  <a:gd name="T34" fmla="*/ 198 w 27"/>
                  <a:gd name="T35" fmla="*/ 1248 h 55"/>
                  <a:gd name="T36" fmla="*/ 174 w 27"/>
                  <a:gd name="T37" fmla="*/ 1248 h 55"/>
                  <a:gd name="T38" fmla="*/ 149 w 27"/>
                  <a:gd name="T39" fmla="*/ 1248 h 55"/>
                  <a:gd name="T40" fmla="*/ 118 w 27"/>
                  <a:gd name="T41" fmla="*/ 1248 h 55"/>
                  <a:gd name="T42" fmla="*/ 96 w 27"/>
                  <a:gd name="T43" fmla="*/ 1204 h 55"/>
                  <a:gd name="T44" fmla="*/ 96 w 27"/>
                  <a:gd name="T45" fmla="*/ 1152 h 55"/>
                  <a:gd name="T46" fmla="*/ 80 w 27"/>
                  <a:gd name="T47" fmla="*/ 1091 h 55"/>
                  <a:gd name="T48" fmla="*/ 80 w 27"/>
                  <a:gd name="T49" fmla="*/ 995 h 55"/>
                  <a:gd name="T50" fmla="*/ 80 w 27"/>
                  <a:gd name="T51" fmla="*/ 362 h 55"/>
                  <a:gd name="T52" fmla="*/ 0 w 27"/>
                  <a:gd name="T53" fmla="*/ 362 h 55"/>
                  <a:gd name="T54" fmla="*/ 0 w 27"/>
                  <a:gd name="T55" fmla="*/ 362 h 55"/>
                  <a:gd name="T56" fmla="*/ 24 w 27"/>
                  <a:gd name="T57" fmla="*/ 323 h 55"/>
                  <a:gd name="T58" fmla="*/ 80 w 27"/>
                  <a:gd name="T59" fmla="*/ 271 h 55"/>
                  <a:gd name="T60" fmla="*/ 96 w 27"/>
                  <a:gd name="T61" fmla="*/ 229 h 55"/>
                  <a:gd name="T62" fmla="*/ 118 w 27"/>
                  <a:gd name="T63" fmla="*/ 157 h 55"/>
                  <a:gd name="T64" fmla="*/ 118 w 27"/>
                  <a:gd name="T65" fmla="*/ 113 h 55"/>
                  <a:gd name="T66" fmla="*/ 149 w 27"/>
                  <a:gd name="T67" fmla="*/ 0 h 55"/>
                  <a:gd name="T68" fmla="*/ 174 w 27"/>
                  <a:gd name="T69" fmla="*/ 0 h 5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"/>
                  <a:gd name="T106" fmla="*/ 0 h 55"/>
                  <a:gd name="T107" fmla="*/ 27 w 27"/>
                  <a:gd name="T108" fmla="*/ 55 h 5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" h="55">
                    <a:moveTo>
                      <a:pt x="16" y="0"/>
                    </a:moveTo>
                    <a:lnTo>
                      <a:pt x="16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16" y="16"/>
                    </a:lnTo>
                    <a:lnTo>
                      <a:pt x="16" y="44"/>
                    </a:lnTo>
                    <a:lnTo>
                      <a:pt x="16" y="46"/>
                    </a:lnTo>
                    <a:lnTo>
                      <a:pt x="16" y="48"/>
                    </a:lnTo>
                    <a:lnTo>
                      <a:pt x="18" y="51"/>
                    </a:lnTo>
                    <a:lnTo>
                      <a:pt x="20" y="51"/>
                    </a:lnTo>
                    <a:lnTo>
                      <a:pt x="23" y="51"/>
                    </a:lnTo>
                    <a:lnTo>
                      <a:pt x="23" y="48"/>
                    </a:lnTo>
                    <a:lnTo>
                      <a:pt x="25" y="48"/>
                    </a:lnTo>
                    <a:lnTo>
                      <a:pt x="27" y="48"/>
                    </a:lnTo>
                    <a:lnTo>
                      <a:pt x="25" y="51"/>
                    </a:lnTo>
                    <a:lnTo>
                      <a:pt x="23" y="53"/>
                    </a:lnTo>
                    <a:lnTo>
                      <a:pt x="18" y="55"/>
                    </a:lnTo>
                    <a:lnTo>
                      <a:pt x="16" y="55"/>
                    </a:lnTo>
                    <a:lnTo>
                      <a:pt x="14" y="55"/>
                    </a:lnTo>
                    <a:lnTo>
                      <a:pt x="11" y="55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7" y="48"/>
                    </a:lnTo>
                    <a:lnTo>
                      <a:pt x="7" y="44"/>
                    </a:lnTo>
                    <a:lnTo>
                      <a:pt x="7" y="16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7" y="12"/>
                    </a:lnTo>
                    <a:lnTo>
                      <a:pt x="9" y="10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45121" name="Text Box 59"/>
              <p:cNvSpPr txBox="1">
                <a:spLocks noChangeArrowheads="1"/>
              </p:cNvSpPr>
              <p:nvPr/>
            </p:nvSpPr>
            <p:spPr bwMode="auto">
              <a:xfrm>
                <a:off x="2928" y="3600"/>
                <a:ext cx="55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/>
                  <a:t>flight</a:t>
                </a:r>
              </a:p>
            </p:txBody>
          </p:sp>
        </p:grpSp>
        <p:sp>
          <p:nvSpPr>
            <p:cNvPr id="45110" name="Text Box 60"/>
            <p:cNvSpPr txBox="1">
              <a:spLocks noChangeArrowheads="1"/>
            </p:cNvSpPr>
            <p:nvPr/>
          </p:nvSpPr>
          <p:spPr bwMode="auto">
            <a:xfrm>
              <a:off x="2208" y="2880"/>
              <a:ext cx="55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flight</a:t>
              </a:r>
            </a:p>
          </p:txBody>
        </p:sp>
        <p:sp>
          <p:nvSpPr>
            <p:cNvPr id="45111" name="Line 61"/>
            <p:cNvSpPr>
              <a:spLocks noChangeShapeType="1"/>
            </p:cNvSpPr>
            <p:nvPr/>
          </p:nvSpPr>
          <p:spPr bwMode="auto">
            <a:xfrm>
              <a:off x="2832" y="3264"/>
              <a:ext cx="0" cy="33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112" name="Rectangle 62"/>
            <p:cNvSpPr>
              <a:spLocks noChangeArrowheads="1"/>
            </p:cNvSpPr>
            <p:nvPr/>
          </p:nvSpPr>
          <p:spPr bwMode="auto">
            <a:xfrm>
              <a:off x="1296" y="2352"/>
              <a:ext cx="3264" cy="86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350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3BFB01-9718-4718-917E-B69A95431190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1219200"/>
          </a:xfrm>
        </p:spPr>
        <p:txBody>
          <a:bodyPr/>
          <a:lstStyle/>
          <a:p>
            <a:pPr eaLnBrk="1" hangingPunct="1"/>
            <a:r>
              <a:rPr lang="en-US" smtClean="0"/>
              <a:t>Two more steps: Bottom-Up Space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95400" y="1524000"/>
            <a:ext cx="7543800" cy="2209800"/>
            <a:chOff x="816" y="960"/>
            <a:chExt cx="4752" cy="1392"/>
          </a:xfrm>
        </p:grpSpPr>
        <p:sp>
          <p:nvSpPr>
            <p:cNvPr id="15484" name="Line 4"/>
            <p:cNvSpPr>
              <a:spLocks noChangeShapeType="1"/>
            </p:cNvSpPr>
            <p:nvPr/>
          </p:nvSpPr>
          <p:spPr bwMode="auto">
            <a:xfrm>
              <a:off x="3168" y="2112"/>
              <a:ext cx="0" cy="24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15485" name="Group 5"/>
            <p:cNvGrpSpPr>
              <a:grpSpLocks/>
            </p:cNvGrpSpPr>
            <p:nvPr/>
          </p:nvGrpSpPr>
          <p:grpSpPr bwMode="auto">
            <a:xfrm>
              <a:off x="816" y="960"/>
              <a:ext cx="4752" cy="1200"/>
              <a:chOff x="816" y="960"/>
              <a:chExt cx="4752" cy="1200"/>
            </a:xfrm>
          </p:grpSpPr>
          <p:grpSp>
            <p:nvGrpSpPr>
              <p:cNvPr id="15486" name="Group 6"/>
              <p:cNvGrpSpPr>
                <a:grpSpLocks/>
              </p:cNvGrpSpPr>
              <p:nvPr/>
            </p:nvGrpSpPr>
            <p:grpSpPr bwMode="auto">
              <a:xfrm>
                <a:off x="1056" y="1008"/>
                <a:ext cx="4352" cy="1079"/>
                <a:chOff x="1140" y="1048"/>
                <a:chExt cx="4352" cy="1079"/>
              </a:xfrm>
            </p:grpSpPr>
            <p:sp>
              <p:nvSpPr>
                <p:cNvPr id="15488" name="Freeform 7"/>
                <p:cNvSpPr>
                  <a:spLocks/>
                </p:cNvSpPr>
                <p:nvPr/>
              </p:nvSpPr>
              <p:spPr bwMode="auto">
                <a:xfrm>
                  <a:off x="1858" y="1048"/>
                  <a:ext cx="104" cy="91"/>
                </a:xfrm>
                <a:custGeom>
                  <a:avLst/>
                  <a:gdLst>
                    <a:gd name="T0" fmla="*/ 0 w 66"/>
                    <a:gd name="T1" fmla="*/ 0 h 62"/>
                    <a:gd name="T2" fmla="*/ 96 w 66"/>
                    <a:gd name="T3" fmla="*/ 0 h 62"/>
                    <a:gd name="T4" fmla="*/ 320 w 66"/>
                    <a:gd name="T5" fmla="*/ 216 h 62"/>
                    <a:gd name="T6" fmla="*/ 320 w 66"/>
                    <a:gd name="T7" fmla="*/ 56 h 62"/>
                    <a:gd name="T8" fmla="*/ 320 w 66"/>
                    <a:gd name="T9" fmla="*/ 22 h 62"/>
                    <a:gd name="T10" fmla="*/ 320 w 66"/>
                    <a:gd name="T11" fmla="*/ 13 h 62"/>
                    <a:gd name="T12" fmla="*/ 307 w 66"/>
                    <a:gd name="T13" fmla="*/ 13 h 62"/>
                    <a:gd name="T14" fmla="*/ 277 w 66"/>
                    <a:gd name="T15" fmla="*/ 0 h 62"/>
                    <a:gd name="T16" fmla="*/ 277 w 66"/>
                    <a:gd name="T17" fmla="*/ 0 h 62"/>
                    <a:gd name="T18" fmla="*/ 277 w 66"/>
                    <a:gd name="T19" fmla="*/ 0 h 62"/>
                    <a:gd name="T20" fmla="*/ 407 w 66"/>
                    <a:gd name="T21" fmla="*/ 0 h 62"/>
                    <a:gd name="T22" fmla="*/ 407 w 66"/>
                    <a:gd name="T23" fmla="*/ 0 h 62"/>
                    <a:gd name="T24" fmla="*/ 388 w 66"/>
                    <a:gd name="T25" fmla="*/ 0 h 62"/>
                    <a:gd name="T26" fmla="*/ 366 w 66"/>
                    <a:gd name="T27" fmla="*/ 13 h 62"/>
                    <a:gd name="T28" fmla="*/ 353 w 66"/>
                    <a:gd name="T29" fmla="*/ 22 h 62"/>
                    <a:gd name="T30" fmla="*/ 353 w 66"/>
                    <a:gd name="T31" fmla="*/ 32 h 62"/>
                    <a:gd name="T32" fmla="*/ 353 w 66"/>
                    <a:gd name="T33" fmla="*/ 56 h 62"/>
                    <a:gd name="T34" fmla="*/ 353 w 66"/>
                    <a:gd name="T35" fmla="*/ 289 h 62"/>
                    <a:gd name="T36" fmla="*/ 332 w 66"/>
                    <a:gd name="T37" fmla="*/ 289 h 62"/>
                    <a:gd name="T38" fmla="*/ 96 w 66"/>
                    <a:gd name="T39" fmla="*/ 68 h 62"/>
                    <a:gd name="T40" fmla="*/ 96 w 66"/>
                    <a:gd name="T41" fmla="*/ 236 h 62"/>
                    <a:gd name="T42" fmla="*/ 96 w 66"/>
                    <a:gd name="T43" fmla="*/ 257 h 62"/>
                    <a:gd name="T44" fmla="*/ 96 w 66"/>
                    <a:gd name="T45" fmla="*/ 266 h 62"/>
                    <a:gd name="T46" fmla="*/ 109 w 66"/>
                    <a:gd name="T47" fmla="*/ 277 h 62"/>
                    <a:gd name="T48" fmla="*/ 124 w 66"/>
                    <a:gd name="T49" fmla="*/ 277 h 62"/>
                    <a:gd name="T50" fmla="*/ 137 w 66"/>
                    <a:gd name="T51" fmla="*/ 277 h 62"/>
                    <a:gd name="T52" fmla="*/ 137 w 66"/>
                    <a:gd name="T53" fmla="*/ 289 h 62"/>
                    <a:gd name="T54" fmla="*/ 13 w 66"/>
                    <a:gd name="T55" fmla="*/ 289 h 62"/>
                    <a:gd name="T56" fmla="*/ 13 w 66"/>
                    <a:gd name="T57" fmla="*/ 277 h 62"/>
                    <a:gd name="T58" fmla="*/ 22 w 66"/>
                    <a:gd name="T59" fmla="*/ 277 h 62"/>
                    <a:gd name="T60" fmla="*/ 55 w 66"/>
                    <a:gd name="T61" fmla="*/ 277 h 62"/>
                    <a:gd name="T62" fmla="*/ 68 w 66"/>
                    <a:gd name="T63" fmla="*/ 266 h 62"/>
                    <a:gd name="T64" fmla="*/ 68 w 66"/>
                    <a:gd name="T65" fmla="*/ 257 h 62"/>
                    <a:gd name="T66" fmla="*/ 68 w 66"/>
                    <a:gd name="T67" fmla="*/ 236 h 62"/>
                    <a:gd name="T68" fmla="*/ 68 w 66"/>
                    <a:gd name="T69" fmla="*/ 47 h 62"/>
                    <a:gd name="T70" fmla="*/ 55 w 66"/>
                    <a:gd name="T71" fmla="*/ 32 h 62"/>
                    <a:gd name="T72" fmla="*/ 43 w 66"/>
                    <a:gd name="T73" fmla="*/ 22 h 62"/>
                    <a:gd name="T74" fmla="*/ 22 w 66"/>
                    <a:gd name="T75" fmla="*/ 13 h 62"/>
                    <a:gd name="T76" fmla="*/ 13 w 66"/>
                    <a:gd name="T77" fmla="*/ 13 h 62"/>
                    <a:gd name="T78" fmla="*/ 13 w 66"/>
                    <a:gd name="T79" fmla="*/ 13 h 62"/>
                    <a:gd name="T80" fmla="*/ 0 w 66"/>
                    <a:gd name="T81" fmla="*/ 13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2" y="46"/>
                      </a:lnTo>
                      <a:lnTo>
                        <a:pt x="52" y="12"/>
                      </a:lnTo>
                      <a:lnTo>
                        <a:pt x="52" y="5"/>
                      </a:lnTo>
                      <a:lnTo>
                        <a:pt x="52" y="3"/>
                      </a:lnTo>
                      <a:lnTo>
                        <a:pt x="50" y="3"/>
                      </a:lnTo>
                      <a:lnTo>
                        <a:pt x="45" y="0"/>
                      </a:lnTo>
                      <a:lnTo>
                        <a:pt x="66" y="0"/>
                      </a:lnTo>
                      <a:lnTo>
                        <a:pt x="63" y="0"/>
                      </a:lnTo>
                      <a:lnTo>
                        <a:pt x="59" y="3"/>
                      </a:lnTo>
                      <a:lnTo>
                        <a:pt x="57" y="5"/>
                      </a:lnTo>
                      <a:lnTo>
                        <a:pt x="57" y="7"/>
                      </a:lnTo>
                      <a:lnTo>
                        <a:pt x="57" y="12"/>
                      </a:lnTo>
                      <a:lnTo>
                        <a:pt x="57" y="62"/>
                      </a:lnTo>
                      <a:lnTo>
                        <a:pt x="54" y="62"/>
                      </a:lnTo>
                      <a:lnTo>
                        <a:pt x="16" y="14"/>
                      </a:lnTo>
                      <a:lnTo>
                        <a:pt x="16" y="51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8" y="60"/>
                      </a:lnTo>
                      <a:lnTo>
                        <a:pt x="20" y="60"/>
                      </a:lnTo>
                      <a:lnTo>
                        <a:pt x="22" y="60"/>
                      </a:lnTo>
                      <a:lnTo>
                        <a:pt x="22" y="62"/>
                      </a:lnTo>
                      <a:lnTo>
                        <a:pt x="2" y="62"/>
                      </a:lnTo>
                      <a:lnTo>
                        <a:pt x="2" y="60"/>
                      </a:lnTo>
                      <a:lnTo>
                        <a:pt x="4" y="60"/>
                      </a:lnTo>
                      <a:lnTo>
                        <a:pt x="9" y="60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1"/>
                      </a:lnTo>
                      <a:lnTo>
                        <a:pt x="11" y="10"/>
                      </a:lnTo>
                      <a:lnTo>
                        <a:pt x="9" y="7"/>
                      </a:lnTo>
                      <a:lnTo>
                        <a:pt x="7" y="5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89" name="Freeform 8"/>
                <p:cNvSpPr>
                  <a:spLocks noEditPoints="1"/>
                </p:cNvSpPr>
                <p:nvPr/>
              </p:nvSpPr>
              <p:spPr bwMode="auto">
                <a:xfrm>
                  <a:off x="1964" y="1048"/>
                  <a:ext cx="73" cy="91"/>
                </a:xfrm>
                <a:custGeom>
                  <a:avLst/>
                  <a:gdLst>
                    <a:gd name="T0" fmla="*/ 100 w 46"/>
                    <a:gd name="T1" fmla="*/ 148 h 62"/>
                    <a:gd name="T2" fmla="*/ 100 w 46"/>
                    <a:gd name="T3" fmla="*/ 236 h 62"/>
                    <a:gd name="T4" fmla="*/ 100 w 46"/>
                    <a:gd name="T5" fmla="*/ 257 h 62"/>
                    <a:gd name="T6" fmla="*/ 116 w 46"/>
                    <a:gd name="T7" fmla="*/ 266 h 62"/>
                    <a:gd name="T8" fmla="*/ 116 w 46"/>
                    <a:gd name="T9" fmla="*/ 277 h 62"/>
                    <a:gd name="T10" fmla="*/ 149 w 46"/>
                    <a:gd name="T11" fmla="*/ 277 h 62"/>
                    <a:gd name="T12" fmla="*/ 159 w 46"/>
                    <a:gd name="T13" fmla="*/ 277 h 62"/>
                    <a:gd name="T14" fmla="*/ 159 w 46"/>
                    <a:gd name="T15" fmla="*/ 289 h 62"/>
                    <a:gd name="T16" fmla="*/ 0 w 46"/>
                    <a:gd name="T17" fmla="*/ 289 h 62"/>
                    <a:gd name="T18" fmla="*/ 0 w 46"/>
                    <a:gd name="T19" fmla="*/ 277 h 62"/>
                    <a:gd name="T20" fmla="*/ 13 w 46"/>
                    <a:gd name="T21" fmla="*/ 277 h 62"/>
                    <a:gd name="T22" fmla="*/ 33 w 46"/>
                    <a:gd name="T23" fmla="*/ 277 h 62"/>
                    <a:gd name="T24" fmla="*/ 43 w 46"/>
                    <a:gd name="T25" fmla="*/ 266 h 62"/>
                    <a:gd name="T26" fmla="*/ 43 w 46"/>
                    <a:gd name="T27" fmla="*/ 257 h 62"/>
                    <a:gd name="T28" fmla="*/ 43 w 46"/>
                    <a:gd name="T29" fmla="*/ 236 h 62"/>
                    <a:gd name="T30" fmla="*/ 43 w 46"/>
                    <a:gd name="T31" fmla="*/ 56 h 62"/>
                    <a:gd name="T32" fmla="*/ 43 w 46"/>
                    <a:gd name="T33" fmla="*/ 22 h 62"/>
                    <a:gd name="T34" fmla="*/ 43 w 46"/>
                    <a:gd name="T35" fmla="*/ 13 h 62"/>
                    <a:gd name="T36" fmla="*/ 33 w 46"/>
                    <a:gd name="T37" fmla="*/ 13 h 62"/>
                    <a:gd name="T38" fmla="*/ 13 w 46"/>
                    <a:gd name="T39" fmla="*/ 0 h 62"/>
                    <a:gd name="T40" fmla="*/ 0 w 46"/>
                    <a:gd name="T41" fmla="*/ 0 h 62"/>
                    <a:gd name="T42" fmla="*/ 0 w 46"/>
                    <a:gd name="T43" fmla="*/ 0 h 62"/>
                    <a:gd name="T44" fmla="*/ 132 w 46"/>
                    <a:gd name="T45" fmla="*/ 0 h 62"/>
                    <a:gd name="T46" fmla="*/ 192 w 46"/>
                    <a:gd name="T47" fmla="*/ 0 h 62"/>
                    <a:gd name="T48" fmla="*/ 216 w 46"/>
                    <a:gd name="T49" fmla="*/ 13 h 62"/>
                    <a:gd name="T50" fmla="*/ 248 w 46"/>
                    <a:gd name="T51" fmla="*/ 22 h 62"/>
                    <a:gd name="T52" fmla="*/ 271 w 46"/>
                    <a:gd name="T53" fmla="*/ 32 h 62"/>
                    <a:gd name="T54" fmla="*/ 292 w 46"/>
                    <a:gd name="T55" fmla="*/ 56 h 62"/>
                    <a:gd name="T56" fmla="*/ 292 w 46"/>
                    <a:gd name="T57" fmla="*/ 73 h 62"/>
                    <a:gd name="T58" fmla="*/ 271 w 46"/>
                    <a:gd name="T59" fmla="*/ 107 h 62"/>
                    <a:gd name="T60" fmla="*/ 259 w 46"/>
                    <a:gd name="T61" fmla="*/ 139 h 62"/>
                    <a:gd name="T62" fmla="*/ 216 w 46"/>
                    <a:gd name="T63" fmla="*/ 148 h 62"/>
                    <a:gd name="T64" fmla="*/ 171 w 46"/>
                    <a:gd name="T65" fmla="*/ 161 h 62"/>
                    <a:gd name="T66" fmla="*/ 159 w 46"/>
                    <a:gd name="T67" fmla="*/ 161 h 62"/>
                    <a:gd name="T68" fmla="*/ 132 w 46"/>
                    <a:gd name="T69" fmla="*/ 148 h 62"/>
                    <a:gd name="T70" fmla="*/ 116 w 46"/>
                    <a:gd name="T71" fmla="*/ 148 h 62"/>
                    <a:gd name="T72" fmla="*/ 100 w 46"/>
                    <a:gd name="T73" fmla="*/ 148 h 62"/>
                    <a:gd name="T74" fmla="*/ 100 w 46"/>
                    <a:gd name="T75" fmla="*/ 139 h 62"/>
                    <a:gd name="T76" fmla="*/ 116 w 46"/>
                    <a:gd name="T77" fmla="*/ 139 h 62"/>
                    <a:gd name="T78" fmla="*/ 132 w 46"/>
                    <a:gd name="T79" fmla="*/ 139 h 62"/>
                    <a:gd name="T80" fmla="*/ 149 w 46"/>
                    <a:gd name="T81" fmla="*/ 139 h 62"/>
                    <a:gd name="T82" fmla="*/ 149 w 46"/>
                    <a:gd name="T83" fmla="*/ 139 h 62"/>
                    <a:gd name="T84" fmla="*/ 171 w 46"/>
                    <a:gd name="T85" fmla="*/ 139 h 62"/>
                    <a:gd name="T86" fmla="*/ 205 w 46"/>
                    <a:gd name="T87" fmla="*/ 129 h 62"/>
                    <a:gd name="T88" fmla="*/ 216 w 46"/>
                    <a:gd name="T89" fmla="*/ 107 h 62"/>
                    <a:gd name="T90" fmla="*/ 216 w 46"/>
                    <a:gd name="T91" fmla="*/ 88 h 62"/>
                    <a:gd name="T92" fmla="*/ 216 w 46"/>
                    <a:gd name="T93" fmla="*/ 68 h 62"/>
                    <a:gd name="T94" fmla="*/ 216 w 46"/>
                    <a:gd name="T95" fmla="*/ 47 h 62"/>
                    <a:gd name="T96" fmla="*/ 205 w 46"/>
                    <a:gd name="T97" fmla="*/ 32 h 62"/>
                    <a:gd name="T98" fmla="*/ 192 w 46"/>
                    <a:gd name="T99" fmla="*/ 22 h 62"/>
                    <a:gd name="T100" fmla="*/ 159 w 46"/>
                    <a:gd name="T101" fmla="*/ 13 h 62"/>
                    <a:gd name="T102" fmla="*/ 149 w 46"/>
                    <a:gd name="T103" fmla="*/ 13 h 62"/>
                    <a:gd name="T104" fmla="*/ 116 w 46"/>
                    <a:gd name="T105" fmla="*/ 13 h 62"/>
                    <a:gd name="T106" fmla="*/ 100 w 46"/>
                    <a:gd name="T107" fmla="*/ 22 h 62"/>
                    <a:gd name="T108" fmla="*/ 100 w 46"/>
                    <a:gd name="T109" fmla="*/ 139 h 6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6"/>
                    <a:gd name="T166" fmla="*/ 0 h 62"/>
                    <a:gd name="T167" fmla="*/ 46 w 46"/>
                    <a:gd name="T168" fmla="*/ 62 h 6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6" h="62">
                      <a:moveTo>
                        <a:pt x="16" y="32"/>
                      </a:moveTo>
                      <a:lnTo>
                        <a:pt x="16" y="51"/>
                      </a:lnTo>
                      <a:lnTo>
                        <a:pt x="16" y="55"/>
                      </a:lnTo>
                      <a:lnTo>
                        <a:pt x="18" y="57"/>
                      </a:lnTo>
                      <a:lnTo>
                        <a:pt x="18" y="60"/>
                      </a:lnTo>
                      <a:lnTo>
                        <a:pt x="23" y="60"/>
                      </a:lnTo>
                      <a:lnTo>
                        <a:pt x="25" y="60"/>
                      </a:lnTo>
                      <a:lnTo>
                        <a:pt x="25" y="62"/>
                      </a:lnTo>
                      <a:lnTo>
                        <a:pt x="0" y="62"/>
                      </a:lnTo>
                      <a:lnTo>
                        <a:pt x="0" y="60"/>
                      </a:lnTo>
                      <a:lnTo>
                        <a:pt x="2" y="60"/>
                      </a:lnTo>
                      <a:lnTo>
                        <a:pt x="5" y="60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7" y="51"/>
                      </a:lnTo>
                      <a:lnTo>
                        <a:pt x="7" y="12"/>
                      </a:lnTo>
                      <a:lnTo>
                        <a:pt x="7" y="5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34" y="3"/>
                      </a:lnTo>
                      <a:lnTo>
                        <a:pt x="39" y="5"/>
                      </a:lnTo>
                      <a:lnTo>
                        <a:pt x="43" y="7"/>
                      </a:lnTo>
                      <a:lnTo>
                        <a:pt x="46" y="12"/>
                      </a:lnTo>
                      <a:lnTo>
                        <a:pt x="46" y="16"/>
                      </a:lnTo>
                      <a:lnTo>
                        <a:pt x="43" y="23"/>
                      </a:lnTo>
                      <a:lnTo>
                        <a:pt x="41" y="30"/>
                      </a:lnTo>
                      <a:lnTo>
                        <a:pt x="34" y="32"/>
                      </a:lnTo>
                      <a:lnTo>
                        <a:pt x="27" y="35"/>
                      </a:lnTo>
                      <a:lnTo>
                        <a:pt x="25" y="35"/>
                      </a:lnTo>
                      <a:lnTo>
                        <a:pt x="21" y="32"/>
                      </a:lnTo>
                      <a:lnTo>
                        <a:pt x="18" y="32"/>
                      </a:lnTo>
                      <a:lnTo>
                        <a:pt x="16" y="32"/>
                      </a:lnTo>
                      <a:close/>
                      <a:moveTo>
                        <a:pt x="16" y="30"/>
                      </a:moveTo>
                      <a:lnTo>
                        <a:pt x="18" y="30"/>
                      </a:lnTo>
                      <a:lnTo>
                        <a:pt x="21" y="30"/>
                      </a:lnTo>
                      <a:lnTo>
                        <a:pt x="23" y="30"/>
                      </a:lnTo>
                      <a:lnTo>
                        <a:pt x="27" y="30"/>
                      </a:lnTo>
                      <a:lnTo>
                        <a:pt x="32" y="28"/>
                      </a:lnTo>
                      <a:lnTo>
                        <a:pt x="34" y="23"/>
                      </a:lnTo>
                      <a:lnTo>
                        <a:pt x="34" y="19"/>
                      </a:lnTo>
                      <a:lnTo>
                        <a:pt x="34" y="14"/>
                      </a:lnTo>
                      <a:lnTo>
                        <a:pt x="34" y="10"/>
                      </a:lnTo>
                      <a:lnTo>
                        <a:pt x="32" y="7"/>
                      </a:lnTo>
                      <a:lnTo>
                        <a:pt x="30" y="5"/>
                      </a:lnTo>
                      <a:lnTo>
                        <a:pt x="25" y="3"/>
                      </a:lnTo>
                      <a:lnTo>
                        <a:pt x="23" y="3"/>
                      </a:lnTo>
                      <a:lnTo>
                        <a:pt x="18" y="3"/>
                      </a:lnTo>
                      <a:lnTo>
                        <a:pt x="16" y="5"/>
                      </a:lnTo>
                      <a:lnTo>
                        <a:pt x="16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0" name="Freeform 9"/>
                <p:cNvSpPr>
                  <a:spLocks/>
                </p:cNvSpPr>
                <p:nvPr/>
              </p:nvSpPr>
              <p:spPr bwMode="auto">
                <a:xfrm>
                  <a:off x="4872" y="1048"/>
                  <a:ext cx="102" cy="91"/>
                </a:xfrm>
                <a:custGeom>
                  <a:avLst/>
                  <a:gdLst>
                    <a:gd name="T0" fmla="*/ 0 w 66"/>
                    <a:gd name="T1" fmla="*/ 0 h 62"/>
                    <a:gd name="T2" fmla="*/ 82 w 66"/>
                    <a:gd name="T3" fmla="*/ 0 h 62"/>
                    <a:gd name="T4" fmla="*/ 297 w 66"/>
                    <a:gd name="T5" fmla="*/ 216 h 62"/>
                    <a:gd name="T6" fmla="*/ 297 w 66"/>
                    <a:gd name="T7" fmla="*/ 56 h 62"/>
                    <a:gd name="T8" fmla="*/ 297 w 66"/>
                    <a:gd name="T9" fmla="*/ 22 h 62"/>
                    <a:gd name="T10" fmla="*/ 297 w 66"/>
                    <a:gd name="T11" fmla="*/ 13 h 62"/>
                    <a:gd name="T12" fmla="*/ 284 w 66"/>
                    <a:gd name="T13" fmla="*/ 13 h 62"/>
                    <a:gd name="T14" fmla="*/ 263 w 66"/>
                    <a:gd name="T15" fmla="*/ 0 h 62"/>
                    <a:gd name="T16" fmla="*/ 244 w 66"/>
                    <a:gd name="T17" fmla="*/ 0 h 62"/>
                    <a:gd name="T18" fmla="*/ 244 w 66"/>
                    <a:gd name="T19" fmla="*/ 0 h 62"/>
                    <a:gd name="T20" fmla="*/ 377 w 66"/>
                    <a:gd name="T21" fmla="*/ 0 h 62"/>
                    <a:gd name="T22" fmla="*/ 377 w 66"/>
                    <a:gd name="T23" fmla="*/ 0 h 62"/>
                    <a:gd name="T24" fmla="*/ 365 w 66"/>
                    <a:gd name="T25" fmla="*/ 0 h 62"/>
                    <a:gd name="T26" fmla="*/ 337 w 66"/>
                    <a:gd name="T27" fmla="*/ 13 h 62"/>
                    <a:gd name="T28" fmla="*/ 325 w 66"/>
                    <a:gd name="T29" fmla="*/ 22 h 62"/>
                    <a:gd name="T30" fmla="*/ 325 w 66"/>
                    <a:gd name="T31" fmla="*/ 32 h 62"/>
                    <a:gd name="T32" fmla="*/ 325 w 66"/>
                    <a:gd name="T33" fmla="*/ 56 h 62"/>
                    <a:gd name="T34" fmla="*/ 325 w 66"/>
                    <a:gd name="T35" fmla="*/ 289 h 62"/>
                    <a:gd name="T36" fmla="*/ 312 w 66"/>
                    <a:gd name="T37" fmla="*/ 289 h 62"/>
                    <a:gd name="T38" fmla="*/ 82 w 66"/>
                    <a:gd name="T39" fmla="*/ 68 h 62"/>
                    <a:gd name="T40" fmla="*/ 82 w 66"/>
                    <a:gd name="T41" fmla="*/ 236 h 62"/>
                    <a:gd name="T42" fmla="*/ 93 w 66"/>
                    <a:gd name="T43" fmla="*/ 257 h 62"/>
                    <a:gd name="T44" fmla="*/ 93 w 66"/>
                    <a:gd name="T45" fmla="*/ 266 h 62"/>
                    <a:gd name="T46" fmla="*/ 102 w 66"/>
                    <a:gd name="T47" fmla="*/ 277 h 62"/>
                    <a:gd name="T48" fmla="*/ 117 w 66"/>
                    <a:gd name="T49" fmla="*/ 277 h 62"/>
                    <a:gd name="T50" fmla="*/ 134 w 66"/>
                    <a:gd name="T51" fmla="*/ 277 h 62"/>
                    <a:gd name="T52" fmla="*/ 134 w 66"/>
                    <a:gd name="T53" fmla="*/ 289 h 62"/>
                    <a:gd name="T54" fmla="*/ 12 w 66"/>
                    <a:gd name="T55" fmla="*/ 289 h 62"/>
                    <a:gd name="T56" fmla="*/ 12 w 66"/>
                    <a:gd name="T57" fmla="*/ 277 h 62"/>
                    <a:gd name="T58" fmla="*/ 29 w 66"/>
                    <a:gd name="T59" fmla="*/ 277 h 62"/>
                    <a:gd name="T60" fmla="*/ 40 w 66"/>
                    <a:gd name="T61" fmla="*/ 277 h 62"/>
                    <a:gd name="T62" fmla="*/ 53 w 66"/>
                    <a:gd name="T63" fmla="*/ 266 h 62"/>
                    <a:gd name="T64" fmla="*/ 62 w 66"/>
                    <a:gd name="T65" fmla="*/ 257 h 62"/>
                    <a:gd name="T66" fmla="*/ 62 w 66"/>
                    <a:gd name="T67" fmla="*/ 236 h 62"/>
                    <a:gd name="T68" fmla="*/ 62 w 66"/>
                    <a:gd name="T69" fmla="*/ 47 h 62"/>
                    <a:gd name="T70" fmla="*/ 53 w 66"/>
                    <a:gd name="T71" fmla="*/ 32 h 62"/>
                    <a:gd name="T72" fmla="*/ 40 w 66"/>
                    <a:gd name="T73" fmla="*/ 22 h 62"/>
                    <a:gd name="T74" fmla="*/ 29 w 66"/>
                    <a:gd name="T75" fmla="*/ 13 h 62"/>
                    <a:gd name="T76" fmla="*/ 12 w 66"/>
                    <a:gd name="T77" fmla="*/ 13 h 62"/>
                    <a:gd name="T78" fmla="*/ 12 w 66"/>
                    <a:gd name="T79" fmla="*/ 13 h 62"/>
                    <a:gd name="T80" fmla="*/ 0 w 66"/>
                    <a:gd name="T81" fmla="*/ 13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52" y="46"/>
                      </a:lnTo>
                      <a:lnTo>
                        <a:pt x="52" y="12"/>
                      </a:lnTo>
                      <a:lnTo>
                        <a:pt x="52" y="5"/>
                      </a:lnTo>
                      <a:lnTo>
                        <a:pt x="52" y="3"/>
                      </a:lnTo>
                      <a:lnTo>
                        <a:pt x="50" y="3"/>
                      </a:lnTo>
                      <a:lnTo>
                        <a:pt x="46" y="0"/>
                      </a:lnTo>
                      <a:lnTo>
                        <a:pt x="43" y="0"/>
                      </a:lnTo>
                      <a:lnTo>
                        <a:pt x="66" y="0"/>
                      </a:lnTo>
                      <a:lnTo>
                        <a:pt x="64" y="0"/>
                      </a:lnTo>
                      <a:lnTo>
                        <a:pt x="59" y="3"/>
                      </a:lnTo>
                      <a:lnTo>
                        <a:pt x="57" y="5"/>
                      </a:lnTo>
                      <a:lnTo>
                        <a:pt x="57" y="7"/>
                      </a:lnTo>
                      <a:lnTo>
                        <a:pt x="57" y="12"/>
                      </a:lnTo>
                      <a:lnTo>
                        <a:pt x="57" y="62"/>
                      </a:lnTo>
                      <a:lnTo>
                        <a:pt x="55" y="62"/>
                      </a:lnTo>
                      <a:lnTo>
                        <a:pt x="14" y="14"/>
                      </a:lnTo>
                      <a:lnTo>
                        <a:pt x="14" y="51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8" y="60"/>
                      </a:lnTo>
                      <a:lnTo>
                        <a:pt x="21" y="60"/>
                      </a:lnTo>
                      <a:lnTo>
                        <a:pt x="23" y="60"/>
                      </a:lnTo>
                      <a:lnTo>
                        <a:pt x="23" y="62"/>
                      </a:lnTo>
                      <a:lnTo>
                        <a:pt x="2" y="62"/>
                      </a:lnTo>
                      <a:lnTo>
                        <a:pt x="2" y="60"/>
                      </a:lnTo>
                      <a:lnTo>
                        <a:pt x="5" y="60"/>
                      </a:lnTo>
                      <a:lnTo>
                        <a:pt x="7" y="60"/>
                      </a:lnTo>
                      <a:lnTo>
                        <a:pt x="9" y="57"/>
                      </a:lnTo>
                      <a:lnTo>
                        <a:pt x="11" y="55"/>
                      </a:lnTo>
                      <a:lnTo>
                        <a:pt x="11" y="51"/>
                      </a:lnTo>
                      <a:lnTo>
                        <a:pt x="11" y="10"/>
                      </a:lnTo>
                      <a:lnTo>
                        <a:pt x="9" y="7"/>
                      </a:lnTo>
                      <a:lnTo>
                        <a:pt x="7" y="5"/>
                      </a:lnTo>
                      <a:lnTo>
                        <a:pt x="5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1" name="Freeform 10"/>
                <p:cNvSpPr>
                  <a:spLocks noEditPoints="1"/>
                </p:cNvSpPr>
                <p:nvPr/>
              </p:nvSpPr>
              <p:spPr bwMode="auto">
                <a:xfrm>
                  <a:off x="4974" y="1048"/>
                  <a:ext cx="75" cy="91"/>
                </a:xfrm>
                <a:custGeom>
                  <a:avLst/>
                  <a:gdLst>
                    <a:gd name="T0" fmla="*/ 108 w 48"/>
                    <a:gd name="T1" fmla="*/ 148 h 62"/>
                    <a:gd name="T2" fmla="*/ 108 w 48"/>
                    <a:gd name="T3" fmla="*/ 236 h 62"/>
                    <a:gd name="T4" fmla="*/ 108 w 48"/>
                    <a:gd name="T5" fmla="*/ 257 h 62"/>
                    <a:gd name="T6" fmla="*/ 108 w 48"/>
                    <a:gd name="T7" fmla="*/ 266 h 62"/>
                    <a:gd name="T8" fmla="*/ 127 w 48"/>
                    <a:gd name="T9" fmla="*/ 277 h 62"/>
                    <a:gd name="T10" fmla="*/ 148 w 48"/>
                    <a:gd name="T11" fmla="*/ 277 h 62"/>
                    <a:gd name="T12" fmla="*/ 161 w 48"/>
                    <a:gd name="T13" fmla="*/ 277 h 62"/>
                    <a:gd name="T14" fmla="*/ 161 w 48"/>
                    <a:gd name="T15" fmla="*/ 289 h 62"/>
                    <a:gd name="T16" fmla="*/ 0 w 48"/>
                    <a:gd name="T17" fmla="*/ 289 h 62"/>
                    <a:gd name="T18" fmla="*/ 0 w 48"/>
                    <a:gd name="T19" fmla="*/ 277 h 62"/>
                    <a:gd name="T20" fmla="*/ 13 w 48"/>
                    <a:gd name="T21" fmla="*/ 277 h 62"/>
                    <a:gd name="T22" fmla="*/ 42 w 48"/>
                    <a:gd name="T23" fmla="*/ 277 h 62"/>
                    <a:gd name="T24" fmla="*/ 53 w 48"/>
                    <a:gd name="T25" fmla="*/ 266 h 62"/>
                    <a:gd name="T26" fmla="*/ 53 w 48"/>
                    <a:gd name="T27" fmla="*/ 257 h 62"/>
                    <a:gd name="T28" fmla="*/ 53 w 48"/>
                    <a:gd name="T29" fmla="*/ 236 h 62"/>
                    <a:gd name="T30" fmla="*/ 53 w 48"/>
                    <a:gd name="T31" fmla="*/ 56 h 62"/>
                    <a:gd name="T32" fmla="*/ 53 w 48"/>
                    <a:gd name="T33" fmla="*/ 22 h 62"/>
                    <a:gd name="T34" fmla="*/ 53 w 48"/>
                    <a:gd name="T35" fmla="*/ 13 h 62"/>
                    <a:gd name="T36" fmla="*/ 42 w 48"/>
                    <a:gd name="T37" fmla="*/ 13 h 62"/>
                    <a:gd name="T38" fmla="*/ 13 w 48"/>
                    <a:gd name="T39" fmla="*/ 0 h 62"/>
                    <a:gd name="T40" fmla="*/ 0 w 48"/>
                    <a:gd name="T41" fmla="*/ 0 h 62"/>
                    <a:gd name="T42" fmla="*/ 0 w 48"/>
                    <a:gd name="T43" fmla="*/ 0 h 62"/>
                    <a:gd name="T44" fmla="*/ 136 w 48"/>
                    <a:gd name="T45" fmla="*/ 0 h 62"/>
                    <a:gd name="T46" fmla="*/ 178 w 48"/>
                    <a:gd name="T47" fmla="*/ 0 h 62"/>
                    <a:gd name="T48" fmla="*/ 222 w 48"/>
                    <a:gd name="T49" fmla="*/ 13 h 62"/>
                    <a:gd name="T50" fmla="*/ 244 w 48"/>
                    <a:gd name="T51" fmla="*/ 22 h 62"/>
                    <a:gd name="T52" fmla="*/ 256 w 48"/>
                    <a:gd name="T53" fmla="*/ 32 h 62"/>
                    <a:gd name="T54" fmla="*/ 277 w 48"/>
                    <a:gd name="T55" fmla="*/ 56 h 62"/>
                    <a:gd name="T56" fmla="*/ 286 w 48"/>
                    <a:gd name="T57" fmla="*/ 73 h 62"/>
                    <a:gd name="T58" fmla="*/ 277 w 48"/>
                    <a:gd name="T59" fmla="*/ 107 h 62"/>
                    <a:gd name="T60" fmla="*/ 256 w 48"/>
                    <a:gd name="T61" fmla="*/ 139 h 62"/>
                    <a:gd name="T62" fmla="*/ 222 w 48"/>
                    <a:gd name="T63" fmla="*/ 148 h 62"/>
                    <a:gd name="T64" fmla="*/ 161 w 48"/>
                    <a:gd name="T65" fmla="*/ 161 h 62"/>
                    <a:gd name="T66" fmla="*/ 148 w 48"/>
                    <a:gd name="T67" fmla="*/ 161 h 62"/>
                    <a:gd name="T68" fmla="*/ 136 w 48"/>
                    <a:gd name="T69" fmla="*/ 148 h 62"/>
                    <a:gd name="T70" fmla="*/ 127 w 48"/>
                    <a:gd name="T71" fmla="*/ 148 h 62"/>
                    <a:gd name="T72" fmla="*/ 108 w 48"/>
                    <a:gd name="T73" fmla="*/ 148 h 62"/>
                    <a:gd name="T74" fmla="*/ 108 w 48"/>
                    <a:gd name="T75" fmla="*/ 139 h 62"/>
                    <a:gd name="T76" fmla="*/ 127 w 48"/>
                    <a:gd name="T77" fmla="*/ 139 h 62"/>
                    <a:gd name="T78" fmla="*/ 136 w 48"/>
                    <a:gd name="T79" fmla="*/ 139 h 62"/>
                    <a:gd name="T80" fmla="*/ 136 w 48"/>
                    <a:gd name="T81" fmla="*/ 139 h 62"/>
                    <a:gd name="T82" fmla="*/ 148 w 48"/>
                    <a:gd name="T83" fmla="*/ 139 h 62"/>
                    <a:gd name="T84" fmla="*/ 178 w 48"/>
                    <a:gd name="T85" fmla="*/ 139 h 62"/>
                    <a:gd name="T86" fmla="*/ 203 w 48"/>
                    <a:gd name="T87" fmla="*/ 129 h 62"/>
                    <a:gd name="T88" fmla="*/ 222 w 48"/>
                    <a:gd name="T89" fmla="*/ 107 h 62"/>
                    <a:gd name="T90" fmla="*/ 222 w 48"/>
                    <a:gd name="T91" fmla="*/ 88 h 62"/>
                    <a:gd name="T92" fmla="*/ 222 w 48"/>
                    <a:gd name="T93" fmla="*/ 68 h 62"/>
                    <a:gd name="T94" fmla="*/ 203 w 48"/>
                    <a:gd name="T95" fmla="*/ 47 h 62"/>
                    <a:gd name="T96" fmla="*/ 203 w 48"/>
                    <a:gd name="T97" fmla="*/ 32 h 62"/>
                    <a:gd name="T98" fmla="*/ 178 w 48"/>
                    <a:gd name="T99" fmla="*/ 22 h 62"/>
                    <a:gd name="T100" fmla="*/ 161 w 48"/>
                    <a:gd name="T101" fmla="*/ 13 h 62"/>
                    <a:gd name="T102" fmla="*/ 136 w 48"/>
                    <a:gd name="T103" fmla="*/ 13 h 62"/>
                    <a:gd name="T104" fmla="*/ 127 w 48"/>
                    <a:gd name="T105" fmla="*/ 13 h 62"/>
                    <a:gd name="T106" fmla="*/ 108 w 48"/>
                    <a:gd name="T107" fmla="*/ 22 h 62"/>
                    <a:gd name="T108" fmla="*/ 108 w 48"/>
                    <a:gd name="T109" fmla="*/ 139 h 62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8"/>
                    <a:gd name="T166" fmla="*/ 0 h 62"/>
                    <a:gd name="T167" fmla="*/ 48 w 48"/>
                    <a:gd name="T168" fmla="*/ 62 h 62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8" h="62">
                      <a:moveTo>
                        <a:pt x="18" y="32"/>
                      </a:moveTo>
                      <a:lnTo>
                        <a:pt x="18" y="51"/>
                      </a:lnTo>
                      <a:lnTo>
                        <a:pt x="18" y="55"/>
                      </a:lnTo>
                      <a:lnTo>
                        <a:pt x="18" y="57"/>
                      </a:lnTo>
                      <a:lnTo>
                        <a:pt x="21" y="60"/>
                      </a:lnTo>
                      <a:lnTo>
                        <a:pt x="25" y="60"/>
                      </a:lnTo>
                      <a:lnTo>
                        <a:pt x="27" y="60"/>
                      </a:lnTo>
                      <a:lnTo>
                        <a:pt x="27" y="62"/>
                      </a:lnTo>
                      <a:lnTo>
                        <a:pt x="0" y="62"/>
                      </a:lnTo>
                      <a:lnTo>
                        <a:pt x="0" y="60"/>
                      </a:lnTo>
                      <a:lnTo>
                        <a:pt x="2" y="60"/>
                      </a:lnTo>
                      <a:lnTo>
                        <a:pt x="7" y="60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1"/>
                      </a:lnTo>
                      <a:lnTo>
                        <a:pt x="9" y="12"/>
                      </a:lnTo>
                      <a:lnTo>
                        <a:pt x="9" y="5"/>
                      </a:lnTo>
                      <a:lnTo>
                        <a:pt x="9" y="3"/>
                      </a:lnTo>
                      <a:lnTo>
                        <a:pt x="7" y="3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3" y="0"/>
                      </a:lnTo>
                      <a:lnTo>
                        <a:pt x="30" y="0"/>
                      </a:lnTo>
                      <a:lnTo>
                        <a:pt x="37" y="3"/>
                      </a:lnTo>
                      <a:lnTo>
                        <a:pt x="41" y="5"/>
                      </a:lnTo>
                      <a:lnTo>
                        <a:pt x="43" y="7"/>
                      </a:lnTo>
                      <a:lnTo>
                        <a:pt x="46" y="12"/>
                      </a:lnTo>
                      <a:lnTo>
                        <a:pt x="48" y="16"/>
                      </a:lnTo>
                      <a:lnTo>
                        <a:pt x="46" y="23"/>
                      </a:lnTo>
                      <a:lnTo>
                        <a:pt x="43" y="30"/>
                      </a:lnTo>
                      <a:lnTo>
                        <a:pt x="37" y="32"/>
                      </a:lnTo>
                      <a:lnTo>
                        <a:pt x="27" y="35"/>
                      </a:lnTo>
                      <a:lnTo>
                        <a:pt x="25" y="35"/>
                      </a:lnTo>
                      <a:lnTo>
                        <a:pt x="23" y="32"/>
                      </a:lnTo>
                      <a:lnTo>
                        <a:pt x="21" y="32"/>
                      </a:lnTo>
                      <a:lnTo>
                        <a:pt x="18" y="32"/>
                      </a:lnTo>
                      <a:close/>
                      <a:moveTo>
                        <a:pt x="18" y="30"/>
                      </a:moveTo>
                      <a:lnTo>
                        <a:pt x="21" y="30"/>
                      </a:lnTo>
                      <a:lnTo>
                        <a:pt x="23" y="30"/>
                      </a:lnTo>
                      <a:lnTo>
                        <a:pt x="25" y="30"/>
                      </a:lnTo>
                      <a:lnTo>
                        <a:pt x="30" y="30"/>
                      </a:lnTo>
                      <a:lnTo>
                        <a:pt x="34" y="28"/>
                      </a:lnTo>
                      <a:lnTo>
                        <a:pt x="37" y="23"/>
                      </a:lnTo>
                      <a:lnTo>
                        <a:pt x="37" y="19"/>
                      </a:lnTo>
                      <a:lnTo>
                        <a:pt x="37" y="14"/>
                      </a:lnTo>
                      <a:lnTo>
                        <a:pt x="34" y="10"/>
                      </a:lnTo>
                      <a:lnTo>
                        <a:pt x="34" y="7"/>
                      </a:lnTo>
                      <a:lnTo>
                        <a:pt x="30" y="5"/>
                      </a:lnTo>
                      <a:lnTo>
                        <a:pt x="27" y="3"/>
                      </a:lnTo>
                      <a:lnTo>
                        <a:pt x="23" y="3"/>
                      </a:lnTo>
                      <a:lnTo>
                        <a:pt x="21" y="3"/>
                      </a:lnTo>
                      <a:lnTo>
                        <a:pt x="18" y="5"/>
                      </a:lnTo>
                      <a:lnTo>
                        <a:pt x="18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2" name="Freeform 11"/>
                <p:cNvSpPr>
                  <a:spLocks/>
                </p:cNvSpPr>
                <p:nvPr/>
              </p:nvSpPr>
              <p:spPr bwMode="auto">
                <a:xfrm>
                  <a:off x="1140" y="1369"/>
                  <a:ext cx="104" cy="92"/>
                </a:xfrm>
                <a:custGeom>
                  <a:avLst/>
                  <a:gdLst>
                    <a:gd name="T0" fmla="*/ 0 w 66"/>
                    <a:gd name="T1" fmla="*/ 0 h 62"/>
                    <a:gd name="T2" fmla="*/ 96 w 66"/>
                    <a:gd name="T3" fmla="*/ 0 h 62"/>
                    <a:gd name="T4" fmla="*/ 340 w 66"/>
                    <a:gd name="T5" fmla="*/ 223 h 62"/>
                    <a:gd name="T6" fmla="*/ 340 w 66"/>
                    <a:gd name="T7" fmla="*/ 42 h 62"/>
                    <a:gd name="T8" fmla="*/ 320 w 66"/>
                    <a:gd name="T9" fmla="*/ 22 h 62"/>
                    <a:gd name="T10" fmla="*/ 320 w 66"/>
                    <a:gd name="T11" fmla="*/ 9 h 62"/>
                    <a:gd name="T12" fmla="*/ 307 w 66"/>
                    <a:gd name="T13" fmla="*/ 0 h 62"/>
                    <a:gd name="T14" fmla="*/ 298 w 66"/>
                    <a:gd name="T15" fmla="*/ 0 h 62"/>
                    <a:gd name="T16" fmla="*/ 277 w 66"/>
                    <a:gd name="T17" fmla="*/ 0 h 62"/>
                    <a:gd name="T18" fmla="*/ 277 w 66"/>
                    <a:gd name="T19" fmla="*/ 0 h 62"/>
                    <a:gd name="T20" fmla="*/ 407 w 66"/>
                    <a:gd name="T21" fmla="*/ 0 h 62"/>
                    <a:gd name="T22" fmla="*/ 407 w 66"/>
                    <a:gd name="T23" fmla="*/ 0 h 62"/>
                    <a:gd name="T24" fmla="*/ 396 w 66"/>
                    <a:gd name="T25" fmla="*/ 0 h 62"/>
                    <a:gd name="T26" fmla="*/ 375 w 66"/>
                    <a:gd name="T27" fmla="*/ 0 h 62"/>
                    <a:gd name="T28" fmla="*/ 366 w 66"/>
                    <a:gd name="T29" fmla="*/ 9 h 62"/>
                    <a:gd name="T30" fmla="*/ 353 w 66"/>
                    <a:gd name="T31" fmla="*/ 22 h 62"/>
                    <a:gd name="T32" fmla="*/ 353 w 66"/>
                    <a:gd name="T33" fmla="*/ 42 h 62"/>
                    <a:gd name="T34" fmla="*/ 353 w 66"/>
                    <a:gd name="T35" fmla="*/ 301 h 62"/>
                    <a:gd name="T36" fmla="*/ 353 w 66"/>
                    <a:gd name="T37" fmla="*/ 301 h 62"/>
                    <a:gd name="T38" fmla="*/ 96 w 66"/>
                    <a:gd name="T39" fmla="*/ 59 h 62"/>
                    <a:gd name="T40" fmla="*/ 96 w 66"/>
                    <a:gd name="T41" fmla="*/ 242 h 62"/>
                    <a:gd name="T42" fmla="*/ 96 w 66"/>
                    <a:gd name="T43" fmla="*/ 269 h 62"/>
                    <a:gd name="T44" fmla="*/ 96 w 66"/>
                    <a:gd name="T45" fmla="*/ 277 h 62"/>
                    <a:gd name="T46" fmla="*/ 109 w 66"/>
                    <a:gd name="T47" fmla="*/ 288 h 62"/>
                    <a:gd name="T48" fmla="*/ 142 w 66"/>
                    <a:gd name="T49" fmla="*/ 288 h 62"/>
                    <a:gd name="T50" fmla="*/ 151 w 66"/>
                    <a:gd name="T51" fmla="*/ 288 h 62"/>
                    <a:gd name="T52" fmla="*/ 151 w 66"/>
                    <a:gd name="T53" fmla="*/ 288 h 62"/>
                    <a:gd name="T54" fmla="*/ 22 w 66"/>
                    <a:gd name="T55" fmla="*/ 288 h 62"/>
                    <a:gd name="T56" fmla="*/ 22 w 66"/>
                    <a:gd name="T57" fmla="*/ 288 h 62"/>
                    <a:gd name="T58" fmla="*/ 22 w 66"/>
                    <a:gd name="T59" fmla="*/ 288 h 62"/>
                    <a:gd name="T60" fmla="*/ 55 w 66"/>
                    <a:gd name="T61" fmla="*/ 288 h 62"/>
                    <a:gd name="T62" fmla="*/ 68 w 66"/>
                    <a:gd name="T63" fmla="*/ 277 h 62"/>
                    <a:gd name="T64" fmla="*/ 68 w 66"/>
                    <a:gd name="T65" fmla="*/ 269 h 62"/>
                    <a:gd name="T66" fmla="*/ 68 w 66"/>
                    <a:gd name="T67" fmla="*/ 242 h 62"/>
                    <a:gd name="T68" fmla="*/ 68 w 66"/>
                    <a:gd name="T69" fmla="*/ 33 h 62"/>
                    <a:gd name="T70" fmla="*/ 55 w 66"/>
                    <a:gd name="T71" fmla="*/ 22 h 62"/>
                    <a:gd name="T72" fmla="*/ 55 w 66"/>
                    <a:gd name="T73" fmla="*/ 9 h 62"/>
                    <a:gd name="T74" fmla="*/ 43 w 66"/>
                    <a:gd name="T75" fmla="*/ 9 h 62"/>
                    <a:gd name="T76" fmla="*/ 22 w 66"/>
                    <a:gd name="T77" fmla="*/ 9 h 62"/>
                    <a:gd name="T78" fmla="*/ 13 w 66"/>
                    <a:gd name="T79" fmla="*/ 0 h 62"/>
                    <a:gd name="T80" fmla="*/ 0 w 66"/>
                    <a:gd name="T81" fmla="*/ 0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5" y="46"/>
                      </a:lnTo>
                      <a:lnTo>
                        <a:pt x="55" y="9"/>
                      </a:lnTo>
                      <a:lnTo>
                        <a:pt x="52" y="5"/>
                      </a:lnTo>
                      <a:lnTo>
                        <a:pt x="52" y="2"/>
                      </a:lnTo>
                      <a:lnTo>
                        <a:pt x="50" y="0"/>
                      </a:lnTo>
                      <a:lnTo>
                        <a:pt x="48" y="0"/>
                      </a:lnTo>
                      <a:lnTo>
                        <a:pt x="45" y="0"/>
                      </a:lnTo>
                      <a:lnTo>
                        <a:pt x="66" y="0"/>
                      </a:lnTo>
                      <a:lnTo>
                        <a:pt x="64" y="0"/>
                      </a:lnTo>
                      <a:lnTo>
                        <a:pt x="61" y="0"/>
                      </a:lnTo>
                      <a:lnTo>
                        <a:pt x="59" y="2"/>
                      </a:lnTo>
                      <a:lnTo>
                        <a:pt x="57" y="5"/>
                      </a:lnTo>
                      <a:lnTo>
                        <a:pt x="57" y="9"/>
                      </a:lnTo>
                      <a:lnTo>
                        <a:pt x="57" y="62"/>
                      </a:lnTo>
                      <a:lnTo>
                        <a:pt x="16" y="12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8" y="59"/>
                      </a:lnTo>
                      <a:lnTo>
                        <a:pt x="23" y="59"/>
                      </a:lnTo>
                      <a:lnTo>
                        <a:pt x="25" y="59"/>
                      </a:lnTo>
                      <a:lnTo>
                        <a:pt x="4" y="59"/>
                      </a:lnTo>
                      <a:lnTo>
                        <a:pt x="9" y="59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0"/>
                      </a:lnTo>
                      <a:lnTo>
                        <a:pt x="11" y="7"/>
                      </a:lnTo>
                      <a:lnTo>
                        <a:pt x="9" y="5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3" name="Freeform 12"/>
                <p:cNvSpPr>
                  <a:spLocks noEditPoints="1"/>
                </p:cNvSpPr>
                <p:nvPr/>
              </p:nvSpPr>
              <p:spPr bwMode="auto">
                <a:xfrm>
                  <a:off x="1250" y="1366"/>
                  <a:ext cx="94" cy="95"/>
                </a:xfrm>
                <a:custGeom>
                  <a:avLst/>
                  <a:gdLst>
                    <a:gd name="T0" fmla="*/ 182 w 60"/>
                    <a:gd name="T1" fmla="*/ 0 h 64"/>
                    <a:gd name="T2" fmla="*/ 224 w 60"/>
                    <a:gd name="T3" fmla="*/ 9 h 64"/>
                    <a:gd name="T4" fmla="*/ 265 w 60"/>
                    <a:gd name="T5" fmla="*/ 19 h 64"/>
                    <a:gd name="T6" fmla="*/ 307 w 60"/>
                    <a:gd name="T7" fmla="*/ 42 h 64"/>
                    <a:gd name="T8" fmla="*/ 332 w 60"/>
                    <a:gd name="T9" fmla="*/ 79 h 64"/>
                    <a:gd name="T10" fmla="*/ 342 w 60"/>
                    <a:gd name="T11" fmla="*/ 110 h 64"/>
                    <a:gd name="T12" fmla="*/ 360 w 60"/>
                    <a:gd name="T13" fmla="*/ 156 h 64"/>
                    <a:gd name="T14" fmla="*/ 342 w 60"/>
                    <a:gd name="T15" fmla="*/ 190 h 64"/>
                    <a:gd name="T16" fmla="*/ 332 w 60"/>
                    <a:gd name="T17" fmla="*/ 232 h 64"/>
                    <a:gd name="T18" fmla="*/ 307 w 60"/>
                    <a:gd name="T19" fmla="*/ 269 h 64"/>
                    <a:gd name="T20" fmla="*/ 265 w 60"/>
                    <a:gd name="T21" fmla="*/ 288 h 64"/>
                    <a:gd name="T22" fmla="*/ 224 w 60"/>
                    <a:gd name="T23" fmla="*/ 297 h 64"/>
                    <a:gd name="T24" fmla="*/ 182 w 60"/>
                    <a:gd name="T25" fmla="*/ 310 h 64"/>
                    <a:gd name="T26" fmla="*/ 127 w 60"/>
                    <a:gd name="T27" fmla="*/ 297 h 64"/>
                    <a:gd name="T28" fmla="*/ 83 w 60"/>
                    <a:gd name="T29" fmla="*/ 288 h 64"/>
                    <a:gd name="T30" fmla="*/ 61 w 60"/>
                    <a:gd name="T31" fmla="*/ 269 h 64"/>
                    <a:gd name="T32" fmla="*/ 31 w 60"/>
                    <a:gd name="T33" fmla="*/ 232 h 64"/>
                    <a:gd name="T34" fmla="*/ 20 w 60"/>
                    <a:gd name="T35" fmla="*/ 200 h 64"/>
                    <a:gd name="T36" fmla="*/ 0 w 60"/>
                    <a:gd name="T37" fmla="*/ 156 h 64"/>
                    <a:gd name="T38" fmla="*/ 20 w 60"/>
                    <a:gd name="T39" fmla="*/ 110 h 64"/>
                    <a:gd name="T40" fmla="*/ 31 w 60"/>
                    <a:gd name="T41" fmla="*/ 68 h 64"/>
                    <a:gd name="T42" fmla="*/ 61 w 60"/>
                    <a:gd name="T43" fmla="*/ 42 h 64"/>
                    <a:gd name="T44" fmla="*/ 96 w 60"/>
                    <a:gd name="T45" fmla="*/ 19 h 64"/>
                    <a:gd name="T46" fmla="*/ 138 w 60"/>
                    <a:gd name="T47" fmla="*/ 0 h 64"/>
                    <a:gd name="T48" fmla="*/ 182 w 60"/>
                    <a:gd name="T49" fmla="*/ 0 h 64"/>
                    <a:gd name="T50" fmla="*/ 182 w 60"/>
                    <a:gd name="T51" fmla="*/ 9 h 64"/>
                    <a:gd name="T52" fmla="*/ 138 w 60"/>
                    <a:gd name="T53" fmla="*/ 19 h 64"/>
                    <a:gd name="T54" fmla="*/ 96 w 60"/>
                    <a:gd name="T55" fmla="*/ 42 h 64"/>
                    <a:gd name="T56" fmla="*/ 83 w 60"/>
                    <a:gd name="T57" fmla="*/ 79 h 64"/>
                    <a:gd name="T58" fmla="*/ 74 w 60"/>
                    <a:gd name="T59" fmla="*/ 110 h 64"/>
                    <a:gd name="T60" fmla="*/ 74 w 60"/>
                    <a:gd name="T61" fmla="*/ 156 h 64"/>
                    <a:gd name="T62" fmla="*/ 74 w 60"/>
                    <a:gd name="T63" fmla="*/ 200 h 64"/>
                    <a:gd name="T64" fmla="*/ 83 w 60"/>
                    <a:gd name="T65" fmla="*/ 232 h 64"/>
                    <a:gd name="T66" fmla="*/ 96 w 60"/>
                    <a:gd name="T67" fmla="*/ 269 h 64"/>
                    <a:gd name="T68" fmla="*/ 138 w 60"/>
                    <a:gd name="T69" fmla="*/ 288 h 64"/>
                    <a:gd name="T70" fmla="*/ 182 w 60"/>
                    <a:gd name="T71" fmla="*/ 288 h 64"/>
                    <a:gd name="T72" fmla="*/ 212 w 60"/>
                    <a:gd name="T73" fmla="*/ 288 h 64"/>
                    <a:gd name="T74" fmla="*/ 235 w 60"/>
                    <a:gd name="T75" fmla="*/ 278 h 64"/>
                    <a:gd name="T76" fmla="*/ 265 w 60"/>
                    <a:gd name="T77" fmla="*/ 251 h 64"/>
                    <a:gd name="T78" fmla="*/ 277 w 60"/>
                    <a:gd name="T79" fmla="*/ 232 h 64"/>
                    <a:gd name="T80" fmla="*/ 290 w 60"/>
                    <a:gd name="T81" fmla="*/ 200 h 64"/>
                    <a:gd name="T82" fmla="*/ 290 w 60"/>
                    <a:gd name="T83" fmla="*/ 156 h 64"/>
                    <a:gd name="T84" fmla="*/ 290 w 60"/>
                    <a:gd name="T85" fmla="*/ 110 h 64"/>
                    <a:gd name="T86" fmla="*/ 277 w 60"/>
                    <a:gd name="T87" fmla="*/ 79 h 64"/>
                    <a:gd name="T88" fmla="*/ 246 w 60"/>
                    <a:gd name="T89" fmla="*/ 42 h 64"/>
                    <a:gd name="T90" fmla="*/ 235 w 60"/>
                    <a:gd name="T91" fmla="*/ 33 h 64"/>
                    <a:gd name="T92" fmla="*/ 212 w 60"/>
                    <a:gd name="T93" fmla="*/ 19 h 64"/>
                    <a:gd name="T94" fmla="*/ 182 w 60"/>
                    <a:gd name="T95" fmla="*/ 9 h 6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0"/>
                    <a:gd name="T145" fmla="*/ 0 h 64"/>
                    <a:gd name="T146" fmla="*/ 60 w 60"/>
                    <a:gd name="T147" fmla="*/ 64 h 6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0" h="64">
                      <a:moveTo>
                        <a:pt x="30" y="0"/>
                      </a:moveTo>
                      <a:lnTo>
                        <a:pt x="37" y="2"/>
                      </a:lnTo>
                      <a:lnTo>
                        <a:pt x="44" y="4"/>
                      </a:lnTo>
                      <a:lnTo>
                        <a:pt x="51" y="9"/>
                      </a:lnTo>
                      <a:lnTo>
                        <a:pt x="55" y="16"/>
                      </a:lnTo>
                      <a:lnTo>
                        <a:pt x="57" y="23"/>
                      </a:lnTo>
                      <a:lnTo>
                        <a:pt x="60" y="32"/>
                      </a:lnTo>
                      <a:lnTo>
                        <a:pt x="57" y="39"/>
                      </a:lnTo>
                      <a:lnTo>
                        <a:pt x="55" y="48"/>
                      </a:lnTo>
                      <a:lnTo>
                        <a:pt x="51" y="55"/>
                      </a:lnTo>
                      <a:lnTo>
                        <a:pt x="44" y="59"/>
                      </a:lnTo>
                      <a:lnTo>
                        <a:pt x="37" y="61"/>
                      </a:lnTo>
                      <a:lnTo>
                        <a:pt x="30" y="64"/>
                      </a:lnTo>
                      <a:lnTo>
                        <a:pt x="21" y="61"/>
                      </a:lnTo>
                      <a:lnTo>
                        <a:pt x="14" y="59"/>
                      </a:lnTo>
                      <a:lnTo>
                        <a:pt x="10" y="55"/>
                      </a:lnTo>
                      <a:lnTo>
                        <a:pt x="5" y="48"/>
                      </a:lnTo>
                      <a:lnTo>
                        <a:pt x="3" y="41"/>
                      </a:lnTo>
                      <a:lnTo>
                        <a:pt x="0" y="32"/>
                      </a:lnTo>
                      <a:lnTo>
                        <a:pt x="3" y="23"/>
                      </a:lnTo>
                      <a:lnTo>
                        <a:pt x="5" y="14"/>
                      </a:lnTo>
                      <a:lnTo>
                        <a:pt x="10" y="9"/>
                      </a:lnTo>
                      <a:lnTo>
                        <a:pt x="16" y="4"/>
                      </a:lnTo>
                      <a:lnTo>
                        <a:pt x="23" y="0"/>
                      </a:lnTo>
                      <a:lnTo>
                        <a:pt x="30" y="0"/>
                      </a:lnTo>
                      <a:close/>
                      <a:moveTo>
                        <a:pt x="30" y="2"/>
                      </a:moveTo>
                      <a:lnTo>
                        <a:pt x="23" y="4"/>
                      </a:lnTo>
                      <a:lnTo>
                        <a:pt x="16" y="9"/>
                      </a:lnTo>
                      <a:lnTo>
                        <a:pt x="14" y="16"/>
                      </a:lnTo>
                      <a:lnTo>
                        <a:pt x="12" y="23"/>
                      </a:lnTo>
                      <a:lnTo>
                        <a:pt x="12" y="32"/>
                      </a:lnTo>
                      <a:lnTo>
                        <a:pt x="12" y="41"/>
                      </a:lnTo>
                      <a:lnTo>
                        <a:pt x="14" y="48"/>
                      </a:lnTo>
                      <a:lnTo>
                        <a:pt x="16" y="55"/>
                      </a:lnTo>
                      <a:lnTo>
                        <a:pt x="23" y="59"/>
                      </a:lnTo>
                      <a:lnTo>
                        <a:pt x="30" y="59"/>
                      </a:lnTo>
                      <a:lnTo>
                        <a:pt x="35" y="59"/>
                      </a:lnTo>
                      <a:lnTo>
                        <a:pt x="39" y="57"/>
                      </a:lnTo>
                      <a:lnTo>
                        <a:pt x="44" y="52"/>
                      </a:lnTo>
                      <a:lnTo>
                        <a:pt x="46" y="48"/>
                      </a:lnTo>
                      <a:lnTo>
                        <a:pt x="48" y="41"/>
                      </a:lnTo>
                      <a:lnTo>
                        <a:pt x="48" y="32"/>
                      </a:lnTo>
                      <a:lnTo>
                        <a:pt x="48" y="23"/>
                      </a:lnTo>
                      <a:lnTo>
                        <a:pt x="46" y="16"/>
                      </a:lnTo>
                      <a:lnTo>
                        <a:pt x="41" y="9"/>
                      </a:lnTo>
                      <a:lnTo>
                        <a:pt x="39" y="7"/>
                      </a:lnTo>
                      <a:lnTo>
                        <a:pt x="35" y="4"/>
                      </a:lnTo>
                      <a:lnTo>
                        <a:pt x="3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4" name="Freeform 13"/>
                <p:cNvSpPr>
                  <a:spLocks/>
                </p:cNvSpPr>
                <p:nvPr/>
              </p:nvSpPr>
              <p:spPr bwMode="auto">
                <a:xfrm>
                  <a:off x="1350" y="1369"/>
                  <a:ext cx="123" cy="86"/>
                </a:xfrm>
                <a:custGeom>
                  <a:avLst/>
                  <a:gdLst>
                    <a:gd name="T0" fmla="*/ 211 w 78"/>
                    <a:gd name="T1" fmla="*/ 265 h 59"/>
                    <a:gd name="T2" fmla="*/ 74 w 78"/>
                    <a:gd name="T3" fmla="*/ 41 h 59"/>
                    <a:gd name="T4" fmla="*/ 74 w 78"/>
                    <a:gd name="T5" fmla="*/ 226 h 59"/>
                    <a:gd name="T6" fmla="*/ 74 w 78"/>
                    <a:gd name="T7" fmla="*/ 249 h 59"/>
                    <a:gd name="T8" fmla="*/ 87 w 78"/>
                    <a:gd name="T9" fmla="*/ 257 h 59"/>
                    <a:gd name="T10" fmla="*/ 98 w 78"/>
                    <a:gd name="T11" fmla="*/ 265 h 59"/>
                    <a:gd name="T12" fmla="*/ 109 w 78"/>
                    <a:gd name="T13" fmla="*/ 265 h 59"/>
                    <a:gd name="T14" fmla="*/ 129 w 78"/>
                    <a:gd name="T15" fmla="*/ 265 h 59"/>
                    <a:gd name="T16" fmla="*/ 129 w 78"/>
                    <a:gd name="T17" fmla="*/ 265 h 59"/>
                    <a:gd name="T18" fmla="*/ 0 w 78"/>
                    <a:gd name="T19" fmla="*/ 265 h 59"/>
                    <a:gd name="T20" fmla="*/ 0 w 78"/>
                    <a:gd name="T21" fmla="*/ 265 h 59"/>
                    <a:gd name="T22" fmla="*/ 20 w 78"/>
                    <a:gd name="T23" fmla="*/ 265 h 59"/>
                    <a:gd name="T24" fmla="*/ 32 w 78"/>
                    <a:gd name="T25" fmla="*/ 265 h 59"/>
                    <a:gd name="T26" fmla="*/ 43 w 78"/>
                    <a:gd name="T27" fmla="*/ 257 h 59"/>
                    <a:gd name="T28" fmla="*/ 43 w 78"/>
                    <a:gd name="T29" fmla="*/ 249 h 59"/>
                    <a:gd name="T30" fmla="*/ 43 w 78"/>
                    <a:gd name="T31" fmla="*/ 226 h 59"/>
                    <a:gd name="T32" fmla="*/ 43 w 78"/>
                    <a:gd name="T33" fmla="*/ 41 h 59"/>
                    <a:gd name="T34" fmla="*/ 43 w 78"/>
                    <a:gd name="T35" fmla="*/ 22 h 59"/>
                    <a:gd name="T36" fmla="*/ 43 w 78"/>
                    <a:gd name="T37" fmla="*/ 9 h 59"/>
                    <a:gd name="T38" fmla="*/ 43 w 78"/>
                    <a:gd name="T39" fmla="*/ 9 h 59"/>
                    <a:gd name="T40" fmla="*/ 32 w 78"/>
                    <a:gd name="T41" fmla="*/ 0 h 59"/>
                    <a:gd name="T42" fmla="*/ 20 w 78"/>
                    <a:gd name="T43" fmla="*/ 0 h 59"/>
                    <a:gd name="T44" fmla="*/ 0 w 78"/>
                    <a:gd name="T45" fmla="*/ 0 h 59"/>
                    <a:gd name="T46" fmla="*/ 0 w 78"/>
                    <a:gd name="T47" fmla="*/ 0 h 59"/>
                    <a:gd name="T48" fmla="*/ 98 w 78"/>
                    <a:gd name="T49" fmla="*/ 0 h 59"/>
                    <a:gd name="T50" fmla="*/ 244 w 78"/>
                    <a:gd name="T51" fmla="*/ 208 h 59"/>
                    <a:gd name="T52" fmla="*/ 385 w 78"/>
                    <a:gd name="T53" fmla="*/ 0 h 59"/>
                    <a:gd name="T54" fmla="*/ 483 w 78"/>
                    <a:gd name="T55" fmla="*/ 0 h 59"/>
                    <a:gd name="T56" fmla="*/ 483 w 78"/>
                    <a:gd name="T57" fmla="*/ 0 h 59"/>
                    <a:gd name="T58" fmla="*/ 462 w 78"/>
                    <a:gd name="T59" fmla="*/ 0 h 59"/>
                    <a:gd name="T60" fmla="*/ 449 w 78"/>
                    <a:gd name="T61" fmla="*/ 0 h 59"/>
                    <a:gd name="T62" fmla="*/ 440 w 78"/>
                    <a:gd name="T63" fmla="*/ 9 h 59"/>
                    <a:gd name="T64" fmla="*/ 440 w 78"/>
                    <a:gd name="T65" fmla="*/ 22 h 59"/>
                    <a:gd name="T66" fmla="*/ 427 w 78"/>
                    <a:gd name="T67" fmla="*/ 41 h 59"/>
                    <a:gd name="T68" fmla="*/ 427 w 78"/>
                    <a:gd name="T69" fmla="*/ 226 h 59"/>
                    <a:gd name="T70" fmla="*/ 440 w 78"/>
                    <a:gd name="T71" fmla="*/ 249 h 59"/>
                    <a:gd name="T72" fmla="*/ 440 w 78"/>
                    <a:gd name="T73" fmla="*/ 257 h 59"/>
                    <a:gd name="T74" fmla="*/ 449 w 78"/>
                    <a:gd name="T75" fmla="*/ 265 h 59"/>
                    <a:gd name="T76" fmla="*/ 462 w 78"/>
                    <a:gd name="T77" fmla="*/ 265 h 59"/>
                    <a:gd name="T78" fmla="*/ 483 w 78"/>
                    <a:gd name="T79" fmla="*/ 265 h 59"/>
                    <a:gd name="T80" fmla="*/ 483 w 78"/>
                    <a:gd name="T81" fmla="*/ 265 h 59"/>
                    <a:gd name="T82" fmla="*/ 328 w 78"/>
                    <a:gd name="T83" fmla="*/ 265 h 59"/>
                    <a:gd name="T84" fmla="*/ 328 w 78"/>
                    <a:gd name="T85" fmla="*/ 265 h 59"/>
                    <a:gd name="T86" fmla="*/ 341 w 78"/>
                    <a:gd name="T87" fmla="*/ 265 h 59"/>
                    <a:gd name="T88" fmla="*/ 353 w 78"/>
                    <a:gd name="T89" fmla="*/ 265 h 59"/>
                    <a:gd name="T90" fmla="*/ 366 w 78"/>
                    <a:gd name="T91" fmla="*/ 257 h 59"/>
                    <a:gd name="T92" fmla="*/ 385 w 78"/>
                    <a:gd name="T93" fmla="*/ 249 h 59"/>
                    <a:gd name="T94" fmla="*/ 385 w 78"/>
                    <a:gd name="T95" fmla="*/ 226 h 59"/>
                    <a:gd name="T96" fmla="*/ 385 w 78"/>
                    <a:gd name="T97" fmla="*/ 41 h 59"/>
                    <a:gd name="T98" fmla="*/ 226 w 78"/>
                    <a:gd name="T99" fmla="*/ 265 h 59"/>
                    <a:gd name="T100" fmla="*/ 211 w 78"/>
                    <a:gd name="T101" fmla="*/ 265 h 5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78"/>
                    <a:gd name="T154" fmla="*/ 0 h 59"/>
                    <a:gd name="T155" fmla="*/ 78 w 78"/>
                    <a:gd name="T156" fmla="*/ 59 h 5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78" h="59">
                      <a:moveTo>
                        <a:pt x="34" y="59"/>
                      </a:moveTo>
                      <a:lnTo>
                        <a:pt x="12" y="9"/>
                      </a:lnTo>
                      <a:lnTo>
                        <a:pt x="12" y="50"/>
                      </a:lnTo>
                      <a:lnTo>
                        <a:pt x="12" y="55"/>
                      </a:lnTo>
                      <a:lnTo>
                        <a:pt x="14" y="57"/>
                      </a:lnTo>
                      <a:lnTo>
                        <a:pt x="16" y="59"/>
                      </a:lnTo>
                      <a:lnTo>
                        <a:pt x="18" y="59"/>
                      </a:lnTo>
                      <a:lnTo>
                        <a:pt x="21" y="59"/>
                      </a:lnTo>
                      <a:lnTo>
                        <a:pt x="0" y="59"/>
                      </a:lnTo>
                      <a:lnTo>
                        <a:pt x="3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7" y="50"/>
                      </a:lnTo>
                      <a:lnTo>
                        <a:pt x="7" y="9"/>
                      </a:lnTo>
                      <a:lnTo>
                        <a:pt x="7" y="5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9" y="46"/>
                      </a:lnTo>
                      <a:lnTo>
                        <a:pt x="62" y="0"/>
                      </a:lnTo>
                      <a:lnTo>
                        <a:pt x="78" y="0"/>
                      </a:lnTo>
                      <a:lnTo>
                        <a:pt x="75" y="0"/>
                      </a:lnTo>
                      <a:lnTo>
                        <a:pt x="73" y="0"/>
                      </a:lnTo>
                      <a:lnTo>
                        <a:pt x="71" y="2"/>
                      </a:lnTo>
                      <a:lnTo>
                        <a:pt x="71" y="5"/>
                      </a:lnTo>
                      <a:lnTo>
                        <a:pt x="69" y="9"/>
                      </a:lnTo>
                      <a:lnTo>
                        <a:pt x="69" y="50"/>
                      </a:lnTo>
                      <a:lnTo>
                        <a:pt x="71" y="55"/>
                      </a:lnTo>
                      <a:lnTo>
                        <a:pt x="71" y="57"/>
                      </a:lnTo>
                      <a:lnTo>
                        <a:pt x="73" y="59"/>
                      </a:lnTo>
                      <a:lnTo>
                        <a:pt x="75" y="59"/>
                      </a:lnTo>
                      <a:lnTo>
                        <a:pt x="78" y="59"/>
                      </a:lnTo>
                      <a:lnTo>
                        <a:pt x="53" y="59"/>
                      </a:lnTo>
                      <a:lnTo>
                        <a:pt x="55" y="59"/>
                      </a:lnTo>
                      <a:lnTo>
                        <a:pt x="57" y="59"/>
                      </a:lnTo>
                      <a:lnTo>
                        <a:pt x="59" y="57"/>
                      </a:lnTo>
                      <a:lnTo>
                        <a:pt x="62" y="55"/>
                      </a:lnTo>
                      <a:lnTo>
                        <a:pt x="62" y="50"/>
                      </a:lnTo>
                      <a:lnTo>
                        <a:pt x="62" y="9"/>
                      </a:lnTo>
                      <a:lnTo>
                        <a:pt x="37" y="59"/>
                      </a:lnTo>
                      <a:lnTo>
                        <a:pt x="34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5" name="Freeform 14"/>
                <p:cNvSpPr>
                  <a:spLocks/>
                </p:cNvSpPr>
                <p:nvPr/>
              </p:nvSpPr>
              <p:spPr bwMode="auto">
                <a:xfrm>
                  <a:off x="2127" y="1369"/>
                  <a:ext cx="102" cy="92"/>
                </a:xfrm>
                <a:custGeom>
                  <a:avLst/>
                  <a:gdLst>
                    <a:gd name="T0" fmla="*/ 0 w 66"/>
                    <a:gd name="T1" fmla="*/ 0 h 62"/>
                    <a:gd name="T2" fmla="*/ 74 w 66"/>
                    <a:gd name="T3" fmla="*/ 0 h 62"/>
                    <a:gd name="T4" fmla="*/ 297 w 66"/>
                    <a:gd name="T5" fmla="*/ 223 h 62"/>
                    <a:gd name="T6" fmla="*/ 297 w 66"/>
                    <a:gd name="T7" fmla="*/ 42 h 62"/>
                    <a:gd name="T8" fmla="*/ 297 w 66"/>
                    <a:gd name="T9" fmla="*/ 22 h 62"/>
                    <a:gd name="T10" fmla="*/ 297 w 66"/>
                    <a:gd name="T11" fmla="*/ 9 h 62"/>
                    <a:gd name="T12" fmla="*/ 284 w 66"/>
                    <a:gd name="T13" fmla="*/ 0 h 62"/>
                    <a:gd name="T14" fmla="*/ 258 w 66"/>
                    <a:gd name="T15" fmla="*/ 0 h 62"/>
                    <a:gd name="T16" fmla="*/ 244 w 66"/>
                    <a:gd name="T17" fmla="*/ 0 h 62"/>
                    <a:gd name="T18" fmla="*/ 244 w 66"/>
                    <a:gd name="T19" fmla="*/ 0 h 62"/>
                    <a:gd name="T20" fmla="*/ 377 w 66"/>
                    <a:gd name="T21" fmla="*/ 0 h 62"/>
                    <a:gd name="T22" fmla="*/ 377 w 66"/>
                    <a:gd name="T23" fmla="*/ 0 h 62"/>
                    <a:gd name="T24" fmla="*/ 359 w 66"/>
                    <a:gd name="T25" fmla="*/ 0 h 62"/>
                    <a:gd name="T26" fmla="*/ 337 w 66"/>
                    <a:gd name="T27" fmla="*/ 0 h 62"/>
                    <a:gd name="T28" fmla="*/ 320 w 66"/>
                    <a:gd name="T29" fmla="*/ 9 h 62"/>
                    <a:gd name="T30" fmla="*/ 320 w 66"/>
                    <a:gd name="T31" fmla="*/ 22 h 62"/>
                    <a:gd name="T32" fmla="*/ 320 w 66"/>
                    <a:gd name="T33" fmla="*/ 42 h 62"/>
                    <a:gd name="T34" fmla="*/ 320 w 66"/>
                    <a:gd name="T35" fmla="*/ 301 h 62"/>
                    <a:gd name="T36" fmla="*/ 306 w 66"/>
                    <a:gd name="T37" fmla="*/ 301 h 62"/>
                    <a:gd name="T38" fmla="*/ 74 w 66"/>
                    <a:gd name="T39" fmla="*/ 59 h 62"/>
                    <a:gd name="T40" fmla="*/ 74 w 66"/>
                    <a:gd name="T41" fmla="*/ 242 h 62"/>
                    <a:gd name="T42" fmla="*/ 87 w 66"/>
                    <a:gd name="T43" fmla="*/ 269 h 62"/>
                    <a:gd name="T44" fmla="*/ 87 w 66"/>
                    <a:gd name="T45" fmla="*/ 277 h 62"/>
                    <a:gd name="T46" fmla="*/ 102 w 66"/>
                    <a:gd name="T47" fmla="*/ 288 h 62"/>
                    <a:gd name="T48" fmla="*/ 114 w 66"/>
                    <a:gd name="T49" fmla="*/ 288 h 62"/>
                    <a:gd name="T50" fmla="*/ 127 w 66"/>
                    <a:gd name="T51" fmla="*/ 288 h 62"/>
                    <a:gd name="T52" fmla="*/ 127 w 66"/>
                    <a:gd name="T53" fmla="*/ 288 h 62"/>
                    <a:gd name="T54" fmla="*/ 12 w 66"/>
                    <a:gd name="T55" fmla="*/ 288 h 62"/>
                    <a:gd name="T56" fmla="*/ 12 w 66"/>
                    <a:gd name="T57" fmla="*/ 288 h 62"/>
                    <a:gd name="T58" fmla="*/ 22 w 66"/>
                    <a:gd name="T59" fmla="*/ 288 h 62"/>
                    <a:gd name="T60" fmla="*/ 34 w 66"/>
                    <a:gd name="T61" fmla="*/ 288 h 62"/>
                    <a:gd name="T62" fmla="*/ 53 w 66"/>
                    <a:gd name="T63" fmla="*/ 277 h 62"/>
                    <a:gd name="T64" fmla="*/ 62 w 66"/>
                    <a:gd name="T65" fmla="*/ 269 h 62"/>
                    <a:gd name="T66" fmla="*/ 62 w 66"/>
                    <a:gd name="T67" fmla="*/ 242 h 62"/>
                    <a:gd name="T68" fmla="*/ 62 w 66"/>
                    <a:gd name="T69" fmla="*/ 33 h 62"/>
                    <a:gd name="T70" fmla="*/ 53 w 66"/>
                    <a:gd name="T71" fmla="*/ 22 h 62"/>
                    <a:gd name="T72" fmla="*/ 34 w 66"/>
                    <a:gd name="T73" fmla="*/ 9 h 62"/>
                    <a:gd name="T74" fmla="*/ 22 w 66"/>
                    <a:gd name="T75" fmla="*/ 9 h 62"/>
                    <a:gd name="T76" fmla="*/ 12 w 66"/>
                    <a:gd name="T77" fmla="*/ 9 h 62"/>
                    <a:gd name="T78" fmla="*/ 12 w 66"/>
                    <a:gd name="T79" fmla="*/ 0 h 62"/>
                    <a:gd name="T80" fmla="*/ 0 w 66"/>
                    <a:gd name="T81" fmla="*/ 0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52" y="46"/>
                      </a:lnTo>
                      <a:lnTo>
                        <a:pt x="52" y="9"/>
                      </a:lnTo>
                      <a:lnTo>
                        <a:pt x="52" y="5"/>
                      </a:lnTo>
                      <a:lnTo>
                        <a:pt x="52" y="2"/>
                      </a:ln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66" y="0"/>
                      </a:lnTo>
                      <a:lnTo>
                        <a:pt x="63" y="0"/>
                      </a:lnTo>
                      <a:lnTo>
                        <a:pt x="59" y="0"/>
                      </a:lnTo>
                      <a:lnTo>
                        <a:pt x="56" y="2"/>
                      </a:lnTo>
                      <a:lnTo>
                        <a:pt x="56" y="5"/>
                      </a:lnTo>
                      <a:lnTo>
                        <a:pt x="56" y="9"/>
                      </a:lnTo>
                      <a:lnTo>
                        <a:pt x="56" y="62"/>
                      </a:lnTo>
                      <a:lnTo>
                        <a:pt x="54" y="62"/>
                      </a:lnTo>
                      <a:lnTo>
                        <a:pt x="13" y="12"/>
                      </a:lnTo>
                      <a:lnTo>
                        <a:pt x="13" y="50"/>
                      </a:lnTo>
                      <a:lnTo>
                        <a:pt x="15" y="55"/>
                      </a:lnTo>
                      <a:lnTo>
                        <a:pt x="15" y="57"/>
                      </a:lnTo>
                      <a:lnTo>
                        <a:pt x="18" y="59"/>
                      </a:lnTo>
                      <a:lnTo>
                        <a:pt x="20" y="59"/>
                      </a:lnTo>
                      <a:lnTo>
                        <a:pt x="22" y="59"/>
                      </a:lnTo>
                      <a:lnTo>
                        <a:pt x="2" y="59"/>
                      </a:lnTo>
                      <a:lnTo>
                        <a:pt x="4" y="59"/>
                      </a:lnTo>
                      <a:lnTo>
                        <a:pt x="6" y="59"/>
                      </a:lnTo>
                      <a:lnTo>
                        <a:pt x="9" y="57"/>
                      </a:lnTo>
                      <a:lnTo>
                        <a:pt x="11" y="55"/>
                      </a:lnTo>
                      <a:lnTo>
                        <a:pt x="11" y="50"/>
                      </a:lnTo>
                      <a:lnTo>
                        <a:pt x="11" y="7"/>
                      </a:lnTo>
                      <a:lnTo>
                        <a:pt x="9" y="5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6" name="Freeform 15"/>
                <p:cNvSpPr>
                  <a:spLocks noEditPoints="1"/>
                </p:cNvSpPr>
                <p:nvPr/>
              </p:nvSpPr>
              <p:spPr bwMode="auto">
                <a:xfrm>
                  <a:off x="2236" y="1366"/>
                  <a:ext cx="89" cy="95"/>
                </a:xfrm>
                <a:custGeom>
                  <a:avLst/>
                  <a:gdLst>
                    <a:gd name="T0" fmla="*/ 178 w 57"/>
                    <a:gd name="T1" fmla="*/ 0 h 64"/>
                    <a:gd name="T2" fmla="*/ 222 w 57"/>
                    <a:gd name="T3" fmla="*/ 9 h 64"/>
                    <a:gd name="T4" fmla="*/ 256 w 57"/>
                    <a:gd name="T5" fmla="*/ 19 h 64"/>
                    <a:gd name="T6" fmla="*/ 286 w 57"/>
                    <a:gd name="T7" fmla="*/ 42 h 64"/>
                    <a:gd name="T8" fmla="*/ 317 w 57"/>
                    <a:gd name="T9" fmla="*/ 79 h 64"/>
                    <a:gd name="T10" fmla="*/ 339 w 57"/>
                    <a:gd name="T11" fmla="*/ 110 h 64"/>
                    <a:gd name="T12" fmla="*/ 339 w 57"/>
                    <a:gd name="T13" fmla="*/ 156 h 64"/>
                    <a:gd name="T14" fmla="*/ 339 w 57"/>
                    <a:gd name="T15" fmla="*/ 190 h 64"/>
                    <a:gd name="T16" fmla="*/ 317 w 57"/>
                    <a:gd name="T17" fmla="*/ 232 h 64"/>
                    <a:gd name="T18" fmla="*/ 286 w 57"/>
                    <a:gd name="T19" fmla="*/ 269 h 64"/>
                    <a:gd name="T20" fmla="*/ 256 w 57"/>
                    <a:gd name="T21" fmla="*/ 288 h 64"/>
                    <a:gd name="T22" fmla="*/ 222 w 57"/>
                    <a:gd name="T23" fmla="*/ 297 h 64"/>
                    <a:gd name="T24" fmla="*/ 161 w 57"/>
                    <a:gd name="T25" fmla="*/ 310 h 64"/>
                    <a:gd name="T26" fmla="*/ 126 w 57"/>
                    <a:gd name="T27" fmla="*/ 297 h 64"/>
                    <a:gd name="T28" fmla="*/ 83 w 57"/>
                    <a:gd name="T29" fmla="*/ 288 h 64"/>
                    <a:gd name="T30" fmla="*/ 42 w 57"/>
                    <a:gd name="T31" fmla="*/ 269 h 64"/>
                    <a:gd name="T32" fmla="*/ 12 w 57"/>
                    <a:gd name="T33" fmla="*/ 232 h 64"/>
                    <a:gd name="T34" fmla="*/ 0 w 57"/>
                    <a:gd name="T35" fmla="*/ 200 h 64"/>
                    <a:gd name="T36" fmla="*/ 0 w 57"/>
                    <a:gd name="T37" fmla="*/ 156 h 64"/>
                    <a:gd name="T38" fmla="*/ 0 w 57"/>
                    <a:gd name="T39" fmla="*/ 110 h 64"/>
                    <a:gd name="T40" fmla="*/ 30 w 57"/>
                    <a:gd name="T41" fmla="*/ 68 h 64"/>
                    <a:gd name="T42" fmla="*/ 53 w 57"/>
                    <a:gd name="T43" fmla="*/ 42 h 64"/>
                    <a:gd name="T44" fmla="*/ 83 w 57"/>
                    <a:gd name="T45" fmla="*/ 19 h 64"/>
                    <a:gd name="T46" fmla="*/ 126 w 57"/>
                    <a:gd name="T47" fmla="*/ 0 h 64"/>
                    <a:gd name="T48" fmla="*/ 178 w 57"/>
                    <a:gd name="T49" fmla="*/ 0 h 64"/>
                    <a:gd name="T50" fmla="*/ 161 w 57"/>
                    <a:gd name="T51" fmla="*/ 9 h 64"/>
                    <a:gd name="T52" fmla="*/ 126 w 57"/>
                    <a:gd name="T53" fmla="*/ 19 h 64"/>
                    <a:gd name="T54" fmla="*/ 95 w 57"/>
                    <a:gd name="T55" fmla="*/ 42 h 64"/>
                    <a:gd name="T56" fmla="*/ 73 w 57"/>
                    <a:gd name="T57" fmla="*/ 79 h 64"/>
                    <a:gd name="T58" fmla="*/ 73 w 57"/>
                    <a:gd name="T59" fmla="*/ 110 h 64"/>
                    <a:gd name="T60" fmla="*/ 53 w 57"/>
                    <a:gd name="T61" fmla="*/ 156 h 64"/>
                    <a:gd name="T62" fmla="*/ 73 w 57"/>
                    <a:gd name="T63" fmla="*/ 200 h 64"/>
                    <a:gd name="T64" fmla="*/ 73 w 57"/>
                    <a:gd name="T65" fmla="*/ 232 h 64"/>
                    <a:gd name="T66" fmla="*/ 95 w 57"/>
                    <a:gd name="T67" fmla="*/ 269 h 64"/>
                    <a:gd name="T68" fmla="*/ 126 w 57"/>
                    <a:gd name="T69" fmla="*/ 288 h 64"/>
                    <a:gd name="T70" fmla="*/ 161 w 57"/>
                    <a:gd name="T71" fmla="*/ 288 h 64"/>
                    <a:gd name="T72" fmla="*/ 203 w 57"/>
                    <a:gd name="T73" fmla="*/ 288 h 64"/>
                    <a:gd name="T74" fmla="*/ 222 w 57"/>
                    <a:gd name="T75" fmla="*/ 278 h 64"/>
                    <a:gd name="T76" fmla="*/ 244 w 57"/>
                    <a:gd name="T77" fmla="*/ 251 h 64"/>
                    <a:gd name="T78" fmla="*/ 256 w 57"/>
                    <a:gd name="T79" fmla="*/ 232 h 64"/>
                    <a:gd name="T80" fmla="*/ 273 w 57"/>
                    <a:gd name="T81" fmla="*/ 200 h 64"/>
                    <a:gd name="T82" fmla="*/ 273 w 57"/>
                    <a:gd name="T83" fmla="*/ 156 h 64"/>
                    <a:gd name="T84" fmla="*/ 273 w 57"/>
                    <a:gd name="T85" fmla="*/ 110 h 64"/>
                    <a:gd name="T86" fmla="*/ 256 w 57"/>
                    <a:gd name="T87" fmla="*/ 79 h 64"/>
                    <a:gd name="T88" fmla="*/ 244 w 57"/>
                    <a:gd name="T89" fmla="*/ 42 h 64"/>
                    <a:gd name="T90" fmla="*/ 222 w 57"/>
                    <a:gd name="T91" fmla="*/ 33 h 64"/>
                    <a:gd name="T92" fmla="*/ 190 w 57"/>
                    <a:gd name="T93" fmla="*/ 19 h 64"/>
                    <a:gd name="T94" fmla="*/ 161 w 57"/>
                    <a:gd name="T95" fmla="*/ 9 h 6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7"/>
                    <a:gd name="T145" fmla="*/ 0 h 64"/>
                    <a:gd name="T146" fmla="*/ 57 w 57"/>
                    <a:gd name="T147" fmla="*/ 64 h 6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7" h="64">
                      <a:moveTo>
                        <a:pt x="30" y="0"/>
                      </a:moveTo>
                      <a:lnTo>
                        <a:pt x="37" y="2"/>
                      </a:lnTo>
                      <a:lnTo>
                        <a:pt x="43" y="4"/>
                      </a:lnTo>
                      <a:lnTo>
                        <a:pt x="48" y="9"/>
                      </a:lnTo>
                      <a:lnTo>
                        <a:pt x="53" y="16"/>
                      </a:lnTo>
                      <a:lnTo>
                        <a:pt x="57" y="23"/>
                      </a:lnTo>
                      <a:lnTo>
                        <a:pt x="57" y="32"/>
                      </a:lnTo>
                      <a:lnTo>
                        <a:pt x="57" y="39"/>
                      </a:lnTo>
                      <a:lnTo>
                        <a:pt x="53" y="48"/>
                      </a:lnTo>
                      <a:lnTo>
                        <a:pt x="48" y="55"/>
                      </a:lnTo>
                      <a:lnTo>
                        <a:pt x="43" y="59"/>
                      </a:lnTo>
                      <a:lnTo>
                        <a:pt x="37" y="61"/>
                      </a:lnTo>
                      <a:lnTo>
                        <a:pt x="27" y="64"/>
                      </a:lnTo>
                      <a:lnTo>
                        <a:pt x="21" y="61"/>
                      </a:lnTo>
                      <a:lnTo>
                        <a:pt x="14" y="59"/>
                      </a:lnTo>
                      <a:lnTo>
                        <a:pt x="7" y="55"/>
                      </a:lnTo>
                      <a:lnTo>
                        <a:pt x="2" y="48"/>
                      </a:lnTo>
                      <a:lnTo>
                        <a:pt x="0" y="41"/>
                      </a:lnTo>
                      <a:lnTo>
                        <a:pt x="0" y="32"/>
                      </a:lnTo>
                      <a:lnTo>
                        <a:pt x="0" y="23"/>
                      </a:lnTo>
                      <a:lnTo>
                        <a:pt x="5" y="14"/>
                      </a:lnTo>
                      <a:lnTo>
                        <a:pt x="9" y="9"/>
                      </a:lnTo>
                      <a:lnTo>
                        <a:pt x="14" y="4"/>
                      </a:lnTo>
                      <a:lnTo>
                        <a:pt x="21" y="0"/>
                      </a:lnTo>
                      <a:lnTo>
                        <a:pt x="30" y="0"/>
                      </a:lnTo>
                      <a:close/>
                      <a:moveTo>
                        <a:pt x="27" y="2"/>
                      </a:moveTo>
                      <a:lnTo>
                        <a:pt x="21" y="4"/>
                      </a:lnTo>
                      <a:lnTo>
                        <a:pt x="16" y="9"/>
                      </a:lnTo>
                      <a:lnTo>
                        <a:pt x="12" y="16"/>
                      </a:lnTo>
                      <a:lnTo>
                        <a:pt x="12" y="23"/>
                      </a:lnTo>
                      <a:lnTo>
                        <a:pt x="9" y="32"/>
                      </a:lnTo>
                      <a:lnTo>
                        <a:pt x="12" y="41"/>
                      </a:lnTo>
                      <a:lnTo>
                        <a:pt x="12" y="48"/>
                      </a:lnTo>
                      <a:lnTo>
                        <a:pt x="16" y="55"/>
                      </a:lnTo>
                      <a:lnTo>
                        <a:pt x="21" y="59"/>
                      </a:lnTo>
                      <a:lnTo>
                        <a:pt x="27" y="59"/>
                      </a:lnTo>
                      <a:lnTo>
                        <a:pt x="34" y="59"/>
                      </a:lnTo>
                      <a:lnTo>
                        <a:pt x="37" y="57"/>
                      </a:lnTo>
                      <a:lnTo>
                        <a:pt x="41" y="52"/>
                      </a:lnTo>
                      <a:lnTo>
                        <a:pt x="43" y="48"/>
                      </a:lnTo>
                      <a:lnTo>
                        <a:pt x="46" y="41"/>
                      </a:lnTo>
                      <a:lnTo>
                        <a:pt x="46" y="32"/>
                      </a:lnTo>
                      <a:lnTo>
                        <a:pt x="46" y="23"/>
                      </a:lnTo>
                      <a:lnTo>
                        <a:pt x="43" y="16"/>
                      </a:lnTo>
                      <a:lnTo>
                        <a:pt x="41" y="9"/>
                      </a:lnTo>
                      <a:lnTo>
                        <a:pt x="37" y="7"/>
                      </a:lnTo>
                      <a:lnTo>
                        <a:pt x="32" y="4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7" name="Freeform 16"/>
                <p:cNvSpPr>
                  <a:spLocks/>
                </p:cNvSpPr>
                <p:nvPr/>
              </p:nvSpPr>
              <p:spPr bwMode="auto">
                <a:xfrm>
                  <a:off x="2333" y="1369"/>
                  <a:ext cx="124" cy="86"/>
                </a:xfrm>
                <a:custGeom>
                  <a:avLst/>
                  <a:gdLst>
                    <a:gd name="T0" fmla="*/ 220 w 79"/>
                    <a:gd name="T1" fmla="*/ 265 h 59"/>
                    <a:gd name="T2" fmla="*/ 77 w 79"/>
                    <a:gd name="T3" fmla="*/ 41 h 59"/>
                    <a:gd name="T4" fmla="*/ 77 w 79"/>
                    <a:gd name="T5" fmla="*/ 226 h 59"/>
                    <a:gd name="T6" fmla="*/ 77 w 79"/>
                    <a:gd name="T7" fmla="*/ 249 h 59"/>
                    <a:gd name="T8" fmla="*/ 77 w 79"/>
                    <a:gd name="T9" fmla="*/ 257 h 59"/>
                    <a:gd name="T10" fmla="*/ 96 w 79"/>
                    <a:gd name="T11" fmla="*/ 265 h 59"/>
                    <a:gd name="T12" fmla="*/ 108 w 79"/>
                    <a:gd name="T13" fmla="*/ 265 h 59"/>
                    <a:gd name="T14" fmla="*/ 121 w 79"/>
                    <a:gd name="T15" fmla="*/ 265 h 59"/>
                    <a:gd name="T16" fmla="*/ 121 w 79"/>
                    <a:gd name="T17" fmla="*/ 265 h 59"/>
                    <a:gd name="T18" fmla="*/ 0 w 79"/>
                    <a:gd name="T19" fmla="*/ 265 h 59"/>
                    <a:gd name="T20" fmla="*/ 0 w 79"/>
                    <a:gd name="T21" fmla="*/ 265 h 59"/>
                    <a:gd name="T22" fmla="*/ 13 w 79"/>
                    <a:gd name="T23" fmla="*/ 265 h 59"/>
                    <a:gd name="T24" fmla="*/ 35 w 79"/>
                    <a:gd name="T25" fmla="*/ 265 h 59"/>
                    <a:gd name="T26" fmla="*/ 35 w 79"/>
                    <a:gd name="T27" fmla="*/ 257 h 59"/>
                    <a:gd name="T28" fmla="*/ 55 w 79"/>
                    <a:gd name="T29" fmla="*/ 249 h 59"/>
                    <a:gd name="T30" fmla="*/ 55 w 79"/>
                    <a:gd name="T31" fmla="*/ 226 h 59"/>
                    <a:gd name="T32" fmla="*/ 55 w 79"/>
                    <a:gd name="T33" fmla="*/ 41 h 59"/>
                    <a:gd name="T34" fmla="*/ 55 w 79"/>
                    <a:gd name="T35" fmla="*/ 22 h 59"/>
                    <a:gd name="T36" fmla="*/ 55 w 79"/>
                    <a:gd name="T37" fmla="*/ 9 h 59"/>
                    <a:gd name="T38" fmla="*/ 35 w 79"/>
                    <a:gd name="T39" fmla="*/ 9 h 59"/>
                    <a:gd name="T40" fmla="*/ 35 w 79"/>
                    <a:gd name="T41" fmla="*/ 0 h 59"/>
                    <a:gd name="T42" fmla="*/ 22 w 79"/>
                    <a:gd name="T43" fmla="*/ 0 h 59"/>
                    <a:gd name="T44" fmla="*/ 0 w 79"/>
                    <a:gd name="T45" fmla="*/ 0 h 59"/>
                    <a:gd name="T46" fmla="*/ 0 w 79"/>
                    <a:gd name="T47" fmla="*/ 0 h 59"/>
                    <a:gd name="T48" fmla="*/ 108 w 79"/>
                    <a:gd name="T49" fmla="*/ 0 h 59"/>
                    <a:gd name="T50" fmla="*/ 232 w 79"/>
                    <a:gd name="T51" fmla="*/ 208 h 59"/>
                    <a:gd name="T52" fmla="*/ 372 w 79"/>
                    <a:gd name="T53" fmla="*/ 0 h 59"/>
                    <a:gd name="T54" fmla="*/ 480 w 79"/>
                    <a:gd name="T55" fmla="*/ 0 h 59"/>
                    <a:gd name="T56" fmla="*/ 480 w 79"/>
                    <a:gd name="T57" fmla="*/ 0 h 59"/>
                    <a:gd name="T58" fmla="*/ 468 w 79"/>
                    <a:gd name="T59" fmla="*/ 0 h 59"/>
                    <a:gd name="T60" fmla="*/ 446 w 79"/>
                    <a:gd name="T61" fmla="*/ 0 h 59"/>
                    <a:gd name="T62" fmla="*/ 427 w 79"/>
                    <a:gd name="T63" fmla="*/ 9 h 59"/>
                    <a:gd name="T64" fmla="*/ 427 w 79"/>
                    <a:gd name="T65" fmla="*/ 22 h 59"/>
                    <a:gd name="T66" fmla="*/ 427 w 79"/>
                    <a:gd name="T67" fmla="*/ 41 h 59"/>
                    <a:gd name="T68" fmla="*/ 427 w 79"/>
                    <a:gd name="T69" fmla="*/ 226 h 59"/>
                    <a:gd name="T70" fmla="*/ 427 w 79"/>
                    <a:gd name="T71" fmla="*/ 249 h 59"/>
                    <a:gd name="T72" fmla="*/ 446 w 79"/>
                    <a:gd name="T73" fmla="*/ 257 h 59"/>
                    <a:gd name="T74" fmla="*/ 446 w 79"/>
                    <a:gd name="T75" fmla="*/ 265 h 59"/>
                    <a:gd name="T76" fmla="*/ 468 w 79"/>
                    <a:gd name="T77" fmla="*/ 265 h 59"/>
                    <a:gd name="T78" fmla="*/ 480 w 79"/>
                    <a:gd name="T79" fmla="*/ 265 h 59"/>
                    <a:gd name="T80" fmla="*/ 480 w 79"/>
                    <a:gd name="T81" fmla="*/ 265 h 59"/>
                    <a:gd name="T82" fmla="*/ 317 w 79"/>
                    <a:gd name="T83" fmla="*/ 265 h 59"/>
                    <a:gd name="T84" fmla="*/ 317 w 79"/>
                    <a:gd name="T85" fmla="*/ 265 h 59"/>
                    <a:gd name="T86" fmla="*/ 328 w 79"/>
                    <a:gd name="T87" fmla="*/ 265 h 59"/>
                    <a:gd name="T88" fmla="*/ 359 w 79"/>
                    <a:gd name="T89" fmla="*/ 265 h 59"/>
                    <a:gd name="T90" fmla="*/ 372 w 79"/>
                    <a:gd name="T91" fmla="*/ 257 h 59"/>
                    <a:gd name="T92" fmla="*/ 372 w 79"/>
                    <a:gd name="T93" fmla="*/ 249 h 59"/>
                    <a:gd name="T94" fmla="*/ 372 w 79"/>
                    <a:gd name="T95" fmla="*/ 226 h 59"/>
                    <a:gd name="T96" fmla="*/ 372 w 79"/>
                    <a:gd name="T97" fmla="*/ 41 h 59"/>
                    <a:gd name="T98" fmla="*/ 220 w 79"/>
                    <a:gd name="T99" fmla="*/ 265 h 59"/>
                    <a:gd name="T100" fmla="*/ 220 w 79"/>
                    <a:gd name="T101" fmla="*/ 265 h 5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79"/>
                    <a:gd name="T154" fmla="*/ 0 h 59"/>
                    <a:gd name="T155" fmla="*/ 79 w 79"/>
                    <a:gd name="T156" fmla="*/ 59 h 5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79" h="59">
                      <a:moveTo>
                        <a:pt x="36" y="59"/>
                      </a:moveTo>
                      <a:lnTo>
                        <a:pt x="13" y="9"/>
                      </a:lnTo>
                      <a:lnTo>
                        <a:pt x="13" y="50"/>
                      </a:lnTo>
                      <a:lnTo>
                        <a:pt x="13" y="55"/>
                      </a:lnTo>
                      <a:lnTo>
                        <a:pt x="13" y="57"/>
                      </a:lnTo>
                      <a:lnTo>
                        <a:pt x="16" y="59"/>
                      </a:lnTo>
                      <a:lnTo>
                        <a:pt x="18" y="59"/>
                      </a:lnTo>
                      <a:lnTo>
                        <a:pt x="20" y="59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6" y="59"/>
                      </a:lnTo>
                      <a:lnTo>
                        <a:pt x="6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9"/>
                      </a:lnTo>
                      <a:lnTo>
                        <a:pt x="9" y="5"/>
                      </a:lnTo>
                      <a:lnTo>
                        <a:pt x="9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38" y="46"/>
                      </a:lnTo>
                      <a:lnTo>
                        <a:pt x="61" y="0"/>
                      </a:lnTo>
                      <a:lnTo>
                        <a:pt x="79" y="0"/>
                      </a:lnTo>
                      <a:lnTo>
                        <a:pt x="77" y="0"/>
                      </a:lnTo>
                      <a:lnTo>
                        <a:pt x="73" y="0"/>
                      </a:lnTo>
                      <a:lnTo>
                        <a:pt x="70" y="2"/>
                      </a:lnTo>
                      <a:lnTo>
                        <a:pt x="70" y="5"/>
                      </a:lnTo>
                      <a:lnTo>
                        <a:pt x="70" y="9"/>
                      </a:lnTo>
                      <a:lnTo>
                        <a:pt x="70" y="50"/>
                      </a:lnTo>
                      <a:lnTo>
                        <a:pt x="70" y="55"/>
                      </a:lnTo>
                      <a:lnTo>
                        <a:pt x="73" y="57"/>
                      </a:lnTo>
                      <a:lnTo>
                        <a:pt x="73" y="59"/>
                      </a:lnTo>
                      <a:lnTo>
                        <a:pt x="77" y="59"/>
                      </a:lnTo>
                      <a:lnTo>
                        <a:pt x="79" y="59"/>
                      </a:lnTo>
                      <a:lnTo>
                        <a:pt x="52" y="59"/>
                      </a:lnTo>
                      <a:lnTo>
                        <a:pt x="54" y="59"/>
                      </a:lnTo>
                      <a:lnTo>
                        <a:pt x="59" y="59"/>
                      </a:lnTo>
                      <a:lnTo>
                        <a:pt x="61" y="57"/>
                      </a:lnTo>
                      <a:lnTo>
                        <a:pt x="61" y="55"/>
                      </a:lnTo>
                      <a:lnTo>
                        <a:pt x="61" y="50"/>
                      </a:lnTo>
                      <a:lnTo>
                        <a:pt x="61" y="9"/>
                      </a:lnTo>
                      <a:lnTo>
                        <a:pt x="36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8" name="Freeform 17"/>
                <p:cNvSpPr>
                  <a:spLocks/>
                </p:cNvSpPr>
                <p:nvPr/>
              </p:nvSpPr>
              <p:spPr bwMode="auto">
                <a:xfrm>
                  <a:off x="2872" y="1369"/>
                  <a:ext cx="99" cy="92"/>
                </a:xfrm>
                <a:custGeom>
                  <a:avLst/>
                  <a:gdLst>
                    <a:gd name="T0" fmla="*/ 385 w 63"/>
                    <a:gd name="T1" fmla="*/ 0 h 62"/>
                    <a:gd name="T2" fmla="*/ 385 w 63"/>
                    <a:gd name="T3" fmla="*/ 0 h 62"/>
                    <a:gd name="T4" fmla="*/ 372 w 63"/>
                    <a:gd name="T5" fmla="*/ 0 h 62"/>
                    <a:gd name="T6" fmla="*/ 360 w 63"/>
                    <a:gd name="T7" fmla="*/ 9 h 62"/>
                    <a:gd name="T8" fmla="*/ 349 w 63"/>
                    <a:gd name="T9" fmla="*/ 22 h 62"/>
                    <a:gd name="T10" fmla="*/ 332 w 63"/>
                    <a:gd name="T11" fmla="*/ 42 h 62"/>
                    <a:gd name="T12" fmla="*/ 204 w 63"/>
                    <a:gd name="T13" fmla="*/ 301 h 62"/>
                    <a:gd name="T14" fmla="*/ 190 w 63"/>
                    <a:gd name="T15" fmla="*/ 301 h 62"/>
                    <a:gd name="T16" fmla="*/ 55 w 63"/>
                    <a:gd name="T17" fmla="*/ 42 h 62"/>
                    <a:gd name="T18" fmla="*/ 35 w 63"/>
                    <a:gd name="T19" fmla="*/ 22 h 62"/>
                    <a:gd name="T20" fmla="*/ 35 w 63"/>
                    <a:gd name="T21" fmla="*/ 22 h 62"/>
                    <a:gd name="T22" fmla="*/ 22 w 63"/>
                    <a:gd name="T23" fmla="*/ 9 h 62"/>
                    <a:gd name="T24" fmla="*/ 22 w 63"/>
                    <a:gd name="T25" fmla="*/ 0 h 62"/>
                    <a:gd name="T26" fmla="*/ 13 w 63"/>
                    <a:gd name="T27" fmla="*/ 0 h 62"/>
                    <a:gd name="T28" fmla="*/ 0 w 63"/>
                    <a:gd name="T29" fmla="*/ 0 h 62"/>
                    <a:gd name="T30" fmla="*/ 0 w 63"/>
                    <a:gd name="T31" fmla="*/ 0 h 62"/>
                    <a:gd name="T32" fmla="*/ 151 w 63"/>
                    <a:gd name="T33" fmla="*/ 0 h 62"/>
                    <a:gd name="T34" fmla="*/ 151 w 63"/>
                    <a:gd name="T35" fmla="*/ 0 h 62"/>
                    <a:gd name="T36" fmla="*/ 121 w 63"/>
                    <a:gd name="T37" fmla="*/ 0 h 62"/>
                    <a:gd name="T38" fmla="*/ 108 w 63"/>
                    <a:gd name="T39" fmla="*/ 9 h 62"/>
                    <a:gd name="T40" fmla="*/ 108 w 63"/>
                    <a:gd name="T41" fmla="*/ 9 h 62"/>
                    <a:gd name="T42" fmla="*/ 108 w 63"/>
                    <a:gd name="T43" fmla="*/ 22 h 62"/>
                    <a:gd name="T44" fmla="*/ 108 w 63"/>
                    <a:gd name="T45" fmla="*/ 33 h 62"/>
                    <a:gd name="T46" fmla="*/ 121 w 63"/>
                    <a:gd name="T47" fmla="*/ 59 h 62"/>
                    <a:gd name="T48" fmla="*/ 222 w 63"/>
                    <a:gd name="T49" fmla="*/ 223 h 62"/>
                    <a:gd name="T50" fmla="*/ 306 w 63"/>
                    <a:gd name="T51" fmla="*/ 59 h 62"/>
                    <a:gd name="T52" fmla="*/ 306 w 63"/>
                    <a:gd name="T53" fmla="*/ 33 h 62"/>
                    <a:gd name="T54" fmla="*/ 319 w 63"/>
                    <a:gd name="T55" fmla="*/ 22 h 62"/>
                    <a:gd name="T56" fmla="*/ 306 w 63"/>
                    <a:gd name="T57" fmla="*/ 9 h 62"/>
                    <a:gd name="T58" fmla="*/ 306 w 63"/>
                    <a:gd name="T59" fmla="*/ 9 h 62"/>
                    <a:gd name="T60" fmla="*/ 286 w 63"/>
                    <a:gd name="T61" fmla="*/ 0 h 62"/>
                    <a:gd name="T62" fmla="*/ 277 w 63"/>
                    <a:gd name="T63" fmla="*/ 0 h 62"/>
                    <a:gd name="T64" fmla="*/ 277 w 63"/>
                    <a:gd name="T65" fmla="*/ 0 h 62"/>
                    <a:gd name="T66" fmla="*/ 277 w 63"/>
                    <a:gd name="T67" fmla="*/ 0 h 62"/>
                    <a:gd name="T68" fmla="*/ 277 w 63"/>
                    <a:gd name="T69" fmla="*/ 0 h 62"/>
                    <a:gd name="T70" fmla="*/ 385 w 63"/>
                    <a:gd name="T71" fmla="*/ 0 h 6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3"/>
                    <a:gd name="T109" fmla="*/ 0 h 62"/>
                    <a:gd name="T110" fmla="*/ 63 w 63"/>
                    <a:gd name="T111" fmla="*/ 62 h 6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3" h="62">
                      <a:moveTo>
                        <a:pt x="63" y="0"/>
                      </a:move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2"/>
                      </a:lnTo>
                      <a:lnTo>
                        <a:pt x="57" y="5"/>
                      </a:lnTo>
                      <a:lnTo>
                        <a:pt x="54" y="9"/>
                      </a:lnTo>
                      <a:lnTo>
                        <a:pt x="34" y="62"/>
                      </a:lnTo>
                      <a:lnTo>
                        <a:pt x="31" y="62"/>
                      </a:lnTo>
                      <a:lnTo>
                        <a:pt x="9" y="9"/>
                      </a:lnTo>
                      <a:lnTo>
                        <a:pt x="6" y="5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8" y="2"/>
                      </a:lnTo>
                      <a:lnTo>
                        <a:pt x="18" y="5"/>
                      </a:lnTo>
                      <a:lnTo>
                        <a:pt x="18" y="7"/>
                      </a:lnTo>
                      <a:lnTo>
                        <a:pt x="20" y="12"/>
                      </a:lnTo>
                      <a:lnTo>
                        <a:pt x="36" y="46"/>
                      </a:lnTo>
                      <a:lnTo>
                        <a:pt x="50" y="12"/>
                      </a:lnTo>
                      <a:lnTo>
                        <a:pt x="50" y="7"/>
                      </a:lnTo>
                      <a:lnTo>
                        <a:pt x="52" y="5"/>
                      </a:lnTo>
                      <a:lnTo>
                        <a:pt x="50" y="2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99" name="Freeform 18"/>
                <p:cNvSpPr>
                  <a:spLocks noEditPoints="1"/>
                </p:cNvSpPr>
                <p:nvPr/>
              </p:nvSpPr>
              <p:spPr bwMode="auto">
                <a:xfrm>
                  <a:off x="2976" y="1369"/>
                  <a:ext cx="70" cy="86"/>
                </a:xfrm>
                <a:custGeom>
                  <a:avLst/>
                  <a:gdLst>
                    <a:gd name="T0" fmla="*/ 95 w 45"/>
                    <a:gd name="T1" fmla="*/ 147 h 59"/>
                    <a:gd name="T2" fmla="*/ 95 w 45"/>
                    <a:gd name="T3" fmla="*/ 226 h 59"/>
                    <a:gd name="T4" fmla="*/ 95 w 45"/>
                    <a:gd name="T5" fmla="*/ 249 h 59"/>
                    <a:gd name="T6" fmla="*/ 106 w 45"/>
                    <a:gd name="T7" fmla="*/ 257 h 59"/>
                    <a:gd name="T8" fmla="*/ 117 w 45"/>
                    <a:gd name="T9" fmla="*/ 265 h 59"/>
                    <a:gd name="T10" fmla="*/ 128 w 45"/>
                    <a:gd name="T11" fmla="*/ 265 h 59"/>
                    <a:gd name="T12" fmla="*/ 148 w 45"/>
                    <a:gd name="T13" fmla="*/ 265 h 59"/>
                    <a:gd name="T14" fmla="*/ 148 w 45"/>
                    <a:gd name="T15" fmla="*/ 265 h 59"/>
                    <a:gd name="T16" fmla="*/ 0 w 45"/>
                    <a:gd name="T17" fmla="*/ 265 h 59"/>
                    <a:gd name="T18" fmla="*/ 0 w 45"/>
                    <a:gd name="T19" fmla="*/ 265 h 59"/>
                    <a:gd name="T20" fmla="*/ 12 w 45"/>
                    <a:gd name="T21" fmla="*/ 265 h 59"/>
                    <a:gd name="T22" fmla="*/ 22 w 45"/>
                    <a:gd name="T23" fmla="*/ 257 h 59"/>
                    <a:gd name="T24" fmla="*/ 34 w 45"/>
                    <a:gd name="T25" fmla="*/ 257 h 59"/>
                    <a:gd name="T26" fmla="*/ 34 w 45"/>
                    <a:gd name="T27" fmla="*/ 249 h 59"/>
                    <a:gd name="T28" fmla="*/ 34 w 45"/>
                    <a:gd name="T29" fmla="*/ 226 h 59"/>
                    <a:gd name="T30" fmla="*/ 34 w 45"/>
                    <a:gd name="T31" fmla="*/ 41 h 59"/>
                    <a:gd name="T32" fmla="*/ 34 w 45"/>
                    <a:gd name="T33" fmla="*/ 22 h 59"/>
                    <a:gd name="T34" fmla="*/ 34 w 45"/>
                    <a:gd name="T35" fmla="*/ 9 h 59"/>
                    <a:gd name="T36" fmla="*/ 22 w 45"/>
                    <a:gd name="T37" fmla="*/ 0 h 59"/>
                    <a:gd name="T38" fmla="*/ 12 w 45"/>
                    <a:gd name="T39" fmla="*/ 0 h 59"/>
                    <a:gd name="T40" fmla="*/ 0 w 45"/>
                    <a:gd name="T41" fmla="*/ 0 h 59"/>
                    <a:gd name="T42" fmla="*/ 0 w 45"/>
                    <a:gd name="T43" fmla="*/ 0 h 59"/>
                    <a:gd name="T44" fmla="*/ 128 w 45"/>
                    <a:gd name="T45" fmla="*/ 0 h 59"/>
                    <a:gd name="T46" fmla="*/ 170 w 45"/>
                    <a:gd name="T47" fmla="*/ 0 h 59"/>
                    <a:gd name="T48" fmla="*/ 199 w 45"/>
                    <a:gd name="T49" fmla="*/ 0 h 59"/>
                    <a:gd name="T50" fmla="*/ 222 w 45"/>
                    <a:gd name="T51" fmla="*/ 9 h 59"/>
                    <a:gd name="T52" fmla="*/ 252 w 45"/>
                    <a:gd name="T53" fmla="*/ 32 h 59"/>
                    <a:gd name="T54" fmla="*/ 264 w 45"/>
                    <a:gd name="T55" fmla="*/ 52 h 59"/>
                    <a:gd name="T56" fmla="*/ 264 w 45"/>
                    <a:gd name="T57" fmla="*/ 73 h 59"/>
                    <a:gd name="T58" fmla="*/ 264 w 45"/>
                    <a:gd name="T59" fmla="*/ 106 h 59"/>
                    <a:gd name="T60" fmla="*/ 243 w 45"/>
                    <a:gd name="T61" fmla="*/ 121 h 59"/>
                    <a:gd name="T62" fmla="*/ 199 w 45"/>
                    <a:gd name="T63" fmla="*/ 147 h 59"/>
                    <a:gd name="T64" fmla="*/ 157 w 45"/>
                    <a:gd name="T65" fmla="*/ 147 h 59"/>
                    <a:gd name="T66" fmla="*/ 148 w 45"/>
                    <a:gd name="T67" fmla="*/ 147 h 59"/>
                    <a:gd name="T68" fmla="*/ 128 w 45"/>
                    <a:gd name="T69" fmla="*/ 147 h 59"/>
                    <a:gd name="T70" fmla="*/ 106 w 45"/>
                    <a:gd name="T71" fmla="*/ 147 h 59"/>
                    <a:gd name="T72" fmla="*/ 95 w 45"/>
                    <a:gd name="T73" fmla="*/ 147 h 59"/>
                    <a:gd name="T74" fmla="*/ 95 w 45"/>
                    <a:gd name="T75" fmla="*/ 121 h 59"/>
                    <a:gd name="T76" fmla="*/ 106 w 45"/>
                    <a:gd name="T77" fmla="*/ 136 h 59"/>
                    <a:gd name="T78" fmla="*/ 117 w 45"/>
                    <a:gd name="T79" fmla="*/ 136 h 59"/>
                    <a:gd name="T80" fmla="*/ 128 w 45"/>
                    <a:gd name="T81" fmla="*/ 136 h 59"/>
                    <a:gd name="T82" fmla="*/ 128 w 45"/>
                    <a:gd name="T83" fmla="*/ 136 h 59"/>
                    <a:gd name="T84" fmla="*/ 157 w 45"/>
                    <a:gd name="T85" fmla="*/ 121 h 59"/>
                    <a:gd name="T86" fmla="*/ 188 w 45"/>
                    <a:gd name="T87" fmla="*/ 111 h 59"/>
                    <a:gd name="T88" fmla="*/ 199 w 45"/>
                    <a:gd name="T89" fmla="*/ 96 h 59"/>
                    <a:gd name="T90" fmla="*/ 210 w 45"/>
                    <a:gd name="T91" fmla="*/ 73 h 59"/>
                    <a:gd name="T92" fmla="*/ 199 w 45"/>
                    <a:gd name="T93" fmla="*/ 52 h 59"/>
                    <a:gd name="T94" fmla="*/ 199 w 45"/>
                    <a:gd name="T95" fmla="*/ 41 h 59"/>
                    <a:gd name="T96" fmla="*/ 188 w 45"/>
                    <a:gd name="T97" fmla="*/ 22 h 59"/>
                    <a:gd name="T98" fmla="*/ 170 w 45"/>
                    <a:gd name="T99" fmla="*/ 22 h 59"/>
                    <a:gd name="T100" fmla="*/ 148 w 45"/>
                    <a:gd name="T101" fmla="*/ 9 h 59"/>
                    <a:gd name="T102" fmla="*/ 128 w 45"/>
                    <a:gd name="T103" fmla="*/ 9 h 59"/>
                    <a:gd name="T104" fmla="*/ 117 w 45"/>
                    <a:gd name="T105" fmla="*/ 9 h 59"/>
                    <a:gd name="T106" fmla="*/ 95 w 45"/>
                    <a:gd name="T107" fmla="*/ 9 h 59"/>
                    <a:gd name="T108" fmla="*/ 95 w 45"/>
                    <a:gd name="T109" fmla="*/ 121 h 5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5"/>
                    <a:gd name="T166" fmla="*/ 0 h 59"/>
                    <a:gd name="T167" fmla="*/ 45 w 45"/>
                    <a:gd name="T168" fmla="*/ 59 h 5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5" h="59">
                      <a:moveTo>
                        <a:pt x="16" y="32"/>
                      </a:move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8" y="57"/>
                      </a:lnTo>
                      <a:lnTo>
                        <a:pt x="20" y="59"/>
                      </a:lnTo>
                      <a:lnTo>
                        <a:pt x="22" y="59"/>
                      </a:lnTo>
                      <a:lnTo>
                        <a:pt x="25" y="59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4" y="57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0"/>
                      </a:lnTo>
                      <a:lnTo>
                        <a:pt x="6" y="9"/>
                      </a:lnTo>
                      <a:lnTo>
                        <a:pt x="6" y="5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4" y="0"/>
                      </a:lnTo>
                      <a:lnTo>
                        <a:pt x="38" y="2"/>
                      </a:lnTo>
                      <a:lnTo>
                        <a:pt x="43" y="7"/>
                      </a:lnTo>
                      <a:lnTo>
                        <a:pt x="45" y="12"/>
                      </a:lnTo>
                      <a:lnTo>
                        <a:pt x="45" y="16"/>
                      </a:lnTo>
                      <a:lnTo>
                        <a:pt x="45" y="23"/>
                      </a:lnTo>
                      <a:lnTo>
                        <a:pt x="41" y="27"/>
                      </a:lnTo>
                      <a:lnTo>
                        <a:pt x="34" y="32"/>
                      </a:lnTo>
                      <a:lnTo>
                        <a:pt x="27" y="32"/>
                      </a:lnTo>
                      <a:lnTo>
                        <a:pt x="25" y="32"/>
                      </a:lnTo>
                      <a:lnTo>
                        <a:pt x="22" y="32"/>
                      </a:lnTo>
                      <a:lnTo>
                        <a:pt x="18" y="32"/>
                      </a:lnTo>
                      <a:lnTo>
                        <a:pt x="16" y="32"/>
                      </a:lnTo>
                      <a:close/>
                      <a:moveTo>
                        <a:pt x="16" y="27"/>
                      </a:moveTo>
                      <a:lnTo>
                        <a:pt x="18" y="30"/>
                      </a:lnTo>
                      <a:lnTo>
                        <a:pt x="20" y="30"/>
                      </a:lnTo>
                      <a:lnTo>
                        <a:pt x="22" y="30"/>
                      </a:lnTo>
                      <a:lnTo>
                        <a:pt x="27" y="27"/>
                      </a:lnTo>
                      <a:lnTo>
                        <a:pt x="32" y="25"/>
                      </a:lnTo>
                      <a:lnTo>
                        <a:pt x="34" y="21"/>
                      </a:lnTo>
                      <a:lnTo>
                        <a:pt x="36" y="16"/>
                      </a:lnTo>
                      <a:lnTo>
                        <a:pt x="34" y="12"/>
                      </a:lnTo>
                      <a:lnTo>
                        <a:pt x="34" y="9"/>
                      </a:lnTo>
                      <a:lnTo>
                        <a:pt x="32" y="5"/>
                      </a:lnTo>
                      <a:lnTo>
                        <a:pt x="29" y="5"/>
                      </a:lnTo>
                      <a:lnTo>
                        <a:pt x="25" y="2"/>
                      </a:lnTo>
                      <a:lnTo>
                        <a:pt x="22" y="2"/>
                      </a:lnTo>
                      <a:lnTo>
                        <a:pt x="20" y="2"/>
                      </a:lnTo>
                      <a:lnTo>
                        <a:pt x="16" y="2"/>
                      </a:lnTo>
                      <a:lnTo>
                        <a:pt x="16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0" name="Freeform 19"/>
                <p:cNvSpPr>
                  <a:spLocks/>
                </p:cNvSpPr>
                <p:nvPr/>
              </p:nvSpPr>
              <p:spPr bwMode="auto">
                <a:xfrm>
                  <a:off x="3496" y="1369"/>
                  <a:ext cx="104" cy="92"/>
                </a:xfrm>
                <a:custGeom>
                  <a:avLst/>
                  <a:gdLst>
                    <a:gd name="T0" fmla="*/ 0 w 66"/>
                    <a:gd name="T1" fmla="*/ 0 h 62"/>
                    <a:gd name="T2" fmla="*/ 96 w 66"/>
                    <a:gd name="T3" fmla="*/ 0 h 62"/>
                    <a:gd name="T4" fmla="*/ 340 w 66"/>
                    <a:gd name="T5" fmla="*/ 223 h 62"/>
                    <a:gd name="T6" fmla="*/ 340 w 66"/>
                    <a:gd name="T7" fmla="*/ 42 h 62"/>
                    <a:gd name="T8" fmla="*/ 328 w 66"/>
                    <a:gd name="T9" fmla="*/ 22 h 62"/>
                    <a:gd name="T10" fmla="*/ 328 w 66"/>
                    <a:gd name="T11" fmla="*/ 9 h 62"/>
                    <a:gd name="T12" fmla="*/ 307 w 66"/>
                    <a:gd name="T13" fmla="*/ 0 h 62"/>
                    <a:gd name="T14" fmla="*/ 298 w 66"/>
                    <a:gd name="T15" fmla="*/ 0 h 62"/>
                    <a:gd name="T16" fmla="*/ 280 w 66"/>
                    <a:gd name="T17" fmla="*/ 0 h 62"/>
                    <a:gd name="T18" fmla="*/ 280 w 66"/>
                    <a:gd name="T19" fmla="*/ 0 h 62"/>
                    <a:gd name="T20" fmla="*/ 407 w 66"/>
                    <a:gd name="T21" fmla="*/ 0 h 62"/>
                    <a:gd name="T22" fmla="*/ 407 w 66"/>
                    <a:gd name="T23" fmla="*/ 0 h 62"/>
                    <a:gd name="T24" fmla="*/ 396 w 66"/>
                    <a:gd name="T25" fmla="*/ 0 h 62"/>
                    <a:gd name="T26" fmla="*/ 383 w 66"/>
                    <a:gd name="T27" fmla="*/ 0 h 62"/>
                    <a:gd name="T28" fmla="*/ 366 w 66"/>
                    <a:gd name="T29" fmla="*/ 9 h 62"/>
                    <a:gd name="T30" fmla="*/ 353 w 66"/>
                    <a:gd name="T31" fmla="*/ 22 h 62"/>
                    <a:gd name="T32" fmla="*/ 353 w 66"/>
                    <a:gd name="T33" fmla="*/ 42 h 62"/>
                    <a:gd name="T34" fmla="*/ 353 w 66"/>
                    <a:gd name="T35" fmla="*/ 301 h 62"/>
                    <a:gd name="T36" fmla="*/ 353 w 66"/>
                    <a:gd name="T37" fmla="*/ 301 h 62"/>
                    <a:gd name="T38" fmla="*/ 96 w 66"/>
                    <a:gd name="T39" fmla="*/ 59 h 62"/>
                    <a:gd name="T40" fmla="*/ 96 w 66"/>
                    <a:gd name="T41" fmla="*/ 242 h 62"/>
                    <a:gd name="T42" fmla="*/ 96 w 66"/>
                    <a:gd name="T43" fmla="*/ 269 h 62"/>
                    <a:gd name="T44" fmla="*/ 96 w 66"/>
                    <a:gd name="T45" fmla="*/ 277 h 62"/>
                    <a:gd name="T46" fmla="*/ 109 w 66"/>
                    <a:gd name="T47" fmla="*/ 288 h 62"/>
                    <a:gd name="T48" fmla="*/ 142 w 66"/>
                    <a:gd name="T49" fmla="*/ 288 h 62"/>
                    <a:gd name="T50" fmla="*/ 151 w 66"/>
                    <a:gd name="T51" fmla="*/ 288 h 62"/>
                    <a:gd name="T52" fmla="*/ 151 w 66"/>
                    <a:gd name="T53" fmla="*/ 288 h 62"/>
                    <a:gd name="T54" fmla="*/ 32 w 66"/>
                    <a:gd name="T55" fmla="*/ 288 h 62"/>
                    <a:gd name="T56" fmla="*/ 32 w 66"/>
                    <a:gd name="T57" fmla="*/ 288 h 62"/>
                    <a:gd name="T58" fmla="*/ 32 w 66"/>
                    <a:gd name="T59" fmla="*/ 288 h 62"/>
                    <a:gd name="T60" fmla="*/ 55 w 66"/>
                    <a:gd name="T61" fmla="*/ 288 h 62"/>
                    <a:gd name="T62" fmla="*/ 74 w 66"/>
                    <a:gd name="T63" fmla="*/ 277 h 62"/>
                    <a:gd name="T64" fmla="*/ 74 w 66"/>
                    <a:gd name="T65" fmla="*/ 269 h 62"/>
                    <a:gd name="T66" fmla="*/ 74 w 66"/>
                    <a:gd name="T67" fmla="*/ 242 h 62"/>
                    <a:gd name="T68" fmla="*/ 74 w 66"/>
                    <a:gd name="T69" fmla="*/ 33 h 62"/>
                    <a:gd name="T70" fmla="*/ 55 w 66"/>
                    <a:gd name="T71" fmla="*/ 22 h 62"/>
                    <a:gd name="T72" fmla="*/ 55 w 66"/>
                    <a:gd name="T73" fmla="*/ 9 h 62"/>
                    <a:gd name="T74" fmla="*/ 43 w 66"/>
                    <a:gd name="T75" fmla="*/ 9 h 62"/>
                    <a:gd name="T76" fmla="*/ 32 w 66"/>
                    <a:gd name="T77" fmla="*/ 9 h 62"/>
                    <a:gd name="T78" fmla="*/ 13 w 66"/>
                    <a:gd name="T79" fmla="*/ 0 h 62"/>
                    <a:gd name="T80" fmla="*/ 0 w 66"/>
                    <a:gd name="T81" fmla="*/ 0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5" y="46"/>
                      </a:lnTo>
                      <a:lnTo>
                        <a:pt x="55" y="9"/>
                      </a:lnTo>
                      <a:lnTo>
                        <a:pt x="53" y="5"/>
                      </a:lnTo>
                      <a:lnTo>
                        <a:pt x="53" y="2"/>
                      </a:lnTo>
                      <a:lnTo>
                        <a:pt x="50" y="0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66" y="0"/>
                      </a:lnTo>
                      <a:lnTo>
                        <a:pt x="64" y="0"/>
                      </a:lnTo>
                      <a:lnTo>
                        <a:pt x="62" y="0"/>
                      </a:lnTo>
                      <a:lnTo>
                        <a:pt x="59" y="2"/>
                      </a:lnTo>
                      <a:lnTo>
                        <a:pt x="57" y="5"/>
                      </a:lnTo>
                      <a:lnTo>
                        <a:pt x="57" y="9"/>
                      </a:lnTo>
                      <a:lnTo>
                        <a:pt x="57" y="62"/>
                      </a:lnTo>
                      <a:lnTo>
                        <a:pt x="16" y="12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8" y="59"/>
                      </a:lnTo>
                      <a:lnTo>
                        <a:pt x="23" y="59"/>
                      </a:lnTo>
                      <a:lnTo>
                        <a:pt x="25" y="59"/>
                      </a:lnTo>
                      <a:lnTo>
                        <a:pt x="5" y="59"/>
                      </a:lnTo>
                      <a:lnTo>
                        <a:pt x="9" y="59"/>
                      </a:lnTo>
                      <a:lnTo>
                        <a:pt x="12" y="57"/>
                      </a:lnTo>
                      <a:lnTo>
                        <a:pt x="12" y="55"/>
                      </a:lnTo>
                      <a:lnTo>
                        <a:pt x="12" y="50"/>
                      </a:lnTo>
                      <a:lnTo>
                        <a:pt x="12" y="7"/>
                      </a:lnTo>
                      <a:lnTo>
                        <a:pt x="9" y="5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1" name="Freeform 20"/>
                <p:cNvSpPr>
                  <a:spLocks noEditPoints="1"/>
                </p:cNvSpPr>
                <p:nvPr/>
              </p:nvSpPr>
              <p:spPr bwMode="auto">
                <a:xfrm>
                  <a:off x="3607" y="1366"/>
                  <a:ext cx="93" cy="95"/>
                </a:xfrm>
                <a:custGeom>
                  <a:avLst/>
                  <a:gdLst>
                    <a:gd name="T0" fmla="*/ 181 w 59"/>
                    <a:gd name="T1" fmla="*/ 0 h 64"/>
                    <a:gd name="T2" fmla="*/ 224 w 59"/>
                    <a:gd name="T3" fmla="*/ 9 h 64"/>
                    <a:gd name="T4" fmla="*/ 266 w 59"/>
                    <a:gd name="T5" fmla="*/ 19 h 64"/>
                    <a:gd name="T6" fmla="*/ 311 w 59"/>
                    <a:gd name="T7" fmla="*/ 42 h 64"/>
                    <a:gd name="T8" fmla="*/ 333 w 59"/>
                    <a:gd name="T9" fmla="*/ 79 h 64"/>
                    <a:gd name="T10" fmla="*/ 353 w 59"/>
                    <a:gd name="T11" fmla="*/ 110 h 64"/>
                    <a:gd name="T12" fmla="*/ 366 w 59"/>
                    <a:gd name="T13" fmla="*/ 156 h 64"/>
                    <a:gd name="T14" fmla="*/ 353 w 59"/>
                    <a:gd name="T15" fmla="*/ 190 h 64"/>
                    <a:gd name="T16" fmla="*/ 333 w 59"/>
                    <a:gd name="T17" fmla="*/ 232 h 64"/>
                    <a:gd name="T18" fmla="*/ 311 w 59"/>
                    <a:gd name="T19" fmla="*/ 269 h 64"/>
                    <a:gd name="T20" fmla="*/ 266 w 59"/>
                    <a:gd name="T21" fmla="*/ 288 h 64"/>
                    <a:gd name="T22" fmla="*/ 224 w 59"/>
                    <a:gd name="T23" fmla="*/ 297 h 64"/>
                    <a:gd name="T24" fmla="*/ 181 w 59"/>
                    <a:gd name="T25" fmla="*/ 310 h 64"/>
                    <a:gd name="T26" fmla="*/ 125 w 59"/>
                    <a:gd name="T27" fmla="*/ 297 h 64"/>
                    <a:gd name="T28" fmla="*/ 79 w 59"/>
                    <a:gd name="T29" fmla="*/ 288 h 64"/>
                    <a:gd name="T30" fmla="*/ 55 w 59"/>
                    <a:gd name="T31" fmla="*/ 269 h 64"/>
                    <a:gd name="T32" fmla="*/ 22 w 59"/>
                    <a:gd name="T33" fmla="*/ 232 h 64"/>
                    <a:gd name="T34" fmla="*/ 13 w 59"/>
                    <a:gd name="T35" fmla="*/ 200 h 64"/>
                    <a:gd name="T36" fmla="*/ 0 w 59"/>
                    <a:gd name="T37" fmla="*/ 156 h 64"/>
                    <a:gd name="T38" fmla="*/ 13 w 59"/>
                    <a:gd name="T39" fmla="*/ 110 h 64"/>
                    <a:gd name="T40" fmla="*/ 22 w 59"/>
                    <a:gd name="T41" fmla="*/ 68 h 64"/>
                    <a:gd name="T42" fmla="*/ 55 w 59"/>
                    <a:gd name="T43" fmla="*/ 42 h 64"/>
                    <a:gd name="T44" fmla="*/ 96 w 59"/>
                    <a:gd name="T45" fmla="*/ 19 h 64"/>
                    <a:gd name="T46" fmla="*/ 142 w 59"/>
                    <a:gd name="T47" fmla="*/ 0 h 64"/>
                    <a:gd name="T48" fmla="*/ 181 w 59"/>
                    <a:gd name="T49" fmla="*/ 0 h 64"/>
                    <a:gd name="T50" fmla="*/ 181 w 59"/>
                    <a:gd name="T51" fmla="*/ 9 h 64"/>
                    <a:gd name="T52" fmla="*/ 142 w 59"/>
                    <a:gd name="T53" fmla="*/ 19 h 64"/>
                    <a:gd name="T54" fmla="*/ 96 w 59"/>
                    <a:gd name="T55" fmla="*/ 42 h 64"/>
                    <a:gd name="T56" fmla="*/ 79 w 59"/>
                    <a:gd name="T57" fmla="*/ 79 h 64"/>
                    <a:gd name="T58" fmla="*/ 68 w 59"/>
                    <a:gd name="T59" fmla="*/ 110 h 64"/>
                    <a:gd name="T60" fmla="*/ 68 w 59"/>
                    <a:gd name="T61" fmla="*/ 156 h 64"/>
                    <a:gd name="T62" fmla="*/ 68 w 59"/>
                    <a:gd name="T63" fmla="*/ 200 h 64"/>
                    <a:gd name="T64" fmla="*/ 79 w 59"/>
                    <a:gd name="T65" fmla="*/ 232 h 64"/>
                    <a:gd name="T66" fmla="*/ 96 w 59"/>
                    <a:gd name="T67" fmla="*/ 269 h 64"/>
                    <a:gd name="T68" fmla="*/ 142 w 59"/>
                    <a:gd name="T69" fmla="*/ 288 h 64"/>
                    <a:gd name="T70" fmla="*/ 181 w 59"/>
                    <a:gd name="T71" fmla="*/ 288 h 64"/>
                    <a:gd name="T72" fmla="*/ 211 w 59"/>
                    <a:gd name="T73" fmla="*/ 288 h 64"/>
                    <a:gd name="T74" fmla="*/ 236 w 59"/>
                    <a:gd name="T75" fmla="*/ 278 h 64"/>
                    <a:gd name="T76" fmla="*/ 266 w 59"/>
                    <a:gd name="T77" fmla="*/ 251 h 64"/>
                    <a:gd name="T78" fmla="*/ 279 w 59"/>
                    <a:gd name="T79" fmla="*/ 232 h 64"/>
                    <a:gd name="T80" fmla="*/ 298 w 59"/>
                    <a:gd name="T81" fmla="*/ 200 h 64"/>
                    <a:gd name="T82" fmla="*/ 298 w 59"/>
                    <a:gd name="T83" fmla="*/ 156 h 64"/>
                    <a:gd name="T84" fmla="*/ 298 w 59"/>
                    <a:gd name="T85" fmla="*/ 110 h 64"/>
                    <a:gd name="T86" fmla="*/ 279 w 59"/>
                    <a:gd name="T87" fmla="*/ 79 h 64"/>
                    <a:gd name="T88" fmla="*/ 254 w 59"/>
                    <a:gd name="T89" fmla="*/ 42 h 64"/>
                    <a:gd name="T90" fmla="*/ 236 w 59"/>
                    <a:gd name="T91" fmla="*/ 33 h 64"/>
                    <a:gd name="T92" fmla="*/ 211 w 59"/>
                    <a:gd name="T93" fmla="*/ 19 h 64"/>
                    <a:gd name="T94" fmla="*/ 181 w 59"/>
                    <a:gd name="T95" fmla="*/ 9 h 6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9"/>
                    <a:gd name="T145" fmla="*/ 0 h 64"/>
                    <a:gd name="T146" fmla="*/ 59 w 59"/>
                    <a:gd name="T147" fmla="*/ 64 h 6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9" h="64">
                      <a:moveTo>
                        <a:pt x="29" y="0"/>
                      </a:moveTo>
                      <a:lnTo>
                        <a:pt x="36" y="2"/>
                      </a:lnTo>
                      <a:lnTo>
                        <a:pt x="43" y="4"/>
                      </a:lnTo>
                      <a:lnTo>
                        <a:pt x="50" y="9"/>
                      </a:lnTo>
                      <a:lnTo>
                        <a:pt x="54" y="16"/>
                      </a:lnTo>
                      <a:lnTo>
                        <a:pt x="57" y="23"/>
                      </a:lnTo>
                      <a:lnTo>
                        <a:pt x="59" y="32"/>
                      </a:lnTo>
                      <a:lnTo>
                        <a:pt x="57" y="39"/>
                      </a:lnTo>
                      <a:lnTo>
                        <a:pt x="54" y="48"/>
                      </a:lnTo>
                      <a:lnTo>
                        <a:pt x="50" y="55"/>
                      </a:lnTo>
                      <a:lnTo>
                        <a:pt x="43" y="59"/>
                      </a:lnTo>
                      <a:lnTo>
                        <a:pt x="36" y="61"/>
                      </a:lnTo>
                      <a:lnTo>
                        <a:pt x="29" y="64"/>
                      </a:lnTo>
                      <a:lnTo>
                        <a:pt x="20" y="61"/>
                      </a:lnTo>
                      <a:lnTo>
                        <a:pt x="13" y="59"/>
                      </a:lnTo>
                      <a:lnTo>
                        <a:pt x="9" y="55"/>
                      </a:lnTo>
                      <a:lnTo>
                        <a:pt x="4" y="48"/>
                      </a:lnTo>
                      <a:lnTo>
                        <a:pt x="2" y="41"/>
                      </a:lnTo>
                      <a:lnTo>
                        <a:pt x="0" y="32"/>
                      </a:lnTo>
                      <a:lnTo>
                        <a:pt x="2" y="23"/>
                      </a:lnTo>
                      <a:lnTo>
                        <a:pt x="4" y="14"/>
                      </a:lnTo>
                      <a:lnTo>
                        <a:pt x="9" y="9"/>
                      </a:lnTo>
                      <a:lnTo>
                        <a:pt x="16" y="4"/>
                      </a:lnTo>
                      <a:lnTo>
                        <a:pt x="23" y="0"/>
                      </a:lnTo>
                      <a:lnTo>
                        <a:pt x="29" y="0"/>
                      </a:lnTo>
                      <a:close/>
                      <a:moveTo>
                        <a:pt x="29" y="2"/>
                      </a:moveTo>
                      <a:lnTo>
                        <a:pt x="23" y="4"/>
                      </a:lnTo>
                      <a:lnTo>
                        <a:pt x="16" y="9"/>
                      </a:lnTo>
                      <a:lnTo>
                        <a:pt x="13" y="16"/>
                      </a:lnTo>
                      <a:lnTo>
                        <a:pt x="11" y="23"/>
                      </a:lnTo>
                      <a:lnTo>
                        <a:pt x="11" y="32"/>
                      </a:lnTo>
                      <a:lnTo>
                        <a:pt x="11" y="41"/>
                      </a:lnTo>
                      <a:lnTo>
                        <a:pt x="13" y="48"/>
                      </a:lnTo>
                      <a:lnTo>
                        <a:pt x="16" y="55"/>
                      </a:lnTo>
                      <a:lnTo>
                        <a:pt x="23" y="59"/>
                      </a:lnTo>
                      <a:lnTo>
                        <a:pt x="29" y="59"/>
                      </a:lnTo>
                      <a:lnTo>
                        <a:pt x="34" y="59"/>
                      </a:lnTo>
                      <a:lnTo>
                        <a:pt x="38" y="57"/>
                      </a:lnTo>
                      <a:lnTo>
                        <a:pt x="43" y="52"/>
                      </a:lnTo>
                      <a:lnTo>
                        <a:pt x="45" y="48"/>
                      </a:lnTo>
                      <a:lnTo>
                        <a:pt x="48" y="41"/>
                      </a:lnTo>
                      <a:lnTo>
                        <a:pt x="48" y="32"/>
                      </a:lnTo>
                      <a:lnTo>
                        <a:pt x="48" y="23"/>
                      </a:lnTo>
                      <a:lnTo>
                        <a:pt x="45" y="16"/>
                      </a:lnTo>
                      <a:lnTo>
                        <a:pt x="41" y="9"/>
                      </a:lnTo>
                      <a:lnTo>
                        <a:pt x="38" y="7"/>
                      </a:lnTo>
                      <a:lnTo>
                        <a:pt x="34" y="4"/>
                      </a:lnTo>
                      <a:lnTo>
                        <a:pt x="2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2" name="Freeform 21"/>
                <p:cNvSpPr>
                  <a:spLocks/>
                </p:cNvSpPr>
                <p:nvPr/>
              </p:nvSpPr>
              <p:spPr bwMode="auto">
                <a:xfrm>
                  <a:off x="3708" y="1369"/>
                  <a:ext cx="121" cy="86"/>
                </a:xfrm>
                <a:custGeom>
                  <a:avLst/>
                  <a:gdLst>
                    <a:gd name="T0" fmla="*/ 204 w 77"/>
                    <a:gd name="T1" fmla="*/ 265 h 59"/>
                    <a:gd name="T2" fmla="*/ 66 w 77"/>
                    <a:gd name="T3" fmla="*/ 41 h 59"/>
                    <a:gd name="T4" fmla="*/ 66 w 77"/>
                    <a:gd name="T5" fmla="*/ 226 h 59"/>
                    <a:gd name="T6" fmla="*/ 66 w 77"/>
                    <a:gd name="T7" fmla="*/ 249 h 59"/>
                    <a:gd name="T8" fmla="*/ 77 w 77"/>
                    <a:gd name="T9" fmla="*/ 257 h 59"/>
                    <a:gd name="T10" fmla="*/ 94 w 77"/>
                    <a:gd name="T11" fmla="*/ 265 h 59"/>
                    <a:gd name="T12" fmla="*/ 108 w 77"/>
                    <a:gd name="T13" fmla="*/ 265 h 59"/>
                    <a:gd name="T14" fmla="*/ 121 w 77"/>
                    <a:gd name="T15" fmla="*/ 265 h 59"/>
                    <a:gd name="T16" fmla="*/ 121 w 77"/>
                    <a:gd name="T17" fmla="*/ 265 h 59"/>
                    <a:gd name="T18" fmla="*/ 0 w 77"/>
                    <a:gd name="T19" fmla="*/ 265 h 59"/>
                    <a:gd name="T20" fmla="*/ 0 w 77"/>
                    <a:gd name="T21" fmla="*/ 265 h 59"/>
                    <a:gd name="T22" fmla="*/ 13 w 77"/>
                    <a:gd name="T23" fmla="*/ 265 h 59"/>
                    <a:gd name="T24" fmla="*/ 22 w 77"/>
                    <a:gd name="T25" fmla="*/ 265 h 59"/>
                    <a:gd name="T26" fmla="*/ 35 w 77"/>
                    <a:gd name="T27" fmla="*/ 257 h 59"/>
                    <a:gd name="T28" fmla="*/ 35 w 77"/>
                    <a:gd name="T29" fmla="*/ 249 h 59"/>
                    <a:gd name="T30" fmla="*/ 35 w 77"/>
                    <a:gd name="T31" fmla="*/ 226 h 59"/>
                    <a:gd name="T32" fmla="*/ 35 w 77"/>
                    <a:gd name="T33" fmla="*/ 41 h 59"/>
                    <a:gd name="T34" fmla="*/ 35 w 77"/>
                    <a:gd name="T35" fmla="*/ 22 h 59"/>
                    <a:gd name="T36" fmla="*/ 35 w 77"/>
                    <a:gd name="T37" fmla="*/ 9 h 59"/>
                    <a:gd name="T38" fmla="*/ 35 w 77"/>
                    <a:gd name="T39" fmla="*/ 9 h 59"/>
                    <a:gd name="T40" fmla="*/ 22 w 77"/>
                    <a:gd name="T41" fmla="*/ 0 h 59"/>
                    <a:gd name="T42" fmla="*/ 13 w 77"/>
                    <a:gd name="T43" fmla="*/ 0 h 59"/>
                    <a:gd name="T44" fmla="*/ 0 w 77"/>
                    <a:gd name="T45" fmla="*/ 0 h 59"/>
                    <a:gd name="T46" fmla="*/ 0 w 77"/>
                    <a:gd name="T47" fmla="*/ 0 h 59"/>
                    <a:gd name="T48" fmla="*/ 94 w 77"/>
                    <a:gd name="T49" fmla="*/ 0 h 59"/>
                    <a:gd name="T50" fmla="*/ 233 w 77"/>
                    <a:gd name="T51" fmla="*/ 208 h 59"/>
                    <a:gd name="T52" fmla="*/ 372 w 77"/>
                    <a:gd name="T53" fmla="*/ 0 h 59"/>
                    <a:gd name="T54" fmla="*/ 470 w 77"/>
                    <a:gd name="T55" fmla="*/ 0 h 59"/>
                    <a:gd name="T56" fmla="*/ 470 w 77"/>
                    <a:gd name="T57" fmla="*/ 0 h 59"/>
                    <a:gd name="T58" fmla="*/ 457 w 77"/>
                    <a:gd name="T59" fmla="*/ 0 h 59"/>
                    <a:gd name="T60" fmla="*/ 440 w 77"/>
                    <a:gd name="T61" fmla="*/ 0 h 59"/>
                    <a:gd name="T62" fmla="*/ 427 w 77"/>
                    <a:gd name="T63" fmla="*/ 9 h 59"/>
                    <a:gd name="T64" fmla="*/ 427 w 77"/>
                    <a:gd name="T65" fmla="*/ 22 h 59"/>
                    <a:gd name="T66" fmla="*/ 415 w 77"/>
                    <a:gd name="T67" fmla="*/ 41 h 59"/>
                    <a:gd name="T68" fmla="*/ 415 w 77"/>
                    <a:gd name="T69" fmla="*/ 226 h 59"/>
                    <a:gd name="T70" fmla="*/ 427 w 77"/>
                    <a:gd name="T71" fmla="*/ 249 h 59"/>
                    <a:gd name="T72" fmla="*/ 427 w 77"/>
                    <a:gd name="T73" fmla="*/ 257 h 59"/>
                    <a:gd name="T74" fmla="*/ 440 w 77"/>
                    <a:gd name="T75" fmla="*/ 265 h 59"/>
                    <a:gd name="T76" fmla="*/ 457 w 77"/>
                    <a:gd name="T77" fmla="*/ 265 h 59"/>
                    <a:gd name="T78" fmla="*/ 470 w 77"/>
                    <a:gd name="T79" fmla="*/ 265 h 59"/>
                    <a:gd name="T80" fmla="*/ 470 w 77"/>
                    <a:gd name="T81" fmla="*/ 265 h 59"/>
                    <a:gd name="T82" fmla="*/ 319 w 77"/>
                    <a:gd name="T83" fmla="*/ 265 h 59"/>
                    <a:gd name="T84" fmla="*/ 319 w 77"/>
                    <a:gd name="T85" fmla="*/ 265 h 59"/>
                    <a:gd name="T86" fmla="*/ 332 w 77"/>
                    <a:gd name="T87" fmla="*/ 265 h 59"/>
                    <a:gd name="T88" fmla="*/ 341 w 77"/>
                    <a:gd name="T89" fmla="*/ 265 h 59"/>
                    <a:gd name="T90" fmla="*/ 360 w 77"/>
                    <a:gd name="T91" fmla="*/ 257 h 59"/>
                    <a:gd name="T92" fmla="*/ 372 w 77"/>
                    <a:gd name="T93" fmla="*/ 249 h 59"/>
                    <a:gd name="T94" fmla="*/ 372 w 77"/>
                    <a:gd name="T95" fmla="*/ 226 h 59"/>
                    <a:gd name="T96" fmla="*/ 372 w 77"/>
                    <a:gd name="T97" fmla="*/ 41 h 59"/>
                    <a:gd name="T98" fmla="*/ 222 w 77"/>
                    <a:gd name="T99" fmla="*/ 265 h 59"/>
                    <a:gd name="T100" fmla="*/ 204 w 77"/>
                    <a:gd name="T101" fmla="*/ 265 h 5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77"/>
                    <a:gd name="T154" fmla="*/ 0 h 59"/>
                    <a:gd name="T155" fmla="*/ 77 w 77"/>
                    <a:gd name="T156" fmla="*/ 59 h 5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77" h="59">
                      <a:moveTo>
                        <a:pt x="34" y="59"/>
                      </a:moveTo>
                      <a:lnTo>
                        <a:pt x="11" y="9"/>
                      </a:lnTo>
                      <a:lnTo>
                        <a:pt x="11" y="50"/>
                      </a:lnTo>
                      <a:lnTo>
                        <a:pt x="11" y="55"/>
                      </a:lnTo>
                      <a:lnTo>
                        <a:pt x="13" y="57"/>
                      </a:lnTo>
                      <a:lnTo>
                        <a:pt x="15" y="59"/>
                      </a:lnTo>
                      <a:lnTo>
                        <a:pt x="18" y="59"/>
                      </a:lnTo>
                      <a:lnTo>
                        <a:pt x="20" y="59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4" y="59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50"/>
                      </a:lnTo>
                      <a:lnTo>
                        <a:pt x="6" y="9"/>
                      </a:lnTo>
                      <a:lnTo>
                        <a:pt x="6" y="5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38" y="46"/>
                      </a:lnTo>
                      <a:lnTo>
                        <a:pt x="61" y="0"/>
                      </a:lnTo>
                      <a:lnTo>
                        <a:pt x="77" y="0"/>
                      </a:lnTo>
                      <a:lnTo>
                        <a:pt x="75" y="0"/>
                      </a:lnTo>
                      <a:lnTo>
                        <a:pt x="72" y="0"/>
                      </a:lnTo>
                      <a:lnTo>
                        <a:pt x="70" y="2"/>
                      </a:lnTo>
                      <a:lnTo>
                        <a:pt x="70" y="5"/>
                      </a:lnTo>
                      <a:lnTo>
                        <a:pt x="68" y="9"/>
                      </a:lnTo>
                      <a:lnTo>
                        <a:pt x="68" y="50"/>
                      </a:lnTo>
                      <a:lnTo>
                        <a:pt x="70" y="55"/>
                      </a:lnTo>
                      <a:lnTo>
                        <a:pt x="70" y="57"/>
                      </a:lnTo>
                      <a:lnTo>
                        <a:pt x="72" y="59"/>
                      </a:lnTo>
                      <a:lnTo>
                        <a:pt x="75" y="59"/>
                      </a:lnTo>
                      <a:lnTo>
                        <a:pt x="77" y="59"/>
                      </a:lnTo>
                      <a:lnTo>
                        <a:pt x="52" y="59"/>
                      </a:lnTo>
                      <a:lnTo>
                        <a:pt x="54" y="59"/>
                      </a:lnTo>
                      <a:lnTo>
                        <a:pt x="56" y="59"/>
                      </a:lnTo>
                      <a:lnTo>
                        <a:pt x="59" y="57"/>
                      </a:lnTo>
                      <a:lnTo>
                        <a:pt x="61" y="55"/>
                      </a:lnTo>
                      <a:lnTo>
                        <a:pt x="61" y="50"/>
                      </a:lnTo>
                      <a:lnTo>
                        <a:pt x="61" y="9"/>
                      </a:lnTo>
                      <a:lnTo>
                        <a:pt x="36" y="59"/>
                      </a:lnTo>
                      <a:lnTo>
                        <a:pt x="34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3" name="Freeform 22"/>
                <p:cNvSpPr>
                  <a:spLocks/>
                </p:cNvSpPr>
                <p:nvPr/>
              </p:nvSpPr>
              <p:spPr bwMode="auto">
                <a:xfrm>
                  <a:off x="5136" y="1369"/>
                  <a:ext cx="104" cy="92"/>
                </a:xfrm>
                <a:custGeom>
                  <a:avLst/>
                  <a:gdLst>
                    <a:gd name="T0" fmla="*/ 0 w 66"/>
                    <a:gd name="T1" fmla="*/ 0 h 62"/>
                    <a:gd name="T2" fmla="*/ 96 w 66"/>
                    <a:gd name="T3" fmla="*/ 0 h 62"/>
                    <a:gd name="T4" fmla="*/ 332 w 66"/>
                    <a:gd name="T5" fmla="*/ 223 h 62"/>
                    <a:gd name="T6" fmla="*/ 332 w 66"/>
                    <a:gd name="T7" fmla="*/ 42 h 62"/>
                    <a:gd name="T8" fmla="*/ 332 w 66"/>
                    <a:gd name="T9" fmla="*/ 22 h 62"/>
                    <a:gd name="T10" fmla="*/ 320 w 66"/>
                    <a:gd name="T11" fmla="*/ 9 h 62"/>
                    <a:gd name="T12" fmla="*/ 320 w 66"/>
                    <a:gd name="T13" fmla="*/ 0 h 62"/>
                    <a:gd name="T14" fmla="*/ 290 w 66"/>
                    <a:gd name="T15" fmla="*/ 0 h 62"/>
                    <a:gd name="T16" fmla="*/ 277 w 66"/>
                    <a:gd name="T17" fmla="*/ 0 h 62"/>
                    <a:gd name="T18" fmla="*/ 277 w 66"/>
                    <a:gd name="T19" fmla="*/ 0 h 62"/>
                    <a:gd name="T20" fmla="*/ 407 w 66"/>
                    <a:gd name="T21" fmla="*/ 0 h 62"/>
                    <a:gd name="T22" fmla="*/ 407 w 66"/>
                    <a:gd name="T23" fmla="*/ 0 h 62"/>
                    <a:gd name="T24" fmla="*/ 388 w 66"/>
                    <a:gd name="T25" fmla="*/ 0 h 62"/>
                    <a:gd name="T26" fmla="*/ 375 w 66"/>
                    <a:gd name="T27" fmla="*/ 0 h 62"/>
                    <a:gd name="T28" fmla="*/ 366 w 66"/>
                    <a:gd name="T29" fmla="*/ 9 h 62"/>
                    <a:gd name="T30" fmla="*/ 366 w 66"/>
                    <a:gd name="T31" fmla="*/ 22 h 62"/>
                    <a:gd name="T32" fmla="*/ 366 w 66"/>
                    <a:gd name="T33" fmla="*/ 42 h 62"/>
                    <a:gd name="T34" fmla="*/ 366 w 66"/>
                    <a:gd name="T35" fmla="*/ 301 h 62"/>
                    <a:gd name="T36" fmla="*/ 353 w 66"/>
                    <a:gd name="T37" fmla="*/ 301 h 62"/>
                    <a:gd name="T38" fmla="*/ 96 w 66"/>
                    <a:gd name="T39" fmla="*/ 59 h 62"/>
                    <a:gd name="T40" fmla="*/ 96 w 66"/>
                    <a:gd name="T41" fmla="*/ 242 h 62"/>
                    <a:gd name="T42" fmla="*/ 96 w 66"/>
                    <a:gd name="T43" fmla="*/ 269 h 62"/>
                    <a:gd name="T44" fmla="*/ 109 w 66"/>
                    <a:gd name="T45" fmla="*/ 277 h 62"/>
                    <a:gd name="T46" fmla="*/ 124 w 66"/>
                    <a:gd name="T47" fmla="*/ 288 h 62"/>
                    <a:gd name="T48" fmla="*/ 137 w 66"/>
                    <a:gd name="T49" fmla="*/ 288 h 62"/>
                    <a:gd name="T50" fmla="*/ 151 w 66"/>
                    <a:gd name="T51" fmla="*/ 288 h 62"/>
                    <a:gd name="T52" fmla="*/ 151 w 66"/>
                    <a:gd name="T53" fmla="*/ 288 h 62"/>
                    <a:gd name="T54" fmla="*/ 22 w 66"/>
                    <a:gd name="T55" fmla="*/ 288 h 62"/>
                    <a:gd name="T56" fmla="*/ 22 w 66"/>
                    <a:gd name="T57" fmla="*/ 288 h 62"/>
                    <a:gd name="T58" fmla="*/ 35 w 66"/>
                    <a:gd name="T59" fmla="*/ 288 h 62"/>
                    <a:gd name="T60" fmla="*/ 55 w 66"/>
                    <a:gd name="T61" fmla="*/ 288 h 62"/>
                    <a:gd name="T62" fmla="*/ 68 w 66"/>
                    <a:gd name="T63" fmla="*/ 277 h 62"/>
                    <a:gd name="T64" fmla="*/ 79 w 66"/>
                    <a:gd name="T65" fmla="*/ 269 h 62"/>
                    <a:gd name="T66" fmla="*/ 79 w 66"/>
                    <a:gd name="T67" fmla="*/ 242 h 62"/>
                    <a:gd name="T68" fmla="*/ 79 w 66"/>
                    <a:gd name="T69" fmla="*/ 33 h 62"/>
                    <a:gd name="T70" fmla="*/ 68 w 66"/>
                    <a:gd name="T71" fmla="*/ 22 h 62"/>
                    <a:gd name="T72" fmla="*/ 55 w 66"/>
                    <a:gd name="T73" fmla="*/ 9 h 62"/>
                    <a:gd name="T74" fmla="*/ 35 w 66"/>
                    <a:gd name="T75" fmla="*/ 9 h 62"/>
                    <a:gd name="T76" fmla="*/ 22 w 66"/>
                    <a:gd name="T77" fmla="*/ 9 h 62"/>
                    <a:gd name="T78" fmla="*/ 13 w 66"/>
                    <a:gd name="T79" fmla="*/ 0 h 62"/>
                    <a:gd name="T80" fmla="*/ 0 w 66"/>
                    <a:gd name="T81" fmla="*/ 0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4" y="46"/>
                      </a:lnTo>
                      <a:lnTo>
                        <a:pt x="54" y="9"/>
                      </a:lnTo>
                      <a:lnTo>
                        <a:pt x="54" y="5"/>
                      </a:lnTo>
                      <a:lnTo>
                        <a:pt x="52" y="2"/>
                      </a:lnTo>
                      <a:lnTo>
                        <a:pt x="52" y="0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66" y="0"/>
                      </a:lnTo>
                      <a:lnTo>
                        <a:pt x="63" y="0"/>
                      </a:lnTo>
                      <a:lnTo>
                        <a:pt x="61" y="0"/>
                      </a:lnTo>
                      <a:lnTo>
                        <a:pt x="59" y="2"/>
                      </a:lnTo>
                      <a:lnTo>
                        <a:pt x="59" y="5"/>
                      </a:lnTo>
                      <a:lnTo>
                        <a:pt x="59" y="9"/>
                      </a:lnTo>
                      <a:lnTo>
                        <a:pt x="59" y="62"/>
                      </a:lnTo>
                      <a:lnTo>
                        <a:pt x="57" y="62"/>
                      </a:lnTo>
                      <a:lnTo>
                        <a:pt x="16" y="12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8" y="57"/>
                      </a:lnTo>
                      <a:lnTo>
                        <a:pt x="20" y="59"/>
                      </a:lnTo>
                      <a:lnTo>
                        <a:pt x="22" y="59"/>
                      </a:lnTo>
                      <a:lnTo>
                        <a:pt x="25" y="59"/>
                      </a:lnTo>
                      <a:lnTo>
                        <a:pt x="4" y="59"/>
                      </a:lnTo>
                      <a:lnTo>
                        <a:pt x="6" y="59"/>
                      </a:lnTo>
                      <a:lnTo>
                        <a:pt x="9" y="59"/>
                      </a:lnTo>
                      <a:lnTo>
                        <a:pt x="11" y="57"/>
                      </a:lnTo>
                      <a:lnTo>
                        <a:pt x="13" y="55"/>
                      </a:lnTo>
                      <a:lnTo>
                        <a:pt x="13" y="50"/>
                      </a:lnTo>
                      <a:lnTo>
                        <a:pt x="13" y="7"/>
                      </a:lnTo>
                      <a:lnTo>
                        <a:pt x="11" y="5"/>
                      </a:lnTo>
                      <a:lnTo>
                        <a:pt x="9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4" name="Freeform 23"/>
                <p:cNvSpPr>
                  <a:spLocks noEditPoints="1"/>
                </p:cNvSpPr>
                <p:nvPr/>
              </p:nvSpPr>
              <p:spPr bwMode="auto">
                <a:xfrm>
                  <a:off x="5246" y="1366"/>
                  <a:ext cx="92" cy="95"/>
                </a:xfrm>
                <a:custGeom>
                  <a:avLst/>
                  <a:gdLst>
                    <a:gd name="T0" fmla="*/ 178 w 59"/>
                    <a:gd name="T1" fmla="*/ 0 h 64"/>
                    <a:gd name="T2" fmla="*/ 231 w 59"/>
                    <a:gd name="T3" fmla="*/ 9 h 64"/>
                    <a:gd name="T4" fmla="*/ 273 w 59"/>
                    <a:gd name="T5" fmla="*/ 19 h 64"/>
                    <a:gd name="T6" fmla="*/ 296 w 59"/>
                    <a:gd name="T7" fmla="*/ 42 h 64"/>
                    <a:gd name="T8" fmla="*/ 326 w 59"/>
                    <a:gd name="T9" fmla="*/ 79 h 64"/>
                    <a:gd name="T10" fmla="*/ 348 w 59"/>
                    <a:gd name="T11" fmla="*/ 110 h 64"/>
                    <a:gd name="T12" fmla="*/ 348 w 59"/>
                    <a:gd name="T13" fmla="*/ 156 h 64"/>
                    <a:gd name="T14" fmla="*/ 338 w 59"/>
                    <a:gd name="T15" fmla="*/ 190 h 64"/>
                    <a:gd name="T16" fmla="*/ 326 w 59"/>
                    <a:gd name="T17" fmla="*/ 232 h 64"/>
                    <a:gd name="T18" fmla="*/ 296 w 59"/>
                    <a:gd name="T19" fmla="*/ 269 h 64"/>
                    <a:gd name="T20" fmla="*/ 273 w 59"/>
                    <a:gd name="T21" fmla="*/ 288 h 64"/>
                    <a:gd name="T22" fmla="*/ 231 w 59"/>
                    <a:gd name="T23" fmla="*/ 297 h 64"/>
                    <a:gd name="T24" fmla="*/ 178 w 59"/>
                    <a:gd name="T25" fmla="*/ 310 h 64"/>
                    <a:gd name="T26" fmla="*/ 136 w 59"/>
                    <a:gd name="T27" fmla="*/ 297 h 64"/>
                    <a:gd name="T28" fmla="*/ 95 w 59"/>
                    <a:gd name="T29" fmla="*/ 288 h 64"/>
                    <a:gd name="T30" fmla="*/ 53 w 59"/>
                    <a:gd name="T31" fmla="*/ 269 h 64"/>
                    <a:gd name="T32" fmla="*/ 30 w 59"/>
                    <a:gd name="T33" fmla="*/ 232 h 64"/>
                    <a:gd name="T34" fmla="*/ 19 w 59"/>
                    <a:gd name="T35" fmla="*/ 200 h 64"/>
                    <a:gd name="T36" fmla="*/ 0 w 59"/>
                    <a:gd name="T37" fmla="*/ 156 h 64"/>
                    <a:gd name="T38" fmla="*/ 19 w 59"/>
                    <a:gd name="T39" fmla="*/ 110 h 64"/>
                    <a:gd name="T40" fmla="*/ 30 w 59"/>
                    <a:gd name="T41" fmla="*/ 68 h 64"/>
                    <a:gd name="T42" fmla="*/ 73 w 59"/>
                    <a:gd name="T43" fmla="*/ 42 h 64"/>
                    <a:gd name="T44" fmla="*/ 95 w 59"/>
                    <a:gd name="T45" fmla="*/ 19 h 64"/>
                    <a:gd name="T46" fmla="*/ 136 w 59"/>
                    <a:gd name="T47" fmla="*/ 0 h 64"/>
                    <a:gd name="T48" fmla="*/ 178 w 59"/>
                    <a:gd name="T49" fmla="*/ 0 h 64"/>
                    <a:gd name="T50" fmla="*/ 178 w 59"/>
                    <a:gd name="T51" fmla="*/ 9 h 64"/>
                    <a:gd name="T52" fmla="*/ 136 w 59"/>
                    <a:gd name="T53" fmla="*/ 19 h 64"/>
                    <a:gd name="T54" fmla="*/ 108 w 59"/>
                    <a:gd name="T55" fmla="*/ 42 h 64"/>
                    <a:gd name="T56" fmla="*/ 83 w 59"/>
                    <a:gd name="T57" fmla="*/ 79 h 64"/>
                    <a:gd name="T58" fmla="*/ 73 w 59"/>
                    <a:gd name="T59" fmla="*/ 110 h 64"/>
                    <a:gd name="T60" fmla="*/ 73 w 59"/>
                    <a:gd name="T61" fmla="*/ 156 h 64"/>
                    <a:gd name="T62" fmla="*/ 73 w 59"/>
                    <a:gd name="T63" fmla="*/ 200 h 64"/>
                    <a:gd name="T64" fmla="*/ 83 w 59"/>
                    <a:gd name="T65" fmla="*/ 232 h 64"/>
                    <a:gd name="T66" fmla="*/ 108 w 59"/>
                    <a:gd name="T67" fmla="*/ 269 h 64"/>
                    <a:gd name="T68" fmla="*/ 136 w 59"/>
                    <a:gd name="T69" fmla="*/ 288 h 64"/>
                    <a:gd name="T70" fmla="*/ 178 w 59"/>
                    <a:gd name="T71" fmla="*/ 288 h 64"/>
                    <a:gd name="T72" fmla="*/ 201 w 59"/>
                    <a:gd name="T73" fmla="*/ 288 h 64"/>
                    <a:gd name="T74" fmla="*/ 231 w 59"/>
                    <a:gd name="T75" fmla="*/ 278 h 64"/>
                    <a:gd name="T76" fmla="*/ 262 w 59"/>
                    <a:gd name="T77" fmla="*/ 251 h 64"/>
                    <a:gd name="T78" fmla="*/ 273 w 59"/>
                    <a:gd name="T79" fmla="*/ 232 h 64"/>
                    <a:gd name="T80" fmla="*/ 284 w 59"/>
                    <a:gd name="T81" fmla="*/ 200 h 64"/>
                    <a:gd name="T82" fmla="*/ 284 w 59"/>
                    <a:gd name="T83" fmla="*/ 156 h 64"/>
                    <a:gd name="T84" fmla="*/ 284 w 59"/>
                    <a:gd name="T85" fmla="*/ 110 h 64"/>
                    <a:gd name="T86" fmla="*/ 273 w 59"/>
                    <a:gd name="T87" fmla="*/ 79 h 64"/>
                    <a:gd name="T88" fmla="*/ 262 w 59"/>
                    <a:gd name="T89" fmla="*/ 42 h 64"/>
                    <a:gd name="T90" fmla="*/ 231 w 59"/>
                    <a:gd name="T91" fmla="*/ 33 h 64"/>
                    <a:gd name="T92" fmla="*/ 201 w 59"/>
                    <a:gd name="T93" fmla="*/ 19 h 64"/>
                    <a:gd name="T94" fmla="*/ 178 w 59"/>
                    <a:gd name="T95" fmla="*/ 9 h 6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9"/>
                    <a:gd name="T145" fmla="*/ 0 h 64"/>
                    <a:gd name="T146" fmla="*/ 59 w 59"/>
                    <a:gd name="T147" fmla="*/ 64 h 6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9" h="64">
                      <a:moveTo>
                        <a:pt x="30" y="0"/>
                      </a:moveTo>
                      <a:lnTo>
                        <a:pt x="39" y="2"/>
                      </a:lnTo>
                      <a:lnTo>
                        <a:pt x="46" y="4"/>
                      </a:lnTo>
                      <a:lnTo>
                        <a:pt x="50" y="9"/>
                      </a:lnTo>
                      <a:lnTo>
                        <a:pt x="55" y="16"/>
                      </a:lnTo>
                      <a:lnTo>
                        <a:pt x="59" y="23"/>
                      </a:lnTo>
                      <a:lnTo>
                        <a:pt x="59" y="32"/>
                      </a:lnTo>
                      <a:lnTo>
                        <a:pt x="57" y="39"/>
                      </a:lnTo>
                      <a:lnTo>
                        <a:pt x="55" y="48"/>
                      </a:lnTo>
                      <a:lnTo>
                        <a:pt x="50" y="55"/>
                      </a:lnTo>
                      <a:lnTo>
                        <a:pt x="46" y="59"/>
                      </a:lnTo>
                      <a:lnTo>
                        <a:pt x="39" y="61"/>
                      </a:lnTo>
                      <a:lnTo>
                        <a:pt x="30" y="64"/>
                      </a:lnTo>
                      <a:lnTo>
                        <a:pt x="23" y="61"/>
                      </a:lnTo>
                      <a:lnTo>
                        <a:pt x="16" y="59"/>
                      </a:lnTo>
                      <a:lnTo>
                        <a:pt x="9" y="55"/>
                      </a:lnTo>
                      <a:lnTo>
                        <a:pt x="5" y="48"/>
                      </a:lnTo>
                      <a:lnTo>
                        <a:pt x="3" y="41"/>
                      </a:lnTo>
                      <a:lnTo>
                        <a:pt x="0" y="32"/>
                      </a:lnTo>
                      <a:lnTo>
                        <a:pt x="3" y="23"/>
                      </a:lnTo>
                      <a:lnTo>
                        <a:pt x="5" y="14"/>
                      </a:lnTo>
                      <a:lnTo>
                        <a:pt x="12" y="9"/>
                      </a:lnTo>
                      <a:lnTo>
                        <a:pt x="16" y="4"/>
                      </a:lnTo>
                      <a:lnTo>
                        <a:pt x="23" y="0"/>
                      </a:lnTo>
                      <a:lnTo>
                        <a:pt x="30" y="0"/>
                      </a:lnTo>
                      <a:close/>
                      <a:moveTo>
                        <a:pt x="30" y="2"/>
                      </a:moveTo>
                      <a:lnTo>
                        <a:pt x="23" y="4"/>
                      </a:lnTo>
                      <a:lnTo>
                        <a:pt x="18" y="9"/>
                      </a:lnTo>
                      <a:lnTo>
                        <a:pt x="14" y="16"/>
                      </a:lnTo>
                      <a:lnTo>
                        <a:pt x="12" y="23"/>
                      </a:lnTo>
                      <a:lnTo>
                        <a:pt x="12" y="32"/>
                      </a:lnTo>
                      <a:lnTo>
                        <a:pt x="12" y="41"/>
                      </a:lnTo>
                      <a:lnTo>
                        <a:pt x="14" y="48"/>
                      </a:lnTo>
                      <a:lnTo>
                        <a:pt x="18" y="55"/>
                      </a:lnTo>
                      <a:lnTo>
                        <a:pt x="23" y="59"/>
                      </a:lnTo>
                      <a:lnTo>
                        <a:pt x="30" y="59"/>
                      </a:lnTo>
                      <a:lnTo>
                        <a:pt x="34" y="59"/>
                      </a:lnTo>
                      <a:lnTo>
                        <a:pt x="39" y="57"/>
                      </a:lnTo>
                      <a:lnTo>
                        <a:pt x="44" y="52"/>
                      </a:lnTo>
                      <a:lnTo>
                        <a:pt x="46" y="48"/>
                      </a:lnTo>
                      <a:lnTo>
                        <a:pt x="48" y="41"/>
                      </a:lnTo>
                      <a:lnTo>
                        <a:pt x="48" y="32"/>
                      </a:lnTo>
                      <a:lnTo>
                        <a:pt x="48" y="23"/>
                      </a:lnTo>
                      <a:lnTo>
                        <a:pt x="46" y="16"/>
                      </a:lnTo>
                      <a:lnTo>
                        <a:pt x="44" y="9"/>
                      </a:lnTo>
                      <a:lnTo>
                        <a:pt x="39" y="7"/>
                      </a:lnTo>
                      <a:lnTo>
                        <a:pt x="34" y="4"/>
                      </a:lnTo>
                      <a:lnTo>
                        <a:pt x="3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5" name="Freeform 24"/>
                <p:cNvSpPr>
                  <a:spLocks/>
                </p:cNvSpPr>
                <p:nvPr/>
              </p:nvSpPr>
              <p:spPr bwMode="auto">
                <a:xfrm>
                  <a:off x="5346" y="1369"/>
                  <a:ext cx="126" cy="86"/>
                </a:xfrm>
                <a:custGeom>
                  <a:avLst/>
                  <a:gdLst>
                    <a:gd name="T0" fmla="*/ 224 w 80"/>
                    <a:gd name="T1" fmla="*/ 265 h 59"/>
                    <a:gd name="T2" fmla="*/ 68 w 80"/>
                    <a:gd name="T3" fmla="*/ 41 h 59"/>
                    <a:gd name="T4" fmla="*/ 68 w 80"/>
                    <a:gd name="T5" fmla="*/ 226 h 59"/>
                    <a:gd name="T6" fmla="*/ 87 w 80"/>
                    <a:gd name="T7" fmla="*/ 249 h 59"/>
                    <a:gd name="T8" fmla="*/ 87 w 80"/>
                    <a:gd name="T9" fmla="*/ 257 h 59"/>
                    <a:gd name="T10" fmla="*/ 96 w 80"/>
                    <a:gd name="T11" fmla="*/ 265 h 59"/>
                    <a:gd name="T12" fmla="*/ 109 w 80"/>
                    <a:gd name="T13" fmla="*/ 265 h 59"/>
                    <a:gd name="T14" fmla="*/ 129 w 80"/>
                    <a:gd name="T15" fmla="*/ 265 h 59"/>
                    <a:gd name="T16" fmla="*/ 129 w 80"/>
                    <a:gd name="T17" fmla="*/ 265 h 59"/>
                    <a:gd name="T18" fmla="*/ 0 w 80"/>
                    <a:gd name="T19" fmla="*/ 265 h 59"/>
                    <a:gd name="T20" fmla="*/ 0 w 80"/>
                    <a:gd name="T21" fmla="*/ 265 h 59"/>
                    <a:gd name="T22" fmla="*/ 13 w 80"/>
                    <a:gd name="T23" fmla="*/ 265 h 59"/>
                    <a:gd name="T24" fmla="*/ 32 w 80"/>
                    <a:gd name="T25" fmla="*/ 265 h 59"/>
                    <a:gd name="T26" fmla="*/ 43 w 80"/>
                    <a:gd name="T27" fmla="*/ 257 h 59"/>
                    <a:gd name="T28" fmla="*/ 55 w 80"/>
                    <a:gd name="T29" fmla="*/ 249 h 59"/>
                    <a:gd name="T30" fmla="*/ 55 w 80"/>
                    <a:gd name="T31" fmla="*/ 226 h 59"/>
                    <a:gd name="T32" fmla="*/ 55 w 80"/>
                    <a:gd name="T33" fmla="*/ 41 h 59"/>
                    <a:gd name="T34" fmla="*/ 55 w 80"/>
                    <a:gd name="T35" fmla="*/ 22 h 59"/>
                    <a:gd name="T36" fmla="*/ 43 w 80"/>
                    <a:gd name="T37" fmla="*/ 9 h 59"/>
                    <a:gd name="T38" fmla="*/ 43 w 80"/>
                    <a:gd name="T39" fmla="*/ 9 h 59"/>
                    <a:gd name="T40" fmla="*/ 32 w 80"/>
                    <a:gd name="T41" fmla="*/ 0 h 59"/>
                    <a:gd name="T42" fmla="*/ 13 w 80"/>
                    <a:gd name="T43" fmla="*/ 0 h 59"/>
                    <a:gd name="T44" fmla="*/ 0 w 80"/>
                    <a:gd name="T45" fmla="*/ 0 h 59"/>
                    <a:gd name="T46" fmla="*/ 0 w 80"/>
                    <a:gd name="T47" fmla="*/ 0 h 59"/>
                    <a:gd name="T48" fmla="*/ 109 w 80"/>
                    <a:gd name="T49" fmla="*/ 0 h 59"/>
                    <a:gd name="T50" fmla="*/ 238 w 80"/>
                    <a:gd name="T51" fmla="*/ 208 h 59"/>
                    <a:gd name="T52" fmla="*/ 383 w 80"/>
                    <a:gd name="T53" fmla="*/ 0 h 59"/>
                    <a:gd name="T54" fmla="*/ 491 w 80"/>
                    <a:gd name="T55" fmla="*/ 0 h 59"/>
                    <a:gd name="T56" fmla="*/ 491 w 80"/>
                    <a:gd name="T57" fmla="*/ 0 h 59"/>
                    <a:gd name="T58" fmla="*/ 474 w 80"/>
                    <a:gd name="T59" fmla="*/ 0 h 59"/>
                    <a:gd name="T60" fmla="*/ 449 w 80"/>
                    <a:gd name="T61" fmla="*/ 0 h 59"/>
                    <a:gd name="T62" fmla="*/ 436 w 80"/>
                    <a:gd name="T63" fmla="*/ 9 h 59"/>
                    <a:gd name="T64" fmla="*/ 436 w 80"/>
                    <a:gd name="T65" fmla="*/ 22 h 59"/>
                    <a:gd name="T66" fmla="*/ 436 w 80"/>
                    <a:gd name="T67" fmla="*/ 41 h 59"/>
                    <a:gd name="T68" fmla="*/ 436 w 80"/>
                    <a:gd name="T69" fmla="*/ 226 h 59"/>
                    <a:gd name="T70" fmla="*/ 436 w 80"/>
                    <a:gd name="T71" fmla="*/ 249 h 59"/>
                    <a:gd name="T72" fmla="*/ 436 w 80"/>
                    <a:gd name="T73" fmla="*/ 257 h 59"/>
                    <a:gd name="T74" fmla="*/ 449 w 80"/>
                    <a:gd name="T75" fmla="*/ 265 h 59"/>
                    <a:gd name="T76" fmla="*/ 474 w 80"/>
                    <a:gd name="T77" fmla="*/ 265 h 59"/>
                    <a:gd name="T78" fmla="*/ 491 w 80"/>
                    <a:gd name="T79" fmla="*/ 265 h 59"/>
                    <a:gd name="T80" fmla="*/ 491 w 80"/>
                    <a:gd name="T81" fmla="*/ 265 h 59"/>
                    <a:gd name="T82" fmla="*/ 320 w 80"/>
                    <a:gd name="T83" fmla="*/ 265 h 59"/>
                    <a:gd name="T84" fmla="*/ 320 w 80"/>
                    <a:gd name="T85" fmla="*/ 265 h 59"/>
                    <a:gd name="T86" fmla="*/ 340 w 80"/>
                    <a:gd name="T87" fmla="*/ 265 h 59"/>
                    <a:gd name="T88" fmla="*/ 362 w 80"/>
                    <a:gd name="T89" fmla="*/ 265 h 59"/>
                    <a:gd name="T90" fmla="*/ 383 w 80"/>
                    <a:gd name="T91" fmla="*/ 257 h 59"/>
                    <a:gd name="T92" fmla="*/ 383 w 80"/>
                    <a:gd name="T93" fmla="*/ 249 h 59"/>
                    <a:gd name="T94" fmla="*/ 383 w 80"/>
                    <a:gd name="T95" fmla="*/ 226 h 59"/>
                    <a:gd name="T96" fmla="*/ 383 w 80"/>
                    <a:gd name="T97" fmla="*/ 41 h 59"/>
                    <a:gd name="T98" fmla="*/ 224 w 80"/>
                    <a:gd name="T99" fmla="*/ 265 h 59"/>
                    <a:gd name="T100" fmla="*/ 224 w 80"/>
                    <a:gd name="T101" fmla="*/ 265 h 5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0"/>
                    <a:gd name="T154" fmla="*/ 0 h 59"/>
                    <a:gd name="T155" fmla="*/ 80 w 80"/>
                    <a:gd name="T156" fmla="*/ 59 h 5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0" h="59">
                      <a:moveTo>
                        <a:pt x="36" y="59"/>
                      </a:moveTo>
                      <a:lnTo>
                        <a:pt x="11" y="9"/>
                      </a:lnTo>
                      <a:lnTo>
                        <a:pt x="11" y="50"/>
                      </a:lnTo>
                      <a:lnTo>
                        <a:pt x="14" y="55"/>
                      </a:lnTo>
                      <a:lnTo>
                        <a:pt x="14" y="57"/>
                      </a:lnTo>
                      <a:lnTo>
                        <a:pt x="16" y="59"/>
                      </a:lnTo>
                      <a:lnTo>
                        <a:pt x="18" y="59"/>
                      </a:lnTo>
                      <a:lnTo>
                        <a:pt x="21" y="59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9"/>
                      </a:lnTo>
                      <a:lnTo>
                        <a:pt x="9" y="5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39" y="46"/>
                      </a:lnTo>
                      <a:lnTo>
                        <a:pt x="62" y="0"/>
                      </a:lnTo>
                      <a:lnTo>
                        <a:pt x="80" y="0"/>
                      </a:lnTo>
                      <a:lnTo>
                        <a:pt x="77" y="0"/>
                      </a:lnTo>
                      <a:lnTo>
                        <a:pt x="73" y="0"/>
                      </a:lnTo>
                      <a:lnTo>
                        <a:pt x="71" y="2"/>
                      </a:lnTo>
                      <a:lnTo>
                        <a:pt x="71" y="5"/>
                      </a:lnTo>
                      <a:lnTo>
                        <a:pt x="71" y="9"/>
                      </a:lnTo>
                      <a:lnTo>
                        <a:pt x="71" y="50"/>
                      </a:lnTo>
                      <a:lnTo>
                        <a:pt x="71" y="55"/>
                      </a:lnTo>
                      <a:lnTo>
                        <a:pt x="71" y="57"/>
                      </a:lnTo>
                      <a:lnTo>
                        <a:pt x="73" y="59"/>
                      </a:lnTo>
                      <a:lnTo>
                        <a:pt x="77" y="59"/>
                      </a:lnTo>
                      <a:lnTo>
                        <a:pt x="80" y="59"/>
                      </a:lnTo>
                      <a:lnTo>
                        <a:pt x="52" y="59"/>
                      </a:lnTo>
                      <a:lnTo>
                        <a:pt x="55" y="59"/>
                      </a:lnTo>
                      <a:lnTo>
                        <a:pt x="59" y="59"/>
                      </a:lnTo>
                      <a:lnTo>
                        <a:pt x="62" y="57"/>
                      </a:lnTo>
                      <a:lnTo>
                        <a:pt x="62" y="55"/>
                      </a:lnTo>
                      <a:lnTo>
                        <a:pt x="62" y="50"/>
                      </a:lnTo>
                      <a:lnTo>
                        <a:pt x="62" y="9"/>
                      </a:lnTo>
                      <a:lnTo>
                        <a:pt x="36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6" name="Freeform 25"/>
                <p:cNvSpPr>
                  <a:spLocks/>
                </p:cNvSpPr>
                <p:nvPr/>
              </p:nvSpPr>
              <p:spPr bwMode="auto">
                <a:xfrm>
                  <a:off x="1146" y="1691"/>
                  <a:ext cx="104" cy="89"/>
                </a:xfrm>
                <a:custGeom>
                  <a:avLst/>
                  <a:gdLst>
                    <a:gd name="T0" fmla="*/ 0 w 66"/>
                    <a:gd name="T1" fmla="*/ 0 h 61"/>
                    <a:gd name="T2" fmla="*/ 96 w 66"/>
                    <a:gd name="T3" fmla="*/ 0 h 61"/>
                    <a:gd name="T4" fmla="*/ 340 w 66"/>
                    <a:gd name="T5" fmla="*/ 204 h 61"/>
                    <a:gd name="T6" fmla="*/ 340 w 66"/>
                    <a:gd name="T7" fmla="*/ 41 h 61"/>
                    <a:gd name="T8" fmla="*/ 340 w 66"/>
                    <a:gd name="T9" fmla="*/ 19 h 61"/>
                    <a:gd name="T10" fmla="*/ 328 w 66"/>
                    <a:gd name="T11" fmla="*/ 9 h 61"/>
                    <a:gd name="T12" fmla="*/ 328 w 66"/>
                    <a:gd name="T13" fmla="*/ 0 h 61"/>
                    <a:gd name="T14" fmla="*/ 298 w 66"/>
                    <a:gd name="T15" fmla="*/ 0 h 61"/>
                    <a:gd name="T16" fmla="*/ 280 w 66"/>
                    <a:gd name="T17" fmla="*/ 0 h 61"/>
                    <a:gd name="T18" fmla="*/ 280 w 66"/>
                    <a:gd name="T19" fmla="*/ 0 h 61"/>
                    <a:gd name="T20" fmla="*/ 407 w 66"/>
                    <a:gd name="T21" fmla="*/ 0 h 61"/>
                    <a:gd name="T22" fmla="*/ 407 w 66"/>
                    <a:gd name="T23" fmla="*/ 0 h 61"/>
                    <a:gd name="T24" fmla="*/ 407 w 66"/>
                    <a:gd name="T25" fmla="*/ 0 h 61"/>
                    <a:gd name="T26" fmla="*/ 383 w 66"/>
                    <a:gd name="T27" fmla="*/ 0 h 61"/>
                    <a:gd name="T28" fmla="*/ 372 w 66"/>
                    <a:gd name="T29" fmla="*/ 9 h 61"/>
                    <a:gd name="T30" fmla="*/ 372 w 66"/>
                    <a:gd name="T31" fmla="*/ 19 h 61"/>
                    <a:gd name="T32" fmla="*/ 372 w 66"/>
                    <a:gd name="T33" fmla="*/ 41 h 61"/>
                    <a:gd name="T34" fmla="*/ 372 w 66"/>
                    <a:gd name="T35" fmla="*/ 277 h 61"/>
                    <a:gd name="T36" fmla="*/ 353 w 66"/>
                    <a:gd name="T37" fmla="*/ 277 h 61"/>
                    <a:gd name="T38" fmla="*/ 96 w 66"/>
                    <a:gd name="T39" fmla="*/ 50 h 61"/>
                    <a:gd name="T40" fmla="*/ 96 w 66"/>
                    <a:gd name="T41" fmla="*/ 228 h 61"/>
                    <a:gd name="T42" fmla="*/ 117 w 66"/>
                    <a:gd name="T43" fmla="*/ 249 h 61"/>
                    <a:gd name="T44" fmla="*/ 117 w 66"/>
                    <a:gd name="T45" fmla="*/ 258 h 61"/>
                    <a:gd name="T46" fmla="*/ 129 w 66"/>
                    <a:gd name="T47" fmla="*/ 266 h 61"/>
                    <a:gd name="T48" fmla="*/ 142 w 66"/>
                    <a:gd name="T49" fmla="*/ 266 h 61"/>
                    <a:gd name="T50" fmla="*/ 151 w 66"/>
                    <a:gd name="T51" fmla="*/ 266 h 61"/>
                    <a:gd name="T52" fmla="*/ 151 w 66"/>
                    <a:gd name="T53" fmla="*/ 266 h 61"/>
                    <a:gd name="T54" fmla="*/ 32 w 66"/>
                    <a:gd name="T55" fmla="*/ 266 h 61"/>
                    <a:gd name="T56" fmla="*/ 32 w 66"/>
                    <a:gd name="T57" fmla="*/ 266 h 61"/>
                    <a:gd name="T58" fmla="*/ 43 w 66"/>
                    <a:gd name="T59" fmla="*/ 266 h 61"/>
                    <a:gd name="T60" fmla="*/ 61 w 66"/>
                    <a:gd name="T61" fmla="*/ 266 h 61"/>
                    <a:gd name="T62" fmla="*/ 74 w 66"/>
                    <a:gd name="T63" fmla="*/ 258 h 61"/>
                    <a:gd name="T64" fmla="*/ 87 w 66"/>
                    <a:gd name="T65" fmla="*/ 249 h 61"/>
                    <a:gd name="T66" fmla="*/ 87 w 66"/>
                    <a:gd name="T67" fmla="*/ 228 h 61"/>
                    <a:gd name="T68" fmla="*/ 87 w 66"/>
                    <a:gd name="T69" fmla="*/ 32 h 61"/>
                    <a:gd name="T70" fmla="*/ 74 w 66"/>
                    <a:gd name="T71" fmla="*/ 19 h 61"/>
                    <a:gd name="T72" fmla="*/ 61 w 66"/>
                    <a:gd name="T73" fmla="*/ 9 h 61"/>
                    <a:gd name="T74" fmla="*/ 43 w 66"/>
                    <a:gd name="T75" fmla="*/ 9 h 61"/>
                    <a:gd name="T76" fmla="*/ 32 w 66"/>
                    <a:gd name="T77" fmla="*/ 9 h 61"/>
                    <a:gd name="T78" fmla="*/ 20 w 66"/>
                    <a:gd name="T79" fmla="*/ 0 h 61"/>
                    <a:gd name="T80" fmla="*/ 0 w 66"/>
                    <a:gd name="T81" fmla="*/ 0 h 61"/>
                    <a:gd name="T82" fmla="*/ 0 w 66"/>
                    <a:gd name="T83" fmla="*/ 0 h 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1"/>
                    <a:gd name="T128" fmla="*/ 66 w 66"/>
                    <a:gd name="T129" fmla="*/ 61 h 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5" y="45"/>
                      </a:lnTo>
                      <a:lnTo>
                        <a:pt x="55" y="9"/>
                      </a:lnTo>
                      <a:lnTo>
                        <a:pt x="55" y="4"/>
                      </a:lnTo>
                      <a:lnTo>
                        <a:pt x="53" y="2"/>
                      </a:lnTo>
                      <a:lnTo>
                        <a:pt x="53" y="0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66" y="0"/>
                      </a:lnTo>
                      <a:lnTo>
                        <a:pt x="62" y="0"/>
                      </a:lnTo>
                      <a:lnTo>
                        <a:pt x="60" y="2"/>
                      </a:lnTo>
                      <a:lnTo>
                        <a:pt x="60" y="4"/>
                      </a:lnTo>
                      <a:lnTo>
                        <a:pt x="60" y="9"/>
                      </a:lnTo>
                      <a:lnTo>
                        <a:pt x="60" y="61"/>
                      </a:lnTo>
                      <a:lnTo>
                        <a:pt x="57" y="61"/>
                      </a:lnTo>
                      <a:lnTo>
                        <a:pt x="16" y="11"/>
                      </a:lnTo>
                      <a:lnTo>
                        <a:pt x="16" y="50"/>
                      </a:lnTo>
                      <a:lnTo>
                        <a:pt x="19" y="55"/>
                      </a:lnTo>
                      <a:lnTo>
                        <a:pt x="19" y="57"/>
                      </a:lnTo>
                      <a:lnTo>
                        <a:pt x="21" y="59"/>
                      </a:lnTo>
                      <a:lnTo>
                        <a:pt x="23" y="59"/>
                      </a:lnTo>
                      <a:lnTo>
                        <a:pt x="25" y="59"/>
                      </a:lnTo>
                      <a:lnTo>
                        <a:pt x="5" y="59"/>
                      </a:lnTo>
                      <a:lnTo>
                        <a:pt x="7" y="59"/>
                      </a:lnTo>
                      <a:lnTo>
                        <a:pt x="10" y="59"/>
                      </a:lnTo>
                      <a:lnTo>
                        <a:pt x="12" y="57"/>
                      </a:lnTo>
                      <a:lnTo>
                        <a:pt x="14" y="55"/>
                      </a:lnTo>
                      <a:lnTo>
                        <a:pt x="14" y="50"/>
                      </a:lnTo>
                      <a:lnTo>
                        <a:pt x="14" y="7"/>
                      </a:lnTo>
                      <a:lnTo>
                        <a:pt x="12" y="4"/>
                      </a:lnTo>
                      <a:lnTo>
                        <a:pt x="10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7" name="Freeform 26"/>
                <p:cNvSpPr>
                  <a:spLocks noEditPoints="1"/>
                </p:cNvSpPr>
                <p:nvPr/>
              </p:nvSpPr>
              <p:spPr bwMode="auto">
                <a:xfrm>
                  <a:off x="1258" y="1717"/>
                  <a:ext cx="61" cy="63"/>
                </a:xfrm>
                <a:custGeom>
                  <a:avLst/>
                  <a:gdLst>
                    <a:gd name="T0" fmla="*/ 127 w 39"/>
                    <a:gd name="T1" fmla="*/ 0 h 43"/>
                    <a:gd name="T2" fmla="*/ 149 w 39"/>
                    <a:gd name="T3" fmla="*/ 0 h 43"/>
                    <a:gd name="T4" fmla="*/ 181 w 39"/>
                    <a:gd name="T5" fmla="*/ 9 h 43"/>
                    <a:gd name="T6" fmla="*/ 203 w 39"/>
                    <a:gd name="T7" fmla="*/ 32 h 43"/>
                    <a:gd name="T8" fmla="*/ 233 w 39"/>
                    <a:gd name="T9" fmla="*/ 66 h 43"/>
                    <a:gd name="T10" fmla="*/ 233 w 39"/>
                    <a:gd name="T11" fmla="*/ 97 h 43"/>
                    <a:gd name="T12" fmla="*/ 233 w 39"/>
                    <a:gd name="T13" fmla="*/ 116 h 43"/>
                    <a:gd name="T14" fmla="*/ 216 w 39"/>
                    <a:gd name="T15" fmla="*/ 148 h 43"/>
                    <a:gd name="T16" fmla="*/ 203 w 39"/>
                    <a:gd name="T17" fmla="*/ 170 h 43"/>
                    <a:gd name="T18" fmla="*/ 181 w 39"/>
                    <a:gd name="T19" fmla="*/ 180 h 43"/>
                    <a:gd name="T20" fmla="*/ 149 w 39"/>
                    <a:gd name="T21" fmla="*/ 189 h 43"/>
                    <a:gd name="T22" fmla="*/ 108 w 39"/>
                    <a:gd name="T23" fmla="*/ 198 h 43"/>
                    <a:gd name="T24" fmla="*/ 83 w 39"/>
                    <a:gd name="T25" fmla="*/ 189 h 43"/>
                    <a:gd name="T26" fmla="*/ 53 w 39"/>
                    <a:gd name="T27" fmla="*/ 180 h 43"/>
                    <a:gd name="T28" fmla="*/ 31 w 39"/>
                    <a:gd name="T29" fmla="*/ 157 h 43"/>
                    <a:gd name="T30" fmla="*/ 13 w 39"/>
                    <a:gd name="T31" fmla="*/ 138 h 43"/>
                    <a:gd name="T32" fmla="*/ 0 w 39"/>
                    <a:gd name="T33" fmla="*/ 97 h 43"/>
                    <a:gd name="T34" fmla="*/ 0 w 39"/>
                    <a:gd name="T35" fmla="*/ 73 h 43"/>
                    <a:gd name="T36" fmla="*/ 13 w 39"/>
                    <a:gd name="T37" fmla="*/ 50 h 43"/>
                    <a:gd name="T38" fmla="*/ 42 w 39"/>
                    <a:gd name="T39" fmla="*/ 22 h 43"/>
                    <a:gd name="T40" fmla="*/ 66 w 39"/>
                    <a:gd name="T41" fmla="*/ 9 h 43"/>
                    <a:gd name="T42" fmla="*/ 95 w 39"/>
                    <a:gd name="T43" fmla="*/ 0 h 43"/>
                    <a:gd name="T44" fmla="*/ 127 w 39"/>
                    <a:gd name="T45" fmla="*/ 0 h 43"/>
                    <a:gd name="T46" fmla="*/ 108 w 39"/>
                    <a:gd name="T47" fmla="*/ 9 h 43"/>
                    <a:gd name="T48" fmla="*/ 95 w 39"/>
                    <a:gd name="T49" fmla="*/ 9 h 43"/>
                    <a:gd name="T50" fmla="*/ 83 w 39"/>
                    <a:gd name="T51" fmla="*/ 22 h 43"/>
                    <a:gd name="T52" fmla="*/ 66 w 39"/>
                    <a:gd name="T53" fmla="*/ 32 h 43"/>
                    <a:gd name="T54" fmla="*/ 53 w 39"/>
                    <a:gd name="T55" fmla="*/ 41 h 43"/>
                    <a:gd name="T56" fmla="*/ 53 w 39"/>
                    <a:gd name="T57" fmla="*/ 66 h 43"/>
                    <a:gd name="T58" fmla="*/ 42 w 39"/>
                    <a:gd name="T59" fmla="*/ 82 h 43"/>
                    <a:gd name="T60" fmla="*/ 53 w 39"/>
                    <a:gd name="T61" fmla="*/ 116 h 43"/>
                    <a:gd name="T62" fmla="*/ 66 w 39"/>
                    <a:gd name="T63" fmla="*/ 157 h 43"/>
                    <a:gd name="T64" fmla="*/ 95 w 39"/>
                    <a:gd name="T65" fmla="*/ 180 h 43"/>
                    <a:gd name="T66" fmla="*/ 127 w 39"/>
                    <a:gd name="T67" fmla="*/ 180 h 43"/>
                    <a:gd name="T68" fmla="*/ 149 w 39"/>
                    <a:gd name="T69" fmla="*/ 180 h 43"/>
                    <a:gd name="T70" fmla="*/ 181 w 39"/>
                    <a:gd name="T71" fmla="*/ 170 h 43"/>
                    <a:gd name="T72" fmla="*/ 191 w 39"/>
                    <a:gd name="T73" fmla="*/ 148 h 43"/>
                    <a:gd name="T74" fmla="*/ 191 w 39"/>
                    <a:gd name="T75" fmla="*/ 107 h 43"/>
                    <a:gd name="T76" fmla="*/ 191 w 39"/>
                    <a:gd name="T77" fmla="*/ 82 h 43"/>
                    <a:gd name="T78" fmla="*/ 181 w 39"/>
                    <a:gd name="T79" fmla="*/ 50 h 43"/>
                    <a:gd name="T80" fmla="*/ 161 w 39"/>
                    <a:gd name="T81" fmla="*/ 32 h 43"/>
                    <a:gd name="T82" fmla="*/ 138 w 39"/>
                    <a:gd name="T83" fmla="*/ 22 h 43"/>
                    <a:gd name="T84" fmla="*/ 108 w 39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3"/>
                    <a:gd name="T131" fmla="*/ 39 w 39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3">
                      <a:moveTo>
                        <a:pt x="21" y="0"/>
                      </a:move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4" y="7"/>
                      </a:lnTo>
                      <a:lnTo>
                        <a:pt x="39" y="14"/>
                      </a:lnTo>
                      <a:lnTo>
                        <a:pt x="39" y="21"/>
                      </a:lnTo>
                      <a:lnTo>
                        <a:pt x="39" y="25"/>
                      </a:lnTo>
                      <a:lnTo>
                        <a:pt x="36" y="32"/>
                      </a:lnTo>
                      <a:lnTo>
                        <a:pt x="34" y="37"/>
                      </a:lnTo>
                      <a:lnTo>
                        <a:pt x="30" y="39"/>
                      </a:lnTo>
                      <a:lnTo>
                        <a:pt x="25" y="41"/>
                      </a:lnTo>
                      <a:lnTo>
                        <a:pt x="18" y="43"/>
                      </a:lnTo>
                      <a:lnTo>
                        <a:pt x="14" y="41"/>
                      </a:lnTo>
                      <a:lnTo>
                        <a:pt x="9" y="39"/>
                      </a:lnTo>
                      <a:lnTo>
                        <a:pt x="5" y="34"/>
                      </a:lnTo>
                      <a:lnTo>
                        <a:pt x="2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2" y="11"/>
                      </a:lnTo>
                      <a:lnTo>
                        <a:pt x="7" y="5"/>
                      </a:lnTo>
                      <a:lnTo>
                        <a:pt x="11" y="2"/>
                      </a:lnTo>
                      <a:lnTo>
                        <a:pt x="16" y="0"/>
                      </a:lnTo>
                      <a:lnTo>
                        <a:pt x="21" y="0"/>
                      </a:lnTo>
                      <a:close/>
                      <a:moveTo>
                        <a:pt x="18" y="2"/>
                      </a:moveTo>
                      <a:lnTo>
                        <a:pt x="16" y="2"/>
                      </a:lnTo>
                      <a:lnTo>
                        <a:pt x="14" y="5"/>
                      </a:lnTo>
                      <a:lnTo>
                        <a:pt x="11" y="7"/>
                      </a:lnTo>
                      <a:lnTo>
                        <a:pt x="9" y="9"/>
                      </a:lnTo>
                      <a:lnTo>
                        <a:pt x="9" y="14"/>
                      </a:lnTo>
                      <a:lnTo>
                        <a:pt x="7" y="18"/>
                      </a:lnTo>
                      <a:lnTo>
                        <a:pt x="9" y="25"/>
                      </a:lnTo>
                      <a:lnTo>
                        <a:pt x="11" y="34"/>
                      </a:lnTo>
                      <a:lnTo>
                        <a:pt x="16" y="39"/>
                      </a:lnTo>
                      <a:lnTo>
                        <a:pt x="21" y="39"/>
                      </a:lnTo>
                      <a:lnTo>
                        <a:pt x="25" y="39"/>
                      </a:lnTo>
                      <a:lnTo>
                        <a:pt x="30" y="37"/>
                      </a:lnTo>
                      <a:lnTo>
                        <a:pt x="32" y="32"/>
                      </a:lnTo>
                      <a:lnTo>
                        <a:pt x="32" y="23"/>
                      </a:lnTo>
                      <a:lnTo>
                        <a:pt x="32" y="18"/>
                      </a:lnTo>
                      <a:lnTo>
                        <a:pt x="30" y="11"/>
                      </a:lnTo>
                      <a:lnTo>
                        <a:pt x="27" y="7"/>
                      </a:lnTo>
                      <a:lnTo>
                        <a:pt x="23" y="5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8" name="Freeform 27"/>
                <p:cNvSpPr>
                  <a:spLocks/>
                </p:cNvSpPr>
                <p:nvPr/>
              </p:nvSpPr>
              <p:spPr bwMode="auto">
                <a:xfrm>
                  <a:off x="1325" y="1717"/>
                  <a:ext cx="69" cy="63"/>
                </a:xfrm>
                <a:custGeom>
                  <a:avLst/>
                  <a:gdLst>
                    <a:gd name="T0" fmla="*/ 237 w 44"/>
                    <a:gd name="T1" fmla="*/ 0 h 43"/>
                    <a:gd name="T2" fmla="*/ 237 w 44"/>
                    <a:gd name="T3" fmla="*/ 116 h 43"/>
                    <a:gd name="T4" fmla="*/ 237 w 44"/>
                    <a:gd name="T5" fmla="*/ 148 h 43"/>
                    <a:gd name="T6" fmla="*/ 237 w 44"/>
                    <a:gd name="T7" fmla="*/ 157 h 43"/>
                    <a:gd name="T8" fmla="*/ 237 w 44"/>
                    <a:gd name="T9" fmla="*/ 170 h 43"/>
                    <a:gd name="T10" fmla="*/ 237 w 44"/>
                    <a:gd name="T11" fmla="*/ 170 h 43"/>
                    <a:gd name="T12" fmla="*/ 246 w 44"/>
                    <a:gd name="T13" fmla="*/ 170 h 43"/>
                    <a:gd name="T14" fmla="*/ 246 w 44"/>
                    <a:gd name="T15" fmla="*/ 170 h 43"/>
                    <a:gd name="T16" fmla="*/ 265 w 44"/>
                    <a:gd name="T17" fmla="*/ 170 h 43"/>
                    <a:gd name="T18" fmla="*/ 265 w 44"/>
                    <a:gd name="T19" fmla="*/ 170 h 43"/>
                    <a:gd name="T20" fmla="*/ 265 w 44"/>
                    <a:gd name="T21" fmla="*/ 180 h 43"/>
                    <a:gd name="T22" fmla="*/ 191 w 44"/>
                    <a:gd name="T23" fmla="*/ 198 h 43"/>
                    <a:gd name="T24" fmla="*/ 191 w 44"/>
                    <a:gd name="T25" fmla="*/ 198 h 43"/>
                    <a:gd name="T26" fmla="*/ 191 w 44"/>
                    <a:gd name="T27" fmla="*/ 157 h 43"/>
                    <a:gd name="T28" fmla="*/ 169 w 44"/>
                    <a:gd name="T29" fmla="*/ 180 h 43"/>
                    <a:gd name="T30" fmla="*/ 138 w 44"/>
                    <a:gd name="T31" fmla="*/ 189 h 43"/>
                    <a:gd name="T32" fmla="*/ 129 w 44"/>
                    <a:gd name="T33" fmla="*/ 189 h 43"/>
                    <a:gd name="T34" fmla="*/ 96 w 44"/>
                    <a:gd name="T35" fmla="*/ 198 h 43"/>
                    <a:gd name="T36" fmla="*/ 86 w 44"/>
                    <a:gd name="T37" fmla="*/ 189 h 43"/>
                    <a:gd name="T38" fmla="*/ 74 w 44"/>
                    <a:gd name="T39" fmla="*/ 189 h 43"/>
                    <a:gd name="T40" fmla="*/ 55 w 44"/>
                    <a:gd name="T41" fmla="*/ 180 h 43"/>
                    <a:gd name="T42" fmla="*/ 42 w 44"/>
                    <a:gd name="T43" fmla="*/ 170 h 43"/>
                    <a:gd name="T44" fmla="*/ 42 w 44"/>
                    <a:gd name="T45" fmla="*/ 148 h 43"/>
                    <a:gd name="T46" fmla="*/ 42 w 44"/>
                    <a:gd name="T47" fmla="*/ 126 h 43"/>
                    <a:gd name="T48" fmla="*/ 42 w 44"/>
                    <a:gd name="T49" fmla="*/ 41 h 43"/>
                    <a:gd name="T50" fmla="*/ 42 w 44"/>
                    <a:gd name="T51" fmla="*/ 22 h 43"/>
                    <a:gd name="T52" fmla="*/ 42 w 44"/>
                    <a:gd name="T53" fmla="*/ 22 h 43"/>
                    <a:gd name="T54" fmla="*/ 31 w 44"/>
                    <a:gd name="T55" fmla="*/ 9 h 43"/>
                    <a:gd name="T56" fmla="*/ 31 w 44"/>
                    <a:gd name="T57" fmla="*/ 9 h 43"/>
                    <a:gd name="T58" fmla="*/ 20 w 44"/>
                    <a:gd name="T59" fmla="*/ 9 h 43"/>
                    <a:gd name="T60" fmla="*/ 0 w 44"/>
                    <a:gd name="T61" fmla="*/ 9 h 43"/>
                    <a:gd name="T62" fmla="*/ 0 w 44"/>
                    <a:gd name="T63" fmla="*/ 0 h 43"/>
                    <a:gd name="T64" fmla="*/ 86 w 44"/>
                    <a:gd name="T65" fmla="*/ 0 h 43"/>
                    <a:gd name="T66" fmla="*/ 86 w 44"/>
                    <a:gd name="T67" fmla="*/ 126 h 43"/>
                    <a:gd name="T68" fmla="*/ 86 w 44"/>
                    <a:gd name="T69" fmla="*/ 148 h 43"/>
                    <a:gd name="T70" fmla="*/ 96 w 44"/>
                    <a:gd name="T71" fmla="*/ 157 h 43"/>
                    <a:gd name="T72" fmla="*/ 116 w 44"/>
                    <a:gd name="T73" fmla="*/ 170 h 43"/>
                    <a:gd name="T74" fmla="*/ 129 w 44"/>
                    <a:gd name="T75" fmla="*/ 170 h 43"/>
                    <a:gd name="T76" fmla="*/ 138 w 44"/>
                    <a:gd name="T77" fmla="*/ 170 h 43"/>
                    <a:gd name="T78" fmla="*/ 151 w 44"/>
                    <a:gd name="T79" fmla="*/ 170 h 43"/>
                    <a:gd name="T80" fmla="*/ 169 w 44"/>
                    <a:gd name="T81" fmla="*/ 157 h 43"/>
                    <a:gd name="T82" fmla="*/ 191 w 44"/>
                    <a:gd name="T83" fmla="*/ 148 h 43"/>
                    <a:gd name="T84" fmla="*/ 191 w 44"/>
                    <a:gd name="T85" fmla="*/ 41 h 43"/>
                    <a:gd name="T86" fmla="*/ 182 w 44"/>
                    <a:gd name="T87" fmla="*/ 22 h 43"/>
                    <a:gd name="T88" fmla="*/ 182 w 44"/>
                    <a:gd name="T89" fmla="*/ 9 h 43"/>
                    <a:gd name="T90" fmla="*/ 169 w 44"/>
                    <a:gd name="T91" fmla="*/ 9 h 43"/>
                    <a:gd name="T92" fmla="*/ 151 w 44"/>
                    <a:gd name="T93" fmla="*/ 9 h 43"/>
                    <a:gd name="T94" fmla="*/ 151 w 44"/>
                    <a:gd name="T95" fmla="*/ 0 h 43"/>
                    <a:gd name="T96" fmla="*/ 237 w 44"/>
                    <a:gd name="T97" fmla="*/ 0 h 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4"/>
                    <a:gd name="T148" fmla="*/ 0 h 43"/>
                    <a:gd name="T149" fmla="*/ 44 w 44"/>
                    <a:gd name="T150" fmla="*/ 43 h 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4" h="43">
                      <a:moveTo>
                        <a:pt x="39" y="0"/>
                      </a:moveTo>
                      <a:lnTo>
                        <a:pt x="39" y="25"/>
                      </a:lnTo>
                      <a:lnTo>
                        <a:pt x="39" y="32"/>
                      </a:lnTo>
                      <a:lnTo>
                        <a:pt x="39" y="34"/>
                      </a:lnTo>
                      <a:lnTo>
                        <a:pt x="39" y="37"/>
                      </a:lnTo>
                      <a:lnTo>
                        <a:pt x="41" y="37"/>
                      </a:lnTo>
                      <a:lnTo>
                        <a:pt x="44" y="37"/>
                      </a:lnTo>
                      <a:lnTo>
                        <a:pt x="44" y="39"/>
                      </a:lnTo>
                      <a:lnTo>
                        <a:pt x="32" y="43"/>
                      </a:lnTo>
                      <a:lnTo>
                        <a:pt x="32" y="34"/>
                      </a:lnTo>
                      <a:lnTo>
                        <a:pt x="28" y="39"/>
                      </a:lnTo>
                      <a:lnTo>
                        <a:pt x="23" y="41"/>
                      </a:lnTo>
                      <a:lnTo>
                        <a:pt x="21" y="41"/>
                      </a:lnTo>
                      <a:lnTo>
                        <a:pt x="16" y="43"/>
                      </a:lnTo>
                      <a:lnTo>
                        <a:pt x="14" y="41"/>
                      </a:lnTo>
                      <a:lnTo>
                        <a:pt x="12" y="41"/>
                      </a:lnTo>
                      <a:lnTo>
                        <a:pt x="9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7" y="27"/>
                      </a:lnTo>
                      <a:lnTo>
                        <a:pt x="7" y="9"/>
                      </a:lnTo>
                      <a:lnTo>
                        <a:pt x="7" y="5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27"/>
                      </a:lnTo>
                      <a:lnTo>
                        <a:pt x="14" y="32"/>
                      </a:lnTo>
                      <a:lnTo>
                        <a:pt x="16" y="34"/>
                      </a:lnTo>
                      <a:lnTo>
                        <a:pt x="19" y="37"/>
                      </a:lnTo>
                      <a:lnTo>
                        <a:pt x="21" y="37"/>
                      </a:lnTo>
                      <a:lnTo>
                        <a:pt x="23" y="37"/>
                      </a:lnTo>
                      <a:lnTo>
                        <a:pt x="25" y="37"/>
                      </a:lnTo>
                      <a:lnTo>
                        <a:pt x="28" y="34"/>
                      </a:lnTo>
                      <a:lnTo>
                        <a:pt x="32" y="32"/>
                      </a:lnTo>
                      <a:lnTo>
                        <a:pt x="32" y="9"/>
                      </a:lnTo>
                      <a:lnTo>
                        <a:pt x="30" y="5"/>
                      </a:lnTo>
                      <a:lnTo>
                        <a:pt x="30" y="2"/>
                      </a:lnTo>
                      <a:lnTo>
                        <a:pt x="28" y="2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09" name="Freeform 28"/>
                <p:cNvSpPr>
                  <a:spLocks/>
                </p:cNvSpPr>
                <p:nvPr/>
              </p:nvSpPr>
              <p:spPr bwMode="auto">
                <a:xfrm>
                  <a:off x="1398" y="1717"/>
                  <a:ext cx="66" cy="60"/>
                </a:xfrm>
                <a:custGeom>
                  <a:avLst/>
                  <a:gdLst>
                    <a:gd name="T0" fmla="*/ 75 w 43"/>
                    <a:gd name="T1" fmla="*/ 41 h 41"/>
                    <a:gd name="T2" fmla="*/ 101 w 43"/>
                    <a:gd name="T3" fmla="*/ 22 h 41"/>
                    <a:gd name="T4" fmla="*/ 127 w 43"/>
                    <a:gd name="T5" fmla="*/ 0 h 41"/>
                    <a:gd name="T6" fmla="*/ 149 w 43"/>
                    <a:gd name="T7" fmla="*/ 0 h 41"/>
                    <a:gd name="T8" fmla="*/ 177 w 43"/>
                    <a:gd name="T9" fmla="*/ 0 h 41"/>
                    <a:gd name="T10" fmla="*/ 189 w 43"/>
                    <a:gd name="T11" fmla="*/ 9 h 41"/>
                    <a:gd name="T12" fmla="*/ 198 w 43"/>
                    <a:gd name="T13" fmla="*/ 22 h 41"/>
                    <a:gd name="T14" fmla="*/ 216 w 43"/>
                    <a:gd name="T15" fmla="*/ 32 h 41"/>
                    <a:gd name="T16" fmla="*/ 216 w 43"/>
                    <a:gd name="T17" fmla="*/ 41 h 41"/>
                    <a:gd name="T18" fmla="*/ 216 w 43"/>
                    <a:gd name="T19" fmla="*/ 73 h 41"/>
                    <a:gd name="T20" fmla="*/ 216 w 43"/>
                    <a:gd name="T21" fmla="*/ 148 h 41"/>
                    <a:gd name="T22" fmla="*/ 216 w 43"/>
                    <a:gd name="T23" fmla="*/ 170 h 41"/>
                    <a:gd name="T24" fmla="*/ 216 w 43"/>
                    <a:gd name="T25" fmla="*/ 177 h 41"/>
                    <a:gd name="T26" fmla="*/ 216 w 43"/>
                    <a:gd name="T27" fmla="*/ 177 h 41"/>
                    <a:gd name="T28" fmla="*/ 229 w 43"/>
                    <a:gd name="T29" fmla="*/ 177 h 41"/>
                    <a:gd name="T30" fmla="*/ 229 w 43"/>
                    <a:gd name="T31" fmla="*/ 189 h 41"/>
                    <a:gd name="T32" fmla="*/ 238 w 43"/>
                    <a:gd name="T33" fmla="*/ 189 h 41"/>
                    <a:gd name="T34" fmla="*/ 238 w 43"/>
                    <a:gd name="T35" fmla="*/ 189 h 41"/>
                    <a:gd name="T36" fmla="*/ 137 w 43"/>
                    <a:gd name="T37" fmla="*/ 189 h 41"/>
                    <a:gd name="T38" fmla="*/ 137 w 43"/>
                    <a:gd name="T39" fmla="*/ 189 h 41"/>
                    <a:gd name="T40" fmla="*/ 137 w 43"/>
                    <a:gd name="T41" fmla="*/ 189 h 41"/>
                    <a:gd name="T42" fmla="*/ 149 w 43"/>
                    <a:gd name="T43" fmla="*/ 189 h 41"/>
                    <a:gd name="T44" fmla="*/ 163 w 43"/>
                    <a:gd name="T45" fmla="*/ 177 h 41"/>
                    <a:gd name="T46" fmla="*/ 163 w 43"/>
                    <a:gd name="T47" fmla="*/ 177 h 41"/>
                    <a:gd name="T48" fmla="*/ 177 w 43"/>
                    <a:gd name="T49" fmla="*/ 170 h 41"/>
                    <a:gd name="T50" fmla="*/ 177 w 43"/>
                    <a:gd name="T51" fmla="*/ 157 h 41"/>
                    <a:gd name="T52" fmla="*/ 177 w 43"/>
                    <a:gd name="T53" fmla="*/ 148 h 41"/>
                    <a:gd name="T54" fmla="*/ 177 w 43"/>
                    <a:gd name="T55" fmla="*/ 73 h 41"/>
                    <a:gd name="T56" fmla="*/ 163 w 43"/>
                    <a:gd name="T57" fmla="*/ 50 h 41"/>
                    <a:gd name="T58" fmla="*/ 163 w 43"/>
                    <a:gd name="T59" fmla="*/ 32 h 41"/>
                    <a:gd name="T60" fmla="*/ 149 w 43"/>
                    <a:gd name="T61" fmla="*/ 32 h 41"/>
                    <a:gd name="T62" fmla="*/ 137 w 43"/>
                    <a:gd name="T63" fmla="*/ 22 h 41"/>
                    <a:gd name="T64" fmla="*/ 101 w 43"/>
                    <a:gd name="T65" fmla="*/ 32 h 41"/>
                    <a:gd name="T66" fmla="*/ 75 w 43"/>
                    <a:gd name="T67" fmla="*/ 50 h 41"/>
                    <a:gd name="T68" fmla="*/ 75 w 43"/>
                    <a:gd name="T69" fmla="*/ 148 h 41"/>
                    <a:gd name="T70" fmla="*/ 75 w 43"/>
                    <a:gd name="T71" fmla="*/ 170 h 41"/>
                    <a:gd name="T72" fmla="*/ 75 w 43"/>
                    <a:gd name="T73" fmla="*/ 177 h 41"/>
                    <a:gd name="T74" fmla="*/ 89 w 43"/>
                    <a:gd name="T75" fmla="*/ 177 h 41"/>
                    <a:gd name="T76" fmla="*/ 89 w 43"/>
                    <a:gd name="T77" fmla="*/ 177 h 41"/>
                    <a:gd name="T78" fmla="*/ 101 w 43"/>
                    <a:gd name="T79" fmla="*/ 189 h 41"/>
                    <a:gd name="T80" fmla="*/ 114 w 43"/>
                    <a:gd name="T81" fmla="*/ 189 h 41"/>
                    <a:gd name="T82" fmla="*/ 114 w 43"/>
                    <a:gd name="T83" fmla="*/ 189 h 41"/>
                    <a:gd name="T84" fmla="*/ 0 w 43"/>
                    <a:gd name="T85" fmla="*/ 189 h 41"/>
                    <a:gd name="T86" fmla="*/ 0 w 43"/>
                    <a:gd name="T87" fmla="*/ 189 h 41"/>
                    <a:gd name="T88" fmla="*/ 12 w 43"/>
                    <a:gd name="T89" fmla="*/ 189 h 41"/>
                    <a:gd name="T90" fmla="*/ 21 w 43"/>
                    <a:gd name="T91" fmla="*/ 189 h 41"/>
                    <a:gd name="T92" fmla="*/ 21 w 43"/>
                    <a:gd name="T93" fmla="*/ 177 h 41"/>
                    <a:gd name="T94" fmla="*/ 40 w 43"/>
                    <a:gd name="T95" fmla="*/ 170 h 41"/>
                    <a:gd name="T96" fmla="*/ 40 w 43"/>
                    <a:gd name="T97" fmla="*/ 148 h 41"/>
                    <a:gd name="T98" fmla="*/ 40 w 43"/>
                    <a:gd name="T99" fmla="*/ 73 h 41"/>
                    <a:gd name="T100" fmla="*/ 40 w 43"/>
                    <a:gd name="T101" fmla="*/ 50 h 41"/>
                    <a:gd name="T102" fmla="*/ 40 w 43"/>
                    <a:gd name="T103" fmla="*/ 32 h 41"/>
                    <a:gd name="T104" fmla="*/ 40 w 43"/>
                    <a:gd name="T105" fmla="*/ 32 h 41"/>
                    <a:gd name="T106" fmla="*/ 21 w 43"/>
                    <a:gd name="T107" fmla="*/ 22 h 41"/>
                    <a:gd name="T108" fmla="*/ 21 w 43"/>
                    <a:gd name="T109" fmla="*/ 22 h 41"/>
                    <a:gd name="T110" fmla="*/ 21 w 43"/>
                    <a:gd name="T111" fmla="*/ 22 h 41"/>
                    <a:gd name="T112" fmla="*/ 12 w 43"/>
                    <a:gd name="T113" fmla="*/ 22 h 41"/>
                    <a:gd name="T114" fmla="*/ 12 w 43"/>
                    <a:gd name="T115" fmla="*/ 22 h 41"/>
                    <a:gd name="T116" fmla="*/ 0 w 43"/>
                    <a:gd name="T117" fmla="*/ 22 h 41"/>
                    <a:gd name="T118" fmla="*/ 61 w 43"/>
                    <a:gd name="T119" fmla="*/ 0 h 41"/>
                    <a:gd name="T120" fmla="*/ 75 w 43"/>
                    <a:gd name="T121" fmla="*/ 0 h 41"/>
                    <a:gd name="T122" fmla="*/ 75 w 43"/>
                    <a:gd name="T123" fmla="*/ 41 h 4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3"/>
                    <a:gd name="T187" fmla="*/ 0 h 41"/>
                    <a:gd name="T188" fmla="*/ 43 w 43"/>
                    <a:gd name="T189" fmla="*/ 41 h 4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3" h="41">
                      <a:moveTo>
                        <a:pt x="14" y="9"/>
                      </a:moveTo>
                      <a:lnTo>
                        <a:pt x="18" y="5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4" y="2"/>
                      </a:lnTo>
                      <a:lnTo>
                        <a:pt x="36" y="5"/>
                      </a:lnTo>
                      <a:lnTo>
                        <a:pt x="39" y="7"/>
                      </a:lnTo>
                      <a:lnTo>
                        <a:pt x="39" y="9"/>
                      </a:lnTo>
                      <a:lnTo>
                        <a:pt x="39" y="16"/>
                      </a:lnTo>
                      <a:lnTo>
                        <a:pt x="39" y="32"/>
                      </a:lnTo>
                      <a:lnTo>
                        <a:pt x="39" y="37"/>
                      </a:lnTo>
                      <a:lnTo>
                        <a:pt x="39" y="39"/>
                      </a:lnTo>
                      <a:lnTo>
                        <a:pt x="41" y="39"/>
                      </a:lnTo>
                      <a:lnTo>
                        <a:pt x="41" y="41"/>
                      </a:lnTo>
                      <a:lnTo>
                        <a:pt x="43" y="41"/>
                      </a:lnTo>
                      <a:lnTo>
                        <a:pt x="25" y="41"/>
                      </a:lnTo>
                      <a:lnTo>
                        <a:pt x="27" y="41"/>
                      </a:lnTo>
                      <a:lnTo>
                        <a:pt x="29" y="39"/>
                      </a:lnTo>
                      <a:lnTo>
                        <a:pt x="32" y="37"/>
                      </a:lnTo>
                      <a:lnTo>
                        <a:pt x="32" y="34"/>
                      </a:lnTo>
                      <a:lnTo>
                        <a:pt x="32" y="32"/>
                      </a:lnTo>
                      <a:lnTo>
                        <a:pt x="32" y="16"/>
                      </a:lnTo>
                      <a:lnTo>
                        <a:pt x="29" y="11"/>
                      </a:lnTo>
                      <a:lnTo>
                        <a:pt x="29" y="7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18" y="7"/>
                      </a:lnTo>
                      <a:lnTo>
                        <a:pt x="14" y="11"/>
                      </a:lnTo>
                      <a:lnTo>
                        <a:pt x="14" y="32"/>
                      </a:lnTo>
                      <a:lnTo>
                        <a:pt x="14" y="37"/>
                      </a:lnTo>
                      <a:lnTo>
                        <a:pt x="14" y="39"/>
                      </a:lnTo>
                      <a:lnTo>
                        <a:pt x="16" y="39"/>
                      </a:lnTo>
                      <a:lnTo>
                        <a:pt x="18" y="41"/>
                      </a:lnTo>
                      <a:lnTo>
                        <a:pt x="20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4" y="41"/>
                      </a:lnTo>
                      <a:lnTo>
                        <a:pt x="4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7" y="16"/>
                      </a:lnTo>
                      <a:lnTo>
                        <a:pt x="7" y="11"/>
                      </a:lnTo>
                      <a:lnTo>
                        <a:pt x="7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0" name="Freeform 29"/>
                <p:cNvSpPr>
                  <a:spLocks noEditPoints="1"/>
                </p:cNvSpPr>
                <p:nvPr/>
              </p:nvSpPr>
              <p:spPr bwMode="auto">
                <a:xfrm>
                  <a:off x="1565" y="1691"/>
                  <a:ext cx="95" cy="86"/>
                </a:xfrm>
                <a:custGeom>
                  <a:avLst/>
                  <a:gdLst>
                    <a:gd name="T0" fmla="*/ 0 w 61"/>
                    <a:gd name="T1" fmla="*/ 265 h 59"/>
                    <a:gd name="T2" fmla="*/ 0 w 61"/>
                    <a:gd name="T3" fmla="*/ 265 h 59"/>
                    <a:gd name="T4" fmla="*/ 12 w 61"/>
                    <a:gd name="T5" fmla="*/ 265 h 59"/>
                    <a:gd name="T6" fmla="*/ 40 w 61"/>
                    <a:gd name="T7" fmla="*/ 265 h 59"/>
                    <a:gd name="T8" fmla="*/ 53 w 61"/>
                    <a:gd name="T9" fmla="*/ 257 h 59"/>
                    <a:gd name="T10" fmla="*/ 53 w 61"/>
                    <a:gd name="T11" fmla="*/ 249 h 59"/>
                    <a:gd name="T12" fmla="*/ 53 w 61"/>
                    <a:gd name="T13" fmla="*/ 226 h 59"/>
                    <a:gd name="T14" fmla="*/ 53 w 61"/>
                    <a:gd name="T15" fmla="*/ 41 h 59"/>
                    <a:gd name="T16" fmla="*/ 53 w 61"/>
                    <a:gd name="T17" fmla="*/ 19 h 59"/>
                    <a:gd name="T18" fmla="*/ 40 w 61"/>
                    <a:gd name="T19" fmla="*/ 9 h 59"/>
                    <a:gd name="T20" fmla="*/ 22 w 61"/>
                    <a:gd name="T21" fmla="*/ 0 h 59"/>
                    <a:gd name="T22" fmla="*/ 12 w 61"/>
                    <a:gd name="T23" fmla="*/ 0 h 59"/>
                    <a:gd name="T24" fmla="*/ 0 w 61"/>
                    <a:gd name="T25" fmla="*/ 0 h 59"/>
                    <a:gd name="T26" fmla="*/ 0 w 61"/>
                    <a:gd name="T27" fmla="*/ 0 h 59"/>
                    <a:gd name="T28" fmla="*/ 148 w 61"/>
                    <a:gd name="T29" fmla="*/ 0 h 59"/>
                    <a:gd name="T30" fmla="*/ 201 w 61"/>
                    <a:gd name="T31" fmla="*/ 0 h 59"/>
                    <a:gd name="T32" fmla="*/ 243 w 61"/>
                    <a:gd name="T33" fmla="*/ 0 h 59"/>
                    <a:gd name="T34" fmla="*/ 265 w 61"/>
                    <a:gd name="T35" fmla="*/ 9 h 59"/>
                    <a:gd name="T36" fmla="*/ 305 w 61"/>
                    <a:gd name="T37" fmla="*/ 32 h 59"/>
                    <a:gd name="T38" fmla="*/ 336 w 61"/>
                    <a:gd name="T39" fmla="*/ 50 h 59"/>
                    <a:gd name="T40" fmla="*/ 347 w 61"/>
                    <a:gd name="T41" fmla="*/ 89 h 59"/>
                    <a:gd name="T42" fmla="*/ 358 w 61"/>
                    <a:gd name="T43" fmla="*/ 130 h 59"/>
                    <a:gd name="T44" fmla="*/ 358 w 61"/>
                    <a:gd name="T45" fmla="*/ 162 h 59"/>
                    <a:gd name="T46" fmla="*/ 336 w 61"/>
                    <a:gd name="T47" fmla="*/ 195 h 59"/>
                    <a:gd name="T48" fmla="*/ 325 w 61"/>
                    <a:gd name="T49" fmla="*/ 226 h 59"/>
                    <a:gd name="T50" fmla="*/ 283 w 61"/>
                    <a:gd name="T51" fmla="*/ 249 h 59"/>
                    <a:gd name="T52" fmla="*/ 230 w 61"/>
                    <a:gd name="T53" fmla="*/ 265 h 59"/>
                    <a:gd name="T54" fmla="*/ 157 w 61"/>
                    <a:gd name="T55" fmla="*/ 265 h 59"/>
                    <a:gd name="T56" fmla="*/ 0 w 61"/>
                    <a:gd name="T57" fmla="*/ 265 h 59"/>
                    <a:gd name="T58" fmla="*/ 107 w 61"/>
                    <a:gd name="T59" fmla="*/ 249 h 59"/>
                    <a:gd name="T60" fmla="*/ 135 w 61"/>
                    <a:gd name="T61" fmla="*/ 257 h 59"/>
                    <a:gd name="T62" fmla="*/ 157 w 61"/>
                    <a:gd name="T63" fmla="*/ 257 h 59"/>
                    <a:gd name="T64" fmla="*/ 201 w 61"/>
                    <a:gd name="T65" fmla="*/ 257 h 59"/>
                    <a:gd name="T66" fmla="*/ 230 w 61"/>
                    <a:gd name="T67" fmla="*/ 249 h 59"/>
                    <a:gd name="T68" fmla="*/ 252 w 61"/>
                    <a:gd name="T69" fmla="*/ 226 h 59"/>
                    <a:gd name="T70" fmla="*/ 283 w 61"/>
                    <a:gd name="T71" fmla="*/ 195 h 59"/>
                    <a:gd name="T72" fmla="*/ 293 w 61"/>
                    <a:gd name="T73" fmla="*/ 162 h 59"/>
                    <a:gd name="T74" fmla="*/ 293 w 61"/>
                    <a:gd name="T75" fmla="*/ 130 h 59"/>
                    <a:gd name="T76" fmla="*/ 293 w 61"/>
                    <a:gd name="T77" fmla="*/ 89 h 59"/>
                    <a:gd name="T78" fmla="*/ 283 w 61"/>
                    <a:gd name="T79" fmla="*/ 61 h 59"/>
                    <a:gd name="T80" fmla="*/ 252 w 61"/>
                    <a:gd name="T81" fmla="*/ 41 h 59"/>
                    <a:gd name="T82" fmla="*/ 230 w 61"/>
                    <a:gd name="T83" fmla="*/ 19 h 59"/>
                    <a:gd name="T84" fmla="*/ 201 w 61"/>
                    <a:gd name="T85" fmla="*/ 9 h 59"/>
                    <a:gd name="T86" fmla="*/ 157 w 61"/>
                    <a:gd name="T87" fmla="*/ 9 h 59"/>
                    <a:gd name="T88" fmla="*/ 135 w 61"/>
                    <a:gd name="T89" fmla="*/ 9 h 59"/>
                    <a:gd name="T90" fmla="*/ 107 w 61"/>
                    <a:gd name="T91" fmla="*/ 9 h 59"/>
                    <a:gd name="T92" fmla="*/ 107 w 61"/>
                    <a:gd name="T93" fmla="*/ 249 h 5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1"/>
                    <a:gd name="T142" fmla="*/ 0 h 59"/>
                    <a:gd name="T143" fmla="*/ 61 w 61"/>
                    <a:gd name="T144" fmla="*/ 59 h 5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1" h="59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7" y="59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9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34" y="0"/>
                      </a:lnTo>
                      <a:lnTo>
                        <a:pt x="41" y="0"/>
                      </a:lnTo>
                      <a:lnTo>
                        <a:pt x="45" y="2"/>
                      </a:lnTo>
                      <a:lnTo>
                        <a:pt x="52" y="7"/>
                      </a:lnTo>
                      <a:lnTo>
                        <a:pt x="57" y="11"/>
                      </a:lnTo>
                      <a:lnTo>
                        <a:pt x="59" y="20"/>
                      </a:lnTo>
                      <a:lnTo>
                        <a:pt x="61" y="29"/>
                      </a:lnTo>
                      <a:lnTo>
                        <a:pt x="61" y="36"/>
                      </a:lnTo>
                      <a:lnTo>
                        <a:pt x="57" y="43"/>
                      </a:lnTo>
                      <a:lnTo>
                        <a:pt x="55" y="50"/>
                      </a:lnTo>
                      <a:lnTo>
                        <a:pt x="48" y="55"/>
                      </a:lnTo>
                      <a:lnTo>
                        <a:pt x="39" y="59"/>
                      </a:lnTo>
                      <a:lnTo>
                        <a:pt x="27" y="59"/>
                      </a:lnTo>
                      <a:lnTo>
                        <a:pt x="0" y="59"/>
                      </a:lnTo>
                      <a:close/>
                      <a:moveTo>
                        <a:pt x="18" y="55"/>
                      </a:moveTo>
                      <a:lnTo>
                        <a:pt x="23" y="57"/>
                      </a:lnTo>
                      <a:lnTo>
                        <a:pt x="27" y="57"/>
                      </a:lnTo>
                      <a:lnTo>
                        <a:pt x="34" y="57"/>
                      </a:lnTo>
                      <a:lnTo>
                        <a:pt x="39" y="55"/>
                      </a:lnTo>
                      <a:lnTo>
                        <a:pt x="43" y="50"/>
                      </a:lnTo>
                      <a:lnTo>
                        <a:pt x="48" y="43"/>
                      </a:lnTo>
                      <a:lnTo>
                        <a:pt x="50" y="36"/>
                      </a:lnTo>
                      <a:lnTo>
                        <a:pt x="50" y="29"/>
                      </a:lnTo>
                      <a:lnTo>
                        <a:pt x="50" y="20"/>
                      </a:lnTo>
                      <a:lnTo>
                        <a:pt x="48" y="14"/>
                      </a:lnTo>
                      <a:lnTo>
                        <a:pt x="43" y="9"/>
                      </a:lnTo>
                      <a:lnTo>
                        <a:pt x="39" y="4"/>
                      </a:lnTo>
                      <a:lnTo>
                        <a:pt x="34" y="2"/>
                      </a:lnTo>
                      <a:lnTo>
                        <a:pt x="27" y="2"/>
                      </a:lnTo>
                      <a:lnTo>
                        <a:pt x="23" y="2"/>
                      </a:lnTo>
                      <a:lnTo>
                        <a:pt x="18" y="2"/>
                      </a:lnTo>
                      <a:lnTo>
                        <a:pt x="18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1" name="Freeform 30"/>
                <p:cNvSpPr>
                  <a:spLocks noEditPoints="1"/>
                </p:cNvSpPr>
                <p:nvPr/>
              </p:nvSpPr>
              <p:spPr bwMode="auto">
                <a:xfrm>
                  <a:off x="1671" y="1717"/>
                  <a:ext cx="54" cy="63"/>
                </a:xfrm>
                <a:custGeom>
                  <a:avLst/>
                  <a:gdLst>
                    <a:gd name="T0" fmla="*/ 43 w 34"/>
                    <a:gd name="T1" fmla="*/ 73 h 43"/>
                    <a:gd name="T2" fmla="*/ 43 w 34"/>
                    <a:gd name="T3" fmla="*/ 107 h 43"/>
                    <a:gd name="T4" fmla="*/ 76 w 34"/>
                    <a:gd name="T5" fmla="*/ 138 h 43"/>
                    <a:gd name="T6" fmla="*/ 102 w 34"/>
                    <a:gd name="T7" fmla="*/ 157 h 43"/>
                    <a:gd name="T8" fmla="*/ 132 w 34"/>
                    <a:gd name="T9" fmla="*/ 157 h 43"/>
                    <a:gd name="T10" fmla="*/ 162 w 34"/>
                    <a:gd name="T11" fmla="*/ 157 h 43"/>
                    <a:gd name="T12" fmla="*/ 176 w 34"/>
                    <a:gd name="T13" fmla="*/ 148 h 43"/>
                    <a:gd name="T14" fmla="*/ 192 w 34"/>
                    <a:gd name="T15" fmla="*/ 138 h 43"/>
                    <a:gd name="T16" fmla="*/ 205 w 34"/>
                    <a:gd name="T17" fmla="*/ 116 h 43"/>
                    <a:gd name="T18" fmla="*/ 218 w 34"/>
                    <a:gd name="T19" fmla="*/ 116 h 43"/>
                    <a:gd name="T20" fmla="*/ 205 w 34"/>
                    <a:gd name="T21" fmla="*/ 148 h 43"/>
                    <a:gd name="T22" fmla="*/ 176 w 34"/>
                    <a:gd name="T23" fmla="*/ 180 h 43"/>
                    <a:gd name="T24" fmla="*/ 149 w 34"/>
                    <a:gd name="T25" fmla="*/ 189 h 43"/>
                    <a:gd name="T26" fmla="*/ 116 w 34"/>
                    <a:gd name="T27" fmla="*/ 198 h 43"/>
                    <a:gd name="T28" fmla="*/ 76 w 34"/>
                    <a:gd name="T29" fmla="*/ 189 h 43"/>
                    <a:gd name="T30" fmla="*/ 33 w 34"/>
                    <a:gd name="T31" fmla="*/ 170 h 43"/>
                    <a:gd name="T32" fmla="*/ 0 w 34"/>
                    <a:gd name="T33" fmla="*/ 138 h 43"/>
                    <a:gd name="T34" fmla="*/ 0 w 34"/>
                    <a:gd name="T35" fmla="*/ 97 h 43"/>
                    <a:gd name="T36" fmla="*/ 0 w 34"/>
                    <a:gd name="T37" fmla="*/ 73 h 43"/>
                    <a:gd name="T38" fmla="*/ 21 w 34"/>
                    <a:gd name="T39" fmla="*/ 41 h 43"/>
                    <a:gd name="T40" fmla="*/ 33 w 34"/>
                    <a:gd name="T41" fmla="*/ 22 h 43"/>
                    <a:gd name="T42" fmla="*/ 76 w 34"/>
                    <a:gd name="T43" fmla="*/ 9 h 43"/>
                    <a:gd name="T44" fmla="*/ 116 w 34"/>
                    <a:gd name="T45" fmla="*/ 0 h 43"/>
                    <a:gd name="T46" fmla="*/ 162 w 34"/>
                    <a:gd name="T47" fmla="*/ 0 h 43"/>
                    <a:gd name="T48" fmla="*/ 192 w 34"/>
                    <a:gd name="T49" fmla="*/ 22 h 43"/>
                    <a:gd name="T50" fmla="*/ 205 w 34"/>
                    <a:gd name="T51" fmla="*/ 41 h 43"/>
                    <a:gd name="T52" fmla="*/ 218 w 34"/>
                    <a:gd name="T53" fmla="*/ 73 h 43"/>
                    <a:gd name="T54" fmla="*/ 43 w 34"/>
                    <a:gd name="T55" fmla="*/ 73 h 43"/>
                    <a:gd name="T56" fmla="*/ 43 w 34"/>
                    <a:gd name="T57" fmla="*/ 66 h 43"/>
                    <a:gd name="T58" fmla="*/ 162 w 34"/>
                    <a:gd name="T59" fmla="*/ 66 h 43"/>
                    <a:gd name="T60" fmla="*/ 149 w 34"/>
                    <a:gd name="T61" fmla="*/ 41 h 43"/>
                    <a:gd name="T62" fmla="*/ 149 w 34"/>
                    <a:gd name="T63" fmla="*/ 32 h 43"/>
                    <a:gd name="T64" fmla="*/ 149 w 34"/>
                    <a:gd name="T65" fmla="*/ 22 h 43"/>
                    <a:gd name="T66" fmla="*/ 132 w 34"/>
                    <a:gd name="T67" fmla="*/ 22 h 43"/>
                    <a:gd name="T68" fmla="*/ 116 w 34"/>
                    <a:gd name="T69" fmla="*/ 9 h 43"/>
                    <a:gd name="T70" fmla="*/ 102 w 34"/>
                    <a:gd name="T71" fmla="*/ 9 h 43"/>
                    <a:gd name="T72" fmla="*/ 76 w 34"/>
                    <a:gd name="T73" fmla="*/ 9 h 43"/>
                    <a:gd name="T74" fmla="*/ 56 w 34"/>
                    <a:gd name="T75" fmla="*/ 22 h 43"/>
                    <a:gd name="T76" fmla="*/ 43 w 34"/>
                    <a:gd name="T77" fmla="*/ 41 h 43"/>
                    <a:gd name="T78" fmla="*/ 43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7" y="16"/>
                      </a:moveTo>
                      <a:lnTo>
                        <a:pt x="7" y="23"/>
                      </a:lnTo>
                      <a:lnTo>
                        <a:pt x="12" y="30"/>
                      </a:lnTo>
                      <a:lnTo>
                        <a:pt x="16" y="34"/>
                      </a:lnTo>
                      <a:lnTo>
                        <a:pt x="21" y="34"/>
                      </a:lnTo>
                      <a:lnTo>
                        <a:pt x="25" y="34"/>
                      </a:lnTo>
                      <a:lnTo>
                        <a:pt x="28" y="32"/>
                      </a:lnTo>
                      <a:lnTo>
                        <a:pt x="30" y="30"/>
                      </a:lnTo>
                      <a:lnTo>
                        <a:pt x="32" y="25"/>
                      </a:lnTo>
                      <a:lnTo>
                        <a:pt x="34" y="25"/>
                      </a:lnTo>
                      <a:lnTo>
                        <a:pt x="32" y="32"/>
                      </a:lnTo>
                      <a:lnTo>
                        <a:pt x="28" y="39"/>
                      </a:lnTo>
                      <a:lnTo>
                        <a:pt x="23" y="41"/>
                      </a:lnTo>
                      <a:lnTo>
                        <a:pt x="18" y="43"/>
                      </a:lnTo>
                      <a:lnTo>
                        <a:pt x="12" y="41"/>
                      </a:lnTo>
                      <a:lnTo>
                        <a:pt x="5" y="37"/>
                      </a:lnTo>
                      <a:lnTo>
                        <a:pt x="0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3" y="9"/>
                      </a:lnTo>
                      <a:lnTo>
                        <a:pt x="5" y="5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30" y="5"/>
                      </a:lnTo>
                      <a:lnTo>
                        <a:pt x="32" y="9"/>
                      </a:lnTo>
                      <a:lnTo>
                        <a:pt x="34" y="16"/>
                      </a:lnTo>
                      <a:lnTo>
                        <a:pt x="7" y="16"/>
                      </a:lnTo>
                      <a:close/>
                      <a:moveTo>
                        <a:pt x="7" y="14"/>
                      </a:moveTo>
                      <a:lnTo>
                        <a:pt x="25" y="14"/>
                      </a:lnTo>
                      <a:lnTo>
                        <a:pt x="23" y="9"/>
                      </a:lnTo>
                      <a:lnTo>
                        <a:pt x="23" y="7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2" y="2"/>
                      </a:lnTo>
                      <a:lnTo>
                        <a:pt x="9" y="5"/>
                      </a:lnTo>
                      <a:lnTo>
                        <a:pt x="7" y="9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2" name="Freeform 31"/>
                <p:cNvSpPr>
                  <a:spLocks/>
                </p:cNvSpPr>
                <p:nvPr/>
              </p:nvSpPr>
              <p:spPr bwMode="auto">
                <a:xfrm>
                  <a:off x="1729" y="1697"/>
                  <a:ext cx="43" cy="83"/>
                </a:xfrm>
                <a:custGeom>
                  <a:avLst/>
                  <a:gdLst>
                    <a:gd name="T0" fmla="*/ 102 w 27"/>
                    <a:gd name="T1" fmla="*/ 0 h 57"/>
                    <a:gd name="T2" fmla="*/ 102 w 27"/>
                    <a:gd name="T3" fmla="*/ 61 h 57"/>
                    <a:gd name="T4" fmla="*/ 162 w 27"/>
                    <a:gd name="T5" fmla="*/ 61 h 57"/>
                    <a:gd name="T6" fmla="*/ 162 w 27"/>
                    <a:gd name="T7" fmla="*/ 87 h 57"/>
                    <a:gd name="T8" fmla="*/ 102 w 27"/>
                    <a:gd name="T9" fmla="*/ 87 h 57"/>
                    <a:gd name="T10" fmla="*/ 102 w 27"/>
                    <a:gd name="T11" fmla="*/ 197 h 57"/>
                    <a:gd name="T12" fmla="*/ 102 w 27"/>
                    <a:gd name="T13" fmla="*/ 217 h 57"/>
                    <a:gd name="T14" fmla="*/ 102 w 27"/>
                    <a:gd name="T15" fmla="*/ 229 h 57"/>
                    <a:gd name="T16" fmla="*/ 116 w 27"/>
                    <a:gd name="T17" fmla="*/ 229 h 57"/>
                    <a:gd name="T18" fmla="*/ 129 w 27"/>
                    <a:gd name="T19" fmla="*/ 229 h 57"/>
                    <a:gd name="T20" fmla="*/ 129 w 27"/>
                    <a:gd name="T21" fmla="*/ 229 h 57"/>
                    <a:gd name="T22" fmla="*/ 142 w 27"/>
                    <a:gd name="T23" fmla="*/ 229 h 57"/>
                    <a:gd name="T24" fmla="*/ 142 w 27"/>
                    <a:gd name="T25" fmla="*/ 217 h 57"/>
                    <a:gd name="T26" fmla="*/ 162 w 27"/>
                    <a:gd name="T27" fmla="*/ 217 h 57"/>
                    <a:gd name="T28" fmla="*/ 172 w 27"/>
                    <a:gd name="T29" fmla="*/ 217 h 57"/>
                    <a:gd name="T30" fmla="*/ 162 w 27"/>
                    <a:gd name="T31" fmla="*/ 237 h 57"/>
                    <a:gd name="T32" fmla="*/ 142 w 27"/>
                    <a:gd name="T33" fmla="*/ 246 h 57"/>
                    <a:gd name="T34" fmla="*/ 116 w 27"/>
                    <a:gd name="T35" fmla="*/ 246 h 57"/>
                    <a:gd name="T36" fmla="*/ 102 w 27"/>
                    <a:gd name="T37" fmla="*/ 256 h 57"/>
                    <a:gd name="T38" fmla="*/ 84 w 27"/>
                    <a:gd name="T39" fmla="*/ 246 h 57"/>
                    <a:gd name="T40" fmla="*/ 73 w 27"/>
                    <a:gd name="T41" fmla="*/ 246 h 57"/>
                    <a:gd name="T42" fmla="*/ 56 w 27"/>
                    <a:gd name="T43" fmla="*/ 237 h 57"/>
                    <a:gd name="T44" fmla="*/ 56 w 27"/>
                    <a:gd name="T45" fmla="*/ 237 h 57"/>
                    <a:gd name="T46" fmla="*/ 46 w 27"/>
                    <a:gd name="T47" fmla="*/ 217 h 57"/>
                    <a:gd name="T48" fmla="*/ 46 w 27"/>
                    <a:gd name="T49" fmla="*/ 208 h 57"/>
                    <a:gd name="T50" fmla="*/ 46 w 27"/>
                    <a:gd name="T51" fmla="*/ 87 h 57"/>
                    <a:gd name="T52" fmla="*/ 0 w 27"/>
                    <a:gd name="T53" fmla="*/ 87 h 57"/>
                    <a:gd name="T54" fmla="*/ 0 w 27"/>
                    <a:gd name="T55" fmla="*/ 70 h 57"/>
                    <a:gd name="T56" fmla="*/ 25 w 27"/>
                    <a:gd name="T57" fmla="*/ 61 h 57"/>
                    <a:gd name="T58" fmla="*/ 46 w 27"/>
                    <a:gd name="T59" fmla="*/ 61 h 57"/>
                    <a:gd name="T60" fmla="*/ 56 w 27"/>
                    <a:gd name="T61" fmla="*/ 47 h 57"/>
                    <a:gd name="T62" fmla="*/ 73 w 27"/>
                    <a:gd name="T63" fmla="*/ 32 h 57"/>
                    <a:gd name="T64" fmla="*/ 84 w 27"/>
                    <a:gd name="T65" fmla="*/ 22 h 57"/>
                    <a:gd name="T66" fmla="*/ 84 w 27"/>
                    <a:gd name="T67" fmla="*/ 0 h 57"/>
                    <a:gd name="T68" fmla="*/ 102 w 27"/>
                    <a:gd name="T69" fmla="*/ 0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7"/>
                    <a:gd name="T106" fmla="*/ 0 h 57"/>
                    <a:gd name="T107" fmla="*/ 27 w 27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7" h="57">
                      <a:moveTo>
                        <a:pt x="16" y="0"/>
                      </a:moveTo>
                      <a:lnTo>
                        <a:pt x="16" y="14"/>
                      </a:lnTo>
                      <a:lnTo>
                        <a:pt x="25" y="14"/>
                      </a:lnTo>
                      <a:lnTo>
                        <a:pt x="25" y="19"/>
                      </a:lnTo>
                      <a:lnTo>
                        <a:pt x="16" y="19"/>
                      </a:lnTo>
                      <a:lnTo>
                        <a:pt x="16" y="44"/>
                      </a:lnTo>
                      <a:lnTo>
                        <a:pt x="16" y="48"/>
                      </a:lnTo>
                      <a:lnTo>
                        <a:pt x="16" y="51"/>
                      </a:lnTo>
                      <a:lnTo>
                        <a:pt x="18" y="51"/>
                      </a:lnTo>
                      <a:lnTo>
                        <a:pt x="20" y="51"/>
                      </a:lnTo>
                      <a:lnTo>
                        <a:pt x="22" y="51"/>
                      </a:lnTo>
                      <a:lnTo>
                        <a:pt x="22" y="48"/>
                      </a:lnTo>
                      <a:lnTo>
                        <a:pt x="25" y="48"/>
                      </a:lnTo>
                      <a:lnTo>
                        <a:pt x="27" y="48"/>
                      </a:lnTo>
                      <a:lnTo>
                        <a:pt x="25" y="53"/>
                      </a:lnTo>
                      <a:lnTo>
                        <a:pt x="22" y="55"/>
                      </a:lnTo>
                      <a:lnTo>
                        <a:pt x="18" y="55"/>
                      </a:lnTo>
                      <a:lnTo>
                        <a:pt x="16" y="57"/>
                      </a:lnTo>
                      <a:lnTo>
                        <a:pt x="13" y="55"/>
                      </a:lnTo>
                      <a:lnTo>
                        <a:pt x="11" y="55"/>
                      </a:lnTo>
                      <a:lnTo>
                        <a:pt x="9" y="53"/>
                      </a:lnTo>
                      <a:lnTo>
                        <a:pt x="7" y="48"/>
                      </a:lnTo>
                      <a:lnTo>
                        <a:pt x="7" y="46"/>
                      </a:lnTo>
                      <a:lnTo>
                        <a:pt x="7" y="19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4" y="14"/>
                      </a:lnTo>
                      <a:lnTo>
                        <a:pt x="7" y="14"/>
                      </a:lnTo>
                      <a:lnTo>
                        <a:pt x="9" y="10"/>
                      </a:lnTo>
                      <a:lnTo>
                        <a:pt x="11" y="7"/>
                      </a:ln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3" name="Freeform 32"/>
                <p:cNvSpPr>
                  <a:spLocks/>
                </p:cNvSpPr>
                <p:nvPr/>
              </p:nvSpPr>
              <p:spPr bwMode="auto">
                <a:xfrm>
                  <a:off x="2133" y="1691"/>
                  <a:ext cx="103" cy="89"/>
                </a:xfrm>
                <a:custGeom>
                  <a:avLst/>
                  <a:gdLst>
                    <a:gd name="T0" fmla="*/ 0 w 66"/>
                    <a:gd name="T1" fmla="*/ 0 h 61"/>
                    <a:gd name="T2" fmla="*/ 95 w 66"/>
                    <a:gd name="T3" fmla="*/ 0 h 61"/>
                    <a:gd name="T4" fmla="*/ 326 w 66"/>
                    <a:gd name="T5" fmla="*/ 204 h 61"/>
                    <a:gd name="T6" fmla="*/ 326 w 66"/>
                    <a:gd name="T7" fmla="*/ 41 h 61"/>
                    <a:gd name="T8" fmla="*/ 307 w 66"/>
                    <a:gd name="T9" fmla="*/ 19 h 61"/>
                    <a:gd name="T10" fmla="*/ 307 w 66"/>
                    <a:gd name="T11" fmla="*/ 9 h 61"/>
                    <a:gd name="T12" fmla="*/ 297 w 66"/>
                    <a:gd name="T13" fmla="*/ 0 h 61"/>
                    <a:gd name="T14" fmla="*/ 286 w 66"/>
                    <a:gd name="T15" fmla="*/ 0 h 61"/>
                    <a:gd name="T16" fmla="*/ 273 w 66"/>
                    <a:gd name="T17" fmla="*/ 0 h 61"/>
                    <a:gd name="T18" fmla="*/ 273 w 66"/>
                    <a:gd name="T19" fmla="*/ 0 h 61"/>
                    <a:gd name="T20" fmla="*/ 392 w 66"/>
                    <a:gd name="T21" fmla="*/ 0 h 61"/>
                    <a:gd name="T22" fmla="*/ 392 w 66"/>
                    <a:gd name="T23" fmla="*/ 0 h 61"/>
                    <a:gd name="T24" fmla="*/ 379 w 66"/>
                    <a:gd name="T25" fmla="*/ 0 h 61"/>
                    <a:gd name="T26" fmla="*/ 368 w 66"/>
                    <a:gd name="T27" fmla="*/ 0 h 61"/>
                    <a:gd name="T28" fmla="*/ 351 w 66"/>
                    <a:gd name="T29" fmla="*/ 9 h 61"/>
                    <a:gd name="T30" fmla="*/ 339 w 66"/>
                    <a:gd name="T31" fmla="*/ 19 h 61"/>
                    <a:gd name="T32" fmla="*/ 339 w 66"/>
                    <a:gd name="T33" fmla="*/ 41 h 61"/>
                    <a:gd name="T34" fmla="*/ 339 w 66"/>
                    <a:gd name="T35" fmla="*/ 277 h 61"/>
                    <a:gd name="T36" fmla="*/ 339 w 66"/>
                    <a:gd name="T37" fmla="*/ 277 h 61"/>
                    <a:gd name="T38" fmla="*/ 95 w 66"/>
                    <a:gd name="T39" fmla="*/ 50 h 61"/>
                    <a:gd name="T40" fmla="*/ 95 w 66"/>
                    <a:gd name="T41" fmla="*/ 228 h 61"/>
                    <a:gd name="T42" fmla="*/ 95 w 66"/>
                    <a:gd name="T43" fmla="*/ 249 h 61"/>
                    <a:gd name="T44" fmla="*/ 95 w 66"/>
                    <a:gd name="T45" fmla="*/ 258 h 61"/>
                    <a:gd name="T46" fmla="*/ 108 w 66"/>
                    <a:gd name="T47" fmla="*/ 266 h 61"/>
                    <a:gd name="T48" fmla="*/ 136 w 66"/>
                    <a:gd name="T49" fmla="*/ 266 h 61"/>
                    <a:gd name="T50" fmla="*/ 148 w 66"/>
                    <a:gd name="T51" fmla="*/ 266 h 61"/>
                    <a:gd name="T52" fmla="*/ 148 w 66"/>
                    <a:gd name="T53" fmla="*/ 266 h 61"/>
                    <a:gd name="T54" fmla="*/ 12 w 66"/>
                    <a:gd name="T55" fmla="*/ 266 h 61"/>
                    <a:gd name="T56" fmla="*/ 12 w 66"/>
                    <a:gd name="T57" fmla="*/ 266 h 61"/>
                    <a:gd name="T58" fmla="*/ 30 w 66"/>
                    <a:gd name="T59" fmla="*/ 266 h 61"/>
                    <a:gd name="T60" fmla="*/ 53 w 66"/>
                    <a:gd name="T61" fmla="*/ 266 h 61"/>
                    <a:gd name="T62" fmla="*/ 66 w 66"/>
                    <a:gd name="T63" fmla="*/ 258 h 61"/>
                    <a:gd name="T64" fmla="*/ 66 w 66"/>
                    <a:gd name="T65" fmla="*/ 249 h 61"/>
                    <a:gd name="T66" fmla="*/ 66 w 66"/>
                    <a:gd name="T67" fmla="*/ 228 h 61"/>
                    <a:gd name="T68" fmla="*/ 66 w 66"/>
                    <a:gd name="T69" fmla="*/ 32 h 61"/>
                    <a:gd name="T70" fmla="*/ 53 w 66"/>
                    <a:gd name="T71" fmla="*/ 19 h 61"/>
                    <a:gd name="T72" fmla="*/ 42 w 66"/>
                    <a:gd name="T73" fmla="*/ 9 h 61"/>
                    <a:gd name="T74" fmla="*/ 42 w 66"/>
                    <a:gd name="T75" fmla="*/ 9 h 61"/>
                    <a:gd name="T76" fmla="*/ 30 w 66"/>
                    <a:gd name="T77" fmla="*/ 9 h 61"/>
                    <a:gd name="T78" fmla="*/ 12 w 66"/>
                    <a:gd name="T79" fmla="*/ 0 h 61"/>
                    <a:gd name="T80" fmla="*/ 0 w 66"/>
                    <a:gd name="T81" fmla="*/ 0 h 61"/>
                    <a:gd name="T82" fmla="*/ 0 w 66"/>
                    <a:gd name="T83" fmla="*/ 0 h 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1"/>
                    <a:gd name="T128" fmla="*/ 66 w 66"/>
                    <a:gd name="T129" fmla="*/ 61 h 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5" y="45"/>
                      </a:lnTo>
                      <a:lnTo>
                        <a:pt x="55" y="9"/>
                      </a:lnTo>
                      <a:lnTo>
                        <a:pt x="52" y="4"/>
                      </a:lnTo>
                      <a:lnTo>
                        <a:pt x="52" y="2"/>
                      </a:lnTo>
                      <a:lnTo>
                        <a:pt x="50" y="0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66" y="0"/>
                      </a:lnTo>
                      <a:lnTo>
                        <a:pt x="64" y="0"/>
                      </a:lnTo>
                      <a:lnTo>
                        <a:pt x="62" y="0"/>
                      </a:lnTo>
                      <a:lnTo>
                        <a:pt x="59" y="2"/>
                      </a:lnTo>
                      <a:lnTo>
                        <a:pt x="57" y="4"/>
                      </a:lnTo>
                      <a:lnTo>
                        <a:pt x="57" y="9"/>
                      </a:lnTo>
                      <a:lnTo>
                        <a:pt x="57" y="61"/>
                      </a:lnTo>
                      <a:lnTo>
                        <a:pt x="16" y="11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8" y="59"/>
                      </a:lnTo>
                      <a:lnTo>
                        <a:pt x="23" y="59"/>
                      </a:lnTo>
                      <a:lnTo>
                        <a:pt x="25" y="59"/>
                      </a:lnTo>
                      <a:lnTo>
                        <a:pt x="2" y="59"/>
                      </a:lnTo>
                      <a:lnTo>
                        <a:pt x="5" y="59"/>
                      </a:lnTo>
                      <a:lnTo>
                        <a:pt x="9" y="59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0"/>
                      </a:lnTo>
                      <a:lnTo>
                        <a:pt x="11" y="7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4" name="Freeform 33"/>
                <p:cNvSpPr>
                  <a:spLocks noEditPoints="1"/>
                </p:cNvSpPr>
                <p:nvPr/>
              </p:nvSpPr>
              <p:spPr bwMode="auto">
                <a:xfrm>
                  <a:off x="2244" y="1717"/>
                  <a:ext cx="59" cy="63"/>
                </a:xfrm>
                <a:custGeom>
                  <a:avLst/>
                  <a:gdLst>
                    <a:gd name="T0" fmla="*/ 104 w 38"/>
                    <a:gd name="T1" fmla="*/ 0 h 43"/>
                    <a:gd name="T2" fmla="*/ 147 w 38"/>
                    <a:gd name="T3" fmla="*/ 0 h 43"/>
                    <a:gd name="T4" fmla="*/ 169 w 38"/>
                    <a:gd name="T5" fmla="*/ 9 h 43"/>
                    <a:gd name="T6" fmla="*/ 197 w 38"/>
                    <a:gd name="T7" fmla="*/ 32 h 43"/>
                    <a:gd name="T8" fmla="*/ 210 w 38"/>
                    <a:gd name="T9" fmla="*/ 66 h 43"/>
                    <a:gd name="T10" fmla="*/ 222 w 38"/>
                    <a:gd name="T11" fmla="*/ 97 h 43"/>
                    <a:gd name="T12" fmla="*/ 210 w 38"/>
                    <a:gd name="T13" fmla="*/ 116 h 43"/>
                    <a:gd name="T14" fmla="*/ 210 w 38"/>
                    <a:gd name="T15" fmla="*/ 148 h 43"/>
                    <a:gd name="T16" fmla="*/ 188 w 38"/>
                    <a:gd name="T17" fmla="*/ 170 h 43"/>
                    <a:gd name="T18" fmla="*/ 157 w 38"/>
                    <a:gd name="T19" fmla="*/ 180 h 43"/>
                    <a:gd name="T20" fmla="*/ 127 w 38"/>
                    <a:gd name="T21" fmla="*/ 189 h 43"/>
                    <a:gd name="T22" fmla="*/ 104 w 38"/>
                    <a:gd name="T23" fmla="*/ 198 h 43"/>
                    <a:gd name="T24" fmla="*/ 75 w 38"/>
                    <a:gd name="T25" fmla="*/ 189 h 43"/>
                    <a:gd name="T26" fmla="*/ 40 w 38"/>
                    <a:gd name="T27" fmla="*/ 180 h 43"/>
                    <a:gd name="T28" fmla="*/ 22 w 38"/>
                    <a:gd name="T29" fmla="*/ 157 h 43"/>
                    <a:gd name="T30" fmla="*/ 0 w 38"/>
                    <a:gd name="T31" fmla="*/ 138 h 43"/>
                    <a:gd name="T32" fmla="*/ 0 w 38"/>
                    <a:gd name="T33" fmla="*/ 97 h 43"/>
                    <a:gd name="T34" fmla="*/ 0 w 38"/>
                    <a:gd name="T35" fmla="*/ 73 h 43"/>
                    <a:gd name="T36" fmla="*/ 12 w 38"/>
                    <a:gd name="T37" fmla="*/ 50 h 43"/>
                    <a:gd name="T38" fmla="*/ 22 w 38"/>
                    <a:gd name="T39" fmla="*/ 22 h 43"/>
                    <a:gd name="T40" fmla="*/ 53 w 38"/>
                    <a:gd name="T41" fmla="*/ 9 h 43"/>
                    <a:gd name="T42" fmla="*/ 75 w 38"/>
                    <a:gd name="T43" fmla="*/ 0 h 43"/>
                    <a:gd name="T44" fmla="*/ 104 w 38"/>
                    <a:gd name="T45" fmla="*/ 0 h 43"/>
                    <a:gd name="T46" fmla="*/ 104 w 38"/>
                    <a:gd name="T47" fmla="*/ 9 h 43"/>
                    <a:gd name="T48" fmla="*/ 75 w 38"/>
                    <a:gd name="T49" fmla="*/ 9 h 43"/>
                    <a:gd name="T50" fmla="*/ 62 w 38"/>
                    <a:gd name="T51" fmla="*/ 22 h 43"/>
                    <a:gd name="T52" fmla="*/ 53 w 38"/>
                    <a:gd name="T53" fmla="*/ 32 h 43"/>
                    <a:gd name="T54" fmla="*/ 53 w 38"/>
                    <a:gd name="T55" fmla="*/ 41 h 43"/>
                    <a:gd name="T56" fmla="*/ 40 w 38"/>
                    <a:gd name="T57" fmla="*/ 66 h 43"/>
                    <a:gd name="T58" fmla="*/ 40 w 38"/>
                    <a:gd name="T59" fmla="*/ 82 h 43"/>
                    <a:gd name="T60" fmla="*/ 40 w 38"/>
                    <a:gd name="T61" fmla="*/ 116 h 43"/>
                    <a:gd name="T62" fmla="*/ 62 w 38"/>
                    <a:gd name="T63" fmla="*/ 157 h 43"/>
                    <a:gd name="T64" fmla="*/ 75 w 38"/>
                    <a:gd name="T65" fmla="*/ 180 h 43"/>
                    <a:gd name="T66" fmla="*/ 116 w 38"/>
                    <a:gd name="T67" fmla="*/ 180 h 43"/>
                    <a:gd name="T68" fmla="*/ 147 w 38"/>
                    <a:gd name="T69" fmla="*/ 180 h 43"/>
                    <a:gd name="T70" fmla="*/ 157 w 38"/>
                    <a:gd name="T71" fmla="*/ 170 h 43"/>
                    <a:gd name="T72" fmla="*/ 169 w 38"/>
                    <a:gd name="T73" fmla="*/ 148 h 43"/>
                    <a:gd name="T74" fmla="*/ 169 w 38"/>
                    <a:gd name="T75" fmla="*/ 107 h 43"/>
                    <a:gd name="T76" fmla="*/ 169 w 38"/>
                    <a:gd name="T77" fmla="*/ 82 h 43"/>
                    <a:gd name="T78" fmla="*/ 157 w 38"/>
                    <a:gd name="T79" fmla="*/ 50 h 43"/>
                    <a:gd name="T80" fmla="*/ 147 w 38"/>
                    <a:gd name="T81" fmla="*/ 32 h 43"/>
                    <a:gd name="T82" fmla="*/ 127 w 38"/>
                    <a:gd name="T83" fmla="*/ 22 h 43"/>
                    <a:gd name="T84" fmla="*/ 104 w 38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8"/>
                    <a:gd name="T130" fmla="*/ 0 h 43"/>
                    <a:gd name="T131" fmla="*/ 38 w 38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8" h="43">
                      <a:moveTo>
                        <a:pt x="18" y="0"/>
                      </a:moveTo>
                      <a:lnTo>
                        <a:pt x="25" y="0"/>
                      </a:lnTo>
                      <a:lnTo>
                        <a:pt x="29" y="2"/>
                      </a:lnTo>
                      <a:lnTo>
                        <a:pt x="34" y="7"/>
                      </a:lnTo>
                      <a:lnTo>
                        <a:pt x="36" y="14"/>
                      </a:lnTo>
                      <a:lnTo>
                        <a:pt x="38" y="21"/>
                      </a:lnTo>
                      <a:lnTo>
                        <a:pt x="36" y="25"/>
                      </a:lnTo>
                      <a:lnTo>
                        <a:pt x="36" y="32"/>
                      </a:lnTo>
                      <a:lnTo>
                        <a:pt x="32" y="37"/>
                      </a:lnTo>
                      <a:lnTo>
                        <a:pt x="27" y="39"/>
                      </a:lnTo>
                      <a:lnTo>
                        <a:pt x="22" y="41"/>
                      </a:lnTo>
                      <a:lnTo>
                        <a:pt x="18" y="43"/>
                      </a:lnTo>
                      <a:lnTo>
                        <a:pt x="13" y="41"/>
                      </a:lnTo>
                      <a:lnTo>
                        <a:pt x="7" y="39"/>
                      </a:lnTo>
                      <a:lnTo>
                        <a:pt x="4" y="34"/>
                      </a:lnTo>
                      <a:lnTo>
                        <a:pt x="0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2" y="11"/>
                      </a:lnTo>
                      <a:lnTo>
                        <a:pt x="4" y="5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18" y="0"/>
                      </a:lnTo>
                      <a:close/>
                      <a:moveTo>
                        <a:pt x="18" y="2"/>
                      </a:moveTo>
                      <a:lnTo>
                        <a:pt x="13" y="2"/>
                      </a:lnTo>
                      <a:lnTo>
                        <a:pt x="11" y="5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7" y="14"/>
                      </a:lnTo>
                      <a:lnTo>
                        <a:pt x="7" y="18"/>
                      </a:lnTo>
                      <a:lnTo>
                        <a:pt x="7" y="25"/>
                      </a:lnTo>
                      <a:lnTo>
                        <a:pt x="11" y="34"/>
                      </a:lnTo>
                      <a:lnTo>
                        <a:pt x="13" y="39"/>
                      </a:lnTo>
                      <a:lnTo>
                        <a:pt x="20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9" y="32"/>
                      </a:lnTo>
                      <a:lnTo>
                        <a:pt x="29" y="23"/>
                      </a:lnTo>
                      <a:lnTo>
                        <a:pt x="29" y="18"/>
                      </a:lnTo>
                      <a:lnTo>
                        <a:pt x="27" y="11"/>
                      </a:lnTo>
                      <a:lnTo>
                        <a:pt x="25" y="7"/>
                      </a:lnTo>
                      <a:lnTo>
                        <a:pt x="22" y="5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5" name="Freeform 34"/>
                <p:cNvSpPr>
                  <a:spLocks/>
                </p:cNvSpPr>
                <p:nvPr/>
              </p:nvSpPr>
              <p:spPr bwMode="auto">
                <a:xfrm>
                  <a:off x="2312" y="1717"/>
                  <a:ext cx="66" cy="63"/>
                </a:xfrm>
                <a:custGeom>
                  <a:avLst/>
                  <a:gdLst>
                    <a:gd name="T0" fmla="*/ 198 w 43"/>
                    <a:gd name="T1" fmla="*/ 0 h 43"/>
                    <a:gd name="T2" fmla="*/ 198 w 43"/>
                    <a:gd name="T3" fmla="*/ 116 h 43"/>
                    <a:gd name="T4" fmla="*/ 216 w 43"/>
                    <a:gd name="T5" fmla="*/ 148 h 43"/>
                    <a:gd name="T6" fmla="*/ 216 w 43"/>
                    <a:gd name="T7" fmla="*/ 157 h 43"/>
                    <a:gd name="T8" fmla="*/ 216 w 43"/>
                    <a:gd name="T9" fmla="*/ 170 h 43"/>
                    <a:gd name="T10" fmla="*/ 216 w 43"/>
                    <a:gd name="T11" fmla="*/ 170 h 43"/>
                    <a:gd name="T12" fmla="*/ 216 w 43"/>
                    <a:gd name="T13" fmla="*/ 170 h 43"/>
                    <a:gd name="T14" fmla="*/ 229 w 43"/>
                    <a:gd name="T15" fmla="*/ 170 h 43"/>
                    <a:gd name="T16" fmla="*/ 229 w 43"/>
                    <a:gd name="T17" fmla="*/ 170 h 43"/>
                    <a:gd name="T18" fmla="*/ 238 w 43"/>
                    <a:gd name="T19" fmla="*/ 170 h 43"/>
                    <a:gd name="T20" fmla="*/ 238 w 43"/>
                    <a:gd name="T21" fmla="*/ 180 h 43"/>
                    <a:gd name="T22" fmla="*/ 177 w 43"/>
                    <a:gd name="T23" fmla="*/ 198 h 43"/>
                    <a:gd name="T24" fmla="*/ 167 w 43"/>
                    <a:gd name="T25" fmla="*/ 198 h 43"/>
                    <a:gd name="T26" fmla="*/ 167 w 43"/>
                    <a:gd name="T27" fmla="*/ 157 h 43"/>
                    <a:gd name="T28" fmla="*/ 137 w 43"/>
                    <a:gd name="T29" fmla="*/ 180 h 43"/>
                    <a:gd name="T30" fmla="*/ 127 w 43"/>
                    <a:gd name="T31" fmla="*/ 189 h 43"/>
                    <a:gd name="T32" fmla="*/ 101 w 43"/>
                    <a:gd name="T33" fmla="*/ 189 h 43"/>
                    <a:gd name="T34" fmla="*/ 89 w 43"/>
                    <a:gd name="T35" fmla="*/ 198 h 43"/>
                    <a:gd name="T36" fmla="*/ 75 w 43"/>
                    <a:gd name="T37" fmla="*/ 189 h 43"/>
                    <a:gd name="T38" fmla="*/ 49 w 43"/>
                    <a:gd name="T39" fmla="*/ 189 h 43"/>
                    <a:gd name="T40" fmla="*/ 40 w 43"/>
                    <a:gd name="T41" fmla="*/ 180 h 43"/>
                    <a:gd name="T42" fmla="*/ 40 w 43"/>
                    <a:gd name="T43" fmla="*/ 170 h 43"/>
                    <a:gd name="T44" fmla="*/ 28 w 43"/>
                    <a:gd name="T45" fmla="*/ 148 h 43"/>
                    <a:gd name="T46" fmla="*/ 28 w 43"/>
                    <a:gd name="T47" fmla="*/ 126 h 43"/>
                    <a:gd name="T48" fmla="*/ 28 w 43"/>
                    <a:gd name="T49" fmla="*/ 41 h 43"/>
                    <a:gd name="T50" fmla="*/ 28 w 43"/>
                    <a:gd name="T51" fmla="*/ 22 h 43"/>
                    <a:gd name="T52" fmla="*/ 28 w 43"/>
                    <a:gd name="T53" fmla="*/ 22 h 43"/>
                    <a:gd name="T54" fmla="*/ 28 w 43"/>
                    <a:gd name="T55" fmla="*/ 9 h 43"/>
                    <a:gd name="T56" fmla="*/ 12 w 43"/>
                    <a:gd name="T57" fmla="*/ 9 h 43"/>
                    <a:gd name="T58" fmla="*/ 12 w 43"/>
                    <a:gd name="T59" fmla="*/ 9 h 43"/>
                    <a:gd name="T60" fmla="*/ 0 w 43"/>
                    <a:gd name="T61" fmla="*/ 9 h 43"/>
                    <a:gd name="T62" fmla="*/ 0 w 43"/>
                    <a:gd name="T63" fmla="*/ 0 h 43"/>
                    <a:gd name="T64" fmla="*/ 75 w 43"/>
                    <a:gd name="T65" fmla="*/ 0 h 43"/>
                    <a:gd name="T66" fmla="*/ 75 w 43"/>
                    <a:gd name="T67" fmla="*/ 126 h 43"/>
                    <a:gd name="T68" fmla="*/ 75 w 43"/>
                    <a:gd name="T69" fmla="*/ 148 h 43"/>
                    <a:gd name="T70" fmla="*/ 89 w 43"/>
                    <a:gd name="T71" fmla="*/ 157 h 43"/>
                    <a:gd name="T72" fmla="*/ 89 w 43"/>
                    <a:gd name="T73" fmla="*/ 170 h 43"/>
                    <a:gd name="T74" fmla="*/ 114 w 43"/>
                    <a:gd name="T75" fmla="*/ 170 h 43"/>
                    <a:gd name="T76" fmla="*/ 127 w 43"/>
                    <a:gd name="T77" fmla="*/ 170 h 43"/>
                    <a:gd name="T78" fmla="*/ 137 w 43"/>
                    <a:gd name="T79" fmla="*/ 170 h 43"/>
                    <a:gd name="T80" fmla="*/ 149 w 43"/>
                    <a:gd name="T81" fmla="*/ 157 h 43"/>
                    <a:gd name="T82" fmla="*/ 167 w 43"/>
                    <a:gd name="T83" fmla="*/ 148 h 43"/>
                    <a:gd name="T84" fmla="*/ 167 w 43"/>
                    <a:gd name="T85" fmla="*/ 41 h 43"/>
                    <a:gd name="T86" fmla="*/ 167 w 43"/>
                    <a:gd name="T87" fmla="*/ 22 h 43"/>
                    <a:gd name="T88" fmla="*/ 167 w 43"/>
                    <a:gd name="T89" fmla="*/ 9 h 43"/>
                    <a:gd name="T90" fmla="*/ 149 w 43"/>
                    <a:gd name="T91" fmla="*/ 9 h 43"/>
                    <a:gd name="T92" fmla="*/ 137 w 43"/>
                    <a:gd name="T93" fmla="*/ 9 h 43"/>
                    <a:gd name="T94" fmla="*/ 137 w 43"/>
                    <a:gd name="T95" fmla="*/ 0 h 43"/>
                    <a:gd name="T96" fmla="*/ 198 w 43"/>
                    <a:gd name="T97" fmla="*/ 0 h 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3"/>
                    <a:gd name="T148" fmla="*/ 0 h 43"/>
                    <a:gd name="T149" fmla="*/ 43 w 43"/>
                    <a:gd name="T150" fmla="*/ 43 h 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3" h="43">
                      <a:moveTo>
                        <a:pt x="36" y="0"/>
                      </a:moveTo>
                      <a:lnTo>
                        <a:pt x="36" y="25"/>
                      </a:lnTo>
                      <a:lnTo>
                        <a:pt x="39" y="32"/>
                      </a:lnTo>
                      <a:lnTo>
                        <a:pt x="39" y="34"/>
                      </a:lnTo>
                      <a:lnTo>
                        <a:pt x="39" y="37"/>
                      </a:lnTo>
                      <a:lnTo>
                        <a:pt x="41" y="37"/>
                      </a:lnTo>
                      <a:lnTo>
                        <a:pt x="43" y="37"/>
                      </a:lnTo>
                      <a:lnTo>
                        <a:pt x="43" y="39"/>
                      </a:lnTo>
                      <a:lnTo>
                        <a:pt x="32" y="43"/>
                      </a:lnTo>
                      <a:lnTo>
                        <a:pt x="30" y="43"/>
                      </a:lnTo>
                      <a:lnTo>
                        <a:pt x="30" y="34"/>
                      </a:lnTo>
                      <a:lnTo>
                        <a:pt x="25" y="39"/>
                      </a:lnTo>
                      <a:lnTo>
                        <a:pt x="23" y="41"/>
                      </a:lnTo>
                      <a:lnTo>
                        <a:pt x="18" y="41"/>
                      </a:lnTo>
                      <a:lnTo>
                        <a:pt x="16" y="43"/>
                      </a:lnTo>
                      <a:lnTo>
                        <a:pt x="14" y="41"/>
                      </a:lnTo>
                      <a:lnTo>
                        <a:pt x="9" y="41"/>
                      </a:lnTo>
                      <a:lnTo>
                        <a:pt x="7" y="39"/>
                      </a:lnTo>
                      <a:lnTo>
                        <a:pt x="7" y="37"/>
                      </a:lnTo>
                      <a:lnTo>
                        <a:pt x="5" y="32"/>
                      </a:lnTo>
                      <a:lnTo>
                        <a:pt x="5" y="27"/>
                      </a:lnTo>
                      <a:lnTo>
                        <a:pt x="5" y="9"/>
                      </a:lnTo>
                      <a:lnTo>
                        <a:pt x="5" y="5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27"/>
                      </a:lnTo>
                      <a:lnTo>
                        <a:pt x="14" y="32"/>
                      </a:lnTo>
                      <a:lnTo>
                        <a:pt x="16" y="34"/>
                      </a:lnTo>
                      <a:lnTo>
                        <a:pt x="16" y="37"/>
                      </a:lnTo>
                      <a:lnTo>
                        <a:pt x="20" y="37"/>
                      </a:lnTo>
                      <a:lnTo>
                        <a:pt x="23" y="37"/>
                      </a:lnTo>
                      <a:lnTo>
                        <a:pt x="25" y="37"/>
                      </a:lnTo>
                      <a:lnTo>
                        <a:pt x="27" y="34"/>
                      </a:lnTo>
                      <a:lnTo>
                        <a:pt x="30" y="32"/>
                      </a:lnTo>
                      <a:lnTo>
                        <a:pt x="30" y="9"/>
                      </a:lnTo>
                      <a:lnTo>
                        <a:pt x="30" y="5"/>
                      </a:lnTo>
                      <a:lnTo>
                        <a:pt x="30" y="2"/>
                      </a:lnTo>
                      <a:lnTo>
                        <a:pt x="27" y="2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6" name="Freeform 35"/>
                <p:cNvSpPr>
                  <a:spLocks/>
                </p:cNvSpPr>
                <p:nvPr/>
              </p:nvSpPr>
              <p:spPr bwMode="auto">
                <a:xfrm>
                  <a:off x="2383" y="1717"/>
                  <a:ext cx="68" cy="60"/>
                </a:xfrm>
                <a:custGeom>
                  <a:avLst/>
                  <a:gdLst>
                    <a:gd name="T0" fmla="*/ 82 w 43"/>
                    <a:gd name="T1" fmla="*/ 41 h 41"/>
                    <a:gd name="T2" fmla="*/ 111 w 43"/>
                    <a:gd name="T3" fmla="*/ 22 h 41"/>
                    <a:gd name="T4" fmla="*/ 138 w 43"/>
                    <a:gd name="T5" fmla="*/ 0 h 41"/>
                    <a:gd name="T6" fmla="*/ 171 w 43"/>
                    <a:gd name="T7" fmla="*/ 0 h 41"/>
                    <a:gd name="T8" fmla="*/ 182 w 43"/>
                    <a:gd name="T9" fmla="*/ 0 h 41"/>
                    <a:gd name="T10" fmla="*/ 193 w 43"/>
                    <a:gd name="T11" fmla="*/ 9 h 41"/>
                    <a:gd name="T12" fmla="*/ 212 w 43"/>
                    <a:gd name="T13" fmla="*/ 22 h 41"/>
                    <a:gd name="T14" fmla="*/ 225 w 43"/>
                    <a:gd name="T15" fmla="*/ 32 h 41"/>
                    <a:gd name="T16" fmla="*/ 225 w 43"/>
                    <a:gd name="T17" fmla="*/ 41 h 41"/>
                    <a:gd name="T18" fmla="*/ 225 w 43"/>
                    <a:gd name="T19" fmla="*/ 73 h 41"/>
                    <a:gd name="T20" fmla="*/ 225 w 43"/>
                    <a:gd name="T21" fmla="*/ 148 h 41"/>
                    <a:gd name="T22" fmla="*/ 237 w 43"/>
                    <a:gd name="T23" fmla="*/ 170 h 41"/>
                    <a:gd name="T24" fmla="*/ 237 w 43"/>
                    <a:gd name="T25" fmla="*/ 177 h 41"/>
                    <a:gd name="T26" fmla="*/ 237 w 43"/>
                    <a:gd name="T27" fmla="*/ 177 h 41"/>
                    <a:gd name="T28" fmla="*/ 237 w 43"/>
                    <a:gd name="T29" fmla="*/ 177 h 41"/>
                    <a:gd name="T30" fmla="*/ 258 w 43"/>
                    <a:gd name="T31" fmla="*/ 189 h 41"/>
                    <a:gd name="T32" fmla="*/ 270 w 43"/>
                    <a:gd name="T33" fmla="*/ 189 h 41"/>
                    <a:gd name="T34" fmla="*/ 270 w 43"/>
                    <a:gd name="T35" fmla="*/ 189 h 41"/>
                    <a:gd name="T36" fmla="*/ 158 w 43"/>
                    <a:gd name="T37" fmla="*/ 189 h 41"/>
                    <a:gd name="T38" fmla="*/ 158 w 43"/>
                    <a:gd name="T39" fmla="*/ 189 h 41"/>
                    <a:gd name="T40" fmla="*/ 158 w 43"/>
                    <a:gd name="T41" fmla="*/ 189 h 41"/>
                    <a:gd name="T42" fmla="*/ 171 w 43"/>
                    <a:gd name="T43" fmla="*/ 189 h 41"/>
                    <a:gd name="T44" fmla="*/ 171 w 43"/>
                    <a:gd name="T45" fmla="*/ 177 h 41"/>
                    <a:gd name="T46" fmla="*/ 182 w 43"/>
                    <a:gd name="T47" fmla="*/ 177 h 41"/>
                    <a:gd name="T48" fmla="*/ 182 w 43"/>
                    <a:gd name="T49" fmla="*/ 170 h 41"/>
                    <a:gd name="T50" fmla="*/ 182 w 43"/>
                    <a:gd name="T51" fmla="*/ 157 h 41"/>
                    <a:gd name="T52" fmla="*/ 182 w 43"/>
                    <a:gd name="T53" fmla="*/ 148 h 41"/>
                    <a:gd name="T54" fmla="*/ 182 w 43"/>
                    <a:gd name="T55" fmla="*/ 73 h 41"/>
                    <a:gd name="T56" fmla="*/ 182 w 43"/>
                    <a:gd name="T57" fmla="*/ 50 h 41"/>
                    <a:gd name="T58" fmla="*/ 171 w 43"/>
                    <a:gd name="T59" fmla="*/ 32 h 41"/>
                    <a:gd name="T60" fmla="*/ 171 w 43"/>
                    <a:gd name="T61" fmla="*/ 32 h 41"/>
                    <a:gd name="T62" fmla="*/ 138 w 43"/>
                    <a:gd name="T63" fmla="*/ 22 h 41"/>
                    <a:gd name="T64" fmla="*/ 111 w 43"/>
                    <a:gd name="T65" fmla="*/ 32 h 41"/>
                    <a:gd name="T66" fmla="*/ 82 w 43"/>
                    <a:gd name="T67" fmla="*/ 50 h 41"/>
                    <a:gd name="T68" fmla="*/ 82 w 43"/>
                    <a:gd name="T69" fmla="*/ 148 h 41"/>
                    <a:gd name="T70" fmla="*/ 82 w 43"/>
                    <a:gd name="T71" fmla="*/ 170 h 41"/>
                    <a:gd name="T72" fmla="*/ 82 w 43"/>
                    <a:gd name="T73" fmla="*/ 177 h 41"/>
                    <a:gd name="T74" fmla="*/ 82 w 43"/>
                    <a:gd name="T75" fmla="*/ 177 h 41"/>
                    <a:gd name="T76" fmla="*/ 82 w 43"/>
                    <a:gd name="T77" fmla="*/ 177 h 41"/>
                    <a:gd name="T78" fmla="*/ 95 w 43"/>
                    <a:gd name="T79" fmla="*/ 189 h 41"/>
                    <a:gd name="T80" fmla="*/ 111 w 43"/>
                    <a:gd name="T81" fmla="*/ 189 h 41"/>
                    <a:gd name="T82" fmla="*/ 111 w 43"/>
                    <a:gd name="T83" fmla="*/ 189 h 41"/>
                    <a:gd name="T84" fmla="*/ 0 w 43"/>
                    <a:gd name="T85" fmla="*/ 189 h 41"/>
                    <a:gd name="T86" fmla="*/ 0 w 43"/>
                    <a:gd name="T87" fmla="*/ 189 h 41"/>
                    <a:gd name="T88" fmla="*/ 0 w 43"/>
                    <a:gd name="T89" fmla="*/ 189 h 41"/>
                    <a:gd name="T90" fmla="*/ 13 w 43"/>
                    <a:gd name="T91" fmla="*/ 189 h 41"/>
                    <a:gd name="T92" fmla="*/ 22 w 43"/>
                    <a:gd name="T93" fmla="*/ 177 h 41"/>
                    <a:gd name="T94" fmla="*/ 22 w 43"/>
                    <a:gd name="T95" fmla="*/ 170 h 41"/>
                    <a:gd name="T96" fmla="*/ 22 w 43"/>
                    <a:gd name="T97" fmla="*/ 148 h 41"/>
                    <a:gd name="T98" fmla="*/ 22 w 43"/>
                    <a:gd name="T99" fmla="*/ 73 h 41"/>
                    <a:gd name="T100" fmla="*/ 22 w 43"/>
                    <a:gd name="T101" fmla="*/ 50 h 41"/>
                    <a:gd name="T102" fmla="*/ 22 w 43"/>
                    <a:gd name="T103" fmla="*/ 32 h 41"/>
                    <a:gd name="T104" fmla="*/ 22 w 43"/>
                    <a:gd name="T105" fmla="*/ 32 h 41"/>
                    <a:gd name="T106" fmla="*/ 22 w 43"/>
                    <a:gd name="T107" fmla="*/ 22 h 41"/>
                    <a:gd name="T108" fmla="*/ 22 w 43"/>
                    <a:gd name="T109" fmla="*/ 22 h 41"/>
                    <a:gd name="T110" fmla="*/ 13 w 43"/>
                    <a:gd name="T111" fmla="*/ 22 h 41"/>
                    <a:gd name="T112" fmla="*/ 13 w 43"/>
                    <a:gd name="T113" fmla="*/ 22 h 41"/>
                    <a:gd name="T114" fmla="*/ 0 w 43"/>
                    <a:gd name="T115" fmla="*/ 22 h 41"/>
                    <a:gd name="T116" fmla="*/ 0 w 43"/>
                    <a:gd name="T117" fmla="*/ 22 h 41"/>
                    <a:gd name="T118" fmla="*/ 68 w 43"/>
                    <a:gd name="T119" fmla="*/ 0 h 41"/>
                    <a:gd name="T120" fmla="*/ 82 w 43"/>
                    <a:gd name="T121" fmla="*/ 0 h 41"/>
                    <a:gd name="T122" fmla="*/ 82 w 43"/>
                    <a:gd name="T123" fmla="*/ 41 h 4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3"/>
                    <a:gd name="T187" fmla="*/ 0 h 41"/>
                    <a:gd name="T188" fmla="*/ 43 w 43"/>
                    <a:gd name="T189" fmla="*/ 41 h 4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3" h="41">
                      <a:moveTo>
                        <a:pt x="13" y="9"/>
                      </a:moveTo>
                      <a:lnTo>
                        <a:pt x="18" y="5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1" y="2"/>
                      </a:lnTo>
                      <a:lnTo>
                        <a:pt x="34" y="5"/>
                      </a:lnTo>
                      <a:lnTo>
                        <a:pt x="36" y="7"/>
                      </a:lnTo>
                      <a:lnTo>
                        <a:pt x="36" y="9"/>
                      </a:lnTo>
                      <a:lnTo>
                        <a:pt x="36" y="16"/>
                      </a:lnTo>
                      <a:lnTo>
                        <a:pt x="36" y="32"/>
                      </a:lnTo>
                      <a:lnTo>
                        <a:pt x="38" y="37"/>
                      </a:lnTo>
                      <a:lnTo>
                        <a:pt x="38" y="39"/>
                      </a:lnTo>
                      <a:lnTo>
                        <a:pt x="41" y="41"/>
                      </a:lnTo>
                      <a:lnTo>
                        <a:pt x="43" y="41"/>
                      </a:lnTo>
                      <a:lnTo>
                        <a:pt x="25" y="41"/>
                      </a:lnTo>
                      <a:lnTo>
                        <a:pt x="27" y="41"/>
                      </a:lnTo>
                      <a:lnTo>
                        <a:pt x="27" y="39"/>
                      </a:lnTo>
                      <a:lnTo>
                        <a:pt x="29" y="39"/>
                      </a:lnTo>
                      <a:lnTo>
                        <a:pt x="29" y="37"/>
                      </a:lnTo>
                      <a:lnTo>
                        <a:pt x="29" y="34"/>
                      </a:lnTo>
                      <a:lnTo>
                        <a:pt x="29" y="32"/>
                      </a:lnTo>
                      <a:lnTo>
                        <a:pt x="29" y="16"/>
                      </a:lnTo>
                      <a:lnTo>
                        <a:pt x="29" y="11"/>
                      </a:lnTo>
                      <a:lnTo>
                        <a:pt x="27" y="7"/>
                      </a:lnTo>
                      <a:lnTo>
                        <a:pt x="22" y="5"/>
                      </a:lnTo>
                      <a:lnTo>
                        <a:pt x="18" y="7"/>
                      </a:lnTo>
                      <a:lnTo>
                        <a:pt x="13" y="11"/>
                      </a:lnTo>
                      <a:lnTo>
                        <a:pt x="13" y="32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5" y="41"/>
                      </a:lnTo>
                      <a:lnTo>
                        <a:pt x="18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4" y="39"/>
                      </a:lnTo>
                      <a:lnTo>
                        <a:pt x="4" y="37"/>
                      </a:lnTo>
                      <a:lnTo>
                        <a:pt x="4" y="32"/>
                      </a:lnTo>
                      <a:lnTo>
                        <a:pt x="4" y="16"/>
                      </a:lnTo>
                      <a:lnTo>
                        <a:pt x="4" y="11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7" name="Freeform 36"/>
                <p:cNvSpPr>
                  <a:spLocks/>
                </p:cNvSpPr>
                <p:nvPr/>
              </p:nvSpPr>
              <p:spPr bwMode="auto">
                <a:xfrm>
                  <a:off x="2828" y="1691"/>
                  <a:ext cx="100" cy="89"/>
                </a:xfrm>
                <a:custGeom>
                  <a:avLst/>
                  <a:gdLst>
                    <a:gd name="T0" fmla="*/ 381 w 64"/>
                    <a:gd name="T1" fmla="*/ 0 h 61"/>
                    <a:gd name="T2" fmla="*/ 381 w 64"/>
                    <a:gd name="T3" fmla="*/ 0 h 61"/>
                    <a:gd name="T4" fmla="*/ 370 w 64"/>
                    <a:gd name="T5" fmla="*/ 0 h 61"/>
                    <a:gd name="T6" fmla="*/ 352 w 64"/>
                    <a:gd name="T7" fmla="*/ 9 h 61"/>
                    <a:gd name="T8" fmla="*/ 339 w 64"/>
                    <a:gd name="T9" fmla="*/ 19 h 61"/>
                    <a:gd name="T10" fmla="*/ 327 w 64"/>
                    <a:gd name="T11" fmla="*/ 41 h 61"/>
                    <a:gd name="T12" fmla="*/ 203 w 64"/>
                    <a:gd name="T13" fmla="*/ 277 h 61"/>
                    <a:gd name="T14" fmla="*/ 191 w 64"/>
                    <a:gd name="T15" fmla="*/ 277 h 61"/>
                    <a:gd name="T16" fmla="*/ 53 w 64"/>
                    <a:gd name="T17" fmla="*/ 41 h 61"/>
                    <a:gd name="T18" fmla="*/ 42 w 64"/>
                    <a:gd name="T19" fmla="*/ 19 h 61"/>
                    <a:gd name="T20" fmla="*/ 42 w 64"/>
                    <a:gd name="T21" fmla="*/ 19 h 61"/>
                    <a:gd name="T22" fmla="*/ 31 w 64"/>
                    <a:gd name="T23" fmla="*/ 9 h 61"/>
                    <a:gd name="T24" fmla="*/ 31 w 64"/>
                    <a:gd name="T25" fmla="*/ 0 h 61"/>
                    <a:gd name="T26" fmla="*/ 20 w 64"/>
                    <a:gd name="T27" fmla="*/ 0 h 61"/>
                    <a:gd name="T28" fmla="*/ 0 w 64"/>
                    <a:gd name="T29" fmla="*/ 0 h 61"/>
                    <a:gd name="T30" fmla="*/ 0 w 64"/>
                    <a:gd name="T31" fmla="*/ 0 h 61"/>
                    <a:gd name="T32" fmla="*/ 148 w 64"/>
                    <a:gd name="T33" fmla="*/ 0 h 61"/>
                    <a:gd name="T34" fmla="*/ 148 w 64"/>
                    <a:gd name="T35" fmla="*/ 0 h 61"/>
                    <a:gd name="T36" fmla="*/ 127 w 64"/>
                    <a:gd name="T37" fmla="*/ 0 h 61"/>
                    <a:gd name="T38" fmla="*/ 108 w 64"/>
                    <a:gd name="T39" fmla="*/ 9 h 61"/>
                    <a:gd name="T40" fmla="*/ 108 w 64"/>
                    <a:gd name="T41" fmla="*/ 9 h 61"/>
                    <a:gd name="T42" fmla="*/ 108 w 64"/>
                    <a:gd name="T43" fmla="*/ 19 h 61"/>
                    <a:gd name="T44" fmla="*/ 108 w 64"/>
                    <a:gd name="T45" fmla="*/ 32 h 61"/>
                    <a:gd name="T46" fmla="*/ 127 w 64"/>
                    <a:gd name="T47" fmla="*/ 50 h 61"/>
                    <a:gd name="T48" fmla="*/ 222 w 64"/>
                    <a:gd name="T49" fmla="*/ 204 h 61"/>
                    <a:gd name="T50" fmla="*/ 298 w 64"/>
                    <a:gd name="T51" fmla="*/ 50 h 61"/>
                    <a:gd name="T52" fmla="*/ 298 w 64"/>
                    <a:gd name="T53" fmla="*/ 32 h 61"/>
                    <a:gd name="T54" fmla="*/ 317 w 64"/>
                    <a:gd name="T55" fmla="*/ 19 h 61"/>
                    <a:gd name="T56" fmla="*/ 298 w 64"/>
                    <a:gd name="T57" fmla="*/ 9 h 61"/>
                    <a:gd name="T58" fmla="*/ 298 w 64"/>
                    <a:gd name="T59" fmla="*/ 9 h 61"/>
                    <a:gd name="T60" fmla="*/ 286 w 64"/>
                    <a:gd name="T61" fmla="*/ 0 h 61"/>
                    <a:gd name="T62" fmla="*/ 273 w 64"/>
                    <a:gd name="T63" fmla="*/ 0 h 61"/>
                    <a:gd name="T64" fmla="*/ 273 w 64"/>
                    <a:gd name="T65" fmla="*/ 0 h 61"/>
                    <a:gd name="T66" fmla="*/ 273 w 64"/>
                    <a:gd name="T67" fmla="*/ 0 h 61"/>
                    <a:gd name="T68" fmla="*/ 273 w 64"/>
                    <a:gd name="T69" fmla="*/ 0 h 61"/>
                    <a:gd name="T70" fmla="*/ 381 w 64"/>
                    <a:gd name="T71" fmla="*/ 0 h 6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4"/>
                    <a:gd name="T109" fmla="*/ 0 h 61"/>
                    <a:gd name="T110" fmla="*/ 64 w 64"/>
                    <a:gd name="T111" fmla="*/ 61 h 6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4" h="61">
                      <a:moveTo>
                        <a:pt x="64" y="0"/>
                      </a:moveTo>
                      <a:lnTo>
                        <a:pt x="64" y="0"/>
                      </a:lnTo>
                      <a:lnTo>
                        <a:pt x="62" y="0"/>
                      </a:lnTo>
                      <a:lnTo>
                        <a:pt x="59" y="2"/>
                      </a:lnTo>
                      <a:lnTo>
                        <a:pt x="57" y="4"/>
                      </a:lnTo>
                      <a:lnTo>
                        <a:pt x="55" y="9"/>
                      </a:lnTo>
                      <a:lnTo>
                        <a:pt x="34" y="61"/>
                      </a:lnTo>
                      <a:lnTo>
                        <a:pt x="32" y="61"/>
                      </a:lnTo>
                      <a:lnTo>
                        <a:pt x="9" y="9"/>
                      </a:lnTo>
                      <a:lnTo>
                        <a:pt x="7" y="4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8" y="2"/>
                      </a:lnTo>
                      <a:lnTo>
                        <a:pt x="18" y="4"/>
                      </a:lnTo>
                      <a:lnTo>
                        <a:pt x="18" y="7"/>
                      </a:lnTo>
                      <a:lnTo>
                        <a:pt x="21" y="11"/>
                      </a:lnTo>
                      <a:lnTo>
                        <a:pt x="37" y="45"/>
                      </a:lnTo>
                      <a:lnTo>
                        <a:pt x="50" y="11"/>
                      </a:lnTo>
                      <a:lnTo>
                        <a:pt x="50" y="7"/>
                      </a:lnTo>
                      <a:lnTo>
                        <a:pt x="53" y="4"/>
                      </a:lnTo>
                      <a:lnTo>
                        <a:pt x="50" y="2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8" name="Freeform 37"/>
                <p:cNvSpPr>
                  <a:spLocks noEditPoints="1"/>
                </p:cNvSpPr>
                <p:nvPr/>
              </p:nvSpPr>
              <p:spPr bwMode="auto">
                <a:xfrm>
                  <a:off x="2918" y="1717"/>
                  <a:ext cx="53" cy="63"/>
                </a:xfrm>
                <a:custGeom>
                  <a:avLst/>
                  <a:gdLst>
                    <a:gd name="T0" fmla="*/ 42 w 34"/>
                    <a:gd name="T1" fmla="*/ 73 h 43"/>
                    <a:gd name="T2" fmla="*/ 53 w 34"/>
                    <a:gd name="T3" fmla="*/ 107 h 43"/>
                    <a:gd name="T4" fmla="*/ 73 w 34"/>
                    <a:gd name="T5" fmla="*/ 138 h 43"/>
                    <a:gd name="T6" fmla="*/ 95 w 34"/>
                    <a:gd name="T7" fmla="*/ 157 h 43"/>
                    <a:gd name="T8" fmla="*/ 136 w 34"/>
                    <a:gd name="T9" fmla="*/ 157 h 43"/>
                    <a:gd name="T10" fmla="*/ 148 w 34"/>
                    <a:gd name="T11" fmla="*/ 157 h 43"/>
                    <a:gd name="T12" fmla="*/ 178 w 34"/>
                    <a:gd name="T13" fmla="*/ 148 h 43"/>
                    <a:gd name="T14" fmla="*/ 190 w 34"/>
                    <a:gd name="T15" fmla="*/ 138 h 43"/>
                    <a:gd name="T16" fmla="*/ 201 w 34"/>
                    <a:gd name="T17" fmla="*/ 116 h 43"/>
                    <a:gd name="T18" fmla="*/ 201 w 34"/>
                    <a:gd name="T19" fmla="*/ 116 h 43"/>
                    <a:gd name="T20" fmla="*/ 190 w 34"/>
                    <a:gd name="T21" fmla="*/ 148 h 43"/>
                    <a:gd name="T22" fmla="*/ 178 w 34"/>
                    <a:gd name="T23" fmla="*/ 180 h 43"/>
                    <a:gd name="T24" fmla="*/ 148 w 34"/>
                    <a:gd name="T25" fmla="*/ 189 h 43"/>
                    <a:gd name="T26" fmla="*/ 108 w 34"/>
                    <a:gd name="T27" fmla="*/ 198 h 43"/>
                    <a:gd name="T28" fmla="*/ 73 w 34"/>
                    <a:gd name="T29" fmla="*/ 189 h 43"/>
                    <a:gd name="T30" fmla="*/ 42 w 34"/>
                    <a:gd name="T31" fmla="*/ 170 h 43"/>
                    <a:gd name="T32" fmla="*/ 12 w 34"/>
                    <a:gd name="T33" fmla="*/ 138 h 43"/>
                    <a:gd name="T34" fmla="*/ 0 w 34"/>
                    <a:gd name="T35" fmla="*/ 97 h 43"/>
                    <a:gd name="T36" fmla="*/ 0 w 34"/>
                    <a:gd name="T37" fmla="*/ 73 h 43"/>
                    <a:gd name="T38" fmla="*/ 12 w 34"/>
                    <a:gd name="T39" fmla="*/ 41 h 43"/>
                    <a:gd name="T40" fmla="*/ 42 w 34"/>
                    <a:gd name="T41" fmla="*/ 22 h 43"/>
                    <a:gd name="T42" fmla="*/ 73 w 34"/>
                    <a:gd name="T43" fmla="*/ 9 h 43"/>
                    <a:gd name="T44" fmla="*/ 108 w 34"/>
                    <a:gd name="T45" fmla="*/ 0 h 43"/>
                    <a:gd name="T46" fmla="*/ 148 w 34"/>
                    <a:gd name="T47" fmla="*/ 0 h 43"/>
                    <a:gd name="T48" fmla="*/ 178 w 34"/>
                    <a:gd name="T49" fmla="*/ 22 h 43"/>
                    <a:gd name="T50" fmla="*/ 201 w 34"/>
                    <a:gd name="T51" fmla="*/ 41 h 43"/>
                    <a:gd name="T52" fmla="*/ 201 w 34"/>
                    <a:gd name="T53" fmla="*/ 73 h 43"/>
                    <a:gd name="T54" fmla="*/ 42 w 34"/>
                    <a:gd name="T55" fmla="*/ 73 h 43"/>
                    <a:gd name="T56" fmla="*/ 42 w 34"/>
                    <a:gd name="T57" fmla="*/ 66 h 43"/>
                    <a:gd name="T58" fmla="*/ 148 w 34"/>
                    <a:gd name="T59" fmla="*/ 66 h 43"/>
                    <a:gd name="T60" fmla="*/ 148 w 34"/>
                    <a:gd name="T61" fmla="*/ 41 h 43"/>
                    <a:gd name="T62" fmla="*/ 148 w 34"/>
                    <a:gd name="T63" fmla="*/ 32 h 43"/>
                    <a:gd name="T64" fmla="*/ 136 w 34"/>
                    <a:gd name="T65" fmla="*/ 22 h 43"/>
                    <a:gd name="T66" fmla="*/ 123 w 34"/>
                    <a:gd name="T67" fmla="*/ 22 h 43"/>
                    <a:gd name="T68" fmla="*/ 108 w 34"/>
                    <a:gd name="T69" fmla="*/ 9 h 43"/>
                    <a:gd name="T70" fmla="*/ 95 w 34"/>
                    <a:gd name="T71" fmla="*/ 9 h 43"/>
                    <a:gd name="T72" fmla="*/ 83 w 34"/>
                    <a:gd name="T73" fmla="*/ 9 h 43"/>
                    <a:gd name="T74" fmla="*/ 73 w 34"/>
                    <a:gd name="T75" fmla="*/ 22 h 43"/>
                    <a:gd name="T76" fmla="*/ 53 w 34"/>
                    <a:gd name="T77" fmla="*/ 41 h 43"/>
                    <a:gd name="T78" fmla="*/ 42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7" y="16"/>
                      </a:moveTo>
                      <a:lnTo>
                        <a:pt x="9" y="23"/>
                      </a:lnTo>
                      <a:lnTo>
                        <a:pt x="12" y="30"/>
                      </a:lnTo>
                      <a:lnTo>
                        <a:pt x="16" y="34"/>
                      </a:lnTo>
                      <a:lnTo>
                        <a:pt x="23" y="34"/>
                      </a:lnTo>
                      <a:lnTo>
                        <a:pt x="25" y="34"/>
                      </a:lnTo>
                      <a:lnTo>
                        <a:pt x="30" y="32"/>
                      </a:lnTo>
                      <a:lnTo>
                        <a:pt x="32" y="30"/>
                      </a:lnTo>
                      <a:lnTo>
                        <a:pt x="34" y="25"/>
                      </a:lnTo>
                      <a:lnTo>
                        <a:pt x="32" y="32"/>
                      </a:lnTo>
                      <a:lnTo>
                        <a:pt x="30" y="39"/>
                      </a:lnTo>
                      <a:lnTo>
                        <a:pt x="25" y="41"/>
                      </a:lnTo>
                      <a:lnTo>
                        <a:pt x="18" y="43"/>
                      </a:lnTo>
                      <a:lnTo>
                        <a:pt x="12" y="41"/>
                      </a:lnTo>
                      <a:lnTo>
                        <a:pt x="7" y="37"/>
                      </a:lnTo>
                      <a:lnTo>
                        <a:pt x="2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2" y="9"/>
                      </a:lnTo>
                      <a:lnTo>
                        <a:pt x="7" y="5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30" y="5"/>
                      </a:lnTo>
                      <a:lnTo>
                        <a:pt x="34" y="9"/>
                      </a:lnTo>
                      <a:lnTo>
                        <a:pt x="34" y="16"/>
                      </a:lnTo>
                      <a:lnTo>
                        <a:pt x="7" y="16"/>
                      </a:lnTo>
                      <a:close/>
                      <a:moveTo>
                        <a:pt x="7" y="14"/>
                      </a:moveTo>
                      <a:lnTo>
                        <a:pt x="25" y="14"/>
                      </a:ln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2" y="5"/>
                      </a:lnTo>
                      <a:lnTo>
                        <a:pt x="9" y="9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19" name="Freeform 38"/>
                <p:cNvSpPr>
                  <a:spLocks/>
                </p:cNvSpPr>
                <p:nvPr/>
              </p:nvSpPr>
              <p:spPr bwMode="auto">
                <a:xfrm>
                  <a:off x="2978" y="1717"/>
                  <a:ext cx="48" cy="60"/>
                </a:xfrm>
                <a:custGeom>
                  <a:avLst/>
                  <a:gdLst>
                    <a:gd name="T0" fmla="*/ 90 w 30"/>
                    <a:gd name="T1" fmla="*/ 0 h 41"/>
                    <a:gd name="T2" fmla="*/ 90 w 30"/>
                    <a:gd name="T3" fmla="*/ 41 h 41"/>
                    <a:gd name="T4" fmla="*/ 118 w 30"/>
                    <a:gd name="T5" fmla="*/ 22 h 41"/>
                    <a:gd name="T6" fmla="*/ 131 w 30"/>
                    <a:gd name="T7" fmla="*/ 0 h 41"/>
                    <a:gd name="T8" fmla="*/ 163 w 30"/>
                    <a:gd name="T9" fmla="*/ 0 h 41"/>
                    <a:gd name="T10" fmla="*/ 176 w 30"/>
                    <a:gd name="T11" fmla="*/ 0 h 41"/>
                    <a:gd name="T12" fmla="*/ 197 w 30"/>
                    <a:gd name="T13" fmla="*/ 9 h 41"/>
                    <a:gd name="T14" fmla="*/ 197 w 30"/>
                    <a:gd name="T15" fmla="*/ 9 h 41"/>
                    <a:gd name="T16" fmla="*/ 197 w 30"/>
                    <a:gd name="T17" fmla="*/ 22 h 41"/>
                    <a:gd name="T18" fmla="*/ 197 w 30"/>
                    <a:gd name="T19" fmla="*/ 32 h 41"/>
                    <a:gd name="T20" fmla="*/ 197 w 30"/>
                    <a:gd name="T21" fmla="*/ 41 h 41"/>
                    <a:gd name="T22" fmla="*/ 176 w 30"/>
                    <a:gd name="T23" fmla="*/ 41 h 41"/>
                    <a:gd name="T24" fmla="*/ 176 w 30"/>
                    <a:gd name="T25" fmla="*/ 41 h 41"/>
                    <a:gd name="T26" fmla="*/ 163 w 30"/>
                    <a:gd name="T27" fmla="*/ 41 h 41"/>
                    <a:gd name="T28" fmla="*/ 150 w 30"/>
                    <a:gd name="T29" fmla="*/ 41 h 41"/>
                    <a:gd name="T30" fmla="*/ 131 w 30"/>
                    <a:gd name="T31" fmla="*/ 32 h 41"/>
                    <a:gd name="T32" fmla="*/ 131 w 30"/>
                    <a:gd name="T33" fmla="*/ 32 h 41"/>
                    <a:gd name="T34" fmla="*/ 118 w 30"/>
                    <a:gd name="T35" fmla="*/ 32 h 41"/>
                    <a:gd name="T36" fmla="*/ 118 w 30"/>
                    <a:gd name="T37" fmla="*/ 32 h 41"/>
                    <a:gd name="T38" fmla="*/ 107 w 30"/>
                    <a:gd name="T39" fmla="*/ 41 h 41"/>
                    <a:gd name="T40" fmla="*/ 90 w 30"/>
                    <a:gd name="T41" fmla="*/ 61 h 41"/>
                    <a:gd name="T42" fmla="*/ 90 w 30"/>
                    <a:gd name="T43" fmla="*/ 148 h 41"/>
                    <a:gd name="T44" fmla="*/ 90 w 30"/>
                    <a:gd name="T45" fmla="*/ 157 h 41"/>
                    <a:gd name="T46" fmla="*/ 107 w 30"/>
                    <a:gd name="T47" fmla="*/ 170 h 41"/>
                    <a:gd name="T48" fmla="*/ 107 w 30"/>
                    <a:gd name="T49" fmla="*/ 177 h 41"/>
                    <a:gd name="T50" fmla="*/ 118 w 30"/>
                    <a:gd name="T51" fmla="*/ 177 h 41"/>
                    <a:gd name="T52" fmla="*/ 118 w 30"/>
                    <a:gd name="T53" fmla="*/ 189 h 41"/>
                    <a:gd name="T54" fmla="*/ 131 w 30"/>
                    <a:gd name="T55" fmla="*/ 189 h 41"/>
                    <a:gd name="T56" fmla="*/ 131 w 30"/>
                    <a:gd name="T57" fmla="*/ 189 h 41"/>
                    <a:gd name="T58" fmla="*/ 0 w 30"/>
                    <a:gd name="T59" fmla="*/ 189 h 41"/>
                    <a:gd name="T60" fmla="*/ 0 w 30"/>
                    <a:gd name="T61" fmla="*/ 189 h 41"/>
                    <a:gd name="T62" fmla="*/ 13 w 30"/>
                    <a:gd name="T63" fmla="*/ 189 h 41"/>
                    <a:gd name="T64" fmla="*/ 26 w 30"/>
                    <a:gd name="T65" fmla="*/ 177 h 41"/>
                    <a:gd name="T66" fmla="*/ 26 w 30"/>
                    <a:gd name="T67" fmla="*/ 177 h 41"/>
                    <a:gd name="T68" fmla="*/ 46 w 30"/>
                    <a:gd name="T69" fmla="*/ 170 h 41"/>
                    <a:gd name="T70" fmla="*/ 46 w 30"/>
                    <a:gd name="T71" fmla="*/ 157 h 41"/>
                    <a:gd name="T72" fmla="*/ 46 w 30"/>
                    <a:gd name="T73" fmla="*/ 148 h 41"/>
                    <a:gd name="T74" fmla="*/ 46 w 30"/>
                    <a:gd name="T75" fmla="*/ 73 h 41"/>
                    <a:gd name="T76" fmla="*/ 46 w 30"/>
                    <a:gd name="T77" fmla="*/ 50 h 41"/>
                    <a:gd name="T78" fmla="*/ 46 w 30"/>
                    <a:gd name="T79" fmla="*/ 32 h 41"/>
                    <a:gd name="T80" fmla="*/ 46 w 30"/>
                    <a:gd name="T81" fmla="*/ 32 h 41"/>
                    <a:gd name="T82" fmla="*/ 26 w 30"/>
                    <a:gd name="T83" fmla="*/ 22 h 41"/>
                    <a:gd name="T84" fmla="*/ 26 w 30"/>
                    <a:gd name="T85" fmla="*/ 22 h 41"/>
                    <a:gd name="T86" fmla="*/ 26 w 30"/>
                    <a:gd name="T87" fmla="*/ 22 h 41"/>
                    <a:gd name="T88" fmla="*/ 13 w 30"/>
                    <a:gd name="T89" fmla="*/ 22 h 41"/>
                    <a:gd name="T90" fmla="*/ 0 w 30"/>
                    <a:gd name="T91" fmla="*/ 22 h 41"/>
                    <a:gd name="T92" fmla="*/ 0 w 30"/>
                    <a:gd name="T93" fmla="*/ 22 h 41"/>
                    <a:gd name="T94" fmla="*/ 74 w 30"/>
                    <a:gd name="T95" fmla="*/ 0 h 41"/>
                    <a:gd name="T96" fmla="*/ 90 w 30"/>
                    <a:gd name="T97" fmla="*/ 0 h 4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0"/>
                    <a:gd name="T148" fmla="*/ 0 h 41"/>
                    <a:gd name="T149" fmla="*/ 30 w 30"/>
                    <a:gd name="T150" fmla="*/ 41 h 4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0" h="41">
                      <a:moveTo>
                        <a:pt x="14" y="0"/>
                      </a:moveTo>
                      <a:lnTo>
                        <a:pt x="14" y="9"/>
                      </a:lnTo>
                      <a:lnTo>
                        <a:pt x="18" y="5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30" y="2"/>
                      </a:lnTo>
                      <a:lnTo>
                        <a:pt x="30" y="5"/>
                      </a:lnTo>
                      <a:lnTo>
                        <a:pt x="30" y="7"/>
                      </a:lnTo>
                      <a:lnTo>
                        <a:pt x="30" y="9"/>
                      </a:lnTo>
                      <a:lnTo>
                        <a:pt x="27" y="9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4" y="14"/>
                      </a:lnTo>
                      <a:lnTo>
                        <a:pt x="14" y="32"/>
                      </a:lnTo>
                      <a:lnTo>
                        <a:pt x="14" y="34"/>
                      </a:lnTo>
                      <a:lnTo>
                        <a:pt x="16" y="37"/>
                      </a:lnTo>
                      <a:lnTo>
                        <a:pt x="16" y="39"/>
                      </a:lnTo>
                      <a:lnTo>
                        <a:pt x="18" y="39"/>
                      </a:lnTo>
                      <a:lnTo>
                        <a:pt x="18" y="41"/>
                      </a:lnTo>
                      <a:lnTo>
                        <a:pt x="20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4" y="39"/>
                      </a:lnTo>
                      <a:lnTo>
                        <a:pt x="7" y="37"/>
                      </a:lnTo>
                      <a:lnTo>
                        <a:pt x="7" y="34"/>
                      </a:lnTo>
                      <a:lnTo>
                        <a:pt x="7" y="32"/>
                      </a:lnTo>
                      <a:lnTo>
                        <a:pt x="7" y="16"/>
                      </a:lnTo>
                      <a:lnTo>
                        <a:pt x="7" y="11"/>
                      </a:lnTo>
                      <a:lnTo>
                        <a:pt x="7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0" name="Freeform 39"/>
                <p:cNvSpPr>
                  <a:spLocks noEditPoints="1"/>
                </p:cNvSpPr>
                <p:nvPr/>
              </p:nvSpPr>
              <p:spPr bwMode="auto">
                <a:xfrm>
                  <a:off x="3030" y="1683"/>
                  <a:ext cx="63" cy="97"/>
                </a:xfrm>
                <a:custGeom>
                  <a:avLst/>
                  <a:gdLst>
                    <a:gd name="T0" fmla="*/ 61 w 41"/>
                    <a:gd name="T1" fmla="*/ 148 h 66"/>
                    <a:gd name="T2" fmla="*/ 89 w 41"/>
                    <a:gd name="T3" fmla="*/ 129 h 66"/>
                    <a:gd name="T4" fmla="*/ 114 w 41"/>
                    <a:gd name="T5" fmla="*/ 107 h 66"/>
                    <a:gd name="T6" fmla="*/ 137 w 41"/>
                    <a:gd name="T7" fmla="*/ 107 h 66"/>
                    <a:gd name="T8" fmla="*/ 177 w 41"/>
                    <a:gd name="T9" fmla="*/ 107 h 66"/>
                    <a:gd name="T10" fmla="*/ 201 w 41"/>
                    <a:gd name="T11" fmla="*/ 129 h 66"/>
                    <a:gd name="T12" fmla="*/ 217 w 41"/>
                    <a:gd name="T13" fmla="*/ 157 h 66"/>
                    <a:gd name="T14" fmla="*/ 229 w 41"/>
                    <a:gd name="T15" fmla="*/ 207 h 66"/>
                    <a:gd name="T16" fmla="*/ 229 w 41"/>
                    <a:gd name="T17" fmla="*/ 225 h 66"/>
                    <a:gd name="T18" fmla="*/ 217 w 41"/>
                    <a:gd name="T19" fmla="*/ 257 h 66"/>
                    <a:gd name="T20" fmla="*/ 189 w 41"/>
                    <a:gd name="T21" fmla="*/ 279 h 66"/>
                    <a:gd name="T22" fmla="*/ 149 w 41"/>
                    <a:gd name="T23" fmla="*/ 298 h 66"/>
                    <a:gd name="T24" fmla="*/ 114 w 41"/>
                    <a:gd name="T25" fmla="*/ 309 h 66"/>
                    <a:gd name="T26" fmla="*/ 89 w 41"/>
                    <a:gd name="T27" fmla="*/ 298 h 66"/>
                    <a:gd name="T28" fmla="*/ 61 w 41"/>
                    <a:gd name="T29" fmla="*/ 298 h 66"/>
                    <a:gd name="T30" fmla="*/ 52 w 41"/>
                    <a:gd name="T31" fmla="*/ 290 h 66"/>
                    <a:gd name="T32" fmla="*/ 22 w 41"/>
                    <a:gd name="T33" fmla="*/ 290 h 66"/>
                    <a:gd name="T34" fmla="*/ 22 w 41"/>
                    <a:gd name="T35" fmla="*/ 88 h 66"/>
                    <a:gd name="T36" fmla="*/ 22 w 41"/>
                    <a:gd name="T37" fmla="*/ 56 h 66"/>
                    <a:gd name="T38" fmla="*/ 22 w 41"/>
                    <a:gd name="T39" fmla="*/ 41 h 66"/>
                    <a:gd name="T40" fmla="*/ 22 w 41"/>
                    <a:gd name="T41" fmla="*/ 32 h 66"/>
                    <a:gd name="T42" fmla="*/ 22 w 41"/>
                    <a:gd name="T43" fmla="*/ 32 h 66"/>
                    <a:gd name="T44" fmla="*/ 12 w 41"/>
                    <a:gd name="T45" fmla="*/ 32 h 66"/>
                    <a:gd name="T46" fmla="*/ 12 w 41"/>
                    <a:gd name="T47" fmla="*/ 22 h 66"/>
                    <a:gd name="T48" fmla="*/ 12 w 41"/>
                    <a:gd name="T49" fmla="*/ 32 h 66"/>
                    <a:gd name="T50" fmla="*/ 0 w 41"/>
                    <a:gd name="T51" fmla="*/ 32 h 66"/>
                    <a:gd name="T52" fmla="*/ 0 w 41"/>
                    <a:gd name="T53" fmla="*/ 22 h 66"/>
                    <a:gd name="T54" fmla="*/ 61 w 41"/>
                    <a:gd name="T55" fmla="*/ 0 h 66"/>
                    <a:gd name="T56" fmla="*/ 61 w 41"/>
                    <a:gd name="T57" fmla="*/ 0 h 66"/>
                    <a:gd name="T58" fmla="*/ 61 w 41"/>
                    <a:gd name="T59" fmla="*/ 148 h 66"/>
                    <a:gd name="T60" fmla="*/ 61 w 41"/>
                    <a:gd name="T61" fmla="*/ 157 h 66"/>
                    <a:gd name="T62" fmla="*/ 61 w 41"/>
                    <a:gd name="T63" fmla="*/ 266 h 66"/>
                    <a:gd name="T64" fmla="*/ 89 w 41"/>
                    <a:gd name="T65" fmla="*/ 279 h 66"/>
                    <a:gd name="T66" fmla="*/ 101 w 41"/>
                    <a:gd name="T67" fmla="*/ 290 h 66"/>
                    <a:gd name="T68" fmla="*/ 114 w 41"/>
                    <a:gd name="T69" fmla="*/ 290 h 66"/>
                    <a:gd name="T70" fmla="*/ 128 w 41"/>
                    <a:gd name="T71" fmla="*/ 290 h 66"/>
                    <a:gd name="T72" fmla="*/ 149 w 41"/>
                    <a:gd name="T73" fmla="*/ 290 h 66"/>
                    <a:gd name="T74" fmla="*/ 163 w 41"/>
                    <a:gd name="T75" fmla="*/ 266 h 66"/>
                    <a:gd name="T76" fmla="*/ 177 w 41"/>
                    <a:gd name="T77" fmla="*/ 248 h 66"/>
                    <a:gd name="T78" fmla="*/ 189 w 41"/>
                    <a:gd name="T79" fmla="*/ 216 h 66"/>
                    <a:gd name="T80" fmla="*/ 177 w 41"/>
                    <a:gd name="T81" fmla="*/ 181 h 66"/>
                    <a:gd name="T82" fmla="*/ 163 w 41"/>
                    <a:gd name="T83" fmla="*/ 157 h 66"/>
                    <a:gd name="T84" fmla="*/ 137 w 41"/>
                    <a:gd name="T85" fmla="*/ 141 h 66"/>
                    <a:gd name="T86" fmla="*/ 128 w 41"/>
                    <a:gd name="T87" fmla="*/ 141 h 66"/>
                    <a:gd name="T88" fmla="*/ 114 w 41"/>
                    <a:gd name="T89" fmla="*/ 141 h 66"/>
                    <a:gd name="T90" fmla="*/ 101 w 41"/>
                    <a:gd name="T91" fmla="*/ 141 h 66"/>
                    <a:gd name="T92" fmla="*/ 89 w 41"/>
                    <a:gd name="T93" fmla="*/ 148 h 66"/>
                    <a:gd name="T94" fmla="*/ 61 w 41"/>
                    <a:gd name="T95" fmla="*/ 157 h 6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1"/>
                    <a:gd name="T145" fmla="*/ 0 h 66"/>
                    <a:gd name="T146" fmla="*/ 41 w 41"/>
                    <a:gd name="T147" fmla="*/ 66 h 6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1" h="66">
                      <a:moveTo>
                        <a:pt x="11" y="32"/>
                      </a:moveTo>
                      <a:lnTo>
                        <a:pt x="16" y="28"/>
                      </a:lnTo>
                      <a:lnTo>
                        <a:pt x="20" y="23"/>
                      </a:lnTo>
                      <a:lnTo>
                        <a:pt x="25" y="23"/>
                      </a:lnTo>
                      <a:lnTo>
                        <a:pt x="32" y="23"/>
                      </a:lnTo>
                      <a:lnTo>
                        <a:pt x="36" y="28"/>
                      </a:lnTo>
                      <a:lnTo>
                        <a:pt x="39" y="34"/>
                      </a:lnTo>
                      <a:lnTo>
                        <a:pt x="41" y="44"/>
                      </a:lnTo>
                      <a:lnTo>
                        <a:pt x="41" y="48"/>
                      </a:lnTo>
                      <a:lnTo>
                        <a:pt x="39" y="55"/>
                      </a:lnTo>
                      <a:lnTo>
                        <a:pt x="34" y="60"/>
                      </a:lnTo>
                      <a:lnTo>
                        <a:pt x="27" y="64"/>
                      </a:lnTo>
                      <a:lnTo>
                        <a:pt x="20" y="66"/>
                      </a:lnTo>
                      <a:lnTo>
                        <a:pt x="16" y="64"/>
                      </a:lnTo>
                      <a:lnTo>
                        <a:pt x="11" y="64"/>
                      </a:lnTo>
                      <a:lnTo>
                        <a:pt x="9" y="62"/>
                      </a:lnTo>
                      <a:lnTo>
                        <a:pt x="4" y="62"/>
                      </a:lnTo>
                      <a:lnTo>
                        <a:pt x="4" y="19"/>
                      </a:lnTo>
                      <a:lnTo>
                        <a:pt x="4" y="12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1" y="32"/>
                      </a:lnTo>
                      <a:close/>
                      <a:moveTo>
                        <a:pt x="11" y="34"/>
                      </a:moveTo>
                      <a:lnTo>
                        <a:pt x="11" y="57"/>
                      </a:lnTo>
                      <a:lnTo>
                        <a:pt x="16" y="60"/>
                      </a:lnTo>
                      <a:lnTo>
                        <a:pt x="18" y="62"/>
                      </a:lnTo>
                      <a:lnTo>
                        <a:pt x="20" y="62"/>
                      </a:lnTo>
                      <a:lnTo>
                        <a:pt x="23" y="62"/>
                      </a:lnTo>
                      <a:lnTo>
                        <a:pt x="27" y="62"/>
                      </a:lnTo>
                      <a:lnTo>
                        <a:pt x="29" y="57"/>
                      </a:lnTo>
                      <a:lnTo>
                        <a:pt x="32" y="53"/>
                      </a:lnTo>
                      <a:lnTo>
                        <a:pt x="34" y="46"/>
                      </a:lnTo>
                      <a:lnTo>
                        <a:pt x="32" y="39"/>
                      </a:lnTo>
                      <a:lnTo>
                        <a:pt x="29" y="34"/>
                      </a:lnTo>
                      <a:lnTo>
                        <a:pt x="25" y="30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30"/>
                      </a:lnTo>
                      <a:lnTo>
                        <a:pt x="16" y="32"/>
                      </a:lnTo>
                      <a:lnTo>
                        <a:pt x="11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1" name="Freeform 40"/>
                <p:cNvSpPr>
                  <a:spLocks noEditPoints="1"/>
                </p:cNvSpPr>
                <p:nvPr/>
              </p:nvSpPr>
              <p:spPr bwMode="auto">
                <a:xfrm>
                  <a:off x="3207" y="1691"/>
                  <a:ext cx="93" cy="86"/>
                </a:xfrm>
                <a:custGeom>
                  <a:avLst/>
                  <a:gdLst>
                    <a:gd name="T0" fmla="*/ 0 w 59"/>
                    <a:gd name="T1" fmla="*/ 265 h 59"/>
                    <a:gd name="T2" fmla="*/ 0 w 59"/>
                    <a:gd name="T3" fmla="*/ 265 h 59"/>
                    <a:gd name="T4" fmla="*/ 13 w 59"/>
                    <a:gd name="T5" fmla="*/ 265 h 59"/>
                    <a:gd name="T6" fmla="*/ 22 w 59"/>
                    <a:gd name="T7" fmla="*/ 265 h 59"/>
                    <a:gd name="T8" fmla="*/ 43 w 59"/>
                    <a:gd name="T9" fmla="*/ 257 h 59"/>
                    <a:gd name="T10" fmla="*/ 43 w 59"/>
                    <a:gd name="T11" fmla="*/ 249 h 59"/>
                    <a:gd name="T12" fmla="*/ 43 w 59"/>
                    <a:gd name="T13" fmla="*/ 226 h 59"/>
                    <a:gd name="T14" fmla="*/ 43 w 59"/>
                    <a:gd name="T15" fmla="*/ 41 h 59"/>
                    <a:gd name="T16" fmla="*/ 43 w 59"/>
                    <a:gd name="T17" fmla="*/ 19 h 59"/>
                    <a:gd name="T18" fmla="*/ 43 w 59"/>
                    <a:gd name="T19" fmla="*/ 9 h 59"/>
                    <a:gd name="T20" fmla="*/ 22 w 59"/>
                    <a:gd name="T21" fmla="*/ 0 h 59"/>
                    <a:gd name="T22" fmla="*/ 13 w 59"/>
                    <a:gd name="T23" fmla="*/ 0 h 59"/>
                    <a:gd name="T24" fmla="*/ 0 w 59"/>
                    <a:gd name="T25" fmla="*/ 0 h 59"/>
                    <a:gd name="T26" fmla="*/ 0 w 59"/>
                    <a:gd name="T27" fmla="*/ 0 h 59"/>
                    <a:gd name="T28" fmla="*/ 137 w 59"/>
                    <a:gd name="T29" fmla="*/ 0 h 59"/>
                    <a:gd name="T30" fmla="*/ 197 w 59"/>
                    <a:gd name="T31" fmla="*/ 0 h 59"/>
                    <a:gd name="T32" fmla="*/ 236 w 59"/>
                    <a:gd name="T33" fmla="*/ 0 h 59"/>
                    <a:gd name="T34" fmla="*/ 266 w 59"/>
                    <a:gd name="T35" fmla="*/ 9 h 59"/>
                    <a:gd name="T36" fmla="*/ 311 w 59"/>
                    <a:gd name="T37" fmla="*/ 32 h 59"/>
                    <a:gd name="T38" fmla="*/ 333 w 59"/>
                    <a:gd name="T39" fmla="*/ 50 h 59"/>
                    <a:gd name="T40" fmla="*/ 366 w 59"/>
                    <a:gd name="T41" fmla="*/ 89 h 59"/>
                    <a:gd name="T42" fmla="*/ 366 w 59"/>
                    <a:gd name="T43" fmla="*/ 130 h 59"/>
                    <a:gd name="T44" fmla="*/ 366 w 59"/>
                    <a:gd name="T45" fmla="*/ 162 h 59"/>
                    <a:gd name="T46" fmla="*/ 353 w 59"/>
                    <a:gd name="T47" fmla="*/ 195 h 59"/>
                    <a:gd name="T48" fmla="*/ 320 w 59"/>
                    <a:gd name="T49" fmla="*/ 226 h 59"/>
                    <a:gd name="T50" fmla="*/ 279 w 59"/>
                    <a:gd name="T51" fmla="*/ 249 h 59"/>
                    <a:gd name="T52" fmla="*/ 224 w 59"/>
                    <a:gd name="T53" fmla="*/ 265 h 59"/>
                    <a:gd name="T54" fmla="*/ 151 w 59"/>
                    <a:gd name="T55" fmla="*/ 265 h 59"/>
                    <a:gd name="T56" fmla="*/ 0 w 59"/>
                    <a:gd name="T57" fmla="*/ 265 h 59"/>
                    <a:gd name="T58" fmla="*/ 96 w 59"/>
                    <a:gd name="T59" fmla="*/ 249 h 59"/>
                    <a:gd name="T60" fmla="*/ 125 w 59"/>
                    <a:gd name="T61" fmla="*/ 257 h 59"/>
                    <a:gd name="T62" fmla="*/ 151 w 59"/>
                    <a:gd name="T63" fmla="*/ 257 h 59"/>
                    <a:gd name="T64" fmla="*/ 197 w 59"/>
                    <a:gd name="T65" fmla="*/ 257 h 59"/>
                    <a:gd name="T66" fmla="*/ 236 w 59"/>
                    <a:gd name="T67" fmla="*/ 249 h 59"/>
                    <a:gd name="T68" fmla="*/ 266 w 59"/>
                    <a:gd name="T69" fmla="*/ 226 h 59"/>
                    <a:gd name="T70" fmla="*/ 279 w 59"/>
                    <a:gd name="T71" fmla="*/ 195 h 59"/>
                    <a:gd name="T72" fmla="*/ 298 w 59"/>
                    <a:gd name="T73" fmla="*/ 162 h 59"/>
                    <a:gd name="T74" fmla="*/ 311 w 59"/>
                    <a:gd name="T75" fmla="*/ 130 h 59"/>
                    <a:gd name="T76" fmla="*/ 298 w 59"/>
                    <a:gd name="T77" fmla="*/ 89 h 59"/>
                    <a:gd name="T78" fmla="*/ 279 w 59"/>
                    <a:gd name="T79" fmla="*/ 61 h 59"/>
                    <a:gd name="T80" fmla="*/ 266 w 59"/>
                    <a:gd name="T81" fmla="*/ 41 h 59"/>
                    <a:gd name="T82" fmla="*/ 236 w 59"/>
                    <a:gd name="T83" fmla="*/ 19 h 59"/>
                    <a:gd name="T84" fmla="*/ 197 w 59"/>
                    <a:gd name="T85" fmla="*/ 9 h 59"/>
                    <a:gd name="T86" fmla="*/ 151 w 59"/>
                    <a:gd name="T87" fmla="*/ 9 h 59"/>
                    <a:gd name="T88" fmla="*/ 125 w 59"/>
                    <a:gd name="T89" fmla="*/ 9 h 59"/>
                    <a:gd name="T90" fmla="*/ 96 w 59"/>
                    <a:gd name="T91" fmla="*/ 9 h 59"/>
                    <a:gd name="T92" fmla="*/ 96 w 59"/>
                    <a:gd name="T93" fmla="*/ 249 h 5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9"/>
                    <a:gd name="T142" fmla="*/ 0 h 59"/>
                    <a:gd name="T143" fmla="*/ 59 w 59"/>
                    <a:gd name="T144" fmla="*/ 59 h 5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9" h="59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4" y="59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7" y="50"/>
                      </a:lnTo>
                      <a:lnTo>
                        <a:pt x="7" y="9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38" y="0"/>
                      </a:lnTo>
                      <a:lnTo>
                        <a:pt x="43" y="2"/>
                      </a:lnTo>
                      <a:lnTo>
                        <a:pt x="50" y="7"/>
                      </a:lnTo>
                      <a:lnTo>
                        <a:pt x="54" y="11"/>
                      </a:lnTo>
                      <a:lnTo>
                        <a:pt x="59" y="20"/>
                      </a:lnTo>
                      <a:lnTo>
                        <a:pt x="59" y="29"/>
                      </a:lnTo>
                      <a:lnTo>
                        <a:pt x="59" y="36"/>
                      </a:lnTo>
                      <a:lnTo>
                        <a:pt x="57" y="43"/>
                      </a:lnTo>
                      <a:lnTo>
                        <a:pt x="52" y="50"/>
                      </a:lnTo>
                      <a:lnTo>
                        <a:pt x="45" y="55"/>
                      </a:lnTo>
                      <a:lnTo>
                        <a:pt x="36" y="59"/>
                      </a:lnTo>
                      <a:lnTo>
                        <a:pt x="25" y="59"/>
                      </a:lnTo>
                      <a:lnTo>
                        <a:pt x="0" y="59"/>
                      </a:lnTo>
                      <a:close/>
                      <a:moveTo>
                        <a:pt x="16" y="55"/>
                      </a:moveTo>
                      <a:lnTo>
                        <a:pt x="20" y="57"/>
                      </a:lnTo>
                      <a:lnTo>
                        <a:pt x="25" y="57"/>
                      </a:lnTo>
                      <a:lnTo>
                        <a:pt x="32" y="57"/>
                      </a:lnTo>
                      <a:lnTo>
                        <a:pt x="38" y="55"/>
                      </a:lnTo>
                      <a:lnTo>
                        <a:pt x="43" y="50"/>
                      </a:lnTo>
                      <a:lnTo>
                        <a:pt x="45" y="43"/>
                      </a:lnTo>
                      <a:lnTo>
                        <a:pt x="48" y="36"/>
                      </a:lnTo>
                      <a:lnTo>
                        <a:pt x="50" y="29"/>
                      </a:lnTo>
                      <a:lnTo>
                        <a:pt x="48" y="20"/>
                      </a:lnTo>
                      <a:lnTo>
                        <a:pt x="45" y="14"/>
                      </a:lnTo>
                      <a:lnTo>
                        <a:pt x="43" y="9"/>
                      </a:lnTo>
                      <a:lnTo>
                        <a:pt x="38" y="4"/>
                      </a:lnTo>
                      <a:lnTo>
                        <a:pt x="32" y="2"/>
                      </a:lnTo>
                      <a:lnTo>
                        <a:pt x="25" y="2"/>
                      </a:lnTo>
                      <a:lnTo>
                        <a:pt x="20" y="2"/>
                      </a:lnTo>
                      <a:lnTo>
                        <a:pt x="16" y="2"/>
                      </a:lnTo>
                      <a:lnTo>
                        <a:pt x="16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2" name="Freeform 41"/>
                <p:cNvSpPr>
                  <a:spLocks noEditPoints="1"/>
                </p:cNvSpPr>
                <p:nvPr/>
              </p:nvSpPr>
              <p:spPr bwMode="auto">
                <a:xfrm>
                  <a:off x="3311" y="1717"/>
                  <a:ext cx="54" cy="63"/>
                </a:xfrm>
                <a:custGeom>
                  <a:avLst/>
                  <a:gdLst>
                    <a:gd name="T0" fmla="*/ 43 w 34"/>
                    <a:gd name="T1" fmla="*/ 73 h 43"/>
                    <a:gd name="T2" fmla="*/ 56 w 34"/>
                    <a:gd name="T3" fmla="*/ 107 h 43"/>
                    <a:gd name="T4" fmla="*/ 68 w 34"/>
                    <a:gd name="T5" fmla="*/ 138 h 43"/>
                    <a:gd name="T6" fmla="*/ 102 w 34"/>
                    <a:gd name="T7" fmla="*/ 157 h 43"/>
                    <a:gd name="T8" fmla="*/ 149 w 34"/>
                    <a:gd name="T9" fmla="*/ 157 h 43"/>
                    <a:gd name="T10" fmla="*/ 162 w 34"/>
                    <a:gd name="T11" fmla="*/ 157 h 43"/>
                    <a:gd name="T12" fmla="*/ 184 w 34"/>
                    <a:gd name="T13" fmla="*/ 148 h 43"/>
                    <a:gd name="T14" fmla="*/ 205 w 34"/>
                    <a:gd name="T15" fmla="*/ 138 h 43"/>
                    <a:gd name="T16" fmla="*/ 218 w 34"/>
                    <a:gd name="T17" fmla="*/ 116 h 43"/>
                    <a:gd name="T18" fmla="*/ 218 w 34"/>
                    <a:gd name="T19" fmla="*/ 116 h 43"/>
                    <a:gd name="T20" fmla="*/ 205 w 34"/>
                    <a:gd name="T21" fmla="*/ 148 h 43"/>
                    <a:gd name="T22" fmla="*/ 184 w 34"/>
                    <a:gd name="T23" fmla="*/ 180 h 43"/>
                    <a:gd name="T24" fmla="*/ 162 w 34"/>
                    <a:gd name="T25" fmla="*/ 189 h 43"/>
                    <a:gd name="T26" fmla="*/ 116 w 34"/>
                    <a:gd name="T27" fmla="*/ 198 h 43"/>
                    <a:gd name="T28" fmla="*/ 68 w 34"/>
                    <a:gd name="T29" fmla="*/ 189 h 43"/>
                    <a:gd name="T30" fmla="*/ 25 w 34"/>
                    <a:gd name="T31" fmla="*/ 170 h 43"/>
                    <a:gd name="T32" fmla="*/ 13 w 34"/>
                    <a:gd name="T33" fmla="*/ 138 h 43"/>
                    <a:gd name="T34" fmla="*/ 0 w 34"/>
                    <a:gd name="T35" fmla="*/ 97 h 43"/>
                    <a:gd name="T36" fmla="*/ 0 w 34"/>
                    <a:gd name="T37" fmla="*/ 73 h 43"/>
                    <a:gd name="T38" fmla="*/ 13 w 34"/>
                    <a:gd name="T39" fmla="*/ 41 h 43"/>
                    <a:gd name="T40" fmla="*/ 25 w 34"/>
                    <a:gd name="T41" fmla="*/ 22 h 43"/>
                    <a:gd name="T42" fmla="*/ 68 w 34"/>
                    <a:gd name="T43" fmla="*/ 9 h 43"/>
                    <a:gd name="T44" fmla="*/ 116 w 34"/>
                    <a:gd name="T45" fmla="*/ 0 h 43"/>
                    <a:gd name="T46" fmla="*/ 162 w 34"/>
                    <a:gd name="T47" fmla="*/ 0 h 43"/>
                    <a:gd name="T48" fmla="*/ 184 w 34"/>
                    <a:gd name="T49" fmla="*/ 22 h 43"/>
                    <a:gd name="T50" fmla="*/ 218 w 34"/>
                    <a:gd name="T51" fmla="*/ 41 h 43"/>
                    <a:gd name="T52" fmla="*/ 218 w 34"/>
                    <a:gd name="T53" fmla="*/ 73 h 43"/>
                    <a:gd name="T54" fmla="*/ 43 w 34"/>
                    <a:gd name="T55" fmla="*/ 73 h 43"/>
                    <a:gd name="T56" fmla="*/ 43 w 34"/>
                    <a:gd name="T57" fmla="*/ 66 h 43"/>
                    <a:gd name="T58" fmla="*/ 162 w 34"/>
                    <a:gd name="T59" fmla="*/ 66 h 43"/>
                    <a:gd name="T60" fmla="*/ 162 w 34"/>
                    <a:gd name="T61" fmla="*/ 41 h 43"/>
                    <a:gd name="T62" fmla="*/ 162 w 34"/>
                    <a:gd name="T63" fmla="*/ 32 h 43"/>
                    <a:gd name="T64" fmla="*/ 149 w 34"/>
                    <a:gd name="T65" fmla="*/ 22 h 43"/>
                    <a:gd name="T66" fmla="*/ 129 w 34"/>
                    <a:gd name="T67" fmla="*/ 22 h 43"/>
                    <a:gd name="T68" fmla="*/ 116 w 34"/>
                    <a:gd name="T69" fmla="*/ 9 h 43"/>
                    <a:gd name="T70" fmla="*/ 102 w 34"/>
                    <a:gd name="T71" fmla="*/ 9 h 43"/>
                    <a:gd name="T72" fmla="*/ 83 w 34"/>
                    <a:gd name="T73" fmla="*/ 9 h 43"/>
                    <a:gd name="T74" fmla="*/ 68 w 34"/>
                    <a:gd name="T75" fmla="*/ 22 h 43"/>
                    <a:gd name="T76" fmla="*/ 56 w 34"/>
                    <a:gd name="T77" fmla="*/ 41 h 43"/>
                    <a:gd name="T78" fmla="*/ 43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7" y="16"/>
                      </a:moveTo>
                      <a:lnTo>
                        <a:pt x="9" y="23"/>
                      </a:lnTo>
                      <a:lnTo>
                        <a:pt x="11" y="30"/>
                      </a:lnTo>
                      <a:lnTo>
                        <a:pt x="16" y="34"/>
                      </a:lnTo>
                      <a:lnTo>
                        <a:pt x="23" y="34"/>
                      </a:lnTo>
                      <a:lnTo>
                        <a:pt x="25" y="34"/>
                      </a:lnTo>
                      <a:lnTo>
                        <a:pt x="29" y="32"/>
                      </a:lnTo>
                      <a:lnTo>
                        <a:pt x="32" y="30"/>
                      </a:lnTo>
                      <a:lnTo>
                        <a:pt x="34" y="25"/>
                      </a:lnTo>
                      <a:lnTo>
                        <a:pt x="32" y="32"/>
                      </a:lnTo>
                      <a:lnTo>
                        <a:pt x="29" y="39"/>
                      </a:lnTo>
                      <a:lnTo>
                        <a:pt x="25" y="41"/>
                      </a:lnTo>
                      <a:lnTo>
                        <a:pt x="18" y="43"/>
                      </a:lnTo>
                      <a:lnTo>
                        <a:pt x="11" y="41"/>
                      </a:lnTo>
                      <a:lnTo>
                        <a:pt x="4" y="37"/>
                      </a:lnTo>
                      <a:lnTo>
                        <a:pt x="2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2" y="9"/>
                      </a:lnTo>
                      <a:lnTo>
                        <a:pt x="4" y="5"/>
                      </a:lnTo>
                      <a:lnTo>
                        <a:pt x="11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29" y="5"/>
                      </a:lnTo>
                      <a:lnTo>
                        <a:pt x="34" y="9"/>
                      </a:lnTo>
                      <a:lnTo>
                        <a:pt x="34" y="16"/>
                      </a:lnTo>
                      <a:lnTo>
                        <a:pt x="7" y="16"/>
                      </a:lnTo>
                      <a:close/>
                      <a:moveTo>
                        <a:pt x="7" y="14"/>
                      </a:moveTo>
                      <a:lnTo>
                        <a:pt x="25" y="14"/>
                      </a:ln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3" y="5"/>
                      </a:lnTo>
                      <a:lnTo>
                        <a:pt x="20" y="5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3" y="2"/>
                      </a:lnTo>
                      <a:lnTo>
                        <a:pt x="11" y="5"/>
                      </a:lnTo>
                      <a:lnTo>
                        <a:pt x="9" y="9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3" name="Freeform 42"/>
                <p:cNvSpPr>
                  <a:spLocks/>
                </p:cNvSpPr>
                <p:nvPr/>
              </p:nvSpPr>
              <p:spPr bwMode="auto">
                <a:xfrm>
                  <a:off x="3371" y="1697"/>
                  <a:ext cx="39" cy="83"/>
                </a:xfrm>
                <a:custGeom>
                  <a:avLst/>
                  <a:gdLst>
                    <a:gd name="T0" fmla="*/ 83 w 25"/>
                    <a:gd name="T1" fmla="*/ 0 h 57"/>
                    <a:gd name="T2" fmla="*/ 83 w 25"/>
                    <a:gd name="T3" fmla="*/ 61 h 57"/>
                    <a:gd name="T4" fmla="*/ 136 w 25"/>
                    <a:gd name="T5" fmla="*/ 61 h 57"/>
                    <a:gd name="T6" fmla="*/ 136 w 25"/>
                    <a:gd name="T7" fmla="*/ 87 h 57"/>
                    <a:gd name="T8" fmla="*/ 83 w 25"/>
                    <a:gd name="T9" fmla="*/ 87 h 57"/>
                    <a:gd name="T10" fmla="*/ 83 w 25"/>
                    <a:gd name="T11" fmla="*/ 197 h 57"/>
                    <a:gd name="T12" fmla="*/ 83 w 25"/>
                    <a:gd name="T13" fmla="*/ 217 h 57"/>
                    <a:gd name="T14" fmla="*/ 95 w 25"/>
                    <a:gd name="T15" fmla="*/ 229 h 57"/>
                    <a:gd name="T16" fmla="*/ 95 w 25"/>
                    <a:gd name="T17" fmla="*/ 229 h 57"/>
                    <a:gd name="T18" fmla="*/ 114 w 25"/>
                    <a:gd name="T19" fmla="*/ 229 h 57"/>
                    <a:gd name="T20" fmla="*/ 125 w 25"/>
                    <a:gd name="T21" fmla="*/ 229 h 57"/>
                    <a:gd name="T22" fmla="*/ 125 w 25"/>
                    <a:gd name="T23" fmla="*/ 229 h 57"/>
                    <a:gd name="T24" fmla="*/ 136 w 25"/>
                    <a:gd name="T25" fmla="*/ 217 h 57"/>
                    <a:gd name="T26" fmla="*/ 136 w 25"/>
                    <a:gd name="T27" fmla="*/ 217 h 57"/>
                    <a:gd name="T28" fmla="*/ 148 w 25"/>
                    <a:gd name="T29" fmla="*/ 217 h 57"/>
                    <a:gd name="T30" fmla="*/ 136 w 25"/>
                    <a:gd name="T31" fmla="*/ 237 h 57"/>
                    <a:gd name="T32" fmla="*/ 125 w 25"/>
                    <a:gd name="T33" fmla="*/ 246 h 57"/>
                    <a:gd name="T34" fmla="*/ 114 w 25"/>
                    <a:gd name="T35" fmla="*/ 246 h 57"/>
                    <a:gd name="T36" fmla="*/ 83 w 25"/>
                    <a:gd name="T37" fmla="*/ 256 h 57"/>
                    <a:gd name="T38" fmla="*/ 73 w 25"/>
                    <a:gd name="T39" fmla="*/ 246 h 57"/>
                    <a:gd name="T40" fmla="*/ 73 w 25"/>
                    <a:gd name="T41" fmla="*/ 246 h 57"/>
                    <a:gd name="T42" fmla="*/ 61 w 25"/>
                    <a:gd name="T43" fmla="*/ 237 h 57"/>
                    <a:gd name="T44" fmla="*/ 42 w 25"/>
                    <a:gd name="T45" fmla="*/ 237 h 57"/>
                    <a:gd name="T46" fmla="*/ 42 w 25"/>
                    <a:gd name="T47" fmla="*/ 217 h 57"/>
                    <a:gd name="T48" fmla="*/ 42 w 25"/>
                    <a:gd name="T49" fmla="*/ 208 h 57"/>
                    <a:gd name="T50" fmla="*/ 42 w 25"/>
                    <a:gd name="T51" fmla="*/ 87 h 57"/>
                    <a:gd name="T52" fmla="*/ 0 w 25"/>
                    <a:gd name="T53" fmla="*/ 87 h 57"/>
                    <a:gd name="T54" fmla="*/ 0 w 25"/>
                    <a:gd name="T55" fmla="*/ 70 h 57"/>
                    <a:gd name="T56" fmla="*/ 19 w 25"/>
                    <a:gd name="T57" fmla="*/ 61 h 57"/>
                    <a:gd name="T58" fmla="*/ 30 w 25"/>
                    <a:gd name="T59" fmla="*/ 61 h 57"/>
                    <a:gd name="T60" fmla="*/ 42 w 25"/>
                    <a:gd name="T61" fmla="*/ 47 h 57"/>
                    <a:gd name="T62" fmla="*/ 61 w 25"/>
                    <a:gd name="T63" fmla="*/ 32 h 57"/>
                    <a:gd name="T64" fmla="*/ 73 w 25"/>
                    <a:gd name="T65" fmla="*/ 22 h 57"/>
                    <a:gd name="T66" fmla="*/ 83 w 25"/>
                    <a:gd name="T67" fmla="*/ 0 h 57"/>
                    <a:gd name="T68" fmla="*/ 83 w 25"/>
                    <a:gd name="T69" fmla="*/ 0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7"/>
                    <a:gd name="T107" fmla="*/ 25 w 25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7">
                      <a:moveTo>
                        <a:pt x="14" y="0"/>
                      </a:moveTo>
                      <a:lnTo>
                        <a:pt x="14" y="14"/>
                      </a:lnTo>
                      <a:lnTo>
                        <a:pt x="23" y="14"/>
                      </a:lnTo>
                      <a:lnTo>
                        <a:pt x="23" y="19"/>
                      </a:lnTo>
                      <a:lnTo>
                        <a:pt x="14" y="19"/>
                      </a:lnTo>
                      <a:lnTo>
                        <a:pt x="14" y="44"/>
                      </a:lnTo>
                      <a:lnTo>
                        <a:pt x="14" y="48"/>
                      </a:lnTo>
                      <a:lnTo>
                        <a:pt x="16" y="51"/>
                      </a:lnTo>
                      <a:lnTo>
                        <a:pt x="19" y="51"/>
                      </a:lnTo>
                      <a:lnTo>
                        <a:pt x="21" y="51"/>
                      </a:lnTo>
                      <a:lnTo>
                        <a:pt x="23" y="48"/>
                      </a:lnTo>
                      <a:lnTo>
                        <a:pt x="25" y="48"/>
                      </a:lnTo>
                      <a:lnTo>
                        <a:pt x="23" y="53"/>
                      </a:lnTo>
                      <a:lnTo>
                        <a:pt x="21" y="55"/>
                      </a:lnTo>
                      <a:lnTo>
                        <a:pt x="19" y="55"/>
                      </a:lnTo>
                      <a:lnTo>
                        <a:pt x="14" y="57"/>
                      </a:lnTo>
                      <a:lnTo>
                        <a:pt x="12" y="55"/>
                      </a:lnTo>
                      <a:lnTo>
                        <a:pt x="10" y="53"/>
                      </a:lnTo>
                      <a:lnTo>
                        <a:pt x="7" y="53"/>
                      </a:lnTo>
                      <a:lnTo>
                        <a:pt x="7" y="48"/>
                      </a:lnTo>
                      <a:lnTo>
                        <a:pt x="7" y="46"/>
                      </a:lnTo>
                      <a:lnTo>
                        <a:pt x="7" y="19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3" y="14"/>
                      </a:lnTo>
                      <a:lnTo>
                        <a:pt x="5" y="14"/>
                      </a:lnTo>
                      <a:lnTo>
                        <a:pt x="7" y="10"/>
                      </a:lnTo>
                      <a:lnTo>
                        <a:pt x="10" y="7"/>
                      </a:lnTo>
                      <a:lnTo>
                        <a:pt x="12" y="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4" name="Freeform 43"/>
                <p:cNvSpPr>
                  <a:spLocks/>
                </p:cNvSpPr>
                <p:nvPr/>
              </p:nvSpPr>
              <p:spPr bwMode="auto">
                <a:xfrm>
                  <a:off x="3504" y="1691"/>
                  <a:ext cx="103" cy="89"/>
                </a:xfrm>
                <a:custGeom>
                  <a:avLst/>
                  <a:gdLst>
                    <a:gd name="T0" fmla="*/ 0 w 66"/>
                    <a:gd name="T1" fmla="*/ 0 h 61"/>
                    <a:gd name="T2" fmla="*/ 95 w 66"/>
                    <a:gd name="T3" fmla="*/ 0 h 61"/>
                    <a:gd name="T4" fmla="*/ 318 w 66"/>
                    <a:gd name="T5" fmla="*/ 204 h 61"/>
                    <a:gd name="T6" fmla="*/ 318 w 66"/>
                    <a:gd name="T7" fmla="*/ 41 h 61"/>
                    <a:gd name="T8" fmla="*/ 318 w 66"/>
                    <a:gd name="T9" fmla="*/ 19 h 61"/>
                    <a:gd name="T10" fmla="*/ 307 w 66"/>
                    <a:gd name="T11" fmla="*/ 9 h 61"/>
                    <a:gd name="T12" fmla="*/ 307 w 66"/>
                    <a:gd name="T13" fmla="*/ 0 h 61"/>
                    <a:gd name="T14" fmla="*/ 286 w 66"/>
                    <a:gd name="T15" fmla="*/ 0 h 61"/>
                    <a:gd name="T16" fmla="*/ 265 w 66"/>
                    <a:gd name="T17" fmla="*/ 0 h 61"/>
                    <a:gd name="T18" fmla="*/ 265 w 66"/>
                    <a:gd name="T19" fmla="*/ 0 h 61"/>
                    <a:gd name="T20" fmla="*/ 392 w 66"/>
                    <a:gd name="T21" fmla="*/ 0 h 61"/>
                    <a:gd name="T22" fmla="*/ 392 w 66"/>
                    <a:gd name="T23" fmla="*/ 0 h 61"/>
                    <a:gd name="T24" fmla="*/ 392 w 66"/>
                    <a:gd name="T25" fmla="*/ 0 h 61"/>
                    <a:gd name="T26" fmla="*/ 360 w 66"/>
                    <a:gd name="T27" fmla="*/ 0 h 61"/>
                    <a:gd name="T28" fmla="*/ 351 w 66"/>
                    <a:gd name="T29" fmla="*/ 9 h 61"/>
                    <a:gd name="T30" fmla="*/ 351 w 66"/>
                    <a:gd name="T31" fmla="*/ 19 h 61"/>
                    <a:gd name="T32" fmla="*/ 351 w 66"/>
                    <a:gd name="T33" fmla="*/ 41 h 61"/>
                    <a:gd name="T34" fmla="*/ 351 w 66"/>
                    <a:gd name="T35" fmla="*/ 277 h 61"/>
                    <a:gd name="T36" fmla="*/ 339 w 66"/>
                    <a:gd name="T37" fmla="*/ 277 h 61"/>
                    <a:gd name="T38" fmla="*/ 95 w 66"/>
                    <a:gd name="T39" fmla="*/ 50 h 61"/>
                    <a:gd name="T40" fmla="*/ 95 w 66"/>
                    <a:gd name="T41" fmla="*/ 228 h 61"/>
                    <a:gd name="T42" fmla="*/ 108 w 66"/>
                    <a:gd name="T43" fmla="*/ 249 h 61"/>
                    <a:gd name="T44" fmla="*/ 108 w 66"/>
                    <a:gd name="T45" fmla="*/ 258 h 61"/>
                    <a:gd name="T46" fmla="*/ 117 w 66"/>
                    <a:gd name="T47" fmla="*/ 266 h 61"/>
                    <a:gd name="T48" fmla="*/ 130 w 66"/>
                    <a:gd name="T49" fmla="*/ 266 h 61"/>
                    <a:gd name="T50" fmla="*/ 148 w 66"/>
                    <a:gd name="T51" fmla="*/ 266 h 61"/>
                    <a:gd name="T52" fmla="*/ 148 w 66"/>
                    <a:gd name="T53" fmla="*/ 266 h 61"/>
                    <a:gd name="T54" fmla="*/ 22 w 66"/>
                    <a:gd name="T55" fmla="*/ 266 h 61"/>
                    <a:gd name="T56" fmla="*/ 22 w 66"/>
                    <a:gd name="T57" fmla="*/ 266 h 61"/>
                    <a:gd name="T58" fmla="*/ 42 w 66"/>
                    <a:gd name="T59" fmla="*/ 266 h 61"/>
                    <a:gd name="T60" fmla="*/ 53 w 66"/>
                    <a:gd name="T61" fmla="*/ 266 h 61"/>
                    <a:gd name="T62" fmla="*/ 66 w 66"/>
                    <a:gd name="T63" fmla="*/ 258 h 61"/>
                    <a:gd name="T64" fmla="*/ 75 w 66"/>
                    <a:gd name="T65" fmla="*/ 249 h 61"/>
                    <a:gd name="T66" fmla="*/ 75 w 66"/>
                    <a:gd name="T67" fmla="*/ 228 h 61"/>
                    <a:gd name="T68" fmla="*/ 75 w 66"/>
                    <a:gd name="T69" fmla="*/ 32 h 61"/>
                    <a:gd name="T70" fmla="*/ 66 w 66"/>
                    <a:gd name="T71" fmla="*/ 19 h 61"/>
                    <a:gd name="T72" fmla="*/ 53 w 66"/>
                    <a:gd name="T73" fmla="*/ 9 h 61"/>
                    <a:gd name="T74" fmla="*/ 42 w 66"/>
                    <a:gd name="T75" fmla="*/ 9 h 61"/>
                    <a:gd name="T76" fmla="*/ 22 w 66"/>
                    <a:gd name="T77" fmla="*/ 9 h 61"/>
                    <a:gd name="T78" fmla="*/ 12 w 66"/>
                    <a:gd name="T79" fmla="*/ 0 h 61"/>
                    <a:gd name="T80" fmla="*/ 0 w 66"/>
                    <a:gd name="T81" fmla="*/ 0 h 61"/>
                    <a:gd name="T82" fmla="*/ 0 w 66"/>
                    <a:gd name="T83" fmla="*/ 0 h 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1"/>
                    <a:gd name="T128" fmla="*/ 66 w 66"/>
                    <a:gd name="T129" fmla="*/ 61 h 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4" y="45"/>
                      </a:lnTo>
                      <a:lnTo>
                        <a:pt x="54" y="9"/>
                      </a:lnTo>
                      <a:lnTo>
                        <a:pt x="54" y="4"/>
                      </a:lnTo>
                      <a:lnTo>
                        <a:pt x="52" y="2"/>
                      </a:lnTo>
                      <a:lnTo>
                        <a:pt x="52" y="0"/>
                      </a:lnTo>
                      <a:lnTo>
                        <a:pt x="48" y="0"/>
                      </a:lnTo>
                      <a:lnTo>
                        <a:pt x="45" y="0"/>
                      </a:lnTo>
                      <a:lnTo>
                        <a:pt x="66" y="0"/>
                      </a:lnTo>
                      <a:lnTo>
                        <a:pt x="61" y="0"/>
                      </a:lnTo>
                      <a:lnTo>
                        <a:pt x="59" y="2"/>
                      </a:lnTo>
                      <a:lnTo>
                        <a:pt x="59" y="4"/>
                      </a:lnTo>
                      <a:lnTo>
                        <a:pt x="59" y="9"/>
                      </a:lnTo>
                      <a:lnTo>
                        <a:pt x="59" y="61"/>
                      </a:lnTo>
                      <a:lnTo>
                        <a:pt x="57" y="61"/>
                      </a:lnTo>
                      <a:lnTo>
                        <a:pt x="16" y="11"/>
                      </a:lnTo>
                      <a:lnTo>
                        <a:pt x="16" y="50"/>
                      </a:lnTo>
                      <a:lnTo>
                        <a:pt x="18" y="55"/>
                      </a:lnTo>
                      <a:lnTo>
                        <a:pt x="18" y="57"/>
                      </a:lnTo>
                      <a:lnTo>
                        <a:pt x="20" y="59"/>
                      </a:lnTo>
                      <a:lnTo>
                        <a:pt x="22" y="59"/>
                      </a:lnTo>
                      <a:lnTo>
                        <a:pt x="25" y="59"/>
                      </a:lnTo>
                      <a:lnTo>
                        <a:pt x="4" y="59"/>
                      </a:lnTo>
                      <a:lnTo>
                        <a:pt x="7" y="59"/>
                      </a:lnTo>
                      <a:lnTo>
                        <a:pt x="9" y="59"/>
                      </a:lnTo>
                      <a:lnTo>
                        <a:pt x="11" y="57"/>
                      </a:lnTo>
                      <a:lnTo>
                        <a:pt x="13" y="55"/>
                      </a:lnTo>
                      <a:lnTo>
                        <a:pt x="13" y="50"/>
                      </a:lnTo>
                      <a:lnTo>
                        <a:pt x="13" y="7"/>
                      </a:lnTo>
                      <a:lnTo>
                        <a:pt x="11" y="4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5" name="Freeform 44"/>
                <p:cNvSpPr>
                  <a:spLocks noEditPoints="1"/>
                </p:cNvSpPr>
                <p:nvPr/>
              </p:nvSpPr>
              <p:spPr bwMode="auto">
                <a:xfrm>
                  <a:off x="3614" y="1717"/>
                  <a:ext cx="61" cy="63"/>
                </a:xfrm>
                <a:custGeom>
                  <a:avLst/>
                  <a:gdLst>
                    <a:gd name="T0" fmla="*/ 127 w 39"/>
                    <a:gd name="T1" fmla="*/ 0 h 43"/>
                    <a:gd name="T2" fmla="*/ 149 w 39"/>
                    <a:gd name="T3" fmla="*/ 0 h 43"/>
                    <a:gd name="T4" fmla="*/ 181 w 39"/>
                    <a:gd name="T5" fmla="*/ 9 h 43"/>
                    <a:gd name="T6" fmla="*/ 203 w 39"/>
                    <a:gd name="T7" fmla="*/ 32 h 43"/>
                    <a:gd name="T8" fmla="*/ 233 w 39"/>
                    <a:gd name="T9" fmla="*/ 66 h 43"/>
                    <a:gd name="T10" fmla="*/ 233 w 39"/>
                    <a:gd name="T11" fmla="*/ 97 h 43"/>
                    <a:gd name="T12" fmla="*/ 233 w 39"/>
                    <a:gd name="T13" fmla="*/ 116 h 43"/>
                    <a:gd name="T14" fmla="*/ 222 w 39"/>
                    <a:gd name="T15" fmla="*/ 148 h 43"/>
                    <a:gd name="T16" fmla="*/ 203 w 39"/>
                    <a:gd name="T17" fmla="*/ 170 h 43"/>
                    <a:gd name="T18" fmla="*/ 181 w 39"/>
                    <a:gd name="T19" fmla="*/ 180 h 43"/>
                    <a:gd name="T20" fmla="*/ 149 w 39"/>
                    <a:gd name="T21" fmla="*/ 189 h 43"/>
                    <a:gd name="T22" fmla="*/ 116 w 39"/>
                    <a:gd name="T23" fmla="*/ 198 h 43"/>
                    <a:gd name="T24" fmla="*/ 83 w 39"/>
                    <a:gd name="T25" fmla="*/ 189 h 43"/>
                    <a:gd name="T26" fmla="*/ 53 w 39"/>
                    <a:gd name="T27" fmla="*/ 180 h 43"/>
                    <a:gd name="T28" fmla="*/ 31 w 39"/>
                    <a:gd name="T29" fmla="*/ 157 h 43"/>
                    <a:gd name="T30" fmla="*/ 20 w 39"/>
                    <a:gd name="T31" fmla="*/ 138 h 43"/>
                    <a:gd name="T32" fmla="*/ 0 w 39"/>
                    <a:gd name="T33" fmla="*/ 97 h 43"/>
                    <a:gd name="T34" fmla="*/ 0 w 39"/>
                    <a:gd name="T35" fmla="*/ 73 h 43"/>
                    <a:gd name="T36" fmla="*/ 20 w 39"/>
                    <a:gd name="T37" fmla="*/ 50 h 43"/>
                    <a:gd name="T38" fmla="*/ 42 w 39"/>
                    <a:gd name="T39" fmla="*/ 22 h 43"/>
                    <a:gd name="T40" fmla="*/ 74 w 39"/>
                    <a:gd name="T41" fmla="*/ 9 h 43"/>
                    <a:gd name="T42" fmla="*/ 95 w 39"/>
                    <a:gd name="T43" fmla="*/ 0 h 43"/>
                    <a:gd name="T44" fmla="*/ 127 w 39"/>
                    <a:gd name="T45" fmla="*/ 0 h 43"/>
                    <a:gd name="T46" fmla="*/ 116 w 39"/>
                    <a:gd name="T47" fmla="*/ 9 h 43"/>
                    <a:gd name="T48" fmla="*/ 95 w 39"/>
                    <a:gd name="T49" fmla="*/ 9 h 43"/>
                    <a:gd name="T50" fmla="*/ 83 w 39"/>
                    <a:gd name="T51" fmla="*/ 22 h 43"/>
                    <a:gd name="T52" fmla="*/ 74 w 39"/>
                    <a:gd name="T53" fmla="*/ 32 h 43"/>
                    <a:gd name="T54" fmla="*/ 53 w 39"/>
                    <a:gd name="T55" fmla="*/ 41 h 43"/>
                    <a:gd name="T56" fmla="*/ 53 w 39"/>
                    <a:gd name="T57" fmla="*/ 66 h 43"/>
                    <a:gd name="T58" fmla="*/ 42 w 39"/>
                    <a:gd name="T59" fmla="*/ 82 h 43"/>
                    <a:gd name="T60" fmla="*/ 53 w 39"/>
                    <a:gd name="T61" fmla="*/ 116 h 43"/>
                    <a:gd name="T62" fmla="*/ 74 w 39"/>
                    <a:gd name="T63" fmla="*/ 157 h 43"/>
                    <a:gd name="T64" fmla="*/ 95 w 39"/>
                    <a:gd name="T65" fmla="*/ 180 h 43"/>
                    <a:gd name="T66" fmla="*/ 127 w 39"/>
                    <a:gd name="T67" fmla="*/ 180 h 43"/>
                    <a:gd name="T68" fmla="*/ 149 w 39"/>
                    <a:gd name="T69" fmla="*/ 180 h 43"/>
                    <a:gd name="T70" fmla="*/ 181 w 39"/>
                    <a:gd name="T71" fmla="*/ 170 h 43"/>
                    <a:gd name="T72" fmla="*/ 191 w 39"/>
                    <a:gd name="T73" fmla="*/ 148 h 43"/>
                    <a:gd name="T74" fmla="*/ 191 w 39"/>
                    <a:gd name="T75" fmla="*/ 107 h 43"/>
                    <a:gd name="T76" fmla="*/ 191 w 39"/>
                    <a:gd name="T77" fmla="*/ 82 h 43"/>
                    <a:gd name="T78" fmla="*/ 181 w 39"/>
                    <a:gd name="T79" fmla="*/ 50 h 43"/>
                    <a:gd name="T80" fmla="*/ 169 w 39"/>
                    <a:gd name="T81" fmla="*/ 32 h 43"/>
                    <a:gd name="T82" fmla="*/ 138 w 39"/>
                    <a:gd name="T83" fmla="*/ 22 h 43"/>
                    <a:gd name="T84" fmla="*/ 116 w 39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3"/>
                    <a:gd name="T131" fmla="*/ 39 w 39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3">
                      <a:moveTo>
                        <a:pt x="21" y="0"/>
                      </a:move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4" y="7"/>
                      </a:lnTo>
                      <a:lnTo>
                        <a:pt x="39" y="14"/>
                      </a:lnTo>
                      <a:lnTo>
                        <a:pt x="39" y="21"/>
                      </a:lnTo>
                      <a:lnTo>
                        <a:pt x="39" y="25"/>
                      </a:lnTo>
                      <a:lnTo>
                        <a:pt x="37" y="32"/>
                      </a:lnTo>
                      <a:lnTo>
                        <a:pt x="34" y="37"/>
                      </a:lnTo>
                      <a:lnTo>
                        <a:pt x="30" y="39"/>
                      </a:lnTo>
                      <a:lnTo>
                        <a:pt x="25" y="41"/>
                      </a:lnTo>
                      <a:lnTo>
                        <a:pt x="19" y="43"/>
                      </a:lnTo>
                      <a:lnTo>
                        <a:pt x="14" y="41"/>
                      </a:lnTo>
                      <a:lnTo>
                        <a:pt x="9" y="39"/>
                      </a:lnTo>
                      <a:lnTo>
                        <a:pt x="5" y="34"/>
                      </a:lnTo>
                      <a:lnTo>
                        <a:pt x="3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7" y="5"/>
                      </a:lnTo>
                      <a:lnTo>
                        <a:pt x="12" y="2"/>
                      </a:lnTo>
                      <a:lnTo>
                        <a:pt x="16" y="0"/>
                      </a:lnTo>
                      <a:lnTo>
                        <a:pt x="21" y="0"/>
                      </a:lnTo>
                      <a:close/>
                      <a:moveTo>
                        <a:pt x="19" y="2"/>
                      </a:moveTo>
                      <a:lnTo>
                        <a:pt x="16" y="2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9" y="9"/>
                      </a:lnTo>
                      <a:lnTo>
                        <a:pt x="9" y="14"/>
                      </a:lnTo>
                      <a:lnTo>
                        <a:pt x="7" y="18"/>
                      </a:lnTo>
                      <a:lnTo>
                        <a:pt x="9" y="25"/>
                      </a:lnTo>
                      <a:lnTo>
                        <a:pt x="12" y="34"/>
                      </a:lnTo>
                      <a:lnTo>
                        <a:pt x="16" y="39"/>
                      </a:lnTo>
                      <a:lnTo>
                        <a:pt x="21" y="39"/>
                      </a:lnTo>
                      <a:lnTo>
                        <a:pt x="25" y="39"/>
                      </a:lnTo>
                      <a:lnTo>
                        <a:pt x="30" y="37"/>
                      </a:lnTo>
                      <a:lnTo>
                        <a:pt x="32" y="32"/>
                      </a:lnTo>
                      <a:lnTo>
                        <a:pt x="32" y="23"/>
                      </a:lnTo>
                      <a:lnTo>
                        <a:pt x="32" y="18"/>
                      </a:lnTo>
                      <a:lnTo>
                        <a:pt x="30" y="11"/>
                      </a:lnTo>
                      <a:lnTo>
                        <a:pt x="28" y="7"/>
                      </a:lnTo>
                      <a:lnTo>
                        <a:pt x="23" y="5"/>
                      </a:lnTo>
                      <a:lnTo>
                        <a:pt x="1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6" name="Freeform 45"/>
                <p:cNvSpPr>
                  <a:spLocks/>
                </p:cNvSpPr>
                <p:nvPr/>
              </p:nvSpPr>
              <p:spPr bwMode="auto">
                <a:xfrm>
                  <a:off x="3683" y="1717"/>
                  <a:ext cx="67" cy="63"/>
                </a:xfrm>
                <a:custGeom>
                  <a:avLst/>
                  <a:gdLst>
                    <a:gd name="T0" fmla="*/ 223 w 43"/>
                    <a:gd name="T1" fmla="*/ 0 h 43"/>
                    <a:gd name="T2" fmla="*/ 223 w 43"/>
                    <a:gd name="T3" fmla="*/ 116 h 43"/>
                    <a:gd name="T4" fmla="*/ 223 w 43"/>
                    <a:gd name="T5" fmla="*/ 148 h 43"/>
                    <a:gd name="T6" fmla="*/ 223 w 43"/>
                    <a:gd name="T7" fmla="*/ 157 h 43"/>
                    <a:gd name="T8" fmla="*/ 223 w 43"/>
                    <a:gd name="T9" fmla="*/ 170 h 43"/>
                    <a:gd name="T10" fmla="*/ 223 w 43"/>
                    <a:gd name="T11" fmla="*/ 170 h 43"/>
                    <a:gd name="T12" fmla="*/ 243 w 43"/>
                    <a:gd name="T13" fmla="*/ 170 h 43"/>
                    <a:gd name="T14" fmla="*/ 243 w 43"/>
                    <a:gd name="T15" fmla="*/ 170 h 43"/>
                    <a:gd name="T16" fmla="*/ 252 w 43"/>
                    <a:gd name="T17" fmla="*/ 170 h 43"/>
                    <a:gd name="T18" fmla="*/ 252 w 43"/>
                    <a:gd name="T19" fmla="*/ 170 h 43"/>
                    <a:gd name="T20" fmla="*/ 252 w 43"/>
                    <a:gd name="T21" fmla="*/ 180 h 43"/>
                    <a:gd name="T22" fmla="*/ 182 w 43"/>
                    <a:gd name="T23" fmla="*/ 198 h 43"/>
                    <a:gd name="T24" fmla="*/ 182 w 43"/>
                    <a:gd name="T25" fmla="*/ 198 h 43"/>
                    <a:gd name="T26" fmla="*/ 182 w 43"/>
                    <a:gd name="T27" fmla="*/ 157 h 43"/>
                    <a:gd name="T28" fmla="*/ 157 w 43"/>
                    <a:gd name="T29" fmla="*/ 180 h 43"/>
                    <a:gd name="T30" fmla="*/ 129 w 43"/>
                    <a:gd name="T31" fmla="*/ 189 h 43"/>
                    <a:gd name="T32" fmla="*/ 117 w 43"/>
                    <a:gd name="T33" fmla="*/ 189 h 43"/>
                    <a:gd name="T34" fmla="*/ 95 w 43"/>
                    <a:gd name="T35" fmla="*/ 198 h 43"/>
                    <a:gd name="T36" fmla="*/ 75 w 43"/>
                    <a:gd name="T37" fmla="*/ 189 h 43"/>
                    <a:gd name="T38" fmla="*/ 64 w 43"/>
                    <a:gd name="T39" fmla="*/ 189 h 43"/>
                    <a:gd name="T40" fmla="*/ 53 w 43"/>
                    <a:gd name="T41" fmla="*/ 180 h 43"/>
                    <a:gd name="T42" fmla="*/ 34 w 43"/>
                    <a:gd name="T43" fmla="*/ 170 h 43"/>
                    <a:gd name="T44" fmla="*/ 34 w 43"/>
                    <a:gd name="T45" fmla="*/ 148 h 43"/>
                    <a:gd name="T46" fmla="*/ 34 w 43"/>
                    <a:gd name="T47" fmla="*/ 126 h 43"/>
                    <a:gd name="T48" fmla="*/ 34 w 43"/>
                    <a:gd name="T49" fmla="*/ 41 h 43"/>
                    <a:gd name="T50" fmla="*/ 34 w 43"/>
                    <a:gd name="T51" fmla="*/ 22 h 43"/>
                    <a:gd name="T52" fmla="*/ 34 w 43"/>
                    <a:gd name="T53" fmla="*/ 22 h 43"/>
                    <a:gd name="T54" fmla="*/ 22 w 43"/>
                    <a:gd name="T55" fmla="*/ 9 h 43"/>
                    <a:gd name="T56" fmla="*/ 22 w 43"/>
                    <a:gd name="T57" fmla="*/ 9 h 43"/>
                    <a:gd name="T58" fmla="*/ 12 w 43"/>
                    <a:gd name="T59" fmla="*/ 9 h 43"/>
                    <a:gd name="T60" fmla="*/ 0 w 43"/>
                    <a:gd name="T61" fmla="*/ 9 h 43"/>
                    <a:gd name="T62" fmla="*/ 0 w 43"/>
                    <a:gd name="T63" fmla="*/ 0 h 43"/>
                    <a:gd name="T64" fmla="*/ 75 w 43"/>
                    <a:gd name="T65" fmla="*/ 0 h 43"/>
                    <a:gd name="T66" fmla="*/ 75 w 43"/>
                    <a:gd name="T67" fmla="*/ 126 h 43"/>
                    <a:gd name="T68" fmla="*/ 75 w 43"/>
                    <a:gd name="T69" fmla="*/ 148 h 43"/>
                    <a:gd name="T70" fmla="*/ 95 w 43"/>
                    <a:gd name="T71" fmla="*/ 157 h 43"/>
                    <a:gd name="T72" fmla="*/ 108 w 43"/>
                    <a:gd name="T73" fmla="*/ 170 h 43"/>
                    <a:gd name="T74" fmla="*/ 117 w 43"/>
                    <a:gd name="T75" fmla="*/ 170 h 43"/>
                    <a:gd name="T76" fmla="*/ 129 w 43"/>
                    <a:gd name="T77" fmla="*/ 170 h 43"/>
                    <a:gd name="T78" fmla="*/ 148 w 43"/>
                    <a:gd name="T79" fmla="*/ 170 h 43"/>
                    <a:gd name="T80" fmla="*/ 157 w 43"/>
                    <a:gd name="T81" fmla="*/ 157 h 43"/>
                    <a:gd name="T82" fmla="*/ 182 w 43"/>
                    <a:gd name="T83" fmla="*/ 148 h 43"/>
                    <a:gd name="T84" fmla="*/ 182 w 43"/>
                    <a:gd name="T85" fmla="*/ 41 h 43"/>
                    <a:gd name="T86" fmla="*/ 170 w 43"/>
                    <a:gd name="T87" fmla="*/ 22 h 43"/>
                    <a:gd name="T88" fmla="*/ 170 w 43"/>
                    <a:gd name="T89" fmla="*/ 9 h 43"/>
                    <a:gd name="T90" fmla="*/ 157 w 43"/>
                    <a:gd name="T91" fmla="*/ 9 h 43"/>
                    <a:gd name="T92" fmla="*/ 148 w 43"/>
                    <a:gd name="T93" fmla="*/ 9 h 43"/>
                    <a:gd name="T94" fmla="*/ 148 w 43"/>
                    <a:gd name="T95" fmla="*/ 0 h 43"/>
                    <a:gd name="T96" fmla="*/ 223 w 43"/>
                    <a:gd name="T97" fmla="*/ 0 h 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3"/>
                    <a:gd name="T148" fmla="*/ 0 h 43"/>
                    <a:gd name="T149" fmla="*/ 43 w 43"/>
                    <a:gd name="T150" fmla="*/ 43 h 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3" h="43">
                      <a:moveTo>
                        <a:pt x="38" y="0"/>
                      </a:moveTo>
                      <a:lnTo>
                        <a:pt x="38" y="25"/>
                      </a:lnTo>
                      <a:lnTo>
                        <a:pt x="38" y="32"/>
                      </a:lnTo>
                      <a:lnTo>
                        <a:pt x="38" y="34"/>
                      </a:lnTo>
                      <a:lnTo>
                        <a:pt x="38" y="37"/>
                      </a:lnTo>
                      <a:lnTo>
                        <a:pt x="41" y="37"/>
                      </a:lnTo>
                      <a:lnTo>
                        <a:pt x="43" y="37"/>
                      </a:lnTo>
                      <a:lnTo>
                        <a:pt x="43" y="39"/>
                      </a:lnTo>
                      <a:lnTo>
                        <a:pt x="31" y="43"/>
                      </a:lnTo>
                      <a:lnTo>
                        <a:pt x="31" y="34"/>
                      </a:lnTo>
                      <a:lnTo>
                        <a:pt x="27" y="39"/>
                      </a:lnTo>
                      <a:lnTo>
                        <a:pt x="22" y="41"/>
                      </a:lnTo>
                      <a:lnTo>
                        <a:pt x="20" y="41"/>
                      </a:lnTo>
                      <a:lnTo>
                        <a:pt x="16" y="43"/>
                      </a:lnTo>
                      <a:lnTo>
                        <a:pt x="13" y="41"/>
                      </a:lnTo>
                      <a:lnTo>
                        <a:pt x="11" y="41"/>
                      </a:lnTo>
                      <a:lnTo>
                        <a:pt x="9" y="39"/>
                      </a:lnTo>
                      <a:lnTo>
                        <a:pt x="6" y="37"/>
                      </a:lnTo>
                      <a:lnTo>
                        <a:pt x="6" y="32"/>
                      </a:lnTo>
                      <a:lnTo>
                        <a:pt x="6" y="27"/>
                      </a:lnTo>
                      <a:lnTo>
                        <a:pt x="6" y="9"/>
                      </a:lnTo>
                      <a:lnTo>
                        <a:pt x="6" y="5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13" y="27"/>
                      </a:lnTo>
                      <a:lnTo>
                        <a:pt x="13" y="32"/>
                      </a:lnTo>
                      <a:lnTo>
                        <a:pt x="16" y="34"/>
                      </a:lnTo>
                      <a:lnTo>
                        <a:pt x="18" y="37"/>
                      </a:lnTo>
                      <a:lnTo>
                        <a:pt x="20" y="37"/>
                      </a:lnTo>
                      <a:lnTo>
                        <a:pt x="22" y="37"/>
                      </a:lnTo>
                      <a:lnTo>
                        <a:pt x="25" y="37"/>
                      </a:lnTo>
                      <a:lnTo>
                        <a:pt x="27" y="34"/>
                      </a:lnTo>
                      <a:lnTo>
                        <a:pt x="31" y="32"/>
                      </a:lnTo>
                      <a:lnTo>
                        <a:pt x="31" y="9"/>
                      </a:lnTo>
                      <a:lnTo>
                        <a:pt x="29" y="5"/>
                      </a:lnTo>
                      <a:lnTo>
                        <a:pt x="29" y="2"/>
                      </a:lnTo>
                      <a:lnTo>
                        <a:pt x="27" y="2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7" name="Freeform 46"/>
                <p:cNvSpPr>
                  <a:spLocks/>
                </p:cNvSpPr>
                <p:nvPr/>
              </p:nvSpPr>
              <p:spPr bwMode="auto">
                <a:xfrm>
                  <a:off x="3754" y="1717"/>
                  <a:ext cx="67" cy="60"/>
                </a:xfrm>
                <a:custGeom>
                  <a:avLst/>
                  <a:gdLst>
                    <a:gd name="T0" fmla="*/ 83 w 43"/>
                    <a:gd name="T1" fmla="*/ 41 h 41"/>
                    <a:gd name="T2" fmla="*/ 108 w 43"/>
                    <a:gd name="T3" fmla="*/ 22 h 41"/>
                    <a:gd name="T4" fmla="*/ 136 w 43"/>
                    <a:gd name="T5" fmla="*/ 0 h 41"/>
                    <a:gd name="T6" fmla="*/ 157 w 43"/>
                    <a:gd name="T7" fmla="*/ 0 h 41"/>
                    <a:gd name="T8" fmla="*/ 190 w 43"/>
                    <a:gd name="T9" fmla="*/ 0 h 41"/>
                    <a:gd name="T10" fmla="*/ 201 w 43"/>
                    <a:gd name="T11" fmla="*/ 9 h 41"/>
                    <a:gd name="T12" fmla="*/ 218 w 43"/>
                    <a:gd name="T13" fmla="*/ 22 h 41"/>
                    <a:gd name="T14" fmla="*/ 231 w 43"/>
                    <a:gd name="T15" fmla="*/ 32 h 41"/>
                    <a:gd name="T16" fmla="*/ 231 w 43"/>
                    <a:gd name="T17" fmla="*/ 41 h 41"/>
                    <a:gd name="T18" fmla="*/ 231 w 43"/>
                    <a:gd name="T19" fmla="*/ 73 h 41"/>
                    <a:gd name="T20" fmla="*/ 231 w 43"/>
                    <a:gd name="T21" fmla="*/ 148 h 41"/>
                    <a:gd name="T22" fmla="*/ 231 w 43"/>
                    <a:gd name="T23" fmla="*/ 170 h 41"/>
                    <a:gd name="T24" fmla="*/ 231 w 43"/>
                    <a:gd name="T25" fmla="*/ 177 h 41"/>
                    <a:gd name="T26" fmla="*/ 231 w 43"/>
                    <a:gd name="T27" fmla="*/ 177 h 41"/>
                    <a:gd name="T28" fmla="*/ 243 w 43"/>
                    <a:gd name="T29" fmla="*/ 177 h 41"/>
                    <a:gd name="T30" fmla="*/ 243 w 43"/>
                    <a:gd name="T31" fmla="*/ 189 h 41"/>
                    <a:gd name="T32" fmla="*/ 252 w 43"/>
                    <a:gd name="T33" fmla="*/ 189 h 41"/>
                    <a:gd name="T34" fmla="*/ 252 w 43"/>
                    <a:gd name="T35" fmla="*/ 189 h 41"/>
                    <a:gd name="T36" fmla="*/ 148 w 43"/>
                    <a:gd name="T37" fmla="*/ 189 h 41"/>
                    <a:gd name="T38" fmla="*/ 148 w 43"/>
                    <a:gd name="T39" fmla="*/ 189 h 41"/>
                    <a:gd name="T40" fmla="*/ 148 w 43"/>
                    <a:gd name="T41" fmla="*/ 189 h 41"/>
                    <a:gd name="T42" fmla="*/ 157 w 43"/>
                    <a:gd name="T43" fmla="*/ 189 h 41"/>
                    <a:gd name="T44" fmla="*/ 178 w 43"/>
                    <a:gd name="T45" fmla="*/ 177 h 41"/>
                    <a:gd name="T46" fmla="*/ 178 w 43"/>
                    <a:gd name="T47" fmla="*/ 177 h 41"/>
                    <a:gd name="T48" fmla="*/ 190 w 43"/>
                    <a:gd name="T49" fmla="*/ 170 h 41"/>
                    <a:gd name="T50" fmla="*/ 190 w 43"/>
                    <a:gd name="T51" fmla="*/ 157 h 41"/>
                    <a:gd name="T52" fmla="*/ 190 w 43"/>
                    <a:gd name="T53" fmla="*/ 148 h 41"/>
                    <a:gd name="T54" fmla="*/ 190 w 43"/>
                    <a:gd name="T55" fmla="*/ 73 h 41"/>
                    <a:gd name="T56" fmla="*/ 178 w 43"/>
                    <a:gd name="T57" fmla="*/ 50 h 41"/>
                    <a:gd name="T58" fmla="*/ 178 w 43"/>
                    <a:gd name="T59" fmla="*/ 32 h 41"/>
                    <a:gd name="T60" fmla="*/ 157 w 43"/>
                    <a:gd name="T61" fmla="*/ 32 h 41"/>
                    <a:gd name="T62" fmla="*/ 148 w 43"/>
                    <a:gd name="T63" fmla="*/ 22 h 41"/>
                    <a:gd name="T64" fmla="*/ 108 w 43"/>
                    <a:gd name="T65" fmla="*/ 32 h 41"/>
                    <a:gd name="T66" fmla="*/ 83 w 43"/>
                    <a:gd name="T67" fmla="*/ 50 h 41"/>
                    <a:gd name="T68" fmla="*/ 83 w 43"/>
                    <a:gd name="T69" fmla="*/ 148 h 41"/>
                    <a:gd name="T70" fmla="*/ 83 w 43"/>
                    <a:gd name="T71" fmla="*/ 170 h 41"/>
                    <a:gd name="T72" fmla="*/ 83 w 43"/>
                    <a:gd name="T73" fmla="*/ 177 h 41"/>
                    <a:gd name="T74" fmla="*/ 95 w 43"/>
                    <a:gd name="T75" fmla="*/ 177 h 41"/>
                    <a:gd name="T76" fmla="*/ 95 w 43"/>
                    <a:gd name="T77" fmla="*/ 177 h 41"/>
                    <a:gd name="T78" fmla="*/ 108 w 43"/>
                    <a:gd name="T79" fmla="*/ 189 h 41"/>
                    <a:gd name="T80" fmla="*/ 123 w 43"/>
                    <a:gd name="T81" fmla="*/ 189 h 41"/>
                    <a:gd name="T82" fmla="*/ 123 w 43"/>
                    <a:gd name="T83" fmla="*/ 189 h 41"/>
                    <a:gd name="T84" fmla="*/ 0 w 43"/>
                    <a:gd name="T85" fmla="*/ 189 h 41"/>
                    <a:gd name="T86" fmla="*/ 0 w 43"/>
                    <a:gd name="T87" fmla="*/ 189 h 41"/>
                    <a:gd name="T88" fmla="*/ 12 w 43"/>
                    <a:gd name="T89" fmla="*/ 189 h 41"/>
                    <a:gd name="T90" fmla="*/ 30 w 43"/>
                    <a:gd name="T91" fmla="*/ 189 h 41"/>
                    <a:gd name="T92" fmla="*/ 30 w 43"/>
                    <a:gd name="T93" fmla="*/ 177 h 41"/>
                    <a:gd name="T94" fmla="*/ 41 w 43"/>
                    <a:gd name="T95" fmla="*/ 170 h 41"/>
                    <a:gd name="T96" fmla="*/ 41 w 43"/>
                    <a:gd name="T97" fmla="*/ 148 h 41"/>
                    <a:gd name="T98" fmla="*/ 41 w 43"/>
                    <a:gd name="T99" fmla="*/ 73 h 41"/>
                    <a:gd name="T100" fmla="*/ 41 w 43"/>
                    <a:gd name="T101" fmla="*/ 50 h 41"/>
                    <a:gd name="T102" fmla="*/ 41 w 43"/>
                    <a:gd name="T103" fmla="*/ 32 h 41"/>
                    <a:gd name="T104" fmla="*/ 41 w 43"/>
                    <a:gd name="T105" fmla="*/ 32 h 41"/>
                    <a:gd name="T106" fmla="*/ 30 w 43"/>
                    <a:gd name="T107" fmla="*/ 22 h 41"/>
                    <a:gd name="T108" fmla="*/ 30 w 43"/>
                    <a:gd name="T109" fmla="*/ 22 h 41"/>
                    <a:gd name="T110" fmla="*/ 30 w 43"/>
                    <a:gd name="T111" fmla="*/ 22 h 41"/>
                    <a:gd name="T112" fmla="*/ 12 w 43"/>
                    <a:gd name="T113" fmla="*/ 22 h 41"/>
                    <a:gd name="T114" fmla="*/ 12 w 43"/>
                    <a:gd name="T115" fmla="*/ 22 h 41"/>
                    <a:gd name="T116" fmla="*/ 0 w 43"/>
                    <a:gd name="T117" fmla="*/ 22 h 41"/>
                    <a:gd name="T118" fmla="*/ 73 w 43"/>
                    <a:gd name="T119" fmla="*/ 0 h 41"/>
                    <a:gd name="T120" fmla="*/ 83 w 43"/>
                    <a:gd name="T121" fmla="*/ 0 h 41"/>
                    <a:gd name="T122" fmla="*/ 83 w 43"/>
                    <a:gd name="T123" fmla="*/ 41 h 4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3"/>
                    <a:gd name="T187" fmla="*/ 0 h 41"/>
                    <a:gd name="T188" fmla="*/ 43 w 43"/>
                    <a:gd name="T189" fmla="*/ 41 h 4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3" h="41">
                      <a:moveTo>
                        <a:pt x="14" y="9"/>
                      </a:moveTo>
                      <a:lnTo>
                        <a:pt x="18" y="5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4" y="2"/>
                      </a:lnTo>
                      <a:lnTo>
                        <a:pt x="37" y="5"/>
                      </a:lnTo>
                      <a:lnTo>
                        <a:pt x="39" y="7"/>
                      </a:lnTo>
                      <a:lnTo>
                        <a:pt x="39" y="9"/>
                      </a:lnTo>
                      <a:lnTo>
                        <a:pt x="39" y="16"/>
                      </a:lnTo>
                      <a:lnTo>
                        <a:pt x="39" y="32"/>
                      </a:lnTo>
                      <a:lnTo>
                        <a:pt x="39" y="37"/>
                      </a:lnTo>
                      <a:lnTo>
                        <a:pt x="39" y="39"/>
                      </a:lnTo>
                      <a:lnTo>
                        <a:pt x="41" y="39"/>
                      </a:lnTo>
                      <a:lnTo>
                        <a:pt x="41" y="41"/>
                      </a:lnTo>
                      <a:lnTo>
                        <a:pt x="43" y="41"/>
                      </a:lnTo>
                      <a:lnTo>
                        <a:pt x="25" y="41"/>
                      </a:lnTo>
                      <a:lnTo>
                        <a:pt x="27" y="41"/>
                      </a:lnTo>
                      <a:lnTo>
                        <a:pt x="30" y="39"/>
                      </a:lnTo>
                      <a:lnTo>
                        <a:pt x="32" y="37"/>
                      </a:lnTo>
                      <a:lnTo>
                        <a:pt x="32" y="34"/>
                      </a:lnTo>
                      <a:lnTo>
                        <a:pt x="32" y="32"/>
                      </a:lnTo>
                      <a:lnTo>
                        <a:pt x="32" y="16"/>
                      </a:lnTo>
                      <a:lnTo>
                        <a:pt x="30" y="11"/>
                      </a:lnTo>
                      <a:lnTo>
                        <a:pt x="30" y="7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18" y="7"/>
                      </a:lnTo>
                      <a:lnTo>
                        <a:pt x="14" y="11"/>
                      </a:lnTo>
                      <a:lnTo>
                        <a:pt x="14" y="32"/>
                      </a:lnTo>
                      <a:lnTo>
                        <a:pt x="14" y="37"/>
                      </a:lnTo>
                      <a:lnTo>
                        <a:pt x="14" y="39"/>
                      </a:lnTo>
                      <a:lnTo>
                        <a:pt x="16" y="39"/>
                      </a:lnTo>
                      <a:lnTo>
                        <a:pt x="18" y="41"/>
                      </a:lnTo>
                      <a:lnTo>
                        <a:pt x="21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5" y="41"/>
                      </a:lnTo>
                      <a:lnTo>
                        <a:pt x="5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7" y="16"/>
                      </a:lnTo>
                      <a:lnTo>
                        <a:pt x="7" y="11"/>
                      </a:lnTo>
                      <a:lnTo>
                        <a:pt x="7" y="7"/>
                      </a:lnTo>
                      <a:lnTo>
                        <a:pt x="5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8" name="Freeform 47"/>
                <p:cNvSpPr>
                  <a:spLocks/>
                </p:cNvSpPr>
                <p:nvPr/>
              </p:nvSpPr>
              <p:spPr bwMode="auto">
                <a:xfrm>
                  <a:off x="4200" y="1691"/>
                  <a:ext cx="100" cy="89"/>
                </a:xfrm>
                <a:custGeom>
                  <a:avLst/>
                  <a:gdLst>
                    <a:gd name="T0" fmla="*/ 381 w 64"/>
                    <a:gd name="T1" fmla="*/ 0 h 61"/>
                    <a:gd name="T2" fmla="*/ 381 w 64"/>
                    <a:gd name="T3" fmla="*/ 0 h 61"/>
                    <a:gd name="T4" fmla="*/ 361 w 64"/>
                    <a:gd name="T5" fmla="*/ 0 h 61"/>
                    <a:gd name="T6" fmla="*/ 352 w 64"/>
                    <a:gd name="T7" fmla="*/ 9 h 61"/>
                    <a:gd name="T8" fmla="*/ 339 w 64"/>
                    <a:gd name="T9" fmla="*/ 19 h 61"/>
                    <a:gd name="T10" fmla="*/ 327 w 64"/>
                    <a:gd name="T11" fmla="*/ 41 h 61"/>
                    <a:gd name="T12" fmla="*/ 212 w 64"/>
                    <a:gd name="T13" fmla="*/ 277 h 61"/>
                    <a:gd name="T14" fmla="*/ 203 w 64"/>
                    <a:gd name="T15" fmla="*/ 277 h 61"/>
                    <a:gd name="T16" fmla="*/ 66 w 64"/>
                    <a:gd name="T17" fmla="*/ 41 h 61"/>
                    <a:gd name="T18" fmla="*/ 53 w 64"/>
                    <a:gd name="T19" fmla="*/ 19 h 61"/>
                    <a:gd name="T20" fmla="*/ 42 w 64"/>
                    <a:gd name="T21" fmla="*/ 19 h 61"/>
                    <a:gd name="T22" fmla="*/ 42 w 64"/>
                    <a:gd name="T23" fmla="*/ 9 h 61"/>
                    <a:gd name="T24" fmla="*/ 22 w 64"/>
                    <a:gd name="T25" fmla="*/ 0 h 61"/>
                    <a:gd name="T26" fmla="*/ 13 w 64"/>
                    <a:gd name="T27" fmla="*/ 0 h 61"/>
                    <a:gd name="T28" fmla="*/ 0 w 64"/>
                    <a:gd name="T29" fmla="*/ 0 h 61"/>
                    <a:gd name="T30" fmla="*/ 0 w 64"/>
                    <a:gd name="T31" fmla="*/ 0 h 61"/>
                    <a:gd name="T32" fmla="*/ 148 w 64"/>
                    <a:gd name="T33" fmla="*/ 0 h 61"/>
                    <a:gd name="T34" fmla="*/ 148 w 64"/>
                    <a:gd name="T35" fmla="*/ 0 h 61"/>
                    <a:gd name="T36" fmla="*/ 136 w 64"/>
                    <a:gd name="T37" fmla="*/ 0 h 61"/>
                    <a:gd name="T38" fmla="*/ 117 w 64"/>
                    <a:gd name="T39" fmla="*/ 9 h 61"/>
                    <a:gd name="T40" fmla="*/ 108 w 64"/>
                    <a:gd name="T41" fmla="*/ 9 h 61"/>
                    <a:gd name="T42" fmla="*/ 108 w 64"/>
                    <a:gd name="T43" fmla="*/ 19 h 61"/>
                    <a:gd name="T44" fmla="*/ 117 w 64"/>
                    <a:gd name="T45" fmla="*/ 32 h 61"/>
                    <a:gd name="T46" fmla="*/ 117 w 64"/>
                    <a:gd name="T47" fmla="*/ 50 h 61"/>
                    <a:gd name="T48" fmla="*/ 212 w 64"/>
                    <a:gd name="T49" fmla="*/ 204 h 61"/>
                    <a:gd name="T50" fmla="*/ 298 w 64"/>
                    <a:gd name="T51" fmla="*/ 50 h 61"/>
                    <a:gd name="T52" fmla="*/ 309 w 64"/>
                    <a:gd name="T53" fmla="*/ 32 h 61"/>
                    <a:gd name="T54" fmla="*/ 309 w 64"/>
                    <a:gd name="T55" fmla="*/ 19 h 61"/>
                    <a:gd name="T56" fmla="*/ 309 w 64"/>
                    <a:gd name="T57" fmla="*/ 9 h 61"/>
                    <a:gd name="T58" fmla="*/ 298 w 64"/>
                    <a:gd name="T59" fmla="*/ 9 h 61"/>
                    <a:gd name="T60" fmla="*/ 298 w 64"/>
                    <a:gd name="T61" fmla="*/ 0 h 61"/>
                    <a:gd name="T62" fmla="*/ 286 w 64"/>
                    <a:gd name="T63" fmla="*/ 0 h 61"/>
                    <a:gd name="T64" fmla="*/ 266 w 64"/>
                    <a:gd name="T65" fmla="*/ 0 h 61"/>
                    <a:gd name="T66" fmla="*/ 266 w 64"/>
                    <a:gd name="T67" fmla="*/ 0 h 61"/>
                    <a:gd name="T68" fmla="*/ 266 w 64"/>
                    <a:gd name="T69" fmla="*/ 0 h 61"/>
                    <a:gd name="T70" fmla="*/ 381 w 64"/>
                    <a:gd name="T71" fmla="*/ 0 h 6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4"/>
                    <a:gd name="T109" fmla="*/ 0 h 61"/>
                    <a:gd name="T110" fmla="*/ 64 w 64"/>
                    <a:gd name="T111" fmla="*/ 61 h 6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4" h="61">
                      <a:moveTo>
                        <a:pt x="64" y="0"/>
                      </a:moveTo>
                      <a:lnTo>
                        <a:pt x="64" y="0"/>
                      </a:lnTo>
                      <a:lnTo>
                        <a:pt x="61" y="0"/>
                      </a:lnTo>
                      <a:lnTo>
                        <a:pt x="59" y="2"/>
                      </a:lnTo>
                      <a:lnTo>
                        <a:pt x="57" y="4"/>
                      </a:lnTo>
                      <a:lnTo>
                        <a:pt x="55" y="9"/>
                      </a:lnTo>
                      <a:lnTo>
                        <a:pt x="36" y="61"/>
                      </a:lnTo>
                      <a:lnTo>
                        <a:pt x="34" y="61"/>
                      </a:lnTo>
                      <a:lnTo>
                        <a:pt x="11" y="9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8" y="4"/>
                      </a:lnTo>
                      <a:lnTo>
                        <a:pt x="20" y="7"/>
                      </a:lnTo>
                      <a:lnTo>
                        <a:pt x="20" y="11"/>
                      </a:lnTo>
                      <a:lnTo>
                        <a:pt x="36" y="45"/>
                      </a:lnTo>
                      <a:lnTo>
                        <a:pt x="50" y="11"/>
                      </a:lnTo>
                      <a:lnTo>
                        <a:pt x="52" y="7"/>
                      </a:lnTo>
                      <a:lnTo>
                        <a:pt x="52" y="4"/>
                      </a:lnTo>
                      <a:lnTo>
                        <a:pt x="52" y="2"/>
                      </a:lnTo>
                      <a:lnTo>
                        <a:pt x="50" y="2"/>
                      </a:lnTo>
                      <a:lnTo>
                        <a:pt x="50" y="0"/>
                      </a:lnTo>
                      <a:lnTo>
                        <a:pt x="48" y="0"/>
                      </a:lnTo>
                      <a:lnTo>
                        <a:pt x="45" y="0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29" name="Freeform 48"/>
                <p:cNvSpPr>
                  <a:spLocks noEditPoints="1"/>
                </p:cNvSpPr>
                <p:nvPr/>
              </p:nvSpPr>
              <p:spPr bwMode="auto">
                <a:xfrm>
                  <a:off x="4293" y="1717"/>
                  <a:ext cx="53" cy="63"/>
                </a:xfrm>
                <a:custGeom>
                  <a:avLst/>
                  <a:gdLst>
                    <a:gd name="T0" fmla="*/ 42 w 34"/>
                    <a:gd name="T1" fmla="*/ 73 h 43"/>
                    <a:gd name="T2" fmla="*/ 42 w 34"/>
                    <a:gd name="T3" fmla="*/ 107 h 43"/>
                    <a:gd name="T4" fmla="*/ 65 w 34"/>
                    <a:gd name="T5" fmla="*/ 138 h 43"/>
                    <a:gd name="T6" fmla="*/ 95 w 34"/>
                    <a:gd name="T7" fmla="*/ 157 h 43"/>
                    <a:gd name="T8" fmla="*/ 123 w 34"/>
                    <a:gd name="T9" fmla="*/ 157 h 43"/>
                    <a:gd name="T10" fmla="*/ 148 w 34"/>
                    <a:gd name="T11" fmla="*/ 157 h 43"/>
                    <a:gd name="T12" fmla="*/ 157 w 34"/>
                    <a:gd name="T13" fmla="*/ 148 h 43"/>
                    <a:gd name="T14" fmla="*/ 178 w 34"/>
                    <a:gd name="T15" fmla="*/ 138 h 43"/>
                    <a:gd name="T16" fmla="*/ 190 w 34"/>
                    <a:gd name="T17" fmla="*/ 116 h 43"/>
                    <a:gd name="T18" fmla="*/ 201 w 34"/>
                    <a:gd name="T19" fmla="*/ 116 h 43"/>
                    <a:gd name="T20" fmla="*/ 190 w 34"/>
                    <a:gd name="T21" fmla="*/ 148 h 43"/>
                    <a:gd name="T22" fmla="*/ 157 w 34"/>
                    <a:gd name="T23" fmla="*/ 180 h 43"/>
                    <a:gd name="T24" fmla="*/ 136 w 34"/>
                    <a:gd name="T25" fmla="*/ 189 h 43"/>
                    <a:gd name="T26" fmla="*/ 95 w 34"/>
                    <a:gd name="T27" fmla="*/ 198 h 43"/>
                    <a:gd name="T28" fmla="*/ 53 w 34"/>
                    <a:gd name="T29" fmla="*/ 189 h 43"/>
                    <a:gd name="T30" fmla="*/ 30 w 34"/>
                    <a:gd name="T31" fmla="*/ 170 h 43"/>
                    <a:gd name="T32" fmla="*/ 0 w 34"/>
                    <a:gd name="T33" fmla="*/ 138 h 43"/>
                    <a:gd name="T34" fmla="*/ 0 w 34"/>
                    <a:gd name="T35" fmla="*/ 97 h 43"/>
                    <a:gd name="T36" fmla="*/ 0 w 34"/>
                    <a:gd name="T37" fmla="*/ 73 h 43"/>
                    <a:gd name="T38" fmla="*/ 12 w 34"/>
                    <a:gd name="T39" fmla="*/ 41 h 43"/>
                    <a:gd name="T40" fmla="*/ 30 w 34"/>
                    <a:gd name="T41" fmla="*/ 22 h 43"/>
                    <a:gd name="T42" fmla="*/ 65 w 34"/>
                    <a:gd name="T43" fmla="*/ 9 h 43"/>
                    <a:gd name="T44" fmla="*/ 108 w 34"/>
                    <a:gd name="T45" fmla="*/ 0 h 43"/>
                    <a:gd name="T46" fmla="*/ 148 w 34"/>
                    <a:gd name="T47" fmla="*/ 0 h 43"/>
                    <a:gd name="T48" fmla="*/ 178 w 34"/>
                    <a:gd name="T49" fmla="*/ 22 h 43"/>
                    <a:gd name="T50" fmla="*/ 190 w 34"/>
                    <a:gd name="T51" fmla="*/ 41 h 43"/>
                    <a:gd name="T52" fmla="*/ 201 w 34"/>
                    <a:gd name="T53" fmla="*/ 73 h 43"/>
                    <a:gd name="T54" fmla="*/ 42 w 34"/>
                    <a:gd name="T55" fmla="*/ 73 h 43"/>
                    <a:gd name="T56" fmla="*/ 42 w 34"/>
                    <a:gd name="T57" fmla="*/ 66 h 43"/>
                    <a:gd name="T58" fmla="*/ 148 w 34"/>
                    <a:gd name="T59" fmla="*/ 66 h 43"/>
                    <a:gd name="T60" fmla="*/ 136 w 34"/>
                    <a:gd name="T61" fmla="*/ 41 h 43"/>
                    <a:gd name="T62" fmla="*/ 136 w 34"/>
                    <a:gd name="T63" fmla="*/ 32 h 43"/>
                    <a:gd name="T64" fmla="*/ 136 w 34"/>
                    <a:gd name="T65" fmla="*/ 22 h 43"/>
                    <a:gd name="T66" fmla="*/ 123 w 34"/>
                    <a:gd name="T67" fmla="*/ 22 h 43"/>
                    <a:gd name="T68" fmla="*/ 108 w 34"/>
                    <a:gd name="T69" fmla="*/ 9 h 43"/>
                    <a:gd name="T70" fmla="*/ 95 w 34"/>
                    <a:gd name="T71" fmla="*/ 9 h 43"/>
                    <a:gd name="T72" fmla="*/ 65 w 34"/>
                    <a:gd name="T73" fmla="*/ 9 h 43"/>
                    <a:gd name="T74" fmla="*/ 53 w 34"/>
                    <a:gd name="T75" fmla="*/ 22 h 43"/>
                    <a:gd name="T76" fmla="*/ 42 w 34"/>
                    <a:gd name="T77" fmla="*/ 41 h 43"/>
                    <a:gd name="T78" fmla="*/ 42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7" y="16"/>
                      </a:moveTo>
                      <a:lnTo>
                        <a:pt x="7" y="23"/>
                      </a:lnTo>
                      <a:lnTo>
                        <a:pt x="11" y="30"/>
                      </a:lnTo>
                      <a:lnTo>
                        <a:pt x="16" y="34"/>
                      </a:lnTo>
                      <a:lnTo>
                        <a:pt x="21" y="34"/>
                      </a:lnTo>
                      <a:lnTo>
                        <a:pt x="25" y="34"/>
                      </a:lnTo>
                      <a:lnTo>
                        <a:pt x="27" y="32"/>
                      </a:lnTo>
                      <a:lnTo>
                        <a:pt x="30" y="30"/>
                      </a:lnTo>
                      <a:lnTo>
                        <a:pt x="32" y="25"/>
                      </a:lnTo>
                      <a:lnTo>
                        <a:pt x="34" y="25"/>
                      </a:lnTo>
                      <a:lnTo>
                        <a:pt x="32" y="32"/>
                      </a:lnTo>
                      <a:lnTo>
                        <a:pt x="27" y="39"/>
                      </a:lnTo>
                      <a:lnTo>
                        <a:pt x="23" y="41"/>
                      </a:lnTo>
                      <a:lnTo>
                        <a:pt x="16" y="43"/>
                      </a:lnTo>
                      <a:lnTo>
                        <a:pt x="9" y="41"/>
                      </a:lnTo>
                      <a:lnTo>
                        <a:pt x="5" y="37"/>
                      </a:lnTo>
                      <a:lnTo>
                        <a:pt x="0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2" y="9"/>
                      </a:lnTo>
                      <a:lnTo>
                        <a:pt x="5" y="5"/>
                      </a:lnTo>
                      <a:lnTo>
                        <a:pt x="11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30" y="5"/>
                      </a:lnTo>
                      <a:lnTo>
                        <a:pt x="32" y="9"/>
                      </a:lnTo>
                      <a:lnTo>
                        <a:pt x="34" y="16"/>
                      </a:lnTo>
                      <a:lnTo>
                        <a:pt x="7" y="16"/>
                      </a:lnTo>
                      <a:close/>
                      <a:moveTo>
                        <a:pt x="7" y="14"/>
                      </a:moveTo>
                      <a:lnTo>
                        <a:pt x="25" y="14"/>
                      </a:lnTo>
                      <a:lnTo>
                        <a:pt x="23" y="9"/>
                      </a:lnTo>
                      <a:lnTo>
                        <a:pt x="23" y="7"/>
                      </a:lnTo>
                      <a:lnTo>
                        <a:pt x="23" y="5"/>
                      </a:lnTo>
                      <a:lnTo>
                        <a:pt x="21" y="5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1" y="2"/>
                      </a:lnTo>
                      <a:lnTo>
                        <a:pt x="9" y="5"/>
                      </a:lnTo>
                      <a:lnTo>
                        <a:pt x="7" y="9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0" name="Freeform 49"/>
                <p:cNvSpPr>
                  <a:spLocks/>
                </p:cNvSpPr>
                <p:nvPr/>
              </p:nvSpPr>
              <p:spPr bwMode="auto">
                <a:xfrm>
                  <a:off x="4354" y="1717"/>
                  <a:ext cx="45" cy="60"/>
                </a:xfrm>
                <a:custGeom>
                  <a:avLst/>
                  <a:gdLst>
                    <a:gd name="T0" fmla="*/ 74 w 29"/>
                    <a:gd name="T1" fmla="*/ 0 h 41"/>
                    <a:gd name="T2" fmla="*/ 74 w 29"/>
                    <a:gd name="T3" fmla="*/ 41 h 41"/>
                    <a:gd name="T4" fmla="*/ 95 w 29"/>
                    <a:gd name="T5" fmla="*/ 22 h 41"/>
                    <a:gd name="T6" fmla="*/ 115 w 29"/>
                    <a:gd name="T7" fmla="*/ 0 h 41"/>
                    <a:gd name="T8" fmla="*/ 135 w 29"/>
                    <a:gd name="T9" fmla="*/ 0 h 41"/>
                    <a:gd name="T10" fmla="*/ 147 w 29"/>
                    <a:gd name="T11" fmla="*/ 0 h 41"/>
                    <a:gd name="T12" fmla="*/ 157 w 29"/>
                    <a:gd name="T13" fmla="*/ 9 h 41"/>
                    <a:gd name="T14" fmla="*/ 169 w 29"/>
                    <a:gd name="T15" fmla="*/ 9 h 41"/>
                    <a:gd name="T16" fmla="*/ 169 w 29"/>
                    <a:gd name="T17" fmla="*/ 22 h 41"/>
                    <a:gd name="T18" fmla="*/ 169 w 29"/>
                    <a:gd name="T19" fmla="*/ 32 h 41"/>
                    <a:gd name="T20" fmla="*/ 157 w 29"/>
                    <a:gd name="T21" fmla="*/ 41 h 41"/>
                    <a:gd name="T22" fmla="*/ 157 w 29"/>
                    <a:gd name="T23" fmla="*/ 41 h 41"/>
                    <a:gd name="T24" fmla="*/ 147 w 29"/>
                    <a:gd name="T25" fmla="*/ 41 h 41"/>
                    <a:gd name="T26" fmla="*/ 135 w 29"/>
                    <a:gd name="T27" fmla="*/ 41 h 41"/>
                    <a:gd name="T28" fmla="*/ 135 w 29"/>
                    <a:gd name="T29" fmla="*/ 41 h 41"/>
                    <a:gd name="T30" fmla="*/ 115 w 29"/>
                    <a:gd name="T31" fmla="*/ 32 h 41"/>
                    <a:gd name="T32" fmla="*/ 104 w 29"/>
                    <a:gd name="T33" fmla="*/ 32 h 41"/>
                    <a:gd name="T34" fmla="*/ 104 w 29"/>
                    <a:gd name="T35" fmla="*/ 32 h 41"/>
                    <a:gd name="T36" fmla="*/ 104 w 29"/>
                    <a:gd name="T37" fmla="*/ 32 h 41"/>
                    <a:gd name="T38" fmla="*/ 95 w 29"/>
                    <a:gd name="T39" fmla="*/ 41 h 41"/>
                    <a:gd name="T40" fmla="*/ 74 w 29"/>
                    <a:gd name="T41" fmla="*/ 61 h 41"/>
                    <a:gd name="T42" fmla="*/ 74 w 29"/>
                    <a:gd name="T43" fmla="*/ 148 h 41"/>
                    <a:gd name="T44" fmla="*/ 74 w 29"/>
                    <a:gd name="T45" fmla="*/ 157 h 41"/>
                    <a:gd name="T46" fmla="*/ 74 w 29"/>
                    <a:gd name="T47" fmla="*/ 170 h 41"/>
                    <a:gd name="T48" fmla="*/ 74 w 29"/>
                    <a:gd name="T49" fmla="*/ 177 h 41"/>
                    <a:gd name="T50" fmla="*/ 95 w 29"/>
                    <a:gd name="T51" fmla="*/ 177 h 41"/>
                    <a:gd name="T52" fmla="*/ 104 w 29"/>
                    <a:gd name="T53" fmla="*/ 189 h 41"/>
                    <a:gd name="T54" fmla="*/ 115 w 29"/>
                    <a:gd name="T55" fmla="*/ 189 h 41"/>
                    <a:gd name="T56" fmla="*/ 115 w 29"/>
                    <a:gd name="T57" fmla="*/ 189 h 41"/>
                    <a:gd name="T58" fmla="*/ 0 w 29"/>
                    <a:gd name="T59" fmla="*/ 189 h 41"/>
                    <a:gd name="T60" fmla="*/ 0 w 29"/>
                    <a:gd name="T61" fmla="*/ 189 h 41"/>
                    <a:gd name="T62" fmla="*/ 12 w 29"/>
                    <a:gd name="T63" fmla="*/ 189 h 41"/>
                    <a:gd name="T64" fmla="*/ 22 w 29"/>
                    <a:gd name="T65" fmla="*/ 177 h 41"/>
                    <a:gd name="T66" fmla="*/ 22 w 29"/>
                    <a:gd name="T67" fmla="*/ 177 h 41"/>
                    <a:gd name="T68" fmla="*/ 22 w 29"/>
                    <a:gd name="T69" fmla="*/ 170 h 41"/>
                    <a:gd name="T70" fmla="*/ 22 w 29"/>
                    <a:gd name="T71" fmla="*/ 157 h 41"/>
                    <a:gd name="T72" fmla="*/ 22 w 29"/>
                    <a:gd name="T73" fmla="*/ 148 h 41"/>
                    <a:gd name="T74" fmla="*/ 22 w 29"/>
                    <a:gd name="T75" fmla="*/ 73 h 41"/>
                    <a:gd name="T76" fmla="*/ 22 w 29"/>
                    <a:gd name="T77" fmla="*/ 50 h 41"/>
                    <a:gd name="T78" fmla="*/ 22 w 29"/>
                    <a:gd name="T79" fmla="*/ 32 h 41"/>
                    <a:gd name="T80" fmla="*/ 22 w 29"/>
                    <a:gd name="T81" fmla="*/ 32 h 41"/>
                    <a:gd name="T82" fmla="*/ 22 w 29"/>
                    <a:gd name="T83" fmla="*/ 22 h 41"/>
                    <a:gd name="T84" fmla="*/ 12 w 29"/>
                    <a:gd name="T85" fmla="*/ 22 h 41"/>
                    <a:gd name="T86" fmla="*/ 12 w 29"/>
                    <a:gd name="T87" fmla="*/ 22 h 41"/>
                    <a:gd name="T88" fmla="*/ 12 w 29"/>
                    <a:gd name="T89" fmla="*/ 22 h 41"/>
                    <a:gd name="T90" fmla="*/ 0 w 29"/>
                    <a:gd name="T91" fmla="*/ 22 h 41"/>
                    <a:gd name="T92" fmla="*/ 0 w 29"/>
                    <a:gd name="T93" fmla="*/ 22 h 41"/>
                    <a:gd name="T94" fmla="*/ 62 w 29"/>
                    <a:gd name="T95" fmla="*/ 0 h 41"/>
                    <a:gd name="T96" fmla="*/ 74 w 29"/>
                    <a:gd name="T97" fmla="*/ 0 h 4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9"/>
                    <a:gd name="T148" fmla="*/ 0 h 41"/>
                    <a:gd name="T149" fmla="*/ 29 w 29"/>
                    <a:gd name="T150" fmla="*/ 41 h 4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9" h="41">
                      <a:moveTo>
                        <a:pt x="13" y="0"/>
                      </a:moveTo>
                      <a:lnTo>
                        <a:pt x="13" y="9"/>
                      </a:lnTo>
                      <a:lnTo>
                        <a:pt x="16" y="5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5" y="0"/>
                      </a:lnTo>
                      <a:lnTo>
                        <a:pt x="27" y="2"/>
                      </a:lnTo>
                      <a:lnTo>
                        <a:pt x="29" y="2"/>
                      </a:lnTo>
                      <a:lnTo>
                        <a:pt x="29" y="5"/>
                      </a:lnTo>
                      <a:lnTo>
                        <a:pt x="29" y="7"/>
                      </a:lnTo>
                      <a:lnTo>
                        <a:pt x="27" y="9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0" y="7"/>
                      </a:lnTo>
                      <a:lnTo>
                        <a:pt x="18" y="7"/>
                      </a:lnTo>
                      <a:lnTo>
                        <a:pt x="16" y="9"/>
                      </a:lnTo>
                      <a:lnTo>
                        <a:pt x="13" y="14"/>
                      </a:lnTo>
                      <a:lnTo>
                        <a:pt x="13" y="32"/>
                      </a:lnTo>
                      <a:lnTo>
                        <a:pt x="13" y="34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6" y="39"/>
                      </a:lnTo>
                      <a:lnTo>
                        <a:pt x="18" y="41"/>
                      </a:lnTo>
                      <a:lnTo>
                        <a:pt x="20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4" y="39"/>
                      </a:lnTo>
                      <a:lnTo>
                        <a:pt x="4" y="37"/>
                      </a:lnTo>
                      <a:lnTo>
                        <a:pt x="4" y="34"/>
                      </a:lnTo>
                      <a:lnTo>
                        <a:pt x="4" y="32"/>
                      </a:lnTo>
                      <a:lnTo>
                        <a:pt x="4" y="16"/>
                      </a:lnTo>
                      <a:lnTo>
                        <a:pt x="4" y="11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1" name="Freeform 50"/>
                <p:cNvSpPr>
                  <a:spLocks noEditPoints="1"/>
                </p:cNvSpPr>
                <p:nvPr/>
              </p:nvSpPr>
              <p:spPr bwMode="auto">
                <a:xfrm>
                  <a:off x="4399" y="1683"/>
                  <a:ext cx="65" cy="97"/>
                </a:xfrm>
                <a:custGeom>
                  <a:avLst/>
                  <a:gdLst>
                    <a:gd name="T0" fmla="*/ 87 w 41"/>
                    <a:gd name="T1" fmla="*/ 148 h 66"/>
                    <a:gd name="T2" fmla="*/ 120 w 41"/>
                    <a:gd name="T3" fmla="*/ 129 h 66"/>
                    <a:gd name="T4" fmla="*/ 143 w 41"/>
                    <a:gd name="T5" fmla="*/ 107 h 66"/>
                    <a:gd name="T6" fmla="*/ 176 w 41"/>
                    <a:gd name="T7" fmla="*/ 107 h 66"/>
                    <a:gd name="T8" fmla="*/ 203 w 41"/>
                    <a:gd name="T9" fmla="*/ 107 h 66"/>
                    <a:gd name="T10" fmla="*/ 236 w 41"/>
                    <a:gd name="T11" fmla="*/ 129 h 66"/>
                    <a:gd name="T12" fmla="*/ 258 w 41"/>
                    <a:gd name="T13" fmla="*/ 157 h 66"/>
                    <a:gd name="T14" fmla="*/ 258 w 41"/>
                    <a:gd name="T15" fmla="*/ 207 h 66"/>
                    <a:gd name="T16" fmla="*/ 258 w 41"/>
                    <a:gd name="T17" fmla="*/ 225 h 66"/>
                    <a:gd name="T18" fmla="*/ 246 w 41"/>
                    <a:gd name="T19" fmla="*/ 257 h 66"/>
                    <a:gd name="T20" fmla="*/ 219 w 41"/>
                    <a:gd name="T21" fmla="*/ 279 h 66"/>
                    <a:gd name="T22" fmla="*/ 176 w 41"/>
                    <a:gd name="T23" fmla="*/ 298 h 66"/>
                    <a:gd name="T24" fmla="*/ 130 w 41"/>
                    <a:gd name="T25" fmla="*/ 309 h 66"/>
                    <a:gd name="T26" fmla="*/ 120 w 41"/>
                    <a:gd name="T27" fmla="*/ 298 h 66"/>
                    <a:gd name="T28" fmla="*/ 87 w 41"/>
                    <a:gd name="T29" fmla="*/ 298 h 66"/>
                    <a:gd name="T30" fmla="*/ 63 w 41"/>
                    <a:gd name="T31" fmla="*/ 290 h 66"/>
                    <a:gd name="T32" fmla="*/ 43 w 41"/>
                    <a:gd name="T33" fmla="*/ 290 h 66"/>
                    <a:gd name="T34" fmla="*/ 43 w 41"/>
                    <a:gd name="T35" fmla="*/ 88 h 66"/>
                    <a:gd name="T36" fmla="*/ 43 w 41"/>
                    <a:gd name="T37" fmla="*/ 56 h 66"/>
                    <a:gd name="T38" fmla="*/ 43 w 41"/>
                    <a:gd name="T39" fmla="*/ 41 h 66"/>
                    <a:gd name="T40" fmla="*/ 33 w 41"/>
                    <a:gd name="T41" fmla="*/ 32 h 66"/>
                    <a:gd name="T42" fmla="*/ 33 w 41"/>
                    <a:gd name="T43" fmla="*/ 32 h 66"/>
                    <a:gd name="T44" fmla="*/ 33 w 41"/>
                    <a:gd name="T45" fmla="*/ 32 h 66"/>
                    <a:gd name="T46" fmla="*/ 21 w 41"/>
                    <a:gd name="T47" fmla="*/ 22 h 66"/>
                    <a:gd name="T48" fmla="*/ 21 w 41"/>
                    <a:gd name="T49" fmla="*/ 32 h 66"/>
                    <a:gd name="T50" fmla="*/ 0 w 41"/>
                    <a:gd name="T51" fmla="*/ 32 h 66"/>
                    <a:gd name="T52" fmla="*/ 0 w 41"/>
                    <a:gd name="T53" fmla="*/ 22 h 66"/>
                    <a:gd name="T54" fmla="*/ 76 w 41"/>
                    <a:gd name="T55" fmla="*/ 0 h 66"/>
                    <a:gd name="T56" fmla="*/ 87 w 41"/>
                    <a:gd name="T57" fmla="*/ 0 h 66"/>
                    <a:gd name="T58" fmla="*/ 87 w 41"/>
                    <a:gd name="T59" fmla="*/ 148 h 66"/>
                    <a:gd name="T60" fmla="*/ 87 w 41"/>
                    <a:gd name="T61" fmla="*/ 157 h 66"/>
                    <a:gd name="T62" fmla="*/ 87 w 41"/>
                    <a:gd name="T63" fmla="*/ 266 h 66"/>
                    <a:gd name="T64" fmla="*/ 100 w 41"/>
                    <a:gd name="T65" fmla="*/ 279 h 66"/>
                    <a:gd name="T66" fmla="*/ 120 w 41"/>
                    <a:gd name="T67" fmla="*/ 290 h 66"/>
                    <a:gd name="T68" fmla="*/ 130 w 41"/>
                    <a:gd name="T69" fmla="*/ 290 h 66"/>
                    <a:gd name="T70" fmla="*/ 143 w 41"/>
                    <a:gd name="T71" fmla="*/ 290 h 66"/>
                    <a:gd name="T72" fmla="*/ 176 w 41"/>
                    <a:gd name="T73" fmla="*/ 290 h 66"/>
                    <a:gd name="T74" fmla="*/ 203 w 41"/>
                    <a:gd name="T75" fmla="*/ 266 h 66"/>
                    <a:gd name="T76" fmla="*/ 219 w 41"/>
                    <a:gd name="T77" fmla="*/ 248 h 66"/>
                    <a:gd name="T78" fmla="*/ 219 w 41"/>
                    <a:gd name="T79" fmla="*/ 216 h 66"/>
                    <a:gd name="T80" fmla="*/ 219 w 41"/>
                    <a:gd name="T81" fmla="*/ 181 h 66"/>
                    <a:gd name="T82" fmla="*/ 203 w 41"/>
                    <a:gd name="T83" fmla="*/ 157 h 66"/>
                    <a:gd name="T84" fmla="*/ 176 w 41"/>
                    <a:gd name="T85" fmla="*/ 141 h 66"/>
                    <a:gd name="T86" fmla="*/ 143 w 41"/>
                    <a:gd name="T87" fmla="*/ 141 h 66"/>
                    <a:gd name="T88" fmla="*/ 130 w 41"/>
                    <a:gd name="T89" fmla="*/ 141 h 66"/>
                    <a:gd name="T90" fmla="*/ 120 w 41"/>
                    <a:gd name="T91" fmla="*/ 141 h 66"/>
                    <a:gd name="T92" fmla="*/ 100 w 41"/>
                    <a:gd name="T93" fmla="*/ 148 h 66"/>
                    <a:gd name="T94" fmla="*/ 87 w 41"/>
                    <a:gd name="T95" fmla="*/ 157 h 6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1"/>
                    <a:gd name="T145" fmla="*/ 0 h 66"/>
                    <a:gd name="T146" fmla="*/ 41 w 41"/>
                    <a:gd name="T147" fmla="*/ 66 h 6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1" h="66">
                      <a:moveTo>
                        <a:pt x="14" y="32"/>
                      </a:moveTo>
                      <a:lnTo>
                        <a:pt x="19" y="28"/>
                      </a:lnTo>
                      <a:lnTo>
                        <a:pt x="23" y="23"/>
                      </a:lnTo>
                      <a:lnTo>
                        <a:pt x="28" y="23"/>
                      </a:lnTo>
                      <a:lnTo>
                        <a:pt x="32" y="23"/>
                      </a:lnTo>
                      <a:lnTo>
                        <a:pt x="37" y="28"/>
                      </a:lnTo>
                      <a:lnTo>
                        <a:pt x="41" y="34"/>
                      </a:lnTo>
                      <a:lnTo>
                        <a:pt x="41" y="44"/>
                      </a:lnTo>
                      <a:lnTo>
                        <a:pt x="41" y="48"/>
                      </a:lnTo>
                      <a:lnTo>
                        <a:pt x="39" y="55"/>
                      </a:lnTo>
                      <a:lnTo>
                        <a:pt x="35" y="60"/>
                      </a:lnTo>
                      <a:lnTo>
                        <a:pt x="28" y="64"/>
                      </a:lnTo>
                      <a:lnTo>
                        <a:pt x="21" y="66"/>
                      </a:lnTo>
                      <a:lnTo>
                        <a:pt x="19" y="64"/>
                      </a:lnTo>
                      <a:lnTo>
                        <a:pt x="14" y="64"/>
                      </a:lnTo>
                      <a:lnTo>
                        <a:pt x="10" y="62"/>
                      </a:lnTo>
                      <a:lnTo>
                        <a:pt x="7" y="62"/>
                      </a:lnTo>
                      <a:lnTo>
                        <a:pt x="7" y="19"/>
                      </a:lnTo>
                      <a:lnTo>
                        <a:pt x="7" y="12"/>
                      </a:lnTo>
                      <a:lnTo>
                        <a:pt x="7" y="9"/>
                      </a:lnTo>
                      <a:lnTo>
                        <a:pt x="5" y="7"/>
                      </a:lnTo>
                      <a:lnTo>
                        <a:pt x="3" y="5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4" y="32"/>
                      </a:lnTo>
                      <a:close/>
                      <a:moveTo>
                        <a:pt x="14" y="34"/>
                      </a:moveTo>
                      <a:lnTo>
                        <a:pt x="14" y="57"/>
                      </a:lnTo>
                      <a:lnTo>
                        <a:pt x="16" y="60"/>
                      </a:lnTo>
                      <a:lnTo>
                        <a:pt x="19" y="62"/>
                      </a:lnTo>
                      <a:lnTo>
                        <a:pt x="21" y="62"/>
                      </a:lnTo>
                      <a:lnTo>
                        <a:pt x="23" y="62"/>
                      </a:lnTo>
                      <a:lnTo>
                        <a:pt x="28" y="62"/>
                      </a:lnTo>
                      <a:lnTo>
                        <a:pt x="32" y="57"/>
                      </a:lnTo>
                      <a:lnTo>
                        <a:pt x="35" y="53"/>
                      </a:lnTo>
                      <a:lnTo>
                        <a:pt x="35" y="46"/>
                      </a:lnTo>
                      <a:lnTo>
                        <a:pt x="35" y="39"/>
                      </a:lnTo>
                      <a:lnTo>
                        <a:pt x="32" y="34"/>
                      </a:lnTo>
                      <a:lnTo>
                        <a:pt x="28" y="30"/>
                      </a:lnTo>
                      <a:lnTo>
                        <a:pt x="23" y="30"/>
                      </a:lnTo>
                      <a:lnTo>
                        <a:pt x="21" y="30"/>
                      </a:lnTo>
                      <a:lnTo>
                        <a:pt x="19" y="30"/>
                      </a:lnTo>
                      <a:lnTo>
                        <a:pt x="16" y="32"/>
                      </a:lnTo>
                      <a:lnTo>
                        <a:pt x="14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2" name="Freeform 51"/>
                <p:cNvSpPr>
                  <a:spLocks noEditPoints="1"/>
                </p:cNvSpPr>
                <p:nvPr/>
              </p:nvSpPr>
              <p:spPr bwMode="auto">
                <a:xfrm>
                  <a:off x="4578" y="1691"/>
                  <a:ext cx="97" cy="86"/>
                </a:xfrm>
                <a:custGeom>
                  <a:avLst/>
                  <a:gdLst>
                    <a:gd name="T0" fmla="*/ 0 w 62"/>
                    <a:gd name="T1" fmla="*/ 265 h 59"/>
                    <a:gd name="T2" fmla="*/ 0 w 62"/>
                    <a:gd name="T3" fmla="*/ 265 h 59"/>
                    <a:gd name="T4" fmla="*/ 20 w 62"/>
                    <a:gd name="T5" fmla="*/ 265 h 59"/>
                    <a:gd name="T6" fmla="*/ 31 w 62"/>
                    <a:gd name="T7" fmla="*/ 265 h 59"/>
                    <a:gd name="T8" fmla="*/ 42 w 62"/>
                    <a:gd name="T9" fmla="*/ 257 h 59"/>
                    <a:gd name="T10" fmla="*/ 53 w 62"/>
                    <a:gd name="T11" fmla="*/ 249 h 59"/>
                    <a:gd name="T12" fmla="*/ 53 w 62"/>
                    <a:gd name="T13" fmla="*/ 226 h 59"/>
                    <a:gd name="T14" fmla="*/ 53 w 62"/>
                    <a:gd name="T15" fmla="*/ 41 h 59"/>
                    <a:gd name="T16" fmla="*/ 53 w 62"/>
                    <a:gd name="T17" fmla="*/ 19 h 59"/>
                    <a:gd name="T18" fmla="*/ 42 w 62"/>
                    <a:gd name="T19" fmla="*/ 9 h 59"/>
                    <a:gd name="T20" fmla="*/ 31 w 62"/>
                    <a:gd name="T21" fmla="*/ 0 h 59"/>
                    <a:gd name="T22" fmla="*/ 20 w 62"/>
                    <a:gd name="T23" fmla="*/ 0 h 59"/>
                    <a:gd name="T24" fmla="*/ 0 w 62"/>
                    <a:gd name="T25" fmla="*/ 0 h 59"/>
                    <a:gd name="T26" fmla="*/ 0 w 62"/>
                    <a:gd name="T27" fmla="*/ 0 h 59"/>
                    <a:gd name="T28" fmla="*/ 149 w 62"/>
                    <a:gd name="T29" fmla="*/ 0 h 59"/>
                    <a:gd name="T30" fmla="*/ 191 w 62"/>
                    <a:gd name="T31" fmla="*/ 0 h 59"/>
                    <a:gd name="T32" fmla="*/ 233 w 62"/>
                    <a:gd name="T33" fmla="*/ 0 h 59"/>
                    <a:gd name="T34" fmla="*/ 277 w 62"/>
                    <a:gd name="T35" fmla="*/ 9 h 59"/>
                    <a:gd name="T36" fmla="*/ 318 w 62"/>
                    <a:gd name="T37" fmla="*/ 32 h 59"/>
                    <a:gd name="T38" fmla="*/ 340 w 62"/>
                    <a:gd name="T39" fmla="*/ 50 h 59"/>
                    <a:gd name="T40" fmla="*/ 360 w 62"/>
                    <a:gd name="T41" fmla="*/ 89 h 59"/>
                    <a:gd name="T42" fmla="*/ 372 w 62"/>
                    <a:gd name="T43" fmla="*/ 130 h 59"/>
                    <a:gd name="T44" fmla="*/ 360 w 62"/>
                    <a:gd name="T45" fmla="*/ 162 h 59"/>
                    <a:gd name="T46" fmla="*/ 340 w 62"/>
                    <a:gd name="T47" fmla="*/ 195 h 59"/>
                    <a:gd name="T48" fmla="*/ 318 w 62"/>
                    <a:gd name="T49" fmla="*/ 226 h 59"/>
                    <a:gd name="T50" fmla="*/ 277 w 62"/>
                    <a:gd name="T51" fmla="*/ 249 h 59"/>
                    <a:gd name="T52" fmla="*/ 233 w 62"/>
                    <a:gd name="T53" fmla="*/ 265 h 59"/>
                    <a:gd name="T54" fmla="*/ 169 w 62"/>
                    <a:gd name="T55" fmla="*/ 265 h 59"/>
                    <a:gd name="T56" fmla="*/ 0 w 62"/>
                    <a:gd name="T57" fmla="*/ 265 h 59"/>
                    <a:gd name="T58" fmla="*/ 116 w 62"/>
                    <a:gd name="T59" fmla="*/ 249 h 59"/>
                    <a:gd name="T60" fmla="*/ 138 w 62"/>
                    <a:gd name="T61" fmla="*/ 257 h 59"/>
                    <a:gd name="T62" fmla="*/ 169 w 62"/>
                    <a:gd name="T63" fmla="*/ 257 h 59"/>
                    <a:gd name="T64" fmla="*/ 203 w 62"/>
                    <a:gd name="T65" fmla="*/ 257 h 59"/>
                    <a:gd name="T66" fmla="*/ 233 w 62"/>
                    <a:gd name="T67" fmla="*/ 249 h 59"/>
                    <a:gd name="T68" fmla="*/ 264 w 62"/>
                    <a:gd name="T69" fmla="*/ 226 h 59"/>
                    <a:gd name="T70" fmla="*/ 286 w 62"/>
                    <a:gd name="T71" fmla="*/ 195 h 59"/>
                    <a:gd name="T72" fmla="*/ 299 w 62"/>
                    <a:gd name="T73" fmla="*/ 162 h 59"/>
                    <a:gd name="T74" fmla="*/ 299 w 62"/>
                    <a:gd name="T75" fmla="*/ 130 h 59"/>
                    <a:gd name="T76" fmla="*/ 299 w 62"/>
                    <a:gd name="T77" fmla="*/ 89 h 59"/>
                    <a:gd name="T78" fmla="*/ 286 w 62"/>
                    <a:gd name="T79" fmla="*/ 61 h 59"/>
                    <a:gd name="T80" fmla="*/ 264 w 62"/>
                    <a:gd name="T81" fmla="*/ 41 h 59"/>
                    <a:gd name="T82" fmla="*/ 233 w 62"/>
                    <a:gd name="T83" fmla="*/ 19 h 59"/>
                    <a:gd name="T84" fmla="*/ 191 w 62"/>
                    <a:gd name="T85" fmla="*/ 9 h 59"/>
                    <a:gd name="T86" fmla="*/ 169 w 62"/>
                    <a:gd name="T87" fmla="*/ 9 h 59"/>
                    <a:gd name="T88" fmla="*/ 138 w 62"/>
                    <a:gd name="T89" fmla="*/ 9 h 59"/>
                    <a:gd name="T90" fmla="*/ 116 w 62"/>
                    <a:gd name="T91" fmla="*/ 9 h 59"/>
                    <a:gd name="T92" fmla="*/ 116 w 62"/>
                    <a:gd name="T93" fmla="*/ 249 h 5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2"/>
                    <a:gd name="T142" fmla="*/ 0 h 59"/>
                    <a:gd name="T143" fmla="*/ 62 w 62"/>
                    <a:gd name="T144" fmla="*/ 59 h 5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2" h="59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3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9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32" y="0"/>
                      </a:lnTo>
                      <a:lnTo>
                        <a:pt x="39" y="0"/>
                      </a:lnTo>
                      <a:lnTo>
                        <a:pt x="46" y="2"/>
                      </a:lnTo>
                      <a:lnTo>
                        <a:pt x="53" y="7"/>
                      </a:lnTo>
                      <a:lnTo>
                        <a:pt x="57" y="11"/>
                      </a:lnTo>
                      <a:lnTo>
                        <a:pt x="60" y="20"/>
                      </a:lnTo>
                      <a:lnTo>
                        <a:pt x="62" y="29"/>
                      </a:lnTo>
                      <a:lnTo>
                        <a:pt x="60" y="36"/>
                      </a:lnTo>
                      <a:lnTo>
                        <a:pt x="57" y="43"/>
                      </a:lnTo>
                      <a:lnTo>
                        <a:pt x="53" y="50"/>
                      </a:lnTo>
                      <a:lnTo>
                        <a:pt x="46" y="55"/>
                      </a:lnTo>
                      <a:lnTo>
                        <a:pt x="39" y="59"/>
                      </a:lnTo>
                      <a:lnTo>
                        <a:pt x="28" y="59"/>
                      </a:lnTo>
                      <a:lnTo>
                        <a:pt x="0" y="59"/>
                      </a:lnTo>
                      <a:close/>
                      <a:moveTo>
                        <a:pt x="19" y="55"/>
                      </a:moveTo>
                      <a:lnTo>
                        <a:pt x="23" y="57"/>
                      </a:lnTo>
                      <a:lnTo>
                        <a:pt x="28" y="57"/>
                      </a:lnTo>
                      <a:lnTo>
                        <a:pt x="34" y="57"/>
                      </a:lnTo>
                      <a:lnTo>
                        <a:pt x="39" y="55"/>
                      </a:lnTo>
                      <a:lnTo>
                        <a:pt x="44" y="50"/>
                      </a:lnTo>
                      <a:lnTo>
                        <a:pt x="48" y="43"/>
                      </a:lnTo>
                      <a:lnTo>
                        <a:pt x="50" y="36"/>
                      </a:lnTo>
                      <a:lnTo>
                        <a:pt x="50" y="29"/>
                      </a:lnTo>
                      <a:lnTo>
                        <a:pt x="50" y="20"/>
                      </a:lnTo>
                      <a:lnTo>
                        <a:pt x="48" y="14"/>
                      </a:lnTo>
                      <a:lnTo>
                        <a:pt x="44" y="9"/>
                      </a:lnTo>
                      <a:lnTo>
                        <a:pt x="39" y="4"/>
                      </a:lnTo>
                      <a:lnTo>
                        <a:pt x="32" y="2"/>
                      </a:lnTo>
                      <a:lnTo>
                        <a:pt x="28" y="2"/>
                      </a:lnTo>
                      <a:lnTo>
                        <a:pt x="23" y="2"/>
                      </a:lnTo>
                      <a:lnTo>
                        <a:pt x="19" y="2"/>
                      </a:lnTo>
                      <a:lnTo>
                        <a:pt x="19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3" name="Freeform 52"/>
                <p:cNvSpPr>
                  <a:spLocks noEditPoints="1"/>
                </p:cNvSpPr>
                <p:nvPr/>
              </p:nvSpPr>
              <p:spPr bwMode="auto">
                <a:xfrm>
                  <a:off x="4687" y="1717"/>
                  <a:ext cx="52" cy="63"/>
                </a:xfrm>
                <a:custGeom>
                  <a:avLst/>
                  <a:gdLst>
                    <a:gd name="T0" fmla="*/ 32 w 34"/>
                    <a:gd name="T1" fmla="*/ 73 h 43"/>
                    <a:gd name="T2" fmla="*/ 32 w 34"/>
                    <a:gd name="T3" fmla="*/ 107 h 43"/>
                    <a:gd name="T4" fmla="*/ 49 w 34"/>
                    <a:gd name="T5" fmla="*/ 138 h 43"/>
                    <a:gd name="T6" fmla="*/ 87 w 34"/>
                    <a:gd name="T7" fmla="*/ 157 h 43"/>
                    <a:gd name="T8" fmla="*/ 110 w 34"/>
                    <a:gd name="T9" fmla="*/ 157 h 43"/>
                    <a:gd name="T10" fmla="*/ 136 w 34"/>
                    <a:gd name="T11" fmla="*/ 157 h 43"/>
                    <a:gd name="T12" fmla="*/ 147 w 34"/>
                    <a:gd name="T13" fmla="*/ 148 h 43"/>
                    <a:gd name="T14" fmla="*/ 156 w 34"/>
                    <a:gd name="T15" fmla="*/ 138 h 43"/>
                    <a:gd name="T16" fmla="*/ 176 w 34"/>
                    <a:gd name="T17" fmla="*/ 116 h 43"/>
                    <a:gd name="T18" fmla="*/ 187 w 34"/>
                    <a:gd name="T19" fmla="*/ 116 h 43"/>
                    <a:gd name="T20" fmla="*/ 176 w 34"/>
                    <a:gd name="T21" fmla="*/ 148 h 43"/>
                    <a:gd name="T22" fmla="*/ 147 w 34"/>
                    <a:gd name="T23" fmla="*/ 180 h 43"/>
                    <a:gd name="T24" fmla="*/ 122 w 34"/>
                    <a:gd name="T25" fmla="*/ 189 h 43"/>
                    <a:gd name="T26" fmla="*/ 87 w 34"/>
                    <a:gd name="T27" fmla="*/ 198 h 43"/>
                    <a:gd name="T28" fmla="*/ 49 w 34"/>
                    <a:gd name="T29" fmla="*/ 189 h 43"/>
                    <a:gd name="T30" fmla="*/ 21 w 34"/>
                    <a:gd name="T31" fmla="*/ 170 h 43"/>
                    <a:gd name="T32" fmla="*/ 0 w 34"/>
                    <a:gd name="T33" fmla="*/ 138 h 43"/>
                    <a:gd name="T34" fmla="*/ 0 w 34"/>
                    <a:gd name="T35" fmla="*/ 97 h 43"/>
                    <a:gd name="T36" fmla="*/ 0 w 34"/>
                    <a:gd name="T37" fmla="*/ 73 h 43"/>
                    <a:gd name="T38" fmla="*/ 12 w 34"/>
                    <a:gd name="T39" fmla="*/ 41 h 43"/>
                    <a:gd name="T40" fmla="*/ 21 w 34"/>
                    <a:gd name="T41" fmla="*/ 22 h 43"/>
                    <a:gd name="T42" fmla="*/ 61 w 34"/>
                    <a:gd name="T43" fmla="*/ 9 h 43"/>
                    <a:gd name="T44" fmla="*/ 101 w 34"/>
                    <a:gd name="T45" fmla="*/ 0 h 43"/>
                    <a:gd name="T46" fmla="*/ 136 w 34"/>
                    <a:gd name="T47" fmla="*/ 0 h 43"/>
                    <a:gd name="T48" fmla="*/ 156 w 34"/>
                    <a:gd name="T49" fmla="*/ 22 h 43"/>
                    <a:gd name="T50" fmla="*/ 176 w 34"/>
                    <a:gd name="T51" fmla="*/ 41 h 43"/>
                    <a:gd name="T52" fmla="*/ 187 w 34"/>
                    <a:gd name="T53" fmla="*/ 73 h 43"/>
                    <a:gd name="T54" fmla="*/ 32 w 34"/>
                    <a:gd name="T55" fmla="*/ 73 h 43"/>
                    <a:gd name="T56" fmla="*/ 32 w 34"/>
                    <a:gd name="T57" fmla="*/ 66 h 43"/>
                    <a:gd name="T58" fmla="*/ 122 w 34"/>
                    <a:gd name="T59" fmla="*/ 66 h 43"/>
                    <a:gd name="T60" fmla="*/ 122 w 34"/>
                    <a:gd name="T61" fmla="*/ 41 h 43"/>
                    <a:gd name="T62" fmla="*/ 122 w 34"/>
                    <a:gd name="T63" fmla="*/ 32 h 43"/>
                    <a:gd name="T64" fmla="*/ 110 w 34"/>
                    <a:gd name="T65" fmla="*/ 22 h 43"/>
                    <a:gd name="T66" fmla="*/ 110 w 34"/>
                    <a:gd name="T67" fmla="*/ 22 h 43"/>
                    <a:gd name="T68" fmla="*/ 101 w 34"/>
                    <a:gd name="T69" fmla="*/ 9 h 43"/>
                    <a:gd name="T70" fmla="*/ 87 w 34"/>
                    <a:gd name="T71" fmla="*/ 9 h 43"/>
                    <a:gd name="T72" fmla="*/ 61 w 34"/>
                    <a:gd name="T73" fmla="*/ 9 h 43"/>
                    <a:gd name="T74" fmla="*/ 49 w 34"/>
                    <a:gd name="T75" fmla="*/ 22 h 43"/>
                    <a:gd name="T76" fmla="*/ 32 w 34"/>
                    <a:gd name="T77" fmla="*/ 41 h 43"/>
                    <a:gd name="T78" fmla="*/ 32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6" y="16"/>
                      </a:moveTo>
                      <a:lnTo>
                        <a:pt x="6" y="23"/>
                      </a:lnTo>
                      <a:lnTo>
                        <a:pt x="9" y="30"/>
                      </a:lnTo>
                      <a:lnTo>
                        <a:pt x="16" y="34"/>
                      </a:lnTo>
                      <a:lnTo>
                        <a:pt x="20" y="34"/>
                      </a:lnTo>
                      <a:lnTo>
                        <a:pt x="25" y="34"/>
                      </a:lnTo>
                      <a:lnTo>
                        <a:pt x="27" y="32"/>
                      </a:lnTo>
                      <a:lnTo>
                        <a:pt x="29" y="30"/>
                      </a:lnTo>
                      <a:lnTo>
                        <a:pt x="32" y="25"/>
                      </a:lnTo>
                      <a:lnTo>
                        <a:pt x="34" y="25"/>
                      </a:lnTo>
                      <a:lnTo>
                        <a:pt x="32" y="32"/>
                      </a:lnTo>
                      <a:lnTo>
                        <a:pt x="27" y="39"/>
                      </a:lnTo>
                      <a:lnTo>
                        <a:pt x="22" y="41"/>
                      </a:lnTo>
                      <a:lnTo>
                        <a:pt x="16" y="43"/>
                      </a:lnTo>
                      <a:lnTo>
                        <a:pt x="9" y="41"/>
                      </a:lnTo>
                      <a:lnTo>
                        <a:pt x="4" y="37"/>
                      </a:lnTo>
                      <a:lnTo>
                        <a:pt x="0" y="30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2" y="9"/>
                      </a:lnTo>
                      <a:lnTo>
                        <a:pt x="4" y="5"/>
                      </a:lnTo>
                      <a:lnTo>
                        <a:pt x="11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29" y="5"/>
                      </a:lnTo>
                      <a:lnTo>
                        <a:pt x="32" y="9"/>
                      </a:lnTo>
                      <a:lnTo>
                        <a:pt x="34" y="16"/>
                      </a:lnTo>
                      <a:lnTo>
                        <a:pt x="6" y="16"/>
                      </a:lnTo>
                      <a:close/>
                      <a:moveTo>
                        <a:pt x="6" y="14"/>
                      </a:moveTo>
                      <a:lnTo>
                        <a:pt x="22" y="14"/>
                      </a:lnTo>
                      <a:lnTo>
                        <a:pt x="22" y="9"/>
                      </a:lnTo>
                      <a:lnTo>
                        <a:pt x="22" y="7"/>
                      </a:lnTo>
                      <a:lnTo>
                        <a:pt x="20" y="5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1" y="2"/>
                      </a:lnTo>
                      <a:lnTo>
                        <a:pt x="9" y="5"/>
                      </a:lnTo>
                      <a:lnTo>
                        <a:pt x="6" y="9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4" name="Freeform 53"/>
                <p:cNvSpPr>
                  <a:spLocks/>
                </p:cNvSpPr>
                <p:nvPr/>
              </p:nvSpPr>
              <p:spPr bwMode="auto">
                <a:xfrm>
                  <a:off x="4743" y="1697"/>
                  <a:ext cx="42" cy="83"/>
                </a:xfrm>
                <a:custGeom>
                  <a:avLst/>
                  <a:gdLst>
                    <a:gd name="T0" fmla="*/ 95 w 27"/>
                    <a:gd name="T1" fmla="*/ 0 h 57"/>
                    <a:gd name="T2" fmla="*/ 95 w 27"/>
                    <a:gd name="T3" fmla="*/ 61 h 57"/>
                    <a:gd name="T4" fmla="*/ 148 w 27"/>
                    <a:gd name="T5" fmla="*/ 61 h 57"/>
                    <a:gd name="T6" fmla="*/ 148 w 27"/>
                    <a:gd name="T7" fmla="*/ 87 h 57"/>
                    <a:gd name="T8" fmla="*/ 95 w 27"/>
                    <a:gd name="T9" fmla="*/ 87 h 57"/>
                    <a:gd name="T10" fmla="*/ 95 w 27"/>
                    <a:gd name="T11" fmla="*/ 197 h 57"/>
                    <a:gd name="T12" fmla="*/ 95 w 27"/>
                    <a:gd name="T13" fmla="*/ 217 h 57"/>
                    <a:gd name="T14" fmla="*/ 95 w 27"/>
                    <a:gd name="T15" fmla="*/ 229 h 57"/>
                    <a:gd name="T16" fmla="*/ 106 w 27"/>
                    <a:gd name="T17" fmla="*/ 229 h 57"/>
                    <a:gd name="T18" fmla="*/ 106 w 27"/>
                    <a:gd name="T19" fmla="*/ 229 h 57"/>
                    <a:gd name="T20" fmla="*/ 123 w 27"/>
                    <a:gd name="T21" fmla="*/ 229 h 57"/>
                    <a:gd name="T22" fmla="*/ 135 w 27"/>
                    <a:gd name="T23" fmla="*/ 229 h 57"/>
                    <a:gd name="T24" fmla="*/ 135 w 27"/>
                    <a:gd name="T25" fmla="*/ 217 h 57"/>
                    <a:gd name="T26" fmla="*/ 148 w 27"/>
                    <a:gd name="T27" fmla="*/ 217 h 57"/>
                    <a:gd name="T28" fmla="*/ 157 w 27"/>
                    <a:gd name="T29" fmla="*/ 217 h 57"/>
                    <a:gd name="T30" fmla="*/ 148 w 27"/>
                    <a:gd name="T31" fmla="*/ 237 h 57"/>
                    <a:gd name="T32" fmla="*/ 135 w 27"/>
                    <a:gd name="T33" fmla="*/ 246 h 57"/>
                    <a:gd name="T34" fmla="*/ 106 w 27"/>
                    <a:gd name="T35" fmla="*/ 246 h 57"/>
                    <a:gd name="T36" fmla="*/ 95 w 27"/>
                    <a:gd name="T37" fmla="*/ 256 h 57"/>
                    <a:gd name="T38" fmla="*/ 82 w 27"/>
                    <a:gd name="T39" fmla="*/ 246 h 57"/>
                    <a:gd name="T40" fmla="*/ 62 w 27"/>
                    <a:gd name="T41" fmla="*/ 246 h 57"/>
                    <a:gd name="T42" fmla="*/ 53 w 27"/>
                    <a:gd name="T43" fmla="*/ 237 h 57"/>
                    <a:gd name="T44" fmla="*/ 53 w 27"/>
                    <a:gd name="T45" fmla="*/ 237 h 57"/>
                    <a:gd name="T46" fmla="*/ 40 w 27"/>
                    <a:gd name="T47" fmla="*/ 217 h 57"/>
                    <a:gd name="T48" fmla="*/ 40 w 27"/>
                    <a:gd name="T49" fmla="*/ 208 h 57"/>
                    <a:gd name="T50" fmla="*/ 40 w 27"/>
                    <a:gd name="T51" fmla="*/ 87 h 57"/>
                    <a:gd name="T52" fmla="*/ 0 w 27"/>
                    <a:gd name="T53" fmla="*/ 87 h 57"/>
                    <a:gd name="T54" fmla="*/ 0 w 27"/>
                    <a:gd name="T55" fmla="*/ 70 h 57"/>
                    <a:gd name="T56" fmla="*/ 12 w 27"/>
                    <a:gd name="T57" fmla="*/ 61 h 57"/>
                    <a:gd name="T58" fmla="*/ 40 w 27"/>
                    <a:gd name="T59" fmla="*/ 61 h 57"/>
                    <a:gd name="T60" fmla="*/ 53 w 27"/>
                    <a:gd name="T61" fmla="*/ 47 h 57"/>
                    <a:gd name="T62" fmla="*/ 62 w 27"/>
                    <a:gd name="T63" fmla="*/ 32 h 57"/>
                    <a:gd name="T64" fmla="*/ 62 w 27"/>
                    <a:gd name="T65" fmla="*/ 22 h 57"/>
                    <a:gd name="T66" fmla="*/ 82 w 27"/>
                    <a:gd name="T67" fmla="*/ 0 h 57"/>
                    <a:gd name="T68" fmla="*/ 95 w 27"/>
                    <a:gd name="T69" fmla="*/ 0 h 5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7"/>
                    <a:gd name="T106" fmla="*/ 0 h 57"/>
                    <a:gd name="T107" fmla="*/ 27 w 27"/>
                    <a:gd name="T108" fmla="*/ 57 h 5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7" h="57">
                      <a:moveTo>
                        <a:pt x="16" y="0"/>
                      </a:moveTo>
                      <a:lnTo>
                        <a:pt x="16" y="14"/>
                      </a:lnTo>
                      <a:lnTo>
                        <a:pt x="25" y="14"/>
                      </a:lnTo>
                      <a:lnTo>
                        <a:pt x="25" y="19"/>
                      </a:lnTo>
                      <a:lnTo>
                        <a:pt x="16" y="19"/>
                      </a:lnTo>
                      <a:lnTo>
                        <a:pt x="16" y="44"/>
                      </a:lnTo>
                      <a:lnTo>
                        <a:pt x="16" y="48"/>
                      </a:lnTo>
                      <a:lnTo>
                        <a:pt x="16" y="51"/>
                      </a:lnTo>
                      <a:lnTo>
                        <a:pt x="18" y="51"/>
                      </a:lnTo>
                      <a:lnTo>
                        <a:pt x="21" y="51"/>
                      </a:lnTo>
                      <a:lnTo>
                        <a:pt x="23" y="51"/>
                      </a:lnTo>
                      <a:lnTo>
                        <a:pt x="23" y="48"/>
                      </a:lnTo>
                      <a:lnTo>
                        <a:pt x="25" y="48"/>
                      </a:lnTo>
                      <a:lnTo>
                        <a:pt x="27" y="48"/>
                      </a:lnTo>
                      <a:lnTo>
                        <a:pt x="25" y="53"/>
                      </a:lnTo>
                      <a:lnTo>
                        <a:pt x="23" y="55"/>
                      </a:lnTo>
                      <a:lnTo>
                        <a:pt x="18" y="55"/>
                      </a:lnTo>
                      <a:lnTo>
                        <a:pt x="16" y="57"/>
                      </a:lnTo>
                      <a:lnTo>
                        <a:pt x="14" y="55"/>
                      </a:lnTo>
                      <a:lnTo>
                        <a:pt x="11" y="55"/>
                      </a:lnTo>
                      <a:lnTo>
                        <a:pt x="9" y="53"/>
                      </a:lnTo>
                      <a:lnTo>
                        <a:pt x="7" y="48"/>
                      </a:lnTo>
                      <a:lnTo>
                        <a:pt x="7" y="46"/>
                      </a:lnTo>
                      <a:lnTo>
                        <a:pt x="7" y="19"/>
                      </a:ln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2" y="14"/>
                      </a:lnTo>
                      <a:lnTo>
                        <a:pt x="7" y="14"/>
                      </a:lnTo>
                      <a:lnTo>
                        <a:pt x="9" y="10"/>
                      </a:lnTo>
                      <a:lnTo>
                        <a:pt x="11" y="7"/>
                      </a:lnTo>
                      <a:lnTo>
                        <a:pt x="11" y="5"/>
                      </a:lnTo>
                      <a:lnTo>
                        <a:pt x="14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5" name="Freeform 54"/>
                <p:cNvSpPr>
                  <a:spLocks/>
                </p:cNvSpPr>
                <p:nvPr/>
              </p:nvSpPr>
              <p:spPr bwMode="auto">
                <a:xfrm>
                  <a:off x="5146" y="1691"/>
                  <a:ext cx="105" cy="89"/>
                </a:xfrm>
                <a:custGeom>
                  <a:avLst/>
                  <a:gdLst>
                    <a:gd name="T0" fmla="*/ 0 w 67"/>
                    <a:gd name="T1" fmla="*/ 0 h 61"/>
                    <a:gd name="T2" fmla="*/ 96 w 67"/>
                    <a:gd name="T3" fmla="*/ 0 h 61"/>
                    <a:gd name="T4" fmla="*/ 320 w 67"/>
                    <a:gd name="T5" fmla="*/ 204 h 61"/>
                    <a:gd name="T6" fmla="*/ 320 w 67"/>
                    <a:gd name="T7" fmla="*/ 41 h 61"/>
                    <a:gd name="T8" fmla="*/ 320 w 67"/>
                    <a:gd name="T9" fmla="*/ 19 h 61"/>
                    <a:gd name="T10" fmla="*/ 320 w 67"/>
                    <a:gd name="T11" fmla="*/ 9 h 61"/>
                    <a:gd name="T12" fmla="*/ 307 w 67"/>
                    <a:gd name="T13" fmla="*/ 0 h 61"/>
                    <a:gd name="T14" fmla="*/ 290 w 67"/>
                    <a:gd name="T15" fmla="*/ 0 h 61"/>
                    <a:gd name="T16" fmla="*/ 277 w 67"/>
                    <a:gd name="T17" fmla="*/ 0 h 61"/>
                    <a:gd name="T18" fmla="*/ 277 w 67"/>
                    <a:gd name="T19" fmla="*/ 0 h 61"/>
                    <a:gd name="T20" fmla="*/ 406 w 67"/>
                    <a:gd name="T21" fmla="*/ 0 h 61"/>
                    <a:gd name="T22" fmla="*/ 406 w 67"/>
                    <a:gd name="T23" fmla="*/ 0 h 61"/>
                    <a:gd name="T24" fmla="*/ 386 w 67"/>
                    <a:gd name="T25" fmla="*/ 0 h 61"/>
                    <a:gd name="T26" fmla="*/ 360 w 67"/>
                    <a:gd name="T27" fmla="*/ 0 h 61"/>
                    <a:gd name="T28" fmla="*/ 342 w 67"/>
                    <a:gd name="T29" fmla="*/ 9 h 61"/>
                    <a:gd name="T30" fmla="*/ 342 w 67"/>
                    <a:gd name="T31" fmla="*/ 19 h 61"/>
                    <a:gd name="T32" fmla="*/ 342 w 67"/>
                    <a:gd name="T33" fmla="*/ 41 h 61"/>
                    <a:gd name="T34" fmla="*/ 342 w 67"/>
                    <a:gd name="T35" fmla="*/ 277 h 61"/>
                    <a:gd name="T36" fmla="*/ 332 w 67"/>
                    <a:gd name="T37" fmla="*/ 277 h 61"/>
                    <a:gd name="T38" fmla="*/ 96 w 67"/>
                    <a:gd name="T39" fmla="*/ 50 h 61"/>
                    <a:gd name="T40" fmla="*/ 96 w 67"/>
                    <a:gd name="T41" fmla="*/ 228 h 61"/>
                    <a:gd name="T42" fmla="*/ 96 w 67"/>
                    <a:gd name="T43" fmla="*/ 249 h 61"/>
                    <a:gd name="T44" fmla="*/ 96 w 67"/>
                    <a:gd name="T45" fmla="*/ 258 h 61"/>
                    <a:gd name="T46" fmla="*/ 116 w 67"/>
                    <a:gd name="T47" fmla="*/ 266 h 61"/>
                    <a:gd name="T48" fmla="*/ 138 w 67"/>
                    <a:gd name="T49" fmla="*/ 266 h 61"/>
                    <a:gd name="T50" fmla="*/ 138 w 67"/>
                    <a:gd name="T51" fmla="*/ 266 h 61"/>
                    <a:gd name="T52" fmla="*/ 138 w 67"/>
                    <a:gd name="T53" fmla="*/ 266 h 61"/>
                    <a:gd name="T54" fmla="*/ 20 w 67"/>
                    <a:gd name="T55" fmla="*/ 266 h 61"/>
                    <a:gd name="T56" fmla="*/ 20 w 67"/>
                    <a:gd name="T57" fmla="*/ 266 h 61"/>
                    <a:gd name="T58" fmla="*/ 31 w 67"/>
                    <a:gd name="T59" fmla="*/ 266 h 61"/>
                    <a:gd name="T60" fmla="*/ 61 w 67"/>
                    <a:gd name="T61" fmla="*/ 266 h 61"/>
                    <a:gd name="T62" fmla="*/ 74 w 67"/>
                    <a:gd name="T63" fmla="*/ 258 h 61"/>
                    <a:gd name="T64" fmla="*/ 74 w 67"/>
                    <a:gd name="T65" fmla="*/ 249 h 61"/>
                    <a:gd name="T66" fmla="*/ 74 w 67"/>
                    <a:gd name="T67" fmla="*/ 228 h 61"/>
                    <a:gd name="T68" fmla="*/ 74 w 67"/>
                    <a:gd name="T69" fmla="*/ 32 h 61"/>
                    <a:gd name="T70" fmla="*/ 61 w 67"/>
                    <a:gd name="T71" fmla="*/ 19 h 61"/>
                    <a:gd name="T72" fmla="*/ 42 w 67"/>
                    <a:gd name="T73" fmla="*/ 9 h 61"/>
                    <a:gd name="T74" fmla="*/ 42 w 67"/>
                    <a:gd name="T75" fmla="*/ 9 h 61"/>
                    <a:gd name="T76" fmla="*/ 31 w 67"/>
                    <a:gd name="T77" fmla="*/ 9 h 61"/>
                    <a:gd name="T78" fmla="*/ 20 w 67"/>
                    <a:gd name="T79" fmla="*/ 0 h 61"/>
                    <a:gd name="T80" fmla="*/ 0 w 67"/>
                    <a:gd name="T81" fmla="*/ 0 h 61"/>
                    <a:gd name="T82" fmla="*/ 0 w 67"/>
                    <a:gd name="T83" fmla="*/ 0 h 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7"/>
                    <a:gd name="T127" fmla="*/ 0 h 61"/>
                    <a:gd name="T128" fmla="*/ 67 w 67"/>
                    <a:gd name="T129" fmla="*/ 61 h 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7" h="6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3" y="45"/>
                      </a:lnTo>
                      <a:lnTo>
                        <a:pt x="53" y="9"/>
                      </a:lnTo>
                      <a:lnTo>
                        <a:pt x="53" y="4"/>
                      </a:lnTo>
                      <a:lnTo>
                        <a:pt x="53" y="2"/>
                      </a:lnTo>
                      <a:lnTo>
                        <a:pt x="51" y="0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67" y="0"/>
                      </a:lnTo>
                      <a:lnTo>
                        <a:pt x="64" y="0"/>
                      </a:lnTo>
                      <a:lnTo>
                        <a:pt x="60" y="0"/>
                      </a:lnTo>
                      <a:lnTo>
                        <a:pt x="57" y="2"/>
                      </a:lnTo>
                      <a:lnTo>
                        <a:pt x="57" y="4"/>
                      </a:lnTo>
                      <a:lnTo>
                        <a:pt x="57" y="9"/>
                      </a:lnTo>
                      <a:lnTo>
                        <a:pt x="57" y="61"/>
                      </a:lnTo>
                      <a:lnTo>
                        <a:pt x="55" y="61"/>
                      </a:lnTo>
                      <a:lnTo>
                        <a:pt x="16" y="11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9" y="59"/>
                      </a:lnTo>
                      <a:lnTo>
                        <a:pt x="23" y="59"/>
                      </a:lnTo>
                      <a:lnTo>
                        <a:pt x="3" y="59"/>
                      </a:lnTo>
                      <a:lnTo>
                        <a:pt x="5" y="59"/>
                      </a:lnTo>
                      <a:lnTo>
                        <a:pt x="10" y="59"/>
                      </a:lnTo>
                      <a:lnTo>
                        <a:pt x="12" y="57"/>
                      </a:lnTo>
                      <a:lnTo>
                        <a:pt x="12" y="55"/>
                      </a:lnTo>
                      <a:lnTo>
                        <a:pt x="12" y="50"/>
                      </a:lnTo>
                      <a:lnTo>
                        <a:pt x="12" y="7"/>
                      </a:lnTo>
                      <a:lnTo>
                        <a:pt x="10" y="4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6" name="Freeform 55"/>
                <p:cNvSpPr>
                  <a:spLocks noEditPoints="1"/>
                </p:cNvSpPr>
                <p:nvPr/>
              </p:nvSpPr>
              <p:spPr bwMode="auto">
                <a:xfrm>
                  <a:off x="5253" y="1717"/>
                  <a:ext cx="65" cy="63"/>
                </a:xfrm>
                <a:custGeom>
                  <a:avLst/>
                  <a:gdLst>
                    <a:gd name="T0" fmla="*/ 128 w 41"/>
                    <a:gd name="T1" fmla="*/ 0 h 43"/>
                    <a:gd name="T2" fmla="*/ 171 w 41"/>
                    <a:gd name="T3" fmla="*/ 0 h 43"/>
                    <a:gd name="T4" fmla="*/ 203 w 41"/>
                    <a:gd name="T5" fmla="*/ 9 h 43"/>
                    <a:gd name="T6" fmla="*/ 216 w 41"/>
                    <a:gd name="T7" fmla="*/ 32 h 43"/>
                    <a:gd name="T8" fmla="*/ 246 w 41"/>
                    <a:gd name="T9" fmla="*/ 66 h 43"/>
                    <a:gd name="T10" fmla="*/ 258 w 41"/>
                    <a:gd name="T11" fmla="*/ 97 h 43"/>
                    <a:gd name="T12" fmla="*/ 246 w 41"/>
                    <a:gd name="T13" fmla="*/ 116 h 43"/>
                    <a:gd name="T14" fmla="*/ 227 w 41"/>
                    <a:gd name="T15" fmla="*/ 148 h 43"/>
                    <a:gd name="T16" fmla="*/ 216 w 41"/>
                    <a:gd name="T17" fmla="*/ 170 h 43"/>
                    <a:gd name="T18" fmla="*/ 184 w 41"/>
                    <a:gd name="T19" fmla="*/ 180 h 43"/>
                    <a:gd name="T20" fmla="*/ 159 w 41"/>
                    <a:gd name="T21" fmla="*/ 189 h 43"/>
                    <a:gd name="T22" fmla="*/ 128 w 41"/>
                    <a:gd name="T23" fmla="*/ 198 h 43"/>
                    <a:gd name="T24" fmla="*/ 82 w 41"/>
                    <a:gd name="T25" fmla="*/ 189 h 43"/>
                    <a:gd name="T26" fmla="*/ 55 w 41"/>
                    <a:gd name="T27" fmla="*/ 180 h 43"/>
                    <a:gd name="T28" fmla="*/ 25 w 41"/>
                    <a:gd name="T29" fmla="*/ 157 h 43"/>
                    <a:gd name="T30" fmla="*/ 13 w 41"/>
                    <a:gd name="T31" fmla="*/ 138 h 43"/>
                    <a:gd name="T32" fmla="*/ 0 w 41"/>
                    <a:gd name="T33" fmla="*/ 97 h 43"/>
                    <a:gd name="T34" fmla="*/ 13 w 41"/>
                    <a:gd name="T35" fmla="*/ 73 h 43"/>
                    <a:gd name="T36" fmla="*/ 25 w 41"/>
                    <a:gd name="T37" fmla="*/ 50 h 43"/>
                    <a:gd name="T38" fmla="*/ 43 w 41"/>
                    <a:gd name="T39" fmla="*/ 22 h 43"/>
                    <a:gd name="T40" fmla="*/ 68 w 41"/>
                    <a:gd name="T41" fmla="*/ 9 h 43"/>
                    <a:gd name="T42" fmla="*/ 100 w 41"/>
                    <a:gd name="T43" fmla="*/ 0 h 43"/>
                    <a:gd name="T44" fmla="*/ 128 w 41"/>
                    <a:gd name="T45" fmla="*/ 0 h 43"/>
                    <a:gd name="T46" fmla="*/ 116 w 41"/>
                    <a:gd name="T47" fmla="*/ 9 h 43"/>
                    <a:gd name="T48" fmla="*/ 100 w 41"/>
                    <a:gd name="T49" fmla="*/ 9 h 43"/>
                    <a:gd name="T50" fmla="*/ 82 w 41"/>
                    <a:gd name="T51" fmla="*/ 22 h 43"/>
                    <a:gd name="T52" fmla="*/ 68 w 41"/>
                    <a:gd name="T53" fmla="*/ 32 h 43"/>
                    <a:gd name="T54" fmla="*/ 55 w 41"/>
                    <a:gd name="T55" fmla="*/ 41 h 43"/>
                    <a:gd name="T56" fmla="*/ 55 w 41"/>
                    <a:gd name="T57" fmla="*/ 66 h 43"/>
                    <a:gd name="T58" fmla="*/ 55 w 41"/>
                    <a:gd name="T59" fmla="*/ 82 h 43"/>
                    <a:gd name="T60" fmla="*/ 55 w 41"/>
                    <a:gd name="T61" fmla="*/ 116 h 43"/>
                    <a:gd name="T62" fmla="*/ 68 w 41"/>
                    <a:gd name="T63" fmla="*/ 157 h 43"/>
                    <a:gd name="T64" fmla="*/ 100 w 41"/>
                    <a:gd name="T65" fmla="*/ 180 h 43"/>
                    <a:gd name="T66" fmla="*/ 143 w 41"/>
                    <a:gd name="T67" fmla="*/ 180 h 43"/>
                    <a:gd name="T68" fmla="*/ 159 w 41"/>
                    <a:gd name="T69" fmla="*/ 180 h 43"/>
                    <a:gd name="T70" fmla="*/ 184 w 41"/>
                    <a:gd name="T71" fmla="*/ 170 h 43"/>
                    <a:gd name="T72" fmla="*/ 203 w 41"/>
                    <a:gd name="T73" fmla="*/ 148 h 43"/>
                    <a:gd name="T74" fmla="*/ 203 w 41"/>
                    <a:gd name="T75" fmla="*/ 107 h 43"/>
                    <a:gd name="T76" fmla="*/ 203 w 41"/>
                    <a:gd name="T77" fmla="*/ 82 h 43"/>
                    <a:gd name="T78" fmla="*/ 184 w 41"/>
                    <a:gd name="T79" fmla="*/ 50 h 43"/>
                    <a:gd name="T80" fmla="*/ 171 w 41"/>
                    <a:gd name="T81" fmla="*/ 32 h 43"/>
                    <a:gd name="T82" fmla="*/ 143 w 41"/>
                    <a:gd name="T83" fmla="*/ 22 h 43"/>
                    <a:gd name="T84" fmla="*/ 116 w 41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1"/>
                    <a:gd name="T130" fmla="*/ 0 h 43"/>
                    <a:gd name="T131" fmla="*/ 41 w 41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1" h="43">
                      <a:moveTo>
                        <a:pt x="20" y="0"/>
                      </a:moveTo>
                      <a:lnTo>
                        <a:pt x="27" y="0"/>
                      </a:lnTo>
                      <a:lnTo>
                        <a:pt x="32" y="2"/>
                      </a:lnTo>
                      <a:lnTo>
                        <a:pt x="34" y="7"/>
                      </a:lnTo>
                      <a:lnTo>
                        <a:pt x="39" y="14"/>
                      </a:lnTo>
                      <a:lnTo>
                        <a:pt x="41" y="21"/>
                      </a:lnTo>
                      <a:lnTo>
                        <a:pt x="39" y="25"/>
                      </a:lnTo>
                      <a:lnTo>
                        <a:pt x="36" y="32"/>
                      </a:lnTo>
                      <a:lnTo>
                        <a:pt x="34" y="37"/>
                      </a:lnTo>
                      <a:lnTo>
                        <a:pt x="29" y="39"/>
                      </a:lnTo>
                      <a:lnTo>
                        <a:pt x="25" y="41"/>
                      </a:lnTo>
                      <a:lnTo>
                        <a:pt x="20" y="43"/>
                      </a:lnTo>
                      <a:lnTo>
                        <a:pt x="13" y="41"/>
                      </a:lnTo>
                      <a:lnTo>
                        <a:pt x="9" y="39"/>
                      </a:lnTo>
                      <a:lnTo>
                        <a:pt x="4" y="34"/>
                      </a:lnTo>
                      <a:lnTo>
                        <a:pt x="2" y="30"/>
                      </a:lnTo>
                      <a:lnTo>
                        <a:pt x="0" y="21"/>
                      </a:lnTo>
                      <a:lnTo>
                        <a:pt x="2" y="16"/>
                      </a:lnTo>
                      <a:lnTo>
                        <a:pt x="4" y="11"/>
                      </a:lnTo>
                      <a:lnTo>
                        <a:pt x="7" y="5"/>
                      </a:lnTo>
                      <a:lnTo>
                        <a:pt x="11" y="2"/>
                      </a:lnTo>
                      <a:lnTo>
                        <a:pt x="16" y="0"/>
                      </a:lnTo>
                      <a:lnTo>
                        <a:pt x="20" y="0"/>
                      </a:lnTo>
                      <a:close/>
                      <a:moveTo>
                        <a:pt x="18" y="2"/>
                      </a:move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11" y="7"/>
                      </a:lnTo>
                      <a:lnTo>
                        <a:pt x="9" y="9"/>
                      </a:lnTo>
                      <a:lnTo>
                        <a:pt x="9" y="14"/>
                      </a:lnTo>
                      <a:lnTo>
                        <a:pt x="9" y="18"/>
                      </a:lnTo>
                      <a:lnTo>
                        <a:pt x="9" y="25"/>
                      </a:lnTo>
                      <a:lnTo>
                        <a:pt x="11" y="34"/>
                      </a:lnTo>
                      <a:lnTo>
                        <a:pt x="16" y="39"/>
                      </a:lnTo>
                      <a:lnTo>
                        <a:pt x="23" y="39"/>
                      </a:lnTo>
                      <a:lnTo>
                        <a:pt x="25" y="39"/>
                      </a:lnTo>
                      <a:lnTo>
                        <a:pt x="29" y="37"/>
                      </a:lnTo>
                      <a:lnTo>
                        <a:pt x="32" y="32"/>
                      </a:lnTo>
                      <a:lnTo>
                        <a:pt x="32" y="23"/>
                      </a:lnTo>
                      <a:lnTo>
                        <a:pt x="32" y="18"/>
                      </a:lnTo>
                      <a:lnTo>
                        <a:pt x="29" y="11"/>
                      </a:lnTo>
                      <a:lnTo>
                        <a:pt x="27" y="7"/>
                      </a:lnTo>
                      <a:lnTo>
                        <a:pt x="23" y="5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7" name="Freeform 56"/>
                <p:cNvSpPr>
                  <a:spLocks/>
                </p:cNvSpPr>
                <p:nvPr/>
              </p:nvSpPr>
              <p:spPr bwMode="auto">
                <a:xfrm>
                  <a:off x="5324" y="1717"/>
                  <a:ext cx="69" cy="63"/>
                </a:xfrm>
                <a:custGeom>
                  <a:avLst/>
                  <a:gdLst>
                    <a:gd name="T0" fmla="*/ 224 w 44"/>
                    <a:gd name="T1" fmla="*/ 0 h 43"/>
                    <a:gd name="T2" fmla="*/ 224 w 44"/>
                    <a:gd name="T3" fmla="*/ 116 h 43"/>
                    <a:gd name="T4" fmla="*/ 224 w 44"/>
                    <a:gd name="T5" fmla="*/ 148 h 43"/>
                    <a:gd name="T6" fmla="*/ 224 w 44"/>
                    <a:gd name="T7" fmla="*/ 157 h 43"/>
                    <a:gd name="T8" fmla="*/ 237 w 44"/>
                    <a:gd name="T9" fmla="*/ 170 h 43"/>
                    <a:gd name="T10" fmla="*/ 237 w 44"/>
                    <a:gd name="T11" fmla="*/ 170 h 43"/>
                    <a:gd name="T12" fmla="*/ 237 w 44"/>
                    <a:gd name="T13" fmla="*/ 170 h 43"/>
                    <a:gd name="T14" fmla="*/ 237 w 44"/>
                    <a:gd name="T15" fmla="*/ 170 h 43"/>
                    <a:gd name="T16" fmla="*/ 246 w 44"/>
                    <a:gd name="T17" fmla="*/ 170 h 43"/>
                    <a:gd name="T18" fmla="*/ 265 w 44"/>
                    <a:gd name="T19" fmla="*/ 170 h 43"/>
                    <a:gd name="T20" fmla="*/ 265 w 44"/>
                    <a:gd name="T21" fmla="*/ 180 h 43"/>
                    <a:gd name="T22" fmla="*/ 191 w 44"/>
                    <a:gd name="T23" fmla="*/ 198 h 43"/>
                    <a:gd name="T24" fmla="*/ 182 w 44"/>
                    <a:gd name="T25" fmla="*/ 198 h 43"/>
                    <a:gd name="T26" fmla="*/ 182 w 44"/>
                    <a:gd name="T27" fmla="*/ 157 h 43"/>
                    <a:gd name="T28" fmla="*/ 151 w 44"/>
                    <a:gd name="T29" fmla="*/ 180 h 43"/>
                    <a:gd name="T30" fmla="*/ 129 w 44"/>
                    <a:gd name="T31" fmla="*/ 189 h 43"/>
                    <a:gd name="T32" fmla="*/ 116 w 44"/>
                    <a:gd name="T33" fmla="*/ 189 h 43"/>
                    <a:gd name="T34" fmla="*/ 96 w 44"/>
                    <a:gd name="T35" fmla="*/ 198 h 43"/>
                    <a:gd name="T36" fmla="*/ 74 w 44"/>
                    <a:gd name="T37" fmla="*/ 189 h 43"/>
                    <a:gd name="T38" fmla="*/ 55 w 44"/>
                    <a:gd name="T39" fmla="*/ 189 h 43"/>
                    <a:gd name="T40" fmla="*/ 42 w 44"/>
                    <a:gd name="T41" fmla="*/ 180 h 43"/>
                    <a:gd name="T42" fmla="*/ 42 w 44"/>
                    <a:gd name="T43" fmla="*/ 170 h 43"/>
                    <a:gd name="T44" fmla="*/ 31 w 44"/>
                    <a:gd name="T45" fmla="*/ 148 h 43"/>
                    <a:gd name="T46" fmla="*/ 31 w 44"/>
                    <a:gd name="T47" fmla="*/ 126 h 43"/>
                    <a:gd name="T48" fmla="*/ 31 w 44"/>
                    <a:gd name="T49" fmla="*/ 41 h 43"/>
                    <a:gd name="T50" fmla="*/ 31 w 44"/>
                    <a:gd name="T51" fmla="*/ 22 h 43"/>
                    <a:gd name="T52" fmla="*/ 31 w 44"/>
                    <a:gd name="T53" fmla="*/ 22 h 43"/>
                    <a:gd name="T54" fmla="*/ 31 w 44"/>
                    <a:gd name="T55" fmla="*/ 9 h 43"/>
                    <a:gd name="T56" fmla="*/ 20 w 44"/>
                    <a:gd name="T57" fmla="*/ 9 h 43"/>
                    <a:gd name="T58" fmla="*/ 20 w 44"/>
                    <a:gd name="T59" fmla="*/ 9 h 43"/>
                    <a:gd name="T60" fmla="*/ 0 w 44"/>
                    <a:gd name="T61" fmla="*/ 9 h 43"/>
                    <a:gd name="T62" fmla="*/ 0 w 44"/>
                    <a:gd name="T63" fmla="*/ 0 h 43"/>
                    <a:gd name="T64" fmla="*/ 74 w 44"/>
                    <a:gd name="T65" fmla="*/ 0 h 43"/>
                    <a:gd name="T66" fmla="*/ 74 w 44"/>
                    <a:gd name="T67" fmla="*/ 126 h 43"/>
                    <a:gd name="T68" fmla="*/ 86 w 44"/>
                    <a:gd name="T69" fmla="*/ 148 h 43"/>
                    <a:gd name="T70" fmla="*/ 86 w 44"/>
                    <a:gd name="T71" fmla="*/ 157 h 43"/>
                    <a:gd name="T72" fmla="*/ 96 w 44"/>
                    <a:gd name="T73" fmla="*/ 170 h 43"/>
                    <a:gd name="T74" fmla="*/ 116 w 44"/>
                    <a:gd name="T75" fmla="*/ 170 h 43"/>
                    <a:gd name="T76" fmla="*/ 129 w 44"/>
                    <a:gd name="T77" fmla="*/ 170 h 43"/>
                    <a:gd name="T78" fmla="*/ 138 w 44"/>
                    <a:gd name="T79" fmla="*/ 170 h 43"/>
                    <a:gd name="T80" fmla="*/ 169 w 44"/>
                    <a:gd name="T81" fmla="*/ 157 h 43"/>
                    <a:gd name="T82" fmla="*/ 182 w 44"/>
                    <a:gd name="T83" fmla="*/ 148 h 43"/>
                    <a:gd name="T84" fmla="*/ 182 w 44"/>
                    <a:gd name="T85" fmla="*/ 41 h 43"/>
                    <a:gd name="T86" fmla="*/ 182 w 44"/>
                    <a:gd name="T87" fmla="*/ 22 h 43"/>
                    <a:gd name="T88" fmla="*/ 169 w 44"/>
                    <a:gd name="T89" fmla="*/ 9 h 43"/>
                    <a:gd name="T90" fmla="*/ 169 w 44"/>
                    <a:gd name="T91" fmla="*/ 9 h 43"/>
                    <a:gd name="T92" fmla="*/ 138 w 44"/>
                    <a:gd name="T93" fmla="*/ 9 h 43"/>
                    <a:gd name="T94" fmla="*/ 138 w 44"/>
                    <a:gd name="T95" fmla="*/ 0 h 43"/>
                    <a:gd name="T96" fmla="*/ 224 w 44"/>
                    <a:gd name="T97" fmla="*/ 0 h 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4"/>
                    <a:gd name="T148" fmla="*/ 0 h 43"/>
                    <a:gd name="T149" fmla="*/ 44 w 44"/>
                    <a:gd name="T150" fmla="*/ 43 h 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4" h="43">
                      <a:moveTo>
                        <a:pt x="37" y="0"/>
                      </a:moveTo>
                      <a:lnTo>
                        <a:pt x="37" y="25"/>
                      </a:lnTo>
                      <a:lnTo>
                        <a:pt x="37" y="32"/>
                      </a:lnTo>
                      <a:lnTo>
                        <a:pt x="37" y="34"/>
                      </a:lnTo>
                      <a:lnTo>
                        <a:pt x="39" y="37"/>
                      </a:lnTo>
                      <a:lnTo>
                        <a:pt x="41" y="37"/>
                      </a:lnTo>
                      <a:lnTo>
                        <a:pt x="44" y="37"/>
                      </a:lnTo>
                      <a:lnTo>
                        <a:pt x="44" y="39"/>
                      </a:lnTo>
                      <a:lnTo>
                        <a:pt x="32" y="43"/>
                      </a:lnTo>
                      <a:lnTo>
                        <a:pt x="30" y="43"/>
                      </a:lnTo>
                      <a:lnTo>
                        <a:pt x="30" y="34"/>
                      </a:lnTo>
                      <a:lnTo>
                        <a:pt x="25" y="39"/>
                      </a:lnTo>
                      <a:lnTo>
                        <a:pt x="21" y="41"/>
                      </a:lnTo>
                      <a:lnTo>
                        <a:pt x="19" y="41"/>
                      </a:lnTo>
                      <a:lnTo>
                        <a:pt x="16" y="43"/>
                      </a:lnTo>
                      <a:lnTo>
                        <a:pt x="12" y="41"/>
                      </a:lnTo>
                      <a:lnTo>
                        <a:pt x="9" y="41"/>
                      </a:lnTo>
                      <a:lnTo>
                        <a:pt x="7" y="39"/>
                      </a:lnTo>
                      <a:lnTo>
                        <a:pt x="7" y="37"/>
                      </a:lnTo>
                      <a:lnTo>
                        <a:pt x="5" y="32"/>
                      </a:lnTo>
                      <a:lnTo>
                        <a:pt x="5" y="27"/>
                      </a:lnTo>
                      <a:lnTo>
                        <a:pt x="5" y="9"/>
                      </a:lnTo>
                      <a:lnTo>
                        <a:pt x="5" y="5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12" y="27"/>
                      </a:lnTo>
                      <a:lnTo>
                        <a:pt x="14" y="32"/>
                      </a:lnTo>
                      <a:lnTo>
                        <a:pt x="14" y="34"/>
                      </a:lnTo>
                      <a:lnTo>
                        <a:pt x="16" y="37"/>
                      </a:lnTo>
                      <a:lnTo>
                        <a:pt x="19" y="37"/>
                      </a:lnTo>
                      <a:lnTo>
                        <a:pt x="21" y="37"/>
                      </a:lnTo>
                      <a:lnTo>
                        <a:pt x="23" y="37"/>
                      </a:lnTo>
                      <a:lnTo>
                        <a:pt x="28" y="34"/>
                      </a:lnTo>
                      <a:lnTo>
                        <a:pt x="30" y="32"/>
                      </a:lnTo>
                      <a:lnTo>
                        <a:pt x="30" y="9"/>
                      </a:lnTo>
                      <a:lnTo>
                        <a:pt x="30" y="5"/>
                      </a:lnTo>
                      <a:lnTo>
                        <a:pt x="28" y="2"/>
                      </a:lnTo>
                      <a:lnTo>
                        <a:pt x="23" y="2"/>
                      </a:lnTo>
                      <a:lnTo>
                        <a:pt x="23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8" name="Freeform 57"/>
                <p:cNvSpPr>
                  <a:spLocks/>
                </p:cNvSpPr>
                <p:nvPr/>
              </p:nvSpPr>
              <p:spPr bwMode="auto">
                <a:xfrm>
                  <a:off x="5397" y="1717"/>
                  <a:ext cx="66" cy="60"/>
                </a:xfrm>
                <a:custGeom>
                  <a:avLst/>
                  <a:gdLst>
                    <a:gd name="T0" fmla="*/ 61 w 43"/>
                    <a:gd name="T1" fmla="*/ 41 h 41"/>
                    <a:gd name="T2" fmla="*/ 101 w 43"/>
                    <a:gd name="T3" fmla="*/ 22 h 41"/>
                    <a:gd name="T4" fmla="*/ 127 w 43"/>
                    <a:gd name="T5" fmla="*/ 0 h 41"/>
                    <a:gd name="T6" fmla="*/ 149 w 43"/>
                    <a:gd name="T7" fmla="*/ 0 h 41"/>
                    <a:gd name="T8" fmla="*/ 167 w 43"/>
                    <a:gd name="T9" fmla="*/ 0 h 41"/>
                    <a:gd name="T10" fmla="*/ 177 w 43"/>
                    <a:gd name="T11" fmla="*/ 9 h 41"/>
                    <a:gd name="T12" fmla="*/ 189 w 43"/>
                    <a:gd name="T13" fmla="*/ 22 h 41"/>
                    <a:gd name="T14" fmla="*/ 198 w 43"/>
                    <a:gd name="T15" fmla="*/ 32 h 41"/>
                    <a:gd name="T16" fmla="*/ 198 w 43"/>
                    <a:gd name="T17" fmla="*/ 41 h 41"/>
                    <a:gd name="T18" fmla="*/ 198 w 43"/>
                    <a:gd name="T19" fmla="*/ 73 h 41"/>
                    <a:gd name="T20" fmla="*/ 198 w 43"/>
                    <a:gd name="T21" fmla="*/ 148 h 41"/>
                    <a:gd name="T22" fmla="*/ 198 w 43"/>
                    <a:gd name="T23" fmla="*/ 170 h 41"/>
                    <a:gd name="T24" fmla="*/ 216 w 43"/>
                    <a:gd name="T25" fmla="*/ 177 h 41"/>
                    <a:gd name="T26" fmla="*/ 216 w 43"/>
                    <a:gd name="T27" fmla="*/ 177 h 41"/>
                    <a:gd name="T28" fmla="*/ 216 w 43"/>
                    <a:gd name="T29" fmla="*/ 177 h 41"/>
                    <a:gd name="T30" fmla="*/ 229 w 43"/>
                    <a:gd name="T31" fmla="*/ 189 h 41"/>
                    <a:gd name="T32" fmla="*/ 238 w 43"/>
                    <a:gd name="T33" fmla="*/ 189 h 41"/>
                    <a:gd name="T34" fmla="*/ 238 w 43"/>
                    <a:gd name="T35" fmla="*/ 189 h 41"/>
                    <a:gd name="T36" fmla="*/ 127 w 43"/>
                    <a:gd name="T37" fmla="*/ 189 h 41"/>
                    <a:gd name="T38" fmla="*/ 127 w 43"/>
                    <a:gd name="T39" fmla="*/ 189 h 41"/>
                    <a:gd name="T40" fmla="*/ 137 w 43"/>
                    <a:gd name="T41" fmla="*/ 189 h 41"/>
                    <a:gd name="T42" fmla="*/ 149 w 43"/>
                    <a:gd name="T43" fmla="*/ 189 h 41"/>
                    <a:gd name="T44" fmla="*/ 149 w 43"/>
                    <a:gd name="T45" fmla="*/ 177 h 41"/>
                    <a:gd name="T46" fmla="*/ 167 w 43"/>
                    <a:gd name="T47" fmla="*/ 177 h 41"/>
                    <a:gd name="T48" fmla="*/ 167 w 43"/>
                    <a:gd name="T49" fmla="*/ 170 h 41"/>
                    <a:gd name="T50" fmla="*/ 167 w 43"/>
                    <a:gd name="T51" fmla="*/ 157 h 41"/>
                    <a:gd name="T52" fmla="*/ 167 w 43"/>
                    <a:gd name="T53" fmla="*/ 148 h 41"/>
                    <a:gd name="T54" fmla="*/ 167 w 43"/>
                    <a:gd name="T55" fmla="*/ 73 h 41"/>
                    <a:gd name="T56" fmla="*/ 167 w 43"/>
                    <a:gd name="T57" fmla="*/ 50 h 41"/>
                    <a:gd name="T58" fmla="*/ 149 w 43"/>
                    <a:gd name="T59" fmla="*/ 32 h 41"/>
                    <a:gd name="T60" fmla="*/ 137 w 43"/>
                    <a:gd name="T61" fmla="*/ 32 h 41"/>
                    <a:gd name="T62" fmla="*/ 127 w 43"/>
                    <a:gd name="T63" fmla="*/ 22 h 41"/>
                    <a:gd name="T64" fmla="*/ 101 w 43"/>
                    <a:gd name="T65" fmla="*/ 32 h 41"/>
                    <a:gd name="T66" fmla="*/ 61 w 43"/>
                    <a:gd name="T67" fmla="*/ 50 h 41"/>
                    <a:gd name="T68" fmla="*/ 61 w 43"/>
                    <a:gd name="T69" fmla="*/ 148 h 41"/>
                    <a:gd name="T70" fmla="*/ 75 w 43"/>
                    <a:gd name="T71" fmla="*/ 170 h 41"/>
                    <a:gd name="T72" fmla="*/ 75 w 43"/>
                    <a:gd name="T73" fmla="*/ 177 h 41"/>
                    <a:gd name="T74" fmla="*/ 75 w 43"/>
                    <a:gd name="T75" fmla="*/ 177 h 41"/>
                    <a:gd name="T76" fmla="*/ 75 w 43"/>
                    <a:gd name="T77" fmla="*/ 177 h 41"/>
                    <a:gd name="T78" fmla="*/ 89 w 43"/>
                    <a:gd name="T79" fmla="*/ 189 h 41"/>
                    <a:gd name="T80" fmla="*/ 101 w 43"/>
                    <a:gd name="T81" fmla="*/ 189 h 41"/>
                    <a:gd name="T82" fmla="*/ 101 w 43"/>
                    <a:gd name="T83" fmla="*/ 189 h 41"/>
                    <a:gd name="T84" fmla="*/ 0 w 43"/>
                    <a:gd name="T85" fmla="*/ 189 h 41"/>
                    <a:gd name="T86" fmla="*/ 0 w 43"/>
                    <a:gd name="T87" fmla="*/ 189 h 41"/>
                    <a:gd name="T88" fmla="*/ 0 w 43"/>
                    <a:gd name="T89" fmla="*/ 189 h 41"/>
                    <a:gd name="T90" fmla="*/ 12 w 43"/>
                    <a:gd name="T91" fmla="*/ 189 h 41"/>
                    <a:gd name="T92" fmla="*/ 21 w 43"/>
                    <a:gd name="T93" fmla="*/ 177 h 41"/>
                    <a:gd name="T94" fmla="*/ 21 w 43"/>
                    <a:gd name="T95" fmla="*/ 170 h 41"/>
                    <a:gd name="T96" fmla="*/ 21 w 43"/>
                    <a:gd name="T97" fmla="*/ 148 h 41"/>
                    <a:gd name="T98" fmla="*/ 21 w 43"/>
                    <a:gd name="T99" fmla="*/ 73 h 41"/>
                    <a:gd name="T100" fmla="*/ 21 w 43"/>
                    <a:gd name="T101" fmla="*/ 50 h 41"/>
                    <a:gd name="T102" fmla="*/ 21 w 43"/>
                    <a:gd name="T103" fmla="*/ 32 h 41"/>
                    <a:gd name="T104" fmla="*/ 21 w 43"/>
                    <a:gd name="T105" fmla="*/ 32 h 41"/>
                    <a:gd name="T106" fmla="*/ 21 w 43"/>
                    <a:gd name="T107" fmla="*/ 22 h 41"/>
                    <a:gd name="T108" fmla="*/ 12 w 43"/>
                    <a:gd name="T109" fmla="*/ 22 h 41"/>
                    <a:gd name="T110" fmla="*/ 12 w 43"/>
                    <a:gd name="T111" fmla="*/ 22 h 41"/>
                    <a:gd name="T112" fmla="*/ 0 w 43"/>
                    <a:gd name="T113" fmla="*/ 22 h 41"/>
                    <a:gd name="T114" fmla="*/ 0 w 43"/>
                    <a:gd name="T115" fmla="*/ 22 h 41"/>
                    <a:gd name="T116" fmla="*/ 0 w 43"/>
                    <a:gd name="T117" fmla="*/ 22 h 41"/>
                    <a:gd name="T118" fmla="*/ 61 w 43"/>
                    <a:gd name="T119" fmla="*/ 0 h 41"/>
                    <a:gd name="T120" fmla="*/ 61 w 43"/>
                    <a:gd name="T121" fmla="*/ 0 h 41"/>
                    <a:gd name="T122" fmla="*/ 61 w 43"/>
                    <a:gd name="T123" fmla="*/ 41 h 4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3"/>
                    <a:gd name="T187" fmla="*/ 0 h 41"/>
                    <a:gd name="T188" fmla="*/ 43 w 43"/>
                    <a:gd name="T189" fmla="*/ 41 h 4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3" h="41">
                      <a:moveTo>
                        <a:pt x="11" y="9"/>
                      </a:moveTo>
                      <a:lnTo>
                        <a:pt x="18" y="5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2" y="2"/>
                      </a:lnTo>
                      <a:lnTo>
                        <a:pt x="34" y="5"/>
                      </a:lnTo>
                      <a:lnTo>
                        <a:pt x="36" y="7"/>
                      </a:lnTo>
                      <a:lnTo>
                        <a:pt x="36" y="9"/>
                      </a:lnTo>
                      <a:lnTo>
                        <a:pt x="36" y="16"/>
                      </a:lnTo>
                      <a:lnTo>
                        <a:pt x="36" y="32"/>
                      </a:lnTo>
                      <a:lnTo>
                        <a:pt x="36" y="37"/>
                      </a:lnTo>
                      <a:lnTo>
                        <a:pt x="39" y="39"/>
                      </a:lnTo>
                      <a:lnTo>
                        <a:pt x="41" y="41"/>
                      </a:lnTo>
                      <a:lnTo>
                        <a:pt x="43" y="41"/>
                      </a:lnTo>
                      <a:lnTo>
                        <a:pt x="23" y="41"/>
                      </a:lnTo>
                      <a:lnTo>
                        <a:pt x="25" y="41"/>
                      </a:lnTo>
                      <a:lnTo>
                        <a:pt x="27" y="41"/>
                      </a:lnTo>
                      <a:lnTo>
                        <a:pt x="27" y="39"/>
                      </a:lnTo>
                      <a:lnTo>
                        <a:pt x="30" y="39"/>
                      </a:lnTo>
                      <a:lnTo>
                        <a:pt x="30" y="37"/>
                      </a:lnTo>
                      <a:lnTo>
                        <a:pt x="30" y="34"/>
                      </a:lnTo>
                      <a:lnTo>
                        <a:pt x="30" y="32"/>
                      </a:lnTo>
                      <a:lnTo>
                        <a:pt x="30" y="16"/>
                      </a:lnTo>
                      <a:lnTo>
                        <a:pt x="30" y="11"/>
                      </a:lnTo>
                      <a:lnTo>
                        <a:pt x="27" y="7"/>
                      </a:lnTo>
                      <a:lnTo>
                        <a:pt x="25" y="7"/>
                      </a:lnTo>
                      <a:lnTo>
                        <a:pt x="23" y="5"/>
                      </a:lnTo>
                      <a:lnTo>
                        <a:pt x="18" y="7"/>
                      </a:lnTo>
                      <a:lnTo>
                        <a:pt x="11" y="11"/>
                      </a:lnTo>
                      <a:lnTo>
                        <a:pt x="11" y="32"/>
                      </a:lnTo>
                      <a:lnTo>
                        <a:pt x="14" y="37"/>
                      </a:lnTo>
                      <a:lnTo>
                        <a:pt x="14" y="39"/>
                      </a:lnTo>
                      <a:lnTo>
                        <a:pt x="16" y="41"/>
                      </a:lnTo>
                      <a:lnTo>
                        <a:pt x="18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4" y="39"/>
                      </a:lnTo>
                      <a:lnTo>
                        <a:pt x="4" y="37"/>
                      </a:lnTo>
                      <a:lnTo>
                        <a:pt x="4" y="32"/>
                      </a:lnTo>
                      <a:lnTo>
                        <a:pt x="4" y="16"/>
                      </a:lnTo>
                      <a:lnTo>
                        <a:pt x="4" y="11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1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39" name="Freeform 58"/>
                <p:cNvSpPr>
                  <a:spLocks noEditPoints="1"/>
                </p:cNvSpPr>
                <p:nvPr/>
              </p:nvSpPr>
              <p:spPr bwMode="auto">
                <a:xfrm>
                  <a:off x="1154" y="2008"/>
                  <a:ext cx="86" cy="91"/>
                </a:xfrm>
                <a:custGeom>
                  <a:avLst/>
                  <a:gdLst>
                    <a:gd name="T0" fmla="*/ 286 w 55"/>
                    <a:gd name="T1" fmla="*/ 148 h 62"/>
                    <a:gd name="T2" fmla="*/ 328 w 55"/>
                    <a:gd name="T3" fmla="*/ 181 h 62"/>
                    <a:gd name="T4" fmla="*/ 328 w 55"/>
                    <a:gd name="T5" fmla="*/ 222 h 62"/>
                    <a:gd name="T6" fmla="*/ 299 w 55"/>
                    <a:gd name="T7" fmla="*/ 266 h 62"/>
                    <a:gd name="T8" fmla="*/ 233 w 55"/>
                    <a:gd name="T9" fmla="*/ 289 h 62"/>
                    <a:gd name="T10" fmla="*/ 0 w 55"/>
                    <a:gd name="T11" fmla="*/ 289 h 62"/>
                    <a:gd name="T12" fmla="*/ 13 w 55"/>
                    <a:gd name="T13" fmla="*/ 276 h 62"/>
                    <a:gd name="T14" fmla="*/ 53 w 55"/>
                    <a:gd name="T15" fmla="*/ 266 h 62"/>
                    <a:gd name="T16" fmla="*/ 53 w 55"/>
                    <a:gd name="T17" fmla="*/ 230 h 62"/>
                    <a:gd name="T18" fmla="*/ 53 w 55"/>
                    <a:gd name="T19" fmla="*/ 32 h 62"/>
                    <a:gd name="T20" fmla="*/ 42 w 55"/>
                    <a:gd name="T21" fmla="*/ 13 h 62"/>
                    <a:gd name="T22" fmla="*/ 0 w 55"/>
                    <a:gd name="T23" fmla="*/ 0 h 62"/>
                    <a:gd name="T24" fmla="*/ 161 w 55"/>
                    <a:gd name="T25" fmla="*/ 0 h 62"/>
                    <a:gd name="T26" fmla="*/ 233 w 55"/>
                    <a:gd name="T27" fmla="*/ 13 h 62"/>
                    <a:gd name="T28" fmla="*/ 286 w 55"/>
                    <a:gd name="T29" fmla="*/ 32 h 62"/>
                    <a:gd name="T30" fmla="*/ 311 w 55"/>
                    <a:gd name="T31" fmla="*/ 73 h 62"/>
                    <a:gd name="T32" fmla="*/ 299 w 55"/>
                    <a:gd name="T33" fmla="*/ 116 h 62"/>
                    <a:gd name="T34" fmla="*/ 244 w 55"/>
                    <a:gd name="T35" fmla="*/ 139 h 62"/>
                    <a:gd name="T36" fmla="*/ 117 w 55"/>
                    <a:gd name="T37" fmla="*/ 129 h 62"/>
                    <a:gd name="T38" fmla="*/ 149 w 55"/>
                    <a:gd name="T39" fmla="*/ 139 h 62"/>
                    <a:gd name="T40" fmla="*/ 191 w 55"/>
                    <a:gd name="T41" fmla="*/ 129 h 62"/>
                    <a:gd name="T42" fmla="*/ 233 w 55"/>
                    <a:gd name="T43" fmla="*/ 116 h 62"/>
                    <a:gd name="T44" fmla="*/ 244 w 55"/>
                    <a:gd name="T45" fmla="*/ 100 h 62"/>
                    <a:gd name="T46" fmla="*/ 244 w 55"/>
                    <a:gd name="T47" fmla="*/ 56 h 62"/>
                    <a:gd name="T48" fmla="*/ 191 w 55"/>
                    <a:gd name="T49" fmla="*/ 22 h 62"/>
                    <a:gd name="T50" fmla="*/ 138 w 55"/>
                    <a:gd name="T51" fmla="*/ 13 h 62"/>
                    <a:gd name="T52" fmla="*/ 108 w 55"/>
                    <a:gd name="T53" fmla="*/ 129 h 62"/>
                    <a:gd name="T54" fmla="*/ 138 w 55"/>
                    <a:gd name="T55" fmla="*/ 266 h 62"/>
                    <a:gd name="T56" fmla="*/ 216 w 55"/>
                    <a:gd name="T57" fmla="*/ 266 h 62"/>
                    <a:gd name="T58" fmla="*/ 256 w 55"/>
                    <a:gd name="T59" fmla="*/ 230 h 62"/>
                    <a:gd name="T60" fmla="*/ 256 w 55"/>
                    <a:gd name="T61" fmla="*/ 189 h 62"/>
                    <a:gd name="T62" fmla="*/ 244 w 55"/>
                    <a:gd name="T63" fmla="*/ 170 h 62"/>
                    <a:gd name="T64" fmla="*/ 191 w 55"/>
                    <a:gd name="T65" fmla="*/ 148 h 62"/>
                    <a:gd name="T66" fmla="*/ 138 w 55"/>
                    <a:gd name="T67" fmla="*/ 148 h 62"/>
                    <a:gd name="T68" fmla="*/ 117 w 55"/>
                    <a:gd name="T69" fmla="*/ 148 h 62"/>
                    <a:gd name="T70" fmla="*/ 108 w 55"/>
                    <a:gd name="T71" fmla="*/ 266 h 6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5"/>
                    <a:gd name="T109" fmla="*/ 0 h 62"/>
                    <a:gd name="T110" fmla="*/ 55 w 55"/>
                    <a:gd name="T111" fmla="*/ 62 h 6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5" h="62">
                      <a:moveTo>
                        <a:pt x="41" y="30"/>
                      </a:moveTo>
                      <a:lnTo>
                        <a:pt x="48" y="32"/>
                      </a:lnTo>
                      <a:lnTo>
                        <a:pt x="50" y="34"/>
                      </a:lnTo>
                      <a:lnTo>
                        <a:pt x="55" y="39"/>
                      </a:lnTo>
                      <a:lnTo>
                        <a:pt x="55" y="46"/>
                      </a:lnTo>
                      <a:lnTo>
                        <a:pt x="55" y="48"/>
                      </a:lnTo>
                      <a:lnTo>
                        <a:pt x="52" y="53"/>
                      </a:lnTo>
                      <a:lnTo>
                        <a:pt x="50" y="57"/>
                      </a:lnTo>
                      <a:lnTo>
                        <a:pt x="46" y="59"/>
                      </a:lnTo>
                      <a:lnTo>
                        <a:pt x="39" y="62"/>
                      </a:lnTo>
                      <a:lnTo>
                        <a:pt x="30" y="62"/>
                      </a:lnTo>
                      <a:lnTo>
                        <a:pt x="0" y="62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7" y="59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12"/>
                      </a:lnTo>
                      <a:lnTo>
                        <a:pt x="9" y="7"/>
                      </a:lnTo>
                      <a:lnTo>
                        <a:pt x="9" y="3"/>
                      </a:lnTo>
                      <a:lnTo>
                        <a:pt x="7" y="3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34" y="0"/>
                      </a:lnTo>
                      <a:lnTo>
                        <a:pt x="39" y="3"/>
                      </a:lnTo>
                      <a:lnTo>
                        <a:pt x="46" y="5"/>
                      </a:lnTo>
                      <a:lnTo>
                        <a:pt x="48" y="7"/>
                      </a:lnTo>
                      <a:lnTo>
                        <a:pt x="52" y="12"/>
                      </a:lnTo>
                      <a:lnTo>
                        <a:pt x="52" y="16"/>
                      </a:lnTo>
                      <a:lnTo>
                        <a:pt x="52" y="21"/>
                      </a:lnTo>
                      <a:lnTo>
                        <a:pt x="50" y="25"/>
                      </a:lnTo>
                      <a:lnTo>
                        <a:pt x="46" y="28"/>
                      </a:lnTo>
                      <a:lnTo>
                        <a:pt x="41" y="30"/>
                      </a:lnTo>
                      <a:close/>
                      <a:moveTo>
                        <a:pt x="18" y="28"/>
                      </a:moveTo>
                      <a:lnTo>
                        <a:pt x="20" y="28"/>
                      </a:lnTo>
                      <a:lnTo>
                        <a:pt x="23" y="28"/>
                      </a:lnTo>
                      <a:lnTo>
                        <a:pt x="25" y="30"/>
                      </a:lnTo>
                      <a:lnTo>
                        <a:pt x="27" y="30"/>
                      </a:lnTo>
                      <a:lnTo>
                        <a:pt x="32" y="28"/>
                      </a:lnTo>
                      <a:lnTo>
                        <a:pt x="36" y="28"/>
                      </a:lnTo>
                      <a:lnTo>
                        <a:pt x="39" y="25"/>
                      </a:lnTo>
                      <a:lnTo>
                        <a:pt x="41" y="23"/>
                      </a:lnTo>
                      <a:lnTo>
                        <a:pt x="41" y="21"/>
                      </a:lnTo>
                      <a:lnTo>
                        <a:pt x="41" y="16"/>
                      </a:lnTo>
                      <a:lnTo>
                        <a:pt x="41" y="12"/>
                      </a:lnTo>
                      <a:lnTo>
                        <a:pt x="39" y="7"/>
                      </a:lnTo>
                      <a:lnTo>
                        <a:pt x="32" y="5"/>
                      </a:lnTo>
                      <a:lnTo>
                        <a:pt x="25" y="3"/>
                      </a:lnTo>
                      <a:lnTo>
                        <a:pt x="23" y="3"/>
                      </a:lnTo>
                      <a:lnTo>
                        <a:pt x="18" y="5"/>
                      </a:lnTo>
                      <a:lnTo>
                        <a:pt x="18" y="28"/>
                      </a:lnTo>
                      <a:close/>
                      <a:moveTo>
                        <a:pt x="18" y="57"/>
                      </a:moveTo>
                      <a:lnTo>
                        <a:pt x="23" y="57"/>
                      </a:lnTo>
                      <a:lnTo>
                        <a:pt x="27" y="57"/>
                      </a:lnTo>
                      <a:lnTo>
                        <a:pt x="36" y="57"/>
                      </a:lnTo>
                      <a:lnTo>
                        <a:pt x="41" y="55"/>
                      </a:lnTo>
                      <a:lnTo>
                        <a:pt x="43" y="50"/>
                      </a:lnTo>
                      <a:lnTo>
                        <a:pt x="46" y="46"/>
                      </a:lnTo>
                      <a:lnTo>
                        <a:pt x="43" y="41"/>
                      </a:lnTo>
                      <a:lnTo>
                        <a:pt x="43" y="39"/>
                      </a:lnTo>
                      <a:lnTo>
                        <a:pt x="41" y="37"/>
                      </a:lnTo>
                      <a:lnTo>
                        <a:pt x="36" y="34"/>
                      </a:lnTo>
                      <a:lnTo>
                        <a:pt x="32" y="32"/>
                      </a:lnTo>
                      <a:lnTo>
                        <a:pt x="25" y="32"/>
                      </a:lnTo>
                      <a:lnTo>
                        <a:pt x="23" y="32"/>
                      </a:lnTo>
                      <a:lnTo>
                        <a:pt x="20" y="32"/>
                      </a:lnTo>
                      <a:lnTo>
                        <a:pt x="18" y="32"/>
                      </a:lnTo>
                      <a:lnTo>
                        <a:pt x="18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0" name="Freeform 59"/>
                <p:cNvSpPr>
                  <a:spLocks noEditPoints="1"/>
                </p:cNvSpPr>
                <p:nvPr/>
              </p:nvSpPr>
              <p:spPr bwMode="auto">
                <a:xfrm>
                  <a:off x="1255" y="2035"/>
                  <a:ext cx="59" cy="64"/>
                </a:xfrm>
                <a:custGeom>
                  <a:avLst/>
                  <a:gdLst>
                    <a:gd name="T0" fmla="*/ 116 w 38"/>
                    <a:gd name="T1" fmla="*/ 0 h 44"/>
                    <a:gd name="T2" fmla="*/ 147 w 38"/>
                    <a:gd name="T3" fmla="*/ 13 h 44"/>
                    <a:gd name="T4" fmla="*/ 169 w 38"/>
                    <a:gd name="T5" fmla="*/ 22 h 44"/>
                    <a:gd name="T6" fmla="*/ 197 w 38"/>
                    <a:gd name="T7" fmla="*/ 32 h 44"/>
                    <a:gd name="T8" fmla="*/ 222 w 38"/>
                    <a:gd name="T9" fmla="*/ 61 h 44"/>
                    <a:gd name="T10" fmla="*/ 222 w 38"/>
                    <a:gd name="T11" fmla="*/ 95 h 44"/>
                    <a:gd name="T12" fmla="*/ 222 w 38"/>
                    <a:gd name="T13" fmla="*/ 127 h 44"/>
                    <a:gd name="T14" fmla="*/ 210 w 38"/>
                    <a:gd name="T15" fmla="*/ 144 h 44"/>
                    <a:gd name="T16" fmla="*/ 197 w 38"/>
                    <a:gd name="T17" fmla="*/ 167 h 44"/>
                    <a:gd name="T18" fmla="*/ 169 w 38"/>
                    <a:gd name="T19" fmla="*/ 185 h 44"/>
                    <a:gd name="T20" fmla="*/ 147 w 38"/>
                    <a:gd name="T21" fmla="*/ 196 h 44"/>
                    <a:gd name="T22" fmla="*/ 104 w 38"/>
                    <a:gd name="T23" fmla="*/ 196 h 44"/>
                    <a:gd name="T24" fmla="*/ 75 w 38"/>
                    <a:gd name="T25" fmla="*/ 196 h 44"/>
                    <a:gd name="T26" fmla="*/ 53 w 38"/>
                    <a:gd name="T27" fmla="*/ 185 h 44"/>
                    <a:gd name="T28" fmla="*/ 22 w 38"/>
                    <a:gd name="T29" fmla="*/ 167 h 44"/>
                    <a:gd name="T30" fmla="*/ 0 w 38"/>
                    <a:gd name="T31" fmla="*/ 135 h 44"/>
                    <a:gd name="T32" fmla="*/ 0 w 38"/>
                    <a:gd name="T33" fmla="*/ 102 h 44"/>
                    <a:gd name="T34" fmla="*/ 0 w 38"/>
                    <a:gd name="T35" fmla="*/ 70 h 44"/>
                    <a:gd name="T36" fmla="*/ 12 w 38"/>
                    <a:gd name="T37" fmla="*/ 52 h 44"/>
                    <a:gd name="T38" fmla="*/ 40 w 38"/>
                    <a:gd name="T39" fmla="*/ 32 h 44"/>
                    <a:gd name="T40" fmla="*/ 53 w 38"/>
                    <a:gd name="T41" fmla="*/ 22 h 44"/>
                    <a:gd name="T42" fmla="*/ 75 w 38"/>
                    <a:gd name="T43" fmla="*/ 13 h 44"/>
                    <a:gd name="T44" fmla="*/ 116 w 38"/>
                    <a:gd name="T45" fmla="*/ 0 h 44"/>
                    <a:gd name="T46" fmla="*/ 104 w 38"/>
                    <a:gd name="T47" fmla="*/ 22 h 44"/>
                    <a:gd name="T48" fmla="*/ 95 w 38"/>
                    <a:gd name="T49" fmla="*/ 22 h 44"/>
                    <a:gd name="T50" fmla="*/ 75 w 38"/>
                    <a:gd name="T51" fmla="*/ 22 h 44"/>
                    <a:gd name="T52" fmla="*/ 62 w 38"/>
                    <a:gd name="T53" fmla="*/ 32 h 44"/>
                    <a:gd name="T54" fmla="*/ 53 w 38"/>
                    <a:gd name="T55" fmla="*/ 47 h 44"/>
                    <a:gd name="T56" fmla="*/ 40 w 38"/>
                    <a:gd name="T57" fmla="*/ 61 h 44"/>
                    <a:gd name="T58" fmla="*/ 40 w 38"/>
                    <a:gd name="T59" fmla="*/ 87 h 44"/>
                    <a:gd name="T60" fmla="*/ 53 w 38"/>
                    <a:gd name="T61" fmla="*/ 127 h 44"/>
                    <a:gd name="T62" fmla="*/ 62 w 38"/>
                    <a:gd name="T63" fmla="*/ 157 h 44"/>
                    <a:gd name="T64" fmla="*/ 95 w 38"/>
                    <a:gd name="T65" fmla="*/ 176 h 44"/>
                    <a:gd name="T66" fmla="*/ 116 w 38"/>
                    <a:gd name="T67" fmla="*/ 185 h 44"/>
                    <a:gd name="T68" fmla="*/ 147 w 38"/>
                    <a:gd name="T69" fmla="*/ 176 h 44"/>
                    <a:gd name="T70" fmla="*/ 157 w 38"/>
                    <a:gd name="T71" fmla="*/ 167 h 44"/>
                    <a:gd name="T72" fmla="*/ 169 w 38"/>
                    <a:gd name="T73" fmla="*/ 144 h 44"/>
                    <a:gd name="T74" fmla="*/ 188 w 38"/>
                    <a:gd name="T75" fmla="*/ 116 h 44"/>
                    <a:gd name="T76" fmla="*/ 188 w 38"/>
                    <a:gd name="T77" fmla="*/ 87 h 44"/>
                    <a:gd name="T78" fmla="*/ 169 w 38"/>
                    <a:gd name="T79" fmla="*/ 61 h 44"/>
                    <a:gd name="T80" fmla="*/ 157 w 38"/>
                    <a:gd name="T81" fmla="*/ 47 h 44"/>
                    <a:gd name="T82" fmla="*/ 135 w 38"/>
                    <a:gd name="T83" fmla="*/ 22 h 44"/>
                    <a:gd name="T84" fmla="*/ 104 w 38"/>
                    <a:gd name="T85" fmla="*/ 22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8"/>
                    <a:gd name="T130" fmla="*/ 0 h 44"/>
                    <a:gd name="T131" fmla="*/ 38 w 38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8" h="44">
                      <a:moveTo>
                        <a:pt x="20" y="0"/>
                      </a:moveTo>
                      <a:lnTo>
                        <a:pt x="25" y="3"/>
                      </a:lnTo>
                      <a:lnTo>
                        <a:pt x="29" y="5"/>
                      </a:lnTo>
                      <a:lnTo>
                        <a:pt x="34" y="7"/>
                      </a:lnTo>
                      <a:lnTo>
                        <a:pt x="38" y="14"/>
                      </a:lnTo>
                      <a:lnTo>
                        <a:pt x="38" y="21"/>
                      </a:lnTo>
                      <a:lnTo>
                        <a:pt x="38" y="28"/>
                      </a:lnTo>
                      <a:lnTo>
                        <a:pt x="36" y="32"/>
                      </a:lnTo>
                      <a:lnTo>
                        <a:pt x="34" y="37"/>
                      </a:lnTo>
                      <a:lnTo>
                        <a:pt x="29" y="41"/>
                      </a:lnTo>
                      <a:lnTo>
                        <a:pt x="25" y="44"/>
                      </a:lnTo>
                      <a:lnTo>
                        <a:pt x="18" y="44"/>
                      </a:lnTo>
                      <a:lnTo>
                        <a:pt x="13" y="44"/>
                      </a:lnTo>
                      <a:lnTo>
                        <a:pt x="9" y="41"/>
                      </a:lnTo>
                      <a:lnTo>
                        <a:pt x="4" y="37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7" y="7"/>
                      </a:lnTo>
                      <a:lnTo>
                        <a:pt x="9" y="5"/>
                      </a:lnTo>
                      <a:lnTo>
                        <a:pt x="13" y="3"/>
                      </a:lnTo>
                      <a:lnTo>
                        <a:pt x="20" y="0"/>
                      </a:lnTo>
                      <a:close/>
                      <a:moveTo>
                        <a:pt x="18" y="5"/>
                      </a:moveTo>
                      <a:lnTo>
                        <a:pt x="16" y="5"/>
                      </a:lnTo>
                      <a:lnTo>
                        <a:pt x="13" y="5"/>
                      </a:lnTo>
                      <a:lnTo>
                        <a:pt x="11" y="7"/>
                      </a:lnTo>
                      <a:lnTo>
                        <a:pt x="9" y="10"/>
                      </a:lnTo>
                      <a:lnTo>
                        <a:pt x="7" y="14"/>
                      </a:lnTo>
                      <a:lnTo>
                        <a:pt x="7" y="19"/>
                      </a:lnTo>
                      <a:lnTo>
                        <a:pt x="9" y="28"/>
                      </a:lnTo>
                      <a:lnTo>
                        <a:pt x="11" y="35"/>
                      </a:lnTo>
                      <a:lnTo>
                        <a:pt x="16" y="39"/>
                      </a:lnTo>
                      <a:lnTo>
                        <a:pt x="20" y="41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9" y="32"/>
                      </a:lnTo>
                      <a:lnTo>
                        <a:pt x="32" y="26"/>
                      </a:lnTo>
                      <a:lnTo>
                        <a:pt x="32" y="19"/>
                      </a:lnTo>
                      <a:lnTo>
                        <a:pt x="29" y="14"/>
                      </a:lnTo>
                      <a:lnTo>
                        <a:pt x="27" y="10"/>
                      </a:lnTo>
                      <a:lnTo>
                        <a:pt x="23" y="5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1" name="Freeform 60"/>
                <p:cNvSpPr>
                  <a:spLocks noEditPoints="1"/>
                </p:cNvSpPr>
                <p:nvPr/>
              </p:nvSpPr>
              <p:spPr bwMode="auto">
                <a:xfrm>
                  <a:off x="1325" y="2035"/>
                  <a:ext cx="61" cy="64"/>
                </a:xfrm>
                <a:custGeom>
                  <a:avLst/>
                  <a:gdLst>
                    <a:gd name="T0" fmla="*/ 127 w 39"/>
                    <a:gd name="T1" fmla="*/ 0 h 44"/>
                    <a:gd name="T2" fmla="*/ 149 w 39"/>
                    <a:gd name="T3" fmla="*/ 13 h 44"/>
                    <a:gd name="T4" fmla="*/ 181 w 39"/>
                    <a:gd name="T5" fmla="*/ 22 h 44"/>
                    <a:gd name="T6" fmla="*/ 203 w 39"/>
                    <a:gd name="T7" fmla="*/ 32 h 44"/>
                    <a:gd name="T8" fmla="*/ 233 w 39"/>
                    <a:gd name="T9" fmla="*/ 61 h 44"/>
                    <a:gd name="T10" fmla="*/ 233 w 39"/>
                    <a:gd name="T11" fmla="*/ 95 h 44"/>
                    <a:gd name="T12" fmla="*/ 233 w 39"/>
                    <a:gd name="T13" fmla="*/ 127 h 44"/>
                    <a:gd name="T14" fmla="*/ 222 w 39"/>
                    <a:gd name="T15" fmla="*/ 144 h 44"/>
                    <a:gd name="T16" fmla="*/ 203 w 39"/>
                    <a:gd name="T17" fmla="*/ 167 h 44"/>
                    <a:gd name="T18" fmla="*/ 181 w 39"/>
                    <a:gd name="T19" fmla="*/ 185 h 44"/>
                    <a:gd name="T20" fmla="*/ 149 w 39"/>
                    <a:gd name="T21" fmla="*/ 196 h 44"/>
                    <a:gd name="T22" fmla="*/ 116 w 39"/>
                    <a:gd name="T23" fmla="*/ 196 h 44"/>
                    <a:gd name="T24" fmla="*/ 83 w 39"/>
                    <a:gd name="T25" fmla="*/ 196 h 44"/>
                    <a:gd name="T26" fmla="*/ 53 w 39"/>
                    <a:gd name="T27" fmla="*/ 185 h 44"/>
                    <a:gd name="T28" fmla="*/ 31 w 39"/>
                    <a:gd name="T29" fmla="*/ 167 h 44"/>
                    <a:gd name="T30" fmla="*/ 0 w 39"/>
                    <a:gd name="T31" fmla="*/ 135 h 44"/>
                    <a:gd name="T32" fmla="*/ 0 w 39"/>
                    <a:gd name="T33" fmla="*/ 102 h 44"/>
                    <a:gd name="T34" fmla="*/ 0 w 39"/>
                    <a:gd name="T35" fmla="*/ 70 h 44"/>
                    <a:gd name="T36" fmla="*/ 20 w 39"/>
                    <a:gd name="T37" fmla="*/ 52 h 44"/>
                    <a:gd name="T38" fmla="*/ 42 w 39"/>
                    <a:gd name="T39" fmla="*/ 32 h 44"/>
                    <a:gd name="T40" fmla="*/ 53 w 39"/>
                    <a:gd name="T41" fmla="*/ 22 h 44"/>
                    <a:gd name="T42" fmla="*/ 83 w 39"/>
                    <a:gd name="T43" fmla="*/ 13 h 44"/>
                    <a:gd name="T44" fmla="*/ 127 w 39"/>
                    <a:gd name="T45" fmla="*/ 0 h 44"/>
                    <a:gd name="T46" fmla="*/ 116 w 39"/>
                    <a:gd name="T47" fmla="*/ 22 h 44"/>
                    <a:gd name="T48" fmla="*/ 95 w 39"/>
                    <a:gd name="T49" fmla="*/ 22 h 44"/>
                    <a:gd name="T50" fmla="*/ 83 w 39"/>
                    <a:gd name="T51" fmla="*/ 22 h 44"/>
                    <a:gd name="T52" fmla="*/ 74 w 39"/>
                    <a:gd name="T53" fmla="*/ 32 h 44"/>
                    <a:gd name="T54" fmla="*/ 53 w 39"/>
                    <a:gd name="T55" fmla="*/ 47 h 44"/>
                    <a:gd name="T56" fmla="*/ 42 w 39"/>
                    <a:gd name="T57" fmla="*/ 61 h 44"/>
                    <a:gd name="T58" fmla="*/ 42 w 39"/>
                    <a:gd name="T59" fmla="*/ 87 h 44"/>
                    <a:gd name="T60" fmla="*/ 53 w 39"/>
                    <a:gd name="T61" fmla="*/ 127 h 44"/>
                    <a:gd name="T62" fmla="*/ 74 w 39"/>
                    <a:gd name="T63" fmla="*/ 157 h 44"/>
                    <a:gd name="T64" fmla="*/ 95 w 39"/>
                    <a:gd name="T65" fmla="*/ 176 h 44"/>
                    <a:gd name="T66" fmla="*/ 127 w 39"/>
                    <a:gd name="T67" fmla="*/ 185 h 44"/>
                    <a:gd name="T68" fmla="*/ 149 w 39"/>
                    <a:gd name="T69" fmla="*/ 176 h 44"/>
                    <a:gd name="T70" fmla="*/ 169 w 39"/>
                    <a:gd name="T71" fmla="*/ 167 h 44"/>
                    <a:gd name="T72" fmla="*/ 181 w 39"/>
                    <a:gd name="T73" fmla="*/ 144 h 44"/>
                    <a:gd name="T74" fmla="*/ 191 w 39"/>
                    <a:gd name="T75" fmla="*/ 116 h 44"/>
                    <a:gd name="T76" fmla="*/ 191 w 39"/>
                    <a:gd name="T77" fmla="*/ 87 h 44"/>
                    <a:gd name="T78" fmla="*/ 181 w 39"/>
                    <a:gd name="T79" fmla="*/ 61 h 44"/>
                    <a:gd name="T80" fmla="*/ 169 w 39"/>
                    <a:gd name="T81" fmla="*/ 47 h 44"/>
                    <a:gd name="T82" fmla="*/ 138 w 39"/>
                    <a:gd name="T83" fmla="*/ 22 h 44"/>
                    <a:gd name="T84" fmla="*/ 116 w 39"/>
                    <a:gd name="T85" fmla="*/ 22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4"/>
                    <a:gd name="T131" fmla="*/ 39 w 39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4">
                      <a:moveTo>
                        <a:pt x="21" y="0"/>
                      </a:moveTo>
                      <a:lnTo>
                        <a:pt x="25" y="3"/>
                      </a:lnTo>
                      <a:lnTo>
                        <a:pt x="30" y="5"/>
                      </a:lnTo>
                      <a:lnTo>
                        <a:pt x="34" y="7"/>
                      </a:lnTo>
                      <a:lnTo>
                        <a:pt x="39" y="14"/>
                      </a:lnTo>
                      <a:lnTo>
                        <a:pt x="39" y="21"/>
                      </a:lnTo>
                      <a:lnTo>
                        <a:pt x="39" y="28"/>
                      </a:lnTo>
                      <a:lnTo>
                        <a:pt x="37" y="32"/>
                      </a:lnTo>
                      <a:lnTo>
                        <a:pt x="34" y="37"/>
                      </a:lnTo>
                      <a:lnTo>
                        <a:pt x="30" y="41"/>
                      </a:lnTo>
                      <a:lnTo>
                        <a:pt x="25" y="44"/>
                      </a:lnTo>
                      <a:lnTo>
                        <a:pt x="19" y="44"/>
                      </a:lnTo>
                      <a:lnTo>
                        <a:pt x="14" y="44"/>
                      </a:lnTo>
                      <a:lnTo>
                        <a:pt x="9" y="41"/>
                      </a:lnTo>
                      <a:lnTo>
                        <a:pt x="5" y="37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3" y="12"/>
                      </a:lnTo>
                      <a:lnTo>
                        <a:pt x="7" y="7"/>
                      </a:lnTo>
                      <a:lnTo>
                        <a:pt x="9" y="5"/>
                      </a:lnTo>
                      <a:lnTo>
                        <a:pt x="14" y="3"/>
                      </a:lnTo>
                      <a:lnTo>
                        <a:pt x="21" y="0"/>
                      </a:lnTo>
                      <a:close/>
                      <a:moveTo>
                        <a:pt x="19" y="5"/>
                      </a:move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9" y="10"/>
                      </a:lnTo>
                      <a:lnTo>
                        <a:pt x="7" y="14"/>
                      </a:lnTo>
                      <a:lnTo>
                        <a:pt x="7" y="19"/>
                      </a:lnTo>
                      <a:lnTo>
                        <a:pt x="9" y="28"/>
                      </a:lnTo>
                      <a:lnTo>
                        <a:pt x="12" y="35"/>
                      </a:lnTo>
                      <a:lnTo>
                        <a:pt x="16" y="39"/>
                      </a:lnTo>
                      <a:lnTo>
                        <a:pt x="21" y="41"/>
                      </a:lnTo>
                      <a:lnTo>
                        <a:pt x="25" y="39"/>
                      </a:lnTo>
                      <a:lnTo>
                        <a:pt x="28" y="37"/>
                      </a:lnTo>
                      <a:lnTo>
                        <a:pt x="30" y="32"/>
                      </a:lnTo>
                      <a:lnTo>
                        <a:pt x="32" y="26"/>
                      </a:lnTo>
                      <a:lnTo>
                        <a:pt x="32" y="19"/>
                      </a:lnTo>
                      <a:lnTo>
                        <a:pt x="30" y="14"/>
                      </a:lnTo>
                      <a:lnTo>
                        <a:pt x="28" y="10"/>
                      </a:lnTo>
                      <a:lnTo>
                        <a:pt x="23" y="5"/>
                      </a:lnTo>
                      <a:lnTo>
                        <a:pt x="19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2" name="Freeform 61"/>
                <p:cNvSpPr>
                  <a:spLocks/>
                </p:cNvSpPr>
                <p:nvPr/>
              </p:nvSpPr>
              <p:spPr bwMode="auto">
                <a:xfrm>
                  <a:off x="1394" y="2005"/>
                  <a:ext cx="70" cy="94"/>
                </a:xfrm>
                <a:custGeom>
                  <a:avLst/>
                  <a:gdLst>
                    <a:gd name="T0" fmla="*/ 75 w 45"/>
                    <a:gd name="T1" fmla="*/ 189 h 64"/>
                    <a:gd name="T2" fmla="*/ 157 w 45"/>
                    <a:gd name="T3" fmla="*/ 128 h 64"/>
                    <a:gd name="T4" fmla="*/ 170 w 45"/>
                    <a:gd name="T5" fmla="*/ 128 h 64"/>
                    <a:gd name="T6" fmla="*/ 170 w 45"/>
                    <a:gd name="T7" fmla="*/ 116 h 64"/>
                    <a:gd name="T8" fmla="*/ 157 w 45"/>
                    <a:gd name="T9" fmla="*/ 107 h 64"/>
                    <a:gd name="T10" fmla="*/ 148 w 45"/>
                    <a:gd name="T11" fmla="*/ 107 h 64"/>
                    <a:gd name="T12" fmla="*/ 252 w 45"/>
                    <a:gd name="T13" fmla="*/ 107 h 64"/>
                    <a:gd name="T14" fmla="*/ 210 w 45"/>
                    <a:gd name="T15" fmla="*/ 116 h 64"/>
                    <a:gd name="T16" fmla="*/ 182 w 45"/>
                    <a:gd name="T17" fmla="*/ 128 h 64"/>
                    <a:gd name="T18" fmla="*/ 182 w 45"/>
                    <a:gd name="T19" fmla="*/ 241 h 64"/>
                    <a:gd name="T20" fmla="*/ 222 w 45"/>
                    <a:gd name="T21" fmla="*/ 276 h 64"/>
                    <a:gd name="T22" fmla="*/ 243 w 45"/>
                    <a:gd name="T23" fmla="*/ 285 h 64"/>
                    <a:gd name="T24" fmla="*/ 264 w 45"/>
                    <a:gd name="T25" fmla="*/ 285 h 64"/>
                    <a:gd name="T26" fmla="*/ 148 w 45"/>
                    <a:gd name="T27" fmla="*/ 298 h 64"/>
                    <a:gd name="T28" fmla="*/ 157 w 45"/>
                    <a:gd name="T29" fmla="*/ 285 h 64"/>
                    <a:gd name="T30" fmla="*/ 157 w 45"/>
                    <a:gd name="T31" fmla="*/ 285 h 64"/>
                    <a:gd name="T32" fmla="*/ 157 w 45"/>
                    <a:gd name="T33" fmla="*/ 276 h 64"/>
                    <a:gd name="T34" fmla="*/ 75 w 45"/>
                    <a:gd name="T35" fmla="*/ 189 h 64"/>
                    <a:gd name="T36" fmla="*/ 75 w 45"/>
                    <a:gd name="T37" fmla="*/ 266 h 64"/>
                    <a:gd name="T38" fmla="*/ 75 w 45"/>
                    <a:gd name="T39" fmla="*/ 285 h 64"/>
                    <a:gd name="T40" fmla="*/ 95 w 45"/>
                    <a:gd name="T41" fmla="*/ 285 h 64"/>
                    <a:gd name="T42" fmla="*/ 106 w 45"/>
                    <a:gd name="T43" fmla="*/ 298 h 64"/>
                    <a:gd name="T44" fmla="*/ 0 w 45"/>
                    <a:gd name="T45" fmla="*/ 285 h 64"/>
                    <a:gd name="T46" fmla="*/ 22 w 45"/>
                    <a:gd name="T47" fmla="*/ 285 h 64"/>
                    <a:gd name="T48" fmla="*/ 22 w 45"/>
                    <a:gd name="T49" fmla="*/ 276 h 64"/>
                    <a:gd name="T50" fmla="*/ 34 w 45"/>
                    <a:gd name="T51" fmla="*/ 257 h 64"/>
                    <a:gd name="T52" fmla="*/ 34 w 45"/>
                    <a:gd name="T53" fmla="*/ 51 h 64"/>
                    <a:gd name="T54" fmla="*/ 22 w 45"/>
                    <a:gd name="T55" fmla="*/ 32 h 64"/>
                    <a:gd name="T56" fmla="*/ 22 w 45"/>
                    <a:gd name="T57" fmla="*/ 22 h 64"/>
                    <a:gd name="T58" fmla="*/ 12 w 45"/>
                    <a:gd name="T59" fmla="*/ 22 h 64"/>
                    <a:gd name="T60" fmla="*/ 0 w 45"/>
                    <a:gd name="T61" fmla="*/ 22 h 64"/>
                    <a:gd name="T62" fmla="*/ 75 w 45"/>
                    <a:gd name="T63" fmla="*/ 0 h 6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5"/>
                    <a:gd name="T97" fmla="*/ 0 h 64"/>
                    <a:gd name="T98" fmla="*/ 45 w 45"/>
                    <a:gd name="T99" fmla="*/ 64 h 6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5" h="64">
                      <a:moveTo>
                        <a:pt x="13" y="0"/>
                      </a:moveTo>
                      <a:lnTo>
                        <a:pt x="13" y="41"/>
                      </a:lnTo>
                      <a:lnTo>
                        <a:pt x="25" y="32"/>
                      </a:lnTo>
                      <a:lnTo>
                        <a:pt x="27" y="27"/>
                      </a:lnTo>
                      <a:lnTo>
                        <a:pt x="29" y="27"/>
                      </a:lnTo>
                      <a:lnTo>
                        <a:pt x="29" y="25"/>
                      </a:lnTo>
                      <a:lnTo>
                        <a:pt x="27" y="25"/>
                      </a:lnTo>
                      <a:lnTo>
                        <a:pt x="27" y="23"/>
                      </a:lnTo>
                      <a:lnTo>
                        <a:pt x="25" y="23"/>
                      </a:lnTo>
                      <a:lnTo>
                        <a:pt x="43" y="23"/>
                      </a:lnTo>
                      <a:lnTo>
                        <a:pt x="38" y="23"/>
                      </a:lnTo>
                      <a:lnTo>
                        <a:pt x="36" y="25"/>
                      </a:lnTo>
                      <a:lnTo>
                        <a:pt x="34" y="25"/>
                      </a:lnTo>
                      <a:lnTo>
                        <a:pt x="31" y="27"/>
                      </a:lnTo>
                      <a:lnTo>
                        <a:pt x="20" y="36"/>
                      </a:lnTo>
                      <a:lnTo>
                        <a:pt x="31" y="52"/>
                      </a:lnTo>
                      <a:lnTo>
                        <a:pt x="36" y="55"/>
                      </a:lnTo>
                      <a:lnTo>
                        <a:pt x="38" y="59"/>
                      </a:lnTo>
                      <a:lnTo>
                        <a:pt x="41" y="61"/>
                      </a:lnTo>
                      <a:lnTo>
                        <a:pt x="43" y="61"/>
                      </a:lnTo>
                      <a:lnTo>
                        <a:pt x="45" y="61"/>
                      </a:lnTo>
                      <a:lnTo>
                        <a:pt x="45" y="64"/>
                      </a:lnTo>
                      <a:lnTo>
                        <a:pt x="25" y="64"/>
                      </a:lnTo>
                      <a:lnTo>
                        <a:pt x="25" y="61"/>
                      </a:lnTo>
                      <a:lnTo>
                        <a:pt x="27" y="61"/>
                      </a:lnTo>
                      <a:lnTo>
                        <a:pt x="29" y="59"/>
                      </a:lnTo>
                      <a:lnTo>
                        <a:pt x="27" y="59"/>
                      </a:lnTo>
                      <a:lnTo>
                        <a:pt x="27" y="57"/>
                      </a:lnTo>
                      <a:lnTo>
                        <a:pt x="13" y="41"/>
                      </a:lnTo>
                      <a:lnTo>
                        <a:pt x="13" y="55"/>
                      </a:lnTo>
                      <a:lnTo>
                        <a:pt x="13" y="57"/>
                      </a:lnTo>
                      <a:lnTo>
                        <a:pt x="13" y="59"/>
                      </a:lnTo>
                      <a:lnTo>
                        <a:pt x="13" y="61"/>
                      </a:lnTo>
                      <a:lnTo>
                        <a:pt x="16" y="61"/>
                      </a:lnTo>
                      <a:lnTo>
                        <a:pt x="18" y="61"/>
                      </a:lnTo>
                      <a:lnTo>
                        <a:pt x="18" y="64"/>
                      </a:lnTo>
                      <a:lnTo>
                        <a:pt x="0" y="64"/>
                      </a:lnTo>
                      <a:lnTo>
                        <a:pt x="0" y="61"/>
                      </a:lnTo>
                      <a:lnTo>
                        <a:pt x="2" y="61"/>
                      </a:lnTo>
                      <a:lnTo>
                        <a:pt x="4" y="61"/>
                      </a:lnTo>
                      <a:lnTo>
                        <a:pt x="4" y="59"/>
                      </a:lnTo>
                      <a:lnTo>
                        <a:pt x="6" y="57"/>
                      </a:lnTo>
                      <a:lnTo>
                        <a:pt x="6" y="55"/>
                      </a:lnTo>
                      <a:lnTo>
                        <a:pt x="6" y="16"/>
                      </a:lnTo>
                      <a:lnTo>
                        <a:pt x="6" y="11"/>
                      </a:ln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3" name="Freeform 62"/>
                <p:cNvSpPr>
                  <a:spLocks/>
                </p:cNvSpPr>
                <p:nvPr/>
              </p:nvSpPr>
              <p:spPr bwMode="auto">
                <a:xfrm>
                  <a:off x="1562" y="2018"/>
                  <a:ext cx="38" cy="81"/>
                </a:xfrm>
                <a:custGeom>
                  <a:avLst/>
                  <a:gdLst>
                    <a:gd name="T0" fmla="*/ 70 w 25"/>
                    <a:gd name="T1" fmla="*/ 0 h 55"/>
                    <a:gd name="T2" fmla="*/ 70 w 25"/>
                    <a:gd name="T3" fmla="*/ 68 h 55"/>
                    <a:gd name="T4" fmla="*/ 116 w 25"/>
                    <a:gd name="T5" fmla="*/ 68 h 55"/>
                    <a:gd name="T6" fmla="*/ 116 w 25"/>
                    <a:gd name="T7" fmla="*/ 77 h 55"/>
                    <a:gd name="T8" fmla="*/ 70 w 25"/>
                    <a:gd name="T9" fmla="*/ 77 h 55"/>
                    <a:gd name="T10" fmla="*/ 70 w 25"/>
                    <a:gd name="T11" fmla="*/ 202 h 55"/>
                    <a:gd name="T12" fmla="*/ 70 w 25"/>
                    <a:gd name="T13" fmla="*/ 216 h 55"/>
                    <a:gd name="T14" fmla="*/ 84 w 25"/>
                    <a:gd name="T15" fmla="*/ 228 h 55"/>
                    <a:gd name="T16" fmla="*/ 84 w 25"/>
                    <a:gd name="T17" fmla="*/ 228 h 55"/>
                    <a:gd name="T18" fmla="*/ 94 w 25"/>
                    <a:gd name="T19" fmla="*/ 237 h 55"/>
                    <a:gd name="T20" fmla="*/ 106 w 25"/>
                    <a:gd name="T21" fmla="*/ 237 h 55"/>
                    <a:gd name="T22" fmla="*/ 106 w 25"/>
                    <a:gd name="T23" fmla="*/ 228 h 55"/>
                    <a:gd name="T24" fmla="*/ 116 w 25"/>
                    <a:gd name="T25" fmla="*/ 228 h 55"/>
                    <a:gd name="T26" fmla="*/ 116 w 25"/>
                    <a:gd name="T27" fmla="*/ 216 h 55"/>
                    <a:gd name="T28" fmla="*/ 134 w 25"/>
                    <a:gd name="T29" fmla="*/ 216 h 55"/>
                    <a:gd name="T30" fmla="*/ 116 w 25"/>
                    <a:gd name="T31" fmla="*/ 237 h 55"/>
                    <a:gd name="T32" fmla="*/ 106 w 25"/>
                    <a:gd name="T33" fmla="*/ 244 h 55"/>
                    <a:gd name="T34" fmla="*/ 94 w 25"/>
                    <a:gd name="T35" fmla="*/ 258 h 55"/>
                    <a:gd name="T36" fmla="*/ 70 w 25"/>
                    <a:gd name="T37" fmla="*/ 258 h 55"/>
                    <a:gd name="T38" fmla="*/ 61 w 25"/>
                    <a:gd name="T39" fmla="*/ 258 h 55"/>
                    <a:gd name="T40" fmla="*/ 61 w 25"/>
                    <a:gd name="T41" fmla="*/ 258 h 55"/>
                    <a:gd name="T42" fmla="*/ 49 w 25"/>
                    <a:gd name="T43" fmla="*/ 244 h 55"/>
                    <a:gd name="T44" fmla="*/ 32 w 25"/>
                    <a:gd name="T45" fmla="*/ 237 h 55"/>
                    <a:gd name="T46" fmla="*/ 32 w 25"/>
                    <a:gd name="T47" fmla="*/ 228 h 55"/>
                    <a:gd name="T48" fmla="*/ 32 w 25"/>
                    <a:gd name="T49" fmla="*/ 202 h 55"/>
                    <a:gd name="T50" fmla="*/ 32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2 w 25"/>
                    <a:gd name="T57" fmla="*/ 68 h 55"/>
                    <a:gd name="T58" fmla="*/ 21 w 25"/>
                    <a:gd name="T59" fmla="*/ 52 h 55"/>
                    <a:gd name="T60" fmla="*/ 32 w 25"/>
                    <a:gd name="T61" fmla="*/ 41 h 55"/>
                    <a:gd name="T62" fmla="*/ 49 w 25"/>
                    <a:gd name="T63" fmla="*/ 32 h 55"/>
                    <a:gd name="T64" fmla="*/ 61 w 25"/>
                    <a:gd name="T65" fmla="*/ 22 h 55"/>
                    <a:gd name="T66" fmla="*/ 70 w 25"/>
                    <a:gd name="T67" fmla="*/ 0 h 55"/>
                    <a:gd name="T68" fmla="*/ 70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3" y="0"/>
                      </a:moveTo>
                      <a:lnTo>
                        <a:pt x="13" y="14"/>
                      </a:lnTo>
                      <a:lnTo>
                        <a:pt x="22" y="14"/>
                      </a:lnTo>
                      <a:lnTo>
                        <a:pt x="22" y="16"/>
                      </a:lnTo>
                      <a:lnTo>
                        <a:pt x="13" y="16"/>
                      </a:lnTo>
                      <a:lnTo>
                        <a:pt x="13" y="43"/>
                      </a:lnTo>
                      <a:lnTo>
                        <a:pt x="13" y="46"/>
                      </a:lnTo>
                      <a:lnTo>
                        <a:pt x="16" y="48"/>
                      </a:lnTo>
                      <a:lnTo>
                        <a:pt x="18" y="50"/>
                      </a:lnTo>
                      <a:lnTo>
                        <a:pt x="20" y="50"/>
                      </a:lnTo>
                      <a:lnTo>
                        <a:pt x="20" y="48"/>
                      </a:lnTo>
                      <a:lnTo>
                        <a:pt x="22" y="48"/>
                      </a:lnTo>
                      <a:lnTo>
                        <a:pt x="22" y="46"/>
                      </a:lnTo>
                      <a:lnTo>
                        <a:pt x="25" y="46"/>
                      </a:lnTo>
                      <a:lnTo>
                        <a:pt x="22" y="50"/>
                      </a:lnTo>
                      <a:lnTo>
                        <a:pt x="20" y="52"/>
                      </a:lnTo>
                      <a:lnTo>
                        <a:pt x="18" y="55"/>
                      </a:lnTo>
                      <a:lnTo>
                        <a:pt x="13" y="55"/>
                      </a:lnTo>
                      <a:lnTo>
                        <a:pt x="11" y="55"/>
                      </a:lnTo>
                      <a:lnTo>
                        <a:pt x="9" y="52"/>
                      </a:lnTo>
                      <a:lnTo>
                        <a:pt x="6" y="50"/>
                      </a:lnTo>
                      <a:lnTo>
                        <a:pt x="6" y="48"/>
                      </a:lnTo>
                      <a:lnTo>
                        <a:pt x="6" y="43"/>
                      </a:lnTo>
                      <a:lnTo>
                        <a:pt x="6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4" y="11"/>
                      </a:lnTo>
                      <a:lnTo>
                        <a:pt x="6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4" name="Freeform 63"/>
                <p:cNvSpPr>
                  <a:spLocks/>
                </p:cNvSpPr>
                <p:nvPr/>
              </p:nvSpPr>
              <p:spPr bwMode="auto">
                <a:xfrm>
                  <a:off x="1604" y="2005"/>
                  <a:ext cx="67" cy="94"/>
                </a:xfrm>
                <a:custGeom>
                  <a:avLst/>
                  <a:gdLst>
                    <a:gd name="T0" fmla="*/ 64 w 43"/>
                    <a:gd name="T1" fmla="*/ 140 h 64"/>
                    <a:gd name="T2" fmla="*/ 117 w 43"/>
                    <a:gd name="T3" fmla="*/ 107 h 64"/>
                    <a:gd name="T4" fmla="*/ 148 w 43"/>
                    <a:gd name="T5" fmla="*/ 93 h 64"/>
                    <a:gd name="T6" fmla="*/ 190 w 43"/>
                    <a:gd name="T7" fmla="*/ 107 h 64"/>
                    <a:gd name="T8" fmla="*/ 212 w 43"/>
                    <a:gd name="T9" fmla="*/ 140 h 64"/>
                    <a:gd name="T10" fmla="*/ 212 w 43"/>
                    <a:gd name="T11" fmla="*/ 181 h 64"/>
                    <a:gd name="T12" fmla="*/ 212 w 43"/>
                    <a:gd name="T13" fmla="*/ 266 h 64"/>
                    <a:gd name="T14" fmla="*/ 231 w 43"/>
                    <a:gd name="T15" fmla="*/ 285 h 64"/>
                    <a:gd name="T16" fmla="*/ 243 w 43"/>
                    <a:gd name="T17" fmla="*/ 285 h 64"/>
                    <a:gd name="T18" fmla="*/ 252 w 43"/>
                    <a:gd name="T19" fmla="*/ 298 h 64"/>
                    <a:gd name="T20" fmla="*/ 136 w 43"/>
                    <a:gd name="T21" fmla="*/ 285 h 64"/>
                    <a:gd name="T22" fmla="*/ 157 w 43"/>
                    <a:gd name="T23" fmla="*/ 285 h 64"/>
                    <a:gd name="T24" fmla="*/ 178 w 43"/>
                    <a:gd name="T25" fmla="*/ 276 h 64"/>
                    <a:gd name="T26" fmla="*/ 178 w 43"/>
                    <a:gd name="T27" fmla="*/ 266 h 64"/>
                    <a:gd name="T28" fmla="*/ 178 w 43"/>
                    <a:gd name="T29" fmla="*/ 181 h 64"/>
                    <a:gd name="T30" fmla="*/ 178 w 43"/>
                    <a:gd name="T31" fmla="*/ 148 h 64"/>
                    <a:gd name="T32" fmla="*/ 157 w 43"/>
                    <a:gd name="T33" fmla="*/ 128 h 64"/>
                    <a:gd name="T34" fmla="*/ 136 w 43"/>
                    <a:gd name="T35" fmla="*/ 128 h 64"/>
                    <a:gd name="T36" fmla="*/ 108 w 43"/>
                    <a:gd name="T37" fmla="*/ 128 h 64"/>
                    <a:gd name="T38" fmla="*/ 64 w 43"/>
                    <a:gd name="T39" fmla="*/ 148 h 64"/>
                    <a:gd name="T40" fmla="*/ 64 w 43"/>
                    <a:gd name="T41" fmla="*/ 266 h 64"/>
                    <a:gd name="T42" fmla="*/ 83 w 43"/>
                    <a:gd name="T43" fmla="*/ 285 h 64"/>
                    <a:gd name="T44" fmla="*/ 95 w 43"/>
                    <a:gd name="T45" fmla="*/ 285 h 64"/>
                    <a:gd name="T46" fmla="*/ 108 w 43"/>
                    <a:gd name="T47" fmla="*/ 298 h 64"/>
                    <a:gd name="T48" fmla="*/ 0 w 43"/>
                    <a:gd name="T49" fmla="*/ 285 h 64"/>
                    <a:gd name="T50" fmla="*/ 12 w 43"/>
                    <a:gd name="T51" fmla="*/ 285 h 64"/>
                    <a:gd name="T52" fmla="*/ 30 w 43"/>
                    <a:gd name="T53" fmla="*/ 276 h 64"/>
                    <a:gd name="T54" fmla="*/ 30 w 43"/>
                    <a:gd name="T55" fmla="*/ 257 h 64"/>
                    <a:gd name="T56" fmla="*/ 30 w 43"/>
                    <a:gd name="T57" fmla="*/ 51 h 64"/>
                    <a:gd name="T58" fmla="*/ 30 w 43"/>
                    <a:gd name="T59" fmla="*/ 32 h 64"/>
                    <a:gd name="T60" fmla="*/ 12 w 43"/>
                    <a:gd name="T61" fmla="*/ 22 h 64"/>
                    <a:gd name="T62" fmla="*/ 0 w 43"/>
                    <a:gd name="T63" fmla="*/ 22 h 64"/>
                    <a:gd name="T64" fmla="*/ 0 w 43"/>
                    <a:gd name="T65" fmla="*/ 22 h 64"/>
                    <a:gd name="T66" fmla="*/ 64 w 43"/>
                    <a:gd name="T67" fmla="*/ 0 h 6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64"/>
                    <a:gd name="T104" fmla="*/ 43 w 43"/>
                    <a:gd name="T105" fmla="*/ 64 h 6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64">
                      <a:moveTo>
                        <a:pt x="11" y="0"/>
                      </a:moveTo>
                      <a:lnTo>
                        <a:pt x="11" y="30"/>
                      </a:lnTo>
                      <a:lnTo>
                        <a:pt x="16" y="25"/>
                      </a:lnTo>
                      <a:lnTo>
                        <a:pt x="20" y="23"/>
                      </a:lnTo>
                      <a:lnTo>
                        <a:pt x="23" y="23"/>
                      </a:lnTo>
                      <a:lnTo>
                        <a:pt x="25" y="20"/>
                      </a:lnTo>
                      <a:lnTo>
                        <a:pt x="30" y="23"/>
                      </a:lnTo>
                      <a:lnTo>
                        <a:pt x="32" y="23"/>
                      </a:lnTo>
                      <a:lnTo>
                        <a:pt x="34" y="25"/>
                      </a:lnTo>
                      <a:lnTo>
                        <a:pt x="36" y="30"/>
                      </a:lnTo>
                      <a:lnTo>
                        <a:pt x="36" y="34"/>
                      </a:lnTo>
                      <a:lnTo>
                        <a:pt x="36" y="39"/>
                      </a:lnTo>
                      <a:lnTo>
                        <a:pt x="36" y="55"/>
                      </a:lnTo>
                      <a:lnTo>
                        <a:pt x="36" y="57"/>
                      </a:lnTo>
                      <a:lnTo>
                        <a:pt x="36" y="59"/>
                      </a:lnTo>
                      <a:lnTo>
                        <a:pt x="39" y="61"/>
                      </a:lnTo>
                      <a:lnTo>
                        <a:pt x="41" y="61"/>
                      </a:lnTo>
                      <a:lnTo>
                        <a:pt x="43" y="61"/>
                      </a:lnTo>
                      <a:lnTo>
                        <a:pt x="43" y="64"/>
                      </a:lnTo>
                      <a:lnTo>
                        <a:pt x="23" y="64"/>
                      </a:lnTo>
                      <a:lnTo>
                        <a:pt x="23" y="61"/>
                      </a:lnTo>
                      <a:lnTo>
                        <a:pt x="25" y="61"/>
                      </a:lnTo>
                      <a:lnTo>
                        <a:pt x="27" y="61"/>
                      </a:lnTo>
                      <a:lnTo>
                        <a:pt x="30" y="59"/>
                      </a:lnTo>
                      <a:lnTo>
                        <a:pt x="30" y="57"/>
                      </a:lnTo>
                      <a:lnTo>
                        <a:pt x="30" y="55"/>
                      </a:lnTo>
                      <a:lnTo>
                        <a:pt x="30" y="39"/>
                      </a:lnTo>
                      <a:lnTo>
                        <a:pt x="30" y="34"/>
                      </a:lnTo>
                      <a:lnTo>
                        <a:pt x="30" y="32"/>
                      </a:lnTo>
                      <a:lnTo>
                        <a:pt x="27" y="30"/>
                      </a:lnTo>
                      <a:lnTo>
                        <a:pt x="27" y="27"/>
                      </a:lnTo>
                      <a:lnTo>
                        <a:pt x="25" y="27"/>
                      </a:lnTo>
                      <a:lnTo>
                        <a:pt x="23" y="27"/>
                      </a:lnTo>
                      <a:lnTo>
                        <a:pt x="20" y="27"/>
                      </a:lnTo>
                      <a:lnTo>
                        <a:pt x="18" y="27"/>
                      </a:lnTo>
                      <a:lnTo>
                        <a:pt x="16" y="30"/>
                      </a:lnTo>
                      <a:lnTo>
                        <a:pt x="11" y="32"/>
                      </a:lnTo>
                      <a:lnTo>
                        <a:pt x="11" y="55"/>
                      </a:lnTo>
                      <a:lnTo>
                        <a:pt x="11" y="57"/>
                      </a:lnTo>
                      <a:lnTo>
                        <a:pt x="14" y="59"/>
                      </a:lnTo>
                      <a:lnTo>
                        <a:pt x="14" y="61"/>
                      </a:lnTo>
                      <a:lnTo>
                        <a:pt x="16" y="61"/>
                      </a:lnTo>
                      <a:lnTo>
                        <a:pt x="18" y="61"/>
                      </a:lnTo>
                      <a:lnTo>
                        <a:pt x="18" y="64"/>
                      </a:lnTo>
                      <a:lnTo>
                        <a:pt x="0" y="64"/>
                      </a:lnTo>
                      <a:lnTo>
                        <a:pt x="0" y="61"/>
                      </a:lnTo>
                      <a:lnTo>
                        <a:pt x="2" y="61"/>
                      </a:lnTo>
                      <a:lnTo>
                        <a:pt x="5" y="61"/>
                      </a:lnTo>
                      <a:lnTo>
                        <a:pt x="5" y="59"/>
                      </a:lnTo>
                      <a:lnTo>
                        <a:pt x="5" y="57"/>
                      </a:lnTo>
                      <a:lnTo>
                        <a:pt x="5" y="55"/>
                      </a:lnTo>
                      <a:lnTo>
                        <a:pt x="5" y="16"/>
                      </a:lnTo>
                      <a:lnTo>
                        <a:pt x="5" y="11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5" name="Freeform 64"/>
                <p:cNvSpPr>
                  <a:spLocks noEditPoints="1"/>
                </p:cNvSpPr>
                <p:nvPr/>
              </p:nvSpPr>
              <p:spPr bwMode="auto">
                <a:xfrm>
                  <a:off x="1676" y="2035"/>
                  <a:ext cx="59" cy="64"/>
                </a:xfrm>
                <a:custGeom>
                  <a:avLst/>
                  <a:gdLst>
                    <a:gd name="T0" fmla="*/ 104 w 38"/>
                    <a:gd name="T1" fmla="*/ 185 h 44"/>
                    <a:gd name="T2" fmla="*/ 75 w 38"/>
                    <a:gd name="T3" fmla="*/ 196 h 44"/>
                    <a:gd name="T4" fmla="*/ 34 w 38"/>
                    <a:gd name="T5" fmla="*/ 196 h 44"/>
                    <a:gd name="T6" fmla="*/ 12 w 38"/>
                    <a:gd name="T7" fmla="*/ 167 h 44"/>
                    <a:gd name="T8" fmla="*/ 0 w 38"/>
                    <a:gd name="T9" fmla="*/ 135 h 44"/>
                    <a:gd name="T10" fmla="*/ 22 w 38"/>
                    <a:gd name="T11" fmla="*/ 116 h 44"/>
                    <a:gd name="T12" fmla="*/ 75 w 38"/>
                    <a:gd name="T13" fmla="*/ 95 h 44"/>
                    <a:gd name="T14" fmla="*/ 127 w 38"/>
                    <a:gd name="T15" fmla="*/ 61 h 44"/>
                    <a:gd name="T16" fmla="*/ 127 w 38"/>
                    <a:gd name="T17" fmla="*/ 32 h 44"/>
                    <a:gd name="T18" fmla="*/ 87 w 38"/>
                    <a:gd name="T19" fmla="*/ 22 h 44"/>
                    <a:gd name="T20" fmla="*/ 62 w 38"/>
                    <a:gd name="T21" fmla="*/ 22 h 44"/>
                    <a:gd name="T22" fmla="*/ 53 w 38"/>
                    <a:gd name="T23" fmla="*/ 47 h 44"/>
                    <a:gd name="T24" fmla="*/ 53 w 38"/>
                    <a:gd name="T25" fmla="*/ 61 h 44"/>
                    <a:gd name="T26" fmla="*/ 53 w 38"/>
                    <a:gd name="T27" fmla="*/ 70 h 44"/>
                    <a:gd name="T28" fmla="*/ 22 w 38"/>
                    <a:gd name="T29" fmla="*/ 70 h 44"/>
                    <a:gd name="T30" fmla="*/ 12 w 38"/>
                    <a:gd name="T31" fmla="*/ 61 h 44"/>
                    <a:gd name="T32" fmla="*/ 22 w 38"/>
                    <a:gd name="T33" fmla="*/ 32 h 44"/>
                    <a:gd name="T34" fmla="*/ 62 w 38"/>
                    <a:gd name="T35" fmla="*/ 13 h 44"/>
                    <a:gd name="T36" fmla="*/ 127 w 38"/>
                    <a:gd name="T37" fmla="*/ 13 h 44"/>
                    <a:gd name="T38" fmla="*/ 169 w 38"/>
                    <a:gd name="T39" fmla="*/ 22 h 44"/>
                    <a:gd name="T40" fmla="*/ 180 w 38"/>
                    <a:gd name="T41" fmla="*/ 47 h 44"/>
                    <a:gd name="T42" fmla="*/ 180 w 38"/>
                    <a:gd name="T43" fmla="*/ 135 h 44"/>
                    <a:gd name="T44" fmla="*/ 180 w 38"/>
                    <a:gd name="T45" fmla="*/ 167 h 44"/>
                    <a:gd name="T46" fmla="*/ 180 w 38"/>
                    <a:gd name="T47" fmla="*/ 167 h 44"/>
                    <a:gd name="T48" fmla="*/ 197 w 38"/>
                    <a:gd name="T49" fmla="*/ 176 h 44"/>
                    <a:gd name="T50" fmla="*/ 197 w 38"/>
                    <a:gd name="T51" fmla="*/ 176 h 44"/>
                    <a:gd name="T52" fmla="*/ 222 w 38"/>
                    <a:gd name="T53" fmla="*/ 157 h 44"/>
                    <a:gd name="T54" fmla="*/ 180 w 38"/>
                    <a:gd name="T55" fmla="*/ 185 h 44"/>
                    <a:gd name="T56" fmla="*/ 157 w 38"/>
                    <a:gd name="T57" fmla="*/ 196 h 44"/>
                    <a:gd name="T58" fmla="*/ 127 w 38"/>
                    <a:gd name="T59" fmla="*/ 176 h 44"/>
                    <a:gd name="T60" fmla="*/ 127 w 38"/>
                    <a:gd name="T61" fmla="*/ 157 h 44"/>
                    <a:gd name="T62" fmla="*/ 104 w 38"/>
                    <a:gd name="T63" fmla="*/ 95 h 44"/>
                    <a:gd name="T64" fmla="*/ 62 w 38"/>
                    <a:gd name="T65" fmla="*/ 116 h 44"/>
                    <a:gd name="T66" fmla="*/ 53 w 38"/>
                    <a:gd name="T67" fmla="*/ 135 h 44"/>
                    <a:gd name="T68" fmla="*/ 53 w 38"/>
                    <a:gd name="T69" fmla="*/ 157 h 44"/>
                    <a:gd name="T70" fmla="*/ 62 w 38"/>
                    <a:gd name="T71" fmla="*/ 167 h 44"/>
                    <a:gd name="T72" fmla="*/ 104 w 38"/>
                    <a:gd name="T73" fmla="*/ 167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8"/>
                    <a:gd name="T112" fmla="*/ 0 h 44"/>
                    <a:gd name="T113" fmla="*/ 38 w 38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8" h="44">
                      <a:moveTo>
                        <a:pt x="22" y="37"/>
                      </a:moveTo>
                      <a:lnTo>
                        <a:pt x="18" y="41"/>
                      </a:lnTo>
                      <a:lnTo>
                        <a:pt x="15" y="44"/>
                      </a:lnTo>
                      <a:lnTo>
                        <a:pt x="13" y="44"/>
                      </a:lnTo>
                      <a:lnTo>
                        <a:pt x="11" y="44"/>
                      </a:lnTo>
                      <a:lnTo>
                        <a:pt x="6" y="44"/>
                      </a:lnTo>
                      <a:lnTo>
                        <a:pt x="4" y="41"/>
                      </a:lnTo>
                      <a:lnTo>
                        <a:pt x="2" y="37"/>
                      </a:lnTo>
                      <a:lnTo>
                        <a:pt x="0" y="35"/>
                      </a:lnTo>
                      <a:lnTo>
                        <a:pt x="0" y="30"/>
                      </a:lnTo>
                      <a:lnTo>
                        <a:pt x="2" y="28"/>
                      </a:lnTo>
                      <a:lnTo>
                        <a:pt x="4" y="26"/>
                      </a:lnTo>
                      <a:lnTo>
                        <a:pt x="9" y="23"/>
                      </a:lnTo>
                      <a:lnTo>
                        <a:pt x="13" y="21"/>
                      </a:lnTo>
                      <a:lnTo>
                        <a:pt x="22" y="16"/>
                      </a:lnTo>
                      <a:lnTo>
                        <a:pt x="22" y="14"/>
                      </a:lnTo>
                      <a:lnTo>
                        <a:pt x="22" y="10"/>
                      </a:lnTo>
                      <a:lnTo>
                        <a:pt x="22" y="7"/>
                      </a:lnTo>
                      <a:lnTo>
                        <a:pt x="18" y="5"/>
                      </a:ln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1" y="5"/>
                      </a:lnTo>
                      <a:lnTo>
                        <a:pt x="11" y="7"/>
                      </a:lnTo>
                      <a:lnTo>
                        <a:pt x="9" y="10"/>
                      </a:lnTo>
                      <a:lnTo>
                        <a:pt x="11" y="12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6" y="16"/>
                      </a:lnTo>
                      <a:lnTo>
                        <a:pt x="4" y="16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4" y="7"/>
                      </a:lnTo>
                      <a:lnTo>
                        <a:pt x="6" y="5"/>
                      </a:lnTo>
                      <a:lnTo>
                        <a:pt x="11" y="3"/>
                      </a:lnTo>
                      <a:lnTo>
                        <a:pt x="18" y="0"/>
                      </a:lnTo>
                      <a:lnTo>
                        <a:pt x="22" y="3"/>
                      </a:lnTo>
                      <a:lnTo>
                        <a:pt x="27" y="3"/>
                      </a:lnTo>
                      <a:lnTo>
                        <a:pt x="29" y="5"/>
                      </a:lnTo>
                      <a:lnTo>
                        <a:pt x="29" y="7"/>
                      </a:lnTo>
                      <a:lnTo>
                        <a:pt x="31" y="10"/>
                      </a:lnTo>
                      <a:lnTo>
                        <a:pt x="31" y="14"/>
                      </a:lnTo>
                      <a:lnTo>
                        <a:pt x="31" y="30"/>
                      </a:lnTo>
                      <a:lnTo>
                        <a:pt x="31" y="35"/>
                      </a:lnTo>
                      <a:lnTo>
                        <a:pt x="31" y="37"/>
                      </a:lnTo>
                      <a:lnTo>
                        <a:pt x="31" y="39"/>
                      </a:lnTo>
                      <a:lnTo>
                        <a:pt x="34" y="39"/>
                      </a:lnTo>
                      <a:lnTo>
                        <a:pt x="36" y="37"/>
                      </a:lnTo>
                      <a:lnTo>
                        <a:pt x="38" y="35"/>
                      </a:lnTo>
                      <a:lnTo>
                        <a:pt x="38" y="37"/>
                      </a:lnTo>
                      <a:lnTo>
                        <a:pt x="31" y="41"/>
                      </a:lnTo>
                      <a:lnTo>
                        <a:pt x="27" y="44"/>
                      </a:lnTo>
                      <a:lnTo>
                        <a:pt x="25" y="41"/>
                      </a:lnTo>
                      <a:lnTo>
                        <a:pt x="22" y="39"/>
                      </a:lnTo>
                      <a:lnTo>
                        <a:pt x="22" y="37"/>
                      </a:lnTo>
                      <a:close/>
                      <a:moveTo>
                        <a:pt x="22" y="35"/>
                      </a:moveTo>
                      <a:lnTo>
                        <a:pt x="22" y="19"/>
                      </a:lnTo>
                      <a:lnTo>
                        <a:pt x="18" y="21"/>
                      </a:lnTo>
                      <a:lnTo>
                        <a:pt x="15" y="23"/>
                      </a:lnTo>
                      <a:lnTo>
                        <a:pt x="11" y="26"/>
                      </a:lnTo>
                      <a:lnTo>
                        <a:pt x="9" y="28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5"/>
                      </a:lnTo>
                      <a:lnTo>
                        <a:pt x="11" y="37"/>
                      </a:lnTo>
                      <a:lnTo>
                        <a:pt x="13" y="39"/>
                      </a:lnTo>
                      <a:lnTo>
                        <a:pt x="18" y="37"/>
                      </a:lnTo>
                      <a:lnTo>
                        <a:pt x="22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6" name="Freeform 65"/>
                <p:cNvSpPr>
                  <a:spLocks/>
                </p:cNvSpPr>
                <p:nvPr/>
              </p:nvSpPr>
              <p:spPr bwMode="auto">
                <a:xfrm>
                  <a:off x="1735" y="2018"/>
                  <a:ext cx="40" cy="81"/>
                </a:xfrm>
                <a:custGeom>
                  <a:avLst/>
                  <a:gdLst>
                    <a:gd name="T0" fmla="*/ 90 w 25"/>
                    <a:gd name="T1" fmla="*/ 0 h 55"/>
                    <a:gd name="T2" fmla="*/ 90 w 25"/>
                    <a:gd name="T3" fmla="*/ 68 h 55"/>
                    <a:gd name="T4" fmla="*/ 150 w 25"/>
                    <a:gd name="T5" fmla="*/ 68 h 55"/>
                    <a:gd name="T6" fmla="*/ 150 w 25"/>
                    <a:gd name="T7" fmla="*/ 77 h 55"/>
                    <a:gd name="T8" fmla="*/ 90 w 25"/>
                    <a:gd name="T9" fmla="*/ 77 h 55"/>
                    <a:gd name="T10" fmla="*/ 90 w 25"/>
                    <a:gd name="T11" fmla="*/ 202 h 55"/>
                    <a:gd name="T12" fmla="*/ 90 w 25"/>
                    <a:gd name="T13" fmla="*/ 216 h 55"/>
                    <a:gd name="T14" fmla="*/ 107 w 25"/>
                    <a:gd name="T15" fmla="*/ 228 h 55"/>
                    <a:gd name="T16" fmla="*/ 107 w 25"/>
                    <a:gd name="T17" fmla="*/ 228 h 55"/>
                    <a:gd name="T18" fmla="*/ 118 w 25"/>
                    <a:gd name="T19" fmla="*/ 237 h 55"/>
                    <a:gd name="T20" fmla="*/ 138 w 25"/>
                    <a:gd name="T21" fmla="*/ 237 h 55"/>
                    <a:gd name="T22" fmla="*/ 138 w 25"/>
                    <a:gd name="T23" fmla="*/ 228 h 55"/>
                    <a:gd name="T24" fmla="*/ 150 w 25"/>
                    <a:gd name="T25" fmla="*/ 228 h 55"/>
                    <a:gd name="T26" fmla="*/ 150 w 25"/>
                    <a:gd name="T27" fmla="*/ 216 h 55"/>
                    <a:gd name="T28" fmla="*/ 163 w 25"/>
                    <a:gd name="T29" fmla="*/ 216 h 55"/>
                    <a:gd name="T30" fmla="*/ 150 w 25"/>
                    <a:gd name="T31" fmla="*/ 237 h 55"/>
                    <a:gd name="T32" fmla="*/ 138 w 25"/>
                    <a:gd name="T33" fmla="*/ 244 h 55"/>
                    <a:gd name="T34" fmla="*/ 118 w 25"/>
                    <a:gd name="T35" fmla="*/ 258 h 55"/>
                    <a:gd name="T36" fmla="*/ 107 w 25"/>
                    <a:gd name="T37" fmla="*/ 258 h 55"/>
                    <a:gd name="T38" fmla="*/ 90 w 25"/>
                    <a:gd name="T39" fmla="*/ 258 h 55"/>
                    <a:gd name="T40" fmla="*/ 77 w 25"/>
                    <a:gd name="T41" fmla="*/ 258 h 55"/>
                    <a:gd name="T42" fmla="*/ 56 w 25"/>
                    <a:gd name="T43" fmla="*/ 244 h 55"/>
                    <a:gd name="T44" fmla="*/ 46 w 25"/>
                    <a:gd name="T45" fmla="*/ 237 h 55"/>
                    <a:gd name="T46" fmla="*/ 46 w 25"/>
                    <a:gd name="T47" fmla="*/ 228 h 55"/>
                    <a:gd name="T48" fmla="*/ 46 w 25"/>
                    <a:gd name="T49" fmla="*/ 202 h 55"/>
                    <a:gd name="T50" fmla="*/ 46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21 w 25"/>
                    <a:gd name="T57" fmla="*/ 68 h 55"/>
                    <a:gd name="T58" fmla="*/ 34 w 25"/>
                    <a:gd name="T59" fmla="*/ 52 h 55"/>
                    <a:gd name="T60" fmla="*/ 46 w 25"/>
                    <a:gd name="T61" fmla="*/ 41 h 55"/>
                    <a:gd name="T62" fmla="*/ 56 w 25"/>
                    <a:gd name="T63" fmla="*/ 32 h 55"/>
                    <a:gd name="T64" fmla="*/ 77 w 25"/>
                    <a:gd name="T65" fmla="*/ 22 h 55"/>
                    <a:gd name="T66" fmla="*/ 90 w 25"/>
                    <a:gd name="T67" fmla="*/ 0 h 55"/>
                    <a:gd name="T68" fmla="*/ 90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4" y="0"/>
                      </a:moveTo>
                      <a:lnTo>
                        <a:pt x="14" y="14"/>
                      </a:lnTo>
                      <a:lnTo>
                        <a:pt x="23" y="14"/>
                      </a:lnTo>
                      <a:lnTo>
                        <a:pt x="23" y="16"/>
                      </a:lnTo>
                      <a:lnTo>
                        <a:pt x="14" y="16"/>
                      </a:lnTo>
                      <a:lnTo>
                        <a:pt x="14" y="43"/>
                      </a:lnTo>
                      <a:lnTo>
                        <a:pt x="14" y="46"/>
                      </a:lnTo>
                      <a:lnTo>
                        <a:pt x="16" y="48"/>
                      </a:lnTo>
                      <a:lnTo>
                        <a:pt x="18" y="50"/>
                      </a:lnTo>
                      <a:lnTo>
                        <a:pt x="21" y="50"/>
                      </a:lnTo>
                      <a:lnTo>
                        <a:pt x="21" y="48"/>
                      </a:lnTo>
                      <a:lnTo>
                        <a:pt x="23" y="48"/>
                      </a:lnTo>
                      <a:lnTo>
                        <a:pt x="23" y="46"/>
                      </a:lnTo>
                      <a:lnTo>
                        <a:pt x="25" y="46"/>
                      </a:lnTo>
                      <a:lnTo>
                        <a:pt x="23" y="50"/>
                      </a:lnTo>
                      <a:lnTo>
                        <a:pt x="21" y="52"/>
                      </a:lnTo>
                      <a:lnTo>
                        <a:pt x="18" y="55"/>
                      </a:lnTo>
                      <a:lnTo>
                        <a:pt x="16" y="55"/>
                      </a:lnTo>
                      <a:lnTo>
                        <a:pt x="14" y="55"/>
                      </a:lnTo>
                      <a:lnTo>
                        <a:pt x="12" y="55"/>
                      </a:lnTo>
                      <a:lnTo>
                        <a:pt x="9" y="52"/>
                      </a:lnTo>
                      <a:lnTo>
                        <a:pt x="7" y="50"/>
                      </a:lnTo>
                      <a:lnTo>
                        <a:pt x="7" y="48"/>
                      </a:lnTo>
                      <a:lnTo>
                        <a:pt x="7" y="43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3" y="14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2" y="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7" name="Freeform 66"/>
                <p:cNvSpPr>
                  <a:spLocks noEditPoints="1"/>
                </p:cNvSpPr>
                <p:nvPr/>
              </p:nvSpPr>
              <p:spPr bwMode="auto">
                <a:xfrm>
                  <a:off x="2808" y="2008"/>
                  <a:ext cx="84" cy="91"/>
                </a:xfrm>
                <a:custGeom>
                  <a:avLst/>
                  <a:gdLst>
                    <a:gd name="T0" fmla="*/ 264 w 54"/>
                    <a:gd name="T1" fmla="*/ 148 h 62"/>
                    <a:gd name="T2" fmla="*/ 305 w 54"/>
                    <a:gd name="T3" fmla="*/ 181 h 62"/>
                    <a:gd name="T4" fmla="*/ 317 w 54"/>
                    <a:gd name="T5" fmla="*/ 222 h 62"/>
                    <a:gd name="T6" fmla="*/ 275 w 54"/>
                    <a:gd name="T7" fmla="*/ 266 h 62"/>
                    <a:gd name="T8" fmla="*/ 222 w 54"/>
                    <a:gd name="T9" fmla="*/ 289 h 62"/>
                    <a:gd name="T10" fmla="*/ 0 w 54"/>
                    <a:gd name="T11" fmla="*/ 289 h 62"/>
                    <a:gd name="T12" fmla="*/ 12 w 54"/>
                    <a:gd name="T13" fmla="*/ 276 h 62"/>
                    <a:gd name="T14" fmla="*/ 53 w 54"/>
                    <a:gd name="T15" fmla="*/ 266 h 62"/>
                    <a:gd name="T16" fmla="*/ 53 w 54"/>
                    <a:gd name="T17" fmla="*/ 230 h 62"/>
                    <a:gd name="T18" fmla="*/ 53 w 54"/>
                    <a:gd name="T19" fmla="*/ 32 h 62"/>
                    <a:gd name="T20" fmla="*/ 22 w 54"/>
                    <a:gd name="T21" fmla="*/ 13 h 62"/>
                    <a:gd name="T22" fmla="*/ 0 w 54"/>
                    <a:gd name="T23" fmla="*/ 0 h 62"/>
                    <a:gd name="T24" fmla="*/ 157 w 54"/>
                    <a:gd name="T25" fmla="*/ 0 h 62"/>
                    <a:gd name="T26" fmla="*/ 222 w 54"/>
                    <a:gd name="T27" fmla="*/ 13 h 62"/>
                    <a:gd name="T28" fmla="*/ 275 w 54"/>
                    <a:gd name="T29" fmla="*/ 32 h 62"/>
                    <a:gd name="T30" fmla="*/ 305 w 54"/>
                    <a:gd name="T31" fmla="*/ 73 h 62"/>
                    <a:gd name="T32" fmla="*/ 292 w 54"/>
                    <a:gd name="T33" fmla="*/ 116 h 62"/>
                    <a:gd name="T34" fmla="*/ 243 w 54"/>
                    <a:gd name="T35" fmla="*/ 139 h 62"/>
                    <a:gd name="T36" fmla="*/ 106 w 54"/>
                    <a:gd name="T37" fmla="*/ 129 h 62"/>
                    <a:gd name="T38" fmla="*/ 128 w 54"/>
                    <a:gd name="T39" fmla="*/ 139 h 62"/>
                    <a:gd name="T40" fmla="*/ 182 w 54"/>
                    <a:gd name="T41" fmla="*/ 129 h 62"/>
                    <a:gd name="T42" fmla="*/ 222 w 54"/>
                    <a:gd name="T43" fmla="*/ 116 h 62"/>
                    <a:gd name="T44" fmla="*/ 243 w 54"/>
                    <a:gd name="T45" fmla="*/ 100 h 62"/>
                    <a:gd name="T46" fmla="*/ 243 w 54"/>
                    <a:gd name="T47" fmla="*/ 56 h 62"/>
                    <a:gd name="T48" fmla="*/ 182 w 54"/>
                    <a:gd name="T49" fmla="*/ 22 h 62"/>
                    <a:gd name="T50" fmla="*/ 117 w 54"/>
                    <a:gd name="T51" fmla="*/ 13 h 62"/>
                    <a:gd name="T52" fmla="*/ 106 w 54"/>
                    <a:gd name="T53" fmla="*/ 129 h 62"/>
                    <a:gd name="T54" fmla="*/ 128 w 54"/>
                    <a:gd name="T55" fmla="*/ 266 h 62"/>
                    <a:gd name="T56" fmla="*/ 199 w 54"/>
                    <a:gd name="T57" fmla="*/ 266 h 62"/>
                    <a:gd name="T58" fmla="*/ 252 w 54"/>
                    <a:gd name="T59" fmla="*/ 230 h 62"/>
                    <a:gd name="T60" fmla="*/ 252 w 54"/>
                    <a:gd name="T61" fmla="*/ 189 h 62"/>
                    <a:gd name="T62" fmla="*/ 222 w 54"/>
                    <a:gd name="T63" fmla="*/ 170 h 62"/>
                    <a:gd name="T64" fmla="*/ 182 w 54"/>
                    <a:gd name="T65" fmla="*/ 148 h 62"/>
                    <a:gd name="T66" fmla="*/ 128 w 54"/>
                    <a:gd name="T67" fmla="*/ 148 h 62"/>
                    <a:gd name="T68" fmla="*/ 106 w 54"/>
                    <a:gd name="T69" fmla="*/ 148 h 62"/>
                    <a:gd name="T70" fmla="*/ 106 w 54"/>
                    <a:gd name="T71" fmla="*/ 266 h 6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4"/>
                    <a:gd name="T109" fmla="*/ 0 h 62"/>
                    <a:gd name="T110" fmla="*/ 54 w 54"/>
                    <a:gd name="T111" fmla="*/ 62 h 6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4" h="62">
                      <a:moveTo>
                        <a:pt x="41" y="30"/>
                      </a:moveTo>
                      <a:lnTo>
                        <a:pt x="45" y="32"/>
                      </a:lnTo>
                      <a:lnTo>
                        <a:pt x="50" y="34"/>
                      </a:lnTo>
                      <a:lnTo>
                        <a:pt x="52" y="39"/>
                      </a:lnTo>
                      <a:lnTo>
                        <a:pt x="54" y="46"/>
                      </a:lnTo>
                      <a:lnTo>
                        <a:pt x="54" y="48"/>
                      </a:lnTo>
                      <a:lnTo>
                        <a:pt x="52" y="53"/>
                      </a:lnTo>
                      <a:lnTo>
                        <a:pt x="47" y="57"/>
                      </a:lnTo>
                      <a:lnTo>
                        <a:pt x="43" y="59"/>
                      </a:lnTo>
                      <a:lnTo>
                        <a:pt x="38" y="62"/>
                      </a:lnTo>
                      <a:lnTo>
                        <a:pt x="29" y="62"/>
                      </a:lnTo>
                      <a:lnTo>
                        <a:pt x="0" y="62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6" y="59"/>
                      </a:lnTo>
                      <a:lnTo>
                        <a:pt x="9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12"/>
                      </a:lnTo>
                      <a:lnTo>
                        <a:pt x="9" y="7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8" y="3"/>
                      </a:lnTo>
                      <a:lnTo>
                        <a:pt x="43" y="5"/>
                      </a:lnTo>
                      <a:lnTo>
                        <a:pt x="47" y="7"/>
                      </a:lnTo>
                      <a:lnTo>
                        <a:pt x="50" y="12"/>
                      </a:lnTo>
                      <a:lnTo>
                        <a:pt x="52" y="16"/>
                      </a:lnTo>
                      <a:lnTo>
                        <a:pt x="50" y="21"/>
                      </a:lnTo>
                      <a:lnTo>
                        <a:pt x="50" y="25"/>
                      </a:lnTo>
                      <a:lnTo>
                        <a:pt x="45" y="28"/>
                      </a:lnTo>
                      <a:lnTo>
                        <a:pt x="41" y="30"/>
                      </a:lnTo>
                      <a:close/>
                      <a:moveTo>
                        <a:pt x="18" y="28"/>
                      </a:moveTo>
                      <a:lnTo>
                        <a:pt x="18" y="28"/>
                      </a:lnTo>
                      <a:lnTo>
                        <a:pt x="20" y="28"/>
                      </a:lnTo>
                      <a:lnTo>
                        <a:pt x="22" y="30"/>
                      </a:lnTo>
                      <a:lnTo>
                        <a:pt x="25" y="30"/>
                      </a:lnTo>
                      <a:lnTo>
                        <a:pt x="31" y="28"/>
                      </a:lnTo>
                      <a:lnTo>
                        <a:pt x="36" y="28"/>
                      </a:lnTo>
                      <a:lnTo>
                        <a:pt x="38" y="25"/>
                      </a:lnTo>
                      <a:lnTo>
                        <a:pt x="41" y="23"/>
                      </a:lnTo>
                      <a:lnTo>
                        <a:pt x="41" y="21"/>
                      </a:lnTo>
                      <a:lnTo>
                        <a:pt x="41" y="16"/>
                      </a:lnTo>
                      <a:lnTo>
                        <a:pt x="41" y="12"/>
                      </a:lnTo>
                      <a:lnTo>
                        <a:pt x="36" y="7"/>
                      </a:lnTo>
                      <a:lnTo>
                        <a:pt x="31" y="5"/>
                      </a:lnTo>
                      <a:lnTo>
                        <a:pt x="25" y="3"/>
                      </a:lnTo>
                      <a:lnTo>
                        <a:pt x="20" y="3"/>
                      </a:lnTo>
                      <a:lnTo>
                        <a:pt x="18" y="5"/>
                      </a:lnTo>
                      <a:lnTo>
                        <a:pt x="18" y="28"/>
                      </a:lnTo>
                      <a:close/>
                      <a:moveTo>
                        <a:pt x="18" y="57"/>
                      </a:moveTo>
                      <a:lnTo>
                        <a:pt x="22" y="57"/>
                      </a:lnTo>
                      <a:lnTo>
                        <a:pt x="27" y="57"/>
                      </a:lnTo>
                      <a:lnTo>
                        <a:pt x="34" y="57"/>
                      </a:lnTo>
                      <a:lnTo>
                        <a:pt x="41" y="55"/>
                      </a:lnTo>
                      <a:lnTo>
                        <a:pt x="43" y="50"/>
                      </a:lnTo>
                      <a:lnTo>
                        <a:pt x="43" y="46"/>
                      </a:lnTo>
                      <a:lnTo>
                        <a:pt x="43" y="41"/>
                      </a:lnTo>
                      <a:lnTo>
                        <a:pt x="43" y="39"/>
                      </a:lnTo>
                      <a:lnTo>
                        <a:pt x="38" y="37"/>
                      </a:lnTo>
                      <a:lnTo>
                        <a:pt x="36" y="34"/>
                      </a:lnTo>
                      <a:lnTo>
                        <a:pt x="31" y="32"/>
                      </a:lnTo>
                      <a:lnTo>
                        <a:pt x="25" y="32"/>
                      </a:lnTo>
                      <a:lnTo>
                        <a:pt x="22" y="32"/>
                      </a:lnTo>
                      <a:lnTo>
                        <a:pt x="20" y="32"/>
                      </a:lnTo>
                      <a:lnTo>
                        <a:pt x="18" y="32"/>
                      </a:lnTo>
                      <a:lnTo>
                        <a:pt x="18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8" name="Freeform 67"/>
                <p:cNvSpPr>
                  <a:spLocks noEditPoints="1"/>
                </p:cNvSpPr>
                <p:nvPr/>
              </p:nvSpPr>
              <p:spPr bwMode="auto">
                <a:xfrm>
                  <a:off x="2907" y="2035"/>
                  <a:ext cx="61" cy="64"/>
                </a:xfrm>
                <a:custGeom>
                  <a:avLst/>
                  <a:gdLst>
                    <a:gd name="T0" fmla="*/ 116 w 39"/>
                    <a:gd name="T1" fmla="*/ 0 h 44"/>
                    <a:gd name="T2" fmla="*/ 149 w 39"/>
                    <a:gd name="T3" fmla="*/ 13 h 44"/>
                    <a:gd name="T4" fmla="*/ 181 w 39"/>
                    <a:gd name="T5" fmla="*/ 22 h 44"/>
                    <a:gd name="T6" fmla="*/ 211 w 39"/>
                    <a:gd name="T7" fmla="*/ 32 h 44"/>
                    <a:gd name="T8" fmla="*/ 222 w 39"/>
                    <a:gd name="T9" fmla="*/ 61 h 44"/>
                    <a:gd name="T10" fmla="*/ 233 w 39"/>
                    <a:gd name="T11" fmla="*/ 95 h 44"/>
                    <a:gd name="T12" fmla="*/ 233 w 39"/>
                    <a:gd name="T13" fmla="*/ 127 h 44"/>
                    <a:gd name="T14" fmla="*/ 222 w 39"/>
                    <a:gd name="T15" fmla="*/ 144 h 44"/>
                    <a:gd name="T16" fmla="*/ 191 w 39"/>
                    <a:gd name="T17" fmla="*/ 167 h 44"/>
                    <a:gd name="T18" fmla="*/ 181 w 39"/>
                    <a:gd name="T19" fmla="*/ 185 h 44"/>
                    <a:gd name="T20" fmla="*/ 138 w 39"/>
                    <a:gd name="T21" fmla="*/ 196 h 44"/>
                    <a:gd name="T22" fmla="*/ 116 w 39"/>
                    <a:gd name="T23" fmla="*/ 196 h 44"/>
                    <a:gd name="T24" fmla="*/ 83 w 39"/>
                    <a:gd name="T25" fmla="*/ 196 h 44"/>
                    <a:gd name="T26" fmla="*/ 42 w 39"/>
                    <a:gd name="T27" fmla="*/ 185 h 44"/>
                    <a:gd name="T28" fmla="*/ 31 w 39"/>
                    <a:gd name="T29" fmla="*/ 167 h 44"/>
                    <a:gd name="T30" fmla="*/ 0 w 39"/>
                    <a:gd name="T31" fmla="*/ 135 h 44"/>
                    <a:gd name="T32" fmla="*/ 0 w 39"/>
                    <a:gd name="T33" fmla="*/ 102 h 44"/>
                    <a:gd name="T34" fmla="*/ 0 w 39"/>
                    <a:gd name="T35" fmla="*/ 70 h 44"/>
                    <a:gd name="T36" fmla="*/ 20 w 39"/>
                    <a:gd name="T37" fmla="*/ 52 h 44"/>
                    <a:gd name="T38" fmla="*/ 31 w 39"/>
                    <a:gd name="T39" fmla="*/ 32 h 44"/>
                    <a:gd name="T40" fmla="*/ 53 w 39"/>
                    <a:gd name="T41" fmla="*/ 22 h 44"/>
                    <a:gd name="T42" fmla="*/ 83 w 39"/>
                    <a:gd name="T43" fmla="*/ 13 h 44"/>
                    <a:gd name="T44" fmla="*/ 116 w 39"/>
                    <a:gd name="T45" fmla="*/ 0 h 44"/>
                    <a:gd name="T46" fmla="*/ 116 w 39"/>
                    <a:gd name="T47" fmla="*/ 22 h 44"/>
                    <a:gd name="T48" fmla="*/ 95 w 39"/>
                    <a:gd name="T49" fmla="*/ 22 h 44"/>
                    <a:gd name="T50" fmla="*/ 74 w 39"/>
                    <a:gd name="T51" fmla="*/ 22 h 44"/>
                    <a:gd name="T52" fmla="*/ 53 w 39"/>
                    <a:gd name="T53" fmla="*/ 32 h 44"/>
                    <a:gd name="T54" fmla="*/ 53 w 39"/>
                    <a:gd name="T55" fmla="*/ 47 h 44"/>
                    <a:gd name="T56" fmla="*/ 42 w 39"/>
                    <a:gd name="T57" fmla="*/ 61 h 44"/>
                    <a:gd name="T58" fmla="*/ 42 w 39"/>
                    <a:gd name="T59" fmla="*/ 87 h 44"/>
                    <a:gd name="T60" fmla="*/ 42 w 39"/>
                    <a:gd name="T61" fmla="*/ 127 h 44"/>
                    <a:gd name="T62" fmla="*/ 74 w 39"/>
                    <a:gd name="T63" fmla="*/ 157 h 44"/>
                    <a:gd name="T64" fmla="*/ 95 w 39"/>
                    <a:gd name="T65" fmla="*/ 176 h 44"/>
                    <a:gd name="T66" fmla="*/ 127 w 39"/>
                    <a:gd name="T67" fmla="*/ 185 h 44"/>
                    <a:gd name="T68" fmla="*/ 149 w 39"/>
                    <a:gd name="T69" fmla="*/ 176 h 44"/>
                    <a:gd name="T70" fmla="*/ 169 w 39"/>
                    <a:gd name="T71" fmla="*/ 167 h 44"/>
                    <a:gd name="T72" fmla="*/ 181 w 39"/>
                    <a:gd name="T73" fmla="*/ 144 h 44"/>
                    <a:gd name="T74" fmla="*/ 181 w 39"/>
                    <a:gd name="T75" fmla="*/ 116 h 44"/>
                    <a:gd name="T76" fmla="*/ 181 w 39"/>
                    <a:gd name="T77" fmla="*/ 87 h 44"/>
                    <a:gd name="T78" fmla="*/ 181 w 39"/>
                    <a:gd name="T79" fmla="*/ 61 h 44"/>
                    <a:gd name="T80" fmla="*/ 149 w 39"/>
                    <a:gd name="T81" fmla="*/ 47 h 44"/>
                    <a:gd name="T82" fmla="*/ 138 w 39"/>
                    <a:gd name="T83" fmla="*/ 22 h 44"/>
                    <a:gd name="T84" fmla="*/ 116 w 39"/>
                    <a:gd name="T85" fmla="*/ 22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4"/>
                    <a:gd name="T131" fmla="*/ 39 w 39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4">
                      <a:moveTo>
                        <a:pt x="19" y="0"/>
                      </a:moveTo>
                      <a:lnTo>
                        <a:pt x="25" y="3"/>
                      </a:lnTo>
                      <a:lnTo>
                        <a:pt x="30" y="5"/>
                      </a:lnTo>
                      <a:lnTo>
                        <a:pt x="35" y="7"/>
                      </a:lnTo>
                      <a:lnTo>
                        <a:pt x="37" y="14"/>
                      </a:lnTo>
                      <a:lnTo>
                        <a:pt x="39" y="21"/>
                      </a:lnTo>
                      <a:lnTo>
                        <a:pt x="39" y="28"/>
                      </a:lnTo>
                      <a:lnTo>
                        <a:pt x="37" y="32"/>
                      </a:lnTo>
                      <a:lnTo>
                        <a:pt x="32" y="37"/>
                      </a:lnTo>
                      <a:lnTo>
                        <a:pt x="30" y="41"/>
                      </a:lnTo>
                      <a:lnTo>
                        <a:pt x="23" y="44"/>
                      </a:lnTo>
                      <a:lnTo>
                        <a:pt x="19" y="44"/>
                      </a:lnTo>
                      <a:lnTo>
                        <a:pt x="14" y="44"/>
                      </a:lnTo>
                      <a:lnTo>
                        <a:pt x="7" y="41"/>
                      </a:lnTo>
                      <a:lnTo>
                        <a:pt x="5" y="37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3" y="12"/>
                      </a:lnTo>
                      <a:lnTo>
                        <a:pt x="5" y="7"/>
                      </a:lnTo>
                      <a:lnTo>
                        <a:pt x="9" y="5"/>
                      </a:lnTo>
                      <a:lnTo>
                        <a:pt x="14" y="3"/>
                      </a:lnTo>
                      <a:lnTo>
                        <a:pt x="19" y="0"/>
                      </a:lnTo>
                      <a:close/>
                      <a:moveTo>
                        <a:pt x="19" y="5"/>
                      </a:moveTo>
                      <a:lnTo>
                        <a:pt x="16" y="5"/>
                      </a:lnTo>
                      <a:lnTo>
                        <a:pt x="12" y="5"/>
                      </a:lnTo>
                      <a:lnTo>
                        <a:pt x="9" y="7"/>
                      </a:lnTo>
                      <a:lnTo>
                        <a:pt x="9" y="10"/>
                      </a:lnTo>
                      <a:lnTo>
                        <a:pt x="7" y="14"/>
                      </a:lnTo>
                      <a:lnTo>
                        <a:pt x="7" y="19"/>
                      </a:lnTo>
                      <a:lnTo>
                        <a:pt x="7" y="28"/>
                      </a:lnTo>
                      <a:lnTo>
                        <a:pt x="12" y="35"/>
                      </a:lnTo>
                      <a:lnTo>
                        <a:pt x="16" y="39"/>
                      </a:lnTo>
                      <a:lnTo>
                        <a:pt x="21" y="41"/>
                      </a:lnTo>
                      <a:lnTo>
                        <a:pt x="25" y="39"/>
                      </a:lnTo>
                      <a:lnTo>
                        <a:pt x="28" y="37"/>
                      </a:lnTo>
                      <a:lnTo>
                        <a:pt x="30" y="32"/>
                      </a:lnTo>
                      <a:lnTo>
                        <a:pt x="30" y="26"/>
                      </a:lnTo>
                      <a:lnTo>
                        <a:pt x="30" y="19"/>
                      </a:lnTo>
                      <a:lnTo>
                        <a:pt x="30" y="14"/>
                      </a:lnTo>
                      <a:lnTo>
                        <a:pt x="25" y="10"/>
                      </a:lnTo>
                      <a:lnTo>
                        <a:pt x="23" y="5"/>
                      </a:lnTo>
                      <a:lnTo>
                        <a:pt x="19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49" name="Freeform 68"/>
                <p:cNvSpPr>
                  <a:spLocks noEditPoints="1"/>
                </p:cNvSpPr>
                <p:nvPr/>
              </p:nvSpPr>
              <p:spPr bwMode="auto">
                <a:xfrm>
                  <a:off x="2978" y="2035"/>
                  <a:ext cx="62" cy="64"/>
                </a:xfrm>
                <a:custGeom>
                  <a:avLst/>
                  <a:gdLst>
                    <a:gd name="T0" fmla="*/ 116 w 39"/>
                    <a:gd name="T1" fmla="*/ 0 h 44"/>
                    <a:gd name="T2" fmla="*/ 162 w 39"/>
                    <a:gd name="T3" fmla="*/ 13 h 44"/>
                    <a:gd name="T4" fmla="*/ 192 w 39"/>
                    <a:gd name="T5" fmla="*/ 22 h 44"/>
                    <a:gd name="T6" fmla="*/ 218 w 39"/>
                    <a:gd name="T7" fmla="*/ 32 h 44"/>
                    <a:gd name="T8" fmla="*/ 231 w 39"/>
                    <a:gd name="T9" fmla="*/ 61 h 44"/>
                    <a:gd name="T10" fmla="*/ 250 w 39"/>
                    <a:gd name="T11" fmla="*/ 95 h 44"/>
                    <a:gd name="T12" fmla="*/ 250 w 39"/>
                    <a:gd name="T13" fmla="*/ 127 h 44"/>
                    <a:gd name="T14" fmla="*/ 231 w 39"/>
                    <a:gd name="T15" fmla="*/ 144 h 44"/>
                    <a:gd name="T16" fmla="*/ 205 w 39"/>
                    <a:gd name="T17" fmla="*/ 167 h 44"/>
                    <a:gd name="T18" fmla="*/ 192 w 39"/>
                    <a:gd name="T19" fmla="*/ 185 h 44"/>
                    <a:gd name="T20" fmla="*/ 149 w 39"/>
                    <a:gd name="T21" fmla="*/ 196 h 44"/>
                    <a:gd name="T22" fmla="*/ 116 w 39"/>
                    <a:gd name="T23" fmla="*/ 196 h 44"/>
                    <a:gd name="T24" fmla="*/ 89 w 39"/>
                    <a:gd name="T25" fmla="*/ 196 h 44"/>
                    <a:gd name="T26" fmla="*/ 43 w 39"/>
                    <a:gd name="T27" fmla="*/ 185 h 44"/>
                    <a:gd name="T28" fmla="*/ 25 w 39"/>
                    <a:gd name="T29" fmla="*/ 167 h 44"/>
                    <a:gd name="T30" fmla="*/ 0 w 39"/>
                    <a:gd name="T31" fmla="*/ 135 h 44"/>
                    <a:gd name="T32" fmla="*/ 0 w 39"/>
                    <a:gd name="T33" fmla="*/ 102 h 44"/>
                    <a:gd name="T34" fmla="*/ 0 w 39"/>
                    <a:gd name="T35" fmla="*/ 70 h 44"/>
                    <a:gd name="T36" fmla="*/ 13 w 39"/>
                    <a:gd name="T37" fmla="*/ 52 h 44"/>
                    <a:gd name="T38" fmla="*/ 25 w 39"/>
                    <a:gd name="T39" fmla="*/ 32 h 44"/>
                    <a:gd name="T40" fmla="*/ 56 w 39"/>
                    <a:gd name="T41" fmla="*/ 22 h 44"/>
                    <a:gd name="T42" fmla="*/ 89 w 39"/>
                    <a:gd name="T43" fmla="*/ 13 h 44"/>
                    <a:gd name="T44" fmla="*/ 116 w 39"/>
                    <a:gd name="T45" fmla="*/ 0 h 44"/>
                    <a:gd name="T46" fmla="*/ 116 w 39"/>
                    <a:gd name="T47" fmla="*/ 22 h 44"/>
                    <a:gd name="T48" fmla="*/ 102 w 39"/>
                    <a:gd name="T49" fmla="*/ 22 h 44"/>
                    <a:gd name="T50" fmla="*/ 68 w 39"/>
                    <a:gd name="T51" fmla="*/ 22 h 44"/>
                    <a:gd name="T52" fmla="*/ 56 w 39"/>
                    <a:gd name="T53" fmla="*/ 32 h 44"/>
                    <a:gd name="T54" fmla="*/ 56 w 39"/>
                    <a:gd name="T55" fmla="*/ 47 h 44"/>
                    <a:gd name="T56" fmla="*/ 43 w 39"/>
                    <a:gd name="T57" fmla="*/ 61 h 44"/>
                    <a:gd name="T58" fmla="*/ 43 w 39"/>
                    <a:gd name="T59" fmla="*/ 87 h 44"/>
                    <a:gd name="T60" fmla="*/ 43 w 39"/>
                    <a:gd name="T61" fmla="*/ 127 h 44"/>
                    <a:gd name="T62" fmla="*/ 68 w 39"/>
                    <a:gd name="T63" fmla="*/ 157 h 44"/>
                    <a:gd name="T64" fmla="*/ 102 w 39"/>
                    <a:gd name="T65" fmla="*/ 176 h 44"/>
                    <a:gd name="T66" fmla="*/ 129 w 39"/>
                    <a:gd name="T67" fmla="*/ 185 h 44"/>
                    <a:gd name="T68" fmla="*/ 162 w 39"/>
                    <a:gd name="T69" fmla="*/ 176 h 44"/>
                    <a:gd name="T70" fmla="*/ 172 w 39"/>
                    <a:gd name="T71" fmla="*/ 167 h 44"/>
                    <a:gd name="T72" fmla="*/ 192 w 39"/>
                    <a:gd name="T73" fmla="*/ 144 h 44"/>
                    <a:gd name="T74" fmla="*/ 192 w 39"/>
                    <a:gd name="T75" fmla="*/ 116 h 44"/>
                    <a:gd name="T76" fmla="*/ 192 w 39"/>
                    <a:gd name="T77" fmla="*/ 87 h 44"/>
                    <a:gd name="T78" fmla="*/ 192 w 39"/>
                    <a:gd name="T79" fmla="*/ 61 h 44"/>
                    <a:gd name="T80" fmla="*/ 162 w 39"/>
                    <a:gd name="T81" fmla="*/ 47 h 44"/>
                    <a:gd name="T82" fmla="*/ 149 w 39"/>
                    <a:gd name="T83" fmla="*/ 22 h 44"/>
                    <a:gd name="T84" fmla="*/ 116 w 39"/>
                    <a:gd name="T85" fmla="*/ 22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4"/>
                    <a:gd name="T131" fmla="*/ 39 w 39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4">
                      <a:moveTo>
                        <a:pt x="18" y="0"/>
                      </a:moveTo>
                      <a:lnTo>
                        <a:pt x="25" y="3"/>
                      </a:lnTo>
                      <a:lnTo>
                        <a:pt x="30" y="5"/>
                      </a:lnTo>
                      <a:lnTo>
                        <a:pt x="34" y="7"/>
                      </a:lnTo>
                      <a:lnTo>
                        <a:pt x="36" y="14"/>
                      </a:lnTo>
                      <a:lnTo>
                        <a:pt x="39" y="21"/>
                      </a:lnTo>
                      <a:lnTo>
                        <a:pt x="39" y="28"/>
                      </a:lnTo>
                      <a:lnTo>
                        <a:pt x="36" y="32"/>
                      </a:lnTo>
                      <a:lnTo>
                        <a:pt x="32" y="37"/>
                      </a:lnTo>
                      <a:lnTo>
                        <a:pt x="30" y="41"/>
                      </a:lnTo>
                      <a:lnTo>
                        <a:pt x="23" y="44"/>
                      </a:lnTo>
                      <a:lnTo>
                        <a:pt x="18" y="44"/>
                      </a:lnTo>
                      <a:lnTo>
                        <a:pt x="14" y="44"/>
                      </a:lnTo>
                      <a:lnTo>
                        <a:pt x="7" y="41"/>
                      </a:lnTo>
                      <a:lnTo>
                        <a:pt x="4" y="37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4" y="7"/>
                      </a:lnTo>
                      <a:lnTo>
                        <a:pt x="9" y="5"/>
                      </a:lnTo>
                      <a:lnTo>
                        <a:pt x="14" y="3"/>
                      </a:lnTo>
                      <a:lnTo>
                        <a:pt x="18" y="0"/>
                      </a:lnTo>
                      <a:close/>
                      <a:moveTo>
                        <a:pt x="18" y="5"/>
                      </a:moveTo>
                      <a:lnTo>
                        <a:pt x="16" y="5"/>
                      </a:lnTo>
                      <a:lnTo>
                        <a:pt x="11" y="5"/>
                      </a:lnTo>
                      <a:lnTo>
                        <a:pt x="9" y="7"/>
                      </a:lnTo>
                      <a:lnTo>
                        <a:pt x="9" y="10"/>
                      </a:lnTo>
                      <a:lnTo>
                        <a:pt x="7" y="14"/>
                      </a:lnTo>
                      <a:lnTo>
                        <a:pt x="7" y="19"/>
                      </a:lnTo>
                      <a:lnTo>
                        <a:pt x="7" y="28"/>
                      </a:lnTo>
                      <a:lnTo>
                        <a:pt x="11" y="35"/>
                      </a:lnTo>
                      <a:lnTo>
                        <a:pt x="16" y="39"/>
                      </a:lnTo>
                      <a:lnTo>
                        <a:pt x="20" y="41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30" y="32"/>
                      </a:lnTo>
                      <a:lnTo>
                        <a:pt x="30" y="26"/>
                      </a:lnTo>
                      <a:lnTo>
                        <a:pt x="30" y="19"/>
                      </a:lnTo>
                      <a:lnTo>
                        <a:pt x="30" y="14"/>
                      </a:lnTo>
                      <a:lnTo>
                        <a:pt x="25" y="10"/>
                      </a:lnTo>
                      <a:lnTo>
                        <a:pt x="23" y="5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0" name="Freeform 69"/>
                <p:cNvSpPr>
                  <a:spLocks/>
                </p:cNvSpPr>
                <p:nvPr/>
              </p:nvSpPr>
              <p:spPr bwMode="auto">
                <a:xfrm>
                  <a:off x="3046" y="2005"/>
                  <a:ext cx="68" cy="94"/>
                </a:xfrm>
                <a:custGeom>
                  <a:avLst/>
                  <a:gdLst>
                    <a:gd name="T0" fmla="*/ 87 w 43"/>
                    <a:gd name="T1" fmla="*/ 189 h 64"/>
                    <a:gd name="T2" fmla="*/ 176 w 43"/>
                    <a:gd name="T3" fmla="*/ 128 h 64"/>
                    <a:gd name="T4" fmla="*/ 176 w 43"/>
                    <a:gd name="T5" fmla="*/ 128 h 64"/>
                    <a:gd name="T6" fmla="*/ 176 w 43"/>
                    <a:gd name="T7" fmla="*/ 116 h 64"/>
                    <a:gd name="T8" fmla="*/ 176 w 43"/>
                    <a:gd name="T9" fmla="*/ 107 h 64"/>
                    <a:gd name="T10" fmla="*/ 158 w 43"/>
                    <a:gd name="T11" fmla="*/ 107 h 64"/>
                    <a:gd name="T12" fmla="*/ 270 w 43"/>
                    <a:gd name="T13" fmla="*/ 107 h 64"/>
                    <a:gd name="T14" fmla="*/ 232 w 43"/>
                    <a:gd name="T15" fmla="*/ 116 h 64"/>
                    <a:gd name="T16" fmla="*/ 202 w 43"/>
                    <a:gd name="T17" fmla="*/ 128 h 64"/>
                    <a:gd name="T18" fmla="*/ 202 w 43"/>
                    <a:gd name="T19" fmla="*/ 241 h 64"/>
                    <a:gd name="T20" fmla="*/ 232 w 43"/>
                    <a:gd name="T21" fmla="*/ 276 h 64"/>
                    <a:gd name="T22" fmla="*/ 258 w 43"/>
                    <a:gd name="T23" fmla="*/ 285 h 64"/>
                    <a:gd name="T24" fmla="*/ 270 w 43"/>
                    <a:gd name="T25" fmla="*/ 285 h 64"/>
                    <a:gd name="T26" fmla="*/ 158 w 43"/>
                    <a:gd name="T27" fmla="*/ 298 h 64"/>
                    <a:gd name="T28" fmla="*/ 176 w 43"/>
                    <a:gd name="T29" fmla="*/ 285 h 64"/>
                    <a:gd name="T30" fmla="*/ 176 w 43"/>
                    <a:gd name="T31" fmla="*/ 285 h 64"/>
                    <a:gd name="T32" fmla="*/ 176 w 43"/>
                    <a:gd name="T33" fmla="*/ 276 h 64"/>
                    <a:gd name="T34" fmla="*/ 87 w 43"/>
                    <a:gd name="T35" fmla="*/ 189 h 64"/>
                    <a:gd name="T36" fmla="*/ 87 w 43"/>
                    <a:gd name="T37" fmla="*/ 266 h 64"/>
                    <a:gd name="T38" fmla="*/ 87 w 43"/>
                    <a:gd name="T39" fmla="*/ 285 h 64"/>
                    <a:gd name="T40" fmla="*/ 100 w 43"/>
                    <a:gd name="T41" fmla="*/ 285 h 64"/>
                    <a:gd name="T42" fmla="*/ 111 w 43"/>
                    <a:gd name="T43" fmla="*/ 298 h 64"/>
                    <a:gd name="T44" fmla="*/ 0 w 43"/>
                    <a:gd name="T45" fmla="*/ 285 h 64"/>
                    <a:gd name="T46" fmla="*/ 33 w 43"/>
                    <a:gd name="T47" fmla="*/ 285 h 64"/>
                    <a:gd name="T48" fmla="*/ 33 w 43"/>
                    <a:gd name="T49" fmla="*/ 276 h 64"/>
                    <a:gd name="T50" fmla="*/ 33 w 43"/>
                    <a:gd name="T51" fmla="*/ 257 h 64"/>
                    <a:gd name="T52" fmla="*/ 33 w 43"/>
                    <a:gd name="T53" fmla="*/ 51 h 64"/>
                    <a:gd name="T54" fmla="*/ 33 w 43"/>
                    <a:gd name="T55" fmla="*/ 32 h 64"/>
                    <a:gd name="T56" fmla="*/ 33 w 43"/>
                    <a:gd name="T57" fmla="*/ 22 h 64"/>
                    <a:gd name="T58" fmla="*/ 13 w 43"/>
                    <a:gd name="T59" fmla="*/ 22 h 64"/>
                    <a:gd name="T60" fmla="*/ 0 w 43"/>
                    <a:gd name="T61" fmla="*/ 22 h 64"/>
                    <a:gd name="T62" fmla="*/ 87 w 43"/>
                    <a:gd name="T63" fmla="*/ 0 h 6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3"/>
                    <a:gd name="T97" fmla="*/ 0 h 64"/>
                    <a:gd name="T98" fmla="*/ 43 w 43"/>
                    <a:gd name="T99" fmla="*/ 64 h 6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3" h="64">
                      <a:moveTo>
                        <a:pt x="14" y="0"/>
                      </a:moveTo>
                      <a:lnTo>
                        <a:pt x="14" y="41"/>
                      </a:lnTo>
                      <a:lnTo>
                        <a:pt x="25" y="32"/>
                      </a:lnTo>
                      <a:lnTo>
                        <a:pt x="28" y="27"/>
                      </a:lnTo>
                      <a:lnTo>
                        <a:pt x="28" y="25"/>
                      </a:lnTo>
                      <a:lnTo>
                        <a:pt x="28" y="23"/>
                      </a:lnTo>
                      <a:lnTo>
                        <a:pt x="25" y="23"/>
                      </a:lnTo>
                      <a:lnTo>
                        <a:pt x="43" y="23"/>
                      </a:lnTo>
                      <a:lnTo>
                        <a:pt x="39" y="23"/>
                      </a:lnTo>
                      <a:lnTo>
                        <a:pt x="37" y="25"/>
                      </a:lnTo>
                      <a:lnTo>
                        <a:pt x="34" y="25"/>
                      </a:lnTo>
                      <a:lnTo>
                        <a:pt x="32" y="27"/>
                      </a:lnTo>
                      <a:lnTo>
                        <a:pt x="21" y="36"/>
                      </a:lnTo>
                      <a:lnTo>
                        <a:pt x="32" y="52"/>
                      </a:lnTo>
                      <a:lnTo>
                        <a:pt x="34" y="55"/>
                      </a:lnTo>
                      <a:lnTo>
                        <a:pt x="37" y="59"/>
                      </a:lnTo>
                      <a:lnTo>
                        <a:pt x="39" y="59"/>
                      </a:lnTo>
                      <a:lnTo>
                        <a:pt x="41" y="61"/>
                      </a:lnTo>
                      <a:lnTo>
                        <a:pt x="43" y="61"/>
                      </a:lnTo>
                      <a:lnTo>
                        <a:pt x="43" y="64"/>
                      </a:lnTo>
                      <a:lnTo>
                        <a:pt x="25" y="64"/>
                      </a:lnTo>
                      <a:lnTo>
                        <a:pt x="25" y="61"/>
                      </a:lnTo>
                      <a:lnTo>
                        <a:pt x="28" y="61"/>
                      </a:lnTo>
                      <a:lnTo>
                        <a:pt x="28" y="59"/>
                      </a:lnTo>
                      <a:lnTo>
                        <a:pt x="25" y="57"/>
                      </a:lnTo>
                      <a:lnTo>
                        <a:pt x="14" y="41"/>
                      </a:lnTo>
                      <a:lnTo>
                        <a:pt x="14" y="55"/>
                      </a:lnTo>
                      <a:lnTo>
                        <a:pt x="14" y="57"/>
                      </a:lnTo>
                      <a:lnTo>
                        <a:pt x="14" y="59"/>
                      </a:lnTo>
                      <a:lnTo>
                        <a:pt x="14" y="61"/>
                      </a:lnTo>
                      <a:lnTo>
                        <a:pt x="16" y="61"/>
                      </a:lnTo>
                      <a:lnTo>
                        <a:pt x="18" y="61"/>
                      </a:lnTo>
                      <a:lnTo>
                        <a:pt x="18" y="64"/>
                      </a:lnTo>
                      <a:lnTo>
                        <a:pt x="0" y="64"/>
                      </a:lnTo>
                      <a:lnTo>
                        <a:pt x="0" y="61"/>
                      </a:lnTo>
                      <a:lnTo>
                        <a:pt x="2" y="61"/>
                      </a:lnTo>
                      <a:lnTo>
                        <a:pt x="5" y="61"/>
                      </a:lnTo>
                      <a:lnTo>
                        <a:pt x="5" y="59"/>
                      </a:lnTo>
                      <a:lnTo>
                        <a:pt x="5" y="57"/>
                      </a:lnTo>
                      <a:lnTo>
                        <a:pt x="5" y="55"/>
                      </a:lnTo>
                      <a:lnTo>
                        <a:pt x="5" y="16"/>
                      </a:lnTo>
                      <a:lnTo>
                        <a:pt x="5" y="11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2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1" name="Freeform 70"/>
                <p:cNvSpPr>
                  <a:spLocks/>
                </p:cNvSpPr>
                <p:nvPr/>
              </p:nvSpPr>
              <p:spPr bwMode="auto">
                <a:xfrm>
                  <a:off x="3200" y="2018"/>
                  <a:ext cx="40" cy="81"/>
                </a:xfrm>
                <a:custGeom>
                  <a:avLst/>
                  <a:gdLst>
                    <a:gd name="T0" fmla="*/ 90 w 25"/>
                    <a:gd name="T1" fmla="*/ 0 h 55"/>
                    <a:gd name="T2" fmla="*/ 90 w 25"/>
                    <a:gd name="T3" fmla="*/ 68 h 55"/>
                    <a:gd name="T4" fmla="*/ 163 w 25"/>
                    <a:gd name="T5" fmla="*/ 68 h 55"/>
                    <a:gd name="T6" fmla="*/ 163 w 25"/>
                    <a:gd name="T7" fmla="*/ 77 h 55"/>
                    <a:gd name="T8" fmla="*/ 90 w 25"/>
                    <a:gd name="T9" fmla="*/ 77 h 55"/>
                    <a:gd name="T10" fmla="*/ 90 w 25"/>
                    <a:gd name="T11" fmla="*/ 202 h 55"/>
                    <a:gd name="T12" fmla="*/ 107 w 25"/>
                    <a:gd name="T13" fmla="*/ 216 h 55"/>
                    <a:gd name="T14" fmla="*/ 107 w 25"/>
                    <a:gd name="T15" fmla="*/ 228 h 55"/>
                    <a:gd name="T16" fmla="*/ 118 w 25"/>
                    <a:gd name="T17" fmla="*/ 228 h 55"/>
                    <a:gd name="T18" fmla="*/ 118 w 25"/>
                    <a:gd name="T19" fmla="*/ 237 h 55"/>
                    <a:gd name="T20" fmla="*/ 138 w 25"/>
                    <a:gd name="T21" fmla="*/ 237 h 55"/>
                    <a:gd name="T22" fmla="*/ 150 w 25"/>
                    <a:gd name="T23" fmla="*/ 228 h 55"/>
                    <a:gd name="T24" fmla="*/ 150 w 25"/>
                    <a:gd name="T25" fmla="*/ 228 h 55"/>
                    <a:gd name="T26" fmla="*/ 163 w 25"/>
                    <a:gd name="T27" fmla="*/ 216 h 55"/>
                    <a:gd name="T28" fmla="*/ 163 w 25"/>
                    <a:gd name="T29" fmla="*/ 216 h 55"/>
                    <a:gd name="T30" fmla="*/ 163 w 25"/>
                    <a:gd name="T31" fmla="*/ 237 h 55"/>
                    <a:gd name="T32" fmla="*/ 138 w 25"/>
                    <a:gd name="T33" fmla="*/ 244 h 55"/>
                    <a:gd name="T34" fmla="*/ 118 w 25"/>
                    <a:gd name="T35" fmla="*/ 258 h 55"/>
                    <a:gd name="T36" fmla="*/ 107 w 25"/>
                    <a:gd name="T37" fmla="*/ 258 h 55"/>
                    <a:gd name="T38" fmla="*/ 90 w 25"/>
                    <a:gd name="T39" fmla="*/ 258 h 55"/>
                    <a:gd name="T40" fmla="*/ 77 w 25"/>
                    <a:gd name="T41" fmla="*/ 258 h 55"/>
                    <a:gd name="T42" fmla="*/ 56 w 25"/>
                    <a:gd name="T43" fmla="*/ 244 h 55"/>
                    <a:gd name="T44" fmla="*/ 56 w 25"/>
                    <a:gd name="T45" fmla="*/ 237 h 55"/>
                    <a:gd name="T46" fmla="*/ 46 w 25"/>
                    <a:gd name="T47" fmla="*/ 228 h 55"/>
                    <a:gd name="T48" fmla="*/ 46 w 25"/>
                    <a:gd name="T49" fmla="*/ 202 h 55"/>
                    <a:gd name="T50" fmla="*/ 46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3 w 25"/>
                    <a:gd name="T57" fmla="*/ 68 h 55"/>
                    <a:gd name="T58" fmla="*/ 34 w 25"/>
                    <a:gd name="T59" fmla="*/ 52 h 55"/>
                    <a:gd name="T60" fmla="*/ 56 w 25"/>
                    <a:gd name="T61" fmla="*/ 41 h 55"/>
                    <a:gd name="T62" fmla="*/ 77 w 25"/>
                    <a:gd name="T63" fmla="*/ 32 h 55"/>
                    <a:gd name="T64" fmla="*/ 77 w 25"/>
                    <a:gd name="T65" fmla="*/ 22 h 55"/>
                    <a:gd name="T66" fmla="*/ 90 w 25"/>
                    <a:gd name="T67" fmla="*/ 0 h 55"/>
                    <a:gd name="T68" fmla="*/ 90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4" y="0"/>
                      </a:moveTo>
                      <a:lnTo>
                        <a:pt x="14" y="14"/>
                      </a:lnTo>
                      <a:lnTo>
                        <a:pt x="25" y="14"/>
                      </a:lnTo>
                      <a:lnTo>
                        <a:pt x="25" y="16"/>
                      </a:lnTo>
                      <a:lnTo>
                        <a:pt x="14" y="16"/>
                      </a:lnTo>
                      <a:lnTo>
                        <a:pt x="14" y="43"/>
                      </a:lnTo>
                      <a:lnTo>
                        <a:pt x="16" y="46"/>
                      </a:lnTo>
                      <a:lnTo>
                        <a:pt x="16" y="48"/>
                      </a:lnTo>
                      <a:lnTo>
                        <a:pt x="18" y="48"/>
                      </a:lnTo>
                      <a:lnTo>
                        <a:pt x="18" y="50"/>
                      </a:lnTo>
                      <a:lnTo>
                        <a:pt x="21" y="50"/>
                      </a:lnTo>
                      <a:lnTo>
                        <a:pt x="23" y="48"/>
                      </a:lnTo>
                      <a:lnTo>
                        <a:pt x="25" y="46"/>
                      </a:lnTo>
                      <a:lnTo>
                        <a:pt x="25" y="50"/>
                      </a:lnTo>
                      <a:lnTo>
                        <a:pt x="21" y="52"/>
                      </a:lnTo>
                      <a:lnTo>
                        <a:pt x="18" y="55"/>
                      </a:lnTo>
                      <a:lnTo>
                        <a:pt x="16" y="55"/>
                      </a:lnTo>
                      <a:lnTo>
                        <a:pt x="14" y="55"/>
                      </a:lnTo>
                      <a:lnTo>
                        <a:pt x="12" y="55"/>
                      </a:lnTo>
                      <a:lnTo>
                        <a:pt x="9" y="52"/>
                      </a:lnTo>
                      <a:lnTo>
                        <a:pt x="9" y="50"/>
                      </a:lnTo>
                      <a:lnTo>
                        <a:pt x="7" y="48"/>
                      </a:lnTo>
                      <a:lnTo>
                        <a:pt x="7" y="43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5" y="11"/>
                      </a:lnTo>
                      <a:lnTo>
                        <a:pt x="9" y="9"/>
                      </a:lnTo>
                      <a:lnTo>
                        <a:pt x="12" y="7"/>
                      </a:lnTo>
                      <a:lnTo>
                        <a:pt x="12" y="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2" name="Freeform 71"/>
                <p:cNvSpPr>
                  <a:spLocks/>
                </p:cNvSpPr>
                <p:nvPr/>
              </p:nvSpPr>
              <p:spPr bwMode="auto">
                <a:xfrm>
                  <a:off x="3242" y="2005"/>
                  <a:ext cx="69" cy="94"/>
                </a:xfrm>
                <a:custGeom>
                  <a:avLst/>
                  <a:gdLst>
                    <a:gd name="T0" fmla="*/ 86 w 44"/>
                    <a:gd name="T1" fmla="*/ 140 h 64"/>
                    <a:gd name="T2" fmla="*/ 129 w 44"/>
                    <a:gd name="T3" fmla="*/ 107 h 64"/>
                    <a:gd name="T4" fmla="*/ 169 w 44"/>
                    <a:gd name="T5" fmla="*/ 93 h 64"/>
                    <a:gd name="T6" fmla="*/ 191 w 44"/>
                    <a:gd name="T7" fmla="*/ 107 h 64"/>
                    <a:gd name="T8" fmla="*/ 224 w 44"/>
                    <a:gd name="T9" fmla="*/ 140 h 64"/>
                    <a:gd name="T10" fmla="*/ 237 w 44"/>
                    <a:gd name="T11" fmla="*/ 181 h 64"/>
                    <a:gd name="T12" fmla="*/ 237 w 44"/>
                    <a:gd name="T13" fmla="*/ 266 h 64"/>
                    <a:gd name="T14" fmla="*/ 237 w 44"/>
                    <a:gd name="T15" fmla="*/ 285 h 64"/>
                    <a:gd name="T16" fmla="*/ 246 w 44"/>
                    <a:gd name="T17" fmla="*/ 285 h 64"/>
                    <a:gd name="T18" fmla="*/ 265 w 44"/>
                    <a:gd name="T19" fmla="*/ 298 h 64"/>
                    <a:gd name="T20" fmla="*/ 157 w 44"/>
                    <a:gd name="T21" fmla="*/ 285 h 64"/>
                    <a:gd name="T22" fmla="*/ 169 w 44"/>
                    <a:gd name="T23" fmla="*/ 285 h 64"/>
                    <a:gd name="T24" fmla="*/ 182 w 44"/>
                    <a:gd name="T25" fmla="*/ 276 h 64"/>
                    <a:gd name="T26" fmla="*/ 182 w 44"/>
                    <a:gd name="T27" fmla="*/ 266 h 64"/>
                    <a:gd name="T28" fmla="*/ 182 w 44"/>
                    <a:gd name="T29" fmla="*/ 181 h 64"/>
                    <a:gd name="T30" fmla="*/ 182 w 44"/>
                    <a:gd name="T31" fmla="*/ 148 h 64"/>
                    <a:gd name="T32" fmla="*/ 169 w 44"/>
                    <a:gd name="T33" fmla="*/ 128 h 64"/>
                    <a:gd name="T34" fmla="*/ 138 w 44"/>
                    <a:gd name="T35" fmla="*/ 128 h 64"/>
                    <a:gd name="T36" fmla="*/ 116 w 44"/>
                    <a:gd name="T37" fmla="*/ 128 h 64"/>
                    <a:gd name="T38" fmla="*/ 86 w 44"/>
                    <a:gd name="T39" fmla="*/ 148 h 64"/>
                    <a:gd name="T40" fmla="*/ 86 w 44"/>
                    <a:gd name="T41" fmla="*/ 266 h 64"/>
                    <a:gd name="T42" fmla="*/ 86 w 44"/>
                    <a:gd name="T43" fmla="*/ 285 h 64"/>
                    <a:gd name="T44" fmla="*/ 96 w 44"/>
                    <a:gd name="T45" fmla="*/ 285 h 64"/>
                    <a:gd name="T46" fmla="*/ 116 w 44"/>
                    <a:gd name="T47" fmla="*/ 298 h 64"/>
                    <a:gd name="T48" fmla="*/ 0 w 44"/>
                    <a:gd name="T49" fmla="*/ 285 h 64"/>
                    <a:gd name="T50" fmla="*/ 31 w 44"/>
                    <a:gd name="T51" fmla="*/ 285 h 64"/>
                    <a:gd name="T52" fmla="*/ 31 w 44"/>
                    <a:gd name="T53" fmla="*/ 276 h 64"/>
                    <a:gd name="T54" fmla="*/ 31 w 44"/>
                    <a:gd name="T55" fmla="*/ 257 h 64"/>
                    <a:gd name="T56" fmla="*/ 31 w 44"/>
                    <a:gd name="T57" fmla="*/ 51 h 64"/>
                    <a:gd name="T58" fmla="*/ 31 w 44"/>
                    <a:gd name="T59" fmla="*/ 32 h 64"/>
                    <a:gd name="T60" fmla="*/ 31 w 44"/>
                    <a:gd name="T61" fmla="*/ 22 h 64"/>
                    <a:gd name="T62" fmla="*/ 20 w 44"/>
                    <a:gd name="T63" fmla="*/ 22 h 64"/>
                    <a:gd name="T64" fmla="*/ 0 w 44"/>
                    <a:gd name="T65" fmla="*/ 22 h 64"/>
                    <a:gd name="T66" fmla="*/ 86 w 44"/>
                    <a:gd name="T67" fmla="*/ 0 h 6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4"/>
                    <a:gd name="T103" fmla="*/ 0 h 64"/>
                    <a:gd name="T104" fmla="*/ 44 w 44"/>
                    <a:gd name="T105" fmla="*/ 64 h 6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4" h="64">
                      <a:moveTo>
                        <a:pt x="14" y="0"/>
                      </a:moveTo>
                      <a:lnTo>
                        <a:pt x="14" y="30"/>
                      </a:lnTo>
                      <a:lnTo>
                        <a:pt x="19" y="25"/>
                      </a:lnTo>
                      <a:lnTo>
                        <a:pt x="21" y="23"/>
                      </a:lnTo>
                      <a:lnTo>
                        <a:pt x="26" y="23"/>
                      </a:lnTo>
                      <a:lnTo>
                        <a:pt x="28" y="20"/>
                      </a:lnTo>
                      <a:lnTo>
                        <a:pt x="30" y="23"/>
                      </a:lnTo>
                      <a:lnTo>
                        <a:pt x="32" y="23"/>
                      </a:lnTo>
                      <a:lnTo>
                        <a:pt x="35" y="25"/>
                      </a:lnTo>
                      <a:lnTo>
                        <a:pt x="37" y="30"/>
                      </a:lnTo>
                      <a:lnTo>
                        <a:pt x="37" y="34"/>
                      </a:lnTo>
                      <a:lnTo>
                        <a:pt x="39" y="39"/>
                      </a:lnTo>
                      <a:lnTo>
                        <a:pt x="39" y="55"/>
                      </a:lnTo>
                      <a:lnTo>
                        <a:pt x="39" y="57"/>
                      </a:lnTo>
                      <a:lnTo>
                        <a:pt x="39" y="59"/>
                      </a:lnTo>
                      <a:lnTo>
                        <a:pt x="39" y="61"/>
                      </a:lnTo>
                      <a:lnTo>
                        <a:pt x="41" y="61"/>
                      </a:lnTo>
                      <a:lnTo>
                        <a:pt x="44" y="61"/>
                      </a:lnTo>
                      <a:lnTo>
                        <a:pt x="44" y="64"/>
                      </a:lnTo>
                      <a:lnTo>
                        <a:pt x="26" y="64"/>
                      </a:lnTo>
                      <a:lnTo>
                        <a:pt x="26" y="61"/>
                      </a:lnTo>
                      <a:lnTo>
                        <a:pt x="28" y="61"/>
                      </a:lnTo>
                      <a:lnTo>
                        <a:pt x="30" y="61"/>
                      </a:lnTo>
                      <a:lnTo>
                        <a:pt x="30" y="59"/>
                      </a:lnTo>
                      <a:lnTo>
                        <a:pt x="30" y="57"/>
                      </a:lnTo>
                      <a:lnTo>
                        <a:pt x="30" y="55"/>
                      </a:lnTo>
                      <a:lnTo>
                        <a:pt x="30" y="39"/>
                      </a:lnTo>
                      <a:lnTo>
                        <a:pt x="30" y="34"/>
                      </a:lnTo>
                      <a:lnTo>
                        <a:pt x="30" y="32"/>
                      </a:lnTo>
                      <a:lnTo>
                        <a:pt x="28" y="30"/>
                      </a:lnTo>
                      <a:lnTo>
                        <a:pt x="28" y="27"/>
                      </a:lnTo>
                      <a:lnTo>
                        <a:pt x="26" y="27"/>
                      </a:lnTo>
                      <a:lnTo>
                        <a:pt x="23" y="27"/>
                      </a:lnTo>
                      <a:lnTo>
                        <a:pt x="21" y="27"/>
                      </a:lnTo>
                      <a:lnTo>
                        <a:pt x="19" y="27"/>
                      </a:lnTo>
                      <a:lnTo>
                        <a:pt x="16" y="30"/>
                      </a:lnTo>
                      <a:lnTo>
                        <a:pt x="14" y="32"/>
                      </a:lnTo>
                      <a:lnTo>
                        <a:pt x="14" y="55"/>
                      </a:lnTo>
                      <a:lnTo>
                        <a:pt x="14" y="57"/>
                      </a:lnTo>
                      <a:lnTo>
                        <a:pt x="14" y="59"/>
                      </a:lnTo>
                      <a:lnTo>
                        <a:pt x="14" y="61"/>
                      </a:lnTo>
                      <a:lnTo>
                        <a:pt x="16" y="61"/>
                      </a:lnTo>
                      <a:lnTo>
                        <a:pt x="19" y="61"/>
                      </a:lnTo>
                      <a:lnTo>
                        <a:pt x="19" y="64"/>
                      </a:lnTo>
                      <a:lnTo>
                        <a:pt x="0" y="64"/>
                      </a:lnTo>
                      <a:lnTo>
                        <a:pt x="0" y="61"/>
                      </a:lnTo>
                      <a:lnTo>
                        <a:pt x="3" y="61"/>
                      </a:lnTo>
                      <a:lnTo>
                        <a:pt x="5" y="61"/>
                      </a:lnTo>
                      <a:lnTo>
                        <a:pt x="5" y="59"/>
                      </a:lnTo>
                      <a:lnTo>
                        <a:pt x="5" y="57"/>
                      </a:lnTo>
                      <a:lnTo>
                        <a:pt x="5" y="55"/>
                      </a:lnTo>
                      <a:lnTo>
                        <a:pt x="5" y="16"/>
                      </a:lnTo>
                      <a:lnTo>
                        <a:pt x="5" y="11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12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3" name="Freeform 72"/>
                <p:cNvSpPr>
                  <a:spLocks noEditPoints="1"/>
                </p:cNvSpPr>
                <p:nvPr/>
              </p:nvSpPr>
              <p:spPr bwMode="auto">
                <a:xfrm>
                  <a:off x="3317" y="2035"/>
                  <a:ext cx="59" cy="64"/>
                </a:xfrm>
                <a:custGeom>
                  <a:avLst/>
                  <a:gdLst>
                    <a:gd name="T0" fmla="*/ 104 w 37"/>
                    <a:gd name="T1" fmla="*/ 185 h 44"/>
                    <a:gd name="T2" fmla="*/ 77 w 37"/>
                    <a:gd name="T3" fmla="*/ 196 h 44"/>
                    <a:gd name="T4" fmla="*/ 33 w 37"/>
                    <a:gd name="T5" fmla="*/ 196 h 44"/>
                    <a:gd name="T6" fmla="*/ 0 w 37"/>
                    <a:gd name="T7" fmla="*/ 167 h 44"/>
                    <a:gd name="T8" fmla="*/ 0 w 37"/>
                    <a:gd name="T9" fmla="*/ 135 h 44"/>
                    <a:gd name="T10" fmla="*/ 21 w 37"/>
                    <a:gd name="T11" fmla="*/ 116 h 44"/>
                    <a:gd name="T12" fmla="*/ 89 w 37"/>
                    <a:gd name="T13" fmla="*/ 95 h 44"/>
                    <a:gd name="T14" fmla="*/ 150 w 37"/>
                    <a:gd name="T15" fmla="*/ 61 h 44"/>
                    <a:gd name="T16" fmla="*/ 136 w 37"/>
                    <a:gd name="T17" fmla="*/ 32 h 44"/>
                    <a:gd name="T18" fmla="*/ 89 w 37"/>
                    <a:gd name="T19" fmla="*/ 22 h 44"/>
                    <a:gd name="T20" fmla="*/ 77 w 37"/>
                    <a:gd name="T21" fmla="*/ 22 h 44"/>
                    <a:gd name="T22" fmla="*/ 56 w 37"/>
                    <a:gd name="T23" fmla="*/ 47 h 44"/>
                    <a:gd name="T24" fmla="*/ 56 w 37"/>
                    <a:gd name="T25" fmla="*/ 61 h 44"/>
                    <a:gd name="T26" fmla="*/ 46 w 37"/>
                    <a:gd name="T27" fmla="*/ 70 h 44"/>
                    <a:gd name="T28" fmla="*/ 33 w 37"/>
                    <a:gd name="T29" fmla="*/ 70 h 44"/>
                    <a:gd name="T30" fmla="*/ 21 w 37"/>
                    <a:gd name="T31" fmla="*/ 61 h 44"/>
                    <a:gd name="T32" fmla="*/ 21 w 37"/>
                    <a:gd name="T33" fmla="*/ 32 h 44"/>
                    <a:gd name="T34" fmla="*/ 56 w 37"/>
                    <a:gd name="T35" fmla="*/ 13 h 44"/>
                    <a:gd name="T36" fmla="*/ 136 w 37"/>
                    <a:gd name="T37" fmla="*/ 13 h 44"/>
                    <a:gd name="T38" fmla="*/ 183 w 37"/>
                    <a:gd name="T39" fmla="*/ 22 h 44"/>
                    <a:gd name="T40" fmla="*/ 196 w 37"/>
                    <a:gd name="T41" fmla="*/ 47 h 44"/>
                    <a:gd name="T42" fmla="*/ 196 w 37"/>
                    <a:gd name="T43" fmla="*/ 135 h 44"/>
                    <a:gd name="T44" fmla="*/ 196 w 37"/>
                    <a:gd name="T45" fmla="*/ 167 h 44"/>
                    <a:gd name="T46" fmla="*/ 196 w 37"/>
                    <a:gd name="T47" fmla="*/ 167 h 44"/>
                    <a:gd name="T48" fmla="*/ 206 w 37"/>
                    <a:gd name="T49" fmla="*/ 176 h 44"/>
                    <a:gd name="T50" fmla="*/ 206 w 37"/>
                    <a:gd name="T51" fmla="*/ 176 h 44"/>
                    <a:gd name="T52" fmla="*/ 239 w 37"/>
                    <a:gd name="T53" fmla="*/ 157 h 44"/>
                    <a:gd name="T54" fmla="*/ 206 w 37"/>
                    <a:gd name="T55" fmla="*/ 185 h 44"/>
                    <a:gd name="T56" fmla="*/ 163 w 37"/>
                    <a:gd name="T57" fmla="*/ 196 h 44"/>
                    <a:gd name="T58" fmla="*/ 150 w 37"/>
                    <a:gd name="T59" fmla="*/ 176 h 44"/>
                    <a:gd name="T60" fmla="*/ 150 w 37"/>
                    <a:gd name="T61" fmla="*/ 157 h 44"/>
                    <a:gd name="T62" fmla="*/ 104 w 37"/>
                    <a:gd name="T63" fmla="*/ 95 h 44"/>
                    <a:gd name="T64" fmla="*/ 77 w 37"/>
                    <a:gd name="T65" fmla="*/ 116 h 44"/>
                    <a:gd name="T66" fmla="*/ 46 w 37"/>
                    <a:gd name="T67" fmla="*/ 135 h 44"/>
                    <a:gd name="T68" fmla="*/ 46 w 37"/>
                    <a:gd name="T69" fmla="*/ 157 h 44"/>
                    <a:gd name="T70" fmla="*/ 77 w 37"/>
                    <a:gd name="T71" fmla="*/ 167 h 44"/>
                    <a:gd name="T72" fmla="*/ 123 w 37"/>
                    <a:gd name="T73" fmla="*/ 167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7"/>
                    <a:gd name="T112" fmla="*/ 0 h 44"/>
                    <a:gd name="T113" fmla="*/ 37 w 37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7" h="44">
                      <a:moveTo>
                        <a:pt x="23" y="37"/>
                      </a:moveTo>
                      <a:lnTo>
                        <a:pt x="16" y="41"/>
                      </a:lnTo>
                      <a:lnTo>
                        <a:pt x="14" y="44"/>
                      </a:lnTo>
                      <a:lnTo>
                        <a:pt x="12" y="44"/>
                      </a:lnTo>
                      <a:lnTo>
                        <a:pt x="9" y="44"/>
                      </a:lnTo>
                      <a:lnTo>
                        <a:pt x="5" y="44"/>
                      </a:lnTo>
                      <a:lnTo>
                        <a:pt x="3" y="41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3" y="26"/>
                      </a:lnTo>
                      <a:lnTo>
                        <a:pt x="7" y="23"/>
                      </a:lnTo>
                      <a:lnTo>
                        <a:pt x="14" y="21"/>
                      </a:lnTo>
                      <a:lnTo>
                        <a:pt x="23" y="16"/>
                      </a:lnTo>
                      <a:lnTo>
                        <a:pt x="23" y="14"/>
                      </a:lnTo>
                      <a:lnTo>
                        <a:pt x="21" y="10"/>
                      </a:lnTo>
                      <a:lnTo>
                        <a:pt x="21" y="7"/>
                      </a:lnTo>
                      <a:lnTo>
                        <a:pt x="19" y="5"/>
                      </a:lnTo>
                      <a:lnTo>
                        <a:pt x="14" y="5"/>
                      </a:lnTo>
                      <a:lnTo>
                        <a:pt x="12" y="5"/>
                      </a:lnTo>
                      <a:lnTo>
                        <a:pt x="9" y="7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3" y="16"/>
                      </a:lnTo>
                      <a:lnTo>
                        <a:pt x="3" y="14"/>
                      </a:lnTo>
                      <a:lnTo>
                        <a:pt x="3" y="12"/>
                      </a:lnTo>
                      <a:lnTo>
                        <a:pt x="3" y="7"/>
                      </a:lnTo>
                      <a:lnTo>
                        <a:pt x="5" y="5"/>
                      </a:lnTo>
                      <a:lnTo>
                        <a:pt x="9" y="3"/>
                      </a:lnTo>
                      <a:lnTo>
                        <a:pt x="16" y="0"/>
                      </a:lnTo>
                      <a:lnTo>
                        <a:pt x="21" y="3"/>
                      </a:lnTo>
                      <a:lnTo>
                        <a:pt x="25" y="3"/>
                      </a:lnTo>
                      <a:lnTo>
                        <a:pt x="28" y="5"/>
                      </a:lnTo>
                      <a:lnTo>
                        <a:pt x="30" y="7"/>
                      </a:lnTo>
                      <a:lnTo>
                        <a:pt x="30" y="10"/>
                      </a:lnTo>
                      <a:lnTo>
                        <a:pt x="30" y="14"/>
                      </a:lnTo>
                      <a:lnTo>
                        <a:pt x="30" y="30"/>
                      </a:lnTo>
                      <a:lnTo>
                        <a:pt x="30" y="35"/>
                      </a:lnTo>
                      <a:lnTo>
                        <a:pt x="30" y="37"/>
                      </a:lnTo>
                      <a:lnTo>
                        <a:pt x="32" y="39"/>
                      </a:lnTo>
                      <a:lnTo>
                        <a:pt x="34" y="37"/>
                      </a:lnTo>
                      <a:lnTo>
                        <a:pt x="37" y="35"/>
                      </a:lnTo>
                      <a:lnTo>
                        <a:pt x="37" y="37"/>
                      </a:lnTo>
                      <a:lnTo>
                        <a:pt x="32" y="41"/>
                      </a:lnTo>
                      <a:lnTo>
                        <a:pt x="28" y="44"/>
                      </a:lnTo>
                      <a:lnTo>
                        <a:pt x="25" y="44"/>
                      </a:lnTo>
                      <a:lnTo>
                        <a:pt x="23" y="41"/>
                      </a:lnTo>
                      <a:lnTo>
                        <a:pt x="23" y="39"/>
                      </a:lnTo>
                      <a:lnTo>
                        <a:pt x="23" y="37"/>
                      </a:lnTo>
                      <a:close/>
                      <a:moveTo>
                        <a:pt x="23" y="35"/>
                      </a:moveTo>
                      <a:lnTo>
                        <a:pt x="23" y="19"/>
                      </a:lnTo>
                      <a:lnTo>
                        <a:pt x="16" y="21"/>
                      </a:lnTo>
                      <a:lnTo>
                        <a:pt x="14" y="23"/>
                      </a:lnTo>
                      <a:lnTo>
                        <a:pt x="12" y="26"/>
                      </a:lnTo>
                      <a:lnTo>
                        <a:pt x="9" y="28"/>
                      </a:lnTo>
                      <a:lnTo>
                        <a:pt x="7" y="30"/>
                      </a:lnTo>
                      <a:lnTo>
                        <a:pt x="7" y="32"/>
                      </a:lnTo>
                      <a:lnTo>
                        <a:pt x="7" y="35"/>
                      </a:lnTo>
                      <a:lnTo>
                        <a:pt x="9" y="37"/>
                      </a:lnTo>
                      <a:lnTo>
                        <a:pt x="12" y="37"/>
                      </a:lnTo>
                      <a:lnTo>
                        <a:pt x="14" y="39"/>
                      </a:lnTo>
                      <a:lnTo>
                        <a:pt x="19" y="37"/>
                      </a:lnTo>
                      <a:lnTo>
                        <a:pt x="23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4" name="Freeform 73"/>
                <p:cNvSpPr>
                  <a:spLocks/>
                </p:cNvSpPr>
                <p:nvPr/>
              </p:nvSpPr>
              <p:spPr bwMode="auto">
                <a:xfrm>
                  <a:off x="3376" y="2018"/>
                  <a:ext cx="41" cy="81"/>
                </a:xfrm>
                <a:custGeom>
                  <a:avLst/>
                  <a:gdLst>
                    <a:gd name="T0" fmla="*/ 84 w 27"/>
                    <a:gd name="T1" fmla="*/ 0 h 55"/>
                    <a:gd name="T2" fmla="*/ 84 w 27"/>
                    <a:gd name="T3" fmla="*/ 68 h 55"/>
                    <a:gd name="T4" fmla="*/ 134 w 27"/>
                    <a:gd name="T5" fmla="*/ 68 h 55"/>
                    <a:gd name="T6" fmla="*/ 134 w 27"/>
                    <a:gd name="T7" fmla="*/ 77 h 55"/>
                    <a:gd name="T8" fmla="*/ 84 w 27"/>
                    <a:gd name="T9" fmla="*/ 77 h 55"/>
                    <a:gd name="T10" fmla="*/ 84 w 27"/>
                    <a:gd name="T11" fmla="*/ 202 h 55"/>
                    <a:gd name="T12" fmla="*/ 84 w 27"/>
                    <a:gd name="T13" fmla="*/ 216 h 55"/>
                    <a:gd name="T14" fmla="*/ 84 w 27"/>
                    <a:gd name="T15" fmla="*/ 228 h 55"/>
                    <a:gd name="T16" fmla="*/ 94 w 27"/>
                    <a:gd name="T17" fmla="*/ 228 h 55"/>
                    <a:gd name="T18" fmla="*/ 94 w 27"/>
                    <a:gd name="T19" fmla="*/ 237 h 55"/>
                    <a:gd name="T20" fmla="*/ 106 w 27"/>
                    <a:gd name="T21" fmla="*/ 237 h 55"/>
                    <a:gd name="T22" fmla="*/ 115 w 27"/>
                    <a:gd name="T23" fmla="*/ 228 h 55"/>
                    <a:gd name="T24" fmla="*/ 115 w 27"/>
                    <a:gd name="T25" fmla="*/ 228 h 55"/>
                    <a:gd name="T26" fmla="*/ 134 w 27"/>
                    <a:gd name="T27" fmla="*/ 216 h 55"/>
                    <a:gd name="T28" fmla="*/ 143 w 27"/>
                    <a:gd name="T29" fmla="*/ 216 h 55"/>
                    <a:gd name="T30" fmla="*/ 134 w 27"/>
                    <a:gd name="T31" fmla="*/ 237 h 55"/>
                    <a:gd name="T32" fmla="*/ 115 w 27"/>
                    <a:gd name="T33" fmla="*/ 244 h 55"/>
                    <a:gd name="T34" fmla="*/ 94 w 27"/>
                    <a:gd name="T35" fmla="*/ 258 h 55"/>
                    <a:gd name="T36" fmla="*/ 84 w 27"/>
                    <a:gd name="T37" fmla="*/ 258 h 55"/>
                    <a:gd name="T38" fmla="*/ 70 w 27"/>
                    <a:gd name="T39" fmla="*/ 258 h 55"/>
                    <a:gd name="T40" fmla="*/ 59 w 27"/>
                    <a:gd name="T41" fmla="*/ 258 h 55"/>
                    <a:gd name="T42" fmla="*/ 49 w 27"/>
                    <a:gd name="T43" fmla="*/ 244 h 55"/>
                    <a:gd name="T44" fmla="*/ 49 w 27"/>
                    <a:gd name="T45" fmla="*/ 237 h 55"/>
                    <a:gd name="T46" fmla="*/ 39 w 27"/>
                    <a:gd name="T47" fmla="*/ 228 h 55"/>
                    <a:gd name="T48" fmla="*/ 39 w 27"/>
                    <a:gd name="T49" fmla="*/ 202 h 55"/>
                    <a:gd name="T50" fmla="*/ 39 w 27"/>
                    <a:gd name="T51" fmla="*/ 77 h 55"/>
                    <a:gd name="T52" fmla="*/ 0 w 27"/>
                    <a:gd name="T53" fmla="*/ 77 h 55"/>
                    <a:gd name="T54" fmla="*/ 0 w 27"/>
                    <a:gd name="T55" fmla="*/ 68 h 55"/>
                    <a:gd name="T56" fmla="*/ 12 w 27"/>
                    <a:gd name="T57" fmla="*/ 68 h 55"/>
                    <a:gd name="T58" fmla="*/ 39 w 27"/>
                    <a:gd name="T59" fmla="*/ 52 h 55"/>
                    <a:gd name="T60" fmla="*/ 49 w 27"/>
                    <a:gd name="T61" fmla="*/ 41 h 55"/>
                    <a:gd name="T62" fmla="*/ 59 w 27"/>
                    <a:gd name="T63" fmla="*/ 32 h 55"/>
                    <a:gd name="T64" fmla="*/ 59 w 27"/>
                    <a:gd name="T65" fmla="*/ 22 h 55"/>
                    <a:gd name="T66" fmla="*/ 70 w 27"/>
                    <a:gd name="T67" fmla="*/ 0 h 55"/>
                    <a:gd name="T68" fmla="*/ 84 w 27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7"/>
                    <a:gd name="T106" fmla="*/ 0 h 55"/>
                    <a:gd name="T107" fmla="*/ 27 w 27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7" h="55">
                      <a:moveTo>
                        <a:pt x="16" y="0"/>
                      </a:moveTo>
                      <a:lnTo>
                        <a:pt x="16" y="14"/>
                      </a:lnTo>
                      <a:lnTo>
                        <a:pt x="25" y="14"/>
                      </a:lnTo>
                      <a:lnTo>
                        <a:pt x="25" y="16"/>
                      </a:lnTo>
                      <a:lnTo>
                        <a:pt x="16" y="16"/>
                      </a:lnTo>
                      <a:lnTo>
                        <a:pt x="16" y="43"/>
                      </a:lnTo>
                      <a:lnTo>
                        <a:pt x="16" y="46"/>
                      </a:lnTo>
                      <a:lnTo>
                        <a:pt x="16" y="48"/>
                      </a:lnTo>
                      <a:lnTo>
                        <a:pt x="18" y="48"/>
                      </a:lnTo>
                      <a:lnTo>
                        <a:pt x="18" y="50"/>
                      </a:lnTo>
                      <a:lnTo>
                        <a:pt x="20" y="50"/>
                      </a:lnTo>
                      <a:lnTo>
                        <a:pt x="22" y="48"/>
                      </a:lnTo>
                      <a:lnTo>
                        <a:pt x="25" y="46"/>
                      </a:lnTo>
                      <a:lnTo>
                        <a:pt x="27" y="46"/>
                      </a:lnTo>
                      <a:lnTo>
                        <a:pt x="25" y="50"/>
                      </a:lnTo>
                      <a:lnTo>
                        <a:pt x="22" y="52"/>
                      </a:lnTo>
                      <a:lnTo>
                        <a:pt x="18" y="55"/>
                      </a:lnTo>
                      <a:lnTo>
                        <a:pt x="16" y="55"/>
                      </a:lnTo>
                      <a:lnTo>
                        <a:pt x="13" y="55"/>
                      </a:lnTo>
                      <a:lnTo>
                        <a:pt x="11" y="55"/>
                      </a:lnTo>
                      <a:lnTo>
                        <a:pt x="9" y="52"/>
                      </a:lnTo>
                      <a:lnTo>
                        <a:pt x="9" y="50"/>
                      </a:lnTo>
                      <a:lnTo>
                        <a:pt x="7" y="48"/>
                      </a:lnTo>
                      <a:lnTo>
                        <a:pt x="7" y="43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7" y="11"/>
                      </a:lnTo>
                      <a:lnTo>
                        <a:pt x="9" y="9"/>
                      </a:lnTo>
                      <a:lnTo>
                        <a:pt x="11" y="7"/>
                      </a:lnTo>
                      <a:lnTo>
                        <a:pt x="11" y="5"/>
                      </a:lnTo>
                      <a:lnTo>
                        <a:pt x="13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5" name="Freeform 74"/>
                <p:cNvSpPr>
                  <a:spLocks noEditPoints="1"/>
                </p:cNvSpPr>
                <p:nvPr/>
              </p:nvSpPr>
              <p:spPr bwMode="auto">
                <a:xfrm>
                  <a:off x="4181" y="2008"/>
                  <a:ext cx="83" cy="91"/>
                </a:xfrm>
                <a:custGeom>
                  <a:avLst/>
                  <a:gdLst>
                    <a:gd name="T0" fmla="*/ 277 w 53"/>
                    <a:gd name="T1" fmla="*/ 148 h 62"/>
                    <a:gd name="T2" fmla="*/ 319 w 53"/>
                    <a:gd name="T3" fmla="*/ 181 h 62"/>
                    <a:gd name="T4" fmla="*/ 319 w 53"/>
                    <a:gd name="T5" fmla="*/ 222 h 62"/>
                    <a:gd name="T6" fmla="*/ 287 w 53"/>
                    <a:gd name="T7" fmla="*/ 266 h 62"/>
                    <a:gd name="T8" fmla="*/ 224 w 53"/>
                    <a:gd name="T9" fmla="*/ 289 h 62"/>
                    <a:gd name="T10" fmla="*/ 0 w 53"/>
                    <a:gd name="T11" fmla="*/ 289 h 62"/>
                    <a:gd name="T12" fmla="*/ 20 w 53"/>
                    <a:gd name="T13" fmla="*/ 276 h 62"/>
                    <a:gd name="T14" fmla="*/ 42 w 53"/>
                    <a:gd name="T15" fmla="*/ 266 h 62"/>
                    <a:gd name="T16" fmla="*/ 42 w 53"/>
                    <a:gd name="T17" fmla="*/ 230 h 62"/>
                    <a:gd name="T18" fmla="*/ 42 w 53"/>
                    <a:gd name="T19" fmla="*/ 32 h 62"/>
                    <a:gd name="T20" fmla="*/ 31 w 53"/>
                    <a:gd name="T21" fmla="*/ 13 h 62"/>
                    <a:gd name="T22" fmla="*/ 0 w 53"/>
                    <a:gd name="T23" fmla="*/ 0 h 62"/>
                    <a:gd name="T24" fmla="*/ 157 w 53"/>
                    <a:gd name="T25" fmla="*/ 0 h 62"/>
                    <a:gd name="T26" fmla="*/ 224 w 53"/>
                    <a:gd name="T27" fmla="*/ 13 h 62"/>
                    <a:gd name="T28" fmla="*/ 287 w 53"/>
                    <a:gd name="T29" fmla="*/ 32 h 62"/>
                    <a:gd name="T30" fmla="*/ 307 w 53"/>
                    <a:gd name="T31" fmla="*/ 73 h 62"/>
                    <a:gd name="T32" fmla="*/ 287 w 53"/>
                    <a:gd name="T33" fmla="*/ 116 h 62"/>
                    <a:gd name="T34" fmla="*/ 235 w 53"/>
                    <a:gd name="T35" fmla="*/ 139 h 62"/>
                    <a:gd name="T36" fmla="*/ 116 w 53"/>
                    <a:gd name="T37" fmla="*/ 129 h 62"/>
                    <a:gd name="T38" fmla="*/ 138 w 53"/>
                    <a:gd name="T39" fmla="*/ 139 h 62"/>
                    <a:gd name="T40" fmla="*/ 182 w 53"/>
                    <a:gd name="T41" fmla="*/ 129 h 62"/>
                    <a:gd name="T42" fmla="*/ 224 w 53"/>
                    <a:gd name="T43" fmla="*/ 116 h 62"/>
                    <a:gd name="T44" fmla="*/ 235 w 53"/>
                    <a:gd name="T45" fmla="*/ 100 h 62"/>
                    <a:gd name="T46" fmla="*/ 235 w 53"/>
                    <a:gd name="T47" fmla="*/ 56 h 62"/>
                    <a:gd name="T48" fmla="*/ 191 w 53"/>
                    <a:gd name="T49" fmla="*/ 22 h 62"/>
                    <a:gd name="T50" fmla="*/ 127 w 53"/>
                    <a:gd name="T51" fmla="*/ 13 h 62"/>
                    <a:gd name="T52" fmla="*/ 96 w 53"/>
                    <a:gd name="T53" fmla="*/ 129 h 62"/>
                    <a:gd name="T54" fmla="*/ 127 w 53"/>
                    <a:gd name="T55" fmla="*/ 266 h 62"/>
                    <a:gd name="T56" fmla="*/ 211 w 53"/>
                    <a:gd name="T57" fmla="*/ 266 h 62"/>
                    <a:gd name="T58" fmla="*/ 246 w 53"/>
                    <a:gd name="T59" fmla="*/ 230 h 62"/>
                    <a:gd name="T60" fmla="*/ 265 w 53"/>
                    <a:gd name="T61" fmla="*/ 189 h 62"/>
                    <a:gd name="T62" fmla="*/ 235 w 53"/>
                    <a:gd name="T63" fmla="*/ 170 h 62"/>
                    <a:gd name="T64" fmla="*/ 182 w 53"/>
                    <a:gd name="T65" fmla="*/ 148 h 62"/>
                    <a:gd name="T66" fmla="*/ 138 w 53"/>
                    <a:gd name="T67" fmla="*/ 148 h 62"/>
                    <a:gd name="T68" fmla="*/ 116 w 53"/>
                    <a:gd name="T69" fmla="*/ 148 h 62"/>
                    <a:gd name="T70" fmla="*/ 96 w 53"/>
                    <a:gd name="T71" fmla="*/ 266 h 62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3"/>
                    <a:gd name="T109" fmla="*/ 0 h 62"/>
                    <a:gd name="T110" fmla="*/ 53 w 53"/>
                    <a:gd name="T111" fmla="*/ 62 h 62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3" h="62">
                      <a:moveTo>
                        <a:pt x="39" y="30"/>
                      </a:moveTo>
                      <a:lnTo>
                        <a:pt x="46" y="32"/>
                      </a:lnTo>
                      <a:lnTo>
                        <a:pt x="51" y="34"/>
                      </a:lnTo>
                      <a:lnTo>
                        <a:pt x="53" y="39"/>
                      </a:lnTo>
                      <a:lnTo>
                        <a:pt x="53" y="46"/>
                      </a:lnTo>
                      <a:lnTo>
                        <a:pt x="53" y="48"/>
                      </a:lnTo>
                      <a:lnTo>
                        <a:pt x="51" y="53"/>
                      </a:lnTo>
                      <a:lnTo>
                        <a:pt x="48" y="57"/>
                      </a:lnTo>
                      <a:lnTo>
                        <a:pt x="44" y="59"/>
                      </a:lnTo>
                      <a:lnTo>
                        <a:pt x="37" y="62"/>
                      </a:lnTo>
                      <a:lnTo>
                        <a:pt x="28" y="62"/>
                      </a:lnTo>
                      <a:lnTo>
                        <a:pt x="0" y="62"/>
                      </a:lnTo>
                      <a:lnTo>
                        <a:pt x="0" y="59"/>
                      </a:lnTo>
                      <a:lnTo>
                        <a:pt x="3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7" y="50"/>
                      </a:lnTo>
                      <a:lnTo>
                        <a:pt x="7" y="12"/>
                      </a:lnTo>
                      <a:lnTo>
                        <a:pt x="7" y="7"/>
                      </a:lnTo>
                      <a:lnTo>
                        <a:pt x="7" y="3"/>
                      </a:lnTo>
                      <a:lnTo>
                        <a:pt x="5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32" y="0"/>
                      </a:lnTo>
                      <a:lnTo>
                        <a:pt x="37" y="3"/>
                      </a:lnTo>
                      <a:lnTo>
                        <a:pt x="44" y="5"/>
                      </a:lnTo>
                      <a:lnTo>
                        <a:pt x="48" y="7"/>
                      </a:lnTo>
                      <a:lnTo>
                        <a:pt x="51" y="12"/>
                      </a:lnTo>
                      <a:lnTo>
                        <a:pt x="51" y="16"/>
                      </a:lnTo>
                      <a:lnTo>
                        <a:pt x="51" y="21"/>
                      </a:lnTo>
                      <a:lnTo>
                        <a:pt x="48" y="25"/>
                      </a:lnTo>
                      <a:lnTo>
                        <a:pt x="44" y="28"/>
                      </a:lnTo>
                      <a:lnTo>
                        <a:pt x="39" y="30"/>
                      </a:lnTo>
                      <a:close/>
                      <a:moveTo>
                        <a:pt x="16" y="28"/>
                      </a:moveTo>
                      <a:lnTo>
                        <a:pt x="19" y="28"/>
                      </a:lnTo>
                      <a:lnTo>
                        <a:pt x="21" y="28"/>
                      </a:lnTo>
                      <a:lnTo>
                        <a:pt x="23" y="30"/>
                      </a:lnTo>
                      <a:lnTo>
                        <a:pt x="26" y="30"/>
                      </a:lnTo>
                      <a:lnTo>
                        <a:pt x="30" y="28"/>
                      </a:lnTo>
                      <a:lnTo>
                        <a:pt x="35" y="28"/>
                      </a:lnTo>
                      <a:lnTo>
                        <a:pt x="37" y="25"/>
                      </a:lnTo>
                      <a:lnTo>
                        <a:pt x="39" y="23"/>
                      </a:lnTo>
                      <a:lnTo>
                        <a:pt x="39" y="21"/>
                      </a:lnTo>
                      <a:lnTo>
                        <a:pt x="41" y="16"/>
                      </a:lnTo>
                      <a:lnTo>
                        <a:pt x="39" y="12"/>
                      </a:lnTo>
                      <a:lnTo>
                        <a:pt x="37" y="7"/>
                      </a:lnTo>
                      <a:lnTo>
                        <a:pt x="32" y="5"/>
                      </a:lnTo>
                      <a:lnTo>
                        <a:pt x="26" y="3"/>
                      </a:lnTo>
                      <a:lnTo>
                        <a:pt x="21" y="3"/>
                      </a:lnTo>
                      <a:lnTo>
                        <a:pt x="16" y="5"/>
                      </a:lnTo>
                      <a:lnTo>
                        <a:pt x="16" y="28"/>
                      </a:lnTo>
                      <a:close/>
                      <a:moveTo>
                        <a:pt x="16" y="57"/>
                      </a:moveTo>
                      <a:lnTo>
                        <a:pt x="21" y="57"/>
                      </a:lnTo>
                      <a:lnTo>
                        <a:pt x="28" y="57"/>
                      </a:lnTo>
                      <a:lnTo>
                        <a:pt x="35" y="57"/>
                      </a:lnTo>
                      <a:lnTo>
                        <a:pt x="39" y="55"/>
                      </a:lnTo>
                      <a:lnTo>
                        <a:pt x="41" y="50"/>
                      </a:lnTo>
                      <a:lnTo>
                        <a:pt x="44" y="46"/>
                      </a:lnTo>
                      <a:lnTo>
                        <a:pt x="44" y="41"/>
                      </a:lnTo>
                      <a:lnTo>
                        <a:pt x="41" y="39"/>
                      </a:lnTo>
                      <a:lnTo>
                        <a:pt x="39" y="37"/>
                      </a:lnTo>
                      <a:lnTo>
                        <a:pt x="35" y="34"/>
                      </a:lnTo>
                      <a:lnTo>
                        <a:pt x="30" y="32"/>
                      </a:lnTo>
                      <a:lnTo>
                        <a:pt x="26" y="32"/>
                      </a:lnTo>
                      <a:lnTo>
                        <a:pt x="23" y="32"/>
                      </a:lnTo>
                      <a:lnTo>
                        <a:pt x="21" y="32"/>
                      </a:lnTo>
                      <a:lnTo>
                        <a:pt x="19" y="32"/>
                      </a:lnTo>
                      <a:lnTo>
                        <a:pt x="16" y="32"/>
                      </a:lnTo>
                      <a:lnTo>
                        <a:pt x="16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6" name="Freeform 75"/>
                <p:cNvSpPr>
                  <a:spLocks noEditPoints="1"/>
                </p:cNvSpPr>
                <p:nvPr/>
              </p:nvSpPr>
              <p:spPr bwMode="auto">
                <a:xfrm>
                  <a:off x="4279" y="2035"/>
                  <a:ext cx="61" cy="64"/>
                </a:xfrm>
                <a:custGeom>
                  <a:avLst/>
                  <a:gdLst>
                    <a:gd name="T0" fmla="*/ 117 w 39"/>
                    <a:gd name="T1" fmla="*/ 0 h 44"/>
                    <a:gd name="T2" fmla="*/ 149 w 39"/>
                    <a:gd name="T3" fmla="*/ 13 h 44"/>
                    <a:gd name="T4" fmla="*/ 181 w 39"/>
                    <a:gd name="T5" fmla="*/ 22 h 44"/>
                    <a:gd name="T6" fmla="*/ 203 w 39"/>
                    <a:gd name="T7" fmla="*/ 32 h 44"/>
                    <a:gd name="T8" fmla="*/ 233 w 39"/>
                    <a:gd name="T9" fmla="*/ 61 h 44"/>
                    <a:gd name="T10" fmla="*/ 233 w 39"/>
                    <a:gd name="T11" fmla="*/ 95 h 44"/>
                    <a:gd name="T12" fmla="*/ 233 w 39"/>
                    <a:gd name="T13" fmla="*/ 127 h 44"/>
                    <a:gd name="T14" fmla="*/ 216 w 39"/>
                    <a:gd name="T15" fmla="*/ 144 h 44"/>
                    <a:gd name="T16" fmla="*/ 203 w 39"/>
                    <a:gd name="T17" fmla="*/ 167 h 44"/>
                    <a:gd name="T18" fmla="*/ 181 w 39"/>
                    <a:gd name="T19" fmla="*/ 185 h 44"/>
                    <a:gd name="T20" fmla="*/ 149 w 39"/>
                    <a:gd name="T21" fmla="*/ 196 h 44"/>
                    <a:gd name="T22" fmla="*/ 117 w 39"/>
                    <a:gd name="T23" fmla="*/ 196 h 44"/>
                    <a:gd name="T24" fmla="*/ 83 w 39"/>
                    <a:gd name="T25" fmla="*/ 196 h 44"/>
                    <a:gd name="T26" fmla="*/ 53 w 39"/>
                    <a:gd name="T27" fmla="*/ 185 h 44"/>
                    <a:gd name="T28" fmla="*/ 31 w 39"/>
                    <a:gd name="T29" fmla="*/ 167 h 44"/>
                    <a:gd name="T30" fmla="*/ 13 w 39"/>
                    <a:gd name="T31" fmla="*/ 135 h 44"/>
                    <a:gd name="T32" fmla="*/ 0 w 39"/>
                    <a:gd name="T33" fmla="*/ 102 h 44"/>
                    <a:gd name="T34" fmla="*/ 0 w 39"/>
                    <a:gd name="T35" fmla="*/ 70 h 44"/>
                    <a:gd name="T36" fmla="*/ 13 w 39"/>
                    <a:gd name="T37" fmla="*/ 52 h 44"/>
                    <a:gd name="T38" fmla="*/ 42 w 39"/>
                    <a:gd name="T39" fmla="*/ 32 h 44"/>
                    <a:gd name="T40" fmla="*/ 66 w 39"/>
                    <a:gd name="T41" fmla="*/ 22 h 44"/>
                    <a:gd name="T42" fmla="*/ 95 w 39"/>
                    <a:gd name="T43" fmla="*/ 13 h 44"/>
                    <a:gd name="T44" fmla="*/ 117 w 39"/>
                    <a:gd name="T45" fmla="*/ 0 h 44"/>
                    <a:gd name="T46" fmla="*/ 108 w 39"/>
                    <a:gd name="T47" fmla="*/ 22 h 44"/>
                    <a:gd name="T48" fmla="*/ 95 w 39"/>
                    <a:gd name="T49" fmla="*/ 22 h 44"/>
                    <a:gd name="T50" fmla="*/ 83 w 39"/>
                    <a:gd name="T51" fmla="*/ 22 h 44"/>
                    <a:gd name="T52" fmla="*/ 66 w 39"/>
                    <a:gd name="T53" fmla="*/ 32 h 44"/>
                    <a:gd name="T54" fmla="*/ 53 w 39"/>
                    <a:gd name="T55" fmla="*/ 47 h 44"/>
                    <a:gd name="T56" fmla="*/ 53 w 39"/>
                    <a:gd name="T57" fmla="*/ 61 h 44"/>
                    <a:gd name="T58" fmla="*/ 53 w 39"/>
                    <a:gd name="T59" fmla="*/ 87 h 44"/>
                    <a:gd name="T60" fmla="*/ 53 w 39"/>
                    <a:gd name="T61" fmla="*/ 127 h 44"/>
                    <a:gd name="T62" fmla="*/ 66 w 39"/>
                    <a:gd name="T63" fmla="*/ 157 h 44"/>
                    <a:gd name="T64" fmla="*/ 95 w 39"/>
                    <a:gd name="T65" fmla="*/ 176 h 44"/>
                    <a:gd name="T66" fmla="*/ 117 w 39"/>
                    <a:gd name="T67" fmla="*/ 185 h 44"/>
                    <a:gd name="T68" fmla="*/ 149 w 39"/>
                    <a:gd name="T69" fmla="*/ 176 h 44"/>
                    <a:gd name="T70" fmla="*/ 181 w 39"/>
                    <a:gd name="T71" fmla="*/ 167 h 44"/>
                    <a:gd name="T72" fmla="*/ 191 w 39"/>
                    <a:gd name="T73" fmla="*/ 144 h 44"/>
                    <a:gd name="T74" fmla="*/ 191 w 39"/>
                    <a:gd name="T75" fmla="*/ 116 h 44"/>
                    <a:gd name="T76" fmla="*/ 191 w 39"/>
                    <a:gd name="T77" fmla="*/ 87 h 44"/>
                    <a:gd name="T78" fmla="*/ 181 w 39"/>
                    <a:gd name="T79" fmla="*/ 61 h 44"/>
                    <a:gd name="T80" fmla="*/ 161 w 39"/>
                    <a:gd name="T81" fmla="*/ 47 h 44"/>
                    <a:gd name="T82" fmla="*/ 138 w 39"/>
                    <a:gd name="T83" fmla="*/ 22 h 44"/>
                    <a:gd name="T84" fmla="*/ 108 w 39"/>
                    <a:gd name="T85" fmla="*/ 22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4"/>
                    <a:gd name="T131" fmla="*/ 39 w 39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4">
                      <a:moveTo>
                        <a:pt x="20" y="0"/>
                      </a:moveTo>
                      <a:lnTo>
                        <a:pt x="25" y="3"/>
                      </a:lnTo>
                      <a:lnTo>
                        <a:pt x="30" y="5"/>
                      </a:lnTo>
                      <a:lnTo>
                        <a:pt x="34" y="7"/>
                      </a:lnTo>
                      <a:lnTo>
                        <a:pt x="39" y="14"/>
                      </a:lnTo>
                      <a:lnTo>
                        <a:pt x="39" y="21"/>
                      </a:lnTo>
                      <a:lnTo>
                        <a:pt x="39" y="28"/>
                      </a:lnTo>
                      <a:lnTo>
                        <a:pt x="36" y="32"/>
                      </a:lnTo>
                      <a:lnTo>
                        <a:pt x="34" y="37"/>
                      </a:lnTo>
                      <a:lnTo>
                        <a:pt x="30" y="41"/>
                      </a:lnTo>
                      <a:lnTo>
                        <a:pt x="25" y="44"/>
                      </a:lnTo>
                      <a:lnTo>
                        <a:pt x="20" y="44"/>
                      </a:lnTo>
                      <a:lnTo>
                        <a:pt x="14" y="44"/>
                      </a:lnTo>
                      <a:lnTo>
                        <a:pt x="9" y="41"/>
                      </a:lnTo>
                      <a:lnTo>
                        <a:pt x="5" y="37"/>
                      </a:lnTo>
                      <a:lnTo>
                        <a:pt x="2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7" y="7"/>
                      </a:lnTo>
                      <a:lnTo>
                        <a:pt x="11" y="5"/>
                      </a:lnTo>
                      <a:lnTo>
                        <a:pt x="16" y="3"/>
                      </a:lnTo>
                      <a:lnTo>
                        <a:pt x="20" y="0"/>
                      </a:lnTo>
                      <a:close/>
                      <a:moveTo>
                        <a:pt x="18" y="5"/>
                      </a:move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1" y="7"/>
                      </a:lnTo>
                      <a:lnTo>
                        <a:pt x="9" y="10"/>
                      </a:lnTo>
                      <a:lnTo>
                        <a:pt x="9" y="14"/>
                      </a:lnTo>
                      <a:lnTo>
                        <a:pt x="9" y="19"/>
                      </a:lnTo>
                      <a:lnTo>
                        <a:pt x="9" y="28"/>
                      </a:lnTo>
                      <a:lnTo>
                        <a:pt x="11" y="35"/>
                      </a:lnTo>
                      <a:lnTo>
                        <a:pt x="16" y="39"/>
                      </a:lnTo>
                      <a:lnTo>
                        <a:pt x="20" y="41"/>
                      </a:lnTo>
                      <a:lnTo>
                        <a:pt x="25" y="39"/>
                      </a:lnTo>
                      <a:lnTo>
                        <a:pt x="30" y="37"/>
                      </a:lnTo>
                      <a:lnTo>
                        <a:pt x="32" y="32"/>
                      </a:lnTo>
                      <a:lnTo>
                        <a:pt x="32" y="26"/>
                      </a:lnTo>
                      <a:lnTo>
                        <a:pt x="32" y="19"/>
                      </a:lnTo>
                      <a:lnTo>
                        <a:pt x="30" y="14"/>
                      </a:lnTo>
                      <a:lnTo>
                        <a:pt x="27" y="10"/>
                      </a:lnTo>
                      <a:lnTo>
                        <a:pt x="23" y="5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7" name="Freeform 76"/>
                <p:cNvSpPr>
                  <a:spLocks noEditPoints="1"/>
                </p:cNvSpPr>
                <p:nvPr/>
              </p:nvSpPr>
              <p:spPr bwMode="auto">
                <a:xfrm>
                  <a:off x="4350" y="2035"/>
                  <a:ext cx="60" cy="64"/>
                </a:xfrm>
                <a:custGeom>
                  <a:avLst/>
                  <a:gdLst>
                    <a:gd name="T0" fmla="*/ 128 w 38"/>
                    <a:gd name="T1" fmla="*/ 0 h 44"/>
                    <a:gd name="T2" fmla="*/ 155 w 38"/>
                    <a:gd name="T3" fmla="*/ 13 h 44"/>
                    <a:gd name="T4" fmla="*/ 182 w 38"/>
                    <a:gd name="T5" fmla="*/ 22 h 44"/>
                    <a:gd name="T6" fmla="*/ 212 w 38"/>
                    <a:gd name="T7" fmla="*/ 32 h 44"/>
                    <a:gd name="T8" fmla="*/ 237 w 38"/>
                    <a:gd name="T9" fmla="*/ 61 h 44"/>
                    <a:gd name="T10" fmla="*/ 237 w 38"/>
                    <a:gd name="T11" fmla="*/ 95 h 44"/>
                    <a:gd name="T12" fmla="*/ 237 w 38"/>
                    <a:gd name="T13" fmla="*/ 127 h 44"/>
                    <a:gd name="T14" fmla="*/ 224 w 38"/>
                    <a:gd name="T15" fmla="*/ 144 h 44"/>
                    <a:gd name="T16" fmla="*/ 212 w 38"/>
                    <a:gd name="T17" fmla="*/ 167 h 44"/>
                    <a:gd name="T18" fmla="*/ 182 w 38"/>
                    <a:gd name="T19" fmla="*/ 185 h 44"/>
                    <a:gd name="T20" fmla="*/ 155 w 38"/>
                    <a:gd name="T21" fmla="*/ 196 h 44"/>
                    <a:gd name="T22" fmla="*/ 128 w 38"/>
                    <a:gd name="T23" fmla="*/ 196 h 44"/>
                    <a:gd name="T24" fmla="*/ 82 w 38"/>
                    <a:gd name="T25" fmla="*/ 196 h 44"/>
                    <a:gd name="T26" fmla="*/ 55 w 38"/>
                    <a:gd name="T27" fmla="*/ 185 h 44"/>
                    <a:gd name="T28" fmla="*/ 22 w 38"/>
                    <a:gd name="T29" fmla="*/ 167 h 44"/>
                    <a:gd name="T30" fmla="*/ 13 w 38"/>
                    <a:gd name="T31" fmla="*/ 135 h 44"/>
                    <a:gd name="T32" fmla="*/ 0 w 38"/>
                    <a:gd name="T33" fmla="*/ 102 h 44"/>
                    <a:gd name="T34" fmla="*/ 0 w 38"/>
                    <a:gd name="T35" fmla="*/ 70 h 44"/>
                    <a:gd name="T36" fmla="*/ 13 w 38"/>
                    <a:gd name="T37" fmla="*/ 52 h 44"/>
                    <a:gd name="T38" fmla="*/ 35 w 38"/>
                    <a:gd name="T39" fmla="*/ 32 h 44"/>
                    <a:gd name="T40" fmla="*/ 68 w 38"/>
                    <a:gd name="T41" fmla="*/ 22 h 44"/>
                    <a:gd name="T42" fmla="*/ 95 w 38"/>
                    <a:gd name="T43" fmla="*/ 13 h 44"/>
                    <a:gd name="T44" fmla="*/ 128 w 38"/>
                    <a:gd name="T45" fmla="*/ 0 h 44"/>
                    <a:gd name="T46" fmla="*/ 109 w 38"/>
                    <a:gd name="T47" fmla="*/ 22 h 44"/>
                    <a:gd name="T48" fmla="*/ 95 w 38"/>
                    <a:gd name="T49" fmla="*/ 22 h 44"/>
                    <a:gd name="T50" fmla="*/ 82 w 38"/>
                    <a:gd name="T51" fmla="*/ 22 h 44"/>
                    <a:gd name="T52" fmla="*/ 68 w 38"/>
                    <a:gd name="T53" fmla="*/ 32 h 44"/>
                    <a:gd name="T54" fmla="*/ 55 w 38"/>
                    <a:gd name="T55" fmla="*/ 47 h 44"/>
                    <a:gd name="T56" fmla="*/ 55 w 38"/>
                    <a:gd name="T57" fmla="*/ 61 h 44"/>
                    <a:gd name="T58" fmla="*/ 55 w 38"/>
                    <a:gd name="T59" fmla="*/ 87 h 44"/>
                    <a:gd name="T60" fmla="*/ 55 w 38"/>
                    <a:gd name="T61" fmla="*/ 127 h 44"/>
                    <a:gd name="T62" fmla="*/ 68 w 38"/>
                    <a:gd name="T63" fmla="*/ 157 h 44"/>
                    <a:gd name="T64" fmla="*/ 95 w 38"/>
                    <a:gd name="T65" fmla="*/ 176 h 44"/>
                    <a:gd name="T66" fmla="*/ 128 w 38"/>
                    <a:gd name="T67" fmla="*/ 185 h 44"/>
                    <a:gd name="T68" fmla="*/ 155 w 38"/>
                    <a:gd name="T69" fmla="*/ 176 h 44"/>
                    <a:gd name="T70" fmla="*/ 182 w 38"/>
                    <a:gd name="T71" fmla="*/ 167 h 44"/>
                    <a:gd name="T72" fmla="*/ 193 w 38"/>
                    <a:gd name="T73" fmla="*/ 144 h 44"/>
                    <a:gd name="T74" fmla="*/ 193 w 38"/>
                    <a:gd name="T75" fmla="*/ 116 h 44"/>
                    <a:gd name="T76" fmla="*/ 193 w 38"/>
                    <a:gd name="T77" fmla="*/ 87 h 44"/>
                    <a:gd name="T78" fmla="*/ 182 w 38"/>
                    <a:gd name="T79" fmla="*/ 61 h 44"/>
                    <a:gd name="T80" fmla="*/ 169 w 38"/>
                    <a:gd name="T81" fmla="*/ 47 h 44"/>
                    <a:gd name="T82" fmla="*/ 137 w 38"/>
                    <a:gd name="T83" fmla="*/ 22 h 44"/>
                    <a:gd name="T84" fmla="*/ 109 w 38"/>
                    <a:gd name="T85" fmla="*/ 22 h 4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8"/>
                    <a:gd name="T130" fmla="*/ 0 h 44"/>
                    <a:gd name="T131" fmla="*/ 38 w 38"/>
                    <a:gd name="T132" fmla="*/ 44 h 4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8" h="44">
                      <a:moveTo>
                        <a:pt x="20" y="0"/>
                      </a:moveTo>
                      <a:lnTo>
                        <a:pt x="25" y="3"/>
                      </a:lnTo>
                      <a:lnTo>
                        <a:pt x="29" y="5"/>
                      </a:lnTo>
                      <a:lnTo>
                        <a:pt x="34" y="7"/>
                      </a:lnTo>
                      <a:lnTo>
                        <a:pt x="38" y="14"/>
                      </a:lnTo>
                      <a:lnTo>
                        <a:pt x="38" y="21"/>
                      </a:lnTo>
                      <a:lnTo>
                        <a:pt x="38" y="28"/>
                      </a:lnTo>
                      <a:lnTo>
                        <a:pt x="36" y="32"/>
                      </a:lnTo>
                      <a:lnTo>
                        <a:pt x="34" y="37"/>
                      </a:lnTo>
                      <a:lnTo>
                        <a:pt x="29" y="41"/>
                      </a:lnTo>
                      <a:lnTo>
                        <a:pt x="25" y="44"/>
                      </a:lnTo>
                      <a:lnTo>
                        <a:pt x="20" y="44"/>
                      </a:lnTo>
                      <a:lnTo>
                        <a:pt x="13" y="44"/>
                      </a:lnTo>
                      <a:lnTo>
                        <a:pt x="9" y="41"/>
                      </a:lnTo>
                      <a:lnTo>
                        <a:pt x="4" y="37"/>
                      </a:lnTo>
                      <a:lnTo>
                        <a:pt x="2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6" y="7"/>
                      </a:lnTo>
                      <a:lnTo>
                        <a:pt x="11" y="5"/>
                      </a:lnTo>
                      <a:lnTo>
                        <a:pt x="15" y="3"/>
                      </a:lnTo>
                      <a:lnTo>
                        <a:pt x="20" y="0"/>
                      </a:lnTo>
                      <a:close/>
                      <a:moveTo>
                        <a:pt x="18" y="5"/>
                      </a:move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1" y="7"/>
                      </a:lnTo>
                      <a:lnTo>
                        <a:pt x="9" y="10"/>
                      </a:lnTo>
                      <a:lnTo>
                        <a:pt x="9" y="14"/>
                      </a:lnTo>
                      <a:lnTo>
                        <a:pt x="9" y="19"/>
                      </a:lnTo>
                      <a:lnTo>
                        <a:pt x="9" y="28"/>
                      </a:lnTo>
                      <a:lnTo>
                        <a:pt x="11" y="35"/>
                      </a:lnTo>
                      <a:lnTo>
                        <a:pt x="15" y="39"/>
                      </a:lnTo>
                      <a:lnTo>
                        <a:pt x="20" y="41"/>
                      </a:lnTo>
                      <a:lnTo>
                        <a:pt x="25" y="39"/>
                      </a:lnTo>
                      <a:lnTo>
                        <a:pt x="29" y="37"/>
                      </a:lnTo>
                      <a:lnTo>
                        <a:pt x="31" y="32"/>
                      </a:lnTo>
                      <a:lnTo>
                        <a:pt x="31" y="26"/>
                      </a:lnTo>
                      <a:lnTo>
                        <a:pt x="31" y="19"/>
                      </a:lnTo>
                      <a:lnTo>
                        <a:pt x="29" y="14"/>
                      </a:lnTo>
                      <a:lnTo>
                        <a:pt x="27" y="10"/>
                      </a:lnTo>
                      <a:lnTo>
                        <a:pt x="22" y="5"/>
                      </a:lnTo>
                      <a:lnTo>
                        <a:pt x="18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8" name="Freeform 77"/>
                <p:cNvSpPr>
                  <a:spLocks/>
                </p:cNvSpPr>
                <p:nvPr/>
              </p:nvSpPr>
              <p:spPr bwMode="auto">
                <a:xfrm>
                  <a:off x="4418" y="2005"/>
                  <a:ext cx="71" cy="94"/>
                </a:xfrm>
                <a:custGeom>
                  <a:avLst/>
                  <a:gdLst>
                    <a:gd name="T0" fmla="*/ 82 w 45"/>
                    <a:gd name="T1" fmla="*/ 189 h 64"/>
                    <a:gd name="T2" fmla="*/ 169 w 45"/>
                    <a:gd name="T3" fmla="*/ 128 h 64"/>
                    <a:gd name="T4" fmla="*/ 181 w 45"/>
                    <a:gd name="T5" fmla="*/ 128 h 64"/>
                    <a:gd name="T6" fmla="*/ 181 w 45"/>
                    <a:gd name="T7" fmla="*/ 116 h 64"/>
                    <a:gd name="T8" fmla="*/ 169 w 45"/>
                    <a:gd name="T9" fmla="*/ 107 h 64"/>
                    <a:gd name="T10" fmla="*/ 155 w 45"/>
                    <a:gd name="T11" fmla="*/ 107 h 64"/>
                    <a:gd name="T12" fmla="*/ 267 w 45"/>
                    <a:gd name="T13" fmla="*/ 107 h 64"/>
                    <a:gd name="T14" fmla="*/ 224 w 45"/>
                    <a:gd name="T15" fmla="*/ 116 h 64"/>
                    <a:gd name="T16" fmla="*/ 197 w 45"/>
                    <a:gd name="T17" fmla="*/ 128 h 64"/>
                    <a:gd name="T18" fmla="*/ 197 w 45"/>
                    <a:gd name="T19" fmla="*/ 241 h 64"/>
                    <a:gd name="T20" fmla="*/ 245 w 45"/>
                    <a:gd name="T21" fmla="*/ 276 h 64"/>
                    <a:gd name="T22" fmla="*/ 257 w 45"/>
                    <a:gd name="T23" fmla="*/ 285 h 64"/>
                    <a:gd name="T24" fmla="*/ 279 w 45"/>
                    <a:gd name="T25" fmla="*/ 285 h 64"/>
                    <a:gd name="T26" fmla="*/ 155 w 45"/>
                    <a:gd name="T27" fmla="*/ 298 h 64"/>
                    <a:gd name="T28" fmla="*/ 169 w 45"/>
                    <a:gd name="T29" fmla="*/ 285 h 64"/>
                    <a:gd name="T30" fmla="*/ 181 w 45"/>
                    <a:gd name="T31" fmla="*/ 285 h 64"/>
                    <a:gd name="T32" fmla="*/ 181 w 45"/>
                    <a:gd name="T33" fmla="*/ 276 h 64"/>
                    <a:gd name="T34" fmla="*/ 82 w 45"/>
                    <a:gd name="T35" fmla="*/ 189 h 64"/>
                    <a:gd name="T36" fmla="*/ 82 w 45"/>
                    <a:gd name="T37" fmla="*/ 266 h 64"/>
                    <a:gd name="T38" fmla="*/ 98 w 45"/>
                    <a:gd name="T39" fmla="*/ 285 h 64"/>
                    <a:gd name="T40" fmla="*/ 109 w 45"/>
                    <a:gd name="T41" fmla="*/ 285 h 64"/>
                    <a:gd name="T42" fmla="*/ 125 w 45"/>
                    <a:gd name="T43" fmla="*/ 298 h 64"/>
                    <a:gd name="T44" fmla="*/ 0 w 45"/>
                    <a:gd name="T45" fmla="*/ 285 h 64"/>
                    <a:gd name="T46" fmla="*/ 22 w 45"/>
                    <a:gd name="T47" fmla="*/ 285 h 64"/>
                    <a:gd name="T48" fmla="*/ 43 w 45"/>
                    <a:gd name="T49" fmla="*/ 276 h 64"/>
                    <a:gd name="T50" fmla="*/ 43 w 45"/>
                    <a:gd name="T51" fmla="*/ 257 h 64"/>
                    <a:gd name="T52" fmla="*/ 43 w 45"/>
                    <a:gd name="T53" fmla="*/ 51 h 64"/>
                    <a:gd name="T54" fmla="*/ 43 w 45"/>
                    <a:gd name="T55" fmla="*/ 32 h 64"/>
                    <a:gd name="T56" fmla="*/ 22 w 45"/>
                    <a:gd name="T57" fmla="*/ 22 h 64"/>
                    <a:gd name="T58" fmla="*/ 13 w 45"/>
                    <a:gd name="T59" fmla="*/ 22 h 64"/>
                    <a:gd name="T60" fmla="*/ 0 w 45"/>
                    <a:gd name="T61" fmla="*/ 22 h 64"/>
                    <a:gd name="T62" fmla="*/ 82 w 45"/>
                    <a:gd name="T63" fmla="*/ 0 h 6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5"/>
                    <a:gd name="T97" fmla="*/ 0 h 64"/>
                    <a:gd name="T98" fmla="*/ 45 w 45"/>
                    <a:gd name="T99" fmla="*/ 64 h 6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5" h="64">
                      <a:moveTo>
                        <a:pt x="13" y="0"/>
                      </a:moveTo>
                      <a:lnTo>
                        <a:pt x="13" y="41"/>
                      </a:lnTo>
                      <a:lnTo>
                        <a:pt x="25" y="32"/>
                      </a:lnTo>
                      <a:lnTo>
                        <a:pt x="27" y="27"/>
                      </a:lnTo>
                      <a:lnTo>
                        <a:pt x="29" y="27"/>
                      </a:lnTo>
                      <a:lnTo>
                        <a:pt x="29" y="25"/>
                      </a:lnTo>
                      <a:lnTo>
                        <a:pt x="27" y="23"/>
                      </a:lnTo>
                      <a:lnTo>
                        <a:pt x="25" y="23"/>
                      </a:lnTo>
                      <a:lnTo>
                        <a:pt x="43" y="23"/>
                      </a:lnTo>
                      <a:lnTo>
                        <a:pt x="41" y="23"/>
                      </a:lnTo>
                      <a:lnTo>
                        <a:pt x="36" y="25"/>
                      </a:lnTo>
                      <a:lnTo>
                        <a:pt x="34" y="25"/>
                      </a:lnTo>
                      <a:lnTo>
                        <a:pt x="32" y="27"/>
                      </a:lnTo>
                      <a:lnTo>
                        <a:pt x="20" y="36"/>
                      </a:lnTo>
                      <a:lnTo>
                        <a:pt x="32" y="52"/>
                      </a:lnTo>
                      <a:lnTo>
                        <a:pt x="36" y="55"/>
                      </a:lnTo>
                      <a:lnTo>
                        <a:pt x="39" y="59"/>
                      </a:lnTo>
                      <a:lnTo>
                        <a:pt x="41" y="59"/>
                      </a:lnTo>
                      <a:lnTo>
                        <a:pt x="41" y="61"/>
                      </a:lnTo>
                      <a:lnTo>
                        <a:pt x="43" y="61"/>
                      </a:lnTo>
                      <a:lnTo>
                        <a:pt x="45" y="61"/>
                      </a:lnTo>
                      <a:lnTo>
                        <a:pt x="45" y="64"/>
                      </a:lnTo>
                      <a:lnTo>
                        <a:pt x="25" y="64"/>
                      </a:lnTo>
                      <a:lnTo>
                        <a:pt x="25" y="61"/>
                      </a:lnTo>
                      <a:lnTo>
                        <a:pt x="27" y="61"/>
                      </a:lnTo>
                      <a:lnTo>
                        <a:pt x="29" y="61"/>
                      </a:lnTo>
                      <a:lnTo>
                        <a:pt x="29" y="59"/>
                      </a:lnTo>
                      <a:lnTo>
                        <a:pt x="27" y="57"/>
                      </a:lnTo>
                      <a:lnTo>
                        <a:pt x="13" y="41"/>
                      </a:lnTo>
                      <a:lnTo>
                        <a:pt x="13" y="55"/>
                      </a:lnTo>
                      <a:lnTo>
                        <a:pt x="13" y="57"/>
                      </a:lnTo>
                      <a:lnTo>
                        <a:pt x="13" y="59"/>
                      </a:lnTo>
                      <a:lnTo>
                        <a:pt x="16" y="61"/>
                      </a:lnTo>
                      <a:lnTo>
                        <a:pt x="18" y="61"/>
                      </a:lnTo>
                      <a:lnTo>
                        <a:pt x="20" y="61"/>
                      </a:lnTo>
                      <a:lnTo>
                        <a:pt x="20" y="64"/>
                      </a:lnTo>
                      <a:lnTo>
                        <a:pt x="0" y="64"/>
                      </a:lnTo>
                      <a:lnTo>
                        <a:pt x="0" y="61"/>
                      </a:lnTo>
                      <a:lnTo>
                        <a:pt x="2" y="61"/>
                      </a:lnTo>
                      <a:lnTo>
                        <a:pt x="4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7" y="16"/>
                      </a:lnTo>
                      <a:lnTo>
                        <a:pt x="7" y="11"/>
                      </a:lnTo>
                      <a:lnTo>
                        <a:pt x="7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59" name="Freeform 78"/>
                <p:cNvSpPr>
                  <a:spLocks/>
                </p:cNvSpPr>
                <p:nvPr/>
              </p:nvSpPr>
              <p:spPr bwMode="auto">
                <a:xfrm>
                  <a:off x="4575" y="2018"/>
                  <a:ext cx="39" cy="81"/>
                </a:xfrm>
                <a:custGeom>
                  <a:avLst/>
                  <a:gdLst>
                    <a:gd name="T0" fmla="*/ 83 w 25"/>
                    <a:gd name="T1" fmla="*/ 0 h 55"/>
                    <a:gd name="T2" fmla="*/ 83 w 25"/>
                    <a:gd name="T3" fmla="*/ 68 h 55"/>
                    <a:gd name="T4" fmla="*/ 136 w 25"/>
                    <a:gd name="T5" fmla="*/ 68 h 55"/>
                    <a:gd name="T6" fmla="*/ 136 w 25"/>
                    <a:gd name="T7" fmla="*/ 77 h 55"/>
                    <a:gd name="T8" fmla="*/ 83 w 25"/>
                    <a:gd name="T9" fmla="*/ 77 h 55"/>
                    <a:gd name="T10" fmla="*/ 83 w 25"/>
                    <a:gd name="T11" fmla="*/ 202 h 55"/>
                    <a:gd name="T12" fmla="*/ 83 w 25"/>
                    <a:gd name="T13" fmla="*/ 216 h 55"/>
                    <a:gd name="T14" fmla="*/ 83 w 25"/>
                    <a:gd name="T15" fmla="*/ 228 h 55"/>
                    <a:gd name="T16" fmla="*/ 95 w 25"/>
                    <a:gd name="T17" fmla="*/ 228 h 55"/>
                    <a:gd name="T18" fmla="*/ 108 w 25"/>
                    <a:gd name="T19" fmla="*/ 237 h 55"/>
                    <a:gd name="T20" fmla="*/ 108 w 25"/>
                    <a:gd name="T21" fmla="*/ 237 h 55"/>
                    <a:gd name="T22" fmla="*/ 125 w 25"/>
                    <a:gd name="T23" fmla="*/ 228 h 55"/>
                    <a:gd name="T24" fmla="*/ 136 w 25"/>
                    <a:gd name="T25" fmla="*/ 228 h 55"/>
                    <a:gd name="T26" fmla="*/ 136 w 25"/>
                    <a:gd name="T27" fmla="*/ 216 h 55"/>
                    <a:gd name="T28" fmla="*/ 148 w 25"/>
                    <a:gd name="T29" fmla="*/ 216 h 55"/>
                    <a:gd name="T30" fmla="*/ 136 w 25"/>
                    <a:gd name="T31" fmla="*/ 237 h 55"/>
                    <a:gd name="T32" fmla="*/ 125 w 25"/>
                    <a:gd name="T33" fmla="*/ 244 h 55"/>
                    <a:gd name="T34" fmla="*/ 108 w 25"/>
                    <a:gd name="T35" fmla="*/ 258 h 55"/>
                    <a:gd name="T36" fmla="*/ 83 w 25"/>
                    <a:gd name="T37" fmla="*/ 258 h 55"/>
                    <a:gd name="T38" fmla="*/ 66 w 25"/>
                    <a:gd name="T39" fmla="*/ 258 h 55"/>
                    <a:gd name="T40" fmla="*/ 53 w 25"/>
                    <a:gd name="T41" fmla="*/ 258 h 55"/>
                    <a:gd name="T42" fmla="*/ 53 w 25"/>
                    <a:gd name="T43" fmla="*/ 244 h 55"/>
                    <a:gd name="T44" fmla="*/ 42 w 25"/>
                    <a:gd name="T45" fmla="*/ 237 h 55"/>
                    <a:gd name="T46" fmla="*/ 42 w 25"/>
                    <a:gd name="T47" fmla="*/ 228 h 55"/>
                    <a:gd name="T48" fmla="*/ 42 w 25"/>
                    <a:gd name="T49" fmla="*/ 202 h 55"/>
                    <a:gd name="T50" fmla="*/ 42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2 w 25"/>
                    <a:gd name="T57" fmla="*/ 68 h 55"/>
                    <a:gd name="T58" fmla="*/ 30 w 25"/>
                    <a:gd name="T59" fmla="*/ 52 h 55"/>
                    <a:gd name="T60" fmla="*/ 42 w 25"/>
                    <a:gd name="T61" fmla="*/ 41 h 55"/>
                    <a:gd name="T62" fmla="*/ 53 w 25"/>
                    <a:gd name="T63" fmla="*/ 32 h 55"/>
                    <a:gd name="T64" fmla="*/ 66 w 25"/>
                    <a:gd name="T65" fmla="*/ 22 h 55"/>
                    <a:gd name="T66" fmla="*/ 83 w 25"/>
                    <a:gd name="T67" fmla="*/ 0 h 55"/>
                    <a:gd name="T68" fmla="*/ 83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4" y="0"/>
                      </a:moveTo>
                      <a:lnTo>
                        <a:pt x="14" y="14"/>
                      </a:lnTo>
                      <a:lnTo>
                        <a:pt x="23" y="14"/>
                      </a:lnTo>
                      <a:lnTo>
                        <a:pt x="23" y="16"/>
                      </a:lnTo>
                      <a:lnTo>
                        <a:pt x="14" y="16"/>
                      </a:lnTo>
                      <a:lnTo>
                        <a:pt x="14" y="43"/>
                      </a:lnTo>
                      <a:lnTo>
                        <a:pt x="14" y="46"/>
                      </a:lnTo>
                      <a:lnTo>
                        <a:pt x="14" y="48"/>
                      </a:lnTo>
                      <a:lnTo>
                        <a:pt x="16" y="48"/>
                      </a:lnTo>
                      <a:lnTo>
                        <a:pt x="18" y="50"/>
                      </a:lnTo>
                      <a:lnTo>
                        <a:pt x="21" y="48"/>
                      </a:lnTo>
                      <a:lnTo>
                        <a:pt x="23" y="48"/>
                      </a:lnTo>
                      <a:lnTo>
                        <a:pt x="23" y="46"/>
                      </a:lnTo>
                      <a:lnTo>
                        <a:pt x="25" y="46"/>
                      </a:lnTo>
                      <a:lnTo>
                        <a:pt x="23" y="50"/>
                      </a:lnTo>
                      <a:lnTo>
                        <a:pt x="21" y="52"/>
                      </a:lnTo>
                      <a:lnTo>
                        <a:pt x="18" y="55"/>
                      </a:lnTo>
                      <a:lnTo>
                        <a:pt x="14" y="55"/>
                      </a:lnTo>
                      <a:lnTo>
                        <a:pt x="11" y="55"/>
                      </a:lnTo>
                      <a:lnTo>
                        <a:pt x="9" y="55"/>
                      </a:lnTo>
                      <a:lnTo>
                        <a:pt x="9" y="52"/>
                      </a:lnTo>
                      <a:lnTo>
                        <a:pt x="7" y="50"/>
                      </a:lnTo>
                      <a:lnTo>
                        <a:pt x="7" y="48"/>
                      </a:lnTo>
                      <a:lnTo>
                        <a:pt x="7" y="43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0" name="Freeform 79"/>
                <p:cNvSpPr>
                  <a:spLocks/>
                </p:cNvSpPr>
                <p:nvPr/>
              </p:nvSpPr>
              <p:spPr bwMode="auto">
                <a:xfrm>
                  <a:off x="4614" y="2005"/>
                  <a:ext cx="73" cy="94"/>
                </a:xfrm>
                <a:custGeom>
                  <a:avLst/>
                  <a:gdLst>
                    <a:gd name="T0" fmla="*/ 89 w 46"/>
                    <a:gd name="T1" fmla="*/ 140 h 64"/>
                    <a:gd name="T2" fmla="*/ 149 w 46"/>
                    <a:gd name="T3" fmla="*/ 107 h 64"/>
                    <a:gd name="T4" fmla="*/ 171 w 46"/>
                    <a:gd name="T5" fmla="*/ 93 h 64"/>
                    <a:gd name="T6" fmla="*/ 216 w 46"/>
                    <a:gd name="T7" fmla="*/ 107 h 64"/>
                    <a:gd name="T8" fmla="*/ 248 w 46"/>
                    <a:gd name="T9" fmla="*/ 140 h 64"/>
                    <a:gd name="T10" fmla="*/ 248 w 46"/>
                    <a:gd name="T11" fmla="*/ 181 h 64"/>
                    <a:gd name="T12" fmla="*/ 248 w 46"/>
                    <a:gd name="T13" fmla="*/ 266 h 64"/>
                    <a:gd name="T14" fmla="*/ 259 w 46"/>
                    <a:gd name="T15" fmla="*/ 285 h 64"/>
                    <a:gd name="T16" fmla="*/ 271 w 46"/>
                    <a:gd name="T17" fmla="*/ 285 h 64"/>
                    <a:gd name="T18" fmla="*/ 292 w 46"/>
                    <a:gd name="T19" fmla="*/ 298 h 64"/>
                    <a:gd name="T20" fmla="*/ 159 w 46"/>
                    <a:gd name="T21" fmla="*/ 285 h 64"/>
                    <a:gd name="T22" fmla="*/ 171 w 46"/>
                    <a:gd name="T23" fmla="*/ 285 h 64"/>
                    <a:gd name="T24" fmla="*/ 192 w 46"/>
                    <a:gd name="T25" fmla="*/ 276 h 64"/>
                    <a:gd name="T26" fmla="*/ 205 w 46"/>
                    <a:gd name="T27" fmla="*/ 266 h 64"/>
                    <a:gd name="T28" fmla="*/ 205 w 46"/>
                    <a:gd name="T29" fmla="*/ 181 h 64"/>
                    <a:gd name="T30" fmla="*/ 192 w 46"/>
                    <a:gd name="T31" fmla="*/ 148 h 64"/>
                    <a:gd name="T32" fmla="*/ 171 w 46"/>
                    <a:gd name="T33" fmla="*/ 128 h 64"/>
                    <a:gd name="T34" fmla="*/ 159 w 46"/>
                    <a:gd name="T35" fmla="*/ 128 h 64"/>
                    <a:gd name="T36" fmla="*/ 132 w 46"/>
                    <a:gd name="T37" fmla="*/ 128 h 64"/>
                    <a:gd name="T38" fmla="*/ 89 w 46"/>
                    <a:gd name="T39" fmla="*/ 148 h 64"/>
                    <a:gd name="T40" fmla="*/ 89 w 46"/>
                    <a:gd name="T41" fmla="*/ 266 h 64"/>
                    <a:gd name="T42" fmla="*/ 100 w 46"/>
                    <a:gd name="T43" fmla="*/ 285 h 64"/>
                    <a:gd name="T44" fmla="*/ 116 w 46"/>
                    <a:gd name="T45" fmla="*/ 285 h 64"/>
                    <a:gd name="T46" fmla="*/ 132 w 46"/>
                    <a:gd name="T47" fmla="*/ 298 h 64"/>
                    <a:gd name="T48" fmla="*/ 0 w 46"/>
                    <a:gd name="T49" fmla="*/ 285 h 64"/>
                    <a:gd name="T50" fmla="*/ 33 w 46"/>
                    <a:gd name="T51" fmla="*/ 285 h 64"/>
                    <a:gd name="T52" fmla="*/ 43 w 46"/>
                    <a:gd name="T53" fmla="*/ 276 h 64"/>
                    <a:gd name="T54" fmla="*/ 43 w 46"/>
                    <a:gd name="T55" fmla="*/ 257 h 64"/>
                    <a:gd name="T56" fmla="*/ 43 w 46"/>
                    <a:gd name="T57" fmla="*/ 51 h 64"/>
                    <a:gd name="T58" fmla="*/ 43 w 46"/>
                    <a:gd name="T59" fmla="*/ 32 h 64"/>
                    <a:gd name="T60" fmla="*/ 33 w 46"/>
                    <a:gd name="T61" fmla="*/ 22 h 64"/>
                    <a:gd name="T62" fmla="*/ 13 w 46"/>
                    <a:gd name="T63" fmla="*/ 22 h 64"/>
                    <a:gd name="T64" fmla="*/ 0 w 46"/>
                    <a:gd name="T65" fmla="*/ 22 h 64"/>
                    <a:gd name="T66" fmla="*/ 89 w 46"/>
                    <a:gd name="T67" fmla="*/ 0 h 6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6"/>
                    <a:gd name="T103" fmla="*/ 0 h 64"/>
                    <a:gd name="T104" fmla="*/ 46 w 46"/>
                    <a:gd name="T105" fmla="*/ 64 h 6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6" h="64">
                      <a:moveTo>
                        <a:pt x="14" y="0"/>
                      </a:moveTo>
                      <a:lnTo>
                        <a:pt x="14" y="30"/>
                      </a:lnTo>
                      <a:lnTo>
                        <a:pt x="18" y="25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27" y="20"/>
                      </a:lnTo>
                      <a:lnTo>
                        <a:pt x="32" y="23"/>
                      </a:lnTo>
                      <a:lnTo>
                        <a:pt x="34" y="23"/>
                      </a:lnTo>
                      <a:lnTo>
                        <a:pt x="37" y="25"/>
                      </a:lnTo>
                      <a:lnTo>
                        <a:pt x="39" y="30"/>
                      </a:lnTo>
                      <a:lnTo>
                        <a:pt x="39" y="34"/>
                      </a:lnTo>
                      <a:lnTo>
                        <a:pt x="39" y="39"/>
                      </a:lnTo>
                      <a:lnTo>
                        <a:pt x="39" y="55"/>
                      </a:lnTo>
                      <a:lnTo>
                        <a:pt x="39" y="57"/>
                      </a:lnTo>
                      <a:lnTo>
                        <a:pt x="39" y="59"/>
                      </a:lnTo>
                      <a:lnTo>
                        <a:pt x="41" y="61"/>
                      </a:lnTo>
                      <a:lnTo>
                        <a:pt x="43" y="61"/>
                      </a:lnTo>
                      <a:lnTo>
                        <a:pt x="46" y="61"/>
                      </a:lnTo>
                      <a:lnTo>
                        <a:pt x="46" y="64"/>
                      </a:lnTo>
                      <a:lnTo>
                        <a:pt x="25" y="64"/>
                      </a:lnTo>
                      <a:lnTo>
                        <a:pt x="25" y="61"/>
                      </a:lnTo>
                      <a:lnTo>
                        <a:pt x="27" y="61"/>
                      </a:lnTo>
                      <a:lnTo>
                        <a:pt x="30" y="61"/>
                      </a:lnTo>
                      <a:lnTo>
                        <a:pt x="30" y="59"/>
                      </a:lnTo>
                      <a:lnTo>
                        <a:pt x="32" y="59"/>
                      </a:lnTo>
                      <a:lnTo>
                        <a:pt x="32" y="57"/>
                      </a:lnTo>
                      <a:lnTo>
                        <a:pt x="32" y="55"/>
                      </a:lnTo>
                      <a:lnTo>
                        <a:pt x="32" y="39"/>
                      </a:lnTo>
                      <a:lnTo>
                        <a:pt x="32" y="34"/>
                      </a:lnTo>
                      <a:lnTo>
                        <a:pt x="30" y="32"/>
                      </a:lnTo>
                      <a:lnTo>
                        <a:pt x="30" y="30"/>
                      </a:lnTo>
                      <a:lnTo>
                        <a:pt x="27" y="27"/>
                      </a:lnTo>
                      <a:lnTo>
                        <a:pt x="25" y="27"/>
                      </a:lnTo>
                      <a:lnTo>
                        <a:pt x="23" y="27"/>
                      </a:lnTo>
                      <a:lnTo>
                        <a:pt x="21" y="27"/>
                      </a:lnTo>
                      <a:lnTo>
                        <a:pt x="18" y="30"/>
                      </a:lnTo>
                      <a:lnTo>
                        <a:pt x="14" y="32"/>
                      </a:lnTo>
                      <a:lnTo>
                        <a:pt x="14" y="55"/>
                      </a:lnTo>
                      <a:lnTo>
                        <a:pt x="14" y="57"/>
                      </a:lnTo>
                      <a:lnTo>
                        <a:pt x="14" y="59"/>
                      </a:lnTo>
                      <a:lnTo>
                        <a:pt x="16" y="61"/>
                      </a:lnTo>
                      <a:lnTo>
                        <a:pt x="18" y="61"/>
                      </a:lnTo>
                      <a:lnTo>
                        <a:pt x="21" y="61"/>
                      </a:lnTo>
                      <a:lnTo>
                        <a:pt x="21" y="64"/>
                      </a:lnTo>
                      <a:lnTo>
                        <a:pt x="0" y="64"/>
                      </a:lnTo>
                      <a:lnTo>
                        <a:pt x="0" y="61"/>
                      </a:lnTo>
                      <a:lnTo>
                        <a:pt x="2" y="61"/>
                      </a:lnTo>
                      <a:lnTo>
                        <a:pt x="5" y="61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7" y="16"/>
                      </a:lnTo>
                      <a:lnTo>
                        <a:pt x="7" y="11"/>
                      </a:lnTo>
                      <a:lnTo>
                        <a:pt x="7" y="7"/>
                      </a:lnTo>
                      <a:lnTo>
                        <a:pt x="5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1" name="Freeform 80"/>
                <p:cNvSpPr>
                  <a:spLocks noEditPoints="1"/>
                </p:cNvSpPr>
                <p:nvPr/>
              </p:nvSpPr>
              <p:spPr bwMode="auto">
                <a:xfrm>
                  <a:off x="4689" y="2035"/>
                  <a:ext cx="57" cy="64"/>
                </a:xfrm>
                <a:custGeom>
                  <a:avLst/>
                  <a:gdLst>
                    <a:gd name="T0" fmla="*/ 116 w 36"/>
                    <a:gd name="T1" fmla="*/ 185 h 44"/>
                    <a:gd name="T2" fmla="*/ 87 w 36"/>
                    <a:gd name="T3" fmla="*/ 196 h 44"/>
                    <a:gd name="T4" fmla="*/ 43 w 36"/>
                    <a:gd name="T5" fmla="*/ 196 h 44"/>
                    <a:gd name="T6" fmla="*/ 0 w 36"/>
                    <a:gd name="T7" fmla="*/ 167 h 44"/>
                    <a:gd name="T8" fmla="*/ 0 w 36"/>
                    <a:gd name="T9" fmla="*/ 135 h 44"/>
                    <a:gd name="T10" fmla="*/ 22 w 36"/>
                    <a:gd name="T11" fmla="*/ 116 h 44"/>
                    <a:gd name="T12" fmla="*/ 87 w 36"/>
                    <a:gd name="T13" fmla="*/ 95 h 44"/>
                    <a:gd name="T14" fmla="*/ 142 w 36"/>
                    <a:gd name="T15" fmla="*/ 61 h 44"/>
                    <a:gd name="T16" fmla="*/ 128 w 36"/>
                    <a:gd name="T17" fmla="*/ 32 h 44"/>
                    <a:gd name="T18" fmla="*/ 100 w 36"/>
                    <a:gd name="T19" fmla="*/ 22 h 44"/>
                    <a:gd name="T20" fmla="*/ 68 w 36"/>
                    <a:gd name="T21" fmla="*/ 22 h 44"/>
                    <a:gd name="T22" fmla="*/ 55 w 36"/>
                    <a:gd name="T23" fmla="*/ 47 h 44"/>
                    <a:gd name="T24" fmla="*/ 55 w 36"/>
                    <a:gd name="T25" fmla="*/ 61 h 44"/>
                    <a:gd name="T26" fmla="*/ 43 w 36"/>
                    <a:gd name="T27" fmla="*/ 70 h 44"/>
                    <a:gd name="T28" fmla="*/ 22 w 36"/>
                    <a:gd name="T29" fmla="*/ 70 h 44"/>
                    <a:gd name="T30" fmla="*/ 13 w 36"/>
                    <a:gd name="T31" fmla="*/ 61 h 44"/>
                    <a:gd name="T32" fmla="*/ 13 w 36"/>
                    <a:gd name="T33" fmla="*/ 32 h 44"/>
                    <a:gd name="T34" fmla="*/ 68 w 36"/>
                    <a:gd name="T35" fmla="*/ 13 h 44"/>
                    <a:gd name="T36" fmla="*/ 142 w 36"/>
                    <a:gd name="T37" fmla="*/ 13 h 44"/>
                    <a:gd name="T38" fmla="*/ 171 w 36"/>
                    <a:gd name="T39" fmla="*/ 22 h 44"/>
                    <a:gd name="T40" fmla="*/ 185 w 36"/>
                    <a:gd name="T41" fmla="*/ 47 h 44"/>
                    <a:gd name="T42" fmla="*/ 203 w 36"/>
                    <a:gd name="T43" fmla="*/ 135 h 44"/>
                    <a:gd name="T44" fmla="*/ 203 w 36"/>
                    <a:gd name="T45" fmla="*/ 167 h 44"/>
                    <a:gd name="T46" fmla="*/ 203 w 36"/>
                    <a:gd name="T47" fmla="*/ 167 h 44"/>
                    <a:gd name="T48" fmla="*/ 203 w 36"/>
                    <a:gd name="T49" fmla="*/ 176 h 44"/>
                    <a:gd name="T50" fmla="*/ 214 w 36"/>
                    <a:gd name="T51" fmla="*/ 176 h 44"/>
                    <a:gd name="T52" fmla="*/ 225 w 36"/>
                    <a:gd name="T53" fmla="*/ 157 h 44"/>
                    <a:gd name="T54" fmla="*/ 203 w 36"/>
                    <a:gd name="T55" fmla="*/ 185 h 44"/>
                    <a:gd name="T56" fmla="*/ 158 w 36"/>
                    <a:gd name="T57" fmla="*/ 196 h 44"/>
                    <a:gd name="T58" fmla="*/ 142 w 36"/>
                    <a:gd name="T59" fmla="*/ 176 h 44"/>
                    <a:gd name="T60" fmla="*/ 142 w 36"/>
                    <a:gd name="T61" fmla="*/ 157 h 44"/>
                    <a:gd name="T62" fmla="*/ 116 w 36"/>
                    <a:gd name="T63" fmla="*/ 95 h 44"/>
                    <a:gd name="T64" fmla="*/ 68 w 36"/>
                    <a:gd name="T65" fmla="*/ 116 h 44"/>
                    <a:gd name="T66" fmla="*/ 55 w 36"/>
                    <a:gd name="T67" fmla="*/ 135 h 44"/>
                    <a:gd name="T68" fmla="*/ 55 w 36"/>
                    <a:gd name="T69" fmla="*/ 157 h 44"/>
                    <a:gd name="T70" fmla="*/ 68 w 36"/>
                    <a:gd name="T71" fmla="*/ 167 h 44"/>
                    <a:gd name="T72" fmla="*/ 116 w 36"/>
                    <a:gd name="T73" fmla="*/ 167 h 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6"/>
                    <a:gd name="T112" fmla="*/ 0 h 44"/>
                    <a:gd name="T113" fmla="*/ 36 w 36"/>
                    <a:gd name="T114" fmla="*/ 44 h 4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6" h="44">
                      <a:moveTo>
                        <a:pt x="23" y="37"/>
                      </a:moveTo>
                      <a:lnTo>
                        <a:pt x="18" y="41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9" y="44"/>
                      </a:lnTo>
                      <a:lnTo>
                        <a:pt x="7" y="44"/>
                      </a:lnTo>
                      <a:lnTo>
                        <a:pt x="2" y="41"/>
                      </a:lnTo>
                      <a:lnTo>
                        <a:pt x="0" y="37"/>
                      </a:lnTo>
                      <a:lnTo>
                        <a:pt x="0" y="35"/>
                      </a:lnTo>
                      <a:lnTo>
                        <a:pt x="0" y="30"/>
                      </a:lnTo>
                      <a:lnTo>
                        <a:pt x="2" y="28"/>
                      </a:lnTo>
                      <a:lnTo>
                        <a:pt x="4" y="26"/>
                      </a:lnTo>
                      <a:lnTo>
                        <a:pt x="9" y="23"/>
                      </a:lnTo>
                      <a:lnTo>
                        <a:pt x="14" y="21"/>
                      </a:lnTo>
                      <a:lnTo>
                        <a:pt x="23" y="16"/>
                      </a:lnTo>
                      <a:lnTo>
                        <a:pt x="23" y="14"/>
                      </a:lnTo>
                      <a:lnTo>
                        <a:pt x="23" y="10"/>
                      </a:lnTo>
                      <a:lnTo>
                        <a:pt x="20" y="7"/>
                      </a:lnTo>
                      <a:lnTo>
                        <a:pt x="18" y="5"/>
                      </a:ln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11" y="5"/>
                      </a:lnTo>
                      <a:lnTo>
                        <a:pt x="9" y="7"/>
                      </a:lnTo>
                      <a:lnTo>
                        <a:pt x="9" y="10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4" y="16"/>
                      </a:lnTo>
                      <a:lnTo>
                        <a:pt x="2" y="16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2" y="7"/>
                      </a:lnTo>
                      <a:lnTo>
                        <a:pt x="7" y="5"/>
                      </a:lnTo>
                      <a:lnTo>
                        <a:pt x="11" y="3"/>
                      </a:lnTo>
                      <a:lnTo>
                        <a:pt x="18" y="0"/>
                      </a:lnTo>
                      <a:lnTo>
                        <a:pt x="23" y="3"/>
                      </a:lnTo>
                      <a:lnTo>
                        <a:pt x="25" y="3"/>
                      </a:lnTo>
                      <a:lnTo>
                        <a:pt x="27" y="5"/>
                      </a:lnTo>
                      <a:lnTo>
                        <a:pt x="30" y="7"/>
                      </a:lnTo>
                      <a:lnTo>
                        <a:pt x="30" y="10"/>
                      </a:lnTo>
                      <a:lnTo>
                        <a:pt x="32" y="14"/>
                      </a:lnTo>
                      <a:lnTo>
                        <a:pt x="32" y="30"/>
                      </a:lnTo>
                      <a:lnTo>
                        <a:pt x="32" y="35"/>
                      </a:lnTo>
                      <a:lnTo>
                        <a:pt x="32" y="37"/>
                      </a:lnTo>
                      <a:lnTo>
                        <a:pt x="32" y="39"/>
                      </a:lnTo>
                      <a:lnTo>
                        <a:pt x="34" y="39"/>
                      </a:lnTo>
                      <a:lnTo>
                        <a:pt x="34" y="37"/>
                      </a:lnTo>
                      <a:lnTo>
                        <a:pt x="36" y="35"/>
                      </a:lnTo>
                      <a:lnTo>
                        <a:pt x="36" y="37"/>
                      </a:lnTo>
                      <a:lnTo>
                        <a:pt x="32" y="41"/>
                      </a:lnTo>
                      <a:lnTo>
                        <a:pt x="27" y="44"/>
                      </a:lnTo>
                      <a:lnTo>
                        <a:pt x="25" y="44"/>
                      </a:lnTo>
                      <a:lnTo>
                        <a:pt x="25" y="41"/>
                      </a:lnTo>
                      <a:lnTo>
                        <a:pt x="23" y="39"/>
                      </a:lnTo>
                      <a:lnTo>
                        <a:pt x="23" y="37"/>
                      </a:lnTo>
                      <a:close/>
                      <a:moveTo>
                        <a:pt x="23" y="35"/>
                      </a:moveTo>
                      <a:lnTo>
                        <a:pt x="23" y="19"/>
                      </a:lnTo>
                      <a:lnTo>
                        <a:pt x="18" y="21"/>
                      </a:lnTo>
                      <a:lnTo>
                        <a:pt x="14" y="23"/>
                      </a:lnTo>
                      <a:lnTo>
                        <a:pt x="11" y="26"/>
                      </a:lnTo>
                      <a:lnTo>
                        <a:pt x="9" y="28"/>
                      </a:lnTo>
                      <a:lnTo>
                        <a:pt x="9" y="30"/>
                      </a:lnTo>
                      <a:lnTo>
                        <a:pt x="9" y="32"/>
                      </a:lnTo>
                      <a:lnTo>
                        <a:pt x="9" y="35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4" y="39"/>
                      </a:lnTo>
                      <a:lnTo>
                        <a:pt x="18" y="37"/>
                      </a:lnTo>
                      <a:lnTo>
                        <a:pt x="23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2" name="Freeform 81"/>
                <p:cNvSpPr>
                  <a:spLocks/>
                </p:cNvSpPr>
                <p:nvPr/>
              </p:nvSpPr>
              <p:spPr bwMode="auto">
                <a:xfrm>
                  <a:off x="4750" y="2018"/>
                  <a:ext cx="39" cy="81"/>
                </a:xfrm>
                <a:custGeom>
                  <a:avLst/>
                  <a:gdLst>
                    <a:gd name="T0" fmla="*/ 75 w 25"/>
                    <a:gd name="T1" fmla="*/ 0 h 55"/>
                    <a:gd name="T2" fmla="*/ 75 w 25"/>
                    <a:gd name="T3" fmla="*/ 68 h 55"/>
                    <a:gd name="T4" fmla="*/ 129 w 25"/>
                    <a:gd name="T5" fmla="*/ 68 h 55"/>
                    <a:gd name="T6" fmla="*/ 129 w 25"/>
                    <a:gd name="T7" fmla="*/ 77 h 55"/>
                    <a:gd name="T8" fmla="*/ 75 w 25"/>
                    <a:gd name="T9" fmla="*/ 77 h 55"/>
                    <a:gd name="T10" fmla="*/ 75 w 25"/>
                    <a:gd name="T11" fmla="*/ 202 h 55"/>
                    <a:gd name="T12" fmla="*/ 75 w 25"/>
                    <a:gd name="T13" fmla="*/ 216 h 55"/>
                    <a:gd name="T14" fmla="*/ 95 w 25"/>
                    <a:gd name="T15" fmla="*/ 228 h 55"/>
                    <a:gd name="T16" fmla="*/ 95 w 25"/>
                    <a:gd name="T17" fmla="*/ 228 h 55"/>
                    <a:gd name="T18" fmla="*/ 108 w 25"/>
                    <a:gd name="T19" fmla="*/ 237 h 55"/>
                    <a:gd name="T20" fmla="*/ 117 w 25"/>
                    <a:gd name="T21" fmla="*/ 237 h 55"/>
                    <a:gd name="T22" fmla="*/ 117 w 25"/>
                    <a:gd name="T23" fmla="*/ 228 h 55"/>
                    <a:gd name="T24" fmla="*/ 129 w 25"/>
                    <a:gd name="T25" fmla="*/ 228 h 55"/>
                    <a:gd name="T26" fmla="*/ 129 w 25"/>
                    <a:gd name="T27" fmla="*/ 216 h 55"/>
                    <a:gd name="T28" fmla="*/ 148 w 25"/>
                    <a:gd name="T29" fmla="*/ 216 h 55"/>
                    <a:gd name="T30" fmla="*/ 129 w 25"/>
                    <a:gd name="T31" fmla="*/ 237 h 55"/>
                    <a:gd name="T32" fmla="*/ 117 w 25"/>
                    <a:gd name="T33" fmla="*/ 244 h 55"/>
                    <a:gd name="T34" fmla="*/ 108 w 25"/>
                    <a:gd name="T35" fmla="*/ 258 h 55"/>
                    <a:gd name="T36" fmla="*/ 75 w 25"/>
                    <a:gd name="T37" fmla="*/ 258 h 55"/>
                    <a:gd name="T38" fmla="*/ 66 w 25"/>
                    <a:gd name="T39" fmla="*/ 258 h 55"/>
                    <a:gd name="T40" fmla="*/ 66 w 25"/>
                    <a:gd name="T41" fmla="*/ 258 h 55"/>
                    <a:gd name="T42" fmla="*/ 53 w 25"/>
                    <a:gd name="T43" fmla="*/ 244 h 55"/>
                    <a:gd name="T44" fmla="*/ 34 w 25"/>
                    <a:gd name="T45" fmla="*/ 237 h 55"/>
                    <a:gd name="T46" fmla="*/ 34 w 25"/>
                    <a:gd name="T47" fmla="*/ 228 h 55"/>
                    <a:gd name="T48" fmla="*/ 34 w 25"/>
                    <a:gd name="T49" fmla="*/ 202 h 55"/>
                    <a:gd name="T50" fmla="*/ 34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2 w 25"/>
                    <a:gd name="T57" fmla="*/ 68 h 55"/>
                    <a:gd name="T58" fmla="*/ 22 w 25"/>
                    <a:gd name="T59" fmla="*/ 52 h 55"/>
                    <a:gd name="T60" fmla="*/ 34 w 25"/>
                    <a:gd name="T61" fmla="*/ 41 h 55"/>
                    <a:gd name="T62" fmla="*/ 53 w 25"/>
                    <a:gd name="T63" fmla="*/ 32 h 55"/>
                    <a:gd name="T64" fmla="*/ 66 w 25"/>
                    <a:gd name="T65" fmla="*/ 22 h 55"/>
                    <a:gd name="T66" fmla="*/ 75 w 25"/>
                    <a:gd name="T67" fmla="*/ 0 h 55"/>
                    <a:gd name="T68" fmla="*/ 75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3" y="0"/>
                      </a:moveTo>
                      <a:lnTo>
                        <a:pt x="13" y="14"/>
                      </a:lnTo>
                      <a:lnTo>
                        <a:pt x="22" y="14"/>
                      </a:lnTo>
                      <a:lnTo>
                        <a:pt x="22" y="16"/>
                      </a:lnTo>
                      <a:lnTo>
                        <a:pt x="13" y="16"/>
                      </a:lnTo>
                      <a:lnTo>
                        <a:pt x="13" y="43"/>
                      </a:lnTo>
                      <a:lnTo>
                        <a:pt x="13" y="46"/>
                      </a:lnTo>
                      <a:lnTo>
                        <a:pt x="16" y="48"/>
                      </a:lnTo>
                      <a:lnTo>
                        <a:pt x="18" y="50"/>
                      </a:lnTo>
                      <a:lnTo>
                        <a:pt x="20" y="50"/>
                      </a:lnTo>
                      <a:lnTo>
                        <a:pt x="20" y="48"/>
                      </a:lnTo>
                      <a:lnTo>
                        <a:pt x="22" y="48"/>
                      </a:lnTo>
                      <a:lnTo>
                        <a:pt x="22" y="46"/>
                      </a:lnTo>
                      <a:lnTo>
                        <a:pt x="25" y="46"/>
                      </a:lnTo>
                      <a:lnTo>
                        <a:pt x="22" y="50"/>
                      </a:lnTo>
                      <a:lnTo>
                        <a:pt x="20" y="52"/>
                      </a:lnTo>
                      <a:lnTo>
                        <a:pt x="18" y="55"/>
                      </a:lnTo>
                      <a:lnTo>
                        <a:pt x="13" y="55"/>
                      </a:lnTo>
                      <a:lnTo>
                        <a:pt x="11" y="55"/>
                      </a:lnTo>
                      <a:lnTo>
                        <a:pt x="9" y="52"/>
                      </a:lnTo>
                      <a:lnTo>
                        <a:pt x="6" y="50"/>
                      </a:lnTo>
                      <a:lnTo>
                        <a:pt x="6" y="48"/>
                      </a:lnTo>
                      <a:lnTo>
                        <a:pt x="6" y="43"/>
                      </a:lnTo>
                      <a:lnTo>
                        <a:pt x="6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4" y="11"/>
                      </a:lnTo>
                      <a:lnTo>
                        <a:pt x="6" y="9"/>
                      </a:lnTo>
                      <a:lnTo>
                        <a:pt x="9" y="7"/>
                      </a:lnTo>
                      <a:lnTo>
                        <a:pt x="11" y="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3" name="Line 82"/>
                <p:cNvSpPr>
                  <a:spLocks noChangeShapeType="1"/>
                </p:cNvSpPr>
                <p:nvPr/>
              </p:nvSpPr>
              <p:spPr bwMode="auto">
                <a:xfrm>
                  <a:off x="2962" y="1486"/>
                  <a:ext cx="1" cy="17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4" name="Line 83"/>
                <p:cNvSpPr>
                  <a:spLocks noChangeShapeType="1"/>
                </p:cNvSpPr>
                <p:nvPr/>
              </p:nvSpPr>
              <p:spPr bwMode="auto">
                <a:xfrm>
                  <a:off x="2962" y="1807"/>
                  <a:ext cx="1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5" name="Line 84"/>
                <p:cNvSpPr>
                  <a:spLocks noChangeShapeType="1"/>
                </p:cNvSpPr>
                <p:nvPr/>
              </p:nvSpPr>
              <p:spPr bwMode="auto">
                <a:xfrm>
                  <a:off x="4332" y="1807"/>
                  <a:ext cx="2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6" name="Line 85"/>
                <p:cNvSpPr>
                  <a:spLocks noChangeShapeType="1"/>
                </p:cNvSpPr>
                <p:nvPr/>
              </p:nvSpPr>
              <p:spPr bwMode="auto">
                <a:xfrm>
                  <a:off x="3303" y="1807"/>
                  <a:ext cx="2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7" name="Line 86"/>
                <p:cNvSpPr>
                  <a:spLocks noChangeShapeType="1"/>
                </p:cNvSpPr>
                <p:nvPr/>
              </p:nvSpPr>
              <p:spPr bwMode="auto">
                <a:xfrm>
                  <a:off x="3661" y="1486"/>
                  <a:ext cx="1" cy="17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8" name="Line 87"/>
                <p:cNvSpPr>
                  <a:spLocks noChangeShapeType="1"/>
                </p:cNvSpPr>
                <p:nvPr/>
              </p:nvSpPr>
              <p:spPr bwMode="auto">
                <a:xfrm>
                  <a:off x="3661" y="1807"/>
                  <a:ext cx="1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69" name="Line 88"/>
                <p:cNvSpPr>
                  <a:spLocks noChangeShapeType="1"/>
                </p:cNvSpPr>
                <p:nvPr/>
              </p:nvSpPr>
              <p:spPr bwMode="auto">
                <a:xfrm>
                  <a:off x="4675" y="1807"/>
                  <a:ext cx="2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0" name="Line 89"/>
                <p:cNvSpPr>
                  <a:spLocks noChangeShapeType="1"/>
                </p:cNvSpPr>
                <p:nvPr/>
              </p:nvSpPr>
              <p:spPr bwMode="auto">
                <a:xfrm>
                  <a:off x="5304" y="1486"/>
                  <a:ext cx="2" cy="17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1" name="Line 90"/>
                <p:cNvSpPr>
                  <a:spLocks noChangeShapeType="1"/>
                </p:cNvSpPr>
                <p:nvPr/>
              </p:nvSpPr>
              <p:spPr bwMode="auto">
                <a:xfrm>
                  <a:off x="5304" y="1807"/>
                  <a:ext cx="2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2" name="Line 91"/>
                <p:cNvSpPr>
                  <a:spLocks noChangeShapeType="1"/>
                </p:cNvSpPr>
                <p:nvPr/>
              </p:nvSpPr>
              <p:spPr bwMode="auto">
                <a:xfrm flipH="1">
                  <a:off x="4678" y="1164"/>
                  <a:ext cx="286" cy="50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3" name="Line 92"/>
                <p:cNvSpPr>
                  <a:spLocks noChangeShapeType="1"/>
                </p:cNvSpPr>
                <p:nvPr/>
              </p:nvSpPr>
              <p:spPr bwMode="auto">
                <a:xfrm>
                  <a:off x="4964" y="1164"/>
                  <a:ext cx="343" cy="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4" name="Line 93"/>
                <p:cNvSpPr>
                  <a:spLocks noChangeShapeType="1"/>
                </p:cNvSpPr>
                <p:nvPr/>
              </p:nvSpPr>
              <p:spPr bwMode="auto">
                <a:xfrm>
                  <a:off x="1950" y="1164"/>
                  <a:ext cx="344" cy="17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5" name="Line 94"/>
                <p:cNvSpPr>
                  <a:spLocks noChangeShapeType="1"/>
                </p:cNvSpPr>
                <p:nvPr/>
              </p:nvSpPr>
              <p:spPr bwMode="auto">
                <a:xfrm flipH="1">
                  <a:off x="1668" y="1164"/>
                  <a:ext cx="282" cy="50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6" name="Line 95"/>
                <p:cNvSpPr>
                  <a:spLocks noChangeShapeType="1"/>
                </p:cNvSpPr>
                <p:nvPr/>
              </p:nvSpPr>
              <p:spPr bwMode="auto">
                <a:xfrm>
                  <a:off x="1305" y="1807"/>
                  <a:ext cx="1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7" name="Line 96"/>
                <p:cNvSpPr>
                  <a:spLocks noChangeShapeType="1"/>
                </p:cNvSpPr>
                <p:nvPr/>
              </p:nvSpPr>
              <p:spPr bwMode="auto">
                <a:xfrm>
                  <a:off x="1660" y="1807"/>
                  <a:ext cx="3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8" name="Line 97"/>
                <p:cNvSpPr>
                  <a:spLocks noChangeShapeType="1"/>
                </p:cNvSpPr>
                <p:nvPr/>
              </p:nvSpPr>
              <p:spPr bwMode="auto">
                <a:xfrm>
                  <a:off x="2289" y="1807"/>
                  <a:ext cx="2" cy="17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79" name="Line 98"/>
                <p:cNvSpPr>
                  <a:spLocks noChangeShapeType="1"/>
                </p:cNvSpPr>
                <p:nvPr/>
              </p:nvSpPr>
              <p:spPr bwMode="auto">
                <a:xfrm>
                  <a:off x="1305" y="1486"/>
                  <a:ext cx="1" cy="17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80" name="Line 99"/>
                <p:cNvSpPr>
                  <a:spLocks noChangeShapeType="1"/>
                </p:cNvSpPr>
                <p:nvPr/>
              </p:nvSpPr>
              <p:spPr bwMode="auto">
                <a:xfrm>
                  <a:off x="2289" y="1486"/>
                  <a:ext cx="2" cy="17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581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5048" y="1896"/>
                  <a:ext cx="44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/>
                    <a:t>flight</a:t>
                  </a:r>
                </a:p>
              </p:txBody>
            </p:sp>
            <p:sp>
              <p:nvSpPr>
                <p:cNvPr id="15582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3445" y="1896"/>
                  <a:ext cx="44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/>
                    <a:t>flight</a:t>
                  </a:r>
                </a:p>
              </p:txBody>
            </p:sp>
            <p:sp>
              <p:nvSpPr>
                <p:cNvPr id="15583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2071" y="1896"/>
                  <a:ext cx="44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/>
                    <a:t>flight</a:t>
                  </a:r>
                </a:p>
              </p:txBody>
            </p:sp>
          </p:grpSp>
          <p:sp>
            <p:nvSpPr>
              <p:cNvPr id="15487" name="Rectangle 103"/>
              <p:cNvSpPr>
                <a:spLocks noChangeArrowheads="1"/>
              </p:cNvSpPr>
              <p:nvPr/>
            </p:nvSpPr>
            <p:spPr bwMode="auto">
              <a:xfrm>
                <a:off x="816" y="960"/>
                <a:ext cx="4752" cy="1200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104"/>
          <p:cNvGrpSpPr>
            <a:grpSpLocks/>
          </p:cNvGrpSpPr>
          <p:nvPr/>
        </p:nvGrpSpPr>
        <p:grpSpPr bwMode="auto">
          <a:xfrm>
            <a:off x="2667000" y="3657600"/>
            <a:ext cx="4876800" cy="1828800"/>
            <a:chOff x="1680" y="2304"/>
            <a:chExt cx="3072" cy="1152"/>
          </a:xfrm>
        </p:grpSpPr>
        <p:sp>
          <p:nvSpPr>
            <p:cNvPr id="15422" name="Line 105"/>
            <p:cNvSpPr>
              <a:spLocks noChangeShapeType="1"/>
            </p:cNvSpPr>
            <p:nvPr/>
          </p:nvSpPr>
          <p:spPr bwMode="auto">
            <a:xfrm>
              <a:off x="3168" y="3120"/>
              <a:ext cx="0" cy="33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CA"/>
            </a:p>
          </p:txBody>
        </p:sp>
        <p:grpSp>
          <p:nvGrpSpPr>
            <p:cNvPr id="15423" name="Group 106"/>
            <p:cNvGrpSpPr>
              <a:grpSpLocks/>
            </p:cNvGrpSpPr>
            <p:nvPr/>
          </p:nvGrpSpPr>
          <p:grpSpPr bwMode="auto">
            <a:xfrm>
              <a:off x="1680" y="2304"/>
              <a:ext cx="3072" cy="960"/>
              <a:chOff x="1680" y="2304"/>
              <a:chExt cx="3072" cy="960"/>
            </a:xfrm>
          </p:grpSpPr>
          <p:grpSp>
            <p:nvGrpSpPr>
              <p:cNvPr id="15424" name="Group 107"/>
              <p:cNvGrpSpPr>
                <a:grpSpLocks/>
              </p:cNvGrpSpPr>
              <p:nvPr/>
            </p:nvGrpSpPr>
            <p:grpSpPr bwMode="auto">
              <a:xfrm>
                <a:off x="1872" y="2400"/>
                <a:ext cx="2828" cy="770"/>
                <a:chOff x="2035" y="2350"/>
                <a:chExt cx="2828" cy="770"/>
              </a:xfrm>
            </p:grpSpPr>
            <p:sp>
              <p:nvSpPr>
                <p:cNvPr id="15426" name="Freeform 108"/>
                <p:cNvSpPr>
                  <a:spLocks/>
                </p:cNvSpPr>
                <p:nvPr/>
              </p:nvSpPr>
              <p:spPr bwMode="auto">
                <a:xfrm>
                  <a:off x="2035" y="2350"/>
                  <a:ext cx="104" cy="92"/>
                </a:xfrm>
                <a:custGeom>
                  <a:avLst/>
                  <a:gdLst>
                    <a:gd name="T0" fmla="*/ 0 w 66"/>
                    <a:gd name="T1" fmla="*/ 0 h 62"/>
                    <a:gd name="T2" fmla="*/ 87 w 66"/>
                    <a:gd name="T3" fmla="*/ 0 h 62"/>
                    <a:gd name="T4" fmla="*/ 328 w 66"/>
                    <a:gd name="T5" fmla="*/ 223 h 62"/>
                    <a:gd name="T6" fmla="*/ 328 w 66"/>
                    <a:gd name="T7" fmla="*/ 59 h 62"/>
                    <a:gd name="T8" fmla="*/ 328 w 66"/>
                    <a:gd name="T9" fmla="*/ 33 h 62"/>
                    <a:gd name="T10" fmla="*/ 328 w 66"/>
                    <a:gd name="T11" fmla="*/ 9 h 62"/>
                    <a:gd name="T12" fmla="*/ 307 w 66"/>
                    <a:gd name="T13" fmla="*/ 9 h 62"/>
                    <a:gd name="T14" fmla="*/ 280 w 66"/>
                    <a:gd name="T15" fmla="*/ 9 h 62"/>
                    <a:gd name="T16" fmla="*/ 266 w 66"/>
                    <a:gd name="T17" fmla="*/ 9 h 62"/>
                    <a:gd name="T18" fmla="*/ 266 w 66"/>
                    <a:gd name="T19" fmla="*/ 0 h 62"/>
                    <a:gd name="T20" fmla="*/ 407 w 66"/>
                    <a:gd name="T21" fmla="*/ 0 h 62"/>
                    <a:gd name="T22" fmla="*/ 407 w 66"/>
                    <a:gd name="T23" fmla="*/ 9 h 62"/>
                    <a:gd name="T24" fmla="*/ 396 w 66"/>
                    <a:gd name="T25" fmla="*/ 9 h 62"/>
                    <a:gd name="T26" fmla="*/ 366 w 66"/>
                    <a:gd name="T27" fmla="*/ 9 h 62"/>
                    <a:gd name="T28" fmla="*/ 353 w 66"/>
                    <a:gd name="T29" fmla="*/ 22 h 62"/>
                    <a:gd name="T30" fmla="*/ 353 w 66"/>
                    <a:gd name="T31" fmla="*/ 33 h 62"/>
                    <a:gd name="T32" fmla="*/ 353 w 66"/>
                    <a:gd name="T33" fmla="*/ 59 h 62"/>
                    <a:gd name="T34" fmla="*/ 353 w 66"/>
                    <a:gd name="T35" fmla="*/ 301 h 62"/>
                    <a:gd name="T36" fmla="*/ 340 w 66"/>
                    <a:gd name="T37" fmla="*/ 301 h 62"/>
                    <a:gd name="T38" fmla="*/ 87 w 66"/>
                    <a:gd name="T39" fmla="*/ 68 h 62"/>
                    <a:gd name="T40" fmla="*/ 87 w 66"/>
                    <a:gd name="T41" fmla="*/ 242 h 62"/>
                    <a:gd name="T42" fmla="*/ 96 w 66"/>
                    <a:gd name="T43" fmla="*/ 269 h 62"/>
                    <a:gd name="T44" fmla="*/ 96 w 66"/>
                    <a:gd name="T45" fmla="*/ 277 h 62"/>
                    <a:gd name="T46" fmla="*/ 109 w 66"/>
                    <a:gd name="T47" fmla="*/ 288 h 62"/>
                    <a:gd name="T48" fmla="*/ 129 w 66"/>
                    <a:gd name="T49" fmla="*/ 288 h 62"/>
                    <a:gd name="T50" fmla="*/ 142 w 66"/>
                    <a:gd name="T51" fmla="*/ 288 h 62"/>
                    <a:gd name="T52" fmla="*/ 142 w 66"/>
                    <a:gd name="T53" fmla="*/ 301 h 62"/>
                    <a:gd name="T54" fmla="*/ 13 w 66"/>
                    <a:gd name="T55" fmla="*/ 301 h 62"/>
                    <a:gd name="T56" fmla="*/ 13 w 66"/>
                    <a:gd name="T57" fmla="*/ 288 h 62"/>
                    <a:gd name="T58" fmla="*/ 32 w 66"/>
                    <a:gd name="T59" fmla="*/ 288 h 62"/>
                    <a:gd name="T60" fmla="*/ 43 w 66"/>
                    <a:gd name="T61" fmla="*/ 288 h 62"/>
                    <a:gd name="T62" fmla="*/ 55 w 66"/>
                    <a:gd name="T63" fmla="*/ 277 h 62"/>
                    <a:gd name="T64" fmla="*/ 74 w 66"/>
                    <a:gd name="T65" fmla="*/ 269 h 62"/>
                    <a:gd name="T66" fmla="*/ 74 w 66"/>
                    <a:gd name="T67" fmla="*/ 242 h 62"/>
                    <a:gd name="T68" fmla="*/ 74 w 66"/>
                    <a:gd name="T69" fmla="*/ 42 h 62"/>
                    <a:gd name="T70" fmla="*/ 55 w 66"/>
                    <a:gd name="T71" fmla="*/ 33 h 62"/>
                    <a:gd name="T72" fmla="*/ 43 w 66"/>
                    <a:gd name="T73" fmla="*/ 22 h 62"/>
                    <a:gd name="T74" fmla="*/ 32 w 66"/>
                    <a:gd name="T75" fmla="*/ 22 h 62"/>
                    <a:gd name="T76" fmla="*/ 13 w 66"/>
                    <a:gd name="T77" fmla="*/ 9 h 62"/>
                    <a:gd name="T78" fmla="*/ 13 w 66"/>
                    <a:gd name="T79" fmla="*/ 9 h 62"/>
                    <a:gd name="T80" fmla="*/ 0 w 66"/>
                    <a:gd name="T81" fmla="*/ 9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4" y="0"/>
                      </a:lnTo>
                      <a:lnTo>
                        <a:pt x="53" y="46"/>
                      </a:lnTo>
                      <a:lnTo>
                        <a:pt x="53" y="12"/>
                      </a:lnTo>
                      <a:lnTo>
                        <a:pt x="53" y="7"/>
                      </a:lnTo>
                      <a:lnTo>
                        <a:pt x="53" y="2"/>
                      </a:lnTo>
                      <a:lnTo>
                        <a:pt x="50" y="2"/>
                      </a:lnTo>
                      <a:lnTo>
                        <a:pt x="46" y="2"/>
                      </a:lnTo>
                      <a:lnTo>
                        <a:pt x="43" y="2"/>
                      </a:lnTo>
                      <a:lnTo>
                        <a:pt x="43" y="0"/>
                      </a:lnTo>
                      <a:lnTo>
                        <a:pt x="66" y="0"/>
                      </a:lnTo>
                      <a:lnTo>
                        <a:pt x="66" y="2"/>
                      </a:lnTo>
                      <a:lnTo>
                        <a:pt x="64" y="2"/>
                      </a:lnTo>
                      <a:lnTo>
                        <a:pt x="59" y="2"/>
                      </a:lnTo>
                      <a:lnTo>
                        <a:pt x="57" y="5"/>
                      </a:lnTo>
                      <a:lnTo>
                        <a:pt x="57" y="7"/>
                      </a:lnTo>
                      <a:lnTo>
                        <a:pt x="57" y="12"/>
                      </a:lnTo>
                      <a:lnTo>
                        <a:pt x="57" y="62"/>
                      </a:lnTo>
                      <a:lnTo>
                        <a:pt x="55" y="62"/>
                      </a:lnTo>
                      <a:lnTo>
                        <a:pt x="14" y="14"/>
                      </a:lnTo>
                      <a:lnTo>
                        <a:pt x="14" y="50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8" y="59"/>
                      </a:lnTo>
                      <a:lnTo>
                        <a:pt x="21" y="59"/>
                      </a:lnTo>
                      <a:lnTo>
                        <a:pt x="23" y="59"/>
                      </a:lnTo>
                      <a:lnTo>
                        <a:pt x="23" y="62"/>
                      </a:lnTo>
                      <a:lnTo>
                        <a:pt x="2" y="62"/>
                      </a:lnTo>
                      <a:lnTo>
                        <a:pt x="2" y="59"/>
                      </a:lnTo>
                      <a:lnTo>
                        <a:pt x="5" y="59"/>
                      </a:lnTo>
                      <a:lnTo>
                        <a:pt x="7" y="59"/>
                      </a:lnTo>
                      <a:lnTo>
                        <a:pt x="9" y="57"/>
                      </a:lnTo>
                      <a:lnTo>
                        <a:pt x="12" y="55"/>
                      </a:lnTo>
                      <a:lnTo>
                        <a:pt x="12" y="50"/>
                      </a:lnTo>
                      <a:lnTo>
                        <a:pt x="12" y="9"/>
                      </a:lnTo>
                      <a:lnTo>
                        <a:pt x="9" y="7"/>
                      </a:lnTo>
                      <a:lnTo>
                        <a:pt x="7" y="5"/>
                      </a:lnTo>
                      <a:lnTo>
                        <a:pt x="5" y="5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27" name="Freeform 109"/>
                <p:cNvSpPr>
                  <a:spLocks noEditPoints="1"/>
                </p:cNvSpPr>
                <p:nvPr/>
              </p:nvSpPr>
              <p:spPr bwMode="auto">
                <a:xfrm>
                  <a:off x="2146" y="2350"/>
                  <a:ext cx="89" cy="92"/>
                </a:xfrm>
                <a:custGeom>
                  <a:avLst/>
                  <a:gdLst>
                    <a:gd name="T0" fmla="*/ 170 w 57"/>
                    <a:gd name="T1" fmla="*/ 0 h 62"/>
                    <a:gd name="T2" fmla="*/ 212 w 57"/>
                    <a:gd name="T3" fmla="*/ 0 h 62"/>
                    <a:gd name="T4" fmla="*/ 256 w 57"/>
                    <a:gd name="T5" fmla="*/ 9 h 62"/>
                    <a:gd name="T6" fmla="*/ 286 w 57"/>
                    <a:gd name="T7" fmla="*/ 42 h 62"/>
                    <a:gd name="T8" fmla="*/ 308 w 57"/>
                    <a:gd name="T9" fmla="*/ 68 h 62"/>
                    <a:gd name="T10" fmla="*/ 339 w 57"/>
                    <a:gd name="T11" fmla="*/ 110 h 62"/>
                    <a:gd name="T12" fmla="*/ 339 w 57"/>
                    <a:gd name="T13" fmla="*/ 147 h 62"/>
                    <a:gd name="T14" fmla="*/ 339 w 57"/>
                    <a:gd name="T15" fmla="*/ 190 h 62"/>
                    <a:gd name="T16" fmla="*/ 308 w 57"/>
                    <a:gd name="T17" fmla="*/ 223 h 62"/>
                    <a:gd name="T18" fmla="*/ 286 w 57"/>
                    <a:gd name="T19" fmla="*/ 258 h 62"/>
                    <a:gd name="T20" fmla="*/ 256 w 57"/>
                    <a:gd name="T21" fmla="*/ 277 h 62"/>
                    <a:gd name="T22" fmla="*/ 212 w 57"/>
                    <a:gd name="T23" fmla="*/ 301 h 62"/>
                    <a:gd name="T24" fmla="*/ 161 w 57"/>
                    <a:gd name="T25" fmla="*/ 301 h 62"/>
                    <a:gd name="T26" fmla="*/ 117 w 57"/>
                    <a:gd name="T27" fmla="*/ 301 h 62"/>
                    <a:gd name="T28" fmla="*/ 75 w 57"/>
                    <a:gd name="T29" fmla="*/ 288 h 62"/>
                    <a:gd name="T30" fmla="*/ 42 w 57"/>
                    <a:gd name="T31" fmla="*/ 258 h 62"/>
                    <a:gd name="T32" fmla="*/ 12 w 57"/>
                    <a:gd name="T33" fmla="*/ 231 h 62"/>
                    <a:gd name="T34" fmla="*/ 0 w 57"/>
                    <a:gd name="T35" fmla="*/ 190 h 62"/>
                    <a:gd name="T36" fmla="*/ 0 w 57"/>
                    <a:gd name="T37" fmla="*/ 147 h 62"/>
                    <a:gd name="T38" fmla="*/ 0 w 57"/>
                    <a:gd name="T39" fmla="*/ 101 h 62"/>
                    <a:gd name="T40" fmla="*/ 22 w 57"/>
                    <a:gd name="T41" fmla="*/ 68 h 62"/>
                    <a:gd name="T42" fmla="*/ 53 w 57"/>
                    <a:gd name="T43" fmla="*/ 33 h 62"/>
                    <a:gd name="T44" fmla="*/ 75 w 57"/>
                    <a:gd name="T45" fmla="*/ 9 h 62"/>
                    <a:gd name="T46" fmla="*/ 117 w 57"/>
                    <a:gd name="T47" fmla="*/ 0 h 62"/>
                    <a:gd name="T48" fmla="*/ 170 w 57"/>
                    <a:gd name="T49" fmla="*/ 0 h 62"/>
                    <a:gd name="T50" fmla="*/ 161 w 57"/>
                    <a:gd name="T51" fmla="*/ 9 h 62"/>
                    <a:gd name="T52" fmla="*/ 117 w 57"/>
                    <a:gd name="T53" fmla="*/ 22 h 62"/>
                    <a:gd name="T54" fmla="*/ 95 w 57"/>
                    <a:gd name="T55" fmla="*/ 42 h 62"/>
                    <a:gd name="T56" fmla="*/ 66 w 57"/>
                    <a:gd name="T57" fmla="*/ 68 h 62"/>
                    <a:gd name="T58" fmla="*/ 66 w 57"/>
                    <a:gd name="T59" fmla="*/ 101 h 62"/>
                    <a:gd name="T60" fmla="*/ 53 w 57"/>
                    <a:gd name="T61" fmla="*/ 147 h 62"/>
                    <a:gd name="T62" fmla="*/ 66 w 57"/>
                    <a:gd name="T63" fmla="*/ 190 h 62"/>
                    <a:gd name="T64" fmla="*/ 66 w 57"/>
                    <a:gd name="T65" fmla="*/ 231 h 62"/>
                    <a:gd name="T66" fmla="*/ 95 w 57"/>
                    <a:gd name="T67" fmla="*/ 258 h 62"/>
                    <a:gd name="T68" fmla="*/ 117 w 57"/>
                    <a:gd name="T69" fmla="*/ 277 h 62"/>
                    <a:gd name="T70" fmla="*/ 161 w 57"/>
                    <a:gd name="T71" fmla="*/ 288 h 62"/>
                    <a:gd name="T72" fmla="*/ 203 w 57"/>
                    <a:gd name="T73" fmla="*/ 288 h 62"/>
                    <a:gd name="T74" fmla="*/ 212 w 57"/>
                    <a:gd name="T75" fmla="*/ 277 h 62"/>
                    <a:gd name="T76" fmla="*/ 244 w 57"/>
                    <a:gd name="T77" fmla="*/ 258 h 62"/>
                    <a:gd name="T78" fmla="*/ 256 w 57"/>
                    <a:gd name="T79" fmla="*/ 231 h 62"/>
                    <a:gd name="T80" fmla="*/ 265 w 57"/>
                    <a:gd name="T81" fmla="*/ 200 h 62"/>
                    <a:gd name="T82" fmla="*/ 265 w 57"/>
                    <a:gd name="T83" fmla="*/ 154 h 62"/>
                    <a:gd name="T84" fmla="*/ 265 w 57"/>
                    <a:gd name="T85" fmla="*/ 110 h 62"/>
                    <a:gd name="T86" fmla="*/ 256 w 57"/>
                    <a:gd name="T87" fmla="*/ 68 h 62"/>
                    <a:gd name="T88" fmla="*/ 244 w 57"/>
                    <a:gd name="T89" fmla="*/ 42 h 62"/>
                    <a:gd name="T90" fmla="*/ 212 w 57"/>
                    <a:gd name="T91" fmla="*/ 22 h 62"/>
                    <a:gd name="T92" fmla="*/ 190 w 57"/>
                    <a:gd name="T93" fmla="*/ 9 h 62"/>
                    <a:gd name="T94" fmla="*/ 161 w 57"/>
                    <a:gd name="T95" fmla="*/ 9 h 6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7"/>
                    <a:gd name="T145" fmla="*/ 0 h 62"/>
                    <a:gd name="T146" fmla="*/ 57 w 57"/>
                    <a:gd name="T147" fmla="*/ 62 h 6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7" h="62">
                      <a:moveTo>
                        <a:pt x="29" y="0"/>
                      </a:moveTo>
                      <a:lnTo>
                        <a:pt x="36" y="0"/>
                      </a:lnTo>
                      <a:lnTo>
                        <a:pt x="43" y="2"/>
                      </a:lnTo>
                      <a:lnTo>
                        <a:pt x="48" y="9"/>
                      </a:lnTo>
                      <a:lnTo>
                        <a:pt x="52" y="14"/>
                      </a:lnTo>
                      <a:lnTo>
                        <a:pt x="57" y="23"/>
                      </a:lnTo>
                      <a:lnTo>
                        <a:pt x="57" y="30"/>
                      </a:lnTo>
                      <a:lnTo>
                        <a:pt x="57" y="39"/>
                      </a:lnTo>
                      <a:lnTo>
                        <a:pt x="52" y="46"/>
                      </a:lnTo>
                      <a:lnTo>
                        <a:pt x="48" y="53"/>
                      </a:lnTo>
                      <a:lnTo>
                        <a:pt x="43" y="57"/>
                      </a:lnTo>
                      <a:lnTo>
                        <a:pt x="36" y="62"/>
                      </a:lnTo>
                      <a:lnTo>
                        <a:pt x="27" y="62"/>
                      </a:lnTo>
                      <a:lnTo>
                        <a:pt x="20" y="62"/>
                      </a:lnTo>
                      <a:lnTo>
                        <a:pt x="13" y="59"/>
                      </a:lnTo>
                      <a:lnTo>
                        <a:pt x="7" y="53"/>
                      </a:lnTo>
                      <a:lnTo>
                        <a:pt x="2" y="48"/>
                      </a:lnTo>
                      <a:lnTo>
                        <a:pt x="0" y="39"/>
                      </a:lnTo>
                      <a:lnTo>
                        <a:pt x="0" y="30"/>
                      </a:lnTo>
                      <a:lnTo>
                        <a:pt x="0" y="21"/>
                      </a:lnTo>
                      <a:lnTo>
                        <a:pt x="4" y="14"/>
                      </a:lnTo>
                      <a:lnTo>
                        <a:pt x="9" y="7"/>
                      </a:lnTo>
                      <a:lnTo>
                        <a:pt x="13" y="2"/>
                      </a:lnTo>
                      <a:lnTo>
                        <a:pt x="20" y="0"/>
                      </a:lnTo>
                      <a:lnTo>
                        <a:pt x="29" y="0"/>
                      </a:lnTo>
                      <a:close/>
                      <a:moveTo>
                        <a:pt x="27" y="2"/>
                      </a:moveTo>
                      <a:lnTo>
                        <a:pt x="20" y="5"/>
                      </a:lnTo>
                      <a:lnTo>
                        <a:pt x="16" y="9"/>
                      </a:lnTo>
                      <a:lnTo>
                        <a:pt x="11" y="14"/>
                      </a:lnTo>
                      <a:lnTo>
                        <a:pt x="11" y="21"/>
                      </a:lnTo>
                      <a:lnTo>
                        <a:pt x="9" y="30"/>
                      </a:lnTo>
                      <a:lnTo>
                        <a:pt x="11" y="39"/>
                      </a:lnTo>
                      <a:lnTo>
                        <a:pt x="11" y="48"/>
                      </a:lnTo>
                      <a:lnTo>
                        <a:pt x="16" y="53"/>
                      </a:lnTo>
                      <a:lnTo>
                        <a:pt x="20" y="57"/>
                      </a:lnTo>
                      <a:lnTo>
                        <a:pt x="27" y="59"/>
                      </a:lnTo>
                      <a:lnTo>
                        <a:pt x="34" y="59"/>
                      </a:lnTo>
                      <a:lnTo>
                        <a:pt x="36" y="57"/>
                      </a:lnTo>
                      <a:lnTo>
                        <a:pt x="41" y="53"/>
                      </a:lnTo>
                      <a:lnTo>
                        <a:pt x="43" y="48"/>
                      </a:lnTo>
                      <a:lnTo>
                        <a:pt x="45" y="41"/>
                      </a:lnTo>
                      <a:lnTo>
                        <a:pt x="45" y="32"/>
                      </a:lnTo>
                      <a:lnTo>
                        <a:pt x="45" y="23"/>
                      </a:lnTo>
                      <a:lnTo>
                        <a:pt x="43" y="14"/>
                      </a:lnTo>
                      <a:lnTo>
                        <a:pt x="41" y="9"/>
                      </a:lnTo>
                      <a:lnTo>
                        <a:pt x="36" y="5"/>
                      </a:lnTo>
                      <a:lnTo>
                        <a:pt x="32" y="2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28" name="Freeform 110"/>
                <p:cNvSpPr>
                  <a:spLocks/>
                </p:cNvSpPr>
                <p:nvPr/>
              </p:nvSpPr>
              <p:spPr bwMode="auto">
                <a:xfrm>
                  <a:off x="2242" y="2350"/>
                  <a:ext cx="126" cy="92"/>
                </a:xfrm>
                <a:custGeom>
                  <a:avLst/>
                  <a:gdLst>
                    <a:gd name="T0" fmla="*/ 225 w 80"/>
                    <a:gd name="T1" fmla="*/ 301 h 62"/>
                    <a:gd name="T2" fmla="*/ 87 w 80"/>
                    <a:gd name="T3" fmla="*/ 42 h 62"/>
                    <a:gd name="T4" fmla="*/ 87 w 80"/>
                    <a:gd name="T5" fmla="*/ 242 h 62"/>
                    <a:gd name="T6" fmla="*/ 87 w 80"/>
                    <a:gd name="T7" fmla="*/ 269 h 62"/>
                    <a:gd name="T8" fmla="*/ 87 w 80"/>
                    <a:gd name="T9" fmla="*/ 277 h 62"/>
                    <a:gd name="T10" fmla="*/ 96 w 80"/>
                    <a:gd name="T11" fmla="*/ 288 h 62"/>
                    <a:gd name="T12" fmla="*/ 117 w 80"/>
                    <a:gd name="T13" fmla="*/ 288 h 62"/>
                    <a:gd name="T14" fmla="*/ 129 w 80"/>
                    <a:gd name="T15" fmla="*/ 288 h 62"/>
                    <a:gd name="T16" fmla="*/ 129 w 80"/>
                    <a:gd name="T17" fmla="*/ 301 h 62"/>
                    <a:gd name="T18" fmla="*/ 0 w 80"/>
                    <a:gd name="T19" fmla="*/ 301 h 62"/>
                    <a:gd name="T20" fmla="*/ 0 w 80"/>
                    <a:gd name="T21" fmla="*/ 288 h 62"/>
                    <a:gd name="T22" fmla="*/ 20 w 80"/>
                    <a:gd name="T23" fmla="*/ 288 h 62"/>
                    <a:gd name="T24" fmla="*/ 43 w 80"/>
                    <a:gd name="T25" fmla="*/ 288 h 62"/>
                    <a:gd name="T26" fmla="*/ 43 w 80"/>
                    <a:gd name="T27" fmla="*/ 277 h 62"/>
                    <a:gd name="T28" fmla="*/ 55 w 80"/>
                    <a:gd name="T29" fmla="*/ 269 h 62"/>
                    <a:gd name="T30" fmla="*/ 55 w 80"/>
                    <a:gd name="T31" fmla="*/ 242 h 62"/>
                    <a:gd name="T32" fmla="*/ 55 w 80"/>
                    <a:gd name="T33" fmla="*/ 59 h 62"/>
                    <a:gd name="T34" fmla="*/ 55 w 80"/>
                    <a:gd name="T35" fmla="*/ 33 h 62"/>
                    <a:gd name="T36" fmla="*/ 55 w 80"/>
                    <a:gd name="T37" fmla="*/ 22 h 62"/>
                    <a:gd name="T38" fmla="*/ 43 w 80"/>
                    <a:gd name="T39" fmla="*/ 9 h 62"/>
                    <a:gd name="T40" fmla="*/ 43 w 80"/>
                    <a:gd name="T41" fmla="*/ 9 h 62"/>
                    <a:gd name="T42" fmla="*/ 32 w 80"/>
                    <a:gd name="T43" fmla="*/ 9 h 62"/>
                    <a:gd name="T44" fmla="*/ 0 w 80"/>
                    <a:gd name="T45" fmla="*/ 9 h 62"/>
                    <a:gd name="T46" fmla="*/ 0 w 80"/>
                    <a:gd name="T47" fmla="*/ 0 h 62"/>
                    <a:gd name="T48" fmla="*/ 117 w 80"/>
                    <a:gd name="T49" fmla="*/ 0 h 62"/>
                    <a:gd name="T50" fmla="*/ 238 w 80"/>
                    <a:gd name="T51" fmla="*/ 231 h 62"/>
                    <a:gd name="T52" fmla="*/ 383 w 80"/>
                    <a:gd name="T53" fmla="*/ 0 h 62"/>
                    <a:gd name="T54" fmla="*/ 491 w 80"/>
                    <a:gd name="T55" fmla="*/ 0 h 62"/>
                    <a:gd name="T56" fmla="*/ 491 w 80"/>
                    <a:gd name="T57" fmla="*/ 9 h 62"/>
                    <a:gd name="T58" fmla="*/ 482 w 80"/>
                    <a:gd name="T59" fmla="*/ 9 h 62"/>
                    <a:gd name="T60" fmla="*/ 449 w 80"/>
                    <a:gd name="T61" fmla="*/ 9 h 62"/>
                    <a:gd name="T62" fmla="*/ 436 w 80"/>
                    <a:gd name="T63" fmla="*/ 22 h 62"/>
                    <a:gd name="T64" fmla="*/ 436 w 80"/>
                    <a:gd name="T65" fmla="*/ 33 h 62"/>
                    <a:gd name="T66" fmla="*/ 436 w 80"/>
                    <a:gd name="T67" fmla="*/ 59 h 62"/>
                    <a:gd name="T68" fmla="*/ 436 w 80"/>
                    <a:gd name="T69" fmla="*/ 242 h 62"/>
                    <a:gd name="T70" fmla="*/ 436 w 80"/>
                    <a:gd name="T71" fmla="*/ 269 h 62"/>
                    <a:gd name="T72" fmla="*/ 449 w 80"/>
                    <a:gd name="T73" fmla="*/ 277 h 62"/>
                    <a:gd name="T74" fmla="*/ 449 w 80"/>
                    <a:gd name="T75" fmla="*/ 288 h 62"/>
                    <a:gd name="T76" fmla="*/ 482 w 80"/>
                    <a:gd name="T77" fmla="*/ 288 h 62"/>
                    <a:gd name="T78" fmla="*/ 491 w 80"/>
                    <a:gd name="T79" fmla="*/ 288 h 62"/>
                    <a:gd name="T80" fmla="*/ 491 w 80"/>
                    <a:gd name="T81" fmla="*/ 301 h 62"/>
                    <a:gd name="T82" fmla="*/ 324 w 80"/>
                    <a:gd name="T83" fmla="*/ 301 h 62"/>
                    <a:gd name="T84" fmla="*/ 324 w 80"/>
                    <a:gd name="T85" fmla="*/ 288 h 62"/>
                    <a:gd name="T86" fmla="*/ 340 w 80"/>
                    <a:gd name="T87" fmla="*/ 288 h 62"/>
                    <a:gd name="T88" fmla="*/ 367 w 80"/>
                    <a:gd name="T89" fmla="*/ 288 h 62"/>
                    <a:gd name="T90" fmla="*/ 383 w 80"/>
                    <a:gd name="T91" fmla="*/ 277 h 62"/>
                    <a:gd name="T92" fmla="*/ 383 w 80"/>
                    <a:gd name="T93" fmla="*/ 269 h 62"/>
                    <a:gd name="T94" fmla="*/ 383 w 80"/>
                    <a:gd name="T95" fmla="*/ 242 h 62"/>
                    <a:gd name="T96" fmla="*/ 383 w 80"/>
                    <a:gd name="T97" fmla="*/ 42 h 62"/>
                    <a:gd name="T98" fmla="*/ 225 w 80"/>
                    <a:gd name="T99" fmla="*/ 301 h 62"/>
                    <a:gd name="T100" fmla="*/ 225 w 80"/>
                    <a:gd name="T101" fmla="*/ 301 h 6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0"/>
                    <a:gd name="T154" fmla="*/ 0 h 62"/>
                    <a:gd name="T155" fmla="*/ 80 w 80"/>
                    <a:gd name="T156" fmla="*/ 62 h 6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0" h="62">
                      <a:moveTo>
                        <a:pt x="37" y="62"/>
                      </a:moveTo>
                      <a:lnTo>
                        <a:pt x="14" y="9"/>
                      </a:lnTo>
                      <a:lnTo>
                        <a:pt x="14" y="50"/>
                      </a:lnTo>
                      <a:lnTo>
                        <a:pt x="14" y="55"/>
                      </a:lnTo>
                      <a:lnTo>
                        <a:pt x="14" y="57"/>
                      </a:lnTo>
                      <a:lnTo>
                        <a:pt x="16" y="59"/>
                      </a:lnTo>
                      <a:lnTo>
                        <a:pt x="19" y="59"/>
                      </a:lnTo>
                      <a:lnTo>
                        <a:pt x="21" y="59"/>
                      </a:lnTo>
                      <a:lnTo>
                        <a:pt x="21" y="62"/>
                      </a:lnTo>
                      <a:lnTo>
                        <a:pt x="0" y="62"/>
                      </a:lnTo>
                      <a:lnTo>
                        <a:pt x="0" y="59"/>
                      </a:lnTo>
                      <a:lnTo>
                        <a:pt x="3" y="59"/>
                      </a:lnTo>
                      <a:lnTo>
                        <a:pt x="7" y="59"/>
                      </a:lnTo>
                      <a:lnTo>
                        <a:pt x="7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12"/>
                      </a:lnTo>
                      <a:lnTo>
                        <a:pt x="9" y="7"/>
                      </a:lnTo>
                      <a:lnTo>
                        <a:pt x="9" y="5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39" y="48"/>
                      </a:lnTo>
                      <a:lnTo>
                        <a:pt x="62" y="0"/>
                      </a:lnTo>
                      <a:lnTo>
                        <a:pt x="80" y="0"/>
                      </a:lnTo>
                      <a:lnTo>
                        <a:pt x="80" y="2"/>
                      </a:lnTo>
                      <a:lnTo>
                        <a:pt x="78" y="2"/>
                      </a:lnTo>
                      <a:lnTo>
                        <a:pt x="73" y="2"/>
                      </a:lnTo>
                      <a:lnTo>
                        <a:pt x="71" y="5"/>
                      </a:lnTo>
                      <a:lnTo>
                        <a:pt x="71" y="7"/>
                      </a:lnTo>
                      <a:lnTo>
                        <a:pt x="71" y="12"/>
                      </a:lnTo>
                      <a:lnTo>
                        <a:pt x="71" y="50"/>
                      </a:lnTo>
                      <a:lnTo>
                        <a:pt x="71" y="55"/>
                      </a:lnTo>
                      <a:lnTo>
                        <a:pt x="73" y="57"/>
                      </a:lnTo>
                      <a:lnTo>
                        <a:pt x="73" y="59"/>
                      </a:lnTo>
                      <a:lnTo>
                        <a:pt x="78" y="59"/>
                      </a:lnTo>
                      <a:lnTo>
                        <a:pt x="80" y="59"/>
                      </a:lnTo>
                      <a:lnTo>
                        <a:pt x="80" y="62"/>
                      </a:lnTo>
                      <a:lnTo>
                        <a:pt x="53" y="62"/>
                      </a:lnTo>
                      <a:lnTo>
                        <a:pt x="53" y="59"/>
                      </a:lnTo>
                      <a:lnTo>
                        <a:pt x="55" y="59"/>
                      </a:lnTo>
                      <a:lnTo>
                        <a:pt x="60" y="59"/>
                      </a:lnTo>
                      <a:lnTo>
                        <a:pt x="62" y="57"/>
                      </a:lnTo>
                      <a:lnTo>
                        <a:pt x="62" y="55"/>
                      </a:lnTo>
                      <a:lnTo>
                        <a:pt x="62" y="50"/>
                      </a:lnTo>
                      <a:lnTo>
                        <a:pt x="62" y="9"/>
                      </a:lnTo>
                      <a:lnTo>
                        <a:pt x="37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29" name="Freeform 111"/>
                <p:cNvSpPr>
                  <a:spLocks/>
                </p:cNvSpPr>
                <p:nvPr/>
              </p:nvSpPr>
              <p:spPr bwMode="auto">
                <a:xfrm>
                  <a:off x="2749" y="2350"/>
                  <a:ext cx="104" cy="92"/>
                </a:xfrm>
                <a:custGeom>
                  <a:avLst/>
                  <a:gdLst>
                    <a:gd name="T0" fmla="*/ 0 w 66"/>
                    <a:gd name="T1" fmla="*/ 0 h 62"/>
                    <a:gd name="T2" fmla="*/ 96 w 66"/>
                    <a:gd name="T3" fmla="*/ 0 h 62"/>
                    <a:gd name="T4" fmla="*/ 332 w 66"/>
                    <a:gd name="T5" fmla="*/ 223 h 62"/>
                    <a:gd name="T6" fmla="*/ 332 w 66"/>
                    <a:gd name="T7" fmla="*/ 59 h 62"/>
                    <a:gd name="T8" fmla="*/ 332 w 66"/>
                    <a:gd name="T9" fmla="*/ 33 h 62"/>
                    <a:gd name="T10" fmla="*/ 320 w 66"/>
                    <a:gd name="T11" fmla="*/ 9 h 62"/>
                    <a:gd name="T12" fmla="*/ 307 w 66"/>
                    <a:gd name="T13" fmla="*/ 9 h 62"/>
                    <a:gd name="T14" fmla="*/ 298 w 66"/>
                    <a:gd name="T15" fmla="*/ 9 h 62"/>
                    <a:gd name="T16" fmla="*/ 277 w 66"/>
                    <a:gd name="T17" fmla="*/ 9 h 62"/>
                    <a:gd name="T18" fmla="*/ 277 w 66"/>
                    <a:gd name="T19" fmla="*/ 0 h 62"/>
                    <a:gd name="T20" fmla="*/ 407 w 66"/>
                    <a:gd name="T21" fmla="*/ 0 h 62"/>
                    <a:gd name="T22" fmla="*/ 407 w 66"/>
                    <a:gd name="T23" fmla="*/ 9 h 62"/>
                    <a:gd name="T24" fmla="*/ 396 w 66"/>
                    <a:gd name="T25" fmla="*/ 9 h 62"/>
                    <a:gd name="T26" fmla="*/ 375 w 66"/>
                    <a:gd name="T27" fmla="*/ 9 h 62"/>
                    <a:gd name="T28" fmla="*/ 366 w 66"/>
                    <a:gd name="T29" fmla="*/ 22 h 62"/>
                    <a:gd name="T30" fmla="*/ 366 w 66"/>
                    <a:gd name="T31" fmla="*/ 33 h 62"/>
                    <a:gd name="T32" fmla="*/ 353 w 66"/>
                    <a:gd name="T33" fmla="*/ 59 h 62"/>
                    <a:gd name="T34" fmla="*/ 353 w 66"/>
                    <a:gd name="T35" fmla="*/ 301 h 62"/>
                    <a:gd name="T36" fmla="*/ 353 w 66"/>
                    <a:gd name="T37" fmla="*/ 301 h 62"/>
                    <a:gd name="T38" fmla="*/ 96 w 66"/>
                    <a:gd name="T39" fmla="*/ 68 h 62"/>
                    <a:gd name="T40" fmla="*/ 96 w 66"/>
                    <a:gd name="T41" fmla="*/ 242 h 62"/>
                    <a:gd name="T42" fmla="*/ 96 w 66"/>
                    <a:gd name="T43" fmla="*/ 269 h 62"/>
                    <a:gd name="T44" fmla="*/ 109 w 66"/>
                    <a:gd name="T45" fmla="*/ 277 h 62"/>
                    <a:gd name="T46" fmla="*/ 124 w 66"/>
                    <a:gd name="T47" fmla="*/ 288 h 62"/>
                    <a:gd name="T48" fmla="*/ 142 w 66"/>
                    <a:gd name="T49" fmla="*/ 288 h 62"/>
                    <a:gd name="T50" fmla="*/ 151 w 66"/>
                    <a:gd name="T51" fmla="*/ 288 h 62"/>
                    <a:gd name="T52" fmla="*/ 151 w 66"/>
                    <a:gd name="T53" fmla="*/ 301 h 62"/>
                    <a:gd name="T54" fmla="*/ 22 w 66"/>
                    <a:gd name="T55" fmla="*/ 301 h 62"/>
                    <a:gd name="T56" fmla="*/ 22 w 66"/>
                    <a:gd name="T57" fmla="*/ 288 h 62"/>
                    <a:gd name="T58" fmla="*/ 43 w 66"/>
                    <a:gd name="T59" fmla="*/ 288 h 62"/>
                    <a:gd name="T60" fmla="*/ 55 w 66"/>
                    <a:gd name="T61" fmla="*/ 288 h 62"/>
                    <a:gd name="T62" fmla="*/ 68 w 66"/>
                    <a:gd name="T63" fmla="*/ 277 h 62"/>
                    <a:gd name="T64" fmla="*/ 68 w 66"/>
                    <a:gd name="T65" fmla="*/ 269 h 62"/>
                    <a:gd name="T66" fmla="*/ 68 w 66"/>
                    <a:gd name="T67" fmla="*/ 242 h 62"/>
                    <a:gd name="T68" fmla="*/ 68 w 66"/>
                    <a:gd name="T69" fmla="*/ 42 h 62"/>
                    <a:gd name="T70" fmla="*/ 55 w 66"/>
                    <a:gd name="T71" fmla="*/ 33 h 62"/>
                    <a:gd name="T72" fmla="*/ 55 w 66"/>
                    <a:gd name="T73" fmla="*/ 22 h 62"/>
                    <a:gd name="T74" fmla="*/ 43 w 66"/>
                    <a:gd name="T75" fmla="*/ 22 h 62"/>
                    <a:gd name="T76" fmla="*/ 22 w 66"/>
                    <a:gd name="T77" fmla="*/ 9 h 62"/>
                    <a:gd name="T78" fmla="*/ 13 w 66"/>
                    <a:gd name="T79" fmla="*/ 9 h 62"/>
                    <a:gd name="T80" fmla="*/ 0 w 66"/>
                    <a:gd name="T81" fmla="*/ 9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4" y="46"/>
                      </a:lnTo>
                      <a:lnTo>
                        <a:pt x="54" y="12"/>
                      </a:lnTo>
                      <a:lnTo>
                        <a:pt x="54" y="7"/>
                      </a:lnTo>
                      <a:lnTo>
                        <a:pt x="52" y="2"/>
                      </a:lnTo>
                      <a:lnTo>
                        <a:pt x="50" y="2"/>
                      </a:lnTo>
                      <a:lnTo>
                        <a:pt x="48" y="2"/>
                      </a:lnTo>
                      <a:lnTo>
                        <a:pt x="45" y="2"/>
                      </a:lnTo>
                      <a:lnTo>
                        <a:pt x="45" y="0"/>
                      </a:lnTo>
                      <a:lnTo>
                        <a:pt x="66" y="0"/>
                      </a:lnTo>
                      <a:lnTo>
                        <a:pt x="66" y="2"/>
                      </a:lnTo>
                      <a:lnTo>
                        <a:pt x="64" y="2"/>
                      </a:lnTo>
                      <a:lnTo>
                        <a:pt x="61" y="2"/>
                      </a:lnTo>
                      <a:lnTo>
                        <a:pt x="59" y="5"/>
                      </a:lnTo>
                      <a:lnTo>
                        <a:pt x="59" y="7"/>
                      </a:lnTo>
                      <a:lnTo>
                        <a:pt x="57" y="12"/>
                      </a:lnTo>
                      <a:lnTo>
                        <a:pt x="57" y="62"/>
                      </a:lnTo>
                      <a:lnTo>
                        <a:pt x="16" y="14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8" y="57"/>
                      </a:lnTo>
                      <a:lnTo>
                        <a:pt x="20" y="59"/>
                      </a:lnTo>
                      <a:lnTo>
                        <a:pt x="23" y="59"/>
                      </a:lnTo>
                      <a:lnTo>
                        <a:pt x="25" y="59"/>
                      </a:lnTo>
                      <a:lnTo>
                        <a:pt x="25" y="62"/>
                      </a:lnTo>
                      <a:lnTo>
                        <a:pt x="4" y="62"/>
                      </a:lnTo>
                      <a:lnTo>
                        <a:pt x="4" y="59"/>
                      </a:lnTo>
                      <a:lnTo>
                        <a:pt x="7" y="59"/>
                      </a:lnTo>
                      <a:lnTo>
                        <a:pt x="9" y="59"/>
                      </a:lnTo>
                      <a:lnTo>
                        <a:pt x="11" y="57"/>
                      </a:lnTo>
                      <a:lnTo>
                        <a:pt x="11" y="55"/>
                      </a:lnTo>
                      <a:lnTo>
                        <a:pt x="11" y="50"/>
                      </a:lnTo>
                      <a:lnTo>
                        <a:pt x="11" y="9"/>
                      </a:lnTo>
                      <a:lnTo>
                        <a:pt x="9" y="7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0" name="Freeform 112"/>
                <p:cNvSpPr>
                  <a:spLocks noEditPoints="1"/>
                </p:cNvSpPr>
                <p:nvPr/>
              </p:nvSpPr>
              <p:spPr bwMode="auto">
                <a:xfrm>
                  <a:off x="2859" y="2350"/>
                  <a:ext cx="94" cy="92"/>
                </a:xfrm>
                <a:custGeom>
                  <a:avLst/>
                  <a:gdLst>
                    <a:gd name="T0" fmla="*/ 182 w 60"/>
                    <a:gd name="T1" fmla="*/ 0 h 62"/>
                    <a:gd name="T2" fmla="*/ 224 w 60"/>
                    <a:gd name="T3" fmla="*/ 0 h 62"/>
                    <a:gd name="T4" fmla="*/ 265 w 60"/>
                    <a:gd name="T5" fmla="*/ 9 h 62"/>
                    <a:gd name="T6" fmla="*/ 299 w 60"/>
                    <a:gd name="T7" fmla="*/ 42 h 62"/>
                    <a:gd name="T8" fmla="*/ 332 w 60"/>
                    <a:gd name="T9" fmla="*/ 68 h 62"/>
                    <a:gd name="T10" fmla="*/ 342 w 60"/>
                    <a:gd name="T11" fmla="*/ 110 h 62"/>
                    <a:gd name="T12" fmla="*/ 360 w 60"/>
                    <a:gd name="T13" fmla="*/ 147 h 62"/>
                    <a:gd name="T14" fmla="*/ 342 w 60"/>
                    <a:gd name="T15" fmla="*/ 190 h 62"/>
                    <a:gd name="T16" fmla="*/ 332 w 60"/>
                    <a:gd name="T17" fmla="*/ 223 h 62"/>
                    <a:gd name="T18" fmla="*/ 299 w 60"/>
                    <a:gd name="T19" fmla="*/ 258 h 62"/>
                    <a:gd name="T20" fmla="*/ 265 w 60"/>
                    <a:gd name="T21" fmla="*/ 277 h 62"/>
                    <a:gd name="T22" fmla="*/ 224 w 60"/>
                    <a:gd name="T23" fmla="*/ 301 h 62"/>
                    <a:gd name="T24" fmla="*/ 182 w 60"/>
                    <a:gd name="T25" fmla="*/ 301 h 62"/>
                    <a:gd name="T26" fmla="*/ 138 w 60"/>
                    <a:gd name="T27" fmla="*/ 301 h 62"/>
                    <a:gd name="T28" fmla="*/ 96 w 60"/>
                    <a:gd name="T29" fmla="*/ 288 h 62"/>
                    <a:gd name="T30" fmla="*/ 53 w 60"/>
                    <a:gd name="T31" fmla="*/ 258 h 62"/>
                    <a:gd name="T32" fmla="*/ 31 w 60"/>
                    <a:gd name="T33" fmla="*/ 231 h 62"/>
                    <a:gd name="T34" fmla="*/ 20 w 60"/>
                    <a:gd name="T35" fmla="*/ 190 h 62"/>
                    <a:gd name="T36" fmla="*/ 0 w 60"/>
                    <a:gd name="T37" fmla="*/ 147 h 62"/>
                    <a:gd name="T38" fmla="*/ 20 w 60"/>
                    <a:gd name="T39" fmla="*/ 101 h 62"/>
                    <a:gd name="T40" fmla="*/ 31 w 60"/>
                    <a:gd name="T41" fmla="*/ 68 h 62"/>
                    <a:gd name="T42" fmla="*/ 74 w 60"/>
                    <a:gd name="T43" fmla="*/ 33 h 62"/>
                    <a:gd name="T44" fmla="*/ 96 w 60"/>
                    <a:gd name="T45" fmla="*/ 9 h 62"/>
                    <a:gd name="T46" fmla="*/ 138 w 60"/>
                    <a:gd name="T47" fmla="*/ 0 h 62"/>
                    <a:gd name="T48" fmla="*/ 182 w 60"/>
                    <a:gd name="T49" fmla="*/ 0 h 62"/>
                    <a:gd name="T50" fmla="*/ 182 w 60"/>
                    <a:gd name="T51" fmla="*/ 9 h 62"/>
                    <a:gd name="T52" fmla="*/ 138 w 60"/>
                    <a:gd name="T53" fmla="*/ 22 h 62"/>
                    <a:gd name="T54" fmla="*/ 96 w 60"/>
                    <a:gd name="T55" fmla="*/ 42 h 62"/>
                    <a:gd name="T56" fmla="*/ 83 w 60"/>
                    <a:gd name="T57" fmla="*/ 68 h 62"/>
                    <a:gd name="T58" fmla="*/ 74 w 60"/>
                    <a:gd name="T59" fmla="*/ 101 h 62"/>
                    <a:gd name="T60" fmla="*/ 74 w 60"/>
                    <a:gd name="T61" fmla="*/ 147 h 62"/>
                    <a:gd name="T62" fmla="*/ 74 w 60"/>
                    <a:gd name="T63" fmla="*/ 190 h 62"/>
                    <a:gd name="T64" fmla="*/ 83 w 60"/>
                    <a:gd name="T65" fmla="*/ 231 h 62"/>
                    <a:gd name="T66" fmla="*/ 116 w 60"/>
                    <a:gd name="T67" fmla="*/ 258 h 62"/>
                    <a:gd name="T68" fmla="*/ 138 w 60"/>
                    <a:gd name="T69" fmla="*/ 277 h 62"/>
                    <a:gd name="T70" fmla="*/ 182 w 60"/>
                    <a:gd name="T71" fmla="*/ 288 h 62"/>
                    <a:gd name="T72" fmla="*/ 212 w 60"/>
                    <a:gd name="T73" fmla="*/ 288 h 62"/>
                    <a:gd name="T74" fmla="*/ 235 w 60"/>
                    <a:gd name="T75" fmla="*/ 277 h 62"/>
                    <a:gd name="T76" fmla="*/ 265 w 60"/>
                    <a:gd name="T77" fmla="*/ 258 h 62"/>
                    <a:gd name="T78" fmla="*/ 277 w 60"/>
                    <a:gd name="T79" fmla="*/ 231 h 62"/>
                    <a:gd name="T80" fmla="*/ 290 w 60"/>
                    <a:gd name="T81" fmla="*/ 200 h 62"/>
                    <a:gd name="T82" fmla="*/ 290 w 60"/>
                    <a:gd name="T83" fmla="*/ 154 h 62"/>
                    <a:gd name="T84" fmla="*/ 290 w 60"/>
                    <a:gd name="T85" fmla="*/ 110 h 62"/>
                    <a:gd name="T86" fmla="*/ 277 w 60"/>
                    <a:gd name="T87" fmla="*/ 68 h 62"/>
                    <a:gd name="T88" fmla="*/ 265 w 60"/>
                    <a:gd name="T89" fmla="*/ 42 h 62"/>
                    <a:gd name="T90" fmla="*/ 235 w 60"/>
                    <a:gd name="T91" fmla="*/ 22 h 62"/>
                    <a:gd name="T92" fmla="*/ 212 w 60"/>
                    <a:gd name="T93" fmla="*/ 9 h 62"/>
                    <a:gd name="T94" fmla="*/ 182 w 60"/>
                    <a:gd name="T95" fmla="*/ 9 h 6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0"/>
                    <a:gd name="T145" fmla="*/ 0 h 62"/>
                    <a:gd name="T146" fmla="*/ 60 w 60"/>
                    <a:gd name="T147" fmla="*/ 62 h 6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0" h="62">
                      <a:moveTo>
                        <a:pt x="30" y="0"/>
                      </a:moveTo>
                      <a:lnTo>
                        <a:pt x="37" y="0"/>
                      </a:lnTo>
                      <a:lnTo>
                        <a:pt x="44" y="2"/>
                      </a:lnTo>
                      <a:lnTo>
                        <a:pt x="50" y="9"/>
                      </a:lnTo>
                      <a:lnTo>
                        <a:pt x="55" y="14"/>
                      </a:lnTo>
                      <a:lnTo>
                        <a:pt x="57" y="23"/>
                      </a:lnTo>
                      <a:lnTo>
                        <a:pt x="60" y="30"/>
                      </a:lnTo>
                      <a:lnTo>
                        <a:pt x="57" y="39"/>
                      </a:lnTo>
                      <a:lnTo>
                        <a:pt x="55" y="46"/>
                      </a:lnTo>
                      <a:lnTo>
                        <a:pt x="50" y="53"/>
                      </a:lnTo>
                      <a:lnTo>
                        <a:pt x="44" y="57"/>
                      </a:lnTo>
                      <a:lnTo>
                        <a:pt x="37" y="62"/>
                      </a:lnTo>
                      <a:lnTo>
                        <a:pt x="30" y="62"/>
                      </a:lnTo>
                      <a:lnTo>
                        <a:pt x="23" y="62"/>
                      </a:lnTo>
                      <a:lnTo>
                        <a:pt x="16" y="59"/>
                      </a:lnTo>
                      <a:lnTo>
                        <a:pt x="9" y="53"/>
                      </a:lnTo>
                      <a:lnTo>
                        <a:pt x="5" y="48"/>
                      </a:lnTo>
                      <a:lnTo>
                        <a:pt x="3" y="39"/>
                      </a:lnTo>
                      <a:lnTo>
                        <a:pt x="0" y="30"/>
                      </a:lnTo>
                      <a:lnTo>
                        <a:pt x="3" y="21"/>
                      </a:lnTo>
                      <a:lnTo>
                        <a:pt x="5" y="14"/>
                      </a:lnTo>
                      <a:lnTo>
                        <a:pt x="12" y="7"/>
                      </a:lnTo>
                      <a:lnTo>
                        <a:pt x="16" y="2"/>
                      </a:lnTo>
                      <a:lnTo>
                        <a:pt x="23" y="0"/>
                      </a:lnTo>
                      <a:lnTo>
                        <a:pt x="30" y="0"/>
                      </a:lnTo>
                      <a:close/>
                      <a:moveTo>
                        <a:pt x="30" y="2"/>
                      </a:moveTo>
                      <a:lnTo>
                        <a:pt x="23" y="5"/>
                      </a:lnTo>
                      <a:lnTo>
                        <a:pt x="16" y="9"/>
                      </a:lnTo>
                      <a:lnTo>
                        <a:pt x="14" y="14"/>
                      </a:lnTo>
                      <a:lnTo>
                        <a:pt x="12" y="21"/>
                      </a:lnTo>
                      <a:lnTo>
                        <a:pt x="12" y="30"/>
                      </a:lnTo>
                      <a:lnTo>
                        <a:pt x="12" y="39"/>
                      </a:lnTo>
                      <a:lnTo>
                        <a:pt x="14" y="48"/>
                      </a:lnTo>
                      <a:lnTo>
                        <a:pt x="19" y="53"/>
                      </a:lnTo>
                      <a:lnTo>
                        <a:pt x="23" y="57"/>
                      </a:lnTo>
                      <a:lnTo>
                        <a:pt x="30" y="59"/>
                      </a:lnTo>
                      <a:lnTo>
                        <a:pt x="35" y="59"/>
                      </a:lnTo>
                      <a:lnTo>
                        <a:pt x="39" y="57"/>
                      </a:lnTo>
                      <a:lnTo>
                        <a:pt x="44" y="53"/>
                      </a:lnTo>
                      <a:lnTo>
                        <a:pt x="46" y="48"/>
                      </a:lnTo>
                      <a:lnTo>
                        <a:pt x="48" y="41"/>
                      </a:lnTo>
                      <a:lnTo>
                        <a:pt x="48" y="32"/>
                      </a:lnTo>
                      <a:lnTo>
                        <a:pt x="48" y="23"/>
                      </a:lnTo>
                      <a:lnTo>
                        <a:pt x="46" y="14"/>
                      </a:lnTo>
                      <a:lnTo>
                        <a:pt x="44" y="9"/>
                      </a:lnTo>
                      <a:lnTo>
                        <a:pt x="39" y="5"/>
                      </a:lnTo>
                      <a:lnTo>
                        <a:pt x="35" y="2"/>
                      </a:lnTo>
                      <a:lnTo>
                        <a:pt x="3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1" name="Freeform 113"/>
                <p:cNvSpPr>
                  <a:spLocks/>
                </p:cNvSpPr>
                <p:nvPr/>
              </p:nvSpPr>
              <p:spPr bwMode="auto">
                <a:xfrm>
                  <a:off x="2959" y="2350"/>
                  <a:ext cx="123" cy="92"/>
                </a:xfrm>
                <a:custGeom>
                  <a:avLst/>
                  <a:gdLst>
                    <a:gd name="T0" fmla="*/ 226 w 78"/>
                    <a:gd name="T1" fmla="*/ 301 h 62"/>
                    <a:gd name="T2" fmla="*/ 74 w 78"/>
                    <a:gd name="T3" fmla="*/ 42 h 62"/>
                    <a:gd name="T4" fmla="*/ 74 w 78"/>
                    <a:gd name="T5" fmla="*/ 242 h 62"/>
                    <a:gd name="T6" fmla="*/ 74 w 78"/>
                    <a:gd name="T7" fmla="*/ 269 h 62"/>
                    <a:gd name="T8" fmla="*/ 87 w 78"/>
                    <a:gd name="T9" fmla="*/ 277 h 62"/>
                    <a:gd name="T10" fmla="*/ 98 w 78"/>
                    <a:gd name="T11" fmla="*/ 288 h 62"/>
                    <a:gd name="T12" fmla="*/ 109 w 78"/>
                    <a:gd name="T13" fmla="*/ 288 h 62"/>
                    <a:gd name="T14" fmla="*/ 129 w 78"/>
                    <a:gd name="T15" fmla="*/ 288 h 62"/>
                    <a:gd name="T16" fmla="*/ 129 w 78"/>
                    <a:gd name="T17" fmla="*/ 301 h 62"/>
                    <a:gd name="T18" fmla="*/ 0 w 78"/>
                    <a:gd name="T19" fmla="*/ 301 h 62"/>
                    <a:gd name="T20" fmla="*/ 0 w 78"/>
                    <a:gd name="T21" fmla="*/ 288 h 62"/>
                    <a:gd name="T22" fmla="*/ 13 w 78"/>
                    <a:gd name="T23" fmla="*/ 288 h 62"/>
                    <a:gd name="T24" fmla="*/ 32 w 78"/>
                    <a:gd name="T25" fmla="*/ 288 h 62"/>
                    <a:gd name="T26" fmla="*/ 43 w 78"/>
                    <a:gd name="T27" fmla="*/ 277 h 62"/>
                    <a:gd name="T28" fmla="*/ 43 w 78"/>
                    <a:gd name="T29" fmla="*/ 269 h 62"/>
                    <a:gd name="T30" fmla="*/ 55 w 78"/>
                    <a:gd name="T31" fmla="*/ 242 h 62"/>
                    <a:gd name="T32" fmla="*/ 55 w 78"/>
                    <a:gd name="T33" fmla="*/ 59 h 62"/>
                    <a:gd name="T34" fmla="*/ 43 w 78"/>
                    <a:gd name="T35" fmla="*/ 33 h 62"/>
                    <a:gd name="T36" fmla="*/ 43 w 78"/>
                    <a:gd name="T37" fmla="*/ 22 h 62"/>
                    <a:gd name="T38" fmla="*/ 43 w 78"/>
                    <a:gd name="T39" fmla="*/ 9 h 62"/>
                    <a:gd name="T40" fmla="*/ 32 w 78"/>
                    <a:gd name="T41" fmla="*/ 9 h 62"/>
                    <a:gd name="T42" fmla="*/ 13 w 78"/>
                    <a:gd name="T43" fmla="*/ 9 h 62"/>
                    <a:gd name="T44" fmla="*/ 0 w 78"/>
                    <a:gd name="T45" fmla="*/ 9 h 62"/>
                    <a:gd name="T46" fmla="*/ 0 w 78"/>
                    <a:gd name="T47" fmla="*/ 0 h 62"/>
                    <a:gd name="T48" fmla="*/ 98 w 78"/>
                    <a:gd name="T49" fmla="*/ 0 h 62"/>
                    <a:gd name="T50" fmla="*/ 244 w 78"/>
                    <a:gd name="T51" fmla="*/ 231 h 62"/>
                    <a:gd name="T52" fmla="*/ 385 w 78"/>
                    <a:gd name="T53" fmla="*/ 0 h 62"/>
                    <a:gd name="T54" fmla="*/ 483 w 78"/>
                    <a:gd name="T55" fmla="*/ 0 h 62"/>
                    <a:gd name="T56" fmla="*/ 483 w 78"/>
                    <a:gd name="T57" fmla="*/ 9 h 62"/>
                    <a:gd name="T58" fmla="*/ 462 w 78"/>
                    <a:gd name="T59" fmla="*/ 9 h 62"/>
                    <a:gd name="T60" fmla="*/ 449 w 78"/>
                    <a:gd name="T61" fmla="*/ 9 h 62"/>
                    <a:gd name="T62" fmla="*/ 440 w 78"/>
                    <a:gd name="T63" fmla="*/ 22 h 62"/>
                    <a:gd name="T64" fmla="*/ 440 w 78"/>
                    <a:gd name="T65" fmla="*/ 33 h 62"/>
                    <a:gd name="T66" fmla="*/ 440 w 78"/>
                    <a:gd name="T67" fmla="*/ 59 h 62"/>
                    <a:gd name="T68" fmla="*/ 440 w 78"/>
                    <a:gd name="T69" fmla="*/ 242 h 62"/>
                    <a:gd name="T70" fmla="*/ 440 w 78"/>
                    <a:gd name="T71" fmla="*/ 269 h 62"/>
                    <a:gd name="T72" fmla="*/ 440 w 78"/>
                    <a:gd name="T73" fmla="*/ 277 h 62"/>
                    <a:gd name="T74" fmla="*/ 449 w 78"/>
                    <a:gd name="T75" fmla="*/ 288 h 62"/>
                    <a:gd name="T76" fmla="*/ 462 w 78"/>
                    <a:gd name="T77" fmla="*/ 288 h 62"/>
                    <a:gd name="T78" fmla="*/ 483 w 78"/>
                    <a:gd name="T79" fmla="*/ 288 h 62"/>
                    <a:gd name="T80" fmla="*/ 483 w 78"/>
                    <a:gd name="T81" fmla="*/ 301 h 62"/>
                    <a:gd name="T82" fmla="*/ 328 w 78"/>
                    <a:gd name="T83" fmla="*/ 301 h 62"/>
                    <a:gd name="T84" fmla="*/ 328 w 78"/>
                    <a:gd name="T85" fmla="*/ 288 h 62"/>
                    <a:gd name="T86" fmla="*/ 341 w 78"/>
                    <a:gd name="T87" fmla="*/ 288 h 62"/>
                    <a:gd name="T88" fmla="*/ 366 w 78"/>
                    <a:gd name="T89" fmla="*/ 288 h 62"/>
                    <a:gd name="T90" fmla="*/ 366 w 78"/>
                    <a:gd name="T91" fmla="*/ 277 h 62"/>
                    <a:gd name="T92" fmla="*/ 385 w 78"/>
                    <a:gd name="T93" fmla="*/ 269 h 62"/>
                    <a:gd name="T94" fmla="*/ 385 w 78"/>
                    <a:gd name="T95" fmla="*/ 242 h 62"/>
                    <a:gd name="T96" fmla="*/ 385 w 78"/>
                    <a:gd name="T97" fmla="*/ 42 h 62"/>
                    <a:gd name="T98" fmla="*/ 226 w 78"/>
                    <a:gd name="T99" fmla="*/ 301 h 62"/>
                    <a:gd name="T100" fmla="*/ 226 w 78"/>
                    <a:gd name="T101" fmla="*/ 301 h 6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78"/>
                    <a:gd name="T154" fmla="*/ 0 h 62"/>
                    <a:gd name="T155" fmla="*/ 78 w 78"/>
                    <a:gd name="T156" fmla="*/ 62 h 6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78" h="62">
                      <a:moveTo>
                        <a:pt x="37" y="62"/>
                      </a:moveTo>
                      <a:lnTo>
                        <a:pt x="12" y="9"/>
                      </a:lnTo>
                      <a:lnTo>
                        <a:pt x="12" y="50"/>
                      </a:lnTo>
                      <a:lnTo>
                        <a:pt x="12" y="55"/>
                      </a:lnTo>
                      <a:lnTo>
                        <a:pt x="14" y="57"/>
                      </a:lnTo>
                      <a:lnTo>
                        <a:pt x="16" y="59"/>
                      </a:lnTo>
                      <a:lnTo>
                        <a:pt x="18" y="59"/>
                      </a:lnTo>
                      <a:lnTo>
                        <a:pt x="21" y="59"/>
                      </a:lnTo>
                      <a:lnTo>
                        <a:pt x="21" y="62"/>
                      </a:lnTo>
                      <a:lnTo>
                        <a:pt x="0" y="62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9" y="50"/>
                      </a:lnTo>
                      <a:lnTo>
                        <a:pt x="9" y="12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9" y="48"/>
                      </a:lnTo>
                      <a:lnTo>
                        <a:pt x="62" y="0"/>
                      </a:lnTo>
                      <a:lnTo>
                        <a:pt x="78" y="0"/>
                      </a:lnTo>
                      <a:lnTo>
                        <a:pt x="78" y="2"/>
                      </a:lnTo>
                      <a:lnTo>
                        <a:pt x="75" y="2"/>
                      </a:lnTo>
                      <a:lnTo>
                        <a:pt x="73" y="2"/>
                      </a:lnTo>
                      <a:lnTo>
                        <a:pt x="71" y="5"/>
                      </a:lnTo>
                      <a:lnTo>
                        <a:pt x="71" y="7"/>
                      </a:lnTo>
                      <a:lnTo>
                        <a:pt x="71" y="12"/>
                      </a:lnTo>
                      <a:lnTo>
                        <a:pt x="71" y="50"/>
                      </a:lnTo>
                      <a:lnTo>
                        <a:pt x="71" y="55"/>
                      </a:lnTo>
                      <a:lnTo>
                        <a:pt x="71" y="57"/>
                      </a:lnTo>
                      <a:lnTo>
                        <a:pt x="73" y="59"/>
                      </a:lnTo>
                      <a:lnTo>
                        <a:pt x="75" y="59"/>
                      </a:lnTo>
                      <a:lnTo>
                        <a:pt x="78" y="59"/>
                      </a:lnTo>
                      <a:lnTo>
                        <a:pt x="78" y="62"/>
                      </a:lnTo>
                      <a:lnTo>
                        <a:pt x="53" y="62"/>
                      </a:lnTo>
                      <a:lnTo>
                        <a:pt x="53" y="59"/>
                      </a:lnTo>
                      <a:lnTo>
                        <a:pt x="55" y="59"/>
                      </a:lnTo>
                      <a:lnTo>
                        <a:pt x="59" y="59"/>
                      </a:lnTo>
                      <a:lnTo>
                        <a:pt x="59" y="57"/>
                      </a:lnTo>
                      <a:lnTo>
                        <a:pt x="62" y="55"/>
                      </a:lnTo>
                      <a:lnTo>
                        <a:pt x="62" y="50"/>
                      </a:lnTo>
                      <a:lnTo>
                        <a:pt x="62" y="9"/>
                      </a:lnTo>
                      <a:lnTo>
                        <a:pt x="37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2" name="Freeform 114"/>
                <p:cNvSpPr>
                  <a:spLocks/>
                </p:cNvSpPr>
                <p:nvPr/>
              </p:nvSpPr>
              <p:spPr bwMode="auto">
                <a:xfrm>
                  <a:off x="4406" y="2350"/>
                  <a:ext cx="104" cy="92"/>
                </a:xfrm>
                <a:custGeom>
                  <a:avLst/>
                  <a:gdLst>
                    <a:gd name="T0" fmla="*/ 0 w 66"/>
                    <a:gd name="T1" fmla="*/ 0 h 62"/>
                    <a:gd name="T2" fmla="*/ 96 w 66"/>
                    <a:gd name="T3" fmla="*/ 0 h 62"/>
                    <a:gd name="T4" fmla="*/ 332 w 66"/>
                    <a:gd name="T5" fmla="*/ 223 h 62"/>
                    <a:gd name="T6" fmla="*/ 332 w 66"/>
                    <a:gd name="T7" fmla="*/ 59 h 62"/>
                    <a:gd name="T8" fmla="*/ 332 w 66"/>
                    <a:gd name="T9" fmla="*/ 33 h 62"/>
                    <a:gd name="T10" fmla="*/ 320 w 66"/>
                    <a:gd name="T11" fmla="*/ 9 h 62"/>
                    <a:gd name="T12" fmla="*/ 307 w 66"/>
                    <a:gd name="T13" fmla="*/ 9 h 62"/>
                    <a:gd name="T14" fmla="*/ 290 w 66"/>
                    <a:gd name="T15" fmla="*/ 9 h 62"/>
                    <a:gd name="T16" fmla="*/ 277 w 66"/>
                    <a:gd name="T17" fmla="*/ 9 h 62"/>
                    <a:gd name="T18" fmla="*/ 277 w 66"/>
                    <a:gd name="T19" fmla="*/ 0 h 62"/>
                    <a:gd name="T20" fmla="*/ 407 w 66"/>
                    <a:gd name="T21" fmla="*/ 0 h 62"/>
                    <a:gd name="T22" fmla="*/ 407 w 66"/>
                    <a:gd name="T23" fmla="*/ 9 h 62"/>
                    <a:gd name="T24" fmla="*/ 388 w 66"/>
                    <a:gd name="T25" fmla="*/ 9 h 62"/>
                    <a:gd name="T26" fmla="*/ 375 w 66"/>
                    <a:gd name="T27" fmla="*/ 9 h 62"/>
                    <a:gd name="T28" fmla="*/ 366 w 66"/>
                    <a:gd name="T29" fmla="*/ 22 h 62"/>
                    <a:gd name="T30" fmla="*/ 366 w 66"/>
                    <a:gd name="T31" fmla="*/ 33 h 62"/>
                    <a:gd name="T32" fmla="*/ 366 w 66"/>
                    <a:gd name="T33" fmla="*/ 59 h 62"/>
                    <a:gd name="T34" fmla="*/ 366 w 66"/>
                    <a:gd name="T35" fmla="*/ 301 h 62"/>
                    <a:gd name="T36" fmla="*/ 353 w 66"/>
                    <a:gd name="T37" fmla="*/ 301 h 62"/>
                    <a:gd name="T38" fmla="*/ 96 w 66"/>
                    <a:gd name="T39" fmla="*/ 68 h 62"/>
                    <a:gd name="T40" fmla="*/ 96 w 66"/>
                    <a:gd name="T41" fmla="*/ 242 h 62"/>
                    <a:gd name="T42" fmla="*/ 96 w 66"/>
                    <a:gd name="T43" fmla="*/ 269 h 62"/>
                    <a:gd name="T44" fmla="*/ 109 w 66"/>
                    <a:gd name="T45" fmla="*/ 277 h 62"/>
                    <a:gd name="T46" fmla="*/ 124 w 66"/>
                    <a:gd name="T47" fmla="*/ 288 h 62"/>
                    <a:gd name="T48" fmla="*/ 137 w 66"/>
                    <a:gd name="T49" fmla="*/ 288 h 62"/>
                    <a:gd name="T50" fmla="*/ 151 w 66"/>
                    <a:gd name="T51" fmla="*/ 288 h 62"/>
                    <a:gd name="T52" fmla="*/ 151 w 66"/>
                    <a:gd name="T53" fmla="*/ 301 h 62"/>
                    <a:gd name="T54" fmla="*/ 22 w 66"/>
                    <a:gd name="T55" fmla="*/ 301 h 62"/>
                    <a:gd name="T56" fmla="*/ 22 w 66"/>
                    <a:gd name="T57" fmla="*/ 288 h 62"/>
                    <a:gd name="T58" fmla="*/ 35 w 66"/>
                    <a:gd name="T59" fmla="*/ 288 h 62"/>
                    <a:gd name="T60" fmla="*/ 55 w 66"/>
                    <a:gd name="T61" fmla="*/ 288 h 62"/>
                    <a:gd name="T62" fmla="*/ 68 w 66"/>
                    <a:gd name="T63" fmla="*/ 277 h 62"/>
                    <a:gd name="T64" fmla="*/ 79 w 66"/>
                    <a:gd name="T65" fmla="*/ 269 h 62"/>
                    <a:gd name="T66" fmla="*/ 79 w 66"/>
                    <a:gd name="T67" fmla="*/ 242 h 62"/>
                    <a:gd name="T68" fmla="*/ 79 w 66"/>
                    <a:gd name="T69" fmla="*/ 42 h 62"/>
                    <a:gd name="T70" fmla="*/ 68 w 66"/>
                    <a:gd name="T71" fmla="*/ 33 h 62"/>
                    <a:gd name="T72" fmla="*/ 55 w 66"/>
                    <a:gd name="T73" fmla="*/ 22 h 62"/>
                    <a:gd name="T74" fmla="*/ 35 w 66"/>
                    <a:gd name="T75" fmla="*/ 22 h 62"/>
                    <a:gd name="T76" fmla="*/ 22 w 66"/>
                    <a:gd name="T77" fmla="*/ 9 h 62"/>
                    <a:gd name="T78" fmla="*/ 13 w 66"/>
                    <a:gd name="T79" fmla="*/ 9 h 62"/>
                    <a:gd name="T80" fmla="*/ 0 w 66"/>
                    <a:gd name="T81" fmla="*/ 9 h 62"/>
                    <a:gd name="T82" fmla="*/ 0 w 66"/>
                    <a:gd name="T83" fmla="*/ 0 h 6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2"/>
                    <a:gd name="T128" fmla="*/ 66 w 66"/>
                    <a:gd name="T129" fmla="*/ 62 h 6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2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4" y="46"/>
                      </a:lnTo>
                      <a:lnTo>
                        <a:pt x="54" y="12"/>
                      </a:lnTo>
                      <a:lnTo>
                        <a:pt x="54" y="7"/>
                      </a:lnTo>
                      <a:lnTo>
                        <a:pt x="52" y="2"/>
                      </a:lnTo>
                      <a:lnTo>
                        <a:pt x="50" y="2"/>
                      </a:lnTo>
                      <a:lnTo>
                        <a:pt x="47" y="2"/>
                      </a:lnTo>
                      <a:lnTo>
                        <a:pt x="45" y="2"/>
                      </a:lnTo>
                      <a:lnTo>
                        <a:pt x="45" y="0"/>
                      </a:lnTo>
                      <a:lnTo>
                        <a:pt x="66" y="0"/>
                      </a:lnTo>
                      <a:lnTo>
                        <a:pt x="66" y="2"/>
                      </a:lnTo>
                      <a:lnTo>
                        <a:pt x="63" y="2"/>
                      </a:lnTo>
                      <a:lnTo>
                        <a:pt x="61" y="2"/>
                      </a:lnTo>
                      <a:lnTo>
                        <a:pt x="59" y="5"/>
                      </a:lnTo>
                      <a:lnTo>
                        <a:pt x="59" y="7"/>
                      </a:lnTo>
                      <a:lnTo>
                        <a:pt x="59" y="12"/>
                      </a:lnTo>
                      <a:lnTo>
                        <a:pt x="59" y="62"/>
                      </a:lnTo>
                      <a:lnTo>
                        <a:pt x="57" y="62"/>
                      </a:lnTo>
                      <a:lnTo>
                        <a:pt x="16" y="14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8" y="57"/>
                      </a:lnTo>
                      <a:lnTo>
                        <a:pt x="20" y="59"/>
                      </a:lnTo>
                      <a:lnTo>
                        <a:pt x="22" y="59"/>
                      </a:lnTo>
                      <a:lnTo>
                        <a:pt x="25" y="59"/>
                      </a:lnTo>
                      <a:lnTo>
                        <a:pt x="25" y="62"/>
                      </a:lnTo>
                      <a:lnTo>
                        <a:pt x="4" y="62"/>
                      </a:lnTo>
                      <a:lnTo>
                        <a:pt x="4" y="59"/>
                      </a:lnTo>
                      <a:lnTo>
                        <a:pt x="6" y="59"/>
                      </a:lnTo>
                      <a:lnTo>
                        <a:pt x="9" y="59"/>
                      </a:lnTo>
                      <a:lnTo>
                        <a:pt x="11" y="57"/>
                      </a:lnTo>
                      <a:lnTo>
                        <a:pt x="13" y="55"/>
                      </a:lnTo>
                      <a:lnTo>
                        <a:pt x="13" y="50"/>
                      </a:lnTo>
                      <a:lnTo>
                        <a:pt x="13" y="9"/>
                      </a:lnTo>
                      <a:lnTo>
                        <a:pt x="11" y="7"/>
                      </a:lnTo>
                      <a:lnTo>
                        <a:pt x="9" y="5"/>
                      </a:lnTo>
                      <a:lnTo>
                        <a:pt x="6" y="5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3" name="Freeform 115"/>
                <p:cNvSpPr>
                  <a:spLocks noEditPoints="1"/>
                </p:cNvSpPr>
                <p:nvPr/>
              </p:nvSpPr>
              <p:spPr bwMode="auto">
                <a:xfrm>
                  <a:off x="4516" y="2350"/>
                  <a:ext cx="93" cy="92"/>
                </a:xfrm>
                <a:custGeom>
                  <a:avLst/>
                  <a:gdLst>
                    <a:gd name="T0" fmla="*/ 184 w 59"/>
                    <a:gd name="T1" fmla="*/ 0 h 62"/>
                    <a:gd name="T2" fmla="*/ 238 w 59"/>
                    <a:gd name="T3" fmla="*/ 0 h 62"/>
                    <a:gd name="T4" fmla="*/ 285 w 59"/>
                    <a:gd name="T5" fmla="*/ 9 h 62"/>
                    <a:gd name="T6" fmla="*/ 311 w 59"/>
                    <a:gd name="T7" fmla="*/ 42 h 62"/>
                    <a:gd name="T8" fmla="*/ 340 w 59"/>
                    <a:gd name="T9" fmla="*/ 68 h 62"/>
                    <a:gd name="T10" fmla="*/ 353 w 59"/>
                    <a:gd name="T11" fmla="*/ 110 h 62"/>
                    <a:gd name="T12" fmla="*/ 366 w 59"/>
                    <a:gd name="T13" fmla="*/ 147 h 62"/>
                    <a:gd name="T14" fmla="*/ 353 w 59"/>
                    <a:gd name="T15" fmla="*/ 190 h 62"/>
                    <a:gd name="T16" fmla="*/ 340 w 59"/>
                    <a:gd name="T17" fmla="*/ 223 h 62"/>
                    <a:gd name="T18" fmla="*/ 311 w 59"/>
                    <a:gd name="T19" fmla="*/ 258 h 62"/>
                    <a:gd name="T20" fmla="*/ 266 w 59"/>
                    <a:gd name="T21" fmla="*/ 277 h 62"/>
                    <a:gd name="T22" fmla="*/ 225 w 59"/>
                    <a:gd name="T23" fmla="*/ 301 h 62"/>
                    <a:gd name="T24" fmla="*/ 184 w 59"/>
                    <a:gd name="T25" fmla="*/ 301 h 62"/>
                    <a:gd name="T26" fmla="*/ 142 w 59"/>
                    <a:gd name="T27" fmla="*/ 301 h 62"/>
                    <a:gd name="T28" fmla="*/ 96 w 59"/>
                    <a:gd name="T29" fmla="*/ 288 h 62"/>
                    <a:gd name="T30" fmla="*/ 55 w 59"/>
                    <a:gd name="T31" fmla="*/ 258 h 62"/>
                    <a:gd name="T32" fmla="*/ 32 w 59"/>
                    <a:gd name="T33" fmla="*/ 231 h 62"/>
                    <a:gd name="T34" fmla="*/ 13 w 59"/>
                    <a:gd name="T35" fmla="*/ 190 h 62"/>
                    <a:gd name="T36" fmla="*/ 0 w 59"/>
                    <a:gd name="T37" fmla="*/ 147 h 62"/>
                    <a:gd name="T38" fmla="*/ 13 w 59"/>
                    <a:gd name="T39" fmla="*/ 101 h 62"/>
                    <a:gd name="T40" fmla="*/ 32 w 59"/>
                    <a:gd name="T41" fmla="*/ 68 h 62"/>
                    <a:gd name="T42" fmla="*/ 74 w 59"/>
                    <a:gd name="T43" fmla="*/ 33 h 62"/>
                    <a:gd name="T44" fmla="*/ 96 w 59"/>
                    <a:gd name="T45" fmla="*/ 9 h 62"/>
                    <a:gd name="T46" fmla="*/ 142 w 59"/>
                    <a:gd name="T47" fmla="*/ 0 h 62"/>
                    <a:gd name="T48" fmla="*/ 184 w 59"/>
                    <a:gd name="T49" fmla="*/ 0 h 62"/>
                    <a:gd name="T50" fmla="*/ 184 w 59"/>
                    <a:gd name="T51" fmla="*/ 9 h 62"/>
                    <a:gd name="T52" fmla="*/ 142 w 59"/>
                    <a:gd name="T53" fmla="*/ 22 h 62"/>
                    <a:gd name="T54" fmla="*/ 109 w 59"/>
                    <a:gd name="T55" fmla="*/ 42 h 62"/>
                    <a:gd name="T56" fmla="*/ 87 w 59"/>
                    <a:gd name="T57" fmla="*/ 68 h 62"/>
                    <a:gd name="T58" fmla="*/ 74 w 59"/>
                    <a:gd name="T59" fmla="*/ 101 h 62"/>
                    <a:gd name="T60" fmla="*/ 74 w 59"/>
                    <a:gd name="T61" fmla="*/ 147 h 62"/>
                    <a:gd name="T62" fmla="*/ 74 w 59"/>
                    <a:gd name="T63" fmla="*/ 190 h 62"/>
                    <a:gd name="T64" fmla="*/ 87 w 59"/>
                    <a:gd name="T65" fmla="*/ 231 h 62"/>
                    <a:gd name="T66" fmla="*/ 109 w 59"/>
                    <a:gd name="T67" fmla="*/ 258 h 62"/>
                    <a:gd name="T68" fmla="*/ 142 w 59"/>
                    <a:gd name="T69" fmla="*/ 277 h 62"/>
                    <a:gd name="T70" fmla="*/ 184 w 59"/>
                    <a:gd name="T71" fmla="*/ 288 h 62"/>
                    <a:gd name="T72" fmla="*/ 211 w 59"/>
                    <a:gd name="T73" fmla="*/ 288 h 62"/>
                    <a:gd name="T74" fmla="*/ 238 w 59"/>
                    <a:gd name="T75" fmla="*/ 277 h 62"/>
                    <a:gd name="T76" fmla="*/ 266 w 59"/>
                    <a:gd name="T77" fmla="*/ 258 h 62"/>
                    <a:gd name="T78" fmla="*/ 285 w 59"/>
                    <a:gd name="T79" fmla="*/ 231 h 62"/>
                    <a:gd name="T80" fmla="*/ 298 w 59"/>
                    <a:gd name="T81" fmla="*/ 200 h 62"/>
                    <a:gd name="T82" fmla="*/ 298 w 59"/>
                    <a:gd name="T83" fmla="*/ 154 h 62"/>
                    <a:gd name="T84" fmla="*/ 298 w 59"/>
                    <a:gd name="T85" fmla="*/ 110 h 62"/>
                    <a:gd name="T86" fmla="*/ 285 w 59"/>
                    <a:gd name="T87" fmla="*/ 68 h 62"/>
                    <a:gd name="T88" fmla="*/ 266 w 59"/>
                    <a:gd name="T89" fmla="*/ 42 h 62"/>
                    <a:gd name="T90" fmla="*/ 238 w 59"/>
                    <a:gd name="T91" fmla="*/ 22 h 62"/>
                    <a:gd name="T92" fmla="*/ 211 w 59"/>
                    <a:gd name="T93" fmla="*/ 9 h 62"/>
                    <a:gd name="T94" fmla="*/ 184 w 59"/>
                    <a:gd name="T95" fmla="*/ 9 h 6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59"/>
                    <a:gd name="T145" fmla="*/ 0 h 62"/>
                    <a:gd name="T146" fmla="*/ 59 w 59"/>
                    <a:gd name="T147" fmla="*/ 62 h 6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59" h="62">
                      <a:moveTo>
                        <a:pt x="30" y="0"/>
                      </a:moveTo>
                      <a:lnTo>
                        <a:pt x="39" y="0"/>
                      </a:lnTo>
                      <a:lnTo>
                        <a:pt x="46" y="2"/>
                      </a:lnTo>
                      <a:lnTo>
                        <a:pt x="50" y="9"/>
                      </a:lnTo>
                      <a:lnTo>
                        <a:pt x="55" y="14"/>
                      </a:lnTo>
                      <a:lnTo>
                        <a:pt x="57" y="23"/>
                      </a:lnTo>
                      <a:lnTo>
                        <a:pt x="59" y="30"/>
                      </a:lnTo>
                      <a:lnTo>
                        <a:pt x="57" y="39"/>
                      </a:lnTo>
                      <a:lnTo>
                        <a:pt x="55" y="46"/>
                      </a:lnTo>
                      <a:lnTo>
                        <a:pt x="50" y="53"/>
                      </a:lnTo>
                      <a:lnTo>
                        <a:pt x="43" y="57"/>
                      </a:lnTo>
                      <a:lnTo>
                        <a:pt x="37" y="62"/>
                      </a:lnTo>
                      <a:lnTo>
                        <a:pt x="30" y="62"/>
                      </a:lnTo>
                      <a:lnTo>
                        <a:pt x="23" y="62"/>
                      </a:lnTo>
                      <a:lnTo>
                        <a:pt x="16" y="59"/>
                      </a:lnTo>
                      <a:lnTo>
                        <a:pt x="9" y="53"/>
                      </a:lnTo>
                      <a:lnTo>
                        <a:pt x="5" y="48"/>
                      </a:lnTo>
                      <a:lnTo>
                        <a:pt x="2" y="39"/>
                      </a:lnTo>
                      <a:lnTo>
                        <a:pt x="0" y="30"/>
                      </a:lnTo>
                      <a:lnTo>
                        <a:pt x="2" y="21"/>
                      </a:lnTo>
                      <a:lnTo>
                        <a:pt x="5" y="14"/>
                      </a:lnTo>
                      <a:lnTo>
                        <a:pt x="12" y="7"/>
                      </a:lnTo>
                      <a:lnTo>
                        <a:pt x="16" y="2"/>
                      </a:lnTo>
                      <a:lnTo>
                        <a:pt x="23" y="0"/>
                      </a:lnTo>
                      <a:lnTo>
                        <a:pt x="30" y="0"/>
                      </a:lnTo>
                      <a:close/>
                      <a:moveTo>
                        <a:pt x="30" y="2"/>
                      </a:moveTo>
                      <a:lnTo>
                        <a:pt x="23" y="5"/>
                      </a:lnTo>
                      <a:lnTo>
                        <a:pt x="18" y="9"/>
                      </a:lnTo>
                      <a:lnTo>
                        <a:pt x="14" y="14"/>
                      </a:lnTo>
                      <a:lnTo>
                        <a:pt x="12" y="21"/>
                      </a:lnTo>
                      <a:lnTo>
                        <a:pt x="12" y="30"/>
                      </a:lnTo>
                      <a:lnTo>
                        <a:pt x="12" y="39"/>
                      </a:lnTo>
                      <a:lnTo>
                        <a:pt x="14" y="48"/>
                      </a:lnTo>
                      <a:lnTo>
                        <a:pt x="18" y="53"/>
                      </a:lnTo>
                      <a:lnTo>
                        <a:pt x="23" y="57"/>
                      </a:lnTo>
                      <a:lnTo>
                        <a:pt x="30" y="59"/>
                      </a:lnTo>
                      <a:lnTo>
                        <a:pt x="34" y="59"/>
                      </a:lnTo>
                      <a:lnTo>
                        <a:pt x="39" y="57"/>
                      </a:lnTo>
                      <a:lnTo>
                        <a:pt x="43" y="53"/>
                      </a:lnTo>
                      <a:lnTo>
                        <a:pt x="46" y="48"/>
                      </a:lnTo>
                      <a:lnTo>
                        <a:pt x="48" y="41"/>
                      </a:lnTo>
                      <a:lnTo>
                        <a:pt x="48" y="32"/>
                      </a:lnTo>
                      <a:lnTo>
                        <a:pt x="48" y="23"/>
                      </a:lnTo>
                      <a:lnTo>
                        <a:pt x="46" y="14"/>
                      </a:lnTo>
                      <a:lnTo>
                        <a:pt x="43" y="9"/>
                      </a:lnTo>
                      <a:lnTo>
                        <a:pt x="39" y="5"/>
                      </a:lnTo>
                      <a:lnTo>
                        <a:pt x="34" y="2"/>
                      </a:lnTo>
                      <a:lnTo>
                        <a:pt x="3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4" name="Freeform 116"/>
                <p:cNvSpPr>
                  <a:spLocks/>
                </p:cNvSpPr>
                <p:nvPr/>
              </p:nvSpPr>
              <p:spPr bwMode="auto">
                <a:xfrm>
                  <a:off x="4616" y="2350"/>
                  <a:ext cx="127" cy="92"/>
                </a:xfrm>
                <a:custGeom>
                  <a:avLst/>
                  <a:gdLst>
                    <a:gd name="T0" fmla="*/ 227 w 80"/>
                    <a:gd name="T1" fmla="*/ 301 h 62"/>
                    <a:gd name="T2" fmla="*/ 68 w 80"/>
                    <a:gd name="T3" fmla="*/ 42 h 62"/>
                    <a:gd name="T4" fmla="*/ 68 w 80"/>
                    <a:gd name="T5" fmla="*/ 242 h 62"/>
                    <a:gd name="T6" fmla="*/ 89 w 80"/>
                    <a:gd name="T7" fmla="*/ 269 h 62"/>
                    <a:gd name="T8" fmla="*/ 89 w 80"/>
                    <a:gd name="T9" fmla="*/ 277 h 62"/>
                    <a:gd name="T10" fmla="*/ 102 w 80"/>
                    <a:gd name="T11" fmla="*/ 288 h 62"/>
                    <a:gd name="T12" fmla="*/ 116 w 80"/>
                    <a:gd name="T13" fmla="*/ 288 h 62"/>
                    <a:gd name="T14" fmla="*/ 129 w 80"/>
                    <a:gd name="T15" fmla="*/ 288 h 62"/>
                    <a:gd name="T16" fmla="*/ 129 w 80"/>
                    <a:gd name="T17" fmla="*/ 301 h 62"/>
                    <a:gd name="T18" fmla="*/ 0 w 80"/>
                    <a:gd name="T19" fmla="*/ 301 h 62"/>
                    <a:gd name="T20" fmla="*/ 0 w 80"/>
                    <a:gd name="T21" fmla="*/ 288 h 62"/>
                    <a:gd name="T22" fmla="*/ 13 w 80"/>
                    <a:gd name="T23" fmla="*/ 288 h 62"/>
                    <a:gd name="T24" fmla="*/ 33 w 80"/>
                    <a:gd name="T25" fmla="*/ 288 h 62"/>
                    <a:gd name="T26" fmla="*/ 43 w 80"/>
                    <a:gd name="T27" fmla="*/ 277 h 62"/>
                    <a:gd name="T28" fmla="*/ 56 w 80"/>
                    <a:gd name="T29" fmla="*/ 269 h 62"/>
                    <a:gd name="T30" fmla="*/ 56 w 80"/>
                    <a:gd name="T31" fmla="*/ 242 h 62"/>
                    <a:gd name="T32" fmla="*/ 56 w 80"/>
                    <a:gd name="T33" fmla="*/ 59 h 62"/>
                    <a:gd name="T34" fmla="*/ 56 w 80"/>
                    <a:gd name="T35" fmla="*/ 33 h 62"/>
                    <a:gd name="T36" fmla="*/ 43 w 80"/>
                    <a:gd name="T37" fmla="*/ 22 h 62"/>
                    <a:gd name="T38" fmla="*/ 43 w 80"/>
                    <a:gd name="T39" fmla="*/ 9 h 62"/>
                    <a:gd name="T40" fmla="*/ 33 w 80"/>
                    <a:gd name="T41" fmla="*/ 9 h 62"/>
                    <a:gd name="T42" fmla="*/ 13 w 80"/>
                    <a:gd name="T43" fmla="*/ 9 h 62"/>
                    <a:gd name="T44" fmla="*/ 0 w 80"/>
                    <a:gd name="T45" fmla="*/ 9 h 62"/>
                    <a:gd name="T46" fmla="*/ 0 w 80"/>
                    <a:gd name="T47" fmla="*/ 0 h 62"/>
                    <a:gd name="T48" fmla="*/ 116 w 80"/>
                    <a:gd name="T49" fmla="*/ 0 h 62"/>
                    <a:gd name="T50" fmla="*/ 248 w 80"/>
                    <a:gd name="T51" fmla="*/ 231 h 62"/>
                    <a:gd name="T52" fmla="*/ 387 w 80"/>
                    <a:gd name="T53" fmla="*/ 0 h 62"/>
                    <a:gd name="T54" fmla="*/ 510 w 80"/>
                    <a:gd name="T55" fmla="*/ 0 h 62"/>
                    <a:gd name="T56" fmla="*/ 510 w 80"/>
                    <a:gd name="T57" fmla="*/ 9 h 62"/>
                    <a:gd name="T58" fmla="*/ 489 w 80"/>
                    <a:gd name="T59" fmla="*/ 9 h 62"/>
                    <a:gd name="T60" fmla="*/ 464 w 80"/>
                    <a:gd name="T61" fmla="*/ 9 h 62"/>
                    <a:gd name="T62" fmla="*/ 451 w 80"/>
                    <a:gd name="T63" fmla="*/ 22 h 62"/>
                    <a:gd name="T64" fmla="*/ 451 w 80"/>
                    <a:gd name="T65" fmla="*/ 33 h 62"/>
                    <a:gd name="T66" fmla="*/ 451 w 80"/>
                    <a:gd name="T67" fmla="*/ 59 h 62"/>
                    <a:gd name="T68" fmla="*/ 451 w 80"/>
                    <a:gd name="T69" fmla="*/ 242 h 62"/>
                    <a:gd name="T70" fmla="*/ 451 w 80"/>
                    <a:gd name="T71" fmla="*/ 269 h 62"/>
                    <a:gd name="T72" fmla="*/ 451 w 80"/>
                    <a:gd name="T73" fmla="*/ 277 h 62"/>
                    <a:gd name="T74" fmla="*/ 464 w 80"/>
                    <a:gd name="T75" fmla="*/ 288 h 62"/>
                    <a:gd name="T76" fmla="*/ 489 w 80"/>
                    <a:gd name="T77" fmla="*/ 288 h 62"/>
                    <a:gd name="T78" fmla="*/ 510 w 80"/>
                    <a:gd name="T79" fmla="*/ 288 h 62"/>
                    <a:gd name="T80" fmla="*/ 510 w 80"/>
                    <a:gd name="T81" fmla="*/ 301 h 62"/>
                    <a:gd name="T82" fmla="*/ 333 w 80"/>
                    <a:gd name="T83" fmla="*/ 301 h 62"/>
                    <a:gd name="T84" fmla="*/ 333 w 80"/>
                    <a:gd name="T85" fmla="*/ 288 h 62"/>
                    <a:gd name="T86" fmla="*/ 348 w 80"/>
                    <a:gd name="T87" fmla="*/ 288 h 62"/>
                    <a:gd name="T88" fmla="*/ 376 w 80"/>
                    <a:gd name="T89" fmla="*/ 288 h 62"/>
                    <a:gd name="T90" fmla="*/ 387 w 80"/>
                    <a:gd name="T91" fmla="*/ 277 h 62"/>
                    <a:gd name="T92" fmla="*/ 387 w 80"/>
                    <a:gd name="T93" fmla="*/ 269 h 62"/>
                    <a:gd name="T94" fmla="*/ 387 w 80"/>
                    <a:gd name="T95" fmla="*/ 242 h 62"/>
                    <a:gd name="T96" fmla="*/ 387 w 80"/>
                    <a:gd name="T97" fmla="*/ 42 h 62"/>
                    <a:gd name="T98" fmla="*/ 227 w 80"/>
                    <a:gd name="T99" fmla="*/ 301 h 62"/>
                    <a:gd name="T100" fmla="*/ 227 w 80"/>
                    <a:gd name="T101" fmla="*/ 301 h 6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0"/>
                    <a:gd name="T154" fmla="*/ 0 h 62"/>
                    <a:gd name="T155" fmla="*/ 80 w 80"/>
                    <a:gd name="T156" fmla="*/ 62 h 6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0" h="62">
                      <a:moveTo>
                        <a:pt x="36" y="62"/>
                      </a:moveTo>
                      <a:lnTo>
                        <a:pt x="11" y="9"/>
                      </a:lnTo>
                      <a:lnTo>
                        <a:pt x="11" y="50"/>
                      </a:lnTo>
                      <a:lnTo>
                        <a:pt x="14" y="55"/>
                      </a:lnTo>
                      <a:lnTo>
                        <a:pt x="14" y="57"/>
                      </a:lnTo>
                      <a:lnTo>
                        <a:pt x="16" y="59"/>
                      </a:lnTo>
                      <a:lnTo>
                        <a:pt x="18" y="59"/>
                      </a:lnTo>
                      <a:lnTo>
                        <a:pt x="20" y="59"/>
                      </a:lnTo>
                      <a:lnTo>
                        <a:pt x="20" y="62"/>
                      </a:lnTo>
                      <a:lnTo>
                        <a:pt x="0" y="62"/>
                      </a:ln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12"/>
                      </a:lnTo>
                      <a:lnTo>
                        <a:pt x="9" y="7"/>
                      </a:lnTo>
                      <a:lnTo>
                        <a:pt x="7" y="5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39" y="48"/>
                      </a:lnTo>
                      <a:lnTo>
                        <a:pt x="61" y="0"/>
                      </a:lnTo>
                      <a:lnTo>
                        <a:pt x="80" y="0"/>
                      </a:lnTo>
                      <a:lnTo>
                        <a:pt x="80" y="2"/>
                      </a:lnTo>
                      <a:lnTo>
                        <a:pt x="77" y="2"/>
                      </a:lnTo>
                      <a:lnTo>
                        <a:pt x="73" y="2"/>
                      </a:lnTo>
                      <a:lnTo>
                        <a:pt x="71" y="5"/>
                      </a:lnTo>
                      <a:lnTo>
                        <a:pt x="71" y="7"/>
                      </a:lnTo>
                      <a:lnTo>
                        <a:pt x="71" y="12"/>
                      </a:lnTo>
                      <a:lnTo>
                        <a:pt x="71" y="50"/>
                      </a:lnTo>
                      <a:lnTo>
                        <a:pt x="71" y="55"/>
                      </a:lnTo>
                      <a:lnTo>
                        <a:pt x="71" y="57"/>
                      </a:lnTo>
                      <a:lnTo>
                        <a:pt x="73" y="59"/>
                      </a:lnTo>
                      <a:lnTo>
                        <a:pt x="77" y="59"/>
                      </a:lnTo>
                      <a:lnTo>
                        <a:pt x="80" y="59"/>
                      </a:lnTo>
                      <a:lnTo>
                        <a:pt x="80" y="62"/>
                      </a:lnTo>
                      <a:lnTo>
                        <a:pt x="52" y="62"/>
                      </a:lnTo>
                      <a:lnTo>
                        <a:pt x="52" y="59"/>
                      </a:lnTo>
                      <a:lnTo>
                        <a:pt x="55" y="59"/>
                      </a:lnTo>
                      <a:lnTo>
                        <a:pt x="59" y="59"/>
                      </a:lnTo>
                      <a:lnTo>
                        <a:pt x="61" y="57"/>
                      </a:lnTo>
                      <a:lnTo>
                        <a:pt x="61" y="55"/>
                      </a:lnTo>
                      <a:lnTo>
                        <a:pt x="61" y="50"/>
                      </a:lnTo>
                      <a:lnTo>
                        <a:pt x="61" y="9"/>
                      </a:lnTo>
                      <a:lnTo>
                        <a:pt x="36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5" name="Freeform 117"/>
                <p:cNvSpPr>
                  <a:spLocks/>
                </p:cNvSpPr>
                <p:nvPr/>
              </p:nvSpPr>
              <p:spPr bwMode="auto">
                <a:xfrm>
                  <a:off x="2043" y="2672"/>
                  <a:ext cx="100" cy="89"/>
                </a:xfrm>
                <a:custGeom>
                  <a:avLst/>
                  <a:gdLst>
                    <a:gd name="T0" fmla="*/ 0 w 64"/>
                    <a:gd name="T1" fmla="*/ 0 h 61"/>
                    <a:gd name="T2" fmla="*/ 75 w 64"/>
                    <a:gd name="T3" fmla="*/ 0 h 61"/>
                    <a:gd name="T4" fmla="*/ 309 w 64"/>
                    <a:gd name="T5" fmla="*/ 204 h 61"/>
                    <a:gd name="T6" fmla="*/ 309 w 64"/>
                    <a:gd name="T7" fmla="*/ 41 h 61"/>
                    <a:gd name="T8" fmla="*/ 309 w 64"/>
                    <a:gd name="T9" fmla="*/ 19 h 61"/>
                    <a:gd name="T10" fmla="*/ 309 w 64"/>
                    <a:gd name="T11" fmla="*/ 9 h 61"/>
                    <a:gd name="T12" fmla="*/ 298 w 64"/>
                    <a:gd name="T13" fmla="*/ 0 h 61"/>
                    <a:gd name="T14" fmla="*/ 266 w 64"/>
                    <a:gd name="T15" fmla="*/ 0 h 61"/>
                    <a:gd name="T16" fmla="*/ 256 w 64"/>
                    <a:gd name="T17" fmla="*/ 0 h 61"/>
                    <a:gd name="T18" fmla="*/ 256 w 64"/>
                    <a:gd name="T19" fmla="*/ 0 h 61"/>
                    <a:gd name="T20" fmla="*/ 381 w 64"/>
                    <a:gd name="T21" fmla="*/ 0 h 61"/>
                    <a:gd name="T22" fmla="*/ 381 w 64"/>
                    <a:gd name="T23" fmla="*/ 0 h 61"/>
                    <a:gd name="T24" fmla="*/ 381 w 64"/>
                    <a:gd name="T25" fmla="*/ 0 h 61"/>
                    <a:gd name="T26" fmla="*/ 352 w 64"/>
                    <a:gd name="T27" fmla="*/ 0 h 61"/>
                    <a:gd name="T28" fmla="*/ 339 w 64"/>
                    <a:gd name="T29" fmla="*/ 9 h 61"/>
                    <a:gd name="T30" fmla="*/ 339 w 64"/>
                    <a:gd name="T31" fmla="*/ 19 h 61"/>
                    <a:gd name="T32" fmla="*/ 339 w 64"/>
                    <a:gd name="T33" fmla="*/ 41 h 61"/>
                    <a:gd name="T34" fmla="*/ 339 w 64"/>
                    <a:gd name="T35" fmla="*/ 277 h 61"/>
                    <a:gd name="T36" fmla="*/ 320 w 64"/>
                    <a:gd name="T37" fmla="*/ 277 h 61"/>
                    <a:gd name="T38" fmla="*/ 75 w 64"/>
                    <a:gd name="T39" fmla="*/ 50 h 61"/>
                    <a:gd name="T40" fmla="*/ 75 w 64"/>
                    <a:gd name="T41" fmla="*/ 228 h 61"/>
                    <a:gd name="T42" fmla="*/ 95 w 64"/>
                    <a:gd name="T43" fmla="*/ 249 h 61"/>
                    <a:gd name="T44" fmla="*/ 95 w 64"/>
                    <a:gd name="T45" fmla="*/ 258 h 61"/>
                    <a:gd name="T46" fmla="*/ 108 w 64"/>
                    <a:gd name="T47" fmla="*/ 266 h 61"/>
                    <a:gd name="T48" fmla="*/ 117 w 64"/>
                    <a:gd name="T49" fmla="*/ 266 h 61"/>
                    <a:gd name="T50" fmla="*/ 136 w 64"/>
                    <a:gd name="T51" fmla="*/ 266 h 61"/>
                    <a:gd name="T52" fmla="*/ 136 w 64"/>
                    <a:gd name="T53" fmla="*/ 266 h 61"/>
                    <a:gd name="T54" fmla="*/ 13 w 64"/>
                    <a:gd name="T55" fmla="*/ 266 h 61"/>
                    <a:gd name="T56" fmla="*/ 13 w 64"/>
                    <a:gd name="T57" fmla="*/ 266 h 61"/>
                    <a:gd name="T58" fmla="*/ 22 w 64"/>
                    <a:gd name="T59" fmla="*/ 266 h 61"/>
                    <a:gd name="T60" fmla="*/ 42 w 64"/>
                    <a:gd name="T61" fmla="*/ 266 h 61"/>
                    <a:gd name="T62" fmla="*/ 53 w 64"/>
                    <a:gd name="T63" fmla="*/ 258 h 61"/>
                    <a:gd name="T64" fmla="*/ 66 w 64"/>
                    <a:gd name="T65" fmla="*/ 249 h 61"/>
                    <a:gd name="T66" fmla="*/ 66 w 64"/>
                    <a:gd name="T67" fmla="*/ 228 h 61"/>
                    <a:gd name="T68" fmla="*/ 66 w 64"/>
                    <a:gd name="T69" fmla="*/ 32 h 61"/>
                    <a:gd name="T70" fmla="*/ 53 w 64"/>
                    <a:gd name="T71" fmla="*/ 19 h 61"/>
                    <a:gd name="T72" fmla="*/ 42 w 64"/>
                    <a:gd name="T73" fmla="*/ 19 h 61"/>
                    <a:gd name="T74" fmla="*/ 22 w 64"/>
                    <a:gd name="T75" fmla="*/ 9 h 61"/>
                    <a:gd name="T76" fmla="*/ 13 w 64"/>
                    <a:gd name="T77" fmla="*/ 9 h 61"/>
                    <a:gd name="T78" fmla="*/ 13 w 64"/>
                    <a:gd name="T79" fmla="*/ 9 h 61"/>
                    <a:gd name="T80" fmla="*/ 0 w 64"/>
                    <a:gd name="T81" fmla="*/ 0 h 61"/>
                    <a:gd name="T82" fmla="*/ 0 w 64"/>
                    <a:gd name="T83" fmla="*/ 0 h 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4"/>
                    <a:gd name="T127" fmla="*/ 0 h 61"/>
                    <a:gd name="T128" fmla="*/ 64 w 64"/>
                    <a:gd name="T129" fmla="*/ 61 h 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4" h="61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52" y="45"/>
                      </a:lnTo>
                      <a:lnTo>
                        <a:pt x="52" y="9"/>
                      </a:lnTo>
                      <a:lnTo>
                        <a:pt x="52" y="4"/>
                      </a:lnTo>
                      <a:lnTo>
                        <a:pt x="52" y="2"/>
                      </a:lnTo>
                      <a:lnTo>
                        <a:pt x="50" y="0"/>
                      </a:lnTo>
                      <a:lnTo>
                        <a:pt x="45" y="0"/>
                      </a:lnTo>
                      <a:lnTo>
                        <a:pt x="43" y="0"/>
                      </a:lnTo>
                      <a:lnTo>
                        <a:pt x="64" y="0"/>
                      </a:lnTo>
                      <a:lnTo>
                        <a:pt x="59" y="0"/>
                      </a:lnTo>
                      <a:lnTo>
                        <a:pt x="57" y="2"/>
                      </a:lnTo>
                      <a:lnTo>
                        <a:pt x="57" y="4"/>
                      </a:lnTo>
                      <a:lnTo>
                        <a:pt x="57" y="9"/>
                      </a:lnTo>
                      <a:lnTo>
                        <a:pt x="57" y="61"/>
                      </a:lnTo>
                      <a:lnTo>
                        <a:pt x="54" y="61"/>
                      </a:lnTo>
                      <a:lnTo>
                        <a:pt x="13" y="11"/>
                      </a:lnTo>
                      <a:lnTo>
                        <a:pt x="13" y="50"/>
                      </a:lnTo>
                      <a:lnTo>
                        <a:pt x="16" y="55"/>
                      </a:lnTo>
                      <a:lnTo>
                        <a:pt x="16" y="57"/>
                      </a:lnTo>
                      <a:lnTo>
                        <a:pt x="18" y="59"/>
                      </a:lnTo>
                      <a:lnTo>
                        <a:pt x="20" y="59"/>
                      </a:lnTo>
                      <a:lnTo>
                        <a:pt x="23" y="59"/>
                      </a:lnTo>
                      <a:lnTo>
                        <a:pt x="2" y="59"/>
                      </a:lnTo>
                      <a:lnTo>
                        <a:pt x="4" y="59"/>
                      </a:lnTo>
                      <a:lnTo>
                        <a:pt x="7" y="59"/>
                      </a:lnTo>
                      <a:lnTo>
                        <a:pt x="9" y="57"/>
                      </a:lnTo>
                      <a:lnTo>
                        <a:pt x="11" y="55"/>
                      </a:lnTo>
                      <a:lnTo>
                        <a:pt x="11" y="50"/>
                      </a:lnTo>
                      <a:lnTo>
                        <a:pt x="11" y="7"/>
                      </a:lnTo>
                      <a:lnTo>
                        <a:pt x="9" y="4"/>
                      </a:lnTo>
                      <a:lnTo>
                        <a:pt x="7" y="4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6" name="Freeform 118"/>
                <p:cNvSpPr>
                  <a:spLocks noEditPoints="1"/>
                </p:cNvSpPr>
                <p:nvPr/>
              </p:nvSpPr>
              <p:spPr bwMode="auto">
                <a:xfrm>
                  <a:off x="2149" y="2698"/>
                  <a:ext cx="61" cy="63"/>
                </a:xfrm>
                <a:custGeom>
                  <a:avLst/>
                  <a:gdLst>
                    <a:gd name="T0" fmla="*/ 127 w 39"/>
                    <a:gd name="T1" fmla="*/ 0 h 43"/>
                    <a:gd name="T2" fmla="*/ 149 w 39"/>
                    <a:gd name="T3" fmla="*/ 0 h 43"/>
                    <a:gd name="T4" fmla="*/ 181 w 39"/>
                    <a:gd name="T5" fmla="*/ 9 h 43"/>
                    <a:gd name="T6" fmla="*/ 203 w 39"/>
                    <a:gd name="T7" fmla="*/ 32 h 43"/>
                    <a:gd name="T8" fmla="*/ 233 w 39"/>
                    <a:gd name="T9" fmla="*/ 66 h 43"/>
                    <a:gd name="T10" fmla="*/ 233 w 39"/>
                    <a:gd name="T11" fmla="*/ 97 h 43"/>
                    <a:gd name="T12" fmla="*/ 233 w 39"/>
                    <a:gd name="T13" fmla="*/ 116 h 43"/>
                    <a:gd name="T14" fmla="*/ 222 w 39"/>
                    <a:gd name="T15" fmla="*/ 148 h 43"/>
                    <a:gd name="T16" fmla="*/ 203 w 39"/>
                    <a:gd name="T17" fmla="*/ 170 h 43"/>
                    <a:gd name="T18" fmla="*/ 181 w 39"/>
                    <a:gd name="T19" fmla="*/ 180 h 43"/>
                    <a:gd name="T20" fmla="*/ 149 w 39"/>
                    <a:gd name="T21" fmla="*/ 189 h 43"/>
                    <a:gd name="T22" fmla="*/ 127 w 39"/>
                    <a:gd name="T23" fmla="*/ 198 h 43"/>
                    <a:gd name="T24" fmla="*/ 83 w 39"/>
                    <a:gd name="T25" fmla="*/ 189 h 43"/>
                    <a:gd name="T26" fmla="*/ 53 w 39"/>
                    <a:gd name="T27" fmla="*/ 180 h 43"/>
                    <a:gd name="T28" fmla="*/ 31 w 39"/>
                    <a:gd name="T29" fmla="*/ 170 h 43"/>
                    <a:gd name="T30" fmla="*/ 13 w 39"/>
                    <a:gd name="T31" fmla="*/ 138 h 43"/>
                    <a:gd name="T32" fmla="*/ 0 w 39"/>
                    <a:gd name="T33" fmla="*/ 107 h 43"/>
                    <a:gd name="T34" fmla="*/ 0 w 39"/>
                    <a:gd name="T35" fmla="*/ 73 h 43"/>
                    <a:gd name="T36" fmla="*/ 13 w 39"/>
                    <a:gd name="T37" fmla="*/ 56 h 43"/>
                    <a:gd name="T38" fmla="*/ 42 w 39"/>
                    <a:gd name="T39" fmla="*/ 32 h 43"/>
                    <a:gd name="T40" fmla="*/ 66 w 39"/>
                    <a:gd name="T41" fmla="*/ 9 h 43"/>
                    <a:gd name="T42" fmla="*/ 95 w 39"/>
                    <a:gd name="T43" fmla="*/ 0 h 43"/>
                    <a:gd name="T44" fmla="*/ 127 w 39"/>
                    <a:gd name="T45" fmla="*/ 0 h 43"/>
                    <a:gd name="T46" fmla="*/ 108 w 39"/>
                    <a:gd name="T47" fmla="*/ 9 h 43"/>
                    <a:gd name="T48" fmla="*/ 95 w 39"/>
                    <a:gd name="T49" fmla="*/ 9 h 43"/>
                    <a:gd name="T50" fmla="*/ 83 w 39"/>
                    <a:gd name="T51" fmla="*/ 22 h 43"/>
                    <a:gd name="T52" fmla="*/ 66 w 39"/>
                    <a:gd name="T53" fmla="*/ 32 h 43"/>
                    <a:gd name="T54" fmla="*/ 53 w 39"/>
                    <a:gd name="T55" fmla="*/ 41 h 43"/>
                    <a:gd name="T56" fmla="*/ 53 w 39"/>
                    <a:gd name="T57" fmla="*/ 66 h 43"/>
                    <a:gd name="T58" fmla="*/ 42 w 39"/>
                    <a:gd name="T59" fmla="*/ 82 h 43"/>
                    <a:gd name="T60" fmla="*/ 53 w 39"/>
                    <a:gd name="T61" fmla="*/ 126 h 43"/>
                    <a:gd name="T62" fmla="*/ 66 w 39"/>
                    <a:gd name="T63" fmla="*/ 157 h 43"/>
                    <a:gd name="T64" fmla="*/ 95 w 39"/>
                    <a:gd name="T65" fmla="*/ 180 h 43"/>
                    <a:gd name="T66" fmla="*/ 127 w 39"/>
                    <a:gd name="T67" fmla="*/ 180 h 43"/>
                    <a:gd name="T68" fmla="*/ 149 w 39"/>
                    <a:gd name="T69" fmla="*/ 180 h 43"/>
                    <a:gd name="T70" fmla="*/ 181 w 39"/>
                    <a:gd name="T71" fmla="*/ 170 h 43"/>
                    <a:gd name="T72" fmla="*/ 191 w 39"/>
                    <a:gd name="T73" fmla="*/ 148 h 43"/>
                    <a:gd name="T74" fmla="*/ 191 w 39"/>
                    <a:gd name="T75" fmla="*/ 116 h 43"/>
                    <a:gd name="T76" fmla="*/ 191 w 39"/>
                    <a:gd name="T77" fmla="*/ 82 h 43"/>
                    <a:gd name="T78" fmla="*/ 181 w 39"/>
                    <a:gd name="T79" fmla="*/ 56 h 43"/>
                    <a:gd name="T80" fmla="*/ 161 w 39"/>
                    <a:gd name="T81" fmla="*/ 32 h 43"/>
                    <a:gd name="T82" fmla="*/ 138 w 39"/>
                    <a:gd name="T83" fmla="*/ 22 h 43"/>
                    <a:gd name="T84" fmla="*/ 108 w 39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3"/>
                    <a:gd name="T131" fmla="*/ 39 w 39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3">
                      <a:moveTo>
                        <a:pt x="21" y="0"/>
                      </a:move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4" y="7"/>
                      </a:lnTo>
                      <a:lnTo>
                        <a:pt x="39" y="14"/>
                      </a:lnTo>
                      <a:lnTo>
                        <a:pt x="39" y="21"/>
                      </a:lnTo>
                      <a:lnTo>
                        <a:pt x="39" y="25"/>
                      </a:lnTo>
                      <a:lnTo>
                        <a:pt x="37" y="32"/>
                      </a:lnTo>
                      <a:lnTo>
                        <a:pt x="34" y="37"/>
                      </a:lnTo>
                      <a:lnTo>
                        <a:pt x="30" y="39"/>
                      </a:lnTo>
                      <a:lnTo>
                        <a:pt x="25" y="41"/>
                      </a:lnTo>
                      <a:lnTo>
                        <a:pt x="21" y="43"/>
                      </a:lnTo>
                      <a:lnTo>
                        <a:pt x="14" y="41"/>
                      </a:lnTo>
                      <a:lnTo>
                        <a:pt x="9" y="39"/>
                      </a:lnTo>
                      <a:lnTo>
                        <a:pt x="5" y="37"/>
                      </a:lnTo>
                      <a:lnTo>
                        <a:pt x="2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7" y="7"/>
                      </a:lnTo>
                      <a:lnTo>
                        <a:pt x="11" y="2"/>
                      </a:lnTo>
                      <a:lnTo>
                        <a:pt x="16" y="0"/>
                      </a:lnTo>
                      <a:lnTo>
                        <a:pt x="21" y="0"/>
                      </a:lnTo>
                      <a:close/>
                      <a:moveTo>
                        <a:pt x="18" y="2"/>
                      </a:moveTo>
                      <a:lnTo>
                        <a:pt x="16" y="2"/>
                      </a:lnTo>
                      <a:lnTo>
                        <a:pt x="14" y="5"/>
                      </a:lnTo>
                      <a:lnTo>
                        <a:pt x="11" y="7"/>
                      </a:lnTo>
                      <a:lnTo>
                        <a:pt x="9" y="9"/>
                      </a:lnTo>
                      <a:lnTo>
                        <a:pt x="9" y="14"/>
                      </a:lnTo>
                      <a:lnTo>
                        <a:pt x="7" y="18"/>
                      </a:lnTo>
                      <a:lnTo>
                        <a:pt x="9" y="27"/>
                      </a:lnTo>
                      <a:lnTo>
                        <a:pt x="11" y="34"/>
                      </a:lnTo>
                      <a:lnTo>
                        <a:pt x="16" y="39"/>
                      </a:lnTo>
                      <a:lnTo>
                        <a:pt x="21" y="39"/>
                      </a:lnTo>
                      <a:lnTo>
                        <a:pt x="25" y="39"/>
                      </a:lnTo>
                      <a:lnTo>
                        <a:pt x="30" y="37"/>
                      </a:lnTo>
                      <a:lnTo>
                        <a:pt x="32" y="32"/>
                      </a:lnTo>
                      <a:lnTo>
                        <a:pt x="32" y="25"/>
                      </a:lnTo>
                      <a:lnTo>
                        <a:pt x="32" y="18"/>
                      </a:lnTo>
                      <a:lnTo>
                        <a:pt x="30" y="12"/>
                      </a:lnTo>
                      <a:lnTo>
                        <a:pt x="27" y="7"/>
                      </a:lnTo>
                      <a:lnTo>
                        <a:pt x="23" y="5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7" name="Freeform 119"/>
                <p:cNvSpPr>
                  <a:spLocks/>
                </p:cNvSpPr>
                <p:nvPr/>
              </p:nvSpPr>
              <p:spPr bwMode="auto">
                <a:xfrm>
                  <a:off x="2216" y="2698"/>
                  <a:ext cx="69" cy="63"/>
                </a:xfrm>
                <a:custGeom>
                  <a:avLst/>
                  <a:gdLst>
                    <a:gd name="T0" fmla="*/ 237 w 44"/>
                    <a:gd name="T1" fmla="*/ 0 h 43"/>
                    <a:gd name="T2" fmla="*/ 237 w 44"/>
                    <a:gd name="T3" fmla="*/ 116 h 43"/>
                    <a:gd name="T4" fmla="*/ 237 w 44"/>
                    <a:gd name="T5" fmla="*/ 148 h 43"/>
                    <a:gd name="T6" fmla="*/ 237 w 44"/>
                    <a:gd name="T7" fmla="*/ 157 h 43"/>
                    <a:gd name="T8" fmla="*/ 237 w 44"/>
                    <a:gd name="T9" fmla="*/ 170 h 43"/>
                    <a:gd name="T10" fmla="*/ 246 w 44"/>
                    <a:gd name="T11" fmla="*/ 170 h 43"/>
                    <a:gd name="T12" fmla="*/ 246 w 44"/>
                    <a:gd name="T13" fmla="*/ 170 h 43"/>
                    <a:gd name="T14" fmla="*/ 246 w 44"/>
                    <a:gd name="T15" fmla="*/ 180 h 43"/>
                    <a:gd name="T16" fmla="*/ 265 w 44"/>
                    <a:gd name="T17" fmla="*/ 170 h 43"/>
                    <a:gd name="T18" fmla="*/ 265 w 44"/>
                    <a:gd name="T19" fmla="*/ 170 h 43"/>
                    <a:gd name="T20" fmla="*/ 265 w 44"/>
                    <a:gd name="T21" fmla="*/ 180 h 43"/>
                    <a:gd name="T22" fmla="*/ 191 w 44"/>
                    <a:gd name="T23" fmla="*/ 198 h 43"/>
                    <a:gd name="T24" fmla="*/ 191 w 44"/>
                    <a:gd name="T25" fmla="*/ 198 h 43"/>
                    <a:gd name="T26" fmla="*/ 191 w 44"/>
                    <a:gd name="T27" fmla="*/ 157 h 43"/>
                    <a:gd name="T28" fmla="*/ 169 w 44"/>
                    <a:gd name="T29" fmla="*/ 180 h 43"/>
                    <a:gd name="T30" fmla="*/ 138 w 44"/>
                    <a:gd name="T31" fmla="*/ 189 h 43"/>
                    <a:gd name="T32" fmla="*/ 129 w 44"/>
                    <a:gd name="T33" fmla="*/ 198 h 43"/>
                    <a:gd name="T34" fmla="*/ 96 w 44"/>
                    <a:gd name="T35" fmla="*/ 198 h 43"/>
                    <a:gd name="T36" fmla="*/ 86 w 44"/>
                    <a:gd name="T37" fmla="*/ 198 h 43"/>
                    <a:gd name="T38" fmla="*/ 74 w 44"/>
                    <a:gd name="T39" fmla="*/ 189 h 43"/>
                    <a:gd name="T40" fmla="*/ 55 w 44"/>
                    <a:gd name="T41" fmla="*/ 180 h 43"/>
                    <a:gd name="T42" fmla="*/ 42 w 44"/>
                    <a:gd name="T43" fmla="*/ 170 h 43"/>
                    <a:gd name="T44" fmla="*/ 42 w 44"/>
                    <a:gd name="T45" fmla="*/ 148 h 43"/>
                    <a:gd name="T46" fmla="*/ 42 w 44"/>
                    <a:gd name="T47" fmla="*/ 126 h 43"/>
                    <a:gd name="T48" fmla="*/ 42 w 44"/>
                    <a:gd name="T49" fmla="*/ 41 h 43"/>
                    <a:gd name="T50" fmla="*/ 42 w 44"/>
                    <a:gd name="T51" fmla="*/ 32 h 43"/>
                    <a:gd name="T52" fmla="*/ 42 w 44"/>
                    <a:gd name="T53" fmla="*/ 22 h 43"/>
                    <a:gd name="T54" fmla="*/ 31 w 44"/>
                    <a:gd name="T55" fmla="*/ 9 h 43"/>
                    <a:gd name="T56" fmla="*/ 31 w 44"/>
                    <a:gd name="T57" fmla="*/ 9 h 43"/>
                    <a:gd name="T58" fmla="*/ 20 w 44"/>
                    <a:gd name="T59" fmla="*/ 9 h 43"/>
                    <a:gd name="T60" fmla="*/ 0 w 44"/>
                    <a:gd name="T61" fmla="*/ 9 h 43"/>
                    <a:gd name="T62" fmla="*/ 0 w 44"/>
                    <a:gd name="T63" fmla="*/ 0 h 43"/>
                    <a:gd name="T64" fmla="*/ 86 w 44"/>
                    <a:gd name="T65" fmla="*/ 0 h 43"/>
                    <a:gd name="T66" fmla="*/ 86 w 44"/>
                    <a:gd name="T67" fmla="*/ 126 h 43"/>
                    <a:gd name="T68" fmla="*/ 86 w 44"/>
                    <a:gd name="T69" fmla="*/ 148 h 43"/>
                    <a:gd name="T70" fmla="*/ 96 w 44"/>
                    <a:gd name="T71" fmla="*/ 157 h 43"/>
                    <a:gd name="T72" fmla="*/ 116 w 44"/>
                    <a:gd name="T73" fmla="*/ 170 h 43"/>
                    <a:gd name="T74" fmla="*/ 129 w 44"/>
                    <a:gd name="T75" fmla="*/ 170 h 43"/>
                    <a:gd name="T76" fmla="*/ 138 w 44"/>
                    <a:gd name="T77" fmla="*/ 170 h 43"/>
                    <a:gd name="T78" fmla="*/ 151 w 44"/>
                    <a:gd name="T79" fmla="*/ 170 h 43"/>
                    <a:gd name="T80" fmla="*/ 169 w 44"/>
                    <a:gd name="T81" fmla="*/ 157 h 43"/>
                    <a:gd name="T82" fmla="*/ 191 w 44"/>
                    <a:gd name="T83" fmla="*/ 148 h 43"/>
                    <a:gd name="T84" fmla="*/ 191 w 44"/>
                    <a:gd name="T85" fmla="*/ 41 h 43"/>
                    <a:gd name="T86" fmla="*/ 191 w 44"/>
                    <a:gd name="T87" fmla="*/ 22 h 43"/>
                    <a:gd name="T88" fmla="*/ 182 w 44"/>
                    <a:gd name="T89" fmla="*/ 9 h 43"/>
                    <a:gd name="T90" fmla="*/ 169 w 44"/>
                    <a:gd name="T91" fmla="*/ 9 h 43"/>
                    <a:gd name="T92" fmla="*/ 151 w 44"/>
                    <a:gd name="T93" fmla="*/ 9 h 43"/>
                    <a:gd name="T94" fmla="*/ 151 w 44"/>
                    <a:gd name="T95" fmla="*/ 0 h 43"/>
                    <a:gd name="T96" fmla="*/ 237 w 44"/>
                    <a:gd name="T97" fmla="*/ 0 h 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4"/>
                    <a:gd name="T148" fmla="*/ 0 h 43"/>
                    <a:gd name="T149" fmla="*/ 44 w 44"/>
                    <a:gd name="T150" fmla="*/ 43 h 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4" h="43">
                      <a:moveTo>
                        <a:pt x="39" y="0"/>
                      </a:moveTo>
                      <a:lnTo>
                        <a:pt x="39" y="25"/>
                      </a:lnTo>
                      <a:lnTo>
                        <a:pt x="39" y="32"/>
                      </a:lnTo>
                      <a:lnTo>
                        <a:pt x="39" y="34"/>
                      </a:lnTo>
                      <a:lnTo>
                        <a:pt x="39" y="37"/>
                      </a:lnTo>
                      <a:lnTo>
                        <a:pt x="41" y="37"/>
                      </a:lnTo>
                      <a:lnTo>
                        <a:pt x="41" y="39"/>
                      </a:lnTo>
                      <a:lnTo>
                        <a:pt x="44" y="37"/>
                      </a:lnTo>
                      <a:lnTo>
                        <a:pt x="44" y="39"/>
                      </a:lnTo>
                      <a:lnTo>
                        <a:pt x="32" y="43"/>
                      </a:lnTo>
                      <a:lnTo>
                        <a:pt x="32" y="34"/>
                      </a:lnTo>
                      <a:lnTo>
                        <a:pt x="28" y="39"/>
                      </a:lnTo>
                      <a:lnTo>
                        <a:pt x="23" y="41"/>
                      </a:lnTo>
                      <a:lnTo>
                        <a:pt x="21" y="43"/>
                      </a:lnTo>
                      <a:lnTo>
                        <a:pt x="16" y="43"/>
                      </a:lnTo>
                      <a:lnTo>
                        <a:pt x="14" y="43"/>
                      </a:lnTo>
                      <a:lnTo>
                        <a:pt x="12" y="41"/>
                      </a:lnTo>
                      <a:lnTo>
                        <a:pt x="9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7" y="27"/>
                      </a:lnTo>
                      <a:lnTo>
                        <a:pt x="7" y="9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27"/>
                      </a:lnTo>
                      <a:lnTo>
                        <a:pt x="14" y="32"/>
                      </a:lnTo>
                      <a:lnTo>
                        <a:pt x="16" y="34"/>
                      </a:lnTo>
                      <a:lnTo>
                        <a:pt x="19" y="37"/>
                      </a:lnTo>
                      <a:lnTo>
                        <a:pt x="21" y="37"/>
                      </a:lnTo>
                      <a:lnTo>
                        <a:pt x="23" y="37"/>
                      </a:lnTo>
                      <a:lnTo>
                        <a:pt x="25" y="37"/>
                      </a:lnTo>
                      <a:lnTo>
                        <a:pt x="28" y="34"/>
                      </a:lnTo>
                      <a:lnTo>
                        <a:pt x="32" y="32"/>
                      </a:lnTo>
                      <a:lnTo>
                        <a:pt x="32" y="9"/>
                      </a:lnTo>
                      <a:lnTo>
                        <a:pt x="32" y="5"/>
                      </a:lnTo>
                      <a:lnTo>
                        <a:pt x="30" y="2"/>
                      </a:lnTo>
                      <a:lnTo>
                        <a:pt x="28" y="2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8" name="Freeform 120"/>
                <p:cNvSpPr>
                  <a:spLocks/>
                </p:cNvSpPr>
                <p:nvPr/>
              </p:nvSpPr>
              <p:spPr bwMode="auto">
                <a:xfrm>
                  <a:off x="2289" y="2698"/>
                  <a:ext cx="67" cy="61"/>
                </a:xfrm>
                <a:custGeom>
                  <a:avLst/>
                  <a:gdLst>
                    <a:gd name="T0" fmla="*/ 83 w 43"/>
                    <a:gd name="T1" fmla="*/ 42 h 41"/>
                    <a:gd name="T2" fmla="*/ 108 w 43"/>
                    <a:gd name="T3" fmla="*/ 22 h 41"/>
                    <a:gd name="T4" fmla="*/ 136 w 43"/>
                    <a:gd name="T5" fmla="*/ 0 h 41"/>
                    <a:gd name="T6" fmla="*/ 157 w 43"/>
                    <a:gd name="T7" fmla="*/ 0 h 41"/>
                    <a:gd name="T8" fmla="*/ 190 w 43"/>
                    <a:gd name="T9" fmla="*/ 0 h 41"/>
                    <a:gd name="T10" fmla="*/ 201 w 43"/>
                    <a:gd name="T11" fmla="*/ 9 h 41"/>
                    <a:gd name="T12" fmla="*/ 212 w 43"/>
                    <a:gd name="T13" fmla="*/ 22 h 41"/>
                    <a:gd name="T14" fmla="*/ 231 w 43"/>
                    <a:gd name="T15" fmla="*/ 33 h 41"/>
                    <a:gd name="T16" fmla="*/ 231 w 43"/>
                    <a:gd name="T17" fmla="*/ 60 h 41"/>
                    <a:gd name="T18" fmla="*/ 231 w 43"/>
                    <a:gd name="T19" fmla="*/ 80 h 41"/>
                    <a:gd name="T20" fmla="*/ 231 w 43"/>
                    <a:gd name="T21" fmla="*/ 158 h 41"/>
                    <a:gd name="T22" fmla="*/ 231 w 43"/>
                    <a:gd name="T23" fmla="*/ 182 h 41"/>
                    <a:gd name="T24" fmla="*/ 231 w 43"/>
                    <a:gd name="T25" fmla="*/ 190 h 41"/>
                    <a:gd name="T26" fmla="*/ 243 w 43"/>
                    <a:gd name="T27" fmla="*/ 190 h 41"/>
                    <a:gd name="T28" fmla="*/ 243 w 43"/>
                    <a:gd name="T29" fmla="*/ 201 h 41"/>
                    <a:gd name="T30" fmla="*/ 252 w 43"/>
                    <a:gd name="T31" fmla="*/ 201 h 41"/>
                    <a:gd name="T32" fmla="*/ 252 w 43"/>
                    <a:gd name="T33" fmla="*/ 201 h 41"/>
                    <a:gd name="T34" fmla="*/ 252 w 43"/>
                    <a:gd name="T35" fmla="*/ 201 h 41"/>
                    <a:gd name="T36" fmla="*/ 148 w 43"/>
                    <a:gd name="T37" fmla="*/ 201 h 41"/>
                    <a:gd name="T38" fmla="*/ 148 w 43"/>
                    <a:gd name="T39" fmla="*/ 201 h 41"/>
                    <a:gd name="T40" fmla="*/ 148 w 43"/>
                    <a:gd name="T41" fmla="*/ 201 h 41"/>
                    <a:gd name="T42" fmla="*/ 157 w 43"/>
                    <a:gd name="T43" fmla="*/ 201 h 41"/>
                    <a:gd name="T44" fmla="*/ 178 w 43"/>
                    <a:gd name="T45" fmla="*/ 190 h 41"/>
                    <a:gd name="T46" fmla="*/ 178 w 43"/>
                    <a:gd name="T47" fmla="*/ 190 h 41"/>
                    <a:gd name="T48" fmla="*/ 190 w 43"/>
                    <a:gd name="T49" fmla="*/ 182 h 41"/>
                    <a:gd name="T50" fmla="*/ 190 w 43"/>
                    <a:gd name="T51" fmla="*/ 182 h 41"/>
                    <a:gd name="T52" fmla="*/ 190 w 43"/>
                    <a:gd name="T53" fmla="*/ 158 h 41"/>
                    <a:gd name="T54" fmla="*/ 190 w 43"/>
                    <a:gd name="T55" fmla="*/ 80 h 41"/>
                    <a:gd name="T56" fmla="*/ 178 w 43"/>
                    <a:gd name="T57" fmla="*/ 60 h 41"/>
                    <a:gd name="T58" fmla="*/ 178 w 43"/>
                    <a:gd name="T59" fmla="*/ 42 h 41"/>
                    <a:gd name="T60" fmla="*/ 157 w 43"/>
                    <a:gd name="T61" fmla="*/ 33 h 41"/>
                    <a:gd name="T62" fmla="*/ 148 w 43"/>
                    <a:gd name="T63" fmla="*/ 22 h 41"/>
                    <a:gd name="T64" fmla="*/ 117 w 43"/>
                    <a:gd name="T65" fmla="*/ 33 h 41"/>
                    <a:gd name="T66" fmla="*/ 83 w 43"/>
                    <a:gd name="T67" fmla="*/ 60 h 41"/>
                    <a:gd name="T68" fmla="*/ 83 w 43"/>
                    <a:gd name="T69" fmla="*/ 158 h 41"/>
                    <a:gd name="T70" fmla="*/ 83 w 43"/>
                    <a:gd name="T71" fmla="*/ 182 h 41"/>
                    <a:gd name="T72" fmla="*/ 83 w 43"/>
                    <a:gd name="T73" fmla="*/ 190 h 41"/>
                    <a:gd name="T74" fmla="*/ 95 w 43"/>
                    <a:gd name="T75" fmla="*/ 190 h 41"/>
                    <a:gd name="T76" fmla="*/ 95 w 43"/>
                    <a:gd name="T77" fmla="*/ 201 h 41"/>
                    <a:gd name="T78" fmla="*/ 108 w 43"/>
                    <a:gd name="T79" fmla="*/ 201 h 41"/>
                    <a:gd name="T80" fmla="*/ 117 w 43"/>
                    <a:gd name="T81" fmla="*/ 201 h 41"/>
                    <a:gd name="T82" fmla="*/ 117 w 43"/>
                    <a:gd name="T83" fmla="*/ 201 h 41"/>
                    <a:gd name="T84" fmla="*/ 0 w 43"/>
                    <a:gd name="T85" fmla="*/ 201 h 41"/>
                    <a:gd name="T86" fmla="*/ 0 w 43"/>
                    <a:gd name="T87" fmla="*/ 201 h 41"/>
                    <a:gd name="T88" fmla="*/ 12 w 43"/>
                    <a:gd name="T89" fmla="*/ 201 h 41"/>
                    <a:gd name="T90" fmla="*/ 22 w 43"/>
                    <a:gd name="T91" fmla="*/ 201 h 41"/>
                    <a:gd name="T92" fmla="*/ 22 w 43"/>
                    <a:gd name="T93" fmla="*/ 190 h 41"/>
                    <a:gd name="T94" fmla="*/ 41 w 43"/>
                    <a:gd name="T95" fmla="*/ 182 h 41"/>
                    <a:gd name="T96" fmla="*/ 41 w 43"/>
                    <a:gd name="T97" fmla="*/ 158 h 41"/>
                    <a:gd name="T98" fmla="*/ 41 w 43"/>
                    <a:gd name="T99" fmla="*/ 80 h 41"/>
                    <a:gd name="T100" fmla="*/ 41 w 43"/>
                    <a:gd name="T101" fmla="*/ 60 h 41"/>
                    <a:gd name="T102" fmla="*/ 41 w 43"/>
                    <a:gd name="T103" fmla="*/ 33 h 41"/>
                    <a:gd name="T104" fmla="*/ 41 w 43"/>
                    <a:gd name="T105" fmla="*/ 33 h 41"/>
                    <a:gd name="T106" fmla="*/ 22 w 43"/>
                    <a:gd name="T107" fmla="*/ 22 h 41"/>
                    <a:gd name="T108" fmla="*/ 22 w 43"/>
                    <a:gd name="T109" fmla="*/ 22 h 41"/>
                    <a:gd name="T110" fmla="*/ 22 w 43"/>
                    <a:gd name="T111" fmla="*/ 22 h 41"/>
                    <a:gd name="T112" fmla="*/ 12 w 43"/>
                    <a:gd name="T113" fmla="*/ 22 h 41"/>
                    <a:gd name="T114" fmla="*/ 12 w 43"/>
                    <a:gd name="T115" fmla="*/ 22 h 41"/>
                    <a:gd name="T116" fmla="*/ 0 w 43"/>
                    <a:gd name="T117" fmla="*/ 22 h 41"/>
                    <a:gd name="T118" fmla="*/ 64 w 43"/>
                    <a:gd name="T119" fmla="*/ 0 h 41"/>
                    <a:gd name="T120" fmla="*/ 83 w 43"/>
                    <a:gd name="T121" fmla="*/ 0 h 41"/>
                    <a:gd name="T122" fmla="*/ 83 w 43"/>
                    <a:gd name="T123" fmla="*/ 42 h 4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3"/>
                    <a:gd name="T187" fmla="*/ 0 h 41"/>
                    <a:gd name="T188" fmla="*/ 43 w 43"/>
                    <a:gd name="T189" fmla="*/ 41 h 4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3" h="41">
                      <a:moveTo>
                        <a:pt x="14" y="9"/>
                      </a:moveTo>
                      <a:lnTo>
                        <a:pt x="18" y="5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4" y="2"/>
                      </a:lnTo>
                      <a:lnTo>
                        <a:pt x="36" y="5"/>
                      </a:lnTo>
                      <a:lnTo>
                        <a:pt x="39" y="7"/>
                      </a:lnTo>
                      <a:lnTo>
                        <a:pt x="39" y="12"/>
                      </a:lnTo>
                      <a:lnTo>
                        <a:pt x="39" y="16"/>
                      </a:lnTo>
                      <a:lnTo>
                        <a:pt x="39" y="32"/>
                      </a:lnTo>
                      <a:lnTo>
                        <a:pt x="39" y="37"/>
                      </a:lnTo>
                      <a:lnTo>
                        <a:pt x="39" y="39"/>
                      </a:lnTo>
                      <a:lnTo>
                        <a:pt x="41" y="39"/>
                      </a:lnTo>
                      <a:lnTo>
                        <a:pt x="41" y="41"/>
                      </a:lnTo>
                      <a:lnTo>
                        <a:pt x="43" y="41"/>
                      </a:lnTo>
                      <a:lnTo>
                        <a:pt x="25" y="41"/>
                      </a:lnTo>
                      <a:lnTo>
                        <a:pt x="27" y="41"/>
                      </a:lnTo>
                      <a:lnTo>
                        <a:pt x="30" y="39"/>
                      </a:lnTo>
                      <a:lnTo>
                        <a:pt x="32" y="37"/>
                      </a:lnTo>
                      <a:lnTo>
                        <a:pt x="32" y="32"/>
                      </a:lnTo>
                      <a:lnTo>
                        <a:pt x="32" y="16"/>
                      </a:lnTo>
                      <a:lnTo>
                        <a:pt x="30" y="12"/>
                      </a:lnTo>
                      <a:lnTo>
                        <a:pt x="30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0" y="7"/>
                      </a:lnTo>
                      <a:lnTo>
                        <a:pt x="14" y="12"/>
                      </a:lnTo>
                      <a:lnTo>
                        <a:pt x="14" y="32"/>
                      </a:lnTo>
                      <a:lnTo>
                        <a:pt x="14" y="37"/>
                      </a:lnTo>
                      <a:lnTo>
                        <a:pt x="14" y="39"/>
                      </a:lnTo>
                      <a:lnTo>
                        <a:pt x="16" y="39"/>
                      </a:lnTo>
                      <a:lnTo>
                        <a:pt x="16" y="41"/>
                      </a:lnTo>
                      <a:lnTo>
                        <a:pt x="18" y="41"/>
                      </a:lnTo>
                      <a:lnTo>
                        <a:pt x="20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4" y="41"/>
                      </a:lnTo>
                      <a:lnTo>
                        <a:pt x="4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7" y="16"/>
                      </a:lnTo>
                      <a:lnTo>
                        <a:pt x="7" y="12"/>
                      </a:lnTo>
                      <a:lnTo>
                        <a:pt x="7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4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39" name="Freeform 121"/>
                <p:cNvSpPr>
                  <a:spLocks noEditPoints="1"/>
                </p:cNvSpPr>
                <p:nvPr/>
              </p:nvSpPr>
              <p:spPr bwMode="auto">
                <a:xfrm>
                  <a:off x="2459" y="2672"/>
                  <a:ext cx="93" cy="87"/>
                </a:xfrm>
                <a:custGeom>
                  <a:avLst/>
                  <a:gdLst>
                    <a:gd name="T0" fmla="*/ 0 w 59"/>
                    <a:gd name="T1" fmla="*/ 279 h 59"/>
                    <a:gd name="T2" fmla="*/ 0 w 59"/>
                    <a:gd name="T3" fmla="*/ 279 h 59"/>
                    <a:gd name="T4" fmla="*/ 20 w 59"/>
                    <a:gd name="T5" fmla="*/ 279 h 59"/>
                    <a:gd name="T6" fmla="*/ 32 w 59"/>
                    <a:gd name="T7" fmla="*/ 279 h 59"/>
                    <a:gd name="T8" fmla="*/ 43 w 59"/>
                    <a:gd name="T9" fmla="*/ 270 h 59"/>
                    <a:gd name="T10" fmla="*/ 43 w 59"/>
                    <a:gd name="T11" fmla="*/ 258 h 59"/>
                    <a:gd name="T12" fmla="*/ 43 w 59"/>
                    <a:gd name="T13" fmla="*/ 237 h 59"/>
                    <a:gd name="T14" fmla="*/ 43 w 59"/>
                    <a:gd name="T15" fmla="*/ 41 h 59"/>
                    <a:gd name="T16" fmla="*/ 43 w 59"/>
                    <a:gd name="T17" fmla="*/ 19 h 59"/>
                    <a:gd name="T18" fmla="*/ 43 w 59"/>
                    <a:gd name="T19" fmla="*/ 9 h 59"/>
                    <a:gd name="T20" fmla="*/ 32 w 59"/>
                    <a:gd name="T21" fmla="*/ 0 h 59"/>
                    <a:gd name="T22" fmla="*/ 20 w 59"/>
                    <a:gd name="T23" fmla="*/ 0 h 59"/>
                    <a:gd name="T24" fmla="*/ 0 w 59"/>
                    <a:gd name="T25" fmla="*/ 0 h 59"/>
                    <a:gd name="T26" fmla="*/ 0 w 59"/>
                    <a:gd name="T27" fmla="*/ 0 h 59"/>
                    <a:gd name="T28" fmla="*/ 151 w 59"/>
                    <a:gd name="T29" fmla="*/ 0 h 59"/>
                    <a:gd name="T30" fmla="*/ 197 w 59"/>
                    <a:gd name="T31" fmla="*/ 0 h 59"/>
                    <a:gd name="T32" fmla="*/ 238 w 59"/>
                    <a:gd name="T33" fmla="*/ 0 h 59"/>
                    <a:gd name="T34" fmla="*/ 285 w 59"/>
                    <a:gd name="T35" fmla="*/ 9 h 59"/>
                    <a:gd name="T36" fmla="*/ 311 w 59"/>
                    <a:gd name="T37" fmla="*/ 32 h 59"/>
                    <a:gd name="T38" fmla="*/ 353 w 59"/>
                    <a:gd name="T39" fmla="*/ 68 h 59"/>
                    <a:gd name="T40" fmla="*/ 366 w 59"/>
                    <a:gd name="T41" fmla="*/ 93 h 59"/>
                    <a:gd name="T42" fmla="*/ 366 w 59"/>
                    <a:gd name="T43" fmla="*/ 142 h 59"/>
                    <a:gd name="T44" fmla="*/ 366 w 59"/>
                    <a:gd name="T45" fmla="*/ 170 h 59"/>
                    <a:gd name="T46" fmla="*/ 353 w 59"/>
                    <a:gd name="T47" fmla="*/ 202 h 59"/>
                    <a:gd name="T48" fmla="*/ 328 w 59"/>
                    <a:gd name="T49" fmla="*/ 237 h 59"/>
                    <a:gd name="T50" fmla="*/ 285 w 59"/>
                    <a:gd name="T51" fmla="*/ 258 h 59"/>
                    <a:gd name="T52" fmla="*/ 225 w 59"/>
                    <a:gd name="T53" fmla="*/ 279 h 59"/>
                    <a:gd name="T54" fmla="*/ 172 w 59"/>
                    <a:gd name="T55" fmla="*/ 279 h 59"/>
                    <a:gd name="T56" fmla="*/ 0 w 59"/>
                    <a:gd name="T57" fmla="*/ 279 h 59"/>
                    <a:gd name="T58" fmla="*/ 96 w 59"/>
                    <a:gd name="T59" fmla="*/ 270 h 59"/>
                    <a:gd name="T60" fmla="*/ 142 w 59"/>
                    <a:gd name="T61" fmla="*/ 270 h 59"/>
                    <a:gd name="T62" fmla="*/ 151 w 59"/>
                    <a:gd name="T63" fmla="*/ 270 h 59"/>
                    <a:gd name="T64" fmla="*/ 197 w 59"/>
                    <a:gd name="T65" fmla="*/ 270 h 59"/>
                    <a:gd name="T66" fmla="*/ 238 w 59"/>
                    <a:gd name="T67" fmla="*/ 258 h 59"/>
                    <a:gd name="T68" fmla="*/ 271 w 59"/>
                    <a:gd name="T69" fmla="*/ 237 h 59"/>
                    <a:gd name="T70" fmla="*/ 285 w 59"/>
                    <a:gd name="T71" fmla="*/ 202 h 59"/>
                    <a:gd name="T72" fmla="*/ 298 w 59"/>
                    <a:gd name="T73" fmla="*/ 170 h 59"/>
                    <a:gd name="T74" fmla="*/ 311 w 59"/>
                    <a:gd name="T75" fmla="*/ 142 h 59"/>
                    <a:gd name="T76" fmla="*/ 298 w 59"/>
                    <a:gd name="T77" fmla="*/ 109 h 59"/>
                    <a:gd name="T78" fmla="*/ 285 w 59"/>
                    <a:gd name="T79" fmla="*/ 77 h 59"/>
                    <a:gd name="T80" fmla="*/ 271 w 59"/>
                    <a:gd name="T81" fmla="*/ 41 h 59"/>
                    <a:gd name="T82" fmla="*/ 238 w 59"/>
                    <a:gd name="T83" fmla="*/ 19 h 59"/>
                    <a:gd name="T84" fmla="*/ 197 w 59"/>
                    <a:gd name="T85" fmla="*/ 9 h 59"/>
                    <a:gd name="T86" fmla="*/ 151 w 59"/>
                    <a:gd name="T87" fmla="*/ 9 h 59"/>
                    <a:gd name="T88" fmla="*/ 129 w 59"/>
                    <a:gd name="T89" fmla="*/ 9 h 59"/>
                    <a:gd name="T90" fmla="*/ 96 w 59"/>
                    <a:gd name="T91" fmla="*/ 9 h 59"/>
                    <a:gd name="T92" fmla="*/ 96 w 59"/>
                    <a:gd name="T93" fmla="*/ 270 h 5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59"/>
                    <a:gd name="T142" fmla="*/ 0 h 59"/>
                    <a:gd name="T143" fmla="*/ 59 w 59"/>
                    <a:gd name="T144" fmla="*/ 59 h 5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59" h="59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3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7" y="55"/>
                      </a:lnTo>
                      <a:lnTo>
                        <a:pt x="7" y="50"/>
                      </a:lnTo>
                      <a:lnTo>
                        <a:pt x="7" y="9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32" y="0"/>
                      </a:lnTo>
                      <a:lnTo>
                        <a:pt x="39" y="0"/>
                      </a:lnTo>
                      <a:lnTo>
                        <a:pt x="46" y="2"/>
                      </a:lnTo>
                      <a:lnTo>
                        <a:pt x="50" y="7"/>
                      </a:lnTo>
                      <a:lnTo>
                        <a:pt x="57" y="14"/>
                      </a:lnTo>
                      <a:lnTo>
                        <a:pt x="59" y="20"/>
                      </a:lnTo>
                      <a:lnTo>
                        <a:pt x="59" y="30"/>
                      </a:lnTo>
                      <a:lnTo>
                        <a:pt x="59" y="36"/>
                      </a:lnTo>
                      <a:lnTo>
                        <a:pt x="57" y="43"/>
                      </a:lnTo>
                      <a:lnTo>
                        <a:pt x="53" y="50"/>
                      </a:lnTo>
                      <a:lnTo>
                        <a:pt x="46" y="55"/>
                      </a:lnTo>
                      <a:lnTo>
                        <a:pt x="37" y="59"/>
                      </a:lnTo>
                      <a:lnTo>
                        <a:pt x="28" y="59"/>
                      </a:lnTo>
                      <a:lnTo>
                        <a:pt x="0" y="59"/>
                      </a:lnTo>
                      <a:close/>
                      <a:moveTo>
                        <a:pt x="16" y="57"/>
                      </a:moveTo>
                      <a:lnTo>
                        <a:pt x="23" y="57"/>
                      </a:lnTo>
                      <a:lnTo>
                        <a:pt x="25" y="57"/>
                      </a:lnTo>
                      <a:lnTo>
                        <a:pt x="32" y="57"/>
                      </a:lnTo>
                      <a:lnTo>
                        <a:pt x="39" y="55"/>
                      </a:lnTo>
                      <a:lnTo>
                        <a:pt x="44" y="50"/>
                      </a:lnTo>
                      <a:lnTo>
                        <a:pt x="46" y="43"/>
                      </a:lnTo>
                      <a:lnTo>
                        <a:pt x="48" y="36"/>
                      </a:lnTo>
                      <a:lnTo>
                        <a:pt x="50" y="30"/>
                      </a:lnTo>
                      <a:lnTo>
                        <a:pt x="48" y="23"/>
                      </a:lnTo>
                      <a:lnTo>
                        <a:pt x="46" y="16"/>
                      </a:lnTo>
                      <a:lnTo>
                        <a:pt x="44" y="9"/>
                      </a:lnTo>
                      <a:lnTo>
                        <a:pt x="39" y="4"/>
                      </a:lnTo>
                      <a:lnTo>
                        <a:pt x="32" y="2"/>
                      </a:lnTo>
                      <a:lnTo>
                        <a:pt x="25" y="2"/>
                      </a:lnTo>
                      <a:lnTo>
                        <a:pt x="21" y="2"/>
                      </a:lnTo>
                      <a:lnTo>
                        <a:pt x="16" y="2"/>
                      </a:lnTo>
                      <a:lnTo>
                        <a:pt x="16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0" name="Freeform 122"/>
                <p:cNvSpPr>
                  <a:spLocks noEditPoints="1"/>
                </p:cNvSpPr>
                <p:nvPr/>
              </p:nvSpPr>
              <p:spPr bwMode="auto">
                <a:xfrm>
                  <a:off x="2563" y="2698"/>
                  <a:ext cx="54" cy="63"/>
                </a:xfrm>
                <a:custGeom>
                  <a:avLst/>
                  <a:gdLst>
                    <a:gd name="T0" fmla="*/ 43 w 34"/>
                    <a:gd name="T1" fmla="*/ 73 h 43"/>
                    <a:gd name="T2" fmla="*/ 56 w 34"/>
                    <a:gd name="T3" fmla="*/ 116 h 43"/>
                    <a:gd name="T4" fmla="*/ 76 w 34"/>
                    <a:gd name="T5" fmla="*/ 138 h 43"/>
                    <a:gd name="T6" fmla="*/ 102 w 34"/>
                    <a:gd name="T7" fmla="*/ 157 h 43"/>
                    <a:gd name="T8" fmla="*/ 149 w 34"/>
                    <a:gd name="T9" fmla="*/ 157 h 43"/>
                    <a:gd name="T10" fmla="*/ 162 w 34"/>
                    <a:gd name="T11" fmla="*/ 157 h 43"/>
                    <a:gd name="T12" fmla="*/ 192 w 34"/>
                    <a:gd name="T13" fmla="*/ 157 h 43"/>
                    <a:gd name="T14" fmla="*/ 205 w 34"/>
                    <a:gd name="T15" fmla="*/ 138 h 43"/>
                    <a:gd name="T16" fmla="*/ 218 w 34"/>
                    <a:gd name="T17" fmla="*/ 116 h 43"/>
                    <a:gd name="T18" fmla="*/ 218 w 34"/>
                    <a:gd name="T19" fmla="*/ 126 h 43"/>
                    <a:gd name="T20" fmla="*/ 218 w 34"/>
                    <a:gd name="T21" fmla="*/ 148 h 43"/>
                    <a:gd name="T22" fmla="*/ 192 w 34"/>
                    <a:gd name="T23" fmla="*/ 180 h 43"/>
                    <a:gd name="T24" fmla="*/ 162 w 34"/>
                    <a:gd name="T25" fmla="*/ 189 h 43"/>
                    <a:gd name="T26" fmla="*/ 121 w 34"/>
                    <a:gd name="T27" fmla="*/ 198 h 43"/>
                    <a:gd name="T28" fmla="*/ 76 w 34"/>
                    <a:gd name="T29" fmla="*/ 189 h 43"/>
                    <a:gd name="T30" fmla="*/ 43 w 34"/>
                    <a:gd name="T31" fmla="*/ 170 h 43"/>
                    <a:gd name="T32" fmla="*/ 21 w 34"/>
                    <a:gd name="T33" fmla="*/ 138 h 43"/>
                    <a:gd name="T34" fmla="*/ 0 w 34"/>
                    <a:gd name="T35" fmla="*/ 107 h 43"/>
                    <a:gd name="T36" fmla="*/ 21 w 34"/>
                    <a:gd name="T37" fmla="*/ 73 h 43"/>
                    <a:gd name="T38" fmla="*/ 21 w 34"/>
                    <a:gd name="T39" fmla="*/ 41 h 43"/>
                    <a:gd name="T40" fmla="*/ 43 w 34"/>
                    <a:gd name="T41" fmla="*/ 32 h 43"/>
                    <a:gd name="T42" fmla="*/ 76 w 34"/>
                    <a:gd name="T43" fmla="*/ 9 h 43"/>
                    <a:gd name="T44" fmla="*/ 132 w 34"/>
                    <a:gd name="T45" fmla="*/ 0 h 43"/>
                    <a:gd name="T46" fmla="*/ 162 w 34"/>
                    <a:gd name="T47" fmla="*/ 0 h 43"/>
                    <a:gd name="T48" fmla="*/ 192 w 34"/>
                    <a:gd name="T49" fmla="*/ 22 h 43"/>
                    <a:gd name="T50" fmla="*/ 218 w 34"/>
                    <a:gd name="T51" fmla="*/ 41 h 43"/>
                    <a:gd name="T52" fmla="*/ 218 w 34"/>
                    <a:gd name="T53" fmla="*/ 73 h 43"/>
                    <a:gd name="T54" fmla="*/ 43 w 34"/>
                    <a:gd name="T55" fmla="*/ 73 h 43"/>
                    <a:gd name="T56" fmla="*/ 43 w 34"/>
                    <a:gd name="T57" fmla="*/ 66 h 43"/>
                    <a:gd name="T58" fmla="*/ 162 w 34"/>
                    <a:gd name="T59" fmla="*/ 66 h 43"/>
                    <a:gd name="T60" fmla="*/ 162 w 34"/>
                    <a:gd name="T61" fmla="*/ 41 h 43"/>
                    <a:gd name="T62" fmla="*/ 162 w 34"/>
                    <a:gd name="T63" fmla="*/ 32 h 43"/>
                    <a:gd name="T64" fmla="*/ 149 w 34"/>
                    <a:gd name="T65" fmla="*/ 32 h 43"/>
                    <a:gd name="T66" fmla="*/ 132 w 34"/>
                    <a:gd name="T67" fmla="*/ 22 h 43"/>
                    <a:gd name="T68" fmla="*/ 121 w 34"/>
                    <a:gd name="T69" fmla="*/ 9 h 43"/>
                    <a:gd name="T70" fmla="*/ 102 w 34"/>
                    <a:gd name="T71" fmla="*/ 9 h 43"/>
                    <a:gd name="T72" fmla="*/ 89 w 34"/>
                    <a:gd name="T73" fmla="*/ 22 h 43"/>
                    <a:gd name="T74" fmla="*/ 76 w 34"/>
                    <a:gd name="T75" fmla="*/ 22 h 43"/>
                    <a:gd name="T76" fmla="*/ 56 w 34"/>
                    <a:gd name="T77" fmla="*/ 41 h 43"/>
                    <a:gd name="T78" fmla="*/ 43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7" y="16"/>
                      </a:moveTo>
                      <a:lnTo>
                        <a:pt x="9" y="25"/>
                      </a:lnTo>
                      <a:lnTo>
                        <a:pt x="12" y="30"/>
                      </a:lnTo>
                      <a:lnTo>
                        <a:pt x="16" y="34"/>
                      </a:lnTo>
                      <a:lnTo>
                        <a:pt x="23" y="34"/>
                      </a:lnTo>
                      <a:lnTo>
                        <a:pt x="25" y="34"/>
                      </a:lnTo>
                      <a:lnTo>
                        <a:pt x="30" y="34"/>
                      </a:lnTo>
                      <a:lnTo>
                        <a:pt x="32" y="30"/>
                      </a:lnTo>
                      <a:lnTo>
                        <a:pt x="34" y="25"/>
                      </a:lnTo>
                      <a:lnTo>
                        <a:pt x="34" y="27"/>
                      </a:lnTo>
                      <a:lnTo>
                        <a:pt x="34" y="32"/>
                      </a:lnTo>
                      <a:lnTo>
                        <a:pt x="30" y="39"/>
                      </a:lnTo>
                      <a:lnTo>
                        <a:pt x="25" y="41"/>
                      </a:lnTo>
                      <a:lnTo>
                        <a:pt x="19" y="43"/>
                      </a:lnTo>
                      <a:lnTo>
                        <a:pt x="12" y="41"/>
                      </a:lnTo>
                      <a:lnTo>
                        <a:pt x="7" y="37"/>
                      </a:lnTo>
                      <a:lnTo>
                        <a:pt x="3" y="30"/>
                      </a:lnTo>
                      <a:lnTo>
                        <a:pt x="0" y="23"/>
                      </a:lnTo>
                      <a:lnTo>
                        <a:pt x="3" y="16"/>
                      </a:lnTo>
                      <a:lnTo>
                        <a:pt x="3" y="9"/>
                      </a:lnTo>
                      <a:lnTo>
                        <a:pt x="7" y="7"/>
                      </a:lnTo>
                      <a:lnTo>
                        <a:pt x="12" y="2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5"/>
                      </a:lnTo>
                      <a:lnTo>
                        <a:pt x="34" y="9"/>
                      </a:lnTo>
                      <a:lnTo>
                        <a:pt x="34" y="16"/>
                      </a:lnTo>
                      <a:lnTo>
                        <a:pt x="7" y="16"/>
                      </a:lnTo>
                      <a:close/>
                      <a:moveTo>
                        <a:pt x="7" y="14"/>
                      </a:moveTo>
                      <a:lnTo>
                        <a:pt x="25" y="14"/>
                      </a:ln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3" y="7"/>
                      </a:lnTo>
                      <a:lnTo>
                        <a:pt x="21" y="5"/>
                      </a:lnTo>
                      <a:lnTo>
                        <a:pt x="19" y="2"/>
                      </a:lnTo>
                      <a:lnTo>
                        <a:pt x="16" y="2"/>
                      </a:lnTo>
                      <a:lnTo>
                        <a:pt x="14" y="5"/>
                      </a:lnTo>
                      <a:lnTo>
                        <a:pt x="12" y="5"/>
                      </a:lnTo>
                      <a:lnTo>
                        <a:pt x="9" y="9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1" name="Freeform 123"/>
                <p:cNvSpPr>
                  <a:spLocks/>
                </p:cNvSpPr>
                <p:nvPr/>
              </p:nvSpPr>
              <p:spPr bwMode="auto">
                <a:xfrm>
                  <a:off x="2624" y="2683"/>
                  <a:ext cx="39" cy="78"/>
                </a:xfrm>
                <a:custGeom>
                  <a:avLst/>
                  <a:gdLst>
                    <a:gd name="T0" fmla="*/ 83 w 25"/>
                    <a:gd name="T1" fmla="*/ 0 h 54"/>
                    <a:gd name="T2" fmla="*/ 83 w 25"/>
                    <a:gd name="T3" fmla="*/ 48 h 54"/>
                    <a:gd name="T4" fmla="*/ 136 w 25"/>
                    <a:gd name="T5" fmla="*/ 48 h 54"/>
                    <a:gd name="T6" fmla="*/ 136 w 25"/>
                    <a:gd name="T7" fmla="*/ 69 h 54"/>
                    <a:gd name="T8" fmla="*/ 83 w 25"/>
                    <a:gd name="T9" fmla="*/ 69 h 54"/>
                    <a:gd name="T10" fmla="*/ 83 w 25"/>
                    <a:gd name="T11" fmla="*/ 178 h 54"/>
                    <a:gd name="T12" fmla="*/ 83 w 25"/>
                    <a:gd name="T13" fmla="*/ 196 h 54"/>
                    <a:gd name="T14" fmla="*/ 95 w 25"/>
                    <a:gd name="T15" fmla="*/ 208 h 54"/>
                    <a:gd name="T16" fmla="*/ 95 w 25"/>
                    <a:gd name="T17" fmla="*/ 208 h 54"/>
                    <a:gd name="T18" fmla="*/ 108 w 25"/>
                    <a:gd name="T19" fmla="*/ 208 h 54"/>
                    <a:gd name="T20" fmla="*/ 125 w 25"/>
                    <a:gd name="T21" fmla="*/ 208 h 54"/>
                    <a:gd name="T22" fmla="*/ 125 w 25"/>
                    <a:gd name="T23" fmla="*/ 208 h 54"/>
                    <a:gd name="T24" fmla="*/ 136 w 25"/>
                    <a:gd name="T25" fmla="*/ 208 h 54"/>
                    <a:gd name="T26" fmla="*/ 136 w 25"/>
                    <a:gd name="T27" fmla="*/ 196 h 54"/>
                    <a:gd name="T28" fmla="*/ 148 w 25"/>
                    <a:gd name="T29" fmla="*/ 196 h 54"/>
                    <a:gd name="T30" fmla="*/ 136 w 25"/>
                    <a:gd name="T31" fmla="*/ 217 h 54"/>
                    <a:gd name="T32" fmla="*/ 125 w 25"/>
                    <a:gd name="T33" fmla="*/ 225 h 54"/>
                    <a:gd name="T34" fmla="*/ 108 w 25"/>
                    <a:gd name="T35" fmla="*/ 235 h 54"/>
                    <a:gd name="T36" fmla="*/ 95 w 25"/>
                    <a:gd name="T37" fmla="*/ 235 h 54"/>
                    <a:gd name="T38" fmla="*/ 83 w 25"/>
                    <a:gd name="T39" fmla="*/ 235 h 54"/>
                    <a:gd name="T40" fmla="*/ 66 w 25"/>
                    <a:gd name="T41" fmla="*/ 225 h 54"/>
                    <a:gd name="T42" fmla="*/ 53 w 25"/>
                    <a:gd name="T43" fmla="*/ 225 h 54"/>
                    <a:gd name="T44" fmla="*/ 42 w 25"/>
                    <a:gd name="T45" fmla="*/ 217 h 54"/>
                    <a:gd name="T46" fmla="*/ 42 w 25"/>
                    <a:gd name="T47" fmla="*/ 208 h 54"/>
                    <a:gd name="T48" fmla="*/ 42 w 25"/>
                    <a:gd name="T49" fmla="*/ 188 h 54"/>
                    <a:gd name="T50" fmla="*/ 42 w 25"/>
                    <a:gd name="T51" fmla="*/ 69 h 54"/>
                    <a:gd name="T52" fmla="*/ 0 w 25"/>
                    <a:gd name="T53" fmla="*/ 69 h 54"/>
                    <a:gd name="T54" fmla="*/ 0 w 25"/>
                    <a:gd name="T55" fmla="*/ 56 h 54"/>
                    <a:gd name="T56" fmla="*/ 12 w 25"/>
                    <a:gd name="T57" fmla="*/ 48 h 54"/>
                    <a:gd name="T58" fmla="*/ 30 w 25"/>
                    <a:gd name="T59" fmla="*/ 48 h 54"/>
                    <a:gd name="T60" fmla="*/ 42 w 25"/>
                    <a:gd name="T61" fmla="*/ 39 h 54"/>
                    <a:gd name="T62" fmla="*/ 53 w 25"/>
                    <a:gd name="T63" fmla="*/ 19 h 54"/>
                    <a:gd name="T64" fmla="*/ 66 w 25"/>
                    <a:gd name="T65" fmla="*/ 9 h 54"/>
                    <a:gd name="T66" fmla="*/ 83 w 25"/>
                    <a:gd name="T67" fmla="*/ 0 h 54"/>
                    <a:gd name="T68" fmla="*/ 83 w 25"/>
                    <a:gd name="T69" fmla="*/ 0 h 5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4"/>
                    <a:gd name="T107" fmla="*/ 25 w 25"/>
                    <a:gd name="T108" fmla="*/ 54 h 5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4">
                      <a:moveTo>
                        <a:pt x="14" y="0"/>
                      </a:moveTo>
                      <a:lnTo>
                        <a:pt x="14" y="11"/>
                      </a:lnTo>
                      <a:lnTo>
                        <a:pt x="23" y="11"/>
                      </a:lnTo>
                      <a:lnTo>
                        <a:pt x="23" y="16"/>
                      </a:lnTo>
                      <a:lnTo>
                        <a:pt x="14" y="16"/>
                      </a:lnTo>
                      <a:lnTo>
                        <a:pt x="14" y="41"/>
                      </a:lnTo>
                      <a:lnTo>
                        <a:pt x="14" y="45"/>
                      </a:lnTo>
                      <a:lnTo>
                        <a:pt x="16" y="48"/>
                      </a:lnTo>
                      <a:lnTo>
                        <a:pt x="18" y="48"/>
                      </a:lnTo>
                      <a:lnTo>
                        <a:pt x="21" y="48"/>
                      </a:lnTo>
                      <a:lnTo>
                        <a:pt x="23" y="48"/>
                      </a:lnTo>
                      <a:lnTo>
                        <a:pt x="23" y="45"/>
                      </a:lnTo>
                      <a:lnTo>
                        <a:pt x="25" y="45"/>
                      </a:lnTo>
                      <a:lnTo>
                        <a:pt x="23" y="50"/>
                      </a:lnTo>
                      <a:lnTo>
                        <a:pt x="21" y="52"/>
                      </a:lnTo>
                      <a:lnTo>
                        <a:pt x="18" y="54"/>
                      </a:lnTo>
                      <a:lnTo>
                        <a:pt x="16" y="54"/>
                      </a:lnTo>
                      <a:lnTo>
                        <a:pt x="14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7" y="50"/>
                      </a:lnTo>
                      <a:lnTo>
                        <a:pt x="7" y="48"/>
                      </a:lnTo>
                      <a:lnTo>
                        <a:pt x="7" y="43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2" y="11"/>
                      </a:lnTo>
                      <a:lnTo>
                        <a:pt x="5" y="11"/>
                      </a:lnTo>
                      <a:lnTo>
                        <a:pt x="7" y="9"/>
                      </a:lnTo>
                      <a:lnTo>
                        <a:pt x="9" y="4"/>
                      </a:lnTo>
                      <a:lnTo>
                        <a:pt x="11" y="2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2" name="Freeform 124"/>
                <p:cNvSpPr>
                  <a:spLocks/>
                </p:cNvSpPr>
                <p:nvPr/>
              </p:nvSpPr>
              <p:spPr bwMode="auto">
                <a:xfrm>
                  <a:off x="2756" y="2672"/>
                  <a:ext cx="103" cy="89"/>
                </a:xfrm>
                <a:custGeom>
                  <a:avLst/>
                  <a:gdLst>
                    <a:gd name="T0" fmla="*/ 0 w 66"/>
                    <a:gd name="T1" fmla="*/ 0 h 61"/>
                    <a:gd name="T2" fmla="*/ 95 w 66"/>
                    <a:gd name="T3" fmla="*/ 0 h 61"/>
                    <a:gd name="T4" fmla="*/ 326 w 66"/>
                    <a:gd name="T5" fmla="*/ 204 h 61"/>
                    <a:gd name="T6" fmla="*/ 326 w 66"/>
                    <a:gd name="T7" fmla="*/ 41 h 61"/>
                    <a:gd name="T8" fmla="*/ 326 w 66"/>
                    <a:gd name="T9" fmla="*/ 19 h 61"/>
                    <a:gd name="T10" fmla="*/ 317 w 66"/>
                    <a:gd name="T11" fmla="*/ 9 h 61"/>
                    <a:gd name="T12" fmla="*/ 297 w 66"/>
                    <a:gd name="T13" fmla="*/ 0 h 61"/>
                    <a:gd name="T14" fmla="*/ 286 w 66"/>
                    <a:gd name="T15" fmla="*/ 0 h 61"/>
                    <a:gd name="T16" fmla="*/ 273 w 66"/>
                    <a:gd name="T17" fmla="*/ 0 h 61"/>
                    <a:gd name="T18" fmla="*/ 273 w 66"/>
                    <a:gd name="T19" fmla="*/ 0 h 61"/>
                    <a:gd name="T20" fmla="*/ 392 w 66"/>
                    <a:gd name="T21" fmla="*/ 0 h 61"/>
                    <a:gd name="T22" fmla="*/ 392 w 66"/>
                    <a:gd name="T23" fmla="*/ 0 h 61"/>
                    <a:gd name="T24" fmla="*/ 379 w 66"/>
                    <a:gd name="T25" fmla="*/ 0 h 61"/>
                    <a:gd name="T26" fmla="*/ 368 w 66"/>
                    <a:gd name="T27" fmla="*/ 0 h 61"/>
                    <a:gd name="T28" fmla="*/ 357 w 66"/>
                    <a:gd name="T29" fmla="*/ 9 h 61"/>
                    <a:gd name="T30" fmla="*/ 339 w 66"/>
                    <a:gd name="T31" fmla="*/ 19 h 61"/>
                    <a:gd name="T32" fmla="*/ 339 w 66"/>
                    <a:gd name="T33" fmla="*/ 41 h 61"/>
                    <a:gd name="T34" fmla="*/ 339 w 66"/>
                    <a:gd name="T35" fmla="*/ 277 h 61"/>
                    <a:gd name="T36" fmla="*/ 339 w 66"/>
                    <a:gd name="T37" fmla="*/ 277 h 61"/>
                    <a:gd name="T38" fmla="*/ 95 w 66"/>
                    <a:gd name="T39" fmla="*/ 50 h 61"/>
                    <a:gd name="T40" fmla="*/ 95 w 66"/>
                    <a:gd name="T41" fmla="*/ 228 h 61"/>
                    <a:gd name="T42" fmla="*/ 95 w 66"/>
                    <a:gd name="T43" fmla="*/ 249 h 61"/>
                    <a:gd name="T44" fmla="*/ 114 w 66"/>
                    <a:gd name="T45" fmla="*/ 258 h 61"/>
                    <a:gd name="T46" fmla="*/ 126 w 66"/>
                    <a:gd name="T47" fmla="*/ 266 h 61"/>
                    <a:gd name="T48" fmla="*/ 136 w 66"/>
                    <a:gd name="T49" fmla="*/ 266 h 61"/>
                    <a:gd name="T50" fmla="*/ 148 w 66"/>
                    <a:gd name="T51" fmla="*/ 266 h 61"/>
                    <a:gd name="T52" fmla="*/ 148 w 66"/>
                    <a:gd name="T53" fmla="*/ 266 h 61"/>
                    <a:gd name="T54" fmla="*/ 30 w 66"/>
                    <a:gd name="T55" fmla="*/ 266 h 61"/>
                    <a:gd name="T56" fmla="*/ 30 w 66"/>
                    <a:gd name="T57" fmla="*/ 266 h 61"/>
                    <a:gd name="T58" fmla="*/ 42 w 66"/>
                    <a:gd name="T59" fmla="*/ 266 h 61"/>
                    <a:gd name="T60" fmla="*/ 53 w 66"/>
                    <a:gd name="T61" fmla="*/ 266 h 61"/>
                    <a:gd name="T62" fmla="*/ 73 w 66"/>
                    <a:gd name="T63" fmla="*/ 258 h 61"/>
                    <a:gd name="T64" fmla="*/ 73 w 66"/>
                    <a:gd name="T65" fmla="*/ 249 h 61"/>
                    <a:gd name="T66" fmla="*/ 73 w 66"/>
                    <a:gd name="T67" fmla="*/ 228 h 61"/>
                    <a:gd name="T68" fmla="*/ 73 w 66"/>
                    <a:gd name="T69" fmla="*/ 32 h 61"/>
                    <a:gd name="T70" fmla="*/ 53 w 66"/>
                    <a:gd name="T71" fmla="*/ 19 h 61"/>
                    <a:gd name="T72" fmla="*/ 53 w 66"/>
                    <a:gd name="T73" fmla="*/ 19 h 61"/>
                    <a:gd name="T74" fmla="*/ 42 w 66"/>
                    <a:gd name="T75" fmla="*/ 9 h 61"/>
                    <a:gd name="T76" fmla="*/ 30 w 66"/>
                    <a:gd name="T77" fmla="*/ 9 h 61"/>
                    <a:gd name="T78" fmla="*/ 19 w 66"/>
                    <a:gd name="T79" fmla="*/ 9 h 61"/>
                    <a:gd name="T80" fmla="*/ 0 w 66"/>
                    <a:gd name="T81" fmla="*/ 0 h 61"/>
                    <a:gd name="T82" fmla="*/ 0 w 66"/>
                    <a:gd name="T83" fmla="*/ 0 h 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1"/>
                    <a:gd name="T128" fmla="*/ 66 w 66"/>
                    <a:gd name="T129" fmla="*/ 61 h 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5" y="45"/>
                      </a:lnTo>
                      <a:lnTo>
                        <a:pt x="55" y="9"/>
                      </a:lnTo>
                      <a:lnTo>
                        <a:pt x="55" y="4"/>
                      </a:lnTo>
                      <a:lnTo>
                        <a:pt x="53" y="2"/>
                      </a:lnTo>
                      <a:lnTo>
                        <a:pt x="50" y="0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66" y="0"/>
                      </a:lnTo>
                      <a:lnTo>
                        <a:pt x="64" y="0"/>
                      </a:lnTo>
                      <a:lnTo>
                        <a:pt x="62" y="0"/>
                      </a:lnTo>
                      <a:lnTo>
                        <a:pt x="60" y="2"/>
                      </a:lnTo>
                      <a:lnTo>
                        <a:pt x="57" y="4"/>
                      </a:lnTo>
                      <a:lnTo>
                        <a:pt x="57" y="9"/>
                      </a:lnTo>
                      <a:lnTo>
                        <a:pt x="57" y="61"/>
                      </a:lnTo>
                      <a:lnTo>
                        <a:pt x="16" y="11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9" y="57"/>
                      </a:lnTo>
                      <a:lnTo>
                        <a:pt x="21" y="59"/>
                      </a:lnTo>
                      <a:lnTo>
                        <a:pt x="23" y="59"/>
                      </a:lnTo>
                      <a:lnTo>
                        <a:pt x="25" y="59"/>
                      </a:lnTo>
                      <a:lnTo>
                        <a:pt x="5" y="59"/>
                      </a:lnTo>
                      <a:lnTo>
                        <a:pt x="7" y="59"/>
                      </a:lnTo>
                      <a:lnTo>
                        <a:pt x="9" y="59"/>
                      </a:lnTo>
                      <a:lnTo>
                        <a:pt x="12" y="57"/>
                      </a:lnTo>
                      <a:lnTo>
                        <a:pt x="12" y="55"/>
                      </a:lnTo>
                      <a:lnTo>
                        <a:pt x="12" y="50"/>
                      </a:lnTo>
                      <a:lnTo>
                        <a:pt x="12" y="7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3" name="Freeform 125"/>
                <p:cNvSpPr>
                  <a:spLocks noEditPoints="1"/>
                </p:cNvSpPr>
                <p:nvPr/>
              </p:nvSpPr>
              <p:spPr bwMode="auto">
                <a:xfrm>
                  <a:off x="2867" y="2698"/>
                  <a:ext cx="61" cy="63"/>
                </a:xfrm>
                <a:custGeom>
                  <a:avLst/>
                  <a:gdLst>
                    <a:gd name="T0" fmla="*/ 108 w 39"/>
                    <a:gd name="T1" fmla="*/ 0 h 43"/>
                    <a:gd name="T2" fmla="*/ 149 w 39"/>
                    <a:gd name="T3" fmla="*/ 0 h 43"/>
                    <a:gd name="T4" fmla="*/ 181 w 39"/>
                    <a:gd name="T5" fmla="*/ 9 h 43"/>
                    <a:gd name="T6" fmla="*/ 203 w 39"/>
                    <a:gd name="T7" fmla="*/ 32 h 43"/>
                    <a:gd name="T8" fmla="*/ 216 w 39"/>
                    <a:gd name="T9" fmla="*/ 66 h 43"/>
                    <a:gd name="T10" fmla="*/ 233 w 39"/>
                    <a:gd name="T11" fmla="*/ 97 h 43"/>
                    <a:gd name="T12" fmla="*/ 233 w 39"/>
                    <a:gd name="T13" fmla="*/ 116 h 43"/>
                    <a:gd name="T14" fmla="*/ 216 w 39"/>
                    <a:gd name="T15" fmla="*/ 148 h 43"/>
                    <a:gd name="T16" fmla="*/ 191 w 39"/>
                    <a:gd name="T17" fmla="*/ 170 h 43"/>
                    <a:gd name="T18" fmla="*/ 181 w 39"/>
                    <a:gd name="T19" fmla="*/ 180 h 43"/>
                    <a:gd name="T20" fmla="*/ 138 w 39"/>
                    <a:gd name="T21" fmla="*/ 189 h 43"/>
                    <a:gd name="T22" fmla="*/ 108 w 39"/>
                    <a:gd name="T23" fmla="*/ 198 h 43"/>
                    <a:gd name="T24" fmla="*/ 83 w 39"/>
                    <a:gd name="T25" fmla="*/ 189 h 43"/>
                    <a:gd name="T26" fmla="*/ 53 w 39"/>
                    <a:gd name="T27" fmla="*/ 180 h 43"/>
                    <a:gd name="T28" fmla="*/ 22 w 39"/>
                    <a:gd name="T29" fmla="*/ 170 h 43"/>
                    <a:gd name="T30" fmla="*/ 0 w 39"/>
                    <a:gd name="T31" fmla="*/ 138 h 43"/>
                    <a:gd name="T32" fmla="*/ 0 w 39"/>
                    <a:gd name="T33" fmla="*/ 107 h 43"/>
                    <a:gd name="T34" fmla="*/ 0 w 39"/>
                    <a:gd name="T35" fmla="*/ 73 h 43"/>
                    <a:gd name="T36" fmla="*/ 13 w 39"/>
                    <a:gd name="T37" fmla="*/ 56 h 43"/>
                    <a:gd name="T38" fmla="*/ 22 w 39"/>
                    <a:gd name="T39" fmla="*/ 32 h 43"/>
                    <a:gd name="T40" fmla="*/ 53 w 39"/>
                    <a:gd name="T41" fmla="*/ 9 h 43"/>
                    <a:gd name="T42" fmla="*/ 83 w 39"/>
                    <a:gd name="T43" fmla="*/ 0 h 43"/>
                    <a:gd name="T44" fmla="*/ 108 w 39"/>
                    <a:gd name="T45" fmla="*/ 0 h 43"/>
                    <a:gd name="T46" fmla="*/ 108 w 39"/>
                    <a:gd name="T47" fmla="*/ 9 h 43"/>
                    <a:gd name="T48" fmla="*/ 95 w 39"/>
                    <a:gd name="T49" fmla="*/ 9 h 43"/>
                    <a:gd name="T50" fmla="*/ 83 w 39"/>
                    <a:gd name="T51" fmla="*/ 22 h 43"/>
                    <a:gd name="T52" fmla="*/ 66 w 39"/>
                    <a:gd name="T53" fmla="*/ 32 h 43"/>
                    <a:gd name="T54" fmla="*/ 53 w 39"/>
                    <a:gd name="T55" fmla="*/ 41 h 43"/>
                    <a:gd name="T56" fmla="*/ 42 w 39"/>
                    <a:gd name="T57" fmla="*/ 66 h 43"/>
                    <a:gd name="T58" fmla="*/ 42 w 39"/>
                    <a:gd name="T59" fmla="*/ 82 h 43"/>
                    <a:gd name="T60" fmla="*/ 53 w 39"/>
                    <a:gd name="T61" fmla="*/ 126 h 43"/>
                    <a:gd name="T62" fmla="*/ 66 w 39"/>
                    <a:gd name="T63" fmla="*/ 157 h 43"/>
                    <a:gd name="T64" fmla="*/ 95 w 39"/>
                    <a:gd name="T65" fmla="*/ 180 h 43"/>
                    <a:gd name="T66" fmla="*/ 117 w 39"/>
                    <a:gd name="T67" fmla="*/ 180 h 43"/>
                    <a:gd name="T68" fmla="*/ 149 w 39"/>
                    <a:gd name="T69" fmla="*/ 180 h 43"/>
                    <a:gd name="T70" fmla="*/ 161 w 39"/>
                    <a:gd name="T71" fmla="*/ 170 h 43"/>
                    <a:gd name="T72" fmla="*/ 181 w 39"/>
                    <a:gd name="T73" fmla="*/ 148 h 43"/>
                    <a:gd name="T74" fmla="*/ 191 w 39"/>
                    <a:gd name="T75" fmla="*/ 116 h 43"/>
                    <a:gd name="T76" fmla="*/ 181 w 39"/>
                    <a:gd name="T77" fmla="*/ 82 h 43"/>
                    <a:gd name="T78" fmla="*/ 181 w 39"/>
                    <a:gd name="T79" fmla="*/ 56 h 43"/>
                    <a:gd name="T80" fmla="*/ 149 w 39"/>
                    <a:gd name="T81" fmla="*/ 32 h 43"/>
                    <a:gd name="T82" fmla="*/ 138 w 39"/>
                    <a:gd name="T83" fmla="*/ 22 h 43"/>
                    <a:gd name="T84" fmla="*/ 108 w 39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3"/>
                    <a:gd name="T131" fmla="*/ 39 w 39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3">
                      <a:moveTo>
                        <a:pt x="18" y="0"/>
                      </a:move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4" y="7"/>
                      </a:lnTo>
                      <a:lnTo>
                        <a:pt x="36" y="14"/>
                      </a:lnTo>
                      <a:lnTo>
                        <a:pt x="39" y="21"/>
                      </a:lnTo>
                      <a:lnTo>
                        <a:pt x="39" y="25"/>
                      </a:lnTo>
                      <a:lnTo>
                        <a:pt x="36" y="32"/>
                      </a:lnTo>
                      <a:lnTo>
                        <a:pt x="32" y="37"/>
                      </a:lnTo>
                      <a:lnTo>
                        <a:pt x="30" y="39"/>
                      </a:lnTo>
                      <a:lnTo>
                        <a:pt x="23" y="41"/>
                      </a:lnTo>
                      <a:lnTo>
                        <a:pt x="18" y="43"/>
                      </a:lnTo>
                      <a:lnTo>
                        <a:pt x="14" y="41"/>
                      </a:lnTo>
                      <a:lnTo>
                        <a:pt x="9" y="39"/>
                      </a:lnTo>
                      <a:lnTo>
                        <a:pt x="4" y="37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4" y="7"/>
                      </a:lnTo>
                      <a:lnTo>
                        <a:pt x="9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close/>
                      <a:moveTo>
                        <a:pt x="18" y="2"/>
                      </a:moveTo>
                      <a:lnTo>
                        <a:pt x="16" y="2"/>
                      </a:lnTo>
                      <a:lnTo>
                        <a:pt x="14" y="5"/>
                      </a:lnTo>
                      <a:lnTo>
                        <a:pt x="11" y="7"/>
                      </a:lnTo>
                      <a:lnTo>
                        <a:pt x="9" y="9"/>
                      </a:lnTo>
                      <a:lnTo>
                        <a:pt x="7" y="14"/>
                      </a:lnTo>
                      <a:lnTo>
                        <a:pt x="7" y="18"/>
                      </a:lnTo>
                      <a:lnTo>
                        <a:pt x="9" y="27"/>
                      </a:lnTo>
                      <a:lnTo>
                        <a:pt x="11" y="34"/>
                      </a:lnTo>
                      <a:lnTo>
                        <a:pt x="16" y="39"/>
                      </a:lnTo>
                      <a:lnTo>
                        <a:pt x="20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30" y="32"/>
                      </a:lnTo>
                      <a:lnTo>
                        <a:pt x="32" y="25"/>
                      </a:lnTo>
                      <a:lnTo>
                        <a:pt x="30" y="18"/>
                      </a:lnTo>
                      <a:lnTo>
                        <a:pt x="30" y="12"/>
                      </a:lnTo>
                      <a:lnTo>
                        <a:pt x="25" y="7"/>
                      </a:lnTo>
                      <a:lnTo>
                        <a:pt x="23" y="5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4" name="Freeform 126"/>
                <p:cNvSpPr>
                  <a:spLocks/>
                </p:cNvSpPr>
                <p:nvPr/>
              </p:nvSpPr>
              <p:spPr bwMode="auto">
                <a:xfrm>
                  <a:off x="2934" y="2698"/>
                  <a:ext cx="68" cy="63"/>
                </a:xfrm>
                <a:custGeom>
                  <a:avLst/>
                  <a:gdLst>
                    <a:gd name="T0" fmla="*/ 245 w 43"/>
                    <a:gd name="T1" fmla="*/ 0 h 43"/>
                    <a:gd name="T2" fmla="*/ 245 w 43"/>
                    <a:gd name="T3" fmla="*/ 116 h 43"/>
                    <a:gd name="T4" fmla="*/ 245 w 43"/>
                    <a:gd name="T5" fmla="*/ 148 h 43"/>
                    <a:gd name="T6" fmla="*/ 245 w 43"/>
                    <a:gd name="T7" fmla="*/ 157 h 43"/>
                    <a:gd name="T8" fmla="*/ 245 w 43"/>
                    <a:gd name="T9" fmla="*/ 170 h 43"/>
                    <a:gd name="T10" fmla="*/ 245 w 43"/>
                    <a:gd name="T11" fmla="*/ 170 h 43"/>
                    <a:gd name="T12" fmla="*/ 245 w 43"/>
                    <a:gd name="T13" fmla="*/ 170 h 43"/>
                    <a:gd name="T14" fmla="*/ 258 w 43"/>
                    <a:gd name="T15" fmla="*/ 180 h 43"/>
                    <a:gd name="T16" fmla="*/ 258 w 43"/>
                    <a:gd name="T17" fmla="*/ 170 h 43"/>
                    <a:gd name="T18" fmla="*/ 270 w 43"/>
                    <a:gd name="T19" fmla="*/ 170 h 43"/>
                    <a:gd name="T20" fmla="*/ 270 w 43"/>
                    <a:gd name="T21" fmla="*/ 180 h 43"/>
                    <a:gd name="T22" fmla="*/ 202 w 43"/>
                    <a:gd name="T23" fmla="*/ 198 h 43"/>
                    <a:gd name="T24" fmla="*/ 185 w 43"/>
                    <a:gd name="T25" fmla="*/ 198 h 43"/>
                    <a:gd name="T26" fmla="*/ 185 w 43"/>
                    <a:gd name="T27" fmla="*/ 157 h 43"/>
                    <a:gd name="T28" fmla="*/ 158 w 43"/>
                    <a:gd name="T29" fmla="*/ 180 h 43"/>
                    <a:gd name="T30" fmla="*/ 142 w 43"/>
                    <a:gd name="T31" fmla="*/ 189 h 43"/>
                    <a:gd name="T32" fmla="*/ 111 w 43"/>
                    <a:gd name="T33" fmla="*/ 198 h 43"/>
                    <a:gd name="T34" fmla="*/ 100 w 43"/>
                    <a:gd name="T35" fmla="*/ 198 h 43"/>
                    <a:gd name="T36" fmla="*/ 87 w 43"/>
                    <a:gd name="T37" fmla="*/ 198 h 43"/>
                    <a:gd name="T38" fmla="*/ 55 w 43"/>
                    <a:gd name="T39" fmla="*/ 189 h 43"/>
                    <a:gd name="T40" fmla="*/ 55 w 43"/>
                    <a:gd name="T41" fmla="*/ 180 h 43"/>
                    <a:gd name="T42" fmla="*/ 43 w 43"/>
                    <a:gd name="T43" fmla="*/ 170 h 43"/>
                    <a:gd name="T44" fmla="*/ 43 w 43"/>
                    <a:gd name="T45" fmla="*/ 148 h 43"/>
                    <a:gd name="T46" fmla="*/ 33 w 43"/>
                    <a:gd name="T47" fmla="*/ 126 h 43"/>
                    <a:gd name="T48" fmla="*/ 33 w 43"/>
                    <a:gd name="T49" fmla="*/ 41 h 43"/>
                    <a:gd name="T50" fmla="*/ 33 w 43"/>
                    <a:gd name="T51" fmla="*/ 32 h 43"/>
                    <a:gd name="T52" fmla="*/ 33 w 43"/>
                    <a:gd name="T53" fmla="*/ 22 h 43"/>
                    <a:gd name="T54" fmla="*/ 33 w 43"/>
                    <a:gd name="T55" fmla="*/ 9 h 43"/>
                    <a:gd name="T56" fmla="*/ 33 w 43"/>
                    <a:gd name="T57" fmla="*/ 9 h 43"/>
                    <a:gd name="T58" fmla="*/ 13 w 43"/>
                    <a:gd name="T59" fmla="*/ 9 h 43"/>
                    <a:gd name="T60" fmla="*/ 0 w 43"/>
                    <a:gd name="T61" fmla="*/ 9 h 43"/>
                    <a:gd name="T62" fmla="*/ 0 w 43"/>
                    <a:gd name="T63" fmla="*/ 0 h 43"/>
                    <a:gd name="T64" fmla="*/ 87 w 43"/>
                    <a:gd name="T65" fmla="*/ 0 h 43"/>
                    <a:gd name="T66" fmla="*/ 87 w 43"/>
                    <a:gd name="T67" fmla="*/ 126 h 43"/>
                    <a:gd name="T68" fmla="*/ 87 w 43"/>
                    <a:gd name="T69" fmla="*/ 148 h 43"/>
                    <a:gd name="T70" fmla="*/ 100 w 43"/>
                    <a:gd name="T71" fmla="*/ 157 h 43"/>
                    <a:gd name="T72" fmla="*/ 111 w 43"/>
                    <a:gd name="T73" fmla="*/ 170 h 43"/>
                    <a:gd name="T74" fmla="*/ 130 w 43"/>
                    <a:gd name="T75" fmla="*/ 170 h 43"/>
                    <a:gd name="T76" fmla="*/ 142 w 43"/>
                    <a:gd name="T77" fmla="*/ 170 h 43"/>
                    <a:gd name="T78" fmla="*/ 158 w 43"/>
                    <a:gd name="T79" fmla="*/ 170 h 43"/>
                    <a:gd name="T80" fmla="*/ 176 w 43"/>
                    <a:gd name="T81" fmla="*/ 157 h 43"/>
                    <a:gd name="T82" fmla="*/ 185 w 43"/>
                    <a:gd name="T83" fmla="*/ 148 h 43"/>
                    <a:gd name="T84" fmla="*/ 185 w 43"/>
                    <a:gd name="T85" fmla="*/ 41 h 43"/>
                    <a:gd name="T86" fmla="*/ 185 w 43"/>
                    <a:gd name="T87" fmla="*/ 22 h 43"/>
                    <a:gd name="T88" fmla="*/ 185 w 43"/>
                    <a:gd name="T89" fmla="*/ 9 h 43"/>
                    <a:gd name="T90" fmla="*/ 176 w 43"/>
                    <a:gd name="T91" fmla="*/ 9 h 43"/>
                    <a:gd name="T92" fmla="*/ 158 w 43"/>
                    <a:gd name="T93" fmla="*/ 9 h 43"/>
                    <a:gd name="T94" fmla="*/ 158 w 43"/>
                    <a:gd name="T95" fmla="*/ 0 h 43"/>
                    <a:gd name="T96" fmla="*/ 245 w 43"/>
                    <a:gd name="T97" fmla="*/ 0 h 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3"/>
                    <a:gd name="T148" fmla="*/ 0 h 43"/>
                    <a:gd name="T149" fmla="*/ 43 w 43"/>
                    <a:gd name="T150" fmla="*/ 43 h 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3" h="43">
                      <a:moveTo>
                        <a:pt x="39" y="0"/>
                      </a:moveTo>
                      <a:lnTo>
                        <a:pt x="39" y="25"/>
                      </a:lnTo>
                      <a:lnTo>
                        <a:pt x="39" y="32"/>
                      </a:lnTo>
                      <a:lnTo>
                        <a:pt x="39" y="34"/>
                      </a:lnTo>
                      <a:lnTo>
                        <a:pt x="39" y="37"/>
                      </a:lnTo>
                      <a:lnTo>
                        <a:pt x="41" y="39"/>
                      </a:lnTo>
                      <a:lnTo>
                        <a:pt x="41" y="37"/>
                      </a:lnTo>
                      <a:lnTo>
                        <a:pt x="43" y="37"/>
                      </a:lnTo>
                      <a:lnTo>
                        <a:pt x="43" y="39"/>
                      </a:lnTo>
                      <a:lnTo>
                        <a:pt x="32" y="43"/>
                      </a:lnTo>
                      <a:lnTo>
                        <a:pt x="30" y="43"/>
                      </a:lnTo>
                      <a:lnTo>
                        <a:pt x="30" y="34"/>
                      </a:lnTo>
                      <a:lnTo>
                        <a:pt x="25" y="39"/>
                      </a:lnTo>
                      <a:lnTo>
                        <a:pt x="23" y="41"/>
                      </a:lnTo>
                      <a:lnTo>
                        <a:pt x="18" y="43"/>
                      </a:lnTo>
                      <a:lnTo>
                        <a:pt x="16" y="43"/>
                      </a:lnTo>
                      <a:lnTo>
                        <a:pt x="14" y="43"/>
                      </a:lnTo>
                      <a:lnTo>
                        <a:pt x="9" y="41"/>
                      </a:lnTo>
                      <a:lnTo>
                        <a:pt x="9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5" y="27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27"/>
                      </a:lnTo>
                      <a:lnTo>
                        <a:pt x="14" y="32"/>
                      </a:lnTo>
                      <a:lnTo>
                        <a:pt x="16" y="34"/>
                      </a:lnTo>
                      <a:lnTo>
                        <a:pt x="18" y="37"/>
                      </a:lnTo>
                      <a:lnTo>
                        <a:pt x="21" y="37"/>
                      </a:lnTo>
                      <a:lnTo>
                        <a:pt x="23" y="37"/>
                      </a:lnTo>
                      <a:lnTo>
                        <a:pt x="25" y="37"/>
                      </a:lnTo>
                      <a:lnTo>
                        <a:pt x="28" y="34"/>
                      </a:lnTo>
                      <a:lnTo>
                        <a:pt x="30" y="32"/>
                      </a:lnTo>
                      <a:lnTo>
                        <a:pt x="30" y="9"/>
                      </a:lnTo>
                      <a:lnTo>
                        <a:pt x="30" y="5"/>
                      </a:lnTo>
                      <a:lnTo>
                        <a:pt x="30" y="2"/>
                      </a:lnTo>
                      <a:lnTo>
                        <a:pt x="28" y="2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5" name="Freeform 127"/>
                <p:cNvSpPr>
                  <a:spLocks/>
                </p:cNvSpPr>
                <p:nvPr/>
              </p:nvSpPr>
              <p:spPr bwMode="auto">
                <a:xfrm>
                  <a:off x="3007" y="2698"/>
                  <a:ext cx="67" cy="61"/>
                </a:xfrm>
                <a:custGeom>
                  <a:avLst/>
                  <a:gdLst>
                    <a:gd name="T0" fmla="*/ 75 w 43"/>
                    <a:gd name="T1" fmla="*/ 42 h 41"/>
                    <a:gd name="T2" fmla="*/ 108 w 43"/>
                    <a:gd name="T3" fmla="*/ 22 h 41"/>
                    <a:gd name="T4" fmla="*/ 136 w 43"/>
                    <a:gd name="T5" fmla="*/ 0 h 41"/>
                    <a:gd name="T6" fmla="*/ 157 w 43"/>
                    <a:gd name="T7" fmla="*/ 0 h 41"/>
                    <a:gd name="T8" fmla="*/ 170 w 43"/>
                    <a:gd name="T9" fmla="*/ 0 h 41"/>
                    <a:gd name="T10" fmla="*/ 190 w 43"/>
                    <a:gd name="T11" fmla="*/ 9 h 41"/>
                    <a:gd name="T12" fmla="*/ 201 w 43"/>
                    <a:gd name="T13" fmla="*/ 22 h 41"/>
                    <a:gd name="T14" fmla="*/ 212 w 43"/>
                    <a:gd name="T15" fmla="*/ 33 h 41"/>
                    <a:gd name="T16" fmla="*/ 223 w 43"/>
                    <a:gd name="T17" fmla="*/ 60 h 41"/>
                    <a:gd name="T18" fmla="*/ 223 w 43"/>
                    <a:gd name="T19" fmla="*/ 80 h 41"/>
                    <a:gd name="T20" fmla="*/ 223 w 43"/>
                    <a:gd name="T21" fmla="*/ 158 h 41"/>
                    <a:gd name="T22" fmla="*/ 223 w 43"/>
                    <a:gd name="T23" fmla="*/ 182 h 41"/>
                    <a:gd name="T24" fmla="*/ 223 w 43"/>
                    <a:gd name="T25" fmla="*/ 190 h 41"/>
                    <a:gd name="T26" fmla="*/ 223 w 43"/>
                    <a:gd name="T27" fmla="*/ 190 h 41"/>
                    <a:gd name="T28" fmla="*/ 243 w 43"/>
                    <a:gd name="T29" fmla="*/ 201 h 41"/>
                    <a:gd name="T30" fmla="*/ 243 w 43"/>
                    <a:gd name="T31" fmla="*/ 201 h 41"/>
                    <a:gd name="T32" fmla="*/ 252 w 43"/>
                    <a:gd name="T33" fmla="*/ 201 h 41"/>
                    <a:gd name="T34" fmla="*/ 252 w 43"/>
                    <a:gd name="T35" fmla="*/ 201 h 41"/>
                    <a:gd name="T36" fmla="*/ 148 w 43"/>
                    <a:gd name="T37" fmla="*/ 201 h 41"/>
                    <a:gd name="T38" fmla="*/ 148 w 43"/>
                    <a:gd name="T39" fmla="*/ 201 h 41"/>
                    <a:gd name="T40" fmla="*/ 148 w 43"/>
                    <a:gd name="T41" fmla="*/ 201 h 41"/>
                    <a:gd name="T42" fmla="*/ 157 w 43"/>
                    <a:gd name="T43" fmla="*/ 201 h 41"/>
                    <a:gd name="T44" fmla="*/ 170 w 43"/>
                    <a:gd name="T45" fmla="*/ 190 h 41"/>
                    <a:gd name="T46" fmla="*/ 170 w 43"/>
                    <a:gd name="T47" fmla="*/ 190 h 41"/>
                    <a:gd name="T48" fmla="*/ 170 w 43"/>
                    <a:gd name="T49" fmla="*/ 182 h 41"/>
                    <a:gd name="T50" fmla="*/ 170 w 43"/>
                    <a:gd name="T51" fmla="*/ 182 h 41"/>
                    <a:gd name="T52" fmla="*/ 170 w 43"/>
                    <a:gd name="T53" fmla="*/ 158 h 41"/>
                    <a:gd name="T54" fmla="*/ 170 w 43"/>
                    <a:gd name="T55" fmla="*/ 80 h 41"/>
                    <a:gd name="T56" fmla="*/ 170 w 43"/>
                    <a:gd name="T57" fmla="*/ 60 h 41"/>
                    <a:gd name="T58" fmla="*/ 170 w 43"/>
                    <a:gd name="T59" fmla="*/ 42 h 41"/>
                    <a:gd name="T60" fmla="*/ 157 w 43"/>
                    <a:gd name="T61" fmla="*/ 33 h 41"/>
                    <a:gd name="T62" fmla="*/ 136 w 43"/>
                    <a:gd name="T63" fmla="*/ 22 h 41"/>
                    <a:gd name="T64" fmla="*/ 108 w 43"/>
                    <a:gd name="T65" fmla="*/ 33 h 41"/>
                    <a:gd name="T66" fmla="*/ 75 w 43"/>
                    <a:gd name="T67" fmla="*/ 60 h 41"/>
                    <a:gd name="T68" fmla="*/ 75 w 43"/>
                    <a:gd name="T69" fmla="*/ 158 h 41"/>
                    <a:gd name="T70" fmla="*/ 75 w 43"/>
                    <a:gd name="T71" fmla="*/ 182 h 41"/>
                    <a:gd name="T72" fmla="*/ 75 w 43"/>
                    <a:gd name="T73" fmla="*/ 190 h 41"/>
                    <a:gd name="T74" fmla="*/ 75 w 43"/>
                    <a:gd name="T75" fmla="*/ 190 h 41"/>
                    <a:gd name="T76" fmla="*/ 95 w 43"/>
                    <a:gd name="T77" fmla="*/ 201 h 41"/>
                    <a:gd name="T78" fmla="*/ 95 w 43"/>
                    <a:gd name="T79" fmla="*/ 201 h 41"/>
                    <a:gd name="T80" fmla="*/ 108 w 43"/>
                    <a:gd name="T81" fmla="*/ 201 h 41"/>
                    <a:gd name="T82" fmla="*/ 108 w 43"/>
                    <a:gd name="T83" fmla="*/ 201 h 41"/>
                    <a:gd name="T84" fmla="*/ 0 w 43"/>
                    <a:gd name="T85" fmla="*/ 201 h 41"/>
                    <a:gd name="T86" fmla="*/ 0 w 43"/>
                    <a:gd name="T87" fmla="*/ 201 h 41"/>
                    <a:gd name="T88" fmla="*/ 0 w 43"/>
                    <a:gd name="T89" fmla="*/ 201 h 41"/>
                    <a:gd name="T90" fmla="*/ 12 w 43"/>
                    <a:gd name="T91" fmla="*/ 201 h 41"/>
                    <a:gd name="T92" fmla="*/ 22 w 43"/>
                    <a:gd name="T93" fmla="*/ 190 h 41"/>
                    <a:gd name="T94" fmla="*/ 22 w 43"/>
                    <a:gd name="T95" fmla="*/ 182 h 41"/>
                    <a:gd name="T96" fmla="*/ 22 w 43"/>
                    <a:gd name="T97" fmla="*/ 158 h 41"/>
                    <a:gd name="T98" fmla="*/ 22 w 43"/>
                    <a:gd name="T99" fmla="*/ 80 h 41"/>
                    <a:gd name="T100" fmla="*/ 22 w 43"/>
                    <a:gd name="T101" fmla="*/ 60 h 41"/>
                    <a:gd name="T102" fmla="*/ 22 w 43"/>
                    <a:gd name="T103" fmla="*/ 33 h 41"/>
                    <a:gd name="T104" fmla="*/ 22 w 43"/>
                    <a:gd name="T105" fmla="*/ 33 h 41"/>
                    <a:gd name="T106" fmla="*/ 22 w 43"/>
                    <a:gd name="T107" fmla="*/ 22 h 41"/>
                    <a:gd name="T108" fmla="*/ 22 w 43"/>
                    <a:gd name="T109" fmla="*/ 22 h 41"/>
                    <a:gd name="T110" fmla="*/ 12 w 43"/>
                    <a:gd name="T111" fmla="*/ 22 h 41"/>
                    <a:gd name="T112" fmla="*/ 12 w 43"/>
                    <a:gd name="T113" fmla="*/ 22 h 41"/>
                    <a:gd name="T114" fmla="*/ 0 w 43"/>
                    <a:gd name="T115" fmla="*/ 22 h 41"/>
                    <a:gd name="T116" fmla="*/ 0 w 43"/>
                    <a:gd name="T117" fmla="*/ 22 h 41"/>
                    <a:gd name="T118" fmla="*/ 64 w 43"/>
                    <a:gd name="T119" fmla="*/ 0 h 41"/>
                    <a:gd name="T120" fmla="*/ 75 w 43"/>
                    <a:gd name="T121" fmla="*/ 0 h 41"/>
                    <a:gd name="T122" fmla="*/ 75 w 43"/>
                    <a:gd name="T123" fmla="*/ 42 h 4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3"/>
                    <a:gd name="T187" fmla="*/ 0 h 41"/>
                    <a:gd name="T188" fmla="*/ 43 w 43"/>
                    <a:gd name="T189" fmla="*/ 41 h 4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3" h="41">
                      <a:moveTo>
                        <a:pt x="13" y="9"/>
                      </a:moveTo>
                      <a:lnTo>
                        <a:pt x="18" y="5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2" y="2"/>
                      </a:lnTo>
                      <a:lnTo>
                        <a:pt x="34" y="5"/>
                      </a:lnTo>
                      <a:lnTo>
                        <a:pt x="36" y="7"/>
                      </a:lnTo>
                      <a:lnTo>
                        <a:pt x="38" y="12"/>
                      </a:lnTo>
                      <a:lnTo>
                        <a:pt x="38" y="16"/>
                      </a:lnTo>
                      <a:lnTo>
                        <a:pt x="38" y="32"/>
                      </a:lnTo>
                      <a:lnTo>
                        <a:pt x="38" y="37"/>
                      </a:lnTo>
                      <a:lnTo>
                        <a:pt x="38" y="39"/>
                      </a:lnTo>
                      <a:lnTo>
                        <a:pt x="41" y="41"/>
                      </a:lnTo>
                      <a:lnTo>
                        <a:pt x="43" y="41"/>
                      </a:lnTo>
                      <a:lnTo>
                        <a:pt x="25" y="41"/>
                      </a:lnTo>
                      <a:lnTo>
                        <a:pt x="27" y="41"/>
                      </a:lnTo>
                      <a:lnTo>
                        <a:pt x="29" y="39"/>
                      </a:lnTo>
                      <a:lnTo>
                        <a:pt x="29" y="37"/>
                      </a:lnTo>
                      <a:lnTo>
                        <a:pt x="29" y="32"/>
                      </a:lnTo>
                      <a:lnTo>
                        <a:pt x="29" y="16"/>
                      </a:lnTo>
                      <a:lnTo>
                        <a:pt x="29" y="12"/>
                      </a:lnTo>
                      <a:lnTo>
                        <a:pt x="29" y="9"/>
                      </a:lnTo>
                      <a:lnTo>
                        <a:pt x="27" y="7"/>
                      </a:lnTo>
                      <a:lnTo>
                        <a:pt x="23" y="5"/>
                      </a:lnTo>
                      <a:lnTo>
                        <a:pt x="18" y="7"/>
                      </a:lnTo>
                      <a:lnTo>
                        <a:pt x="13" y="12"/>
                      </a:lnTo>
                      <a:lnTo>
                        <a:pt x="13" y="32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6" y="41"/>
                      </a:lnTo>
                      <a:lnTo>
                        <a:pt x="18" y="41"/>
                      </a:lnTo>
                      <a:lnTo>
                        <a:pt x="0" y="41"/>
                      </a:lnTo>
                      <a:lnTo>
                        <a:pt x="2" y="41"/>
                      </a:lnTo>
                      <a:lnTo>
                        <a:pt x="4" y="39"/>
                      </a:lnTo>
                      <a:lnTo>
                        <a:pt x="4" y="37"/>
                      </a:lnTo>
                      <a:lnTo>
                        <a:pt x="4" y="32"/>
                      </a:lnTo>
                      <a:lnTo>
                        <a:pt x="4" y="16"/>
                      </a:lnTo>
                      <a:lnTo>
                        <a:pt x="4" y="12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6" name="Freeform 128"/>
                <p:cNvSpPr>
                  <a:spLocks/>
                </p:cNvSpPr>
                <p:nvPr/>
              </p:nvSpPr>
              <p:spPr bwMode="auto">
                <a:xfrm>
                  <a:off x="3740" y="2672"/>
                  <a:ext cx="97" cy="89"/>
                </a:xfrm>
                <a:custGeom>
                  <a:avLst/>
                  <a:gdLst>
                    <a:gd name="T0" fmla="*/ 353 w 63"/>
                    <a:gd name="T1" fmla="*/ 0 h 61"/>
                    <a:gd name="T2" fmla="*/ 353 w 63"/>
                    <a:gd name="T3" fmla="*/ 0 h 61"/>
                    <a:gd name="T4" fmla="*/ 333 w 63"/>
                    <a:gd name="T5" fmla="*/ 0 h 61"/>
                    <a:gd name="T6" fmla="*/ 333 w 63"/>
                    <a:gd name="T7" fmla="*/ 9 h 61"/>
                    <a:gd name="T8" fmla="*/ 320 w 63"/>
                    <a:gd name="T9" fmla="*/ 19 h 61"/>
                    <a:gd name="T10" fmla="*/ 303 w 63"/>
                    <a:gd name="T11" fmla="*/ 41 h 61"/>
                    <a:gd name="T12" fmla="*/ 189 w 63"/>
                    <a:gd name="T13" fmla="*/ 277 h 61"/>
                    <a:gd name="T14" fmla="*/ 177 w 63"/>
                    <a:gd name="T15" fmla="*/ 277 h 61"/>
                    <a:gd name="T16" fmla="*/ 52 w 63"/>
                    <a:gd name="T17" fmla="*/ 41 h 61"/>
                    <a:gd name="T18" fmla="*/ 34 w 63"/>
                    <a:gd name="T19" fmla="*/ 19 h 61"/>
                    <a:gd name="T20" fmla="*/ 34 w 63"/>
                    <a:gd name="T21" fmla="*/ 19 h 61"/>
                    <a:gd name="T22" fmla="*/ 22 w 63"/>
                    <a:gd name="T23" fmla="*/ 9 h 61"/>
                    <a:gd name="T24" fmla="*/ 22 w 63"/>
                    <a:gd name="T25" fmla="*/ 9 h 61"/>
                    <a:gd name="T26" fmla="*/ 12 w 63"/>
                    <a:gd name="T27" fmla="*/ 0 h 61"/>
                    <a:gd name="T28" fmla="*/ 0 w 63"/>
                    <a:gd name="T29" fmla="*/ 0 h 61"/>
                    <a:gd name="T30" fmla="*/ 0 w 63"/>
                    <a:gd name="T31" fmla="*/ 0 h 61"/>
                    <a:gd name="T32" fmla="*/ 140 w 63"/>
                    <a:gd name="T33" fmla="*/ 0 h 61"/>
                    <a:gd name="T34" fmla="*/ 140 w 63"/>
                    <a:gd name="T35" fmla="*/ 0 h 61"/>
                    <a:gd name="T36" fmla="*/ 114 w 63"/>
                    <a:gd name="T37" fmla="*/ 0 h 61"/>
                    <a:gd name="T38" fmla="*/ 102 w 63"/>
                    <a:gd name="T39" fmla="*/ 9 h 61"/>
                    <a:gd name="T40" fmla="*/ 102 w 63"/>
                    <a:gd name="T41" fmla="*/ 9 h 61"/>
                    <a:gd name="T42" fmla="*/ 102 w 63"/>
                    <a:gd name="T43" fmla="*/ 19 h 61"/>
                    <a:gd name="T44" fmla="*/ 102 w 63"/>
                    <a:gd name="T45" fmla="*/ 32 h 61"/>
                    <a:gd name="T46" fmla="*/ 114 w 63"/>
                    <a:gd name="T47" fmla="*/ 50 h 61"/>
                    <a:gd name="T48" fmla="*/ 189 w 63"/>
                    <a:gd name="T49" fmla="*/ 204 h 61"/>
                    <a:gd name="T50" fmla="*/ 263 w 63"/>
                    <a:gd name="T51" fmla="*/ 50 h 61"/>
                    <a:gd name="T52" fmla="*/ 282 w 63"/>
                    <a:gd name="T53" fmla="*/ 32 h 61"/>
                    <a:gd name="T54" fmla="*/ 282 w 63"/>
                    <a:gd name="T55" fmla="*/ 19 h 61"/>
                    <a:gd name="T56" fmla="*/ 282 w 63"/>
                    <a:gd name="T57" fmla="*/ 9 h 61"/>
                    <a:gd name="T58" fmla="*/ 282 w 63"/>
                    <a:gd name="T59" fmla="*/ 9 h 61"/>
                    <a:gd name="T60" fmla="*/ 263 w 63"/>
                    <a:gd name="T61" fmla="*/ 0 h 61"/>
                    <a:gd name="T62" fmla="*/ 251 w 63"/>
                    <a:gd name="T63" fmla="*/ 0 h 61"/>
                    <a:gd name="T64" fmla="*/ 251 w 63"/>
                    <a:gd name="T65" fmla="*/ 0 h 61"/>
                    <a:gd name="T66" fmla="*/ 251 w 63"/>
                    <a:gd name="T67" fmla="*/ 0 h 61"/>
                    <a:gd name="T68" fmla="*/ 251 w 63"/>
                    <a:gd name="T69" fmla="*/ 0 h 61"/>
                    <a:gd name="T70" fmla="*/ 353 w 63"/>
                    <a:gd name="T71" fmla="*/ 0 h 61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63"/>
                    <a:gd name="T109" fmla="*/ 0 h 61"/>
                    <a:gd name="T110" fmla="*/ 63 w 63"/>
                    <a:gd name="T111" fmla="*/ 61 h 61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63" h="61">
                      <a:moveTo>
                        <a:pt x="63" y="0"/>
                      </a:moveTo>
                      <a:lnTo>
                        <a:pt x="63" y="0"/>
                      </a:lnTo>
                      <a:lnTo>
                        <a:pt x="59" y="0"/>
                      </a:lnTo>
                      <a:lnTo>
                        <a:pt x="59" y="2"/>
                      </a:lnTo>
                      <a:lnTo>
                        <a:pt x="57" y="4"/>
                      </a:lnTo>
                      <a:lnTo>
                        <a:pt x="54" y="9"/>
                      </a:lnTo>
                      <a:lnTo>
                        <a:pt x="34" y="61"/>
                      </a:lnTo>
                      <a:lnTo>
                        <a:pt x="32" y="61"/>
                      </a:lnTo>
                      <a:lnTo>
                        <a:pt x="9" y="9"/>
                      </a:ln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8" y="2"/>
                      </a:lnTo>
                      <a:lnTo>
                        <a:pt x="18" y="4"/>
                      </a:lnTo>
                      <a:lnTo>
                        <a:pt x="18" y="7"/>
                      </a:lnTo>
                      <a:lnTo>
                        <a:pt x="20" y="11"/>
                      </a:lnTo>
                      <a:lnTo>
                        <a:pt x="34" y="45"/>
                      </a:lnTo>
                      <a:lnTo>
                        <a:pt x="47" y="11"/>
                      </a:lnTo>
                      <a:lnTo>
                        <a:pt x="50" y="7"/>
                      </a:lnTo>
                      <a:lnTo>
                        <a:pt x="50" y="4"/>
                      </a:lnTo>
                      <a:lnTo>
                        <a:pt x="50" y="2"/>
                      </a:lnTo>
                      <a:lnTo>
                        <a:pt x="47" y="0"/>
                      </a:lnTo>
                      <a:lnTo>
                        <a:pt x="45" y="0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7" name="Freeform 129"/>
                <p:cNvSpPr>
                  <a:spLocks noEditPoints="1"/>
                </p:cNvSpPr>
                <p:nvPr/>
              </p:nvSpPr>
              <p:spPr bwMode="auto">
                <a:xfrm>
                  <a:off x="3828" y="2698"/>
                  <a:ext cx="53" cy="63"/>
                </a:xfrm>
                <a:custGeom>
                  <a:avLst/>
                  <a:gdLst>
                    <a:gd name="T0" fmla="*/ 34 w 34"/>
                    <a:gd name="T1" fmla="*/ 73 h 43"/>
                    <a:gd name="T2" fmla="*/ 34 w 34"/>
                    <a:gd name="T3" fmla="*/ 116 h 43"/>
                    <a:gd name="T4" fmla="*/ 65 w 34"/>
                    <a:gd name="T5" fmla="*/ 138 h 43"/>
                    <a:gd name="T6" fmla="*/ 95 w 34"/>
                    <a:gd name="T7" fmla="*/ 157 h 43"/>
                    <a:gd name="T8" fmla="*/ 117 w 34"/>
                    <a:gd name="T9" fmla="*/ 157 h 43"/>
                    <a:gd name="T10" fmla="*/ 148 w 34"/>
                    <a:gd name="T11" fmla="*/ 157 h 43"/>
                    <a:gd name="T12" fmla="*/ 170 w 34"/>
                    <a:gd name="T13" fmla="*/ 157 h 43"/>
                    <a:gd name="T14" fmla="*/ 182 w 34"/>
                    <a:gd name="T15" fmla="*/ 138 h 43"/>
                    <a:gd name="T16" fmla="*/ 201 w 34"/>
                    <a:gd name="T17" fmla="*/ 116 h 43"/>
                    <a:gd name="T18" fmla="*/ 201 w 34"/>
                    <a:gd name="T19" fmla="*/ 126 h 43"/>
                    <a:gd name="T20" fmla="*/ 182 w 34"/>
                    <a:gd name="T21" fmla="*/ 148 h 43"/>
                    <a:gd name="T22" fmla="*/ 170 w 34"/>
                    <a:gd name="T23" fmla="*/ 180 h 43"/>
                    <a:gd name="T24" fmla="*/ 148 w 34"/>
                    <a:gd name="T25" fmla="*/ 189 h 43"/>
                    <a:gd name="T26" fmla="*/ 108 w 34"/>
                    <a:gd name="T27" fmla="*/ 198 h 43"/>
                    <a:gd name="T28" fmla="*/ 65 w 34"/>
                    <a:gd name="T29" fmla="*/ 189 h 43"/>
                    <a:gd name="T30" fmla="*/ 22 w 34"/>
                    <a:gd name="T31" fmla="*/ 170 h 43"/>
                    <a:gd name="T32" fmla="*/ 12 w 34"/>
                    <a:gd name="T33" fmla="*/ 138 h 43"/>
                    <a:gd name="T34" fmla="*/ 0 w 34"/>
                    <a:gd name="T35" fmla="*/ 107 h 43"/>
                    <a:gd name="T36" fmla="*/ 0 w 34"/>
                    <a:gd name="T37" fmla="*/ 73 h 43"/>
                    <a:gd name="T38" fmla="*/ 12 w 34"/>
                    <a:gd name="T39" fmla="*/ 41 h 43"/>
                    <a:gd name="T40" fmla="*/ 22 w 34"/>
                    <a:gd name="T41" fmla="*/ 32 h 43"/>
                    <a:gd name="T42" fmla="*/ 65 w 34"/>
                    <a:gd name="T43" fmla="*/ 9 h 43"/>
                    <a:gd name="T44" fmla="*/ 108 w 34"/>
                    <a:gd name="T45" fmla="*/ 0 h 43"/>
                    <a:gd name="T46" fmla="*/ 148 w 34"/>
                    <a:gd name="T47" fmla="*/ 0 h 43"/>
                    <a:gd name="T48" fmla="*/ 170 w 34"/>
                    <a:gd name="T49" fmla="*/ 22 h 43"/>
                    <a:gd name="T50" fmla="*/ 201 w 34"/>
                    <a:gd name="T51" fmla="*/ 41 h 43"/>
                    <a:gd name="T52" fmla="*/ 201 w 34"/>
                    <a:gd name="T53" fmla="*/ 73 h 43"/>
                    <a:gd name="T54" fmla="*/ 34 w 34"/>
                    <a:gd name="T55" fmla="*/ 73 h 43"/>
                    <a:gd name="T56" fmla="*/ 34 w 34"/>
                    <a:gd name="T57" fmla="*/ 66 h 43"/>
                    <a:gd name="T58" fmla="*/ 148 w 34"/>
                    <a:gd name="T59" fmla="*/ 66 h 43"/>
                    <a:gd name="T60" fmla="*/ 148 w 34"/>
                    <a:gd name="T61" fmla="*/ 41 h 43"/>
                    <a:gd name="T62" fmla="*/ 148 w 34"/>
                    <a:gd name="T63" fmla="*/ 32 h 43"/>
                    <a:gd name="T64" fmla="*/ 129 w 34"/>
                    <a:gd name="T65" fmla="*/ 32 h 43"/>
                    <a:gd name="T66" fmla="*/ 117 w 34"/>
                    <a:gd name="T67" fmla="*/ 22 h 43"/>
                    <a:gd name="T68" fmla="*/ 108 w 34"/>
                    <a:gd name="T69" fmla="*/ 9 h 43"/>
                    <a:gd name="T70" fmla="*/ 95 w 34"/>
                    <a:gd name="T71" fmla="*/ 9 h 43"/>
                    <a:gd name="T72" fmla="*/ 75 w 34"/>
                    <a:gd name="T73" fmla="*/ 22 h 43"/>
                    <a:gd name="T74" fmla="*/ 53 w 34"/>
                    <a:gd name="T75" fmla="*/ 22 h 43"/>
                    <a:gd name="T76" fmla="*/ 34 w 34"/>
                    <a:gd name="T77" fmla="*/ 41 h 43"/>
                    <a:gd name="T78" fmla="*/ 34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6" y="16"/>
                      </a:moveTo>
                      <a:lnTo>
                        <a:pt x="6" y="25"/>
                      </a:lnTo>
                      <a:lnTo>
                        <a:pt x="11" y="30"/>
                      </a:lnTo>
                      <a:lnTo>
                        <a:pt x="16" y="34"/>
                      </a:lnTo>
                      <a:lnTo>
                        <a:pt x="20" y="34"/>
                      </a:lnTo>
                      <a:lnTo>
                        <a:pt x="25" y="34"/>
                      </a:lnTo>
                      <a:lnTo>
                        <a:pt x="29" y="34"/>
                      </a:lnTo>
                      <a:lnTo>
                        <a:pt x="31" y="30"/>
                      </a:lnTo>
                      <a:lnTo>
                        <a:pt x="34" y="25"/>
                      </a:lnTo>
                      <a:lnTo>
                        <a:pt x="34" y="27"/>
                      </a:lnTo>
                      <a:lnTo>
                        <a:pt x="31" y="32"/>
                      </a:lnTo>
                      <a:lnTo>
                        <a:pt x="29" y="39"/>
                      </a:lnTo>
                      <a:lnTo>
                        <a:pt x="25" y="41"/>
                      </a:lnTo>
                      <a:lnTo>
                        <a:pt x="18" y="43"/>
                      </a:lnTo>
                      <a:lnTo>
                        <a:pt x="11" y="41"/>
                      </a:lnTo>
                      <a:lnTo>
                        <a:pt x="4" y="37"/>
                      </a:lnTo>
                      <a:lnTo>
                        <a:pt x="2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9"/>
                      </a:lnTo>
                      <a:lnTo>
                        <a:pt x="4" y="7"/>
                      </a:lnTo>
                      <a:lnTo>
                        <a:pt x="11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29" y="5"/>
                      </a:lnTo>
                      <a:lnTo>
                        <a:pt x="34" y="9"/>
                      </a:lnTo>
                      <a:lnTo>
                        <a:pt x="34" y="16"/>
                      </a:lnTo>
                      <a:lnTo>
                        <a:pt x="6" y="16"/>
                      </a:lnTo>
                      <a:close/>
                      <a:moveTo>
                        <a:pt x="6" y="14"/>
                      </a:moveTo>
                      <a:lnTo>
                        <a:pt x="25" y="14"/>
                      </a:ln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2" y="7"/>
                      </a:lnTo>
                      <a:lnTo>
                        <a:pt x="20" y="5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9" y="5"/>
                      </a:lnTo>
                      <a:lnTo>
                        <a:pt x="6" y="9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8" name="Freeform 130"/>
                <p:cNvSpPr>
                  <a:spLocks/>
                </p:cNvSpPr>
                <p:nvPr/>
              </p:nvSpPr>
              <p:spPr bwMode="auto">
                <a:xfrm>
                  <a:off x="3887" y="2698"/>
                  <a:ext cx="48" cy="61"/>
                </a:xfrm>
                <a:custGeom>
                  <a:avLst/>
                  <a:gdLst>
                    <a:gd name="T0" fmla="*/ 90 w 30"/>
                    <a:gd name="T1" fmla="*/ 0 h 41"/>
                    <a:gd name="T2" fmla="*/ 90 w 30"/>
                    <a:gd name="T3" fmla="*/ 60 h 41"/>
                    <a:gd name="T4" fmla="*/ 123 w 30"/>
                    <a:gd name="T5" fmla="*/ 22 h 41"/>
                    <a:gd name="T6" fmla="*/ 138 w 30"/>
                    <a:gd name="T7" fmla="*/ 0 h 41"/>
                    <a:gd name="T8" fmla="*/ 163 w 30"/>
                    <a:gd name="T9" fmla="*/ 0 h 41"/>
                    <a:gd name="T10" fmla="*/ 184 w 30"/>
                    <a:gd name="T11" fmla="*/ 0 h 41"/>
                    <a:gd name="T12" fmla="*/ 184 w 30"/>
                    <a:gd name="T13" fmla="*/ 9 h 41"/>
                    <a:gd name="T14" fmla="*/ 197 w 30"/>
                    <a:gd name="T15" fmla="*/ 22 h 41"/>
                    <a:gd name="T16" fmla="*/ 197 w 30"/>
                    <a:gd name="T17" fmla="*/ 22 h 41"/>
                    <a:gd name="T18" fmla="*/ 197 w 30"/>
                    <a:gd name="T19" fmla="*/ 33 h 41"/>
                    <a:gd name="T20" fmla="*/ 197 w 30"/>
                    <a:gd name="T21" fmla="*/ 42 h 41"/>
                    <a:gd name="T22" fmla="*/ 184 w 30"/>
                    <a:gd name="T23" fmla="*/ 42 h 41"/>
                    <a:gd name="T24" fmla="*/ 163 w 30"/>
                    <a:gd name="T25" fmla="*/ 60 h 41"/>
                    <a:gd name="T26" fmla="*/ 163 w 30"/>
                    <a:gd name="T27" fmla="*/ 42 h 41"/>
                    <a:gd name="T28" fmla="*/ 150 w 30"/>
                    <a:gd name="T29" fmla="*/ 42 h 41"/>
                    <a:gd name="T30" fmla="*/ 138 w 30"/>
                    <a:gd name="T31" fmla="*/ 33 h 41"/>
                    <a:gd name="T32" fmla="*/ 138 w 30"/>
                    <a:gd name="T33" fmla="*/ 33 h 41"/>
                    <a:gd name="T34" fmla="*/ 123 w 30"/>
                    <a:gd name="T35" fmla="*/ 33 h 41"/>
                    <a:gd name="T36" fmla="*/ 123 w 30"/>
                    <a:gd name="T37" fmla="*/ 33 h 41"/>
                    <a:gd name="T38" fmla="*/ 107 w 30"/>
                    <a:gd name="T39" fmla="*/ 42 h 41"/>
                    <a:gd name="T40" fmla="*/ 90 w 30"/>
                    <a:gd name="T41" fmla="*/ 68 h 41"/>
                    <a:gd name="T42" fmla="*/ 90 w 30"/>
                    <a:gd name="T43" fmla="*/ 158 h 41"/>
                    <a:gd name="T44" fmla="*/ 90 w 30"/>
                    <a:gd name="T45" fmla="*/ 168 h 41"/>
                    <a:gd name="T46" fmla="*/ 90 w 30"/>
                    <a:gd name="T47" fmla="*/ 182 h 41"/>
                    <a:gd name="T48" fmla="*/ 107 w 30"/>
                    <a:gd name="T49" fmla="*/ 190 h 41"/>
                    <a:gd name="T50" fmla="*/ 107 w 30"/>
                    <a:gd name="T51" fmla="*/ 190 h 41"/>
                    <a:gd name="T52" fmla="*/ 123 w 30"/>
                    <a:gd name="T53" fmla="*/ 201 h 41"/>
                    <a:gd name="T54" fmla="*/ 138 w 30"/>
                    <a:gd name="T55" fmla="*/ 201 h 41"/>
                    <a:gd name="T56" fmla="*/ 138 w 30"/>
                    <a:gd name="T57" fmla="*/ 201 h 41"/>
                    <a:gd name="T58" fmla="*/ 0 w 30"/>
                    <a:gd name="T59" fmla="*/ 201 h 41"/>
                    <a:gd name="T60" fmla="*/ 0 w 30"/>
                    <a:gd name="T61" fmla="*/ 201 h 41"/>
                    <a:gd name="T62" fmla="*/ 21 w 30"/>
                    <a:gd name="T63" fmla="*/ 201 h 41"/>
                    <a:gd name="T64" fmla="*/ 34 w 30"/>
                    <a:gd name="T65" fmla="*/ 190 h 41"/>
                    <a:gd name="T66" fmla="*/ 34 w 30"/>
                    <a:gd name="T67" fmla="*/ 190 h 41"/>
                    <a:gd name="T68" fmla="*/ 46 w 30"/>
                    <a:gd name="T69" fmla="*/ 182 h 41"/>
                    <a:gd name="T70" fmla="*/ 46 w 30"/>
                    <a:gd name="T71" fmla="*/ 182 h 41"/>
                    <a:gd name="T72" fmla="*/ 46 w 30"/>
                    <a:gd name="T73" fmla="*/ 158 h 41"/>
                    <a:gd name="T74" fmla="*/ 46 w 30"/>
                    <a:gd name="T75" fmla="*/ 80 h 41"/>
                    <a:gd name="T76" fmla="*/ 46 w 30"/>
                    <a:gd name="T77" fmla="*/ 60 h 41"/>
                    <a:gd name="T78" fmla="*/ 46 w 30"/>
                    <a:gd name="T79" fmla="*/ 33 h 41"/>
                    <a:gd name="T80" fmla="*/ 34 w 30"/>
                    <a:gd name="T81" fmla="*/ 33 h 41"/>
                    <a:gd name="T82" fmla="*/ 34 w 30"/>
                    <a:gd name="T83" fmla="*/ 22 h 41"/>
                    <a:gd name="T84" fmla="*/ 34 w 30"/>
                    <a:gd name="T85" fmla="*/ 22 h 41"/>
                    <a:gd name="T86" fmla="*/ 21 w 30"/>
                    <a:gd name="T87" fmla="*/ 22 h 41"/>
                    <a:gd name="T88" fmla="*/ 21 w 30"/>
                    <a:gd name="T89" fmla="*/ 22 h 41"/>
                    <a:gd name="T90" fmla="*/ 0 w 30"/>
                    <a:gd name="T91" fmla="*/ 22 h 41"/>
                    <a:gd name="T92" fmla="*/ 0 w 30"/>
                    <a:gd name="T93" fmla="*/ 22 h 41"/>
                    <a:gd name="T94" fmla="*/ 77 w 30"/>
                    <a:gd name="T95" fmla="*/ 0 h 41"/>
                    <a:gd name="T96" fmla="*/ 90 w 30"/>
                    <a:gd name="T97" fmla="*/ 0 h 4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0"/>
                    <a:gd name="T148" fmla="*/ 0 h 41"/>
                    <a:gd name="T149" fmla="*/ 30 w 30"/>
                    <a:gd name="T150" fmla="*/ 41 h 4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0" h="41">
                      <a:moveTo>
                        <a:pt x="14" y="0"/>
                      </a:moveTo>
                      <a:lnTo>
                        <a:pt x="14" y="12"/>
                      </a:lnTo>
                      <a:lnTo>
                        <a:pt x="19" y="5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8" y="0"/>
                      </a:lnTo>
                      <a:lnTo>
                        <a:pt x="28" y="2"/>
                      </a:lnTo>
                      <a:lnTo>
                        <a:pt x="30" y="5"/>
                      </a:lnTo>
                      <a:lnTo>
                        <a:pt x="30" y="7"/>
                      </a:lnTo>
                      <a:lnTo>
                        <a:pt x="30" y="9"/>
                      </a:lnTo>
                      <a:lnTo>
                        <a:pt x="28" y="9"/>
                      </a:lnTo>
                      <a:lnTo>
                        <a:pt x="25" y="12"/>
                      </a:lnTo>
                      <a:lnTo>
                        <a:pt x="25" y="9"/>
                      </a:lnTo>
                      <a:lnTo>
                        <a:pt x="23" y="9"/>
                      </a:lnTo>
                      <a:lnTo>
                        <a:pt x="21" y="7"/>
                      </a:lnTo>
                      <a:lnTo>
                        <a:pt x="19" y="7"/>
                      </a:lnTo>
                      <a:lnTo>
                        <a:pt x="16" y="9"/>
                      </a:lnTo>
                      <a:lnTo>
                        <a:pt x="14" y="14"/>
                      </a:lnTo>
                      <a:lnTo>
                        <a:pt x="14" y="32"/>
                      </a:lnTo>
                      <a:lnTo>
                        <a:pt x="14" y="34"/>
                      </a:lnTo>
                      <a:lnTo>
                        <a:pt x="14" y="37"/>
                      </a:lnTo>
                      <a:lnTo>
                        <a:pt x="16" y="39"/>
                      </a:lnTo>
                      <a:lnTo>
                        <a:pt x="19" y="41"/>
                      </a:lnTo>
                      <a:lnTo>
                        <a:pt x="21" y="41"/>
                      </a:lnTo>
                      <a:lnTo>
                        <a:pt x="0" y="41"/>
                      </a:lnTo>
                      <a:lnTo>
                        <a:pt x="3" y="41"/>
                      </a:lnTo>
                      <a:lnTo>
                        <a:pt x="5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7" y="16"/>
                      </a:lnTo>
                      <a:lnTo>
                        <a:pt x="7" y="12"/>
                      </a:lnTo>
                      <a:lnTo>
                        <a:pt x="7" y="7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12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49" name="Freeform 131"/>
                <p:cNvSpPr>
                  <a:spLocks noEditPoints="1"/>
                </p:cNvSpPr>
                <p:nvPr/>
              </p:nvSpPr>
              <p:spPr bwMode="auto">
                <a:xfrm>
                  <a:off x="3935" y="2664"/>
                  <a:ext cx="67" cy="97"/>
                </a:xfrm>
                <a:custGeom>
                  <a:avLst/>
                  <a:gdLst>
                    <a:gd name="T0" fmla="*/ 83 w 43"/>
                    <a:gd name="T1" fmla="*/ 148 h 66"/>
                    <a:gd name="T2" fmla="*/ 108 w 43"/>
                    <a:gd name="T3" fmla="*/ 129 h 66"/>
                    <a:gd name="T4" fmla="*/ 136 w 43"/>
                    <a:gd name="T5" fmla="*/ 107 h 66"/>
                    <a:gd name="T6" fmla="*/ 157 w 43"/>
                    <a:gd name="T7" fmla="*/ 107 h 66"/>
                    <a:gd name="T8" fmla="*/ 201 w 43"/>
                    <a:gd name="T9" fmla="*/ 116 h 66"/>
                    <a:gd name="T10" fmla="*/ 231 w 43"/>
                    <a:gd name="T11" fmla="*/ 129 h 66"/>
                    <a:gd name="T12" fmla="*/ 243 w 43"/>
                    <a:gd name="T13" fmla="*/ 162 h 66"/>
                    <a:gd name="T14" fmla="*/ 252 w 43"/>
                    <a:gd name="T15" fmla="*/ 207 h 66"/>
                    <a:gd name="T16" fmla="*/ 243 w 43"/>
                    <a:gd name="T17" fmla="*/ 231 h 66"/>
                    <a:gd name="T18" fmla="*/ 231 w 43"/>
                    <a:gd name="T19" fmla="*/ 257 h 66"/>
                    <a:gd name="T20" fmla="*/ 212 w 43"/>
                    <a:gd name="T21" fmla="*/ 279 h 66"/>
                    <a:gd name="T22" fmla="*/ 178 w 43"/>
                    <a:gd name="T23" fmla="*/ 298 h 66"/>
                    <a:gd name="T24" fmla="*/ 136 w 43"/>
                    <a:gd name="T25" fmla="*/ 309 h 66"/>
                    <a:gd name="T26" fmla="*/ 108 w 43"/>
                    <a:gd name="T27" fmla="*/ 309 h 66"/>
                    <a:gd name="T28" fmla="*/ 83 w 43"/>
                    <a:gd name="T29" fmla="*/ 298 h 66"/>
                    <a:gd name="T30" fmla="*/ 64 w 43"/>
                    <a:gd name="T31" fmla="*/ 298 h 66"/>
                    <a:gd name="T32" fmla="*/ 41 w 43"/>
                    <a:gd name="T33" fmla="*/ 290 h 66"/>
                    <a:gd name="T34" fmla="*/ 41 w 43"/>
                    <a:gd name="T35" fmla="*/ 88 h 66"/>
                    <a:gd name="T36" fmla="*/ 41 w 43"/>
                    <a:gd name="T37" fmla="*/ 56 h 66"/>
                    <a:gd name="T38" fmla="*/ 41 w 43"/>
                    <a:gd name="T39" fmla="*/ 41 h 66"/>
                    <a:gd name="T40" fmla="*/ 41 w 43"/>
                    <a:gd name="T41" fmla="*/ 32 h 66"/>
                    <a:gd name="T42" fmla="*/ 22 w 43"/>
                    <a:gd name="T43" fmla="*/ 32 h 66"/>
                    <a:gd name="T44" fmla="*/ 22 w 43"/>
                    <a:gd name="T45" fmla="*/ 32 h 66"/>
                    <a:gd name="T46" fmla="*/ 22 w 43"/>
                    <a:gd name="T47" fmla="*/ 32 h 66"/>
                    <a:gd name="T48" fmla="*/ 12 w 43"/>
                    <a:gd name="T49" fmla="*/ 32 h 66"/>
                    <a:gd name="T50" fmla="*/ 12 w 43"/>
                    <a:gd name="T51" fmla="*/ 32 h 66"/>
                    <a:gd name="T52" fmla="*/ 0 w 43"/>
                    <a:gd name="T53" fmla="*/ 22 h 66"/>
                    <a:gd name="T54" fmla="*/ 83 w 43"/>
                    <a:gd name="T55" fmla="*/ 0 h 66"/>
                    <a:gd name="T56" fmla="*/ 83 w 43"/>
                    <a:gd name="T57" fmla="*/ 0 h 66"/>
                    <a:gd name="T58" fmla="*/ 83 w 43"/>
                    <a:gd name="T59" fmla="*/ 148 h 66"/>
                    <a:gd name="T60" fmla="*/ 83 w 43"/>
                    <a:gd name="T61" fmla="*/ 162 h 66"/>
                    <a:gd name="T62" fmla="*/ 83 w 43"/>
                    <a:gd name="T63" fmla="*/ 279 h 66"/>
                    <a:gd name="T64" fmla="*/ 95 w 43"/>
                    <a:gd name="T65" fmla="*/ 279 h 66"/>
                    <a:gd name="T66" fmla="*/ 108 w 43"/>
                    <a:gd name="T67" fmla="*/ 290 h 66"/>
                    <a:gd name="T68" fmla="*/ 117 w 43"/>
                    <a:gd name="T69" fmla="*/ 290 h 66"/>
                    <a:gd name="T70" fmla="*/ 148 w 43"/>
                    <a:gd name="T71" fmla="*/ 290 h 66"/>
                    <a:gd name="T72" fmla="*/ 157 w 43"/>
                    <a:gd name="T73" fmla="*/ 290 h 66"/>
                    <a:gd name="T74" fmla="*/ 190 w 43"/>
                    <a:gd name="T75" fmla="*/ 279 h 66"/>
                    <a:gd name="T76" fmla="*/ 201 w 43"/>
                    <a:gd name="T77" fmla="*/ 248 h 66"/>
                    <a:gd name="T78" fmla="*/ 201 w 43"/>
                    <a:gd name="T79" fmla="*/ 216 h 66"/>
                    <a:gd name="T80" fmla="*/ 201 w 43"/>
                    <a:gd name="T81" fmla="*/ 181 h 66"/>
                    <a:gd name="T82" fmla="*/ 190 w 43"/>
                    <a:gd name="T83" fmla="*/ 162 h 66"/>
                    <a:gd name="T84" fmla="*/ 157 w 43"/>
                    <a:gd name="T85" fmla="*/ 141 h 66"/>
                    <a:gd name="T86" fmla="*/ 136 w 43"/>
                    <a:gd name="T87" fmla="*/ 141 h 66"/>
                    <a:gd name="T88" fmla="*/ 117 w 43"/>
                    <a:gd name="T89" fmla="*/ 141 h 66"/>
                    <a:gd name="T90" fmla="*/ 108 w 43"/>
                    <a:gd name="T91" fmla="*/ 141 h 66"/>
                    <a:gd name="T92" fmla="*/ 95 w 43"/>
                    <a:gd name="T93" fmla="*/ 148 h 66"/>
                    <a:gd name="T94" fmla="*/ 83 w 43"/>
                    <a:gd name="T95" fmla="*/ 162 h 6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43"/>
                    <a:gd name="T145" fmla="*/ 0 h 66"/>
                    <a:gd name="T146" fmla="*/ 43 w 43"/>
                    <a:gd name="T147" fmla="*/ 66 h 6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43" h="66">
                      <a:moveTo>
                        <a:pt x="14" y="32"/>
                      </a:moveTo>
                      <a:lnTo>
                        <a:pt x="18" y="28"/>
                      </a:lnTo>
                      <a:lnTo>
                        <a:pt x="23" y="23"/>
                      </a:lnTo>
                      <a:lnTo>
                        <a:pt x="27" y="23"/>
                      </a:lnTo>
                      <a:lnTo>
                        <a:pt x="34" y="25"/>
                      </a:lnTo>
                      <a:lnTo>
                        <a:pt x="39" y="28"/>
                      </a:lnTo>
                      <a:lnTo>
                        <a:pt x="41" y="35"/>
                      </a:lnTo>
                      <a:lnTo>
                        <a:pt x="43" y="44"/>
                      </a:lnTo>
                      <a:lnTo>
                        <a:pt x="41" y="50"/>
                      </a:lnTo>
                      <a:lnTo>
                        <a:pt x="39" y="55"/>
                      </a:lnTo>
                      <a:lnTo>
                        <a:pt x="36" y="60"/>
                      </a:lnTo>
                      <a:lnTo>
                        <a:pt x="30" y="64"/>
                      </a:lnTo>
                      <a:lnTo>
                        <a:pt x="23" y="66"/>
                      </a:lnTo>
                      <a:lnTo>
                        <a:pt x="18" y="66"/>
                      </a:lnTo>
                      <a:lnTo>
                        <a:pt x="14" y="64"/>
                      </a:lnTo>
                      <a:lnTo>
                        <a:pt x="11" y="64"/>
                      </a:lnTo>
                      <a:lnTo>
                        <a:pt x="7" y="62"/>
                      </a:lnTo>
                      <a:lnTo>
                        <a:pt x="7" y="19"/>
                      </a:lnTo>
                      <a:lnTo>
                        <a:pt x="7" y="12"/>
                      </a:lnTo>
                      <a:lnTo>
                        <a:pt x="7" y="9"/>
                      </a:lnTo>
                      <a:lnTo>
                        <a:pt x="7" y="7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0" y="5"/>
                      </a:lnTo>
                      <a:lnTo>
                        <a:pt x="14" y="0"/>
                      </a:lnTo>
                      <a:lnTo>
                        <a:pt x="14" y="32"/>
                      </a:lnTo>
                      <a:close/>
                      <a:moveTo>
                        <a:pt x="14" y="35"/>
                      </a:moveTo>
                      <a:lnTo>
                        <a:pt x="14" y="60"/>
                      </a:lnTo>
                      <a:lnTo>
                        <a:pt x="16" y="60"/>
                      </a:lnTo>
                      <a:lnTo>
                        <a:pt x="18" y="62"/>
                      </a:lnTo>
                      <a:lnTo>
                        <a:pt x="20" y="62"/>
                      </a:lnTo>
                      <a:lnTo>
                        <a:pt x="25" y="62"/>
                      </a:lnTo>
                      <a:lnTo>
                        <a:pt x="27" y="62"/>
                      </a:lnTo>
                      <a:lnTo>
                        <a:pt x="32" y="60"/>
                      </a:lnTo>
                      <a:lnTo>
                        <a:pt x="34" y="53"/>
                      </a:lnTo>
                      <a:lnTo>
                        <a:pt x="34" y="46"/>
                      </a:lnTo>
                      <a:lnTo>
                        <a:pt x="34" y="39"/>
                      </a:lnTo>
                      <a:lnTo>
                        <a:pt x="32" y="35"/>
                      </a:lnTo>
                      <a:lnTo>
                        <a:pt x="27" y="30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8" y="30"/>
                      </a:lnTo>
                      <a:lnTo>
                        <a:pt x="16" y="32"/>
                      </a:lnTo>
                      <a:lnTo>
                        <a:pt x="14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0" name="Freeform 132"/>
                <p:cNvSpPr>
                  <a:spLocks noEditPoints="1"/>
                </p:cNvSpPr>
                <p:nvPr/>
              </p:nvSpPr>
              <p:spPr bwMode="auto">
                <a:xfrm>
                  <a:off x="4116" y="2672"/>
                  <a:ext cx="98" cy="87"/>
                </a:xfrm>
                <a:custGeom>
                  <a:avLst/>
                  <a:gdLst>
                    <a:gd name="T0" fmla="*/ 0 w 62"/>
                    <a:gd name="T1" fmla="*/ 279 h 59"/>
                    <a:gd name="T2" fmla="*/ 0 w 62"/>
                    <a:gd name="T3" fmla="*/ 279 h 59"/>
                    <a:gd name="T4" fmla="*/ 13 w 62"/>
                    <a:gd name="T5" fmla="*/ 279 h 59"/>
                    <a:gd name="T6" fmla="*/ 33 w 62"/>
                    <a:gd name="T7" fmla="*/ 279 h 59"/>
                    <a:gd name="T8" fmla="*/ 43 w 62"/>
                    <a:gd name="T9" fmla="*/ 270 h 59"/>
                    <a:gd name="T10" fmla="*/ 55 w 62"/>
                    <a:gd name="T11" fmla="*/ 258 h 59"/>
                    <a:gd name="T12" fmla="*/ 55 w 62"/>
                    <a:gd name="T13" fmla="*/ 237 h 59"/>
                    <a:gd name="T14" fmla="*/ 55 w 62"/>
                    <a:gd name="T15" fmla="*/ 41 h 59"/>
                    <a:gd name="T16" fmla="*/ 55 w 62"/>
                    <a:gd name="T17" fmla="*/ 19 h 59"/>
                    <a:gd name="T18" fmla="*/ 43 w 62"/>
                    <a:gd name="T19" fmla="*/ 9 h 59"/>
                    <a:gd name="T20" fmla="*/ 33 w 62"/>
                    <a:gd name="T21" fmla="*/ 0 h 59"/>
                    <a:gd name="T22" fmla="*/ 13 w 62"/>
                    <a:gd name="T23" fmla="*/ 0 h 59"/>
                    <a:gd name="T24" fmla="*/ 0 w 62"/>
                    <a:gd name="T25" fmla="*/ 0 h 59"/>
                    <a:gd name="T26" fmla="*/ 0 w 62"/>
                    <a:gd name="T27" fmla="*/ 0 h 59"/>
                    <a:gd name="T28" fmla="*/ 158 w 62"/>
                    <a:gd name="T29" fmla="*/ 0 h 59"/>
                    <a:gd name="T30" fmla="*/ 202 w 62"/>
                    <a:gd name="T31" fmla="*/ 0 h 59"/>
                    <a:gd name="T32" fmla="*/ 245 w 62"/>
                    <a:gd name="T33" fmla="*/ 0 h 59"/>
                    <a:gd name="T34" fmla="*/ 288 w 62"/>
                    <a:gd name="T35" fmla="*/ 9 h 59"/>
                    <a:gd name="T36" fmla="*/ 313 w 62"/>
                    <a:gd name="T37" fmla="*/ 32 h 59"/>
                    <a:gd name="T38" fmla="*/ 354 w 62"/>
                    <a:gd name="T39" fmla="*/ 68 h 59"/>
                    <a:gd name="T40" fmla="*/ 367 w 62"/>
                    <a:gd name="T41" fmla="*/ 93 h 59"/>
                    <a:gd name="T42" fmla="*/ 387 w 62"/>
                    <a:gd name="T43" fmla="*/ 142 h 59"/>
                    <a:gd name="T44" fmla="*/ 367 w 62"/>
                    <a:gd name="T45" fmla="*/ 170 h 59"/>
                    <a:gd name="T46" fmla="*/ 354 w 62"/>
                    <a:gd name="T47" fmla="*/ 202 h 59"/>
                    <a:gd name="T48" fmla="*/ 324 w 62"/>
                    <a:gd name="T49" fmla="*/ 237 h 59"/>
                    <a:gd name="T50" fmla="*/ 288 w 62"/>
                    <a:gd name="T51" fmla="*/ 258 h 59"/>
                    <a:gd name="T52" fmla="*/ 229 w 62"/>
                    <a:gd name="T53" fmla="*/ 279 h 59"/>
                    <a:gd name="T54" fmla="*/ 169 w 62"/>
                    <a:gd name="T55" fmla="*/ 279 h 59"/>
                    <a:gd name="T56" fmla="*/ 0 w 62"/>
                    <a:gd name="T57" fmla="*/ 279 h 59"/>
                    <a:gd name="T58" fmla="*/ 100 w 62"/>
                    <a:gd name="T59" fmla="*/ 270 h 59"/>
                    <a:gd name="T60" fmla="*/ 142 w 62"/>
                    <a:gd name="T61" fmla="*/ 270 h 59"/>
                    <a:gd name="T62" fmla="*/ 169 w 62"/>
                    <a:gd name="T63" fmla="*/ 270 h 59"/>
                    <a:gd name="T64" fmla="*/ 202 w 62"/>
                    <a:gd name="T65" fmla="*/ 270 h 59"/>
                    <a:gd name="T66" fmla="*/ 245 w 62"/>
                    <a:gd name="T67" fmla="*/ 258 h 59"/>
                    <a:gd name="T68" fmla="*/ 267 w 62"/>
                    <a:gd name="T69" fmla="*/ 237 h 59"/>
                    <a:gd name="T70" fmla="*/ 300 w 62"/>
                    <a:gd name="T71" fmla="*/ 202 h 59"/>
                    <a:gd name="T72" fmla="*/ 313 w 62"/>
                    <a:gd name="T73" fmla="*/ 170 h 59"/>
                    <a:gd name="T74" fmla="*/ 313 w 62"/>
                    <a:gd name="T75" fmla="*/ 142 h 59"/>
                    <a:gd name="T76" fmla="*/ 313 w 62"/>
                    <a:gd name="T77" fmla="*/ 109 h 59"/>
                    <a:gd name="T78" fmla="*/ 300 w 62"/>
                    <a:gd name="T79" fmla="*/ 77 h 59"/>
                    <a:gd name="T80" fmla="*/ 267 w 62"/>
                    <a:gd name="T81" fmla="*/ 41 h 59"/>
                    <a:gd name="T82" fmla="*/ 245 w 62"/>
                    <a:gd name="T83" fmla="*/ 19 h 59"/>
                    <a:gd name="T84" fmla="*/ 202 w 62"/>
                    <a:gd name="T85" fmla="*/ 9 h 59"/>
                    <a:gd name="T86" fmla="*/ 158 w 62"/>
                    <a:gd name="T87" fmla="*/ 9 h 59"/>
                    <a:gd name="T88" fmla="*/ 142 w 62"/>
                    <a:gd name="T89" fmla="*/ 9 h 59"/>
                    <a:gd name="T90" fmla="*/ 100 w 62"/>
                    <a:gd name="T91" fmla="*/ 9 h 59"/>
                    <a:gd name="T92" fmla="*/ 100 w 62"/>
                    <a:gd name="T93" fmla="*/ 270 h 5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62"/>
                    <a:gd name="T142" fmla="*/ 0 h 59"/>
                    <a:gd name="T143" fmla="*/ 62 w 62"/>
                    <a:gd name="T144" fmla="*/ 59 h 5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62" h="59">
                      <a:moveTo>
                        <a:pt x="0" y="59"/>
                      </a:moveTo>
                      <a:lnTo>
                        <a:pt x="0" y="59"/>
                      </a:lnTo>
                      <a:lnTo>
                        <a:pt x="2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9" y="55"/>
                      </a:lnTo>
                      <a:lnTo>
                        <a:pt x="9" y="50"/>
                      </a:lnTo>
                      <a:lnTo>
                        <a:pt x="9" y="9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32" y="0"/>
                      </a:lnTo>
                      <a:lnTo>
                        <a:pt x="39" y="0"/>
                      </a:lnTo>
                      <a:lnTo>
                        <a:pt x="46" y="2"/>
                      </a:lnTo>
                      <a:lnTo>
                        <a:pt x="50" y="7"/>
                      </a:lnTo>
                      <a:lnTo>
                        <a:pt x="57" y="14"/>
                      </a:lnTo>
                      <a:lnTo>
                        <a:pt x="59" y="20"/>
                      </a:lnTo>
                      <a:lnTo>
                        <a:pt x="62" y="30"/>
                      </a:lnTo>
                      <a:lnTo>
                        <a:pt x="59" y="36"/>
                      </a:lnTo>
                      <a:lnTo>
                        <a:pt x="57" y="43"/>
                      </a:lnTo>
                      <a:lnTo>
                        <a:pt x="52" y="50"/>
                      </a:lnTo>
                      <a:lnTo>
                        <a:pt x="46" y="55"/>
                      </a:lnTo>
                      <a:lnTo>
                        <a:pt x="37" y="59"/>
                      </a:lnTo>
                      <a:lnTo>
                        <a:pt x="27" y="59"/>
                      </a:lnTo>
                      <a:lnTo>
                        <a:pt x="0" y="59"/>
                      </a:lnTo>
                      <a:close/>
                      <a:moveTo>
                        <a:pt x="16" y="57"/>
                      </a:moveTo>
                      <a:lnTo>
                        <a:pt x="23" y="57"/>
                      </a:lnTo>
                      <a:lnTo>
                        <a:pt x="27" y="57"/>
                      </a:lnTo>
                      <a:lnTo>
                        <a:pt x="32" y="57"/>
                      </a:lnTo>
                      <a:lnTo>
                        <a:pt x="39" y="55"/>
                      </a:lnTo>
                      <a:lnTo>
                        <a:pt x="43" y="50"/>
                      </a:lnTo>
                      <a:lnTo>
                        <a:pt x="48" y="43"/>
                      </a:lnTo>
                      <a:lnTo>
                        <a:pt x="50" y="36"/>
                      </a:lnTo>
                      <a:lnTo>
                        <a:pt x="50" y="30"/>
                      </a:lnTo>
                      <a:lnTo>
                        <a:pt x="50" y="23"/>
                      </a:lnTo>
                      <a:lnTo>
                        <a:pt x="48" y="16"/>
                      </a:lnTo>
                      <a:lnTo>
                        <a:pt x="43" y="9"/>
                      </a:lnTo>
                      <a:lnTo>
                        <a:pt x="39" y="4"/>
                      </a:lnTo>
                      <a:lnTo>
                        <a:pt x="32" y="2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16" y="2"/>
                      </a:lnTo>
                      <a:lnTo>
                        <a:pt x="16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1" name="Freeform 133"/>
                <p:cNvSpPr>
                  <a:spLocks noEditPoints="1"/>
                </p:cNvSpPr>
                <p:nvPr/>
              </p:nvSpPr>
              <p:spPr bwMode="auto">
                <a:xfrm>
                  <a:off x="4220" y="2698"/>
                  <a:ext cx="54" cy="63"/>
                </a:xfrm>
                <a:custGeom>
                  <a:avLst/>
                  <a:gdLst>
                    <a:gd name="T0" fmla="*/ 43 w 34"/>
                    <a:gd name="T1" fmla="*/ 73 h 43"/>
                    <a:gd name="T2" fmla="*/ 56 w 34"/>
                    <a:gd name="T3" fmla="*/ 116 h 43"/>
                    <a:gd name="T4" fmla="*/ 76 w 34"/>
                    <a:gd name="T5" fmla="*/ 138 h 43"/>
                    <a:gd name="T6" fmla="*/ 102 w 34"/>
                    <a:gd name="T7" fmla="*/ 157 h 43"/>
                    <a:gd name="T8" fmla="*/ 149 w 34"/>
                    <a:gd name="T9" fmla="*/ 157 h 43"/>
                    <a:gd name="T10" fmla="*/ 162 w 34"/>
                    <a:gd name="T11" fmla="*/ 157 h 43"/>
                    <a:gd name="T12" fmla="*/ 192 w 34"/>
                    <a:gd name="T13" fmla="*/ 157 h 43"/>
                    <a:gd name="T14" fmla="*/ 205 w 34"/>
                    <a:gd name="T15" fmla="*/ 138 h 43"/>
                    <a:gd name="T16" fmla="*/ 218 w 34"/>
                    <a:gd name="T17" fmla="*/ 116 h 43"/>
                    <a:gd name="T18" fmla="*/ 218 w 34"/>
                    <a:gd name="T19" fmla="*/ 126 h 43"/>
                    <a:gd name="T20" fmla="*/ 218 w 34"/>
                    <a:gd name="T21" fmla="*/ 148 h 43"/>
                    <a:gd name="T22" fmla="*/ 192 w 34"/>
                    <a:gd name="T23" fmla="*/ 180 h 43"/>
                    <a:gd name="T24" fmla="*/ 162 w 34"/>
                    <a:gd name="T25" fmla="*/ 189 h 43"/>
                    <a:gd name="T26" fmla="*/ 116 w 34"/>
                    <a:gd name="T27" fmla="*/ 198 h 43"/>
                    <a:gd name="T28" fmla="*/ 76 w 34"/>
                    <a:gd name="T29" fmla="*/ 189 h 43"/>
                    <a:gd name="T30" fmla="*/ 43 w 34"/>
                    <a:gd name="T31" fmla="*/ 170 h 43"/>
                    <a:gd name="T32" fmla="*/ 13 w 34"/>
                    <a:gd name="T33" fmla="*/ 138 h 43"/>
                    <a:gd name="T34" fmla="*/ 0 w 34"/>
                    <a:gd name="T35" fmla="*/ 107 h 43"/>
                    <a:gd name="T36" fmla="*/ 13 w 34"/>
                    <a:gd name="T37" fmla="*/ 73 h 43"/>
                    <a:gd name="T38" fmla="*/ 33 w 34"/>
                    <a:gd name="T39" fmla="*/ 41 h 43"/>
                    <a:gd name="T40" fmla="*/ 43 w 34"/>
                    <a:gd name="T41" fmla="*/ 32 h 43"/>
                    <a:gd name="T42" fmla="*/ 76 w 34"/>
                    <a:gd name="T43" fmla="*/ 9 h 43"/>
                    <a:gd name="T44" fmla="*/ 132 w 34"/>
                    <a:gd name="T45" fmla="*/ 0 h 43"/>
                    <a:gd name="T46" fmla="*/ 162 w 34"/>
                    <a:gd name="T47" fmla="*/ 0 h 43"/>
                    <a:gd name="T48" fmla="*/ 205 w 34"/>
                    <a:gd name="T49" fmla="*/ 22 h 43"/>
                    <a:gd name="T50" fmla="*/ 218 w 34"/>
                    <a:gd name="T51" fmla="*/ 41 h 43"/>
                    <a:gd name="T52" fmla="*/ 218 w 34"/>
                    <a:gd name="T53" fmla="*/ 73 h 43"/>
                    <a:gd name="T54" fmla="*/ 43 w 34"/>
                    <a:gd name="T55" fmla="*/ 73 h 43"/>
                    <a:gd name="T56" fmla="*/ 43 w 34"/>
                    <a:gd name="T57" fmla="*/ 66 h 43"/>
                    <a:gd name="T58" fmla="*/ 162 w 34"/>
                    <a:gd name="T59" fmla="*/ 66 h 43"/>
                    <a:gd name="T60" fmla="*/ 162 w 34"/>
                    <a:gd name="T61" fmla="*/ 41 h 43"/>
                    <a:gd name="T62" fmla="*/ 162 w 34"/>
                    <a:gd name="T63" fmla="*/ 32 h 43"/>
                    <a:gd name="T64" fmla="*/ 149 w 34"/>
                    <a:gd name="T65" fmla="*/ 32 h 43"/>
                    <a:gd name="T66" fmla="*/ 149 w 34"/>
                    <a:gd name="T67" fmla="*/ 22 h 43"/>
                    <a:gd name="T68" fmla="*/ 132 w 34"/>
                    <a:gd name="T69" fmla="*/ 9 h 43"/>
                    <a:gd name="T70" fmla="*/ 116 w 34"/>
                    <a:gd name="T71" fmla="*/ 9 h 43"/>
                    <a:gd name="T72" fmla="*/ 89 w 34"/>
                    <a:gd name="T73" fmla="*/ 22 h 43"/>
                    <a:gd name="T74" fmla="*/ 76 w 34"/>
                    <a:gd name="T75" fmla="*/ 22 h 43"/>
                    <a:gd name="T76" fmla="*/ 56 w 34"/>
                    <a:gd name="T77" fmla="*/ 41 h 43"/>
                    <a:gd name="T78" fmla="*/ 43 w 34"/>
                    <a:gd name="T79" fmla="*/ 66 h 43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34"/>
                    <a:gd name="T121" fmla="*/ 0 h 43"/>
                    <a:gd name="T122" fmla="*/ 34 w 34"/>
                    <a:gd name="T123" fmla="*/ 43 h 43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34" h="43">
                      <a:moveTo>
                        <a:pt x="7" y="16"/>
                      </a:moveTo>
                      <a:lnTo>
                        <a:pt x="9" y="25"/>
                      </a:lnTo>
                      <a:lnTo>
                        <a:pt x="12" y="30"/>
                      </a:lnTo>
                      <a:lnTo>
                        <a:pt x="16" y="34"/>
                      </a:lnTo>
                      <a:lnTo>
                        <a:pt x="23" y="34"/>
                      </a:lnTo>
                      <a:lnTo>
                        <a:pt x="25" y="34"/>
                      </a:lnTo>
                      <a:lnTo>
                        <a:pt x="30" y="34"/>
                      </a:lnTo>
                      <a:lnTo>
                        <a:pt x="32" y="30"/>
                      </a:lnTo>
                      <a:lnTo>
                        <a:pt x="34" y="25"/>
                      </a:lnTo>
                      <a:lnTo>
                        <a:pt x="34" y="27"/>
                      </a:lnTo>
                      <a:lnTo>
                        <a:pt x="34" y="32"/>
                      </a:lnTo>
                      <a:lnTo>
                        <a:pt x="30" y="39"/>
                      </a:lnTo>
                      <a:lnTo>
                        <a:pt x="25" y="41"/>
                      </a:lnTo>
                      <a:lnTo>
                        <a:pt x="18" y="43"/>
                      </a:lnTo>
                      <a:lnTo>
                        <a:pt x="12" y="41"/>
                      </a:lnTo>
                      <a:lnTo>
                        <a:pt x="7" y="37"/>
                      </a:lnTo>
                      <a:lnTo>
                        <a:pt x="2" y="30"/>
                      </a:lnTo>
                      <a:lnTo>
                        <a:pt x="0" y="23"/>
                      </a:lnTo>
                      <a:lnTo>
                        <a:pt x="2" y="16"/>
                      </a:lnTo>
                      <a:lnTo>
                        <a:pt x="5" y="9"/>
                      </a:lnTo>
                      <a:lnTo>
                        <a:pt x="7" y="7"/>
                      </a:lnTo>
                      <a:lnTo>
                        <a:pt x="12" y="2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2" y="5"/>
                      </a:lnTo>
                      <a:lnTo>
                        <a:pt x="34" y="9"/>
                      </a:lnTo>
                      <a:lnTo>
                        <a:pt x="34" y="16"/>
                      </a:lnTo>
                      <a:lnTo>
                        <a:pt x="7" y="16"/>
                      </a:lnTo>
                      <a:close/>
                      <a:moveTo>
                        <a:pt x="7" y="14"/>
                      </a:moveTo>
                      <a:lnTo>
                        <a:pt x="25" y="14"/>
                      </a:ln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3" y="7"/>
                      </a:lnTo>
                      <a:lnTo>
                        <a:pt x="23" y="5"/>
                      </a:lnTo>
                      <a:lnTo>
                        <a:pt x="21" y="2"/>
                      </a:lnTo>
                      <a:lnTo>
                        <a:pt x="18" y="2"/>
                      </a:lnTo>
                      <a:lnTo>
                        <a:pt x="14" y="5"/>
                      </a:lnTo>
                      <a:lnTo>
                        <a:pt x="12" y="5"/>
                      </a:lnTo>
                      <a:lnTo>
                        <a:pt x="9" y="9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2" name="Freeform 134"/>
                <p:cNvSpPr>
                  <a:spLocks/>
                </p:cNvSpPr>
                <p:nvPr/>
              </p:nvSpPr>
              <p:spPr bwMode="auto">
                <a:xfrm>
                  <a:off x="4281" y="2683"/>
                  <a:ext cx="39" cy="78"/>
                </a:xfrm>
                <a:custGeom>
                  <a:avLst/>
                  <a:gdLst>
                    <a:gd name="T0" fmla="*/ 83 w 25"/>
                    <a:gd name="T1" fmla="*/ 0 h 54"/>
                    <a:gd name="T2" fmla="*/ 83 w 25"/>
                    <a:gd name="T3" fmla="*/ 48 h 54"/>
                    <a:gd name="T4" fmla="*/ 148 w 25"/>
                    <a:gd name="T5" fmla="*/ 48 h 54"/>
                    <a:gd name="T6" fmla="*/ 148 w 25"/>
                    <a:gd name="T7" fmla="*/ 69 h 54"/>
                    <a:gd name="T8" fmla="*/ 83 w 25"/>
                    <a:gd name="T9" fmla="*/ 69 h 54"/>
                    <a:gd name="T10" fmla="*/ 83 w 25"/>
                    <a:gd name="T11" fmla="*/ 178 h 54"/>
                    <a:gd name="T12" fmla="*/ 95 w 25"/>
                    <a:gd name="T13" fmla="*/ 196 h 54"/>
                    <a:gd name="T14" fmla="*/ 95 w 25"/>
                    <a:gd name="T15" fmla="*/ 208 h 54"/>
                    <a:gd name="T16" fmla="*/ 108 w 25"/>
                    <a:gd name="T17" fmla="*/ 208 h 54"/>
                    <a:gd name="T18" fmla="*/ 108 w 25"/>
                    <a:gd name="T19" fmla="*/ 208 h 54"/>
                    <a:gd name="T20" fmla="*/ 117 w 25"/>
                    <a:gd name="T21" fmla="*/ 208 h 54"/>
                    <a:gd name="T22" fmla="*/ 136 w 25"/>
                    <a:gd name="T23" fmla="*/ 208 h 54"/>
                    <a:gd name="T24" fmla="*/ 136 w 25"/>
                    <a:gd name="T25" fmla="*/ 208 h 54"/>
                    <a:gd name="T26" fmla="*/ 148 w 25"/>
                    <a:gd name="T27" fmla="*/ 196 h 54"/>
                    <a:gd name="T28" fmla="*/ 148 w 25"/>
                    <a:gd name="T29" fmla="*/ 196 h 54"/>
                    <a:gd name="T30" fmla="*/ 148 w 25"/>
                    <a:gd name="T31" fmla="*/ 217 h 54"/>
                    <a:gd name="T32" fmla="*/ 117 w 25"/>
                    <a:gd name="T33" fmla="*/ 225 h 54"/>
                    <a:gd name="T34" fmla="*/ 108 w 25"/>
                    <a:gd name="T35" fmla="*/ 235 h 54"/>
                    <a:gd name="T36" fmla="*/ 95 w 25"/>
                    <a:gd name="T37" fmla="*/ 235 h 54"/>
                    <a:gd name="T38" fmla="*/ 83 w 25"/>
                    <a:gd name="T39" fmla="*/ 235 h 54"/>
                    <a:gd name="T40" fmla="*/ 66 w 25"/>
                    <a:gd name="T41" fmla="*/ 225 h 54"/>
                    <a:gd name="T42" fmla="*/ 53 w 25"/>
                    <a:gd name="T43" fmla="*/ 225 h 54"/>
                    <a:gd name="T44" fmla="*/ 42 w 25"/>
                    <a:gd name="T45" fmla="*/ 217 h 54"/>
                    <a:gd name="T46" fmla="*/ 42 w 25"/>
                    <a:gd name="T47" fmla="*/ 208 h 54"/>
                    <a:gd name="T48" fmla="*/ 42 w 25"/>
                    <a:gd name="T49" fmla="*/ 188 h 54"/>
                    <a:gd name="T50" fmla="*/ 42 w 25"/>
                    <a:gd name="T51" fmla="*/ 69 h 54"/>
                    <a:gd name="T52" fmla="*/ 0 w 25"/>
                    <a:gd name="T53" fmla="*/ 69 h 54"/>
                    <a:gd name="T54" fmla="*/ 0 w 25"/>
                    <a:gd name="T55" fmla="*/ 56 h 54"/>
                    <a:gd name="T56" fmla="*/ 12 w 25"/>
                    <a:gd name="T57" fmla="*/ 48 h 54"/>
                    <a:gd name="T58" fmla="*/ 22 w 25"/>
                    <a:gd name="T59" fmla="*/ 48 h 54"/>
                    <a:gd name="T60" fmla="*/ 53 w 25"/>
                    <a:gd name="T61" fmla="*/ 39 h 54"/>
                    <a:gd name="T62" fmla="*/ 66 w 25"/>
                    <a:gd name="T63" fmla="*/ 19 h 54"/>
                    <a:gd name="T64" fmla="*/ 66 w 25"/>
                    <a:gd name="T65" fmla="*/ 9 h 54"/>
                    <a:gd name="T66" fmla="*/ 83 w 25"/>
                    <a:gd name="T67" fmla="*/ 0 h 54"/>
                    <a:gd name="T68" fmla="*/ 83 w 25"/>
                    <a:gd name="T69" fmla="*/ 0 h 5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4"/>
                    <a:gd name="T107" fmla="*/ 25 w 25"/>
                    <a:gd name="T108" fmla="*/ 54 h 5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4">
                      <a:moveTo>
                        <a:pt x="14" y="0"/>
                      </a:moveTo>
                      <a:lnTo>
                        <a:pt x="14" y="11"/>
                      </a:lnTo>
                      <a:lnTo>
                        <a:pt x="25" y="11"/>
                      </a:lnTo>
                      <a:lnTo>
                        <a:pt x="25" y="16"/>
                      </a:lnTo>
                      <a:lnTo>
                        <a:pt x="14" y="16"/>
                      </a:lnTo>
                      <a:lnTo>
                        <a:pt x="14" y="41"/>
                      </a:lnTo>
                      <a:lnTo>
                        <a:pt x="16" y="45"/>
                      </a:lnTo>
                      <a:lnTo>
                        <a:pt x="16" y="48"/>
                      </a:lnTo>
                      <a:lnTo>
                        <a:pt x="18" y="48"/>
                      </a:lnTo>
                      <a:lnTo>
                        <a:pt x="20" y="48"/>
                      </a:lnTo>
                      <a:lnTo>
                        <a:pt x="23" y="48"/>
                      </a:lnTo>
                      <a:lnTo>
                        <a:pt x="25" y="45"/>
                      </a:lnTo>
                      <a:lnTo>
                        <a:pt x="25" y="50"/>
                      </a:lnTo>
                      <a:lnTo>
                        <a:pt x="20" y="52"/>
                      </a:lnTo>
                      <a:lnTo>
                        <a:pt x="18" y="54"/>
                      </a:lnTo>
                      <a:lnTo>
                        <a:pt x="16" y="54"/>
                      </a:lnTo>
                      <a:lnTo>
                        <a:pt x="14" y="54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7" y="50"/>
                      </a:lnTo>
                      <a:lnTo>
                        <a:pt x="7" y="48"/>
                      </a:lnTo>
                      <a:lnTo>
                        <a:pt x="7" y="43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9" y="9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3" name="Freeform 135"/>
                <p:cNvSpPr>
                  <a:spLocks/>
                </p:cNvSpPr>
                <p:nvPr/>
              </p:nvSpPr>
              <p:spPr bwMode="auto">
                <a:xfrm>
                  <a:off x="4414" y="2672"/>
                  <a:ext cx="102" cy="89"/>
                </a:xfrm>
                <a:custGeom>
                  <a:avLst/>
                  <a:gdLst>
                    <a:gd name="T0" fmla="*/ 0 w 66"/>
                    <a:gd name="T1" fmla="*/ 0 h 61"/>
                    <a:gd name="T2" fmla="*/ 93 w 66"/>
                    <a:gd name="T3" fmla="*/ 0 h 61"/>
                    <a:gd name="T4" fmla="*/ 312 w 66"/>
                    <a:gd name="T5" fmla="*/ 204 h 61"/>
                    <a:gd name="T6" fmla="*/ 312 w 66"/>
                    <a:gd name="T7" fmla="*/ 41 h 61"/>
                    <a:gd name="T8" fmla="*/ 312 w 66"/>
                    <a:gd name="T9" fmla="*/ 19 h 61"/>
                    <a:gd name="T10" fmla="*/ 303 w 66"/>
                    <a:gd name="T11" fmla="*/ 9 h 61"/>
                    <a:gd name="T12" fmla="*/ 284 w 66"/>
                    <a:gd name="T13" fmla="*/ 0 h 61"/>
                    <a:gd name="T14" fmla="*/ 272 w 66"/>
                    <a:gd name="T15" fmla="*/ 0 h 61"/>
                    <a:gd name="T16" fmla="*/ 263 w 66"/>
                    <a:gd name="T17" fmla="*/ 0 h 61"/>
                    <a:gd name="T18" fmla="*/ 263 w 66"/>
                    <a:gd name="T19" fmla="*/ 0 h 61"/>
                    <a:gd name="T20" fmla="*/ 377 w 66"/>
                    <a:gd name="T21" fmla="*/ 0 h 61"/>
                    <a:gd name="T22" fmla="*/ 377 w 66"/>
                    <a:gd name="T23" fmla="*/ 0 h 61"/>
                    <a:gd name="T24" fmla="*/ 365 w 66"/>
                    <a:gd name="T25" fmla="*/ 0 h 61"/>
                    <a:gd name="T26" fmla="*/ 354 w 66"/>
                    <a:gd name="T27" fmla="*/ 0 h 61"/>
                    <a:gd name="T28" fmla="*/ 337 w 66"/>
                    <a:gd name="T29" fmla="*/ 9 h 61"/>
                    <a:gd name="T30" fmla="*/ 337 w 66"/>
                    <a:gd name="T31" fmla="*/ 19 h 61"/>
                    <a:gd name="T32" fmla="*/ 337 w 66"/>
                    <a:gd name="T33" fmla="*/ 41 h 61"/>
                    <a:gd name="T34" fmla="*/ 337 w 66"/>
                    <a:gd name="T35" fmla="*/ 277 h 61"/>
                    <a:gd name="T36" fmla="*/ 325 w 66"/>
                    <a:gd name="T37" fmla="*/ 277 h 61"/>
                    <a:gd name="T38" fmla="*/ 93 w 66"/>
                    <a:gd name="T39" fmla="*/ 50 h 61"/>
                    <a:gd name="T40" fmla="*/ 93 w 66"/>
                    <a:gd name="T41" fmla="*/ 228 h 61"/>
                    <a:gd name="T42" fmla="*/ 93 w 66"/>
                    <a:gd name="T43" fmla="*/ 249 h 61"/>
                    <a:gd name="T44" fmla="*/ 102 w 66"/>
                    <a:gd name="T45" fmla="*/ 258 h 61"/>
                    <a:gd name="T46" fmla="*/ 117 w 66"/>
                    <a:gd name="T47" fmla="*/ 266 h 61"/>
                    <a:gd name="T48" fmla="*/ 134 w 66"/>
                    <a:gd name="T49" fmla="*/ 266 h 61"/>
                    <a:gd name="T50" fmla="*/ 144 w 66"/>
                    <a:gd name="T51" fmla="*/ 266 h 61"/>
                    <a:gd name="T52" fmla="*/ 144 w 66"/>
                    <a:gd name="T53" fmla="*/ 266 h 61"/>
                    <a:gd name="T54" fmla="*/ 29 w 66"/>
                    <a:gd name="T55" fmla="*/ 266 h 61"/>
                    <a:gd name="T56" fmla="*/ 29 w 66"/>
                    <a:gd name="T57" fmla="*/ 266 h 61"/>
                    <a:gd name="T58" fmla="*/ 40 w 66"/>
                    <a:gd name="T59" fmla="*/ 266 h 61"/>
                    <a:gd name="T60" fmla="*/ 53 w 66"/>
                    <a:gd name="T61" fmla="*/ 266 h 61"/>
                    <a:gd name="T62" fmla="*/ 70 w 66"/>
                    <a:gd name="T63" fmla="*/ 258 h 61"/>
                    <a:gd name="T64" fmla="*/ 70 w 66"/>
                    <a:gd name="T65" fmla="*/ 249 h 61"/>
                    <a:gd name="T66" fmla="*/ 82 w 66"/>
                    <a:gd name="T67" fmla="*/ 228 h 61"/>
                    <a:gd name="T68" fmla="*/ 82 w 66"/>
                    <a:gd name="T69" fmla="*/ 32 h 61"/>
                    <a:gd name="T70" fmla="*/ 70 w 66"/>
                    <a:gd name="T71" fmla="*/ 19 h 61"/>
                    <a:gd name="T72" fmla="*/ 53 w 66"/>
                    <a:gd name="T73" fmla="*/ 19 h 61"/>
                    <a:gd name="T74" fmla="*/ 40 w 66"/>
                    <a:gd name="T75" fmla="*/ 9 h 61"/>
                    <a:gd name="T76" fmla="*/ 29 w 66"/>
                    <a:gd name="T77" fmla="*/ 9 h 61"/>
                    <a:gd name="T78" fmla="*/ 12 w 66"/>
                    <a:gd name="T79" fmla="*/ 9 h 61"/>
                    <a:gd name="T80" fmla="*/ 0 w 66"/>
                    <a:gd name="T81" fmla="*/ 0 h 61"/>
                    <a:gd name="T82" fmla="*/ 0 w 66"/>
                    <a:gd name="T83" fmla="*/ 0 h 61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6"/>
                    <a:gd name="T127" fmla="*/ 0 h 61"/>
                    <a:gd name="T128" fmla="*/ 66 w 66"/>
                    <a:gd name="T129" fmla="*/ 61 h 61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6" h="61">
                      <a:moveTo>
                        <a:pt x="0" y="0"/>
                      </a:moveTo>
                      <a:lnTo>
                        <a:pt x="16" y="0"/>
                      </a:lnTo>
                      <a:lnTo>
                        <a:pt x="55" y="45"/>
                      </a:lnTo>
                      <a:lnTo>
                        <a:pt x="55" y="9"/>
                      </a:lnTo>
                      <a:lnTo>
                        <a:pt x="55" y="4"/>
                      </a:lnTo>
                      <a:lnTo>
                        <a:pt x="53" y="2"/>
                      </a:lnTo>
                      <a:lnTo>
                        <a:pt x="50" y="0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66" y="0"/>
                      </a:lnTo>
                      <a:lnTo>
                        <a:pt x="64" y="0"/>
                      </a:lnTo>
                      <a:lnTo>
                        <a:pt x="62" y="0"/>
                      </a:lnTo>
                      <a:lnTo>
                        <a:pt x="59" y="2"/>
                      </a:lnTo>
                      <a:lnTo>
                        <a:pt x="59" y="4"/>
                      </a:lnTo>
                      <a:lnTo>
                        <a:pt x="59" y="9"/>
                      </a:lnTo>
                      <a:lnTo>
                        <a:pt x="59" y="61"/>
                      </a:lnTo>
                      <a:lnTo>
                        <a:pt x="57" y="61"/>
                      </a:lnTo>
                      <a:lnTo>
                        <a:pt x="16" y="11"/>
                      </a:lnTo>
                      <a:lnTo>
                        <a:pt x="16" y="50"/>
                      </a:lnTo>
                      <a:lnTo>
                        <a:pt x="16" y="55"/>
                      </a:lnTo>
                      <a:lnTo>
                        <a:pt x="18" y="57"/>
                      </a:lnTo>
                      <a:lnTo>
                        <a:pt x="21" y="59"/>
                      </a:lnTo>
                      <a:lnTo>
                        <a:pt x="23" y="59"/>
                      </a:lnTo>
                      <a:lnTo>
                        <a:pt x="25" y="59"/>
                      </a:lnTo>
                      <a:lnTo>
                        <a:pt x="5" y="59"/>
                      </a:lnTo>
                      <a:lnTo>
                        <a:pt x="7" y="59"/>
                      </a:lnTo>
                      <a:lnTo>
                        <a:pt x="9" y="59"/>
                      </a:lnTo>
                      <a:lnTo>
                        <a:pt x="12" y="57"/>
                      </a:lnTo>
                      <a:lnTo>
                        <a:pt x="12" y="55"/>
                      </a:lnTo>
                      <a:lnTo>
                        <a:pt x="14" y="50"/>
                      </a:lnTo>
                      <a:lnTo>
                        <a:pt x="14" y="7"/>
                      </a:lnTo>
                      <a:lnTo>
                        <a:pt x="12" y="4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4" name="Freeform 136"/>
                <p:cNvSpPr>
                  <a:spLocks noEditPoints="1"/>
                </p:cNvSpPr>
                <p:nvPr/>
              </p:nvSpPr>
              <p:spPr bwMode="auto">
                <a:xfrm>
                  <a:off x="4524" y="2698"/>
                  <a:ext cx="60" cy="63"/>
                </a:xfrm>
                <a:custGeom>
                  <a:avLst/>
                  <a:gdLst>
                    <a:gd name="T0" fmla="*/ 128 w 38"/>
                    <a:gd name="T1" fmla="*/ 0 h 43"/>
                    <a:gd name="T2" fmla="*/ 155 w 38"/>
                    <a:gd name="T3" fmla="*/ 0 h 43"/>
                    <a:gd name="T4" fmla="*/ 182 w 38"/>
                    <a:gd name="T5" fmla="*/ 9 h 43"/>
                    <a:gd name="T6" fmla="*/ 212 w 38"/>
                    <a:gd name="T7" fmla="*/ 32 h 43"/>
                    <a:gd name="T8" fmla="*/ 237 w 38"/>
                    <a:gd name="T9" fmla="*/ 66 h 43"/>
                    <a:gd name="T10" fmla="*/ 237 w 38"/>
                    <a:gd name="T11" fmla="*/ 97 h 43"/>
                    <a:gd name="T12" fmla="*/ 237 w 38"/>
                    <a:gd name="T13" fmla="*/ 116 h 43"/>
                    <a:gd name="T14" fmla="*/ 224 w 38"/>
                    <a:gd name="T15" fmla="*/ 148 h 43"/>
                    <a:gd name="T16" fmla="*/ 212 w 38"/>
                    <a:gd name="T17" fmla="*/ 170 h 43"/>
                    <a:gd name="T18" fmla="*/ 182 w 38"/>
                    <a:gd name="T19" fmla="*/ 180 h 43"/>
                    <a:gd name="T20" fmla="*/ 155 w 38"/>
                    <a:gd name="T21" fmla="*/ 189 h 43"/>
                    <a:gd name="T22" fmla="*/ 109 w 38"/>
                    <a:gd name="T23" fmla="*/ 198 h 43"/>
                    <a:gd name="T24" fmla="*/ 82 w 38"/>
                    <a:gd name="T25" fmla="*/ 189 h 43"/>
                    <a:gd name="T26" fmla="*/ 55 w 38"/>
                    <a:gd name="T27" fmla="*/ 180 h 43"/>
                    <a:gd name="T28" fmla="*/ 22 w 38"/>
                    <a:gd name="T29" fmla="*/ 170 h 43"/>
                    <a:gd name="T30" fmla="*/ 0 w 38"/>
                    <a:gd name="T31" fmla="*/ 138 h 43"/>
                    <a:gd name="T32" fmla="*/ 0 w 38"/>
                    <a:gd name="T33" fmla="*/ 107 h 43"/>
                    <a:gd name="T34" fmla="*/ 0 w 38"/>
                    <a:gd name="T35" fmla="*/ 73 h 43"/>
                    <a:gd name="T36" fmla="*/ 13 w 38"/>
                    <a:gd name="T37" fmla="*/ 56 h 43"/>
                    <a:gd name="T38" fmla="*/ 43 w 38"/>
                    <a:gd name="T39" fmla="*/ 32 h 43"/>
                    <a:gd name="T40" fmla="*/ 55 w 38"/>
                    <a:gd name="T41" fmla="*/ 9 h 43"/>
                    <a:gd name="T42" fmla="*/ 82 w 38"/>
                    <a:gd name="T43" fmla="*/ 0 h 43"/>
                    <a:gd name="T44" fmla="*/ 128 w 38"/>
                    <a:gd name="T45" fmla="*/ 0 h 43"/>
                    <a:gd name="T46" fmla="*/ 109 w 38"/>
                    <a:gd name="T47" fmla="*/ 9 h 43"/>
                    <a:gd name="T48" fmla="*/ 98 w 38"/>
                    <a:gd name="T49" fmla="*/ 9 h 43"/>
                    <a:gd name="T50" fmla="*/ 82 w 38"/>
                    <a:gd name="T51" fmla="*/ 22 h 43"/>
                    <a:gd name="T52" fmla="*/ 68 w 38"/>
                    <a:gd name="T53" fmla="*/ 32 h 43"/>
                    <a:gd name="T54" fmla="*/ 55 w 38"/>
                    <a:gd name="T55" fmla="*/ 41 h 43"/>
                    <a:gd name="T56" fmla="*/ 43 w 38"/>
                    <a:gd name="T57" fmla="*/ 66 h 43"/>
                    <a:gd name="T58" fmla="*/ 43 w 38"/>
                    <a:gd name="T59" fmla="*/ 82 h 43"/>
                    <a:gd name="T60" fmla="*/ 55 w 38"/>
                    <a:gd name="T61" fmla="*/ 126 h 43"/>
                    <a:gd name="T62" fmla="*/ 68 w 38"/>
                    <a:gd name="T63" fmla="*/ 157 h 43"/>
                    <a:gd name="T64" fmla="*/ 98 w 38"/>
                    <a:gd name="T65" fmla="*/ 180 h 43"/>
                    <a:gd name="T66" fmla="*/ 128 w 38"/>
                    <a:gd name="T67" fmla="*/ 180 h 43"/>
                    <a:gd name="T68" fmla="*/ 155 w 38"/>
                    <a:gd name="T69" fmla="*/ 180 h 43"/>
                    <a:gd name="T70" fmla="*/ 169 w 38"/>
                    <a:gd name="T71" fmla="*/ 170 h 43"/>
                    <a:gd name="T72" fmla="*/ 182 w 38"/>
                    <a:gd name="T73" fmla="*/ 148 h 43"/>
                    <a:gd name="T74" fmla="*/ 202 w 38"/>
                    <a:gd name="T75" fmla="*/ 116 h 43"/>
                    <a:gd name="T76" fmla="*/ 182 w 38"/>
                    <a:gd name="T77" fmla="*/ 82 h 43"/>
                    <a:gd name="T78" fmla="*/ 182 w 38"/>
                    <a:gd name="T79" fmla="*/ 56 h 43"/>
                    <a:gd name="T80" fmla="*/ 169 w 38"/>
                    <a:gd name="T81" fmla="*/ 32 h 43"/>
                    <a:gd name="T82" fmla="*/ 142 w 38"/>
                    <a:gd name="T83" fmla="*/ 22 h 43"/>
                    <a:gd name="T84" fmla="*/ 109 w 38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8"/>
                    <a:gd name="T130" fmla="*/ 0 h 43"/>
                    <a:gd name="T131" fmla="*/ 38 w 38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8" h="43">
                      <a:moveTo>
                        <a:pt x="20" y="0"/>
                      </a:moveTo>
                      <a:lnTo>
                        <a:pt x="25" y="0"/>
                      </a:lnTo>
                      <a:lnTo>
                        <a:pt x="29" y="2"/>
                      </a:lnTo>
                      <a:lnTo>
                        <a:pt x="34" y="7"/>
                      </a:lnTo>
                      <a:lnTo>
                        <a:pt x="38" y="14"/>
                      </a:lnTo>
                      <a:lnTo>
                        <a:pt x="38" y="21"/>
                      </a:lnTo>
                      <a:lnTo>
                        <a:pt x="38" y="25"/>
                      </a:lnTo>
                      <a:lnTo>
                        <a:pt x="36" y="32"/>
                      </a:lnTo>
                      <a:lnTo>
                        <a:pt x="34" y="37"/>
                      </a:lnTo>
                      <a:lnTo>
                        <a:pt x="29" y="39"/>
                      </a:lnTo>
                      <a:lnTo>
                        <a:pt x="25" y="41"/>
                      </a:lnTo>
                      <a:lnTo>
                        <a:pt x="18" y="43"/>
                      </a:lnTo>
                      <a:lnTo>
                        <a:pt x="13" y="41"/>
                      </a:lnTo>
                      <a:lnTo>
                        <a:pt x="9" y="39"/>
                      </a:lnTo>
                      <a:lnTo>
                        <a:pt x="4" y="37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2"/>
                      </a:lnTo>
                      <a:lnTo>
                        <a:pt x="7" y="7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20" y="0"/>
                      </a:lnTo>
                      <a:close/>
                      <a:moveTo>
                        <a:pt x="18" y="2"/>
                      </a:moveTo>
                      <a:lnTo>
                        <a:pt x="16" y="2"/>
                      </a:lnTo>
                      <a:lnTo>
                        <a:pt x="13" y="5"/>
                      </a:lnTo>
                      <a:lnTo>
                        <a:pt x="11" y="7"/>
                      </a:lnTo>
                      <a:lnTo>
                        <a:pt x="9" y="9"/>
                      </a:lnTo>
                      <a:lnTo>
                        <a:pt x="7" y="14"/>
                      </a:lnTo>
                      <a:lnTo>
                        <a:pt x="7" y="18"/>
                      </a:lnTo>
                      <a:lnTo>
                        <a:pt x="9" y="27"/>
                      </a:lnTo>
                      <a:lnTo>
                        <a:pt x="11" y="34"/>
                      </a:lnTo>
                      <a:lnTo>
                        <a:pt x="16" y="39"/>
                      </a:lnTo>
                      <a:lnTo>
                        <a:pt x="20" y="39"/>
                      </a:lnTo>
                      <a:lnTo>
                        <a:pt x="25" y="39"/>
                      </a:lnTo>
                      <a:lnTo>
                        <a:pt x="27" y="37"/>
                      </a:lnTo>
                      <a:lnTo>
                        <a:pt x="29" y="32"/>
                      </a:lnTo>
                      <a:lnTo>
                        <a:pt x="32" y="25"/>
                      </a:lnTo>
                      <a:lnTo>
                        <a:pt x="29" y="18"/>
                      </a:lnTo>
                      <a:lnTo>
                        <a:pt x="29" y="12"/>
                      </a:lnTo>
                      <a:lnTo>
                        <a:pt x="27" y="7"/>
                      </a:lnTo>
                      <a:lnTo>
                        <a:pt x="23" y="5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5" name="Freeform 137"/>
                <p:cNvSpPr>
                  <a:spLocks/>
                </p:cNvSpPr>
                <p:nvPr/>
              </p:nvSpPr>
              <p:spPr bwMode="auto">
                <a:xfrm>
                  <a:off x="4591" y="2698"/>
                  <a:ext cx="68" cy="63"/>
                </a:xfrm>
                <a:custGeom>
                  <a:avLst/>
                  <a:gdLst>
                    <a:gd name="T0" fmla="*/ 245 w 43"/>
                    <a:gd name="T1" fmla="*/ 0 h 43"/>
                    <a:gd name="T2" fmla="*/ 245 w 43"/>
                    <a:gd name="T3" fmla="*/ 116 h 43"/>
                    <a:gd name="T4" fmla="*/ 245 w 43"/>
                    <a:gd name="T5" fmla="*/ 148 h 43"/>
                    <a:gd name="T6" fmla="*/ 245 w 43"/>
                    <a:gd name="T7" fmla="*/ 157 h 43"/>
                    <a:gd name="T8" fmla="*/ 245 w 43"/>
                    <a:gd name="T9" fmla="*/ 170 h 43"/>
                    <a:gd name="T10" fmla="*/ 245 w 43"/>
                    <a:gd name="T11" fmla="*/ 170 h 43"/>
                    <a:gd name="T12" fmla="*/ 258 w 43"/>
                    <a:gd name="T13" fmla="*/ 170 h 43"/>
                    <a:gd name="T14" fmla="*/ 258 w 43"/>
                    <a:gd name="T15" fmla="*/ 180 h 43"/>
                    <a:gd name="T16" fmla="*/ 258 w 43"/>
                    <a:gd name="T17" fmla="*/ 170 h 43"/>
                    <a:gd name="T18" fmla="*/ 270 w 43"/>
                    <a:gd name="T19" fmla="*/ 170 h 43"/>
                    <a:gd name="T20" fmla="*/ 270 w 43"/>
                    <a:gd name="T21" fmla="*/ 180 h 43"/>
                    <a:gd name="T22" fmla="*/ 202 w 43"/>
                    <a:gd name="T23" fmla="*/ 198 h 43"/>
                    <a:gd name="T24" fmla="*/ 185 w 43"/>
                    <a:gd name="T25" fmla="*/ 198 h 43"/>
                    <a:gd name="T26" fmla="*/ 185 w 43"/>
                    <a:gd name="T27" fmla="*/ 157 h 43"/>
                    <a:gd name="T28" fmla="*/ 158 w 43"/>
                    <a:gd name="T29" fmla="*/ 180 h 43"/>
                    <a:gd name="T30" fmla="*/ 142 w 43"/>
                    <a:gd name="T31" fmla="*/ 189 h 43"/>
                    <a:gd name="T32" fmla="*/ 130 w 43"/>
                    <a:gd name="T33" fmla="*/ 198 h 43"/>
                    <a:gd name="T34" fmla="*/ 100 w 43"/>
                    <a:gd name="T35" fmla="*/ 198 h 43"/>
                    <a:gd name="T36" fmla="*/ 87 w 43"/>
                    <a:gd name="T37" fmla="*/ 198 h 43"/>
                    <a:gd name="T38" fmla="*/ 68 w 43"/>
                    <a:gd name="T39" fmla="*/ 189 h 43"/>
                    <a:gd name="T40" fmla="*/ 55 w 43"/>
                    <a:gd name="T41" fmla="*/ 180 h 43"/>
                    <a:gd name="T42" fmla="*/ 43 w 43"/>
                    <a:gd name="T43" fmla="*/ 170 h 43"/>
                    <a:gd name="T44" fmla="*/ 43 w 43"/>
                    <a:gd name="T45" fmla="*/ 148 h 43"/>
                    <a:gd name="T46" fmla="*/ 43 w 43"/>
                    <a:gd name="T47" fmla="*/ 126 h 43"/>
                    <a:gd name="T48" fmla="*/ 43 w 43"/>
                    <a:gd name="T49" fmla="*/ 41 h 43"/>
                    <a:gd name="T50" fmla="*/ 43 w 43"/>
                    <a:gd name="T51" fmla="*/ 32 h 43"/>
                    <a:gd name="T52" fmla="*/ 33 w 43"/>
                    <a:gd name="T53" fmla="*/ 22 h 43"/>
                    <a:gd name="T54" fmla="*/ 33 w 43"/>
                    <a:gd name="T55" fmla="*/ 9 h 43"/>
                    <a:gd name="T56" fmla="*/ 33 w 43"/>
                    <a:gd name="T57" fmla="*/ 9 h 43"/>
                    <a:gd name="T58" fmla="*/ 13 w 43"/>
                    <a:gd name="T59" fmla="*/ 9 h 43"/>
                    <a:gd name="T60" fmla="*/ 0 w 43"/>
                    <a:gd name="T61" fmla="*/ 9 h 43"/>
                    <a:gd name="T62" fmla="*/ 0 w 43"/>
                    <a:gd name="T63" fmla="*/ 0 h 43"/>
                    <a:gd name="T64" fmla="*/ 87 w 43"/>
                    <a:gd name="T65" fmla="*/ 0 h 43"/>
                    <a:gd name="T66" fmla="*/ 87 w 43"/>
                    <a:gd name="T67" fmla="*/ 126 h 43"/>
                    <a:gd name="T68" fmla="*/ 87 w 43"/>
                    <a:gd name="T69" fmla="*/ 148 h 43"/>
                    <a:gd name="T70" fmla="*/ 100 w 43"/>
                    <a:gd name="T71" fmla="*/ 157 h 43"/>
                    <a:gd name="T72" fmla="*/ 111 w 43"/>
                    <a:gd name="T73" fmla="*/ 170 h 43"/>
                    <a:gd name="T74" fmla="*/ 130 w 43"/>
                    <a:gd name="T75" fmla="*/ 170 h 43"/>
                    <a:gd name="T76" fmla="*/ 142 w 43"/>
                    <a:gd name="T77" fmla="*/ 170 h 43"/>
                    <a:gd name="T78" fmla="*/ 158 w 43"/>
                    <a:gd name="T79" fmla="*/ 170 h 43"/>
                    <a:gd name="T80" fmla="*/ 171 w 43"/>
                    <a:gd name="T81" fmla="*/ 157 h 43"/>
                    <a:gd name="T82" fmla="*/ 185 w 43"/>
                    <a:gd name="T83" fmla="*/ 148 h 43"/>
                    <a:gd name="T84" fmla="*/ 185 w 43"/>
                    <a:gd name="T85" fmla="*/ 41 h 43"/>
                    <a:gd name="T86" fmla="*/ 185 w 43"/>
                    <a:gd name="T87" fmla="*/ 22 h 43"/>
                    <a:gd name="T88" fmla="*/ 185 w 43"/>
                    <a:gd name="T89" fmla="*/ 9 h 43"/>
                    <a:gd name="T90" fmla="*/ 171 w 43"/>
                    <a:gd name="T91" fmla="*/ 9 h 43"/>
                    <a:gd name="T92" fmla="*/ 158 w 43"/>
                    <a:gd name="T93" fmla="*/ 9 h 43"/>
                    <a:gd name="T94" fmla="*/ 158 w 43"/>
                    <a:gd name="T95" fmla="*/ 0 h 43"/>
                    <a:gd name="T96" fmla="*/ 245 w 43"/>
                    <a:gd name="T97" fmla="*/ 0 h 4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3"/>
                    <a:gd name="T148" fmla="*/ 0 h 43"/>
                    <a:gd name="T149" fmla="*/ 43 w 43"/>
                    <a:gd name="T150" fmla="*/ 43 h 4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3" h="43">
                      <a:moveTo>
                        <a:pt x="39" y="0"/>
                      </a:moveTo>
                      <a:lnTo>
                        <a:pt x="39" y="25"/>
                      </a:lnTo>
                      <a:lnTo>
                        <a:pt x="39" y="32"/>
                      </a:lnTo>
                      <a:lnTo>
                        <a:pt x="39" y="34"/>
                      </a:lnTo>
                      <a:lnTo>
                        <a:pt x="39" y="37"/>
                      </a:lnTo>
                      <a:lnTo>
                        <a:pt x="41" y="37"/>
                      </a:lnTo>
                      <a:lnTo>
                        <a:pt x="41" y="39"/>
                      </a:lnTo>
                      <a:lnTo>
                        <a:pt x="41" y="37"/>
                      </a:lnTo>
                      <a:lnTo>
                        <a:pt x="43" y="37"/>
                      </a:lnTo>
                      <a:lnTo>
                        <a:pt x="43" y="39"/>
                      </a:lnTo>
                      <a:lnTo>
                        <a:pt x="32" y="43"/>
                      </a:lnTo>
                      <a:lnTo>
                        <a:pt x="30" y="43"/>
                      </a:lnTo>
                      <a:lnTo>
                        <a:pt x="30" y="34"/>
                      </a:lnTo>
                      <a:lnTo>
                        <a:pt x="25" y="39"/>
                      </a:lnTo>
                      <a:lnTo>
                        <a:pt x="23" y="41"/>
                      </a:lnTo>
                      <a:lnTo>
                        <a:pt x="21" y="43"/>
                      </a:lnTo>
                      <a:lnTo>
                        <a:pt x="16" y="43"/>
                      </a:lnTo>
                      <a:lnTo>
                        <a:pt x="14" y="43"/>
                      </a:lnTo>
                      <a:lnTo>
                        <a:pt x="11" y="41"/>
                      </a:lnTo>
                      <a:lnTo>
                        <a:pt x="9" y="39"/>
                      </a:lnTo>
                      <a:lnTo>
                        <a:pt x="7" y="37"/>
                      </a:lnTo>
                      <a:lnTo>
                        <a:pt x="7" y="32"/>
                      </a:lnTo>
                      <a:lnTo>
                        <a:pt x="7" y="27"/>
                      </a:lnTo>
                      <a:lnTo>
                        <a:pt x="7" y="9"/>
                      </a:lnTo>
                      <a:lnTo>
                        <a:pt x="7" y="7"/>
                      </a:lnTo>
                      <a:lnTo>
                        <a:pt x="5" y="5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27"/>
                      </a:lnTo>
                      <a:lnTo>
                        <a:pt x="14" y="32"/>
                      </a:lnTo>
                      <a:lnTo>
                        <a:pt x="16" y="34"/>
                      </a:lnTo>
                      <a:lnTo>
                        <a:pt x="18" y="37"/>
                      </a:lnTo>
                      <a:lnTo>
                        <a:pt x="21" y="37"/>
                      </a:lnTo>
                      <a:lnTo>
                        <a:pt x="23" y="37"/>
                      </a:lnTo>
                      <a:lnTo>
                        <a:pt x="25" y="37"/>
                      </a:lnTo>
                      <a:lnTo>
                        <a:pt x="27" y="34"/>
                      </a:lnTo>
                      <a:lnTo>
                        <a:pt x="30" y="32"/>
                      </a:lnTo>
                      <a:lnTo>
                        <a:pt x="30" y="9"/>
                      </a:lnTo>
                      <a:lnTo>
                        <a:pt x="30" y="5"/>
                      </a:lnTo>
                      <a:lnTo>
                        <a:pt x="30" y="2"/>
                      </a:lnTo>
                      <a:lnTo>
                        <a:pt x="27" y="2"/>
                      </a:lnTo>
                      <a:lnTo>
                        <a:pt x="25" y="2"/>
                      </a:lnTo>
                      <a:lnTo>
                        <a:pt x="25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6" name="Freeform 138"/>
                <p:cNvSpPr>
                  <a:spLocks/>
                </p:cNvSpPr>
                <p:nvPr/>
              </p:nvSpPr>
              <p:spPr bwMode="auto">
                <a:xfrm>
                  <a:off x="4664" y="2698"/>
                  <a:ext cx="67" cy="61"/>
                </a:xfrm>
                <a:custGeom>
                  <a:avLst/>
                  <a:gdLst>
                    <a:gd name="T0" fmla="*/ 75 w 43"/>
                    <a:gd name="T1" fmla="*/ 42 h 41"/>
                    <a:gd name="T2" fmla="*/ 108 w 43"/>
                    <a:gd name="T3" fmla="*/ 22 h 41"/>
                    <a:gd name="T4" fmla="*/ 129 w 43"/>
                    <a:gd name="T5" fmla="*/ 0 h 41"/>
                    <a:gd name="T6" fmla="*/ 157 w 43"/>
                    <a:gd name="T7" fmla="*/ 0 h 41"/>
                    <a:gd name="T8" fmla="*/ 170 w 43"/>
                    <a:gd name="T9" fmla="*/ 0 h 41"/>
                    <a:gd name="T10" fmla="*/ 201 w 43"/>
                    <a:gd name="T11" fmla="*/ 9 h 41"/>
                    <a:gd name="T12" fmla="*/ 212 w 43"/>
                    <a:gd name="T13" fmla="*/ 22 h 41"/>
                    <a:gd name="T14" fmla="*/ 212 w 43"/>
                    <a:gd name="T15" fmla="*/ 33 h 41"/>
                    <a:gd name="T16" fmla="*/ 223 w 43"/>
                    <a:gd name="T17" fmla="*/ 60 h 41"/>
                    <a:gd name="T18" fmla="*/ 223 w 43"/>
                    <a:gd name="T19" fmla="*/ 80 h 41"/>
                    <a:gd name="T20" fmla="*/ 223 w 43"/>
                    <a:gd name="T21" fmla="*/ 158 h 41"/>
                    <a:gd name="T22" fmla="*/ 223 w 43"/>
                    <a:gd name="T23" fmla="*/ 182 h 41"/>
                    <a:gd name="T24" fmla="*/ 223 w 43"/>
                    <a:gd name="T25" fmla="*/ 190 h 41"/>
                    <a:gd name="T26" fmla="*/ 223 w 43"/>
                    <a:gd name="T27" fmla="*/ 190 h 41"/>
                    <a:gd name="T28" fmla="*/ 243 w 43"/>
                    <a:gd name="T29" fmla="*/ 201 h 41"/>
                    <a:gd name="T30" fmla="*/ 243 w 43"/>
                    <a:gd name="T31" fmla="*/ 201 h 41"/>
                    <a:gd name="T32" fmla="*/ 252 w 43"/>
                    <a:gd name="T33" fmla="*/ 201 h 41"/>
                    <a:gd name="T34" fmla="*/ 252 w 43"/>
                    <a:gd name="T35" fmla="*/ 201 h 41"/>
                    <a:gd name="T36" fmla="*/ 148 w 43"/>
                    <a:gd name="T37" fmla="*/ 201 h 41"/>
                    <a:gd name="T38" fmla="*/ 148 w 43"/>
                    <a:gd name="T39" fmla="*/ 201 h 41"/>
                    <a:gd name="T40" fmla="*/ 148 w 43"/>
                    <a:gd name="T41" fmla="*/ 201 h 41"/>
                    <a:gd name="T42" fmla="*/ 157 w 43"/>
                    <a:gd name="T43" fmla="*/ 201 h 41"/>
                    <a:gd name="T44" fmla="*/ 170 w 43"/>
                    <a:gd name="T45" fmla="*/ 190 h 41"/>
                    <a:gd name="T46" fmla="*/ 170 w 43"/>
                    <a:gd name="T47" fmla="*/ 190 h 41"/>
                    <a:gd name="T48" fmla="*/ 170 w 43"/>
                    <a:gd name="T49" fmla="*/ 182 h 41"/>
                    <a:gd name="T50" fmla="*/ 170 w 43"/>
                    <a:gd name="T51" fmla="*/ 182 h 41"/>
                    <a:gd name="T52" fmla="*/ 170 w 43"/>
                    <a:gd name="T53" fmla="*/ 158 h 41"/>
                    <a:gd name="T54" fmla="*/ 170 w 43"/>
                    <a:gd name="T55" fmla="*/ 80 h 41"/>
                    <a:gd name="T56" fmla="*/ 170 w 43"/>
                    <a:gd name="T57" fmla="*/ 60 h 41"/>
                    <a:gd name="T58" fmla="*/ 170 w 43"/>
                    <a:gd name="T59" fmla="*/ 42 h 41"/>
                    <a:gd name="T60" fmla="*/ 157 w 43"/>
                    <a:gd name="T61" fmla="*/ 33 h 41"/>
                    <a:gd name="T62" fmla="*/ 148 w 43"/>
                    <a:gd name="T63" fmla="*/ 22 h 41"/>
                    <a:gd name="T64" fmla="*/ 108 w 43"/>
                    <a:gd name="T65" fmla="*/ 33 h 41"/>
                    <a:gd name="T66" fmla="*/ 75 w 43"/>
                    <a:gd name="T67" fmla="*/ 60 h 41"/>
                    <a:gd name="T68" fmla="*/ 75 w 43"/>
                    <a:gd name="T69" fmla="*/ 158 h 41"/>
                    <a:gd name="T70" fmla="*/ 75 w 43"/>
                    <a:gd name="T71" fmla="*/ 182 h 41"/>
                    <a:gd name="T72" fmla="*/ 75 w 43"/>
                    <a:gd name="T73" fmla="*/ 190 h 41"/>
                    <a:gd name="T74" fmla="*/ 75 w 43"/>
                    <a:gd name="T75" fmla="*/ 190 h 41"/>
                    <a:gd name="T76" fmla="*/ 95 w 43"/>
                    <a:gd name="T77" fmla="*/ 201 h 41"/>
                    <a:gd name="T78" fmla="*/ 95 w 43"/>
                    <a:gd name="T79" fmla="*/ 201 h 41"/>
                    <a:gd name="T80" fmla="*/ 108 w 43"/>
                    <a:gd name="T81" fmla="*/ 201 h 41"/>
                    <a:gd name="T82" fmla="*/ 108 w 43"/>
                    <a:gd name="T83" fmla="*/ 201 h 41"/>
                    <a:gd name="T84" fmla="*/ 0 w 43"/>
                    <a:gd name="T85" fmla="*/ 201 h 41"/>
                    <a:gd name="T86" fmla="*/ 0 w 43"/>
                    <a:gd name="T87" fmla="*/ 201 h 41"/>
                    <a:gd name="T88" fmla="*/ 0 w 43"/>
                    <a:gd name="T89" fmla="*/ 201 h 41"/>
                    <a:gd name="T90" fmla="*/ 22 w 43"/>
                    <a:gd name="T91" fmla="*/ 201 h 41"/>
                    <a:gd name="T92" fmla="*/ 22 w 43"/>
                    <a:gd name="T93" fmla="*/ 190 h 41"/>
                    <a:gd name="T94" fmla="*/ 34 w 43"/>
                    <a:gd name="T95" fmla="*/ 182 h 41"/>
                    <a:gd name="T96" fmla="*/ 34 w 43"/>
                    <a:gd name="T97" fmla="*/ 158 h 41"/>
                    <a:gd name="T98" fmla="*/ 34 w 43"/>
                    <a:gd name="T99" fmla="*/ 80 h 41"/>
                    <a:gd name="T100" fmla="*/ 34 w 43"/>
                    <a:gd name="T101" fmla="*/ 60 h 41"/>
                    <a:gd name="T102" fmla="*/ 34 w 43"/>
                    <a:gd name="T103" fmla="*/ 33 h 41"/>
                    <a:gd name="T104" fmla="*/ 22 w 43"/>
                    <a:gd name="T105" fmla="*/ 33 h 41"/>
                    <a:gd name="T106" fmla="*/ 22 w 43"/>
                    <a:gd name="T107" fmla="*/ 22 h 41"/>
                    <a:gd name="T108" fmla="*/ 22 w 43"/>
                    <a:gd name="T109" fmla="*/ 22 h 41"/>
                    <a:gd name="T110" fmla="*/ 12 w 43"/>
                    <a:gd name="T111" fmla="*/ 22 h 41"/>
                    <a:gd name="T112" fmla="*/ 12 w 43"/>
                    <a:gd name="T113" fmla="*/ 22 h 41"/>
                    <a:gd name="T114" fmla="*/ 0 w 43"/>
                    <a:gd name="T115" fmla="*/ 22 h 41"/>
                    <a:gd name="T116" fmla="*/ 0 w 43"/>
                    <a:gd name="T117" fmla="*/ 22 h 41"/>
                    <a:gd name="T118" fmla="*/ 64 w 43"/>
                    <a:gd name="T119" fmla="*/ 0 h 41"/>
                    <a:gd name="T120" fmla="*/ 75 w 43"/>
                    <a:gd name="T121" fmla="*/ 0 h 41"/>
                    <a:gd name="T122" fmla="*/ 75 w 43"/>
                    <a:gd name="T123" fmla="*/ 42 h 4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43"/>
                    <a:gd name="T187" fmla="*/ 0 h 41"/>
                    <a:gd name="T188" fmla="*/ 43 w 43"/>
                    <a:gd name="T189" fmla="*/ 41 h 4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43" h="41">
                      <a:moveTo>
                        <a:pt x="13" y="9"/>
                      </a:moveTo>
                      <a:lnTo>
                        <a:pt x="18" y="5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4" y="2"/>
                      </a:lnTo>
                      <a:lnTo>
                        <a:pt x="36" y="5"/>
                      </a:lnTo>
                      <a:lnTo>
                        <a:pt x="36" y="7"/>
                      </a:lnTo>
                      <a:lnTo>
                        <a:pt x="38" y="12"/>
                      </a:lnTo>
                      <a:lnTo>
                        <a:pt x="38" y="16"/>
                      </a:lnTo>
                      <a:lnTo>
                        <a:pt x="38" y="32"/>
                      </a:lnTo>
                      <a:lnTo>
                        <a:pt x="38" y="37"/>
                      </a:lnTo>
                      <a:lnTo>
                        <a:pt x="38" y="39"/>
                      </a:lnTo>
                      <a:lnTo>
                        <a:pt x="41" y="41"/>
                      </a:lnTo>
                      <a:lnTo>
                        <a:pt x="43" y="41"/>
                      </a:lnTo>
                      <a:lnTo>
                        <a:pt x="25" y="41"/>
                      </a:lnTo>
                      <a:lnTo>
                        <a:pt x="27" y="41"/>
                      </a:lnTo>
                      <a:lnTo>
                        <a:pt x="29" y="39"/>
                      </a:lnTo>
                      <a:lnTo>
                        <a:pt x="29" y="37"/>
                      </a:lnTo>
                      <a:lnTo>
                        <a:pt x="29" y="32"/>
                      </a:lnTo>
                      <a:lnTo>
                        <a:pt x="29" y="16"/>
                      </a:lnTo>
                      <a:lnTo>
                        <a:pt x="29" y="12"/>
                      </a:lnTo>
                      <a:lnTo>
                        <a:pt x="29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18" y="7"/>
                      </a:lnTo>
                      <a:lnTo>
                        <a:pt x="13" y="12"/>
                      </a:lnTo>
                      <a:lnTo>
                        <a:pt x="13" y="32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6" y="41"/>
                      </a:lnTo>
                      <a:lnTo>
                        <a:pt x="18" y="41"/>
                      </a:lnTo>
                      <a:lnTo>
                        <a:pt x="0" y="41"/>
                      </a:lnTo>
                      <a:lnTo>
                        <a:pt x="4" y="41"/>
                      </a:lnTo>
                      <a:lnTo>
                        <a:pt x="4" y="39"/>
                      </a:lnTo>
                      <a:lnTo>
                        <a:pt x="6" y="37"/>
                      </a:lnTo>
                      <a:lnTo>
                        <a:pt x="6" y="32"/>
                      </a:lnTo>
                      <a:lnTo>
                        <a:pt x="6" y="16"/>
                      </a:lnTo>
                      <a:lnTo>
                        <a:pt x="6" y="12"/>
                      </a:lnTo>
                      <a:lnTo>
                        <a:pt x="6" y="7"/>
                      </a:lnTo>
                      <a:lnTo>
                        <a:pt x="4" y="7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7" name="Freeform 139"/>
                <p:cNvSpPr>
                  <a:spLocks noEditPoints="1"/>
                </p:cNvSpPr>
                <p:nvPr/>
              </p:nvSpPr>
              <p:spPr bwMode="auto">
                <a:xfrm>
                  <a:off x="2049" y="2994"/>
                  <a:ext cx="86" cy="87"/>
                </a:xfrm>
                <a:custGeom>
                  <a:avLst/>
                  <a:gdLst>
                    <a:gd name="T0" fmla="*/ 277 w 55"/>
                    <a:gd name="T1" fmla="*/ 147 h 59"/>
                    <a:gd name="T2" fmla="*/ 317 w 55"/>
                    <a:gd name="T3" fmla="*/ 180 h 59"/>
                    <a:gd name="T4" fmla="*/ 317 w 55"/>
                    <a:gd name="T5" fmla="*/ 221 h 59"/>
                    <a:gd name="T6" fmla="*/ 286 w 55"/>
                    <a:gd name="T7" fmla="*/ 257 h 59"/>
                    <a:gd name="T8" fmla="*/ 222 w 55"/>
                    <a:gd name="T9" fmla="*/ 279 h 59"/>
                    <a:gd name="T10" fmla="*/ 0 w 55"/>
                    <a:gd name="T11" fmla="*/ 279 h 59"/>
                    <a:gd name="T12" fmla="*/ 20 w 55"/>
                    <a:gd name="T13" fmla="*/ 279 h 59"/>
                    <a:gd name="T14" fmla="*/ 42 w 55"/>
                    <a:gd name="T15" fmla="*/ 270 h 59"/>
                    <a:gd name="T16" fmla="*/ 53 w 55"/>
                    <a:gd name="T17" fmla="*/ 237 h 59"/>
                    <a:gd name="T18" fmla="*/ 53 w 55"/>
                    <a:gd name="T19" fmla="*/ 19 h 59"/>
                    <a:gd name="T20" fmla="*/ 31 w 55"/>
                    <a:gd name="T21" fmla="*/ 0 h 59"/>
                    <a:gd name="T22" fmla="*/ 0 w 55"/>
                    <a:gd name="T23" fmla="*/ 0 h 59"/>
                    <a:gd name="T24" fmla="*/ 149 w 55"/>
                    <a:gd name="T25" fmla="*/ 0 h 59"/>
                    <a:gd name="T26" fmla="*/ 233 w 55"/>
                    <a:gd name="T27" fmla="*/ 0 h 59"/>
                    <a:gd name="T28" fmla="*/ 286 w 55"/>
                    <a:gd name="T29" fmla="*/ 28 h 59"/>
                    <a:gd name="T30" fmla="*/ 317 w 55"/>
                    <a:gd name="T31" fmla="*/ 77 h 59"/>
                    <a:gd name="T32" fmla="*/ 286 w 55"/>
                    <a:gd name="T33" fmla="*/ 102 h 59"/>
                    <a:gd name="T34" fmla="*/ 244 w 55"/>
                    <a:gd name="T35" fmla="*/ 137 h 59"/>
                    <a:gd name="T36" fmla="*/ 114 w 55"/>
                    <a:gd name="T37" fmla="*/ 128 h 59"/>
                    <a:gd name="T38" fmla="*/ 138 w 55"/>
                    <a:gd name="T39" fmla="*/ 128 h 59"/>
                    <a:gd name="T40" fmla="*/ 191 w 55"/>
                    <a:gd name="T41" fmla="*/ 128 h 59"/>
                    <a:gd name="T42" fmla="*/ 233 w 55"/>
                    <a:gd name="T43" fmla="*/ 119 h 59"/>
                    <a:gd name="T44" fmla="*/ 244 w 55"/>
                    <a:gd name="T45" fmla="*/ 87 h 59"/>
                    <a:gd name="T46" fmla="*/ 233 w 55"/>
                    <a:gd name="T47" fmla="*/ 41 h 59"/>
                    <a:gd name="T48" fmla="*/ 191 w 55"/>
                    <a:gd name="T49" fmla="*/ 9 h 59"/>
                    <a:gd name="T50" fmla="*/ 127 w 55"/>
                    <a:gd name="T51" fmla="*/ 9 h 59"/>
                    <a:gd name="T52" fmla="*/ 114 w 55"/>
                    <a:gd name="T53" fmla="*/ 128 h 59"/>
                    <a:gd name="T54" fmla="*/ 138 w 55"/>
                    <a:gd name="T55" fmla="*/ 270 h 59"/>
                    <a:gd name="T56" fmla="*/ 203 w 55"/>
                    <a:gd name="T57" fmla="*/ 270 h 59"/>
                    <a:gd name="T58" fmla="*/ 264 w 55"/>
                    <a:gd name="T59" fmla="*/ 237 h 59"/>
                    <a:gd name="T60" fmla="*/ 264 w 55"/>
                    <a:gd name="T61" fmla="*/ 192 h 59"/>
                    <a:gd name="T62" fmla="*/ 233 w 55"/>
                    <a:gd name="T63" fmla="*/ 161 h 59"/>
                    <a:gd name="T64" fmla="*/ 191 w 55"/>
                    <a:gd name="T65" fmla="*/ 147 h 59"/>
                    <a:gd name="T66" fmla="*/ 138 w 55"/>
                    <a:gd name="T67" fmla="*/ 137 h 59"/>
                    <a:gd name="T68" fmla="*/ 114 w 55"/>
                    <a:gd name="T69" fmla="*/ 137 h 59"/>
                    <a:gd name="T70" fmla="*/ 114 w 55"/>
                    <a:gd name="T71" fmla="*/ 270 h 5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5"/>
                    <a:gd name="T109" fmla="*/ 0 h 59"/>
                    <a:gd name="T110" fmla="*/ 55 w 55"/>
                    <a:gd name="T111" fmla="*/ 59 h 5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5" h="59">
                      <a:moveTo>
                        <a:pt x="41" y="29"/>
                      </a:moveTo>
                      <a:lnTo>
                        <a:pt x="46" y="31"/>
                      </a:lnTo>
                      <a:lnTo>
                        <a:pt x="50" y="34"/>
                      </a:lnTo>
                      <a:lnTo>
                        <a:pt x="53" y="38"/>
                      </a:lnTo>
                      <a:lnTo>
                        <a:pt x="55" y="43"/>
                      </a:lnTo>
                      <a:lnTo>
                        <a:pt x="53" y="47"/>
                      </a:lnTo>
                      <a:lnTo>
                        <a:pt x="53" y="52"/>
                      </a:lnTo>
                      <a:lnTo>
                        <a:pt x="48" y="54"/>
                      </a:lnTo>
                      <a:lnTo>
                        <a:pt x="44" y="57"/>
                      </a:lnTo>
                      <a:lnTo>
                        <a:pt x="37" y="59"/>
                      </a:lnTo>
                      <a:lnTo>
                        <a:pt x="28" y="59"/>
                      </a:lnTo>
                      <a:lnTo>
                        <a:pt x="0" y="59"/>
                      </a:lnTo>
                      <a:lnTo>
                        <a:pt x="3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9" y="54"/>
                      </a:lnTo>
                      <a:lnTo>
                        <a:pt x="9" y="50"/>
                      </a:lnTo>
                      <a:lnTo>
                        <a:pt x="9" y="9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32" y="0"/>
                      </a:lnTo>
                      <a:lnTo>
                        <a:pt x="39" y="0"/>
                      </a:lnTo>
                      <a:lnTo>
                        <a:pt x="44" y="2"/>
                      </a:lnTo>
                      <a:lnTo>
                        <a:pt x="48" y="6"/>
                      </a:lnTo>
                      <a:lnTo>
                        <a:pt x="50" y="11"/>
                      </a:lnTo>
                      <a:lnTo>
                        <a:pt x="53" y="16"/>
                      </a:lnTo>
                      <a:lnTo>
                        <a:pt x="50" y="20"/>
                      </a:lnTo>
                      <a:lnTo>
                        <a:pt x="48" y="22"/>
                      </a:lnTo>
                      <a:lnTo>
                        <a:pt x="46" y="27"/>
                      </a:lnTo>
                      <a:lnTo>
                        <a:pt x="41" y="29"/>
                      </a:lnTo>
                      <a:close/>
                      <a:moveTo>
                        <a:pt x="19" y="27"/>
                      </a:moveTo>
                      <a:lnTo>
                        <a:pt x="19" y="27"/>
                      </a:lnTo>
                      <a:lnTo>
                        <a:pt x="21" y="27"/>
                      </a:lnTo>
                      <a:lnTo>
                        <a:pt x="23" y="27"/>
                      </a:lnTo>
                      <a:lnTo>
                        <a:pt x="25" y="27"/>
                      </a:lnTo>
                      <a:lnTo>
                        <a:pt x="32" y="27"/>
                      </a:lnTo>
                      <a:lnTo>
                        <a:pt x="34" y="27"/>
                      </a:lnTo>
                      <a:lnTo>
                        <a:pt x="39" y="25"/>
                      </a:lnTo>
                      <a:lnTo>
                        <a:pt x="39" y="22"/>
                      </a:lnTo>
                      <a:lnTo>
                        <a:pt x="41" y="18"/>
                      </a:lnTo>
                      <a:lnTo>
                        <a:pt x="41" y="16"/>
                      </a:lnTo>
                      <a:lnTo>
                        <a:pt x="39" y="9"/>
                      </a:lnTo>
                      <a:lnTo>
                        <a:pt x="37" y="6"/>
                      </a:lnTo>
                      <a:lnTo>
                        <a:pt x="32" y="2"/>
                      </a:lnTo>
                      <a:lnTo>
                        <a:pt x="25" y="2"/>
                      </a:lnTo>
                      <a:lnTo>
                        <a:pt x="21" y="2"/>
                      </a:lnTo>
                      <a:lnTo>
                        <a:pt x="19" y="2"/>
                      </a:lnTo>
                      <a:lnTo>
                        <a:pt x="19" y="27"/>
                      </a:lnTo>
                      <a:close/>
                      <a:moveTo>
                        <a:pt x="19" y="57"/>
                      </a:moveTo>
                      <a:lnTo>
                        <a:pt x="23" y="57"/>
                      </a:lnTo>
                      <a:lnTo>
                        <a:pt x="28" y="57"/>
                      </a:lnTo>
                      <a:lnTo>
                        <a:pt x="34" y="57"/>
                      </a:lnTo>
                      <a:lnTo>
                        <a:pt x="39" y="52"/>
                      </a:lnTo>
                      <a:lnTo>
                        <a:pt x="44" y="50"/>
                      </a:lnTo>
                      <a:lnTo>
                        <a:pt x="44" y="43"/>
                      </a:lnTo>
                      <a:lnTo>
                        <a:pt x="44" y="41"/>
                      </a:lnTo>
                      <a:lnTo>
                        <a:pt x="41" y="36"/>
                      </a:lnTo>
                      <a:lnTo>
                        <a:pt x="39" y="34"/>
                      </a:lnTo>
                      <a:lnTo>
                        <a:pt x="37" y="31"/>
                      </a:lnTo>
                      <a:lnTo>
                        <a:pt x="32" y="31"/>
                      </a:lnTo>
                      <a:lnTo>
                        <a:pt x="25" y="29"/>
                      </a:lnTo>
                      <a:lnTo>
                        <a:pt x="23" y="29"/>
                      </a:lnTo>
                      <a:lnTo>
                        <a:pt x="21" y="29"/>
                      </a:lnTo>
                      <a:lnTo>
                        <a:pt x="19" y="29"/>
                      </a:lnTo>
                      <a:lnTo>
                        <a:pt x="19" y="31"/>
                      </a:lnTo>
                      <a:lnTo>
                        <a:pt x="19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8" name="Freeform 140"/>
                <p:cNvSpPr>
                  <a:spLocks noEditPoints="1"/>
                </p:cNvSpPr>
                <p:nvPr/>
              </p:nvSpPr>
              <p:spPr bwMode="auto">
                <a:xfrm>
                  <a:off x="2149" y="3020"/>
                  <a:ext cx="61" cy="63"/>
                </a:xfrm>
                <a:custGeom>
                  <a:avLst/>
                  <a:gdLst>
                    <a:gd name="T0" fmla="*/ 108 w 39"/>
                    <a:gd name="T1" fmla="*/ 0 h 43"/>
                    <a:gd name="T2" fmla="*/ 149 w 39"/>
                    <a:gd name="T3" fmla="*/ 0 h 43"/>
                    <a:gd name="T4" fmla="*/ 181 w 39"/>
                    <a:gd name="T5" fmla="*/ 9 h 43"/>
                    <a:gd name="T6" fmla="*/ 203 w 39"/>
                    <a:gd name="T7" fmla="*/ 32 h 43"/>
                    <a:gd name="T8" fmla="*/ 222 w 39"/>
                    <a:gd name="T9" fmla="*/ 60 h 43"/>
                    <a:gd name="T10" fmla="*/ 233 w 39"/>
                    <a:gd name="T11" fmla="*/ 91 h 43"/>
                    <a:gd name="T12" fmla="*/ 222 w 39"/>
                    <a:gd name="T13" fmla="*/ 116 h 43"/>
                    <a:gd name="T14" fmla="*/ 203 w 39"/>
                    <a:gd name="T15" fmla="*/ 148 h 43"/>
                    <a:gd name="T16" fmla="*/ 191 w 39"/>
                    <a:gd name="T17" fmla="*/ 167 h 43"/>
                    <a:gd name="T18" fmla="*/ 161 w 39"/>
                    <a:gd name="T19" fmla="*/ 180 h 43"/>
                    <a:gd name="T20" fmla="*/ 138 w 39"/>
                    <a:gd name="T21" fmla="*/ 189 h 43"/>
                    <a:gd name="T22" fmla="*/ 108 w 39"/>
                    <a:gd name="T23" fmla="*/ 198 h 43"/>
                    <a:gd name="T24" fmla="*/ 66 w 39"/>
                    <a:gd name="T25" fmla="*/ 189 h 43"/>
                    <a:gd name="T26" fmla="*/ 42 w 39"/>
                    <a:gd name="T27" fmla="*/ 180 h 43"/>
                    <a:gd name="T28" fmla="*/ 31 w 39"/>
                    <a:gd name="T29" fmla="*/ 167 h 43"/>
                    <a:gd name="T30" fmla="*/ 0 w 39"/>
                    <a:gd name="T31" fmla="*/ 133 h 43"/>
                    <a:gd name="T32" fmla="*/ 0 w 39"/>
                    <a:gd name="T33" fmla="*/ 107 h 43"/>
                    <a:gd name="T34" fmla="*/ 0 w 39"/>
                    <a:gd name="T35" fmla="*/ 73 h 43"/>
                    <a:gd name="T36" fmla="*/ 13 w 39"/>
                    <a:gd name="T37" fmla="*/ 50 h 43"/>
                    <a:gd name="T38" fmla="*/ 31 w 39"/>
                    <a:gd name="T39" fmla="*/ 32 h 43"/>
                    <a:gd name="T40" fmla="*/ 53 w 39"/>
                    <a:gd name="T41" fmla="*/ 9 h 43"/>
                    <a:gd name="T42" fmla="*/ 83 w 39"/>
                    <a:gd name="T43" fmla="*/ 0 h 43"/>
                    <a:gd name="T44" fmla="*/ 108 w 39"/>
                    <a:gd name="T45" fmla="*/ 0 h 43"/>
                    <a:gd name="T46" fmla="*/ 95 w 39"/>
                    <a:gd name="T47" fmla="*/ 9 h 43"/>
                    <a:gd name="T48" fmla="*/ 83 w 39"/>
                    <a:gd name="T49" fmla="*/ 9 h 43"/>
                    <a:gd name="T50" fmla="*/ 66 w 39"/>
                    <a:gd name="T51" fmla="*/ 19 h 43"/>
                    <a:gd name="T52" fmla="*/ 53 w 39"/>
                    <a:gd name="T53" fmla="*/ 32 h 43"/>
                    <a:gd name="T54" fmla="*/ 53 w 39"/>
                    <a:gd name="T55" fmla="*/ 41 h 43"/>
                    <a:gd name="T56" fmla="*/ 42 w 39"/>
                    <a:gd name="T57" fmla="*/ 60 h 43"/>
                    <a:gd name="T58" fmla="*/ 42 w 39"/>
                    <a:gd name="T59" fmla="*/ 82 h 43"/>
                    <a:gd name="T60" fmla="*/ 42 w 39"/>
                    <a:gd name="T61" fmla="*/ 126 h 43"/>
                    <a:gd name="T62" fmla="*/ 53 w 39"/>
                    <a:gd name="T63" fmla="*/ 157 h 43"/>
                    <a:gd name="T64" fmla="*/ 83 w 39"/>
                    <a:gd name="T65" fmla="*/ 180 h 43"/>
                    <a:gd name="T66" fmla="*/ 127 w 39"/>
                    <a:gd name="T67" fmla="*/ 180 h 43"/>
                    <a:gd name="T68" fmla="*/ 149 w 39"/>
                    <a:gd name="T69" fmla="*/ 180 h 43"/>
                    <a:gd name="T70" fmla="*/ 161 w 39"/>
                    <a:gd name="T71" fmla="*/ 167 h 43"/>
                    <a:gd name="T72" fmla="*/ 181 w 39"/>
                    <a:gd name="T73" fmla="*/ 148 h 43"/>
                    <a:gd name="T74" fmla="*/ 181 w 39"/>
                    <a:gd name="T75" fmla="*/ 116 h 43"/>
                    <a:gd name="T76" fmla="*/ 181 w 39"/>
                    <a:gd name="T77" fmla="*/ 82 h 43"/>
                    <a:gd name="T78" fmla="*/ 161 w 39"/>
                    <a:gd name="T79" fmla="*/ 50 h 43"/>
                    <a:gd name="T80" fmla="*/ 149 w 39"/>
                    <a:gd name="T81" fmla="*/ 32 h 43"/>
                    <a:gd name="T82" fmla="*/ 127 w 39"/>
                    <a:gd name="T83" fmla="*/ 19 h 43"/>
                    <a:gd name="T84" fmla="*/ 95 w 39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3"/>
                    <a:gd name="T131" fmla="*/ 39 w 39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3">
                      <a:moveTo>
                        <a:pt x="18" y="0"/>
                      </a:move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4" y="7"/>
                      </a:lnTo>
                      <a:lnTo>
                        <a:pt x="37" y="13"/>
                      </a:lnTo>
                      <a:lnTo>
                        <a:pt x="39" y="20"/>
                      </a:lnTo>
                      <a:lnTo>
                        <a:pt x="37" y="25"/>
                      </a:lnTo>
                      <a:lnTo>
                        <a:pt x="34" y="32"/>
                      </a:lnTo>
                      <a:lnTo>
                        <a:pt x="32" y="36"/>
                      </a:lnTo>
                      <a:lnTo>
                        <a:pt x="27" y="39"/>
                      </a:lnTo>
                      <a:lnTo>
                        <a:pt x="23" y="41"/>
                      </a:lnTo>
                      <a:lnTo>
                        <a:pt x="18" y="43"/>
                      </a:lnTo>
                      <a:lnTo>
                        <a:pt x="11" y="41"/>
                      </a:lnTo>
                      <a:lnTo>
                        <a:pt x="7" y="39"/>
                      </a:lnTo>
                      <a:lnTo>
                        <a:pt x="5" y="36"/>
                      </a:lnTo>
                      <a:lnTo>
                        <a:pt x="0" y="29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1"/>
                      </a:lnTo>
                      <a:lnTo>
                        <a:pt x="5" y="7"/>
                      </a:lnTo>
                      <a:lnTo>
                        <a:pt x="9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close/>
                      <a:moveTo>
                        <a:pt x="16" y="2"/>
                      </a:moveTo>
                      <a:lnTo>
                        <a:pt x="14" y="2"/>
                      </a:lnTo>
                      <a:lnTo>
                        <a:pt x="11" y="4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7" y="13"/>
                      </a:lnTo>
                      <a:lnTo>
                        <a:pt x="7" y="18"/>
                      </a:lnTo>
                      <a:lnTo>
                        <a:pt x="7" y="27"/>
                      </a:lnTo>
                      <a:lnTo>
                        <a:pt x="9" y="34"/>
                      </a:lnTo>
                      <a:lnTo>
                        <a:pt x="14" y="39"/>
                      </a:lnTo>
                      <a:lnTo>
                        <a:pt x="21" y="39"/>
                      </a:lnTo>
                      <a:lnTo>
                        <a:pt x="25" y="39"/>
                      </a:lnTo>
                      <a:lnTo>
                        <a:pt x="27" y="36"/>
                      </a:lnTo>
                      <a:lnTo>
                        <a:pt x="30" y="32"/>
                      </a:lnTo>
                      <a:lnTo>
                        <a:pt x="30" y="25"/>
                      </a:lnTo>
                      <a:lnTo>
                        <a:pt x="30" y="18"/>
                      </a:lnTo>
                      <a:lnTo>
                        <a:pt x="27" y="11"/>
                      </a:lnTo>
                      <a:lnTo>
                        <a:pt x="25" y="7"/>
                      </a:lnTo>
                      <a:lnTo>
                        <a:pt x="21" y="4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59" name="Freeform 141"/>
                <p:cNvSpPr>
                  <a:spLocks noEditPoints="1"/>
                </p:cNvSpPr>
                <p:nvPr/>
              </p:nvSpPr>
              <p:spPr bwMode="auto">
                <a:xfrm>
                  <a:off x="2221" y="3020"/>
                  <a:ext cx="59" cy="63"/>
                </a:xfrm>
                <a:custGeom>
                  <a:avLst/>
                  <a:gdLst>
                    <a:gd name="T0" fmla="*/ 104 w 38"/>
                    <a:gd name="T1" fmla="*/ 0 h 43"/>
                    <a:gd name="T2" fmla="*/ 147 w 38"/>
                    <a:gd name="T3" fmla="*/ 0 h 43"/>
                    <a:gd name="T4" fmla="*/ 169 w 38"/>
                    <a:gd name="T5" fmla="*/ 9 h 43"/>
                    <a:gd name="T6" fmla="*/ 197 w 38"/>
                    <a:gd name="T7" fmla="*/ 32 h 43"/>
                    <a:gd name="T8" fmla="*/ 210 w 38"/>
                    <a:gd name="T9" fmla="*/ 60 h 43"/>
                    <a:gd name="T10" fmla="*/ 222 w 38"/>
                    <a:gd name="T11" fmla="*/ 91 h 43"/>
                    <a:gd name="T12" fmla="*/ 210 w 38"/>
                    <a:gd name="T13" fmla="*/ 116 h 43"/>
                    <a:gd name="T14" fmla="*/ 197 w 38"/>
                    <a:gd name="T15" fmla="*/ 148 h 43"/>
                    <a:gd name="T16" fmla="*/ 188 w 38"/>
                    <a:gd name="T17" fmla="*/ 167 h 43"/>
                    <a:gd name="T18" fmla="*/ 157 w 38"/>
                    <a:gd name="T19" fmla="*/ 180 h 43"/>
                    <a:gd name="T20" fmla="*/ 127 w 38"/>
                    <a:gd name="T21" fmla="*/ 189 h 43"/>
                    <a:gd name="T22" fmla="*/ 104 w 38"/>
                    <a:gd name="T23" fmla="*/ 198 h 43"/>
                    <a:gd name="T24" fmla="*/ 62 w 38"/>
                    <a:gd name="T25" fmla="*/ 189 h 43"/>
                    <a:gd name="T26" fmla="*/ 34 w 38"/>
                    <a:gd name="T27" fmla="*/ 180 h 43"/>
                    <a:gd name="T28" fmla="*/ 22 w 38"/>
                    <a:gd name="T29" fmla="*/ 167 h 43"/>
                    <a:gd name="T30" fmla="*/ 0 w 38"/>
                    <a:gd name="T31" fmla="*/ 133 h 43"/>
                    <a:gd name="T32" fmla="*/ 0 w 38"/>
                    <a:gd name="T33" fmla="*/ 107 h 43"/>
                    <a:gd name="T34" fmla="*/ 0 w 38"/>
                    <a:gd name="T35" fmla="*/ 73 h 43"/>
                    <a:gd name="T36" fmla="*/ 12 w 38"/>
                    <a:gd name="T37" fmla="*/ 50 h 43"/>
                    <a:gd name="T38" fmla="*/ 22 w 38"/>
                    <a:gd name="T39" fmla="*/ 32 h 43"/>
                    <a:gd name="T40" fmla="*/ 53 w 38"/>
                    <a:gd name="T41" fmla="*/ 9 h 43"/>
                    <a:gd name="T42" fmla="*/ 75 w 38"/>
                    <a:gd name="T43" fmla="*/ 0 h 43"/>
                    <a:gd name="T44" fmla="*/ 104 w 38"/>
                    <a:gd name="T45" fmla="*/ 0 h 43"/>
                    <a:gd name="T46" fmla="*/ 95 w 38"/>
                    <a:gd name="T47" fmla="*/ 9 h 43"/>
                    <a:gd name="T48" fmla="*/ 75 w 38"/>
                    <a:gd name="T49" fmla="*/ 9 h 43"/>
                    <a:gd name="T50" fmla="*/ 62 w 38"/>
                    <a:gd name="T51" fmla="*/ 19 h 43"/>
                    <a:gd name="T52" fmla="*/ 53 w 38"/>
                    <a:gd name="T53" fmla="*/ 32 h 43"/>
                    <a:gd name="T54" fmla="*/ 53 w 38"/>
                    <a:gd name="T55" fmla="*/ 41 h 43"/>
                    <a:gd name="T56" fmla="*/ 34 w 38"/>
                    <a:gd name="T57" fmla="*/ 60 h 43"/>
                    <a:gd name="T58" fmla="*/ 34 w 38"/>
                    <a:gd name="T59" fmla="*/ 82 h 43"/>
                    <a:gd name="T60" fmla="*/ 34 w 38"/>
                    <a:gd name="T61" fmla="*/ 126 h 43"/>
                    <a:gd name="T62" fmla="*/ 53 w 38"/>
                    <a:gd name="T63" fmla="*/ 157 h 43"/>
                    <a:gd name="T64" fmla="*/ 75 w 38"/>
                    <a:gd name="T65" fmla="*/ 180 h 43"/>
                    <a:gd name="T66" fmla="*/ 116 w 38"/>
                    <a:gd name="T67" fmla="*/ 180 h 43"/>
                    <a:gd name="T68" fmla="*/ 147 w 38"/>
                    <a:gd name="T69" fmla="*/ 180 h 43"/>
                    <a:gd name="T70" fmla="*/ 157 w 38"/>
                    <a:gd name="T71" fmla="*/ 167 h 43"/>
                    <a:gd name="T72" fmla="*/ 169 w 38"/>
                    <a:gd name="T73" fmla="*/ 148 h 43"/>
                    <a:gd name="T74" fmla="*/ 169 w 38"/>
                    <a:gd name="T75" fmla="*/ 116 h 43"/>
                    <a:gd name="T76" fmla="*/ 169 w 38"/>
                    <a:gd name="T77" fmla="*/ 82 h 43"/>
                    <a:gd name="T78" fmla="*/ 157 w 38"/>
                    <a:gd name="T79" fmla="*/ 50 h 43"/>
                    <a:gd name="T80" fmla="*/ 147 w 38"/>
                    <a:gd name="T81" fmla="*/ 32 h 43"/>
                    <a:gd name="T82" fmla="*/ 116 w 38"/>
                    <a:gd name="T83" fmla="*/ 19 h 43"/>
                    <a:gd name="T84" fmla="*/ 95 w 38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8"/>
                    <a:gd name="T130" fmla="*/ 0 h 43"/>
                    <a:gd name="T131" fmla="*/ 38 w 38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8" h="43">
                      <a:moveTo>
                        <a:pt x="18" y="0"/>
                      </a:moveTo>
                      <a:lnTo>
                        <a:pt x="25" y="0"/>
                      </a:lnTo>
                      <a:lnTo>
                        <a:pt x="29" y="2"/>
                      </a:lnTo>
                      <a:lnTo>
                        <a:pt x="34" y="7"/>
                      </a:lnTo>
                      <a:lnTo>
                        <a:pt x="36" y="13"/>
                      </a:lnTo>
                      <a:lnTo>
                        <a:pt x="38" y="20"/>
                      </a:lnTo>
                      <a:lnTo>
                        <a:pt x="36" y="25"/>
                      </a:lnTo>
                      <a:lnTo>
                        <a:pt x="34" y="32"/>
                      </a:lnTo>
                      <a:lnTo>
                        <a:pt x="32" y="36"/>
                      </a:lnTo>
                      <a:lnTo>
                        <a:pt x="27" y="39"/>
                      </a:lnTo>
                      <a:lnTo>
                        <a:pt x="22" y="41"/>
                      </a:lnTo>
                      <a:lnTo>
                        <a:pt x="18" y="43"/>
                      </a:lnTo>
                      <a:lnTo>
                        <a:pt x="11" y="41"/>
                      </a:lnTo>
                      <a:lnTo>
                        <a:pt x="6" y="39"/>
                      </a:lnTo>
                      <a:lnTo>
                        <a:pt x="4" y="36"/>
                      </a:lnTo>
                      <a:lnTo>
                        <a:pt x="0" y="29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1"/>
                      </a:lnTo>
                      <a:lnTo>
                        <a:pt x="4" y="7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18" y="0"/>
                      </a:lnTo>
                      <a:close/>
                      <a:moveTo>
                        <a:pt x="16" y="2"/>
                      </a:moveTo>
                      <a:lnTo>
                        <a:pt x="13" y="2"/>
                      </a:lnTo>
                      <a:lnTo>
                        <a:pt x="11" y="4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6" y="13"/>
                      </a:lnTo>
                      <a:lnTo>
                        <a:pt x="6" y="18"/>
                      </a:lnTo>
                      <a:lnTo>
                        <a:pt x="6" y="27"/>
                      </a:lnTo>
                      <a:lnTo>
                        <a:pt x="9" y="34"/>
                      </a:lnTo>
                      <a:lnTo>
                        <a:pt x="13" y="39"/>
                      </a:lnTo>
                      <a:lnTo>
                        <a:pt x="20" y="39"/>
                      </a:lnTo>
                      <a:lnTo>
                        <a:pt x="25" y="39"/>
                      </a:lnTo>
                      <a:lnTo>
                        <a:pt x="27" y="36"/>
                      </a:lnTo>
                      <a:lnTo>
                        <a:pt x="29" y="32"/>
                      </a:lnTo>
                      <a:lnTo>
                        <a:pt x="29" y="25"/>
                      </a:lnTo>
                      <a:lnTo>
                        <a:pt x="29" y="18"/>
                      </a:lnTo>
                      <a:lnTo>
                        <a:pt x="27" y="11"/>
                      </a:lnTo>
                      <a:lnTo>
                        <a:pt x="25" y="7"/>
                      </a:lnTo>
                      <a:lnTo>
                        <a:pt x="20" y="4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0" name="Freeform 142"/>
                <p:cNvSpPr>
                  <a:spLocks/>
                </p:cNvSpPr>
                <p:nvPr/>
              </p:nvSpPr>
              <p:spPr bwMode="auto">
                <a:xfrm>
                  <a:off x="2289" y="2986"/>
                  <a:ext cx="67" cy="95"/>
                </a:xfrm>
                <a:custGeom>
                  <a:avLst/>
                  <a:gdLst>
                    <a:gd name="T0" fmla="*/ 83 w 43"/>
                    <a:gd name="T1" fmla="*/ 200 h 64"/>
                    <a:gd name="T2" fmla="*/ 148 w 43"/>
                    <a:gd name="T3" fmla="*/ 147 h 64"/>
                    <a:gd name="T4" fmla="*/ 157 w 43"/>
                    <a:gd name="T5" fmla="*/ 131 h 64"/>
                    <a:gd name="T6" fmla="*/ 157 w 43"/>
                    <a:gd name="T7" fmla="*/ 122 h 64"/>
                    <a:gd name="T8" fmla="*/ 148 w 43"/>
                    <a:gd name="T9" fmla="*/ 122 h 64"/>
                    <a:gd name="T10" fmla="*/ 148 w 43"/>
                    <a:gd name="T11" fmla="*/ 110 h 64"/>
                    <a:gd name="T12" fmla="*/ 243 w 43"/>
                    <a:gd name="T13" fmla="*/ 122 h 64"/>
                    <a:gd name="T14" fmla="*/ 212 w 43"/>
                    <a:gd name="T15" fmla="*/ 122 h 64"/>
                    <a:gd name="T16" fmla="*/ 178 w 43"/>
                    <a:gd name="T17" fmla="*/ 147 h 64"/>
                    <a:gd name="T18" fmla="*/ 190 w 43"/>
                    <a:gd name="T19" fmla="*/ 251 h 64"/>
                    <a:gd name="T20" fmla="*/ 212 w 43"/>
                    <a:gd name="T21" fmla="*/ 288 h 64"/>
                    <a:gd name="T22" fmla="*/ 243 w 43"/>
                    <a:gd name="T23" fmla="*/ 301 h 64"/>
                    <a:gd name="T24" fmla="*/ 252 w 43"/>
                    <a:gd name="T25" fmla="*/ 301 h 64"/>
                    <a:gd name="T26" fmla="*/ 148 w 43"/>
                    <a:gd name="T27" fmla="*/ 310 h 64"/>
                    <a:gd name="T28" fmla="*/ 148 w 43"/>
                    <a:gd name="T29" fmla="*/ 310 h 64"/>
                    <a:gd name="T30" fmla="*/ 157 w 43"/>
                    <a:gd name="T31" fmla="*/ 301 h 64"/>
                    <a:gd name="T32" fmla="*/ 157 w 43"/>
                    <a:gd name="T33" fmla="*/ 288 h 64"/>
                    <a:gd name="T34" fmla="*/ 83 w 43"/>
                    <a:gd name="T35" fmla="*/ 200 h 64"/>
                    <a:gd name="T36" fmla="*/ 83 w 43"/>
                    <a:gd name="T37" fmla="*/ 288 h 64"/>
                    <a:gd name="T38" fmla="*/ 83 w 43"/>
                    <a:gd name="T39" fmla="*/ 301 h 64"/>
                    <a:gd name="T40" fmla="*/ 95 w 43"/>
                    <a:gd name="T41" fmla="*/ 310 h 64"/>
                    <a:gd name="T42" fmla="*/ 108 w 43"/>
                    <a:gd name="T43" fmla="*/ 310 h 64"/>
                    <a:gd name="T44" fmla="*/ 0 w 43"/>
                    <a:gd name="T45" fmla="*/ 310 h 64"/>
                    <a:gd name="T46" fmla="*/ 12 w 43"/>
                    <a:gd name="T47" fmla="*/ 310 h 64"/>
                    <a:gd name="T48" fmla="*/ 22 w 43"/>
                    <a:gd name="T49" fmla="*/ 301 h 64"/>
                    <a:gd name="T50" fmla="*/ 22 w 43"/>
                    <a:gd name="T51" fmla="*/ 269 h 64"/>
                    <a:gd name="T52" fmla="*/ 22 w 43"/>
                    <a:gd name="T53" fmla="*/ 53 h 64"/>
                    <a:gd name="T54" fmla="*/ 22 w 43"/>
                    <a:gd name="T55" fmla="*/ 33 h 64"/>
                    <a:gd name="T56" fmla="*/ 12 w 43"/>
                    <a:gd name="T57" fmla="*/ 33 h 64"/>
                    <a:gd name="T58" fmla="*/ 12 w 43"/>
                    <a:gd name="T59" fmla="*/ 33 h 64"/>
                    <a:gd name="T60" fmla="*/ 0 w 43"/>
                    <a:gd name="T61" fmla="*/ 22 h 64"/>
                    <a:gd name="T62" fmla="*/ 83 w 43"/>
                    <a:gd name="T63" fmla="*/ 0 h 6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3"/>
                    <a:gd name="T97" fmla="*/ 0 h 64"/>
                    <a:gd name="T98" fmla="*/ 43 w 43"/>
                    <a:gd name="T99" fmla="*/ 64 h 6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3" h="64">
                      <a:moveTo>
                        <a:pt x="14" y="0"/>
                      </a:moveTo>
                      <a:lnTo>
                        <a:pt x="14" y="41"/>
                      </a:lnTo>
                      <a:lnTo>
                        <a:pt x="23" y="32"/>
                      </a:lnTo>
                      <a:lnTo>
                        <a:pt x="25" y="30"/>
                      </a:lnTo>
                      <a:lnTo>
                        <a:pt x="27" y="27"/>
                      </a:lnTo>
                      <a:lnTo>
                        <a:pt x="27" y="25"/>
                      </a:lnTo>
                      <a:lnTo>
                        <a:pt x="25" y="25"/>
                      </a:lnTo>
                      <a:lnTo>
                        <a:pt x="25" y="23"/>
                      </a:lnTo>
                      <a:lnTo>
                        <a:pt x="41" y="23"/>
                      </a:lnTo>
                      <a:lnTo>
                        <a:pt x="41" y="25"/>
                      </a:lnTo>
                      <a:lnTo>
                        <a:pt x="39" y="25"/>
                      </a:lnTo>
                      <a:lnTo>
                        <a:pt x="36" y="25"/>
                      </a:lnTo>
                      <a:lnTo>
                        <a:pt x="34" y="27"/>
                      </a:lnTo>
                      <a:lnTo>
                        <a:pt x="30" y="30"/>
                      </a:lnTo>
                      <a:lnTo>
                        <a:pt x="20" y="39"/>
                      </a:lnTo>
                      <a:lnTo>
                        <a:pt x="32" y="52"/>
                      </a:lnTo>
                      <a:lnTo>
                        <a:pt x="34" y="57"/>
                      </a:lnTo>
                      <a:lnTo>
                        <a:pt x="36" y="59"/>
                      </a:lnTo>
                      <a:lnTo>
                        <a:pt x="39" y="62"/>
                      </a:lnTo>
                      <a:lnTo>
                        <a:pt x="41" y="62"/>
                      </a:lnTo>
                      <a:lnTo>
                        <a:pt x="43" y="62"/>
                      </a:lnTo>
                      <a:lnTo>
                        <a:pt x="43" y="64"/>
                      </a:lnTo>
                      <a:lnTo>
                        <a:pt x="25" y="64"/>
                      </a:lnTo>
                      <a:lnTo>
                        <a:pt x="27" y="64"/>
                      </a:lnTo>
                      <a:lnTo>
                        <a:pt x="27" y="62"/>
                      </a:lnTo>
                      <a:lnTo>
                        <a:pt x="27" y="59"/>
                      </a:lnTo>
                      <a:lnTo>
                        <a:pt x="25" y="57"/>
                      </a:lnTo>
                      <a:lnTo>
                        <a:pt x="14" y="41"/>
                      </a:lnTo>
                      <a:lnTo>
                        <a:pt x="14" y="55"/>
                      </a:lnTo>
                      <a:lnTo>
                        <a:pt x="14" y="59"/>
                      </a:lnTo>
                      <a:lnTo>
                        <a:pt x="14" y="62"/>
                      </a:lnTo>
                      <a:lnTo>
                        <a:pt x="14" y="64"/>
                      </a:lnTo>
                      <a:lnTo>
                        <a:pt x="16" y="64"/>
                      </a:lnTo>
                      <a:lnTo>
                        <a:pt x="18" y="64"/>
                      </a:lnTo>
                      <a:lnTo>
                        <a:pt x="0" y="64"/>
                      </a:lnTo>
                      <a:lnTo>
                        <a:pt x="2" y="64"/>
                      </a:lnTo>
                      <a:lnTo>
                        <a:pt x="4" y="62"/>
                      </a:lnTo>
                      <a:lnTo>
                        <a:pt x="4" y="59"/>
                      </a:lnTo>
                      <a:lnTo>
                        <a:pt x="4" y="55"/>
                      </a:lnTo>
                      <a:lnTo>
                        <a:pt x="4" y="18"/>
                      </a:lnTo>
                      <a:lnTo>
                        <a:pt x="4" y="11"/>
                      </a:lnTo>
                      <a:lnTo>
                        <a:pt x="4" y="9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1" name="Freeform 143"/>
                <p:cNvSpPr>
                  <a:spLocks/>
                </p:cNvSpPr>
                <p:nvPr/>
              </p:nvSpPr>
              <p:spPr bwMode="auto">
                <a:xfrm>
                  <a:off x="2453" y="3002"/>
                  <a:ext cx="40" cy="81"/>
                </a:xfrm>
                <a:custGeom>
                  <a:avLst/>
                  <a:gdLst>
                    <a:gd name="T0" fmla="*/ 86 w 25"/>
                    <a:gd name="T1" fmla="*/ 0 h 55"/>
                    <a:gd name="T2" fmla="*/ 86 w 25"/>
                    <a:gd name="T3" fmla="*/ 59 h 55"/>
                    <a:gd name="T4" fmla="*/ 144 w 25"/>
                    <a:gd name="T5" fmla="*/ 59 h 55"/>
                    <a:gd name="T6" fmla="*/ 144 w 25"/>
                    <a:gd name="T7" fmla="*/ 77 h 55"/>
                    <a:gd name="T8" fmla="*/ 86 w 25"/>
                    <a:gd name="T9" fmla="*/ 77 h 55"/>
                    <a:gd name="T10" fmla="*/ 86 w 25"/>
                    <a:gd name="T11" fmla="*/ 191 h 55"/>
                    <a:gd name="T12" fmla="*/ 86 w 25"/>
                    <a:gd name="T13" fmla="*/ 216 h 55"/>
                    <a:gd name="T14" fmla="*/ 107 w 25"/>
                    <a:gd name="T15" fmla="*/ 228 h 55"/>
                    <a:gd name="T16" fmla="*/ 107 w 25"/>
                    <a:gd name="T17" fmla="*/ 228 h 55"/>
                    <a:gd name="T18" fmla="*/ 118 w 25"/>
                    <a:gd name="T19" fmla="*/ 228 h 55"/>
                    <a:gd name="T20" fmla="*/ 131 w 25"/>
                    <a:gd name="T21" fmla="*/ 228 h 55"/>
                    <a:gd name="T22" fmla="*/ 131 w 25"/>
                    <a:gd name="T23" fmla="*/ 228 h 55"/>
                    <a:gd name="T24" fmla="*/ 144 w 25"/>
                    <a:gd name="T25" fmla="*/ 228 h 55"/>
                    <a:gd name="T26" fmla="*/ 144 w 25"/>
                    <a:gd name="T27" fmla="*/ 216 h 55"/>
                    <a:gd name="T28" fmla="*/ 163 w 25"/>
                    <a:gd name="T29" fmla="*/ 216 h 55"/>
                    <a:gd name="T30" fmla="*/ 144 w 25"/>
                    <a:gd name="T31" fmla="*/ 239 h 55"/>
                    <a:gd name="T32" fmla="*/ 131 w 25"/>
                    <a:gd name="T33" fmla="*/ 249 h 55"/>
                    <a:gd name="T34" fmla="*/ 118 w 25"/>
                    <a:gd name="T35" fmla="*/ 258 h 55"/>
                    <a:gd name="T36" fmla="*/ 86 w 25"/>
                    <a:gd name="T37" fmla="*/ 258 h 55"/>
                    <a:gd name="T38" fmla="*/ 74 w 25"/>
                    <a:gd name="T39" fmla="*/ 258 h 55"/>
                    <a:gd name="T40" fmla="*/ 74 w 25"/>
                    <a:gd name="T41" fmla="*/ 249 h 55"/>
                    <a:gd name="T42" fmla="*/ 56 w 25"/>
                    <a:gd name="T43" fmla="*/ 249 h 55"/>
                    <a:gd name="T44" fmla="*/ 46 w 25"/>
                    <a:gd name="T45" fmla="*/ 239 h 55"/>
                    <a:gd name="T46" fmla="*/ 46 w 25"/>
                    <a:gd name="T47" fmla="*/ 228 h 55"/>
                    <a:gd name="T48" fmla="*/ 46 w 25"/>
                    <a:gd name="T49" fmla="*/ 208 h 55"/>
                    <a:gd name="T50" fmla="*/ 46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3 w 25"/>
                    <a:gd name="T57" fmla="*/ 59 h 55"/>
                    <a:gd name="T58" fmla="*/ 26 w 25"/>
                    <a:gd name="T59" fmla="*/ 59 h 55"/>
                    <a:gd name="T60" fmla="*/ 46 w 25"/>
                    <a:gd name="T61" fmla="*/ 47 h 55"/>
                    <a:gd name="T62" fmla="*/ 56 w 25"/>
                    <a:gd name="T63" fmla="*/ 22 h 55"/>
                    <a:gd name="T64" fmla="*/ 74 w 25"/>
                    <a:gd name="T65" fmla="*/ 13 h 55"/>
                    <a:gd name="T66" fmla="*/ 86 w 25"/>
                    <a:gd name="T67" fmla="*/ 0 h 55"/>
                    <a:gd name="T68" fmla="*/ 86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3" y="0"/>
                      </a:moveTo>
                      <a:lnTo>
                        <a:pt x="13" y="12"/>
                      </a:lnTo>
                      <a:lnTo>
                        <a:pt x="22" y="12"/>
                      </a:lnTo>
                      <a:lnTo>
                        <a:pt x="22" y="16"/>
                      </a:lnTo>
                      <a:lnTo>
                        <a:pt x="13" y="16"/>
                      </a:lnTo>
                      <a:lnTo>
                        <a:pt x="13" y="41"/>
                      </a:lnTo>
                      <a:lnTo>
                        <a:pt x="13" y="46"/>
                      </a:lnTo>
                      <a:lnTo>
                        <a:pt x="16" y="48"/>
                      </a:lnTo>
                      <a:lnTo>
                        <a:pt x="18" y="48"/>
                      </a:lnTo>
                      <a:lnTo>
                        <a:pt x="20" y="48"/>
                      </a:lnTo>
                      <a:lnTo>
                        <a:pt x="22" y="48"/>
                      </a:lnTo>
                      <a:lnTo>
                        <a:pt x="22" y="46"/>
                      </a:lnTo>
                      <a:lnTo>
                        <a:pt x="25" y="46"/>
                      </a:lnTo>
                      <a:lnTo>
                        <a:pt x="22" y="51"/>
                      </a:lnTo>
                      <a:lnTo>
                        <a:pt x="20" y="53"/>
                      </a:lnTo>
                      <a:lnTo>
                        <a:pt x="18" y="55"/>
                      </a:lnTo>
                      <a:lnTo>
                        <a:pt x="13" y="55"/>
                      </a:lnTo>
                      <a:lnTo>
                        <a:pt x="11" y="55"/>
                      </a:lnTo>
                      <a:lnTo>
                        <a:pt x="11" y="53"/>
                      </a:lnTo>
                      <a:lnTo>
                        <a:pt x="9" y="53"/>
                      </a:lnTo>
                      <a:lnTo>
                        <a:pt x="7" y="51"/>
                      </a:lnTo>
                      <a:lnTo>
                        <a:pt x="7" y="48"/>
                      </a:lnTo>
                      <a:lnTo>
                        <a:pt x="7" y="44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2"/>
                      </a:lnTo>
                      <a:lnTo>
                        <a:pt x="4" y="12"/>
                      </a:lnTo>
                      <a:lnTo>
                        <a:pt x="7" y="10"/>
                      </a:lnTo>
                      <a:lnTo>
                        <a:pt x="9" y="5"/>
                      </a:lnTo>
                      <a:lnTo>
                        <a:pt x="11" y="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2" name="Freeform 144"/>
                <p:cNvSpPr>
                  <a:spLocks/>
                </p:cNvSpPr>
                <p:nvPr/>
              </p:nvSpPr>
              <p:spPr bwMode="auto">
                <a:xfrm>
                  <a:off x="2495" y="2986"/>
                  <a:ext cx="68" cy="95"/>
                </a:xfrm>
                <a:custGeom>
                  <a:avLst/>
                  <a:gdLst>
                    <a:gd name="T0" fmla="*/ 68 w 43"/>
                    <a:gd name="T1" fmla="*/ 156 h 64"/>
                    <a:gd name="T2" fmla="*/ 130 w 43"/>
                    <a:gd name="T3" fmla="*/ 122 h 64"/>
                    <a:gd name="T4" fmla="*/ 158 w 43"/>
                    <a:gd name="T5" fmla="*/ 110 h 64"/>
                    <a:gd name="T6" fmla="*/ 202 w 43"/>
                    <a:gd name="T7" fmla="*/ 122 h 64"/>
                    <a:gd name="T8" fmla="*/ 225 w 43"/>
                    <a:gd name="T9" fmla="*/ 147 h 64"/>
                    <a:gd name="T10" fmla="*/ 225 w 43"/>
                    <a:gd name="T11" fmla="*/ 200 h 64"/>
                    <a:gd name="T12" fmla="*/ 225 w 43"/>
                    <a:gd name="T13" fmla="*/ 288 h 64"/>
                    <a:gd name="T14" fmla="*/ 245 w 43"/>
                    <a:gd name="T15" fmla="*/ 301 h 64"/>
                    <a:gd name="T16" fmla="*/ 258 w 43"/>
                    <a:gd name="T17" fmla="*/ 310 h 64"/>
                    <a:gd name="T18" fmla="*/ 270 w 43"/>
                    <a:gd name="T19" fmla="*/ 310 h 64"/>
                    <a:gd name="T20" fmla="*/ 142 w 43"/>
                    <a:gd name="T21" fmla="*/ 310 h 64"/>
                    <a:gd name="T22" fmla="*/ 171 w 43"/>
                    <a:gd name="T23" fmla="*/ 310 h 64"/>
                    <a:gd name="T24" fmla="*/ 185 w 43"/>
                    <a:gd name="T25" fmla="*/ 301 h 64"/>
                    <a:gd name="T26" fmla="*/ 185 w 43"/>
                    <a:gd name="T27" fmla="*/ 288 h 64"/>
                    <a:gd name="T28" fmla="*/ 185 w 43"/>
                    <a:gd name="T29" fmla="*/ 200 h 64"/>
                    <a:gd name="T30" fmla="*/ 185 w 43"/>
                    <a:gd name="T31" fmla="*/ 156 h 64"/>
                    <a:gd name="T32" fmla="*/ 171 w 43"/>
                    <a:gd name="T33" fmla="*/ 147 h 64"/>
                    <a:gd name="T34" fmla="*/ 142 w 43"/>
                    <a:gd name="T35" fmla="*/ 131 h 64"/>
                    <a:gd name="T36" fmla="*/ 111 w 43"/>
                    <a:gd name="T37" fmla="*/ 147 h 64"/>
                    <a:gd name="T38" fmla="*/ 68 w 43"/>
                    <a:gd name="T39" fmla="*/ 163 h 64"/>
                    <a:gd name="T40" fmla="*/ 68 w 43"/>
                    <a:gd name="T41" fmla="*/ 288 h 64"/>
                    <a:gd name="T42" fmla="*/ 87 w 43"/>
                    <a:gd name="T43" fmla="*/ 301 h 64"/>
                    <a:gd name="T44" fmla="*/ 100 w 43"/>
                    <a:gd name="T45" fmla="*/ 310 h 64"/>
                    <a:gd name="T46" fmla="*/ 111 w 43"/>
                    <a:gd name="T47" fmla="*/ 310 h 64"/>
                    <a:gd name="T48" fmla="*/ 0 w 43"/>
                    <a:gd name="T49" fmla="*/ 310 h 64"/>
                    <a:gd name="T50" fmla="*/ 13 w 43"/>
                    <a:gd name="T51" fmla="*/ 301 h 64"/>
                    <a:gd name="T52" fmla="*/ 33 w 43"/>
                    <a:gd name="T53" fmla="*/ 301 h 64"/>
                    <a:gd name="T54" fmla="*/ 33 w 43"/>
                    <a:gd name="T55" fmla="*/ 269 h 64"/>
                    <a:gd name="T56" fmla="*/ 33 w 43"/>
                    <a:gd name="T57" fmla="*/ 53 h 64"/>
                    <a:gd name="T58" fmla="*/ 33 w 43"/>
                    <a:gd name="T59" fmla="*/ 33 h 64"/>
                    <a:gd name="T60" fmla="*/ 13 w 43"/>
                    <a:gd name="T61" fmla="*/ 33 h 64"/>
                    <a:gd name="T62" fmla="*/ 0 w 43"/>
                    <a:gd name="T63" fmla="*/ 33 h 64"/>
                    <a:gd name="T64" fmla="*/ 0 w 43"/>
                    <a:gd name="T65" fmla="*/ 22 h 64"/>
                    <a:gd name="T66" fmla="*/ 68 w 43"/>
                    <a:gd name="T67" fmla="*/ 0 h 6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64"/>
                    <a:gd name="T104" fmla="*/ 43 w 43"/>
                    <a:gd name="T105" fmla="*/ 64 h 6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64">
                      <a:moveTo>
                        <a:pt x="11" y="0"/>
                      </a:moveTo>
                      <a:lnTo>
                        <a:pt x="11" y="32"/>
                      </a:lnTo>
                      <a:lnTo>
                        <a:pt x="16" y="27"/>
                      </a:lnTo>
                      <a:lnTo>
                        <a:pt x="21" y="25"/>
                      </a:lnTo>
                      <a:lnTo>
                        <a:pt x="23" y="23"/>
                      </a:lnTo>
                      <a:lnTo>
                        <a:pt x="25" y="23"/>
                      </a:lnTo>
                      <a:lnTo>
                        <a:pt x="30" y="23"/>
                      </a:lnTo>
                      <a:lnTo>
                        <a:pt x="32" y="25"/>
                      </a:lnTo>
                      <a:lnTo>
                        <a:pt x="34" y="27"/>
                      </a:lnTo>
                      <a:lnTo>
                        <a:pt x="36" y="30"/>
                      </a:lnTo>
                      <a:lnTo>
                        <a:pt x="36" y="34"/>
                      </a:lnTo>
                      <a:lnTo>
                        <a:pt x="36" y="41"/>
                      </a:lnTo>
                      <a:lnTo>
                        <a:pt x="36" y="55"/>
                      </a:lnTo>
                      <a:lnTo>
                        <a:pt x="36" y="59"/>
                      </a:lnTo>
                      <a:lnTo>
                        <a:pt x="36" y="62"/>
                      </a:lnTo>
                      <a:lnTo>
                        <a:pt x="39" y="62"/>
                      </a:lnTo>
                      <a:lnTo>
                        <a:pt x="39" y="64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23" y="64"/>
                      </a:lnTo>
                      <a:lnTo>
                        <a:pt x="25" y="64"/>
                      </a:lnTo>
                      <a:lnTo>
                        <a:pt x="27" y="64"/>
                      </a:lnTo>
                      <a:lnTo>
                        <a:pt x="27" y="62"/>
                      </a:lnTo>
                      <a:lnTo>
                        <a:pt x="30" y="62"/>
                      </a:lnTo>
                      <a:lnTo>
                        <a:pt x="30" y="59"/>
                      </a:lnTo>
                      <a:lnTo>
                        <a:pt x="30" y="55"/>
                      </a:lnTo>
                      <a:lnTo>
                        <a:pt x="30" y="41"/>
                      </a:lnTo>
                      <a:lnTo>
                        <a:pt x="30" y="36"/>
                      </a:lnTo>
                      <a:lnTo>
                        <a:pt x="30" y="32"/>
                      </a:lnTo>
                      <a:lnTo>
                        <a:pt x="27" y="30"/>
                      </a:lnTo>
                      <a:lnTo>
                        <a:pt x="25" y="30"/>
                      </a:lnTo>
                      <a:lnTo>
                        <a:pt x="23" y="27"/>
                      </a:lnTo>
                      <a:lnTo>
                        <a:pt x="21" y="30"/>
                      </a:lnTo>
                      <a:lnTo>
                        <a:pt x="18" y="30"/>
                      </a:lnTo>
                      <a:lnTo>
                        <a:pt x="16" y="32"/>
                      </a:lnTo>
                      <a:lnTo>
                        <a:pt x="11" y="34"/>
                      </a:lnTo>
                      <a:lnTo>
                        <a:pt x="11" y="55"/>
                      </a:lnTo>
                      <a:lnTo>
                        <a:pt x="11" y="59"/>
                      </a:lnTo>
                      <a:lnTo>
                        <a:pt x="14" y="62"/>
                      </a:lnTo>
                      <a:lnTo>
                        <a:pt x="14" y="64"/>
                      </a:lnTo>
                      <a:lnTo>
                        <a:pt x="16" y="64"/>
                      </a:lnTo>
                      <a:lnTo>
                        <a:pt x="18" y="64"/>
                      </a:lnTo>
                      <a:lnTo>
                        <a:pt x="0" y="64"/>
                      </a:lnTo>
                      <a:lnTo>
                        <a:pt x="2" y="64"/>
                      </a:lnTo>
                      <a:lnTo>
                        <a:pt x="2" y="62"/>
                      </a:lnTo>
                      <a:lnTo>
                        <a:pt x="5" y="62"/>
                      </a:lnTo>
                      <a:lnTo>
                        <a:pt x="5" y="59"/>
                      </a:lnTo>
                      <a:lnTo>
                        <a:pt x="5" y="55"/>
                      </a:lnTo>
                      <a:lnTo>
                        <a:pt x="5" y="18"/>
                      </a:lnTo>
                      <a:lnTo>
                        <a:pt x="5" y="11"/>
                      </a:lnTo>
                      <a:lnTo>
                        <a:pt x="5" y="9"/>
                      </a:lnTo>
                      <a:lnTo>
                        <a:pt x="5" y="7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3" name="Freeform 145"/>
                <p:cNvSpPr>
                  <a:spLocks noEditPoints="1"/>
                </p:cNvSpPr>
                <p:nvPr/>
              </p:nvSpPr>
              <p:spPr bwMode="auto">
                <a:xfrm>
                  <a:off x="2568" y="3020"/>
                  <a:ext cx="60" cy="63"/>
                </a:xfrm>
                <a:custGeom>
                  <a:avLst/>
                  <a:gdLst>
                    <a:gd name="T0" fmla="*/ 109 w 38"/>
                    <a:gd name="T1" fmla="*/ 180 h 43"/>
                    <a:gd name="T2" fmla="*/ 82 w 38"/>
                    <a:gd name="T3" fmla="*/ 198 h 43"/>
                    <a:gd name="T4" fmla="*/ 35 w 38"/>
                    <a:gd name="T5" fmla="*/ 189 h 43"/>
                    <a:gd name="T6" fmla="*/ 13 w 38"/>
                    <a:gd name="T7" fmla="*/ 167 h 43"/>
                    <a:gd name="T8" fmla="*/ 13 w 38"/>
                    <a:gd name="T9" fmla="*/ 133 h 43"/>
                    <a:gd name="T10" fmla="*/ 22 w 38"/>
                    <a:gd name="T11" fmla="*/ 116 h 43"/>
                    <a:gd name="T12" fmla="*/ 82 w 38"/>
                    <a:gd name="T13" fmla="*/ 82 h 43"/>
                    <a:gd name="T14" fmla="*/ 137 w 38"/>
                    <a:gd name="T15" fmla="*/ 60 h 43"/>
                    <a:gd name="T16" fmla="*/ 137 w 38"/>
                    <a:gd name="T17" fmla="*/ 19 h 43"/>
                    <a:gd name="T18" fmla="*/ 98 w 38"/>
                    <a:gd name="T19" fmla="*/ 9 h 43"/>
                    <a:gd name="T20" fmla="*/ 68 w 38"/>
                    <a:gd name="T21" fmla="*/ 19 h 43"/>
                    <a:gd name="T22" fmla="*/ 68 w 38"/>
                    <a:gd name="T23" fmla="*/ 41 h 43"/>
                    <a:gd name="T24" fmla="*/ 55 w 38"/>
                    <a:gd name="T25" fmla="*/ 60 h 43"/>
                    <a:gd name="T26" fmla="*/ 55 w 38"/>
                    <a:gd name="T27" fmla="*/ 73 h 43"/>
                    <a:gd name="T28" fmla="*/ 22 w 38"/>
                    <a:gd name="T29" fmla="*/ 73 h 43"/>
                    <a:gd name="T30" fmla="*/ 13 w 38"/>
                    <a:gd name="T31" fmla="*/ 50 h 43"/>
                    <a:gd name="T32" fmla="*/ 22 w 38"/>
                    <a:gd name="T33" fmla="*/ 32 h 43"/>
                    <a:gd name="T34" fmla="*/ 68 w 38"/>
                    <a:gd name="T35" fmla="*/ 0 h 43"/>
                    <a:gd name="T36" fmla="*/ 137 w 38"/>
                    <a:gd name="T37" fmla="*/ 0 h 43"/>
                    <a:gd name="T38" fmla="*/ 182 w 38"/>
                    <a:gd name="T39" fmla="*/ 19 h 43"/>
                    <a:gd name="T40" fmla="*/ 193 w 38"/>
                    <a:gd name="T41" fmla="*/ 41 h 43"/>
                    <a:gd name="T42" fmla="*/ 193 w 38"/>
                    <a:gd name="T43" fmla="*/ 126 h 43"/>
                    <a:gd name="T44" fmla="*/ 193 w 38"/>
                    <a:gd name="T45" fmla="*/ 157 h 43"/>
                    <a:gd name="T46" fmla="*/ 193 w 38"/>
                    <a:gd name="T47" fmla="*/ 167 h 43"/>
                    <a:gd name="T48" fmla="*/ 212 w 38"/>
                    <a:gd name="T49" fmla="*/ 167 h 43"/>
                    <a:gd name="T50" fmla="*/ 212 w 38"/>
                    <a:gd name="T51" fmla="*/ 167 h 43"/>
                    <a:gd name="T52" fmla="*/ 237 w 38"/>
                    <a:gd name="T53" fmla="*/ 157 h 43"/>
                    <a:gd name="T54" fmla="*/ 212 w 38"/>
                    <a:gd name="T55" fmla="*/ 189 h 43"/>
                    <a:gd name="T56" fmla="*/ 169 w 38"/>
                    <a:gd name="T57" fmla="*/ 198 h 43"/>
                    <a:gd name="T58" fmla="*/ 155 w 38"/>
                    <a:gd name="T59" fmla="*/ 180 h 43"/>
                    <a:gd name="T60" fmla="*/ 137 w 38"/>
                    <a:gd name="T61" fmla="*/ 148 h 43"/>
                    <a:gd name="T62" fmla="*/ 109 w 38"/>
                    <a:gd name="T63" fmla="*/ 91 h 43"/>
                    <a:gd name="T64" fmla="*/ 68 w 38"/>
                    <a:gd name="T65" fmla="*/ 107 h 43"/>
                    <a:gd name="T66" fmla="*/ 55 w 38"/>
                    <a:gd name="T67" fmla="*/ 126 h 43"/>
                    <a:gd name="T68" fmla="*/ 55 w 38"/>
                    <a:gd name="T69" fmla="*/ 148 h 43"/>
                    <a:gd name="T70" fmla="*/ 68 w 38"/>
                    <a:gd name="T71" fmla="*/ 167 h 43"/>
                    <a:gd name="T72" fmla="*/ 109 w 38"/>
                    <a:gd name="T73" fmla="*/ 167 h 4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8"/>
                    <a:gd name="T112" fmla="*/ 0 h 43"/>
                    <a:gd name="T113" fmla="*/ 38 w 38"/>
                    <a:gd name="T114" fmla="*/ 43 h 4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8" h="43">
                      <a:moveTo>
                        <a:pt x="22" y="36"/>
                      </a:moveTo>
                      <a:lnTo>
                        <a:pt x="18" y="39"/>
                      </a:lnTo>
                      <a:lnTo>
                        <a:pt x="16" y="41"/>
                      </a:lnTo>
                      <a:lnTo>
                        <a:pt x="13" y="43"/>
                      </a:lnTo>
                      <a:lnTo>
                        <a:pt x="11" y="43"/>
                      </a:lnTo>
                      <a:lnTo>
                        <a:pt x="6" y="41"/>
                      </a:lnTo>
                      <a:lnTo>
                        <a:pt x="4" y="39"/>
                      </a:lnTo>
                      <a:lnTo>
                        <a:pt x="2" y="36"/>
                      </a:lnTo>
                      <a:lnTo>
                        <a:pt x="0" y="32"/>
                      </a:lnTo>
                      <a:lnTo>
                        <a:pt x="2" y="29"/>
                      </a:lnTo>
                      <a:lnTo>
                        <a:pt x="2" y="27"/>
                      </a:lnTo>
                      <a:lnTo>
                        <a:pt x="4" y="25"/>
                      </a:lnTo>
                      <a:lnTo>
                        <a:pt x="9" y="20"/>
                      </a:lnTo>
                      <a:lnTo>
                        <a:pt x="13" y="18"/>
                      </a:lnTo>
                      <a:lnTo>
                        <a:pt x="22" y="16"/>
                      </a:lnTo>
                      <a:lnTo>
                        <a:pt x="22" y="13"/>
                      </a:lnTo>
                      <a:lnTo>
                        <a:pt x="22" y="9"/>
                      </a:lnTo>
                      <a:lnTo>
                        <a:pt x="22" y="4"/>
                      </a:lnTo>
                      <a:lnTo>
                        <a:pt x="20" y="2"/>
                      </a:lnTo>
                      <a:lnTo>
                        <a:pt x="16" y="2"/>
                      </a:lnTo>
                      <a:lnTo>
                        <a:pt x="13" y="2"/>
                      </a:lnTo>
                      <a:lnTo>
                        <a:pt x="11" y="4"/>
                      </a:lnTo>
                      <a:lnTo>
                        <a:pt x="11" y="7"/>
                      </a:lnTo>
                      <a:lnTo>
                        <a:pt x="11" y="9"/>
                      </a:lnTo>
                      <a:lnTo>
                        <a:pt x="11" y="11"/>
                      </a:lnTo>
                      <a:lnTo>
                        <a:pt x="9" y="13"/>
                      </a:lnTo>
                      <a:lnTo>
                        <a:pt x="9" y="16"/>
                      </a:lnTo>
                      <a:lnTo>
                        <a:pt x="6" y="16"/>
                      </a:lnTo>
                      <a:lnTo>
                        <a:pt x="4" y="16"/>
                      </a:lnTo>
                      <a:lnTo>
                        <a:pt x="4" y="13"/>
                      </a:lnTo>
                      <a:lnTo>
                        <a:pt x="2" y="11"/>
                      </a:lnTo>
                      <a:lnTo>
                        <a:pt x="4" y="7"/>
                      </a:lnTo>
                      <a:lnTo>
                        <a:pt x="6" y="2"/>
                      </a:lnTo>
                      <a:lnTo>
                        <a:pt x="11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29" y="4"/>
                      </a:lnTo>
                      <a:lnTo>
                        <a:pt x="29" y="7"/>
                      </a:lnTo>
                      <a:lnTo>
                        <a:pt x="31" y="9"/>
                      </a:lnTo>
                      <a:lnTo>
                        <a:pt x="31" y="13"/>
                      </a:lnTo>
                      <a:lnTo>
                        <a:pt x="31" y="27"/>
                      </a:lnTo>
                      <a:lnTo>
                        <a:pt x="31" y="32"/>
                      </a:lnTo>
                      <a:lnTo>
                        <a:pt x="31" y="34"/>
                      </a:lnTo>
                      <a:lnTo>
                        <a:pt x="31" y="36"/>
                      </a:lnTo>
                      <a:lnTo>
                        <a:pt x="34" y="36"/>
                      </a:lnTo>
                      <a:lnTo>
                        <a:pt x="36" y="36"/>
                      </a:lnTo>
                      <a:lnTo>
                        <a:pt x="38" y="34"/>
                      </a:lnTo>
                      <a:lnTo>
                        <a:pt x="38" y="36"/>
                      </a:lnTo>
                      <a:lnTo>
                        <a:pt x="34" y="41"/>
                      </a:lnTo>
                      <a:lnTo>
                        <a:pt x="27" y="43"/>
                      </a:lnTo>
                      <a:lnTo>
                        <a:pt x="25" y="41"/>
                      </a:lnTo>
                      <a:lnTo>
                        <a:pt x="25" y="39"/>
                      </a:lnTo>
                      <a:lnTo>
                        <a:pt x="22" y="36"/>
                      </a:lnTo>
                      <a:close/>
                      <a:moveTo>
                        <a:pt x="22" y="32"/>
                      </a:moveTo>
                      <a:lnTo>
                        <a:pt x="22" y="18"/>
                      </a:lnTo>
                      <a:lnTo>
                        <a:pt x="18" y="20"/>
                      </a:lnTo>
                      <a:lnTo>
                        <a:pt x="16" y="20"/>
                      </a:lnTo>
                      <a:lnTo>
                        <a:pt x="11" y="23"/>
                      </a:lnTo>
                      <a:lnTo>
                        <a:pt x="9" y="25"/>
                      </a:lnTo>
                      <a:lnTo>
                        <a:pt x="9" y="27"/>
                      </a:lnTo>
                      <a:lnTo>
                        <a:pt x="9" y="29"/>
                      </a:lnTo>
                      <a:lnTo>
                        <a:pt x="9" y="32"/>
                      </a:lnTo>
                      <a:lnTo>
                        <a:pt x="11" y="34"/>
                      </a:lnTo>
                      <a:lnTo>
                        <a:pt x="11" y="36"/>
                      </a:lnTo>
                      <a:lnTo>
                        <a:pt x="13" y="36"/>
                      </a:lnTo>
                      <a:lnTo>
                        <a:pt x="18" y="36"/>
                      </a:lnTo>
                      <a:lnTo>
                        <a:pt x="22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4" name="Freeform 146"/>
                <p:cNvSpPr>
                  <a:spLocks/>
                </p:cNvSpPr>
                <p:nvPr/>
              </p:nvSpPr>
              <p:spPr bwMode="auto">
                <a:xfrm>
                  <a:off x="2628" y="3002"/>
                  <a:ext cx="39" cy="81"/>
                </a:xfrm>
                <a:custGeom>
                  <a:avLst/>
                  <a:gdLst>
                    <a:gd name="T0" fmla="*/ 83 w 25"/>
                    <a:gd name="T1" fmla="*/ 0 h 55"/>
                    <a:gd name="T2" fmla="*/ 83 w 25"/>
                    <a:gd name="T3" fmla="*/ 59 h 55"/>
                    <a:gd name="T4" fmla="*/ 136 w 25"/>
                    <a:gd name="T5" fmla="*/ 59 h 55"/>
                    <a:gd name="T6" fmla="*/ 136 w 25"/>
                    <a:gd name="T7" fmla="*/ 77 h 55"/>
                    <a:gd name="T8" fmla="*/ 83 w 25"/>
                    <a:gd name="T9" fmla="*/ 77 h 55"/>
                    <a:gd name="T10" fmla="*/ 83 w 25"/>
                    <a:gd name="T11" fmla="*/ 191 h 55"/>
                    <a:gd name="T12" fmla="*/ 83 w 25"/>
                    <a:gd name="T13" fmla="*/ 216 h 55"/>
                    <a:gd name="T14" fmla="*/ 95 w 25"/>
                    <a:gd name="T15" fmla="*/ 228 h 55"/>
                    <a:gd name="T16" fmla="*/ 95 w 25"/>
                    <a:gd name="T17" fmla="*/ 228 h 55"/>
                    <a:gd name="T18" fmla="*/ 114 w 25"/>
                    <a:gd name="T19" fmla="*/ 228 h 55"/>
                    <a:gd name="T20" fmla="*/ 125 w 25"/>
                    <a:gd name="T21" fmla="*/ 228 h 55"/>
                    <a:gd name="T22" fmla="*/ 125 w 25"/>
                    <a:gd name="T23" fmla="*/ 228 h 55"/>
                    <a:gd name="T24" fmla="*/ 136 w 25"/>
                    <a:gd name="T25" fmla="*/ 228 h 55"/>
                    <a:gd name="T26" fmla="*/ 136 w 25"/>
                    <a:gd name="T27" fmla="*/ 216 h 55"/>
                    <a:gd name="T28" fmla="*/ 148 w 25"/>
                    <a:gd name="T29" fmla="*/ 216 h 55"/>
                    <a:gd name="T30" fmla="*/ 136 w 25"/>
                    <a:gd name="T31" fmla="*/ 239 h 55"/>
                    <a:gd name="T32" fmla="*/ 125 w 25"/>
                    <a:gd name="T33" fmla="*/ 249 h 55"/>
                    <a:gd name="T34" fmla="*/ 114 w 25"/>
                    <a:gd name="T35" fmla="*/ 258 h 55"/>
                    <a:gd name="T36" fmla="*/ 95 w 25"/>
                    <a:gd name="T37" fmla="*/ 258 h 55"/>
                    <a:gd name="T38" fmla="*/ 83 w 25"/>
                    <a:gd name="T39" fmla="*/ 258 h 55"/>
                    <a:gd name="T40" fmla="*/ 73 w 25"/>
                    <a:gd name="T41" fmla="*/ 249 h 55"/>
                    <a:gd name="T42" fmla="*/ 53 w 25"/>
                    <a:gd name="T43" fmla="*/ 249 h 55"/>
                    <a:gd name="T44" fmla="*/ 42 w 25"/>
                    <a:gd name="T45" fmla="*/ 239 h 55"/>
                    <a:gd name="T46" fmla="*/ 42 w 25"/>
                    <a:gd name="T47" fmla="*/ 228 h 55"/>
                    <a:gd name="T48" fmla="*/ 42 w 25"/>
                    <a:gd name="T49" fmla="*/ 208 h 55"/>
                    <a:gd name="T50" fmla="*/ 42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9 w 25"/>
                    <a:gd name="T57" fmla="*/ 59 h 55"/>
                    <a:gd name="T58" fmla="*/ 30 w 25"/>
                    <a:gd name="T59" fmla="*/ 59 h 55"/>
                    <a:gd name="T60" fmla="*/ 42 w 25"/>
                    <a:gd name="T61" fmla="*/ 47 h 55"/>
                    <a:gd name="T62" fmla="*/ 53 w 25"/>
                    <a:gd name="T63" fmla="*/ 22 h 55"/>
                    <a:gd name="T64" fmla="*/ 73 w 25"/>
                    <a:gd name="T65" fmla="*/ 13 h 55"/>
                    <a:gd name="T66" fmla="*/ 83 w 25"/>
                    <a:gd name="T67" fmla="*/ 0 h 55"/>
                    <a:gd name="T68" fmla="*/ 83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4" y="0"/>
                      </a:moveTo>
                      <a:lnTo>
                        <a:pt x="14" y="12"/>
                      </a:lnTo>
                      <a:lnTo>
                        <a:pt x="23" y="12"/>
                      </a:lnTo>
                      <a:lnTo>
                        <a:pt x="23" y="16"/>
                      </a:lnTo>
                      <a:lnTo>
                        <a:pt x="14" y="16"/>
                      </a:lnTo>
                      <a:lnTo>
                        <a:pt x="14" y="41"/>
                      </a:lnTo>
                      <a:lnTo>
                        <a:pt x="14" y="46"/>
                      </a:lnTo>
                      <a:lnTo>
                        <a:pt x="16" y="48"/>
                      </a:lnTo>
                      <a:lnTo>
                        <a:pt x="19" y="48"/>
                      </a:lnTo>
                      <a:lnTo>
                        <a:pt x="21" y="48"/>
                      </a:lnTo>
                      <a:lnTo>
                        <a:pt x="23" y="48"/>
                      </a:lnTo>
                      <a:lnTo>
                        <a:pt x="23" y="46"/>
                      </a:lnTo>
                      <a:lnTo>
                        <a:pt x="25" y="46"/>
                      </a:lnTo>
                      <a:lnTo>
                        <a:pt x="23" y="51"/>
                      </a:lnTo>
                      <a:lnTo>
                        <a:pt x="21" y="53"/>
                      </a:lnTo>
                      <a:lnTo>
                        <a:pt x="19" y="55"/>
                      </a:lnTo>
                      <a:lnTo>
                        <a:pt x="16" y="55"/>
                      </a:lnTo>
                      <a:lnTo>
                        <a:pt x="14" y="55"/>
                      </a:lnTo>
                      <a:lnTo>
                        <a:pt x="12" y="53"/>
                      </a:lnTo>
                      <a:lnTo>
                        <a:pt x="9" y="53"/>
                      </a:lnTo>
                      <a:lnTo>
                        <a:pt x="7" y="51"/>
                      </a:lnTo>
                      <a:lnTo>
                        <a:pt x="7" y="48"/>
                      </a:lnTo>
                      <a:lnTo>
                        <a:pt x="7" y="44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3" y="12"/>
                      </a:lnTo>
                      <a:lnTo>
                        <a:pt x="5" y="12"/>
                      </a:lnTo>
                      <a:lnTo>
                        <a:pt x="7" y="10"/>
                      </a:lnTo>
                      <a:lnTo>
                        <a:pt x="9" y="5"/>
                      </a:lnTo>
                      <a:lnTo>
                        <a:pt x="12" y="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5" name="Freeform 147"/>
                <p:cNvSpPr>
                  <a:spLocks noEditPoints="1"/>
                </p:cNvSpPr>
                <p:nvPr/>
              </p:nvSpPr>
              <p:spPr bwMode="auto">
                <a:xfrm>
                  <a:off x="3720" y="2994"/>
                  <a:ext cx="83" cy="87"/>
                </a:xfrm>
                <a:custGeom>
                  <a:avLst/>
                  <a:gdLst>
                    <a:gd name="T0" fmla="*/ 277 w 53"/>
                    <a:gd name="T1" fmla="*/ 147 h 59"/>
                    <a:gd name="T2" fmla="*/ 319 w 53"/>
                    <a:gd name="T3" fmla="*/ 180 h 59"/>
                    <a:gd name="T4" fmla="*/ 319 w 53"/>
                    <a:gd name="T5" fmla="*/ 221 h 59"/>
                    <a:gd name="T6" fmla="*/ 287 w 53"/>
                    <a:gd name="T7" fmla="*/ 257 h 59"/>
                    <a:gd name="T8" fmla="*/ 224 w 53"/>
                    <a:gd name="T9" fmla="*/ 279 h 59"/>
                    <a:gd name="T10" fmla="*/ 0 w 53"/>
                    <a:gd name="T11" fmla="*/ 279 h 59"/>
                    <a:gd name="T12" fmla="*/ 20 w 53"/>
                    <a:gd name="T13" fmla="*/ 279 h 59"/>
                    <a:gd name="T14" fmla="*/ 42 w 53"/>
                    <a:gd name="T15" fmla="*/ 270 h 59"/>
                    <a:gd name="T16" fmla="*/ 42 w 53"/>
                    <a:gd name="T17" fmla="*/ 237 h 59"/>
                    <a:gd name="T18" fmla="*/ 42 w 53"/>
                    <a:gd name="T19" fmla="*/ 19 h 59"/>
                    <a:gd name="T20" fmla="*/ 31 w 53"/>
                    <a:gd name="T21" fmla="*/ 0 h 59"/>
                    <a:gd name="T22" fmla="*/ 0 w 53"/>
                    <a:gd name="T23" fmla="*/ 0 h 59"/>
                    <a:gd name="T24" fmla="*/ 150 w 53"/>
                    <a:gd name="T25" fmla="*/ 0 h 59"/>
                    <a:gd name="T26" fmla="*/ 224 w 53"/>
                    <a:gd name="T27" fmla="*/ 0 h 59"/>
                    <a:gd name="T28" fmla="*/ 287 w 53"/>
                    <a:gd name="T29" fmla="*/ 28 h 59"/>
                    <a:gd name="T30" fmla="*/ 299 w 53"/>
                    <a:gd name="T31" fmla="*/ 77 h 59"/>
                    <a:gd name="T32" fmla="*/ 287 w 53"/>
                    <a:gd name="T33" fmla="*/ 102 h 59"/>
                    <a:gd name="T34" fmla="*/ 235 w 53"/>
                    <a:gd name="T35" fmla="*/ 137 h 59"/>
                    <a:gd name="T36" fmla="*/ 108 w 53"/>
                    <a:gd name="T37" fmla="*/ 128 h 59"/>
                    <a:gd name="T38" fmla="*/ 138 w 53"/>
                    <a:gd name="T39" fmla="*/ 128 h 59"/>
                    <a:gd name="T40" fmla="*/ 182 w 53"/>
                    <a:gd name="T41" fmla="*/ 128 h 59"/>
                    <a:gd name="T42" fmla="*/ 224 w 53"/>
                    <a:gd name="T43" fmla="*/ 119 h 59"/>
                    <a:gd name="T44" fmla="*/ 235 w 53"/>
                    <a:gd name="T45" fmla="*/ 87 h 59"/>
                    <a:gd name="T46" fmla="*/ 235 w 53"/>
                    <a:gd name="T47" fmla="*/ 41 h 59"/>
                    <a:gd name="T48" fmla="*/ 182 w 53"/>
                    <a:gd name="T49" fmla="*/ 9 h 59"/>
                    <a:gd name="T50" fmla="*/ 127 w 53"/>
                    <a:gd name="T51" fmla="*/ 9 h 59"/>
                    <a:gd name="T52" fmla="*/ 96 w 53"/>
                    <a:gd name="T53" fmla="*/ 128 h 59"/>
                    <a:gd name="T54" fmla="*/ 127 w 53"/>
                    <a:gd name="T55" fmla="*/ 270 h 59"/>
                    <a:gd name="T56" fmla="*/ 204 w 53"/>
                    <a:gd name="T57" fmla="*/ 270 h 59"/>
                    <a:gd name="T58" fmla="*/ 246 w 53"/>
                    <a:gd name="T59" fmla="*/ 237 h 59"/>
                    <a:gd name="T60" fmla="*/ 246 w 53"/>
                    <a:gd name="T61" fmla="*/ 192 h 59"/>
                    <a:gd name="T62" fmla="*/ 235 w 53"/>
                    <a:gd name="T63" fmla="*/ 161 h 59"/>
                    <a:gd name="T64" fmla="*/ 182 w 53"/>
                    <a:gd name="T65" fmla="*/ 147 h 59"/>
                    <a:gd name="T66" fmla="*/ 127 w 53"/>
                    <a:gd name="T67" fmla="*/ 137 h 59"/>
                    <a:gd name="T68" fmla="*/ 108 w 53"/>
                    <a:gd name="T69" fmla="*/ 137 h 59"/>
                    <a:gd name="T70" fmla="*/ 96 w 53"/>
                    <a:gd name="T71" fmla="*/ 270 h 5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3"/>
                    <a:gd name="T109" fmla="*/ 0 h 59"/>
                    <a:gd name="T110" fmla="*/ 53 w 53"/>
                    <a:gd name="T111" fmla="*/ 59 h 5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3" h="59">
                      <a:moveTo>
                        <a:pt x="39" y="29"/>
                      </a:moveTo>
                      <a:lnTo>
                        <a:pt x="46" y="31"/>
                      </a:lnTo>
                      <a:lnTo>
                        <a:pt x="48" y="34"/>
                      </a:lnTo>
                      <a:lnTo>
                        <a:pt x="53" y="38"/>
                      </a:lnTo>
                      <a:lnTo>
                        <a:pt x="53" y="43"/>
                      </a:lnTo>
                      <a:lnTo>
                        <a:pt x="53" y="47"/>
                      </a:lnTo>
                      <a:lnTo>
                        <a:pt x="50" y="52"/>
                      </a:lnTo>
                      <a:lnTo>
                        <a:pt x="48" y="54"/>
                      </a:lnTo>
                      <a:lnTo>
                        <a:pt x="44" y="57"/>
                      </a:lnTo>
                      <a:lnTo>
                        <a:pt x="37" y="59"/>
                      </a:lnTo>
                      <a:lnTo>
                        <a:pt x="28" y="59"/>
                      </a:lnTo>
                      <a:lnTo>
                        <a:pt x="0" y="59"/>
                      </a:lnTo>
                      <a:lnTo>
                        <a:pt x="3" y="59"/>
                      </a:lnTo>
                      <a:lnTo>
                        <a:pt x="5" y="59"/>
                      </a:lnTo>
                      <a:lnTo>
                        <a:pt x="7" y="57"/>
                      </a:lnTo>
                      <a:lnTo>
                        <a:pt x="7" y="54"/>
                      </a:lnTo>
                      <a:lnTo>
                        <a:pt x="7" y="50"/>
                      </a:lnTo>
                      <a:lnTo>
                        <a:pt x="7" y="9"/>
                      </a:lnTo>
                      <a:lnTo>
                        <a:pt x="7" y="4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25" y="0"/>
                      </a:lnTo>
                      <a:lnTo>
                        <a:pt x="32" y="0"/>
                      </a:lnTo>
                      <a:lnTo>
                        <a:pt x="37" y="0"/>
                      </a:lnTo>
                      <a:lnTo>
                        <a:pt x="44" y="2"/>
                      </a:lnTo>
                      <a:lnTo>
                        <a:pt x="48" y="6"/>
                      </a:lnTo>
                      <a:lnTo>
                        <a:pt x="50" y="11"/>
                      </a:lnTo>
                      <a:lnTo>
                        <a:pt x="50" y="16"/>
                      </a:lnTo>
                      <a:lnTo>
                        <a:pt x="50" y="20"/>
                      </a:lnTo>
                      <a:lnTo>
                        <a:pt x="48" y="22"/>
                      </a:lnTo>
                      <a:lnTo>
                        <a:pt x="44" y="27"/>
                      </a:lnTo>
                      <a:lnTo>
                        <a:pt x="39" y="29"/>
                      </a:lnTo>
                      <a:close/>
                      <a:moveTo>
                        <a:pt x="16" y="27"/>
                      </a:moveTo>
                      <a:lnTo>
                        <a:pt x="18" y="27"/>
                      </a:lnTo>
                      <a:lnTo>
                        <a:pt x="21" y="27"/>
                      </a:lnTo>
                      <a:lnTo>
                        <a:pt x="23" y="27"/>
                      </a:lnTo>
                      <a:lnTo>
                        <a:pt x="25" y="27"/>
                      </a:lnTo>
                      <a:lnTo>
                        <a:pt x="30" y="27"/>
                      </a:lnTo>
                      <a:lnTo>
                        <a:pt x="34" y="27"/>
                      </a:lnTo>
                      <a:lnTo>
                        <a:pt x="37" y="25"/>
                      </a:lnTo>
                      <a:lnTo>
                        <a:pt x="39" y="22"/>
                      </a:lnTo>
                      <a:lnTo>
                        <a:pt x="39" y="18"/>
                      </a:lnTo>
                      <a:lnTo>
                        <a:pt x="39" y="16"/>
                      </a:lnTo>
                      <a:lnTo>
                        <a:pt x="39" y="9"/>
                      </a:lnTo>
                      <a:lnTo>
                        <a:pt x="37" y="6"/>
                      </a:lnTo>
                      <a:lnTo>
                        <a:pt x="30" y="2"/>
                      </a:lnTo>
                      <a:lnTo>
                        <a:pt x="23" y="2"/>
                      </a:lnTo>
                      <a:lnTo>
                        <a:pt x="21" y="2"/>
                      </a:lnTo>
                      <a:lnTo>
                        <a:pt x="16" y="2"/>
                      </a:lnTo>
                      <a:lnTo>
                        <a:pt x="16" y="27"/>
                      </a:lnTo>
                      <a:close/>
                      <a:moveTo>
                        <a:pt x="16" y="57"/>
                      </a:moveTo>
                      <a:lnTo>
                        <a:pt x="21" y="57"/>
                      </a:lnTo>
                      <a:lnTo>
                        <a:pt x="25" y="57"/>
                      </a:lnTo>
                      <a:lnTo>
                        <a:pt x="34" y="57"/>
                      </a:lnTo>
                      <a:lnTo>
                        <a:pt x="39" y="52"/>
                      </a:lnTo>
                      <a:lnTo>
                        <a:pt x="41" y="50"/>
                      </a:lnTo>
                      <a:lnTo>
                        <a:pt x="44" y="43"/>
                      </a:lnTo>
                      <a:lnTo>
                        <a:pt x="41" y="41"/>
                      </a:lnTo>
                      <a:lnTo>
                        <a:pt x="41" y="36"/>
                      </a:lnTo>
                      <a:lnTo>
                        <a:pt x="39" y="34"/>
                      </a:lnTo>
                      <a:lnTo>
                        <a:pt x="34" y="31"/>
                      </a:lnTo>
                      <a:lnTo>
                        <a:pt x="30" y="31"/>
                      </a:lnTo>
                      <a:lnTo>
                        <a:pt x="23" y="29"/>
                      </a:lnTo>
                      <a:lnTo>
                        <a:pt x="21" y="29"/>
                      </a:lnTo>
                      <a:lnTo>
                        <a:pt x="18" y="29"/>
                      </a:lnTo>
                      <a:lnTo>
                        <a:pt x="16" y="31"/>
                      </a:lnTo>
                      <a:lnTo>
                        <a:pt x="16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6" name="Freeform 148"/>
                <p:cNvSpPr>
                  <a:spLocks noEditPoints="1"/>
                </p:cNvSpPr>
                <p:nvPr/>
              </p:nvSpPr>
              <p:spPr bwMode="auto">
                <a:xfrm>
                  <a:off x="3817" y="3020"/>
                  <a:ext cx="60" cy="63"/>
                </a:xfrm>
                <a:custGeom>
                  <a:avLst/>
                  <a:gdLst>
                    <a:gd name="T0" fmla="*/ 128 w 38"/>
                    <a:gd name="T1" fmla="*/ 0 h 43"/>
                    <a:gd name="T2" fmla="*/ 155 w 38"/>
                    <a:gd name="T3" fmla="*/ 0 h 43"/>
                    <a:gd name="T4" fmla="*/ 182 w 38"/>
                    <a:gd name="T5" fmla="*/ 9 h 43"/>
                    <a:gd name="T6" fmla="*/ 212 w 38"/>
                    <a:gd name="T7" fmla="*/ 32 h 43"/>
                    <a:gd name="T8" fmla="*/ 237 w 38"/>
                    <a:gd name="T9" fmla="*/ 60 h 43"/>
                    <a:gd name="T10" fmla="*/ 237 w 38"/>
                    <a:gd name="T11" fmla="*/ 91 h 43"/>
                    <a:gd name="T12" fmla="*/ 237 w 38"/>
                    <a:gd name="T13" fmla="*/ 116 h 43"/>
                    <a:gd name="T14" fmla="*/ 224 w 38"/>
                    <a:gd name="T15" fmla="*/ 148 h 43"/>
                    <a:gd name="T16" fmla="*/ 212 w 38"/>
                    <a:gd name="T17" fmla="*/ 167 h 43"/>
                    <a:gd name="T18" fmla="*/ 182 w 38"/>
                    <a:gd name="T19" fmla="*/ 180 h 43"/>
                    <a:gd name="T20" fmla="*/ 155 w 38"/>
                    <a:gd name="T21" fmla="*/ 189 h 43"/>
                    <a:gd name="T22" fmla="*/ 109 w 38"/>
                    <a:gd name="T23" fmla="*/ 198 h 43"/>
                    <a:gd name="T24" fmla="*/ 82 w 38"/>
                    <a:gd name="T25" fmla="*/ 189 h 43"/>
                    <a:gd name="T26" fmla="*/ 55 w 38"/>
                    <a:gd name="T27" fmla="*/ 180 h 43"/>
                    <a:gd name="T28" fmla="*/ 22 w 38"/>
                    <a:gd name="T29" fmla="*/ 167 h 43"/>
                    <a:gd name="T30" fmla="*/ 13 w 38"/>
                    <a:gd name="T31" fmla="*/ 133 h 43"/>
                    <a:gd name="T32" fmla="*/ 0 w 38"/>
                    <a:gd name="T33" fmla="*/ 107 h 43"/>
                    <a:gd name="T34" fmla="*/ 0 w 38"/>
                    <a:gd name="T35" fmla="*/ 73 h 43"/>
                    <a:gd name="T36" fmla="*/ 13 w 38"/>
                    <a:gd name="T37" fmla="*/ 50 h 43"/>
                    <a:gd name="T38" fmla="*/ 43 w 38"/>
                    <a:gd name="T39" fmla="*/ 32 h 43"/>
                    <a:gd name="T40" fmla="*/ 55 w 38"/>
                    <a:gd name="T41" fmla="*/ 9 h 43"/>
                    <a:gd name="T42" fmla="*/ 82 w 38"/>
                    <a:gd name="T43" fmla="*/ 0 h 43"/>
                    <a:gd name="T44" fmla="*/ 128 w 38"/>
                    <a:gd name="T45" fmla="*/ 0 h 43"/>
                    <a:gd name="T46" fmla="*/ 109 w 38"/>
                    <a:gd name="T47" fmla="*/ 9 h 43"/>
                    <a:gd name="T48" fmla="*/ 98 w 38"/>
                    <a:gd name="T49" fmla="*/ 9 h 43"/>
                    <a:gd name="T50" fmla="*/ 82 w 38"/>
                    <a:gd name="T51" fmla="*/ 19 h 43"/>
                    <a:gd name="T52" fmla="*/ 68 w 38"/>
                    <a:gd name="T53" fmla="*/ 32 h 43"/>
                    <a:gd name="T54" fmla="*/ 55 w 38"/>
                    <a:gd name="T55" fmla="*/ 41 h 43"/>
                    <a:gd name="T56" fmla="*/ 55 w 38"/>
                    <a:gd name="T57" fmla="*/ 60 h 43"/>
                    <a:gd name="T58" fmla="*/ 43 w 38"/>
                    <a:gd name="T59" fmla="*/ 82 h 43"/>
                    <a:gd name="T60" fmla="*/ 55 w 38"/>
                    <a:gd name="T61" fmla="*/ 126 h 43"/>
                    <a:gd name="T62" fmla="*/ 68 w 38"/>
                    <a:gd name="T63" fmla="*/ 157 h 43"/>
                    <a:gd name="T64" fmla="*/ 98 w 38"/>
                    <a:gd name="T65" fmla="*/ 180 h 43"/>
                    <a:gd name="T66" fmla="*/ 128 w 38"/>
                    <a:gd name="T67" fmla="*/ 180 h 43"/>
                    <a:gd name="T68" fmla="*/ 155 w 38"/>
                    <a:gd name="T69" fmla="*/ 180 h 43"/>
                    <a:gd name="T70" fmla="*/ 182 w 38"/>
                    <a:gd name="T71" fmla="*/ 167 h 43"/>
                    <a:gd name="T72" fmla="*/ 182 w 38"/>
                    <a:gd name="T73" fmla="*/ 148 h 43"/>
                    <a:gd name="T74" fmla="*/ 202 w 38"/>
                    <a:gd name="T75" fmla="*/ 116 h 43"/>
                    <a:gd name="T76" fmla="*/ 202 w 38"/>
                    <a:gd name="T77" fmla="*/ 82 h 43"/>
                    <a:gd name="T78" fmla="*/ 182 w 38"/>
                    <a:gd name="T79" fmla="*/ 50 h 43"/>
                    <a:gd name="T80" fmla="*/ 169 w 38"/>
                    <a:gd name="T81" fmla="*/ 32 h 43"/>
                    <a:gd name="T82" fmla="*/ 142 w 38"/>
                    <a:gd name="T83" fmla="*/ 19 h 43"/>
                    <a:gd name="T84" fmla="*/ 109 w 38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8"/>
                    <a:gd name="T130" fmla="*/ 0 h 43"/>
                    <a:gd name="T131" fmla="*/ 38 w 38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8" h="43">
                      <a:moveTo>
                        <a:pt x="20" y="0"/>
                      </a:moveTo>
                      <a:lnTo>
                        <a:pt x="25" y="0"/>
                      </a:lnTo>
                      <a:lnTo>
                        <a:pt x="29" y="2"/>
                      </a:lnTo>
                      <a:lnTo>
                        <a:pt x="34" y="7"/>
                      </a:lnTo>
                      <a:lnTo>
                        <a:pt x="38" y="13"/>
                      </a:lnTo>
                      <a:lnTo>
                        <a:pt x="38" y="20"/>
                      </a:lnTo>
                      <a:lnTo>
                        <a:pt x="38" y="25"/>
                      </a:lnTo>
                      <a:lnTo>
                        <a:pt x="36" y="32"/>
                      </a:lnTo>
                      <a:lnTo>
                        <a:pt x="34" y="36"/>
                      </a:lnTo>
                      <a:lnTo>
                        <a:pt x="29" y="39"/>
                      </a:lnTo>
                      <a:lnTo>
                        <a:pt x="25" y="41"/>
                      </a:lnTo>
                      <a:lnTo>
                        <a:pt x="18" y="43"/>
                      </a:lnTo>
                      <a:lnTo>
                        <a:pt x="13" y="41"/>
                      </a:lnTo>
                      <a:lnTo>
                        <a:pt x="9" y="39"/>
                      </a:lnTo>
                      <a:lnTo>
                        <a:pt x="4" y="36"/>
                      </a:lnTo>
                      <a:lnTo>
                        <a:pt x="2" y="29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2" y="11"/>
                      </a:lnTo>
                      <a:lnTo>
                        <a:pt x="7" y="7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20" y="0"/>
                      </a:lnTo>
                      <a:close/>
                      <a:moveTo>
                        <a:pt x="18" y="2"/>
                      </a:moveTo>
                      <a:lnTo>
                        <a:pt x="16" y="2"/>
                      </a:lnTo>
                      <a:lnTo>
                        <a:pt x="13" y="4"/>
                      </a:lnTo>
                      <a:lnTo>
                        <a:pt x="11" y="7"/>
                      </a:lnTo>
                      <a:lnTo>
                        <a:pt x="9" y="9"/>
                      </a:lnTo>
                      <a:lnTo>
                        <a:pt x="9" y="13"/>
                      </a:lnTo>
                      <a:lnTo>
                        <a:pt x="7" y="18"/>
                      </a:lnTo>
                      <a:lnTo>
                        <a:pt x="9" y="27"/>
                      </a:lnTo>
                      <a:lnTo>
                        <a:pt x="11" y="34"/>
                      </a:lnTo>
                      <a:lnTo>
                        <a:pt x="16" y="39"/>
                      </a:lnTo>
                      <a:lnTo>
                        <a:pt x="20" y="39"/>
                      </a:lnTo>
                      <a:lnTo>
                        <a:pt x="25" y="39"/>
                      </a:lnTo>
                      <a:lnTo>
                        <a:pt x="29" y="36"/>
                      </a:lnTo>
                      <a:lnTo>
                        <a:pt x="29" y="32"/>
                      </a:lnTo>
                      <a:lnTo>
                        <a:pt x="32" y="25"/>
                      </a:lnTo>
                      <a:lnTo>
                        <a:pt x="32" y="18"/>
                      </a:lnTo>
                      <a:lnTo>
                        <a:pt x="29" y="11"/>
                      </a:lnTo>
                      <a:lnTo>
                        <a:pt x="27" y="7"/>
                      </a:lnTo>
                      <a:lnTo>
                        <a:pt x="23" y="4"/>
                      </a:lnTo>
                      <a:lnTo>
                        <a:pt x="1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7" name="Freeform 149"/>
                <p:cNvSpPr>
                  <a:spLocks noEditPoints="1"/>
                </p:cNvSpPr>
                <p:nvPr/>
              </p:nvSpPr>
              <p:spPr bwMode="auto">
                <a:xfrm>
                  <a:off x="3887" y="3020"/>
                  <a:ext cx="62" cy="63"/>
                </a:xfrm>
                <a:custGeom>
                  <a:avLst/>
                  <a:gdLst>
                    <a:gd name="T0" fmla="*/ 132 w 39"/>
                    <a:gd name="T1" fmla="*/ 0 h 43"/>
                    <a:gd name="T2" fmla="*/ 162 w 39"/>
                    <a:gd name="T3" fmla="*/ 0 h 43"/>
                    <a:gd name="T4" fmla="*/ 192 w 39"/>
                    <a:gd name="T5" fmla="*/ 9 h 43"/>
                    <a:gd name="T6" fmla="*/ 218 w 39"/>
                    <a:gd name="T7" fmla="*/ 32 h 43"/>
                    <a:gd name="T8" fmla="*/ 250 w 39"/>
                    <a:gd name="T9" fmla="*/ 60 h 43"/>
                    <a:gd name="T10" fmla="*/ 250 w 39"/>
                    <a:gd name="T11" fmla="*/ 91 h 43"/>
                    <a:gd name="T12" fmla="*/ 250 w 39"/>
                    <a:gd name="T13" fmla="*/ 116 h 43"/>
                    <a:gd name="T14" fmla="*/ 237 w 39"/>
                    <a:gd name="T15" fmla="*/ 148 h 43"/>
                    <a:gd name="T16" fmla="*/ 218 w 39"/>
                    <a:gd name="T17" fmla="*/ 167 h 43"/>
                    <a:gd name="T18" fmla="*/ 192 w 39"/>
                    <a:gd name="T19" fmla="*/ 180 h 43"/>
                    <a:gd name="T20" fmla="*/ 162 w 39"/>
                    <a:gd name="T21" fmla="*/ 189 h 43"/>
                    <a:gd name="T22" fmla="*/ 121 w 39"/>
                    <a:gd name="T23" fmla="*/ 198 h 43"/>
                    <a:gd name="T24" fmla="*/ 89 w 39"/>
                    <a:gd name="T25" fmla="*/ 189 h 43"/>
                    <a:gd name="T26" fmla="*/ 56 w 39"/>
                    <a:gd name="T27" fmla="*/ 180 h 43"/>
                    <a:gd name="T28" fmla="*/ 33 w 39"/>
                    <a:gd name="T29" fmla="*/ 167 h 43"/>
                    <a:gd name="T30" fmla="*/ 21 w 39"/>
                    <a:gd name="T31" fmla="*/ 133 h 43"/>
                    <a:gd name="T32" fmla="*/ 0 w 39"/>
                    <a:gd name="T33" fmla="*/ 107 h 43"/>
                    <a:gd name="T34" fmla="*/ 0 w 39"/>
                    <a:gd name="T35" fmla="*/ 73 h 43"/>
                    <a:gd name="T36" fmla="*/ 21 w 39"/>
                    <a:gd name="T37" fmla="*/ 50 h 43"/>
                    <a:gd name="T38" fmla="*/ 43 w 39"/>
                    <a:gd name="T39" fmla="*/ 32 h 43"/>
                    <a:gd name="T40" fmla="*/ 56 w 39"/>
                    <a:gd name="T41" fmla="*/ 9 h 43"/>
                    <a:gd name="T42" fmla="*/ 89 w 39"/>
                    <a:gd name="T43" fmla="*/ 0 h 43"/>
                    <a:gd name="T44" fmla="*/ 132 w 39"/>
                    <a:gd name="T45" fmla="*/ 0 h 43"/>
                    <a:gd name="T46" fmla="*/ 121 w 39"/>
                    <a:gd name="T47" fmla="*/ 9 h 43"/>
                    <a:gd name="T48" fmla="*/ 102 w 39"/>
                    <a:gd name="T49" fmla="*/ 9 h 43"/>
                    <a:gd name="T50" fmla="*/ 89 w 39"/>
                    <a:gd name="T51" fmla="*/ 19 h 43"/>
                    <a:gd name="T52" fmla="*/ 76 w 39"/>
                    <a:gd name="T53" fmla="*/ 32 h 43"/>
                    <a:gd name="T54" fmla="*/ 56 w 39"/>
                    <a:gd name="T55" fmla="*/ 41 h 43"/>
                    <a:gd name="T56" fmla="*/ 56 w 39"/>
                    <a:gd name="T57" fmla="*/ 60 h 43"/>
                    <a:gd name="T58" fmla="*/ 43 w 39"/>
                    <a:gd name="T59" fmla="*/ 82 h 43"/>
                    <a:gd name="T60" fmla="*/ 56 w 39"/>
                    <a:gd name="T61" fmla="*/ 126 h 43"/>
                    <a:gd name="T62" fmla="*/ 76 w 39"/>
                    <a:gd name="T63" fmla="*/ 157 h 43"/>
                    <a:gd name="T64" fmla="*/ 102 w 39"/>
                    <a:gd name="T65" fmla="*/ 180 h 43"/>
                    <a:gd name="T66" fmla="*/ 132 w 39"/>
                    <a:gd name="T67" fmla="*/ 180 h 43"/>
                    <a:gd name="T68" fmla="*/ 162 w 39"/>
                    <a:gd name="T69" fmla="*/ 180 h 43"/>
                    <a:gd name="T70" fmla="*/ 192 w 39"/>
                    <a:gd name="T71" fmla="*/ 167 h 43"/>
                    <a:gd name="T72" fmla="*/ 192 w 39"/>
                    <a:gd name="T73" fmla="*/ 148 h 43"/>
                    <a:gd name="T74" fmla="*/ 205 w 39"/>
                    <a:gd name="T75" fmla="*/ 116 h 43"/>
                    <a:gd name="T76" fmla="*/ 205 w 39"/>
                    <a:gd name="T77" fmla="*/ 82 h 43"/>
                    <a:gd name="T78" fmla="*/ 192 w 39"/>
                    <a:gd name="T79" fmla="*/ 50 h 43"/>
                    <a:gd name="T80" fmla="*/ 181 w 39"/>
                    <a:gd name="T81" fmla="*/ 32 h 43"/>
                    <a:gd name="T82" fmla="*/ 149 w 39"/>
                    <a:gd name="T83" fmla="*/ 19 h 43"/>
                    <a:gd name="T84" fmla="*/ 121 w 39"/>
                    <a:gd name="T85" fmla="*/ 9 h 4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9"/>
                    <a:gd name="T130" fmla="*/ 0 h 43"/>
                    <a:gd name="T131" fmla="*/ 39 w 39"/>
                    <a:gd name="T132" fmla="*/ 43 h 4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9" h="43">
                      <a:moveTo>
                        <a:pt x="21" y="0"/>
                      </a:move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4" y="7"/>
                      </a:lnTo>
                      <a:lnTo>
                        <a:pt x="39" y="13"/>
                      </a:lnTo>
                      <a:lnTo>
                        <a:pt x="39" y="20"/>
                      </a:lnTo>
                      <a:lnTo>
                        <a:pt x="39" y="25"/>
                      </a:lnTo>
                      <a:lnTo>
                        <a:pt x="37" y="32"/>
                      </a:lnTo>
                      <a:lnTo>
                        <a:pt x="34" y="36"/>
                      </a:lnTo>
                      <a:lnTo>
                        <a:pt x="30" y="39"/>
                      </a:lnTo>
                      <a:lnTo>
                        <a:pt x="25" y="41"/>
                      </a:lnTo>
                      <a:lnTo>
                        <a:pt x="19" y="43"/>
                      </a:lnTo>
                      <a:lnTo>
                        <a:pt x="14" y="41"/>
                      </a:lnTo>
                      <a:lnTo>
                        <a:pt x="9" y="39"/>
                      </a:lnTo>
                      <a:lnTo>
                        <a:pt x="5" y="36"/>
                      </a:lnTo>
                      <a:lnTo>
                        <a:pt x="3" y="29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7" y="7"/>
                      </a:lnTo>
                      <a:lnTo>
                        <a:pt x="9" y="2"/>
                      </a:lnTo>
                      <a:lnTo>
                        <a:pt x="14" y="0"/>
                      </a:lnTo>
                      <a:lnTo>
                        <a:pt x="21" y="0"/>
                      </a:lnTo>
                      <a:close/>
                      <a:moveTo>
                        <a:pt x="19" y="2"/>
                      </a:moveTo>
                      <a:lnTo>
                        <a:pt x="16" y="2"/>
                      </a:lnTo>
                      <a:lnTo>
                        <a:pt x="14" y="4"/>
                      </a:lnTo>
                      <a:lnTo>
                        <a:pt x="12" y="7"/>
                      </a:lnTo>
                      <a:lnTo>
                        <a:pt x="9" y="9"/>
                      </a:lnTo>
                      <a:lnTo>
                        <a:pt x="9" y="13"/>
                      </a:lnTo>
                      <a:lnTo>
                        <a:pt x="7" y="18"/>
                      </a:lnTo>
                      <a:lnTo>
                        <a:pt x="9" y="27"/>
                      </a:lnTo>
                      <a:lnTo>
                        <a:pt x="12" y="34"/>
                      </a:lnTo>
                      <a:lnTo>
                        <a:pt x="16" y="39"/>
                      </a:lnTo>
                      <a:lnTo>
                        <a:pt x="21" y="39"/>
                      </a:lnTo>
                      <a:lnTo>
                        <a:pt x="25" y="39"/>
                      </a:lnTo>
                      <a:lnTo>
                        <a:pt x="30" y="36"/>
                      </a:lnTo>
                      <a:lnTo>
                        <a:pt x="30" y="32"/>
                      </a:lnTo>
                      <a:lnTo>
                        <a:pt x="32" y="25"/>
                      </a:lnTo>
                      <a:lnTo>
                        <a:pt x="32" y="18"/>
                      </a:lnTo>
                      <a:lnTo>
                        <a:pt x="30" y="11"/>
                      </a:lnTo>
                      <a:lnTo>
                        <a:pt x="28" y="7"/>
                      </a:lnTo>
                      <a:lnTo>
                        <a:pt x="23" y="4"/>
                      </a:lnTo>
                      <a:lnTo>
                        <a:pt x="1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8" name="Freeform 150"/>
                <p:cNvSpPr>
                  <a:spLocks/>
                </p:cNvSpPr>
                <p:nvPr/>
              </p:nvSpPr>
              <p:spPr bwMode="auto">
                <a:xfrm>
                  <a:off x="3957" y="2986"/>
                  <a:ext cx="70" cy="95"/>
                </a:xfrm>
                <a:custGeom>
                  <a:avLst/>
                  <a:gdLst>
                    <a:gd name="T0" fmla="*/ 75 w 45"/>
                    <a:gd name="T1" fmla="*/ 200 h 64"/>
                    <a:gd name="T2" fmla="*/ 157 w 45"/>
                    <a:gd name="T3" fmla="*/ 147 h 64"/>
                    <a:gd name="T4" fmla="*/ 170 w 45"/>
                    <a:gd name="T5" fmla="*/ 131 h 64"/>
                    <a:gd name="T6" fmla="*/ 170 w 45"/>
                    <a:gd name="T7" fmla="*/ 122 h 64"/>
                    <a:gd name="T8" fmla="*/ 157 w 45"/>
                    <a:gd name="T9" fmla="*/ 122 h 64"/>
                    <a:gd name="T10" fmla="*/ 148 w 45"/>
                    <a:gd name="T11" fmla="*/ 110 h 64"/>
                    <a:gd name="T12" fmla="*/ 252 w 45"/>
                    <a:gd name="T13" fmla="*/ 122 h 64"/>
                    <a:gd name="T14" fmla="*/ 210 w 45"/>
                    <a:gd name="T15" fmla="*/ 122 h 64"/>
                    <a:gd name="T16" fmla="*/ 182 w 45"/>
                    <a:gd name="T17" fmla="*/ 147 h 64"/>
                    <a:gd name="T18" fmla="*/ 182 w 45"/>
                    <a:gd name="T19" fmla="*/ 251 h 64"/>
                    <a:gd name="T20" fmla="*/ 222 w 45"/>
                    <a:gd name="T21" fmla="*/ 288 h 64"/>
                    <a:gd name="T22" fmla="*/ 243 w 45"/>
                    <a:gd name="T23" fmla="*/ 301 h 64"/>
                    <a:gd name="T24" fmla="*/ 264 w 45"/>
                    <a:gd name="T25" fmla="*/ 301 h 64"/>
                    <a:gd name="T26" fmla="*/ 148 w 45"/>
                    <a:gd name="T27" fmla="*/ 310 h 64"/>
                    <a:gd name="T28" fmla="*/ 157 w 45"/>
                    <a:gd name="T29" fmla="*/ 310 h 64"/>
                    <a:gd name="T30" fmla="*/ 170 w 45"/>
                    <a:gd name="T31" fmla="*/ 301 h 64"/>
                    <a:gd name="T32" fmla="*/ 157 w 45"/>
                    <a:gd name="T33" fmla="*/ 288 h 64"/>
                    <a:gd name="T34" fmla="*/ 75 w 45"/>
                    <a:gd name="T35" fmla="*/ 200 h 64"/>
                    <a:gd name="T36" fmla="*/ 75 w 45"/>
                    <a:gd name="T37" fmla="*/ 288 h 64"/>
                    <a:gd name="T38" fmla="*/ 95 w 45"/>
                    <a:gd name="T39" fmla="*/ 301 h 64"/>
                    <a:gd name="T40" fmla="*/ 95 w 45"/>
                    <a:gd name="T41" fmla="*/ 310 h 64"/>
                    <a:gd name="T42" fmla="*/ 117 w 45"/>
                    <a:gd name="T43" fmla="*/ 310 h 64"/>
                    <a:gd name="T44" fmla="*/ 0 w 45"/>
                    <a:gd name="T45" fmla="*/ 310 h 64"/>
                    <a:gd name="T46" fmla="*/ 22 w 45"/>
                    <a:gd name="T47" fmla="*/ 310 h 64"/>
                    <a:gd name="T48" fmla="*/ 22 w 45"/>
                    <a:gd name="T49" fmla="*/ 301 h 64"/>
                    <a:gd name="T50" fmla="*/ 34 w 45"/>
                    <a:gd name="T51" fmla="*/ 269 h 64"/>
                    <a:gd name="T52" fmla="*/ 34 w 45"/>
                    <a:gd name="T53" fmla="*/ 53 h 64"/>
                    <a:gd name="T54" fmla="*/ 22 w 45"/>
                    <a:gd name="T55" fmla="*/ 33 h 64"/>
                    <a:gd name="T56" fmla="*/ 22 w 45"/>
                    <a:gd name="T57" fmla="*/ 33 h 64"/>
                    <a:gd name="T58" fmla="*/ 12 w 45"/>
                    <a:gd name="T59" fmla="*/ 33 h 64"/>
                    <a:gd name="T60" fmla="*/ 0 w 45"/>
                    <a:gd name="T61" fmla="*/ 22 h 64"/>
                    <a:gd name="T62" fmla="*/ 75 w 45"/>
                    <a:gd name="T63" fmla="*/ 0 h 6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5"/>
                    <a:gd name="T97" fmla="*/ 0 h 64"/>
                    <a:gd name="T98" fmla="*/ 45 w 45"/>
                    <a:gd name="T99" fmla="*/ 64 h 6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5" h="64">
                      <a:moveTo>
                        <a:pt x="13" y="0"/>
                      </a:moveTo>
                      <a:lnTo>
                        <a:pt x="13" y="41"/>
                      </a:lnTo>
                      <a:lnTo>
                        <a:pt x="25" y="32"/>
                      </a:lnTo>
                      <a:lnTo>
                        <a:pt x="27" y="30"/>
                      </a:lnTo>
                      <a:lnTo>
                        <a:pt x="29" y="27"/>
                      </a:lnTo>
                      <a:lnTo>
                        <a:pt x="29" y="25"/>
                      </a:lnTo>
                      <a:lnTo>
                        <a:pt x="27" y="25"/>
                      </a:lnTo>
                      <a:lnTo>
                        <a:pt x="25" y="25"/>
                      </a:lnTo>
                      <a:lnTo>
                        <a:pt x="25" y="23"/>
                      </a:lnTo>
                      <a:lnTo>
                        <a:pt x="43" y="23"/>
                      </a:lnTo>
                      <a:lnTo>
                        <a:pt x="43" y="25"/>
                      </a:lnTo>
                      <a:lnTo>
                        <a:pt x="41" y="25"/>
                      </a:lnTo>
                      <a:lnTo>
                        <a:pt x="36" y="25"/>
                      </a:lnTo>
                      <a:lnTo>
                        <a:pt x="34" y="27"/>
                      </a:lnTo>
                      <a:lnTo>
                        <a:pt x="31" y="30"/>
                      </a:lnTo>
                      <a:lnTo>
                        <a:pt x="20" y="39"/>
                      </a:lnTo>
                      <a:lnTo>
                        <a:pt x="31" y="52"/>
                      </a:lnTo>
                      <a:lnTo>
                        <a:pt x="36" y="57"/>
                      </a:lnTo>
                      <a:lnTo>
                        <a:pt x="38" y="59"/>
                      </a:lnTo>
                      <a:lnTo>
                        <a:pt x="41" y="62"/>
                      </a:lnTo>
                      <a:lnTo>
                        <a:pt x="43" y="62"/>
                      </a:lnTo>
                      <a:lnTo>
                        <a:pt x="45" y="62"/>
                      </a:lnTo>
                      <a:lnTo>
                        <a:pt x="45" y="64"/>
                      </a:lnTo>
                      <a:lnTo>
                        <a:pt x="25" y="64"/>
                      </a:lnTo>
                      <a:lnTo>
                        <a:pt x="27" y="64"/>
                      </a:lnTo>
                      <a:lnTo>
                        <a:pt x="29" y="62"/>
                      </a:lnTo>
                      <a:lnTo>
                        <a:pt x="27" y="59"/>
                      </a:lnTo>
                      <a:lnTo>
                        <a:pt x="27" y="57"/>
                      </a:lnTo>
                      <a:lnTo>
                        <a:pt x="13" y="41"/>
                      </a:lnTo>
                      <a:lnTo>
                        <a:pt x="13" y="55"/>
                      </a:lnTo>
                      <a:lnTo>
                        <a:pt x="13" y="59"/>
                      </a:lnTo>
                      <a:lnTo>
                        <a:pt x="13" y="62"/>
                      </a:lnTo>
                      <a:lnTo>
                        <a:pt x="16" y="62"/>
                      </a:lnTo>
                      <a:lnTo>
                        <a:pt x="16" y="64"/>
                      </a:lnTo>
                      <a:lnTo>
                        <a:pt x="20" y="64"/>
                      </a:lnTo>
                      <a:lnTo>
                        <a:pt x="0" y="64"/>
                      </a:lnTo>
                      <a:lnTo>
                        <a:pt x="2" y="64"/>
                      </a:lnTo>
                      <a:lnTo>
                        <a:pt x="4" y="64"/>
                      </a:lnTo>
                      <a:lnTo>
                        <a:pt x="4" y="62"/>
                      </a:lnTo>
                      <a:lnTo>
                        <a:pt x="6" y="59"/>
                      </a:lnTo>
                      <a:lnTo>
                        <a:pt x="6" y="55"/>
                      </a:lnTo>
                      <a:lnTo>
                        <a:pt x="6" y="18"/>
                      </a:lnTo>
                      <a:lnTo>
                        <a:pt x="6" y="11"/>
                      </a:lnTo>
                      <a:lnTo>
                        <a:pt x="6" y="9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69" name="Freeform 151"/>
                <p:cNvSpPr>
                  <a:spLocks/>
                </p:cNvSpPr>
                <p:nvPr/>
              </p:nvSpPr>
              <p:spPr bwMode="auto">
                <a:xfrm>
                  <a:off x="4114" y="3002"/>
                  <a:ext cx="38" cy="81"/>
                </a:xfrm>
                <a:custGeom>
                  <a:avLst/>
                  <a:gdLst>
                    <a:gd name="T0" fmla="*/ 70 w 25"/>
                    <a:gd name="T1" fmla="*/ 0 h 55"/>
                    <a:gd name="T2" fmla="*/ 70 w 25"/>
                    <a:gd name="T3" fmla="*/ 59 h 55"/>
                    <a:gd name="T4" fmla="*/ 123 w 25"/>
                    <a:gd name="T5" fmla="*/ 59 h 55"/>
                    <a:gd name="T6" fmla="*/ 123 w 25"/>
                    <a:gd name="T7" fmla="*/ 77 h 55"/>
                    <a:gd name="T8" fmla="*/ 70 w 25"/>
                    <a:gd name="T9" fmla="*/ 77 h 55"/>
                    <a:gd name="T10" fmla="*/ 70 w 25"/>
                    <a:gd name="T11" fmla="*/ 191 h 55"/>
                    <a:gd name="T12" fmla="*/ 70 w 25"/>
                    <a:gd name="T13" fmla="*/ 216 h 55"/>
                    <a:gd name="T14" fmla="*/ 70 w 25"/>
                    <a:gd name="T15" fmla="*/ 228 h 55"/>
                    <a:gd name="T16" fmla="*/ 84 w 25"/>
                    <a:gd name="T17" fmla="*/ 228 h 55"/>
                    <a:gd name="T18" fmla="*/ 94 w 25"/>
                    <a:gd name="T19" fmla="*/ 228 h 55"/>
                    <a:gd name="T20" fmla="*/ 94 w 25"/>
                    <a:gd name="T21" fmla="*/ 228 h 55"/>
                    <a:gd name="T22" fmla="*/ 106 w 25"/>
                    <a:gd name="T23" fmla="*/ 228 h 55"/>
                    <a:gd name="T24" fmla="*/ 123 w 25"/>
                    <a:gd name="T25" fmla="*/ 228 h 55"/>
                    <a:gd name="T26" fmla="*/ 123 w 25"/>
                    <a:gd name="T27" fmla="*/ 216 h 55"/>
                    <a:gd name="T28" fmla="*/ 134 w 25"/>
                    <a:gd name="T29" fmla="*/ 216 h 55"/>
                    <a:gd name="T30" fmla="*/ 123 w 25"/>
                    <a:gd name="T31" fmla="*/ 239 h 55"/>
                    <a:gd name="T32" fmla="*/ 106 w 25"/>
                    <a:gd name="T33" fmla="*/ 249 h 55"/>
                    <a:gd name="T34" fmla="*/ 84 w 25"/>
                    <a:gd name="T35" fmla="*/ 258 h 55"/>
                    <a:gd name="T36" fmla="*/ 70 w 25"/>
                    <a:gd name="T37" fmla="*/ 258 h 55"/>
                    <a:gd name="T38" fmla="*/ 61 w 25"/>
                    <a:gd name="T39" fmla="*/ 258 h 55"/>
                    <a:gd name="T40" fmla="*/ 49 w 25"/>
                    <a:gd name="T41" fmla="*/ 249 h 55"/>
                    <a:gd name="T42" fmla="*/ 40 w 25"/>
                    <a:gd name="T43" fmla="*/ 249 h 55"/>
                    <a:gd name="T44" fmla="*/ 40 w 25"/>
                    <a:gd name="T45" fmla="*/ 239 h 55"/>
                    <a:gd name="T46" fmla="*/ 40 w 25"/>
                    <a:gd name="T47" fmla="*/ 228 h 55"/>
                    <a:gd name="T48" fmla="*/ 21 w 25"/>
                    <a:gd name="T49" fmla="*/ 208 h 55"/>
                    <a:gd name="T50" fmla="*/ 21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2 w 25"/>
                    <a:gd name="T57" fmla="*/ 59 h 55"/>
                    <a:gd name="T58" fmla="*/ 21 w 25"/>
                    <a:gd name="T59" fmla="*/ 59 h 55"/>
                    <a:gd name="T60" fmla="*/ 40 w 25"/>
                    <a:gd name="T61" fmla="*/ 47 h 55"/>
                    <a:gd name="T62" fmla="*/ 49 w 25"/>
                    <a:gd name="T63" fmla="*/ 22 h 55"/>
                    <a:gd name="T64" fmla="*/ 61 w 25"/>
                    <a:gd name="T65" fmla="*/ 13 h 55"/>
                    <a:gd name="T66" fmla="*/ 61 w 25"/>
                    <a:gd name="T67" fmla="*/ 0 h 55"/>
                    <a:gd name="T68" fmla="*/ 70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3" y="0"/>
                      </a:moveTo>
                      <a:lnTo>
                        <a:pt x="13" y="12"/>
                      </a:lnTo>
                      <a:lnTo>
                        <a:pt x="23" y="12"/>
                      </a:lnTo>
                      <a:lnTo>
                        <a:pt x="23" y="16"/>
                      </a:lnTo>
                      <a:lnTo>
                        <a:pt x="13" y="16"/>
                      </a:lnTo>
                      <a:lnTo>
                        <a:pt x="13" y="41"/>
                      </a:lnTo>
                      <a:lnTo>
                        <a:pt x="13" y="46"/>
                      </a:lnTo>
                      <a:lnTo>
                        <a:pt x="13" y="48"/>
                      </a:lnTo>
                      <a:lnTo>
                        <a:pt x="16" y="48"/>
                      </a:lnTo>
                      <a:lnTo>
                        <a:pt x="18" y="48"/>
                      </a:lnTo>
                      <a:lnTo>
                        <a:pt x="20" y="48"/>
                      </a:lnTo>
                      <a:lnTo>
                        <a:pt x="23" y="48"/>
                      </a:lnTo>
                      <a:lnTo>
                        <a:pt x="23" y="46"/>
                      </a:lnTo>
                      <a:lnTo>
                        <a:pt x="25" y="46"/>
                      </a:lnTo>
                      <a:lnTo>
                        <a:pt x="23" y="51"/>
                      </a:lnTo>
                      <a:lnTo>
                        <a:pt x="20" y="53"/>
                      </a:lnTo>
                      <a:lnTo>
                        <a:pt x="16" y="55"/>
                      </a:lnTo>
                      <a:lnTo>
                        <a:pt x="13" y="55"/>
                      </a:lnTo>
                      <a:lnTo>
                        <a:pt x="11" y="55"/>
                      </a:lnTo>
                      <a:lnTo>
                        <a:pt x="9" y="53"/>
                      </a:lnTo>
                      <a:lnTo>
                        <a:pt x="7" y="53"/>
                      </a:lnTo>
                      <a:lnTo>
                        <a:pt x="7" y="51"/>
                      </a:lnTo>
                      <a:lnTo>
                        <a:pt x="7" y="48"/>
                      </a:lnTo>
                      <a:lnTo>
                        <a:pt x="4" y="44"/>
                      </a:lnTo>
                      <a:lnTo>
                        <a:pt x="4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2" y="12"/>
                      </a:lnTo>
                      <a:lnTo>
                        <a:pt x="4" y="12"/>
                      </a:lnTo>
                      <a:lnTo>
                        <a:pt x="7" y="10"/>
                      </a:lnTo>
                      <a:lnTo>
                        <a:pt x="9" y="5"/>
                      </a:lnTo>
                      <a:lnTo>
                        <a:pt x="11" y="3"/>
                      </a:lnTo>
                      <a:lnTo>
                        <a:pt x="11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0" name="Freeform 152"/>
                <p:cNvSpPr>
                  <a:spLocks/>
                </p:cNvSpPr>
                <p:nvPr/>
              </p:nvSpPr>
              <p:spPr bwMode="auto">
                <a:xfrm>
                  <a:off x="4152" y="2986"/>
                  <a:ext cx="68" cy="95"/>
                </a:xfrm>
                <a:custGeom>
                  <a:avLst/>
                  <a:gdLst>
                    <a:gd name="T0" fmla="*/ 87 w 43"/>
                    <a:gd name="T1" fmla="*/ 156 h 64"/>
                    <a:gd name="T2" fmla="*/ 142 w 43"/>
                    <a:gd name="T3" fmla="*/ 122 h 64"/>
                    <a:gd name="T4" fmla="*/ 171 w 43"/>
                    <a:gd name="T5" fmla="*/ 110 h 64"/>
                    <a:gd name="T6" fmla="*/ 212 w 43"/>
                    <a:gd name="T7" fmla="*/ 122 h 64"/>
                    <a:gd name="T8" fmla="*/ 225 w 43"/>
                    <a:gd name="T9" fmla="*/ 147 h 64"/>
                    <a:gd name="T10" fmla="*/ 245 w 43"/>
                    <a:gd name="T11" fmla="*/ 200 h 64"/>
                    <a:gd name="T12" fmla="*/ 245 w 43"/>
                    <a:gd name="T13" fmla="*/ 288 h 64"/>
                    <a:gd name="T14" fmla="*/ 245 w 43"/>
                    <a:gd name="T15" fmla="*/ 301 h 64"/>
                    <a:gd name="T16" fmla="*/ 258 w 43"/>
                    <a:gd name="T17" fmla="*/ 310 h 64"/>
                    <a:gd name="T18" fmla="*/ 270 w 43"/>
                    <a:gd name="T19" fmla="*/ 310 h 64"/>
                    <a:gd name="T20" fmla="*/ 158 w 43"/>
                    <a:gd name="T21" fmla="*/ 310 h 64"/>
                    <a:gd name="T22" fmla="*/ 171 w 43"/>
                    <a:gd name="T23" fmla="*/ 310 h 64"/>
                    <a:gd name="T24" fmla="*/ 182 w 43"/>
                    <a:gd name="T25" fmla="*/ 301 h 64"/>
                    <a:gd name="T26" fmla="*/ 202 w 43"/>
                    <a:gd name="T27" fmla="*/ 288 h 64"/>
                    <a:gd name="T28" fmla="*/ 202 w 43"/>
                    <a:gd name="T29" fmla="*/ 200 h 64"/>
                    <a:gd name="T30" fmla="*/ 182 w 43"/>
                    <a:gd name="T31" fmla="*/ 156 h 64"/>
                    <a:gd name="T32" fmla="*/ 171 w 43"/>
                    <a:gd name="T33" fmla="*/ 147 h 64"/>
                    <a:gd name="T34" fmla="*/ 158 w 43"/>
                    <a:gd name="T35" fmla="*/ 131 h 64"/>
                    <a:gd name="T36" fmla="*/ 128 w 43"/>
                    <a:gd name="T37" fmla="*/ 147 h 64"/>
                    <a:gd name="T38" fmla="*/ 87 w 43"/>
                    <a:gd name="T39" fmla="*/ 163 h 64"/>
                    <a:gd name="T40" fmla="*/ 87 w 43"/>
                    <a:gd name="T41" fmla="*/ 288 h 64"/>
                    <a:gd name="T42" fmla="*/ 87 w 43"/>
                    <a:gd name="T43" fmla="*/ 301 h 64"/>
                    <a:gd name="T44" fmla="*/ 111 w 43"/>
                    <a:gd name="T45" fmla="*/ 310 h 64"/>
                    <a:gd name="T46" fmla="*/ 128 w 43"/>
                    <a:gd name="T47" fmla="*/ 310 h 64"/>
                    <a:gd name="T48" fmla="*/ 0 w 43"/>
                    <a:gd name="T49" fmla="*/ 310 h 64"/>
                    <a:gd name="T50" fmla="*/ 22 w 43"/>
                    <a:gd name="T51" fmla="*/ 301 h 64"/>
                    <a:gd name="T52" fmla="*/ 22 w 43"/>
                    <a:gd name="T53" fmla="*/ 301 h 64"/>
                    <a:gd name="T54" fmla="*/ 43 w 43"/>
                    <a:gd name="T55" fmla="*/ 269 h 64"/>
                    <a:gd name="T56" fmla="*/ 43 w 43"/>
                    <a:gd name="T57" fmla="*/ 53 h 64"/>
                    <a:gd name="T58" fmla="*/ 22 w 43"/>
                    <a:gd name="T59" fmla="*/ 33 h 64"/>
                    <a:gd name="T60" fmla="*/ 22 w 43"/>
                    <a:gd name="T61" fmla="*/ 33 h 64"/>
                    <a:gd name="T62" fmla="*/ 13 w 43"/>
                    <a:gd name="T63" fmla="*/ 33 h 64"/>
                    <a:gd name="T64" fmla="*/ 0 w 43"/>
                    <a:gd name="T65" fmla="*/ 22 h 64"/>
                    <a:gd name="T66" fmla="*/ 87 w 43"/>
                    <a:gd name="T67" fmla="*/ 0 h 6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3"/>
                    <a:gd name="T103" fmla="*/ 0 h 64"/>
                    <a:gd name="T104" fmla="*/ 43 w 43"/>
                    <a:gd name="T105" fmla="*/ 64 h 6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3" h="64">
                      <a:moveTo>
                        <a:pt x="14" y="0"/>
                      </a:moveTo>
                      <a:lnTo>
                        <a:pt x="14" y="32"/>
                      </a:lnTo>
                      <a:lnTo>
                        <a:pt x="18" y="27"/>
                      </a:lnTo>
                      <a:lnTo>
                        <a:pt x="23" y="25"/>
                      </a:lnTo>
                      <a:lnTo>
                        <a:pt x="25" y="23"/>
                      </a:lnTo>
                      <a:lnTo>
                        <a:pt x="27" y="23"/>
                      </a:lnTo>
                      <a:lnTo>
                        <a:pt x="32" y="23"/>
                      </a:lnTo>
                      <a:lnTo>
                        <a:pt x="34" y="25"/>
                      </a:lnTo>
                      <a:lnTo>
                        <a:pt x="36" y="27"/>
                      </a:lnTo>
                      <a:lnTo>
                        <a:pt x="36" y="30"/>
                      </a:lnTo>
                      <a:lnTo>
                        <a:pt x="39" y="34"/>
                      </a:lnTo>
                      <a:lnTo>
                        <a:pt x="39" y="41"/>
                      </a:lnTo>
                      <a:lnTo>
                        <a:pt x="39" y="55"/>
                      </a:lnTo>
                      <a:lnTo>
                        <a:pt x="39" y="59"/>
                      </a:lnTo>
                      <a:lnTo>
                        <a:pt x="39" y="62"/>
                      </a:lnTo>
                      <a:lnTo>
                        <a:pt x="41" y="64"/>
                      </a:lnTo>
                      <a:lnTo>
                        <a:pt x="43" y="64"/>
                      </a:lnTo>
                      <a:lnTo>
                        <a:pt x="25" y="64"/>
                      </a:lnTo>
                      <a:lnTo>
                        <a:pt x="27" y="64"/>
                      </a:lnTo>
                      <a:lnTo>
                        <a:pt x="29" y="62"/>
                      </a:lnTo>
                      <a:lnTo>
                        <a:pt x="29" y="59"/>
                      </a:lnTo>
                      <a:lnTo>
                        <a:pt x="32" y="59"/>
                      </a:lnTo>
                      <a:lnTo>
                        <a:pt x="32" y="55"/>
                      </a:lnTo>
                      <a:lnTo>
                        <a:pt x="32" y="41"/>
                      </a:lnTo>
                      <a:lnTo>
                        <a:pt x="29" y="36"/>
                      </a:lnTo>
                      <a:lnTo>
                        <a:pt x="29" y="32"/>
                      </a:lnTo>
                      <a:lnTo>
                        <a:pt x="29" y="30"/>
                      </a:lnTo>
                      <a:lnTo>
                        <a:pt x="27" y="30"/>
                      </a:lnTo>
                      <a:lnTo>
                        <a:pt x="25" y="30"/>
                      </a:lnTo>
                      <a:lnTo>
                        <a:pt x="25" y="27"/>
                      </a:lnTo>
                      <a:lnTo>
                        <a:pt x="23" y="30"/>
                      </a:lnTo>
                      <a:lnTo>
                        <a:pt x="20" y="30"/>
                      </a:lnTo>
                      <a:lnTo>
                        <a:pt x="16" y="32"/>
                      </a:lnTo>
                      <a:lnTo>
                        <a:pt x="14" y="34"/>
                      </a:lnTo>
                      <a:lnTo>
                        <a:pt x="14" y="55"/>
                      </a:lnTo>
                      <a:lnTo>
                        <a:pt x="14" y="59"/>
                      </a:lnTo>
                      <a:lnTo>
                        <a:pt x="14" y="62"/>
                      </a:lnTo>
                      <a:lnTo>
                        <a:pt x="16" y="64"/>
                      </a:lnTo>
                      <a:lnTo>
                        <a:pt x="18" y="64"/>
                      </a:lnTo>
                      <a:lnTo>
                        <a:pt x="20" y="64"/>
                      </a:lnTo>
                      <a:lnTo>
                        <a:pt x="0" y="64"/>
                      </a:lnTo>
                      <a:lnTo>
                        <a:pt x="2" y="64"/>
                      </a:lnTo>
                      <a:lnTo>
                        <a:pt x="4" y="62"/>
                      </a:lnTo>
                      <a:lnTo>
                        <a:pt x="7" y="59"/>
                      </a:lnTo>
                      <a:lnTo>
                        <a:pt x="7" y="55"/>
                      </a:lnTo>
                      <a:lnTo>
                        <a:pt x="7" y="18"/>
                      </a:lnTo>
                      <a:lnTo>
                        <a:pt x="7" y="11"/>
                      </a:lnTo>
                      <a:lnTo>
                        <a:pt x="7" y="9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11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1" name="Freeform 153"/>
                <p:cNvSpPr>
                  <a:spLocks noEditPoints="1"/>
                </p:cNvSpPr>
                <p:nvPr/>
              </p:nvSpPr>
              <p:spPr bwMode="auto">
                <a:xfrm>
                  <a:off x="4229" y="3020"/>
                  <a:ext cx="56" cy="63"/>
                </a:xfrm>
                <a:custGeom>
                  <a:avLst/>
                  <a:gdLst>
                    <a:gd name="T0" fmla="*/ 106 w 36"/>
                    <a:gd name="T1" fmla="*/ 180 h 43"/>
                    <a:gd name="T2" fmla="*/ 62 w 36"/>
                    <a:gd name="T3" fmla="*/ 198 h 43"/>
                    <a:gd name="T4" fmla="*/ 40 w 36"/>
                    <a:gd name="T5" fmla="*/ 189 h 43"/>
                    <a:gd name="T6" fmla="*/ 0 w 36"/>
                    <a:gd name="T7" fmla="*/ 167 h 43"/>
                    <a:gd name="T8" fmla="*/ 0 w 36"/>
                    <a:gd name="T9" fmla="*/ 133 h 43"/>
                    <a:gd name="T10" fmla="*/ 22 w 36"/>
                    <a:gd name="T11" fmla="*/ 116 h 43"/>
                    <a:gd name="T12" fmla="*/ 75 w 36"/>
                    <a:gd name="T13" fmla="*/ 82 h 43"/>
                    <a:gd name="T14" fmla="*/ 128 w 36"/>
                    <a:gd name="T15" fmla="*/ 60 h 43"/>
                    <a:gd name="T16" fmla="*/ 117 w 36"/>
                    <a:gd name="T17" fmla="*/ 19 h 43"/>
                    <a:gd name="T18" fmla="*/ 95 w 36"/>
                    <a:gd name="T19" fmla="*/ 9 h 43"/>
                    <a:gd name="T20" fmla="*/ 62 w 36"/>
                    <a:gd name="T21" fmla="*/ 19 h 43"/>
                    <a:gd name="T22" fmla="*/ 53 w 36"/>
                    <a:gd name="T23" fmla="*/ 41 h 43"/>
                    <a:gd name="T24" fmla="*/ 53 w 36"/>
                    <a:gd name="T25" fmla="*/ 60 h 43"/>
                    <a:gd name="T26" fmla="*/ 40 w 36"/>
                    <a:gd name="T27" fmla="*/ 73 h 43"/>
                    <a:gd name="T28" fmla="*/ 22 w 36"/>
                    <a:gd name="T29" fmla="*/ 73 h 43"/>
                    <a:gd name="T30" fmla="*/ 12 w 36"/>
                    <a:gd name="T31" fmla="*/ 50 h 43"/>
                    <a:gd name="T32" fmla="*/ 12 w 36"/>
                    <a:gd name="T33" fmla="*/ 32 h 43"/>
                    <a:gd name="T34" fmla="*/ 62 w 36"/>
                    <a:gd name="T35" fmla="*/ 0 h 43"/>
                    <a:gd name="T36" fmla="*/ 128 w 36"/>
                    <a:gd name="T37" fmla="*/ 0 h 43"/>
                    <a:gd name="T38" fmla="*/ 157 w 36"/>
                    <a:gd name="T39" fmla="*/ 19 h 43"/>
                    <a:gd name="T40" fmla="*/ 170 w 36"/>
                    <a:gd name="T41" fmla="*/ 41 h 43"/>
                    <a:gd name="T42" fmla="*/ 170 w 36"/>
                    <a:gd name="T43" fmla="*/ 126 h 43"/>
                    <a:gd name="T44" fmla="*/ 170 w 36"/>
                    <a:gd name="T45" fmla="*/ 157 h 43"/>
                    <a:gd name="T46" fmla="*/ 188 w 36"/>
                    <a:gd name="T47" fmla="*/ 167 h 43"/>
                    <a:gd name="T48" fmla="*/ 188 w 36"/>
                    <a:gd name="T49" fmla="*/ 167 h 43"/>
                    <a:gd name="T50" fmla="*/ 199 w 36"/>
                    <a:gd name="T51" fmla="*/ 167 h 43"/>
                    <a:gd name="T52" fmla="*/ 210 w 36"/>
                    <a:gd name="T53" fmla="*/ 157 h 43"/>
                    <a:gd name="T54" fmla="*/ 188 w 36"/>
                    <a:gd name="T55" fmla="*/ 189 h 43"/>
                    <a:gd name="T56" fmla="*/ 148 w 36"/>
                    <a:gd name="T57" fmla="*/ 198 h 43"/>
                    <a:gd name="T58" fmla="*/ 128 w 36"/>
                    <a:gd name="T59" fmla="*/ 180 h 43"/>
                    <a:gd name="T60" fmla="*/ 128 w 36"/>
                    <a:gd name="T61" fmla="*/ 148 h 43"/>
                    <a:gd name="T62" fmla="*/ 106 w 36"/>
                    <a:gd name="T63" fmla="*/ 91 h 43"/>
                    <a:gd name="T64" fmla="*/ 62 w 36"/>
                    <a:gd name="T65" fmla="*/ 107 h 43"/>
                    <a:gd name="T66" fmla="*/ 53 w 36"/>
                    <a:gd name="T67" fmla="*/ 126 h 43"/>
                    <a:gd name="T68" fmla="*/ 53 w 36"/>
                    <a:gd name="T69" fmla="*/ 148 h 43"/>
                    <a:gd name="T70" fmla="*/ 62 w 36"/>
                    <a:gd name="T71" fmla="*/ 167 h 43"/>
                    <a:gd name="T72" fmla="*/ 106 w 36"/>
                    <a:gd name="T73" fmla="*/ 167 h 4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6"/>
                    <a:gd name="T112" fmla="*/ 0 h 43"/>
                    <a:gd name="T113" fmla="*/ 36 w 36"/>
                    <a:gd name="T114" fmla="*/ 43 h 4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6" h="43">
                      <a:moveTo>
                        <a:pt x="22" y="36"/>
                      </a:moveTo>
                      <a:lnTo>
                        <a:pt x="18" y="39"/>
                      </a:lnTo>
                      <a:lnTo>
                        <a:pt x="16" y="41"/>
                      </a:lnTo>
                      <a:lnTo>
                        <a:pt x="11" y="43"/>
                      </a:lnTo>
                      <a:lnTo>
                        <a:pt x="9" y="43"/>
                      </a:lnTo>
                      <a:lnTo>
                        <a:pt x="7" y="41"/>
                      </a:lnTo>
                      <a:lnTo>
                        <a:pt x="2" y="39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0" y="29"/>
                      </a:lnTo>
                      <a:lnTo>
                        <a:pt x="2" y="27"/>
                      </a:lnTo>
                      <a:lnTo>
                        <a:pt x="4" y="25"/>
                      </a:lnTo>
                      <a:lnTo>
                        <a:pt x="7" y="20"/>
                      </a:lnTo>
                      <a:lnTo>
                        <a:pt x="13" y="18"/>
                      </a:lnTo>
                      <a:lnTo>
                        <a:pt x="22" y="16"/>
                      </a:lnTo>
                      <a:lnTo>
                        <a:pt x="22" y="13"/>
                      </a:lnTo>
                      <a:lnTo>
                        <a:pt x="22" y="9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3" y="2"/>
                      </a:lnTo>
                      <a:lnTo>
                        <a:pt x="11" y="4"/>
                      </a:lnTo>
                      <a:lnTo>
                        <a:pt x="9" y="7"/>
                      </a:lnTo>
                      <a:lnTo>
                        <a:pt x="9" y="9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7" y="16"/>
                      </a:lnTo>
                      <a:lnTo>
                        <a:pt x="4" y="16"/>
                      </a:lnTo>
                      <a:lnTo>
                        <a:pt x="2" y="13"/>
                      </a:lnTo>
                      <a:lnTo>
                        <a:pt x="2" y="11"/>
                      </a:lnTo>
                      <a:lnTo>
                        <a:pt x="2" y="7"/>
                      </a:lnTo>
                      <a:lnTo>
                        <a:pt x="7" y="2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25" y="2"/>
                      </a:lnTo>
                      <a:lnTo>
                        <a:pt x="27" y="4"/>
                      </a:lnTo>
                      <a:lnTo>
                        <a:pt x="29" y="7"/>
                      </a:lnTo>
                      <a:lnTo>
                        <a:pt x="29" y="9"/>
                      </a:lnTo>
                      <a:lnTo>
                        <a:pt x="29" y="13"/>
                      </a:lnTo>
                      <a:lnTo>
                        <a:pt x="29" y="27"/>
                      </a:lnTo>
                      <a:lnTo>
                        <a:pt x="29" y="32"/>
                      </a:lnTo>
                      <a:lnTo>
                        <a:pt x="29" y="34"/>
                      </a:lnTo>
                      <a:lnTo>
                        <a:pt x="32" y="36"/>
                      </a:lnTo>
                      <a:lnTo>
                        <a:pt x="34" y="36"/>
                      </a:lnTo>
                      <a:lnTo>
                        <a:pt x="36" y="34"/>
                      </a:lnTo>
                      <a:lnTo>
                        <a:pt x="36" y="36"/>
                      </a:lnTo>
                      <a:lnTo>
                        <a:pt x="32" y="41"/>
                      </a:lnTo>
                      <a:lnTo>
                        <a:pt x="27" y="43"/>
                      </a:lnTo>
                      <a:lnTo>
                        <a:pt x="25" y="43"/>
                      </a:lnTo>
                      <a:lnTo>
                        <a:pt x="25" y="41"/>
                      </a:lnTo>
                      <a:lnTo>
                        <a:pt x="22" y="39"/>
                      </a:lnTo>
                      <a:lnTo>
                        <a:pt x="22" y="36"/>
                      </a:lnTo>
                      <a:close/>
                      <a:moveTo>
                        <a:pt x="22" y="32"/>
                      </a:moveTo>
                      <a:lnTo>
                        <a:pt x="22" y="18"/>
                      </a:lnTo>
                      <a:lnTo>
                        <a:pt x="18" y="20"/>
                      </a:lnTo>
                      <a:lnTo>
                        <a:pt x="13" y="20"/>
                      </a:lnTo>
                      <a:lnTo>
                        <a:pt x="11" y="23"/>
                      </a:lnTo>
                      <a:lnTo>
                        <a:pt x="9" y="25"/>
                      </a:lnTo>
                      <a:lnTo>
                        <a:pt x="9" y="27"/>
                      </a:lnTo>
                      <a:lnTo>
                        <a:pt x="7" y="29"/>
                      </a:lnTo>
                      <a:lnTo>
                        <a:pt x="9" y="32"/>
                      </a:lnTo>
                      <a:lnTo>
                        <a:pt x="9" y="34"/>
                      </a:lnTo>
                      <a:lnTo>
                        <a:pt x="11" y="36"/>
                      </a:lnTo>
                      <a:lnTo>
                        <a:pt x="13" y="36"/>
                      </a:lnTo>
                      <a:lnTo>
                        <a:pt x="18" y="36"/>
                      </a:lnTo>
                      <a:lnTo>
                        <a:pt x="22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2" name="Freeform 154"/>
                <p:cNvSpPr>
                  <a:spLocks/>
                </p:cNvSpPr>
                <p:nvPr/>
              </p:nvSpPr>
              <p:spPr bwMode="auto">
                <a:xfrm>
                  <a:off x="4287" y="3002"/>
                  <a:ext cx="39" cy="81"/>
                </a:xfrm>
                <a:custGeom>
                  <a:avLst/>
                  <a:gdLst>
                    <a:gd name="T0" fmla="*/ 83 w 25"/>
                    <a:gd name="T1" fmla="*/ 0 h 55"/>
                    <a:gd name="T2" fmla="*/ 83 w 25"/>
                    <a:gd name="T3" fmla="*/ 59 h 55"/>
                    <a:gd name="T4" fmla="*/ 136 w 25"/>
                    <a:gd name="T5" fmla="*/ 59 h 55"/>
                    <a:gd name="T6" fmla="*/ 136 w 25"/>
                    <a:gd name="T7" fmla="*/ 77 h 55"/>
                    <a:gd name="T8" fmla="*/ 83 w 25"/>
                    <a:gd name="T9" fmla="*/ 77 h 55"/>
                    <a:gd name="T10" fmla="*/ 83 w 25"/>
                    <a:gd name="T11" fmla="*/ 191 h 55"/>
                    <a:gd name="T12" fmla="*/ 83 w 25"/>
                    <a:gd name="T13" fmla="*/ 216 h 55"/>
                    <a:gd name="T14" fmla="*/ 83 w 25"/>
                    <a:gd name="T15" fmla="*/ 228 h 55"/>
                    <a:gd name="T16" fmla="*/ 95 w 25"/>
                    <a:gd name="T17" fmla="*/ 228 h 55"/>
                    <a:gd name="T18" fmla="*/ 114 w 25"/>
                    <a:gd name="T19" fmla="*/ 228 h 55"/>
                    <a:gd name="T20" fmla="*/ 114 w 25"/>
                    <a:gd name="T21" fmla="*/ 228 h 55"/>
                    <a:gd name="T22" fmla="*/ 125 w 25"/>
                    <a:gd name="T23" fmla="*/ 228 h 55"/>
                    <a:gd name="T24" fmla="*/ 136 w 25"/>
                    <a:gd name="T25" fmla="*/ 228 h 55"/>
                    <a:gd name="T26" fmla="*/ 136 w 25"/>
                    <a:gd name="T27" fmla="*/ 216 h 55"/>
                    <a:gd name="T28" fmla="*/ 148 w 25"/>
                    <a:gd name="T29" fmla="*/ 216 h 55"/>
                    <a:gd name="T30" fmla="*/ 136 w 25"/>
                    <a:gd name="T31" fmla="*/ 239 h 55"/>
                    <a:gd name="T32" fmla="*/ 125 w 25"/>
                    <a:gd name="T33" fmla="*/ 249 h 55"/>
                    <a:gd name="T34" fmla="*/ 114 w 25"/>
                    <a:gd name="T35" fmla="*/ 258 h 55"/>
                    <a:gd name="T36" fmla="*/ 83 w 25"/>
                    <a:gd name="T37" fmla="*/ 258 h 55"/>
                    <a:gd name="T38" fmla="*/ 73 w 25"/>
                    <a:gd name="T39" fmla="*/ 258 h 55"/>
                    <a:gd name="T40" fmla="*/ 61 w 25"/>
                    <a:gd name="T41" fmla="*/ 249 h 55"/>
                    <a:gd name="T42" fmla="*/ 61 w 25"/>
                    <a:gd name="T43" fmla="*/ 249 h 55"/>
                    <a:gd name="T44" fmla="*/ 42 w 25"/>
                    <a:gd name="T45" fmla="*/ 239 h 55"/>
                    <a:gd name="T46" fmla="*/ 42 w 25"/>
                    <a:gd name="T47" fmla="*/ 228 h 55"/>
                    <a:gd name="T48" fmla="*/ 42 w 25"/>
                    <a:gd name="T49" fmla="*/ 208 h 55"/>
                    <a:gd name="T50" fmla="*/ 42 w 25"/>
                    <a:gd name="T51" fmla="*/ 77 h 55"/>
                    <a:gd name="T52" fmla="*/ 0 w 25"/>
                    <a:gd name="T53" fmla="*/ 77 h 55"/>
                    <a:gd name="T54" fmla="*/ 0 w 25"/>
                    <a:gd name="T55" fmla="*/ 68 h 55"/>
                    <a:gd name="T56" fmla="*/ 19 w 25"/>
                    <a:gd name="T57" fmla="*/ 59 h 55"/>
                    <a:gd name="T58" fmla="*/ 30 w 25"/>
                    <a:gd name="T59" fmla="*/ 59 h 55"/>
                    <a:gd name="T60" fmla="*/ 42 w 25"/>
                    <a:gd name="T61" fmla="*/ 47 h 55"/>
                    <a:gd name="T62" fmla="*/ 61 w 25"/>
                    <a:gd name="T63" fmla="*/ 22 h 55"/>
                    <a:gd name="T64" fmla="*/ 73 w 25"/>
                    <a:gd name="T65" fmla="*/ 13 h 55"/>
                    <a:gd name="T66" fmla="*/ 83 w 25"/>
                    <a:gd name="T67" fmla="*/ 0 h 55"/>
                    <a:gd name="T68" fmla="*/ 83 w 25"/>
                    <a:gd name="T69" fmla="*/ 0 h 5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"/>
                    <a:gd name="T106" fmla="*/ 0 h 55"/>
                    <a:gd name="T107" fmla="*/ 25 w 25"/>
                    <a:gd name="T108" fmla="*/ 55 h 5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" h="55">
                      <a:moveTo>
                        <a:pt x="14" y="0"/>
                      </a:moveTo>
                      <a:lnTo>
                        <a:pt x="14" y="12"/>
                      </a:lnTo>
                      <a:lnTo>
                        <a:pt x="23" y="12"/>
                      </a:lnTo>
                      <a:lnTo>
                        <a:pt x="23" y="16"/>
                      </a:lnTo>
                      <a:lnTo>
                        <a:pt x="14" y="16"/>
                      </a:lnTo>
                      <a:lnTo>
                        <a:pt x="14" y="41"/>
                      </a:lnTo>
                      <a:lnTo>
                        <a:pt x="14" y="46"/>
                      </a:lnTo>
                      <a:lnTo>
                        <a:pt x="14" y="48"/>
                      </a:lnTo>
                      <a:lnTo>
                        <a:pt x="16" y="48"/>
                      </a:lnTo>
                      <a:lnTo>
                        <a:pt x="19" y="48"/>
                      </a:lnTo>
                      <a:lnTo>
                        <a:pt x="21" y="48"/>
                      </a:lnTo>
                      <a:lnTo>
                        <a:pt x="23" y="48"/>
                      </a:lnTo>
                      <a:lnTo>
                        <a:pt x="23" y="46"/>
                      </a:lnTo>
                      <a:lnTo>
                        <a:pt x="25" y="46"/>
                      </a:lnTo>
                      <a:lnTo>
                        <a:pt x="23" y="51"/>
                      </a:lnTo>
                      <a:lnTo>
                        <a:pt x="21" y="53"/>
                      </a:lnTo>
                      <a:lnTo>
                        <a:pt x="19" y="55"/>
                      </a:lnTo>
                      <a:lnTo>
                        <a:pt x="14" y="55"/>
                      </a:lnTo>
                      <a:lnTo>
                        <a:pt x="12" y="55"/>
                      </a:lnTo>
                      <a:lnTo>
                        <a:pt x="10" y="53"/>
                      </a:lnTo>
                      <a:lnTo>
                        <a:pt x="7" y="51"/>
                      </a:lnTo>
                      <a:lnTo>
                        <a:pt x="7" y="48"/>
                      </a:lnTo>
                      <a:lnTo>
                        <a:pt x="7" y="44"/>
                      </a:lnTo>
                      <a:lnTo>
                        <a:pt x="7" y="16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3" y="12"/>
                      </a:lnTo>
                      <a:lnTo>
                        <a:pt x="5" y="12"/>
                      </a:lnTo>
                      <a:lnTo>
                        <a:pt x="7" y="10"/>
                      </a:lnTo>
                      <a:lnTo>
                        <a:pt x="10" y="5"/>
                      </a:lnTo>
                      <a:lnTo>
                        <a:pt x="12" y="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3" name="Line 155"/>
                <p:cNvSpPr>
                  <a:spLocks noChangeShapeType="1"/>
                </p:cNvSpPr>
                <p:nvPr/>
              </p:nvSpPr>
              <p:spPr bwMode="auto">
                <a:xfrm>
                  <a:off x="2199" y="2468"/>
                  <a:ext cx="2" cy="17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4" name="Line 156"/>
                <p:cNvSpPr>
                  <a:spLocks noChangeShapeType="1"/>
                </p:cNvSpPr>
                <p:nvPr/>
              </p:nvSpPr>
              <p:spPr bwMode="auto">
                <a:xfrm>
                  <a:off x="2199" y="2790"/>
                  <a:ext cx="2" cy="17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5" name="Line 157"/>
                <p:cNvSpPr>
                  <a:spLocks noChangeShapeType="1"/>
                </p:cNvSpPr>
                <p:nvPr/>
              </p:nvSpPr>
              <p:spPr bwMode="auto">
                <a:xfrm>
                  <a:off x="2557" y="2790"/>
                  <a:ext cx="1" cy="17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6" name="Line 158"/>
                <p:cNvSpPr>
                  <a:spLocks noChangeShapeType="1"/>
                </p:cNvSpPr>
                <p:nvPr/>
              </p:nvSpPr>
              <p:spPr bwMode="auto">
                <a:xfrm>
                  <a:off x="2914" y="2468"/>
                  <a:ext cx="2" cy="17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7" name="Line 159"/>
                <p:cNvSpPr>
                  <a:spLocks noChangeShapeType="1"/>
                </p:cNvSpPr>
                <p:nvPr/>
              </p:nvSpPr>
              <p:spPr bwMode="auto">
                <a:xfrm>
                  <a:off x="2914" y="2790"/>
                  <a:ext cx="2" cy="17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8" name="Line 160"/>
                <p:cNvSpPr>
                  <a:spLocks noChangeShapeType="1"/>
                </p:cNvSpPr>
                <p:nvPr/>
              </p:nvSpPr>
              <p:spPr bwMode="auto">
                <a:xfrm>
                  <a:off x="3871" y="2790"/>
                  <a:ext cx="1" cy="17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79" name="Line 161"/>
                <p:cNvSpPr>
                  <a:spLocks noChangeShapeType="1"/>
                </p:cNvSpPr>
                <p:nvPr/>
              </p:nvSpPr>
              <p:spPr bwMode="auto">
                <a:xfrm>
                  <a:off x="4570" y="2468"/>
                  <a:ext cx="1" cy="17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80" name="Line 162"/>
                <p:cNvSpPr>
                  <a:spLocks noChangeShapeType="1"/>
                </p:cNvSpPr>
                <p:nvPr/>
              </p:nvSpPr>
              <p:spPr bwMode="auto">
                <a:xfrm>
                  <a:off x="4570" y="2790"/>
                  <a:ext cx="1" cy="17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81" name="Line 163"/>
                <p:cNvSpPr>
                  <a:spLocks noChangeShapeType="1"/>
                </p:cNvSpPr>
                <p:nvPr/>
              </p:nvSpPr>
              <p:spPr bwMode="auto">
                <a:xfrm>
                  <a:off x="4214" y="2790"/>
                  <a:ext cx="2" cy="17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15482" name="Text Box 164"/>
                <p:cNvSpPr txBox="1">
                  <a:spLocks noChangeArrowheads="1"/>
                </p:cNvSpPr>
                <p:nvPr/>
              </p:nvSpPr>
              <p:spPr bwMode="auto">
                <a:xfrm>
                  <a:off x="4418" y="2889"/>
                  <a:ext cx="44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/>
                    <a:t>flight</a:t>
                  </a:r>
                </a:p>
              </p:txBody>
            </p:sp>
            <p:sp>
              <p:nvSpPr>
                <p:cNvPr id="15483" name="Text Box 165"/>
                <p:cNvSpPr txBox="1">
                  <a:spLocks noChangeArrowheads="1"/>
                </p:cNvSpPr>
                <p:nvPr/>
              </p:nvSpPr>
              <p:spPr bwMode="auto">
                <a:xfrm>
                  <a:off x="2705" y="2858"/>
                  <a:ext cx="44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 b="1"/>
                    <a:t>flight</a:t>
                  </a:r>
                </a:p>
              </p:txBody>
            </p:sp>
          </p:grpSp>
          <p:sp>
            <p:nvSpPr>
              <p:cNvPr id="15425" name="Rectangle 166"/>
              <p:cNvSpPr>
                <a:spLocks noChangeArrowheads="1"/>
              </p:cNvSpPr>
              <p:nvPr/>
            </p:nvSpPr>
            <p:spPr bwMode="auto">
              <a:xfrm>
                <a:off x="1680" y="2304"/>
                <a:ext cx="3072" cy="960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370" name="Group 167"/>
          <p:cNvGrpSpPr>
            <a:grpSpLocks/>
          </p:cNvGrpSpPr>
          <p:nvPr/>
        </p:nvGrpSpPr>
        <p:grpSpPr bwMode="auto">
          <a:xfrm>
            <a:off x="2743200" y="5334000"/>
            <a:ext cx="4724400" cy="990600"/>
            <a:chOff x="1728" y="3360"/>
            <a:chExt cx="2976" cy="624"/>
          </a:xfrm>
        </p:grpSpPr>
        <p:sp>
          <p:nvSpPr>
            <p:cNvPr id="15375" name="Freeform 168"/>
            <p:cNvSpPr>
              <a:spLocks/>
            </p:cNvSpPr>
            <p:nvPr/>
          </p:nvSpPr>
          <p:spPr bwMode="auto">
            <a:xfrm>
              <a:off x="1872" y="3413"/>
              <a:ext cx="103" cy="89"/>
            </a:xfrm>
            <a:custGeom>
              <a:avLst/>
              <a:gdLst>
                <a:gd name="T0" fmla="*/ 0 w 66"/>
                <a:gd name="T1" fmla="*/ 0 h 61"/>
                <a:gd name="T2" fmla="*/ 95 w 66"/>
                <a:gd name="T3" fmla="*/ 0 h 61"/>
                <a:gd name="T4" fmla="*/ 307 w 66"/>
                <a:gd name="T5" fmla="*/ 204 h 61"/>
                <a:gd name="T6" fmla="*/ 307 w 66"/>
                <a:gd name="T7" fmla="*/ 41 h 61"/>
                <a:gd name="T8" fmla="*/ 307 w 66"/>
                <a:gd name="T9" fmla="*/ 19 h 61"/>
                <a:gd name="T10" fmla="*/ 307 w 66"/>
                <a:gd name="T11" fmla="*/ 9 h 61"/>
                <a:gd name="T12" fmla="*/ 297 w 66"/>
                <a:gd name="T13" fmla="*/ 0 h 61"/>
                <a:gd name="T14" fmla="*/ 278 w 66"/>
                <a:gd name="T15" fmla="*/ 0 h 61"/>
                <a:gd name="T16" fmla="*/ 265 w 66"/>
                <a:gd name="T17" fmla="*/ 0 h 61"/>
                <a:gd name="T18" fmla="*/ 265 w 66"/>
                <a:gd name="T19" fmla="*/ 0 h 61"/>
                <a:gd name="T20" fmla="*/ 392 w 66"/>
                <a:gd name="T21" fmla="*/ 0 h 61"/>
                <a:gd name="T22" fmla="*/ 392 w 66"/>
                <a:gd name="T23" fmla="*/ 0 h 61"/>
                <a:gd name="T24" fmla="*/ 373 w 66"/>
                <a:gd name="T25" fmla="*/ 0 h 61"/>
                <a:gd name="T26" fmla="*/ 351 w 66"/>
                <a:gd name="T27" fmla="*/ 0 h 61"/>
                <a:gd name="T28" fmla="*/ 351 w 66"/>
                <a:gd name="T29" fmla="*/ 9 h 61"/>
                <a:gd name="T30" fmla="*/ 339 w 66"/>
                <a:gd name="T31" fmla="*/ 19 h 61"/>
                <a:gd name="T32" fmla="*/ 339 w 66"/>
                <a:gd name="T33" fmla="*/ 41 h 61"/>
                <a:gd name="T34" fmla="*/ 339 w 66"/>
                <a:gd name="T35" fmla="*/ 277 h 61"/>
                <a:gd name="T36" fmla="*/ 318 w 66"/>
                <a:gd name="T37" fmla="*/ 277 h 61"/>
                <a:gd name="T38" fmla="*/ 95 w 66"/>
                <a:gd name="T39" fmla="*/ 60 h 61"/>
                <a:gd name="T40" fmla="*/ 95 w 66"/>
                <a:gd name="T41" fmla="*/ 228 h 61"/>
                <a:gd name="T42" fmla="*/ 95 w 66"/>
                <a:gd name="T43" fmla="*/ 245 h 61"/>
                <a:gd name="T44" fmla="*/ 95 w 66"/>
                <a:gd name="T45" fmla="*/ 258 h 61"/>
                <a:gd name="T46" fmla="*/ 108 w 66"/>
                <a:gd name="T47" fmla="*/ 266 h 61"/>
                <a:gd name="T48" fmla="*/ 130 w 66"/>
                <a:gd name="T49" fmla="*/ 266 h 61"/>
                <a:gd name="T50" fmla="*/ 148 w 66"/>
                <a:gd name="T51" fmla="*/ 266 h 61"/>
                <a:gd name="T52" fmla="*/ 148 w 66"/>
                <a:gd name="T53" fmla="*/ 266 h 61"/>
                <a:gd name="T54" fmla="*/ 12 w 66"/>
                <a:gd name="T55" fmla="*/ 266 h 61"/>
                <a:gd name="T56" fmla="*/ 12 w 66"/>
                <a:gd name="T57" fmla="*/ 266 h 61"/>
                <a:gd name="T58" fmla="*/ 22 w 66"/>
                <a:gd name="T59" fmla="*/ 266 h 61"/>
                <a:gd name="T60" fmla="*/ 53 w 66"/>
                <a:gd name="T61" fmla="*/ 266 h 61"/>
                <a:gd name="T62" fmla="*/ 66 w 66"/>
                <a:gd name="T63" fmla="*/ 258 h 61"/>
                <a:gd name="T64" fmla="*/ 66 w 66"/>
                <a:gd name="T65" fmla="*/ 245 h 61"/>
                <a:gd name="T66" fmla="*/ 66 w 66"/>
                <a:gd name="T67" fmla="*/ 228 h 61"/>
                <a:gd name="T68" fmla="*/ 66 w 66"/>
                <a:gd name="T69" fmla="*/ 41 h 61"/>
                <a:gd name="T70" fmla="*/ 53 w 66"/>
                <a:gd name="T71" fmla="*/ 19 h 61"/>
                <a:gd name="T72" fmla="*/ 34 w 66"/>
                <a:gd name="T73" fmla="*/ 19 h 61"/>
                <a:gd name="T74" fmla="*/ 34 w 66"/>
                <a:gd name="T75" fmla="*/ 9 h 61"/>
                <a:gd name="T76" fmla="*/ 22 w 66"/>
                <a:gd name="T77" fmla="*/ 9 h 61"/>
                <a:gd name="T78" fmla="*/ 12 w 66"/>
                <a:gd name="T79" fmla="*/ 9 h 61"/>
                <a:gd name="T80" fmla="*/ 0 w 66"/>
                <a:gd name="T81" fmla="*/ 9 h 61"/>
                <a:gd name="T82" fmla="*/ 0 w 66"/>
                <a:gd name="T83" fmla="*/ 0 h 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61"/>
                <a:gd name="T128" fmla="*/ 66 w 66"/>
                <a:gd name="T129" fmla="*/ 61 h 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61">
                  <a:moveTo>
                    <a:pt x="0" y="0"/>
                  </a:moveTo>
                  <a:lnTo>
                    <a:pt x="16" y="0"/>
                  </a:lnTo>
                  <a:lnTo>
                    <a:pt x="52" y="45"/>
                  </a:lnTo>
                  <a:lnTo>
                    <a:pt x="52" y="9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9" y="2"/>
                  </a:lnTo>
                  <a:lnTo>
                    <a:pt x="57" y="4"/>
                  </a:lnTo>
                  <a:lnTo>
                    <a:pt x="57" y="9"/>
                  </a:lnTo>
                  <a:lnTo>
                    <a:pt x="57" y="61"/>
                  </a:lnTo>
                  <a:lnTo>
                    <a:pt x="54" y="61"/>
                  </a:lnTo>
                  <a:lnTo>
                    <a:pt x="16" y="13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6" y="57"/>
                  </a:lnTo>
                  <a:lnTo>
                    <a:pt x="18" y="59"/>
                  </a:lnTo>
                  <a:lnTo>
                    <a:pt x="22" y="59"/>
                  </a:lnTo>
                  <a:lnTo>
                    <a:pt x="25" y="59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9" y="59"/>
                  </a:lnTo>
                  <a:lnTo>
                    <a:pt x="11" y="57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1" y="9"/>
                  </a:lnTo>
                  <a:lnTo>
                    <a:pt x="9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76" name="Freeform 169"/>
            <p:cNvSpPr>
              <a:spLocks noEditPoints="1"/>
            </p:cNvSpPr>
            <p:nvPr/>
          </p:nvSpPr>
          <p:spPr bwMode="auto">
            <a:xfrm>
              <a:off x="1982" y="3439"/>
              <a:ext cx="61" cy="63"/>
            </a:xfrm>
            <a:custGeom>
              <a:avLst/>
              <a:gdLst>
                <a:gd name="T0" fmla="*/ 108 w 39"/>
                <a:gd name="T1" fmla="*/ 0 h 43"/>
                <a:gd name="T2" fmla="*/ 149 w 39"/>
                <a:gd name="T3" fmla="*/ 0 h 43"/>
                <a:gd name="T4" fmla="*/ 181 w 39"/>
                <a:gd name="T5" fmla="*/ 9 h 43"/>
                <a:gd name="T6" fmla="*/ 203 w 39"/>
                <a:gd name="T7" fmla="*/ 32 h 43"/>
                <a:gd name="T8" fmla="*/ 222 w 39"/>
                <a:gd name="T9" fmla="*/ 66 h 43"/>
                <a:gd name="T10" fmla="*/ 233 w 39"/>
                <a:gd name="T11" fmla="*/ 91 h 43"/>
                <a:gd name="T12" fmla="*/ 222 w 39"/>
                <a:gd name="T13" fmla="*/ 126 h 43"/>
                <a:gd name="T14" fmla="*/ 203 w 39"/>
                <a:gd name="T15" fmla="*/ 148 h 43"/>
                <a:gd name="T16" fmla="*/ 191 w 39"/>
                <a:gd name="T17" fmla="*/ 167 h 43"/>
                <a:gd name="T18" fmla="*/ 169 w 39"/>
                <a:gd name="T19" fmla="*/ 189 h 43"/>
                <a:gd name="T20" fmla="*/ 138 w 39"/>
                <a:gd name="T21" fmla="*/ 198 h 43"/>
                <a:gd name="T22" fmla="*/ 108 w 39"/>
                <a:gd name="T23" fmla="*/ 198 h 43"/>
                <a:gd name="T24" fmla="*/ 74 w 39"/>
                <a:gd name="T25" fmla="*/ 198 h 43"/>
                <a:gd name="T26" fmla="*/ 42 w 39"/>
                <a:gd name="T27" fmla="*/ 180 h 43"/>
                <a:gd name="T28" fmla="*/ 31 w 39"/>
                <a:gd name="T29" fmla="*/ 167 h 43"/>
                <a:gd name="T30" fmla="*/ 0 w 39"/>
                <a:gd name="T31" fmla="*/ 133 h 43"/>
                <a:gd name="T32" fmla="*/ 0 w 39"/>
                <a:gd name="T33" fmla="*/ 107 h 43"/>
                <a:gd name="T34" fmla="*/ 0 w 39"/>
                <a:gd name="T35" fmla="*/ 73 h 43"/>
                <a:gd name="T36" fmla="*/ 13 w 39"/>
                <a:gd name="T37" fmla="*/ 50 h 43"/>
                <a:gd name="T38" fmla="*/ 31 w 39"/>
                <a:gd name="T39" fmla="*/ 32 h 43"/>
                <a:gd name="T40" fmla="*/ 53 w 39"/>
                <a:gd name="T41" fmla="*/ 9 h 43"/>
                <a:gd name="T42" fmla="*/ 83 w 39"/>
                <a:gd name="T43" fmla="*/ 0 h 43"/>
                <a:gd name="T44" fmla="*/ 108 w 39"/>
                <a:gd name="T45" fmla="*/ 0 h 43"/>
                <a:gd name="T46" fmla="*/ 95 w 39"/>
                <a:gd name="T47" fmla="*/ 9 h 43"/>
                <a:gd name="T48" fmla="*/ 83 w 39"/>
                <a:gd name="T49" fmla="*/ 19 h 43"/>
                <a:gd name="T50" fmla="*/ 74 w 39"/>
                <a:gd name="T51" fmla="*/ 19 h 43"/>
                <a:gd name="T52" fmla="*/ 53 w 39"/>
                <a:gd name="T53" fmla="*/ 32 h 43"/>
                <a:gd name="T54" fmla="*/ 53 w 39"/>
                <a:gd name="T55" fmla="*/ 41 h 43"/>
                <a:gd name="T56" fmla="*/ 42 w 39"/>
                <a:gd name="T57" fmla="*/ 66 h 43"/>
                <a:gd name="T58" fmla="*/ 42 w 39"/>
                <a:gd name="T59" fmla="*/ 82 h 43"/>
                <a:gd name="T60" fmla="*/ 42 w 39"/>
                <a:gd name="T61" fmla="*/ 126 h 43"/>
                <a:gd name="T62" fmla="*/ 53 w 39"/>
                <a:gd name="T63" fmla="*/ 157 h 43"/>
                <a:gd name="T64" fmla="*/ 83 w 39"/>
                <a:gd name="T65" fmla="*/ 180 h 43"/>
                <a:gd name="T66" fmla="*/ 127 w 39"/>
                <a:gd name="T67" fmla="*/ 189 h 43"/>
                <a:gd name="T68" fmla="*/ 149 w 39"/>
                <a:gd name="T69" fmla="*/ 180 h 43"/>
                <a:gd name="T70" fmla="*/ 169 w 39"/>
                <a:gd name="T71" fmla="*/ 167 h 43"/>
                <a:gd name="T72" fmla="*/ 181 w 39"/>
                <a:gd name="T73" fmla="*/ 148 h 43"/>
                <a:gd name="T74" fmla="*/ 181 w 39"/>
                <a:gd name="T75" fmla="*/ 116 h 43"/>
                <a:gd name="T76" fmla="*/ 181 w 39"/>
                <a:gd name="T77" fmla="*/ 82 h 43"/>
                <a:gd name="T78" fmla="*/ 169 w 39"/>
                <a:gd name="T79" fmla="*/ 50 h 43"/>
                <a:gd name="T80" fmla="*/ 149 w 39"/>
                <a:gd name="T81" fmla="*/ 32 h 43"/>
                <a:gd name="T82" fmla="*/ 127 w 39"/>
                <a:gd name="T83" fmla="*/ 19 h 43"/>
                <a:gd name="T84" fmla="*/ 95 w 39"/>
                <a:gd name="T85" fmla="*/ 9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18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7"/>
                  </a:lnTo>
                  <a:lnTo>
                    <a:pt x="37" y="14"/>
                  </a:lnTo>
                  <a:lnTo>
                    <a:pt x="39" y="20"/>
                  </a:lnTo>
                  <a:lnTo>
                    <a:pt x="37" y="27"/>
                  </a:lnTo>
                  <a:lnTo>
                    <a:pt x="34" y="32"/>
                  </a:lnTo>
                  <a:lnTo>
                    <a:pt x="32" y="36"/>
                  </a:lnTo>
                  <a:lnTo>
                    <a:pt x="28" y="41"/>
                  </a:lnTo>
                  <a:lnTo>
                    <a:pt x="23" y="43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7" y="39"/>
                  </a:lnTo>
                  <a:lnTo>
                    <a:pt x="5" y="36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5" y="7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8" y="0"/>
                  </a:lnTo>
                  <a:close/>
                  <a:moveTo>
                    <a:pt x="16" y="2"/>
                  </a:moveTo>
                  <a:lnTo>
                    <a:pt x="14" y="4"/>
                  </a:lnTo>
                  <a:lnTo>
                    <a:pt x="12" y="4"/>
                  </a:lnTo>
                  <a:lnTo>
                    <a:pt x="9" y="7"/>
                  </a:lnTo>
                  <a:lnTo>
                    <a:pt x="9" y="9"/>
                  </a:lnTo>
                  <a:lnTo>
                    <a:pt x="7" y="14"/>
                  </a:lnTo>
                  <a:lnTo>
                    <a:pt x="7" y="18"/>
                  </a:lnTo>
                  <a:lnTo>
                    <a:pt x="7" y="27"/>
                  </a:lnTo>
                  <a:lnTo>
                    <a:pt x="9" y="34"/>
                  </a:lnTo>
                  <a:lnTo>
                    <a:pt x="14" y="39"/>
                  </a:lnTo>
                  <a:lnTo>
                    <a:pt x="21" y="41"/>
                  </a:lnTo>
                  <a:lnTo>
                    <a:pt x="25" y="39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0" y="25"/>
                  </a:lnTo>
                  <a:lnTo>
                    <a:pt x="30" y="18"/>
                  </a:lnTo>
                  <a:lnTo>
                    <a:pt x="28" y="11"/>
                  </a:lnTo>
                  <a:lnTo>
                    <a:pt x="25" y="7"/>
                  </a:lnTo>
                  <a:lnTo>
                    <a:pt x="21" y="4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77" name="Freeform 170"/>
            <p:cNvSpPr>
              <a:spLocks/>
            </p:cNvSpPr>
            <p:nvPr/>
          </p:nvSpPr>
          <p:spPr bwMode="auto">
            <a:xfrm>
              <a:off x="2049" y="3441"/>
              <a:ext cx="69" cy="61"/>
            </a:xfrm>
            <a:custGeom>
              <a:avLst/>
              <a:gdLst>
                <a:gd name="T0" fmla="*/ 224 w 44"/>
                <a:gd name="T1" fmla="*/ 0 h 41"/>
                <a:gd name="T2" fmla="*/ 224 w 44"/>
                <a:gd name="T3" fmla="*/ 113 h 41"/>
                <a:gd name="T4" fmla="*/ 224 w 44"/>
                <a:gd name="T5" fmla="*/ 149 h 41"/>
                <a:gd name="T6" fmla="*/ 224 w 44"/>
                <a:gd name="T7" fmla="*/ 158 h 41"/>
                <a:gd name="T8" fmla="*/ 237 w 44"/>
                <a:gd name="T9" fmla="*/ 168 h 41"/>
                <a:gd name="T10" fmla="*/ 237 w 44"/>
                <a:gd name="T11" fmla="*/ 168 h 41"/>
                <a:gd name="T12" fmla="*/ 237 w 44"/>
                <a:gd name="T13" fmla="*/ 182 h 41"/>
                <a:gd name="T14" fmla="*/ 237 w 44"/>
                <a:gd name="T15" fmla="*/ 182 h 41"/>
                <a:gd name="T16" fmla="*/ 246 w 44"/>
                <a:gd name="T17" fmla="*/ 182 h 41"/>
                <a:gd name="T18" fmla="*/ 265 w 44"/>
                <a:gd name="T19" fmla="*/ 168 h 41"/>
                <a:gd name="T20" fmla="*/ 265 w 44"/>
                <a:gd name="T21" fmla="*/ 182 h 41"/>
                <a:gd name="T22" fmla="*/ 191 w 44"/>
                <a:gd name="T23" fmla="*/ 201 h 41"/>
                <a:gd name="T24" fmla="*/ 182 w 44"/>
                <a:gd name="T25" fmla="*/ 201 h 41"/>
                <a:gd name="T26" fmla="*/ 182 w 44"/>
                <a:gd name="T27" fmla="*/ 158 h 41"/>
                <a:gd name="T28" fmla="*/ 157 w 44"/>
                <a:gd name="T29" fmla="*/ 182 h 41"/>
                <a:gd name="T30" fmla="*/ 129 w 44"/>
                <a:gd name="T31" fmla="*/ 190 h 41"/>
                <a:gd name="T32" fmla="*/ 116 w 44"/>
                <a:gd name="T33" fmla="*/ 201 h 41"/>
                <a:gd name="T34" fmla="*/ 96 w 44"/>
                <a:gd name="T35" fmla="*/ 201 h 41"/>
                <a:gd name="T36" fmla="*/ 74 w 44"/>
                <a:gd name="T37" fmla="*/ 201 h 41"/>
                <a:gd name="T38" fmla="*/ 61 w 44"/>
                <a:gd name="T39" fmla="*/ 190 h 41"/>
                <a:gd name="T40" fmla="*/ 42 w 44"/>
                <a:gd name="T41" fmla="*/ 182 h 41"/>
                <a:gd name="T42" fmla="*/ 42 w 44"/>
                <a:gd name="T43" fmla="*/ 168 h 41"/>
                <a:gd name="T44" fmla="*/ 31 w 44"/>
                <a:gd name="T45" fmla="*/ 149 h 41"/>
                <a:gd name="T46" fmla="*/ 31 w 44"/>
                <a:gd name="T47" fmla="*/ 122 h 41"/>
                <a:gd name="T48" fmla="*/ 31 w 44"/>
                <a:gd name="T49" fmla="*/ 33 h 41"/>
                <a:gd name="T50" fmla="*/ 31 w 44"/>
                <a:gd name="T51" fmla="*/ 22 h 41"/>
                <a:gd name="T52" fmla="*/ 31 w 44"/>
                <a:gd name="T53" fmla="*/ 9 h 41"/>
                <a:gd name="T54" fmla="*/ 31 w 44"/>
                <a:gd name="T55" fmla="*/ 9 h 41"/>
                <a:gd name="T56" fmla="*/ 20 w 44"/>
                <a:gd name="T57" fmla="*/ 0 h 41"/>
                <a:gd name="T58" fmla="*/ 20 w 44"/>
                <a:gd name="T59" fmla="*/ 0 h 41"/>
                <a:gd name="T60" fmla="*/ 0 w 44"/>
                <a:gd name="T61" fmla="*/ 0 h 41"/>
                <a:gd name="T62" fmla="*/ 0 w 44"/>
                <a:gd name="T63" fmla="*/ 0 h 41"/>
                <a:gd name="T64" fmla="*/ 86 w 44"/>
                <a:gd name="T65" fmla="*/ 0 h 41"/>
                <a:gd name="T66" fmla="*/ 86 w 44"/>
                <a:gd name="T67" fmla="*/ 122 h 41"/>
                <a:gd name="T68" fmla="*/ 86 w 44"/>
                <a:gd name="T69" fmla="*/ 149 h 41"/>
                <a:gd name="T70" fmla="*/ 86 w 44"/>
                <a:gd name="T71" fmla="*/ 168 h 41"/>
                <a:gd name="T72" fmla="*/ 96 w 44"/>
                <a:gd name="T73" fmla="*/ 168 h 41"/>
                <a:gd name="T74" fmla="*/ 129 w 44"/>
                <a:gd name="T75" fmla="*/ 168 h 41"/>
                <a:gd name="T76" fmla="*/ 129 w 44"/>
                <a:gd name="T77" fmla="*/ 168 h 41"/>
                <a:gd name="T78" fmla="*/ 138 w 44"/>
                <a:gd name="T79" fmla="*/ 168 h 41"/>
                <a:gd name="T80" fmla="*/ 169 w 44"/>
                <a:gd name="T81" fmla="*/ 158 h 41"/>
                <a:gd name="T82" fmla="*/ 182 w 44"/>
                <a:gd name="T83" fmla="*/ 149 h 41"/>
                <a:gd name="T84" fmla="*/ 182 w 44"/>
                <a:gd name="T85" fmla="*/ 33 h 41"/>
                <a:gd name="T86" fmla="*/ 182 w 44"/>
                <a:gd name="T87" fmla="*/ 9 h 41"/>
                <a:gd name="T88" fmla="*/ 182 w 44"/>
                <a:gd name="T89" fmla="*/ 9 h 41"/>
                <a:gd name="T90" fmla="*/ 169 w 44"/>
                <a:gd name="T91" fmla="*/ 0 h 41"/>
                <a:gd name="T92" fmla="*/ 157 w 44"/>
                <a:gd name="T93" fmla="*/ 0 h 41"/>
                <a:gd name="T94" fmla="*/ 157 w 44"/>
                <a:gd name="T95" fmla="*/ 0 h 41"/>
                <a:gd name="T96" fmla="*/ 224 w 44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4"/>
                <a:gd name="T148" fmla="*/ 0 h 41"/>
                <a:gd name="T149" fmla="*/ 44 w 44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4" h="41">
                  <a:moveTo>
                    <a:pt x="37" y="0"/>
                  </a:moveTo>
                  <a:lnTo>
                    <a:pt x="37" y="23"/>
                  </a:lnTo>
                  <a:lnTo>
                    <a:pt x="37" y="30"/>
                  </a:lnTo>
                  <a:lnTo>
                    <a:pt x="37" y="32"/>
                  </a:lnTo>
                  <a:lnTo>
                    <a:pt x="39" y="34"/>
                  </a:lnTo>
                  <a:lnTo>
                    <a:pt x="39" y="37"/>
                  </a:lnTo>
                  <a:lnTo>
                    <a:pt x="41" y="37"/>
                  </a:lnTo>
                  <a:lnTo>
                    <a:pt x="44" y="34"/>
                  </a:lnTo>
                  <a:lnTo>
                    <a:pt x="44" y="37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30" y="32"/>
                  </a:lnTo>
                  <a:lnTo>
                    <a:pt x="26" y="37"/>
                  </a:lnTo>
                  <a:lnTo>
                    <a:pt x="21" y="39"/>
                  </a:lnTo>
                  <a:lnTo>
                    <a:pt x="19" y="41"/>
                  </a:lnTo>
                  <a:lnTo>
                    <a:pt x="16" y="41"/>
                  </a:lnTo>
                  <a:lnTo>
                    <a:pt x="12" y="41"/>
                  </a:lnTo>
                  <a:lnTo>
                    <a:pt x="10" y="39"/>
                  </a:lnTo>
                  <a:lnTo>
                    <a:pt x="7" y="37"/>
                  </a:lnTo>
                  <a:lnTo>
                    <a:pt x="7" y="34"/>
                  </a:lnTo>
                  <a:lnTo>
                    <a:pt x="5" y="30"/>
                  </a:lnTo>
                  <a:lnTo>
                    <a:pt x="5" y="25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4" y="30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8" y="32"/>
                  </a:lnTo>
                  <a:lnTo>
                    <a:pt x="30" y="30"/>
                  </a:lnTo>
                  <a:lnTo>
                    <a:pt x="30" y="7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78" name="Freeform 171"/>
            <p:cNvSpPr>
              <a:spLocks/>
            </p:cNvSpPr>
            <p:nvPr/>
          </p:nvSpPr>
          <p:spPr bwMode="auto">
            <a:xfrm>
              <a:off x="2121" y="3439"/>
              <a:ext cx="67" cy="61"/>
            </a:xfrm>
            <a:custGeom>
              <a:avLst/>
              <a:gdLst>
                <a:gd name="T0" fmla="*/ 83 w 43"/>
                <a:gd name="T1" fmla="*/ 42 h 41"/>
                <a:gd name="T2" fmla="*/ 108 w 43"/>
                <a:gd name="T3" fmla="*/ 19 h 41"/>
                <a:gd name="T4" fmla="*/ 136 w 43"/>
                <a:gd name="T5" fmla="*/ 9 h 41"/>
                <a:gd name="T6" fmla="*/ 157 w 43"/>
                <a:gd name="T7" fmla="*/ 0 h 41"/>
                <a:gd name="T8" fmla="*/ 178 w 43"/>
                <a:gd name="T9" fmla="*/ 0 h 41"/>
                <a:gd name="T10" fmla="*/ 190 w 43"/>
                <a:gd name="T11" fmla="*/ 9 h 41"/>
                <a:gd name="T12" fmla="*/ 201 w 43"/>
                <a:gd name="T13" fmla="*/ 19 h 41"/>
                <a:gd name="T14" fmla="*/ 212 w 43"/>
                <a:gd name="T15" fmla="*/ 33 h 41"/>
                <a:gd name="T16" fmla="*/ 212 w 43"/>
                <a:gd name="T17" fmla="*/ 54 h 41"/>
                <a:gd name="T18" fmla="*/ 212 w 43"/>
                <a:gd name="T19" fmla="*/ 80 h 41"/>
                <a:gd name="T20" fmla="*/ 212 w 43"/>
                <a:gd name="T21" fmla="*/ 158 h 41"/>
                <a:gd name="T22" fmla="*/ 212 w 43"/>
                <a:gd name="T23" fmla="*/ 177 h 41"/>
                <a:gd name="T24" fmla="*/ 231 w 43"/>
                <a:gd name="T25" fmla="*/ 190 h 41"/>
                <a:gd name="T26" fmla="*/ 231 w 43"/>
                <a:gd name="T27" fmla="*/ 190 h 41"/>
                <a:gd name="T28" fmla="*/ 231 w 43"/>
                <a:gd name="T29" fmla="*/ 201 h 41"/>
                <a:gd name="T30" fmla="*/ 243 w 43"/>
                <a:gd name="T31" fmla="*/ 201 h 41"/>
                <a:gd name="T32" fmla="*/ 252 w 43"/>
                <a:gd name="T33" fmla="*/ 201 h 41"/>
                <a:gd name="T34" fmla="*/ 252 w 43"/>
                <a:gd name="T35" fmla="*/ 201 h 41"/>
                <a:gd name="T36" fmla="*/ 148 w 43"/>
                <a:gd name="T37" fmla="*/ 201 h 41"/>
                <a:gd name="T38" fmla="*/ 148 w 43"/>
                <a:gd name="T39" fmla="*/ 201 h 41"/>
                <a:gd name="T40" fmla="*/ 148 w 43"/>
                <a:gd name="T41" fmla="*/ 201 h 41"/>
                <a:gd name="T42" fmla="*/ 157 w 43"/>
                <a:gd name="T43" fmla="*/ 201 h 41"/>
                <a:gd name="T44" fmla="*/ 157 w 43"/>
                <a:gd name="T45" fmla="*/ 201 h 41"/>
                <a:gd name="T46" fmla="*/ 178 w 43"/>
                <a:gd name="T47" fmla="*/ 190 h 41"/>
                <a:gd name="T48" fmla="*/ 178 w 43"/>
                <a:gd name="T49" fmla="*/ 177 h 41"/>
                <a:gd name="T50" fmla="*/ 178 w 43"/>
                <a:gd name="T51" fmla="*/ 177 h 41"/>
                <a:gd name="T52" fmla="*/ 178 w 43"/>
                <a:gd name="T53" fmla="*/ 158 h 41"/>
                <a:gd name="T54" fmla="*/ 178 w 43"/>
                <a:gd name="T55" fmla="*/ 80 h 41"/>
                <a:gd name="T56" fmla="*/ 178 w 43"/>
                <a:gd name="T57" fmla="*/ 54 h 41"/>
                <a:gd name="T58" fmla="*/ 157 w 43"/>
                <a:gd name="T59" fmla="*/ 42 h 41"/>
                <a:gd name="T60" fmla="*/ 157 w 43"/>
                <a:gd name="T61" fmla="*/ 33 h 41"/>
                <a:gd name="T62" fmla="*/ 136 w 43"/>
                <a:gd name="T63" fmla="*/ 33 h 41"/>
                <a:gd name="T64" fmla="*/ 108 w 43"/>
                <a:gd name="T65" fmla="*/ 33 h 41"/>
                <a:gd name="T66" fmla="*/ 83 w 43"/>
                <a:gd name="T67" fmla="*/ 54 h 41"/>
                <a:gd name="T68" fmla="*/ 83 w 43"/>
                <a:gd name="T69" fmla="*/ 158 h 41"/>
                <a:gd name="T70" fmla="*/ 83 w 43"/>
                <a:gd name="T71" fmla="*/ 177 h 41"/>
                <a:gd name="T72" fmla="*/ 83 w 43"/>
                <a:gd name="T73" fmla="*/ 190 h 41"/>
                <a:gd name="T74" fmla="*/ 83 w 43"/>
                <a:gd name="T75" fmla="*/ 190 h 41"/>
                <a:gd name="T76" fmla="*/ 83 w 43"/>
                <a:gd name="T77" fmla="*/ 201 h 41"/>
                <a:gd name="T78" fmla="*/ 95 w 43"/>
                <a:gd name="T79" fmla="*/ 201 h 41"/>
                <a:gd name="T80" fmla="*/ 108 w 43"/>
                <a:gd name="T81" fmla="*/ 201 h 41"/>
                <a:gd name="T82" fmla="*/ 108 w 43"/>
                <a:gd name="T83" fmla="*/ 201 h 41"/>
                <a:gd name="T84" fmla="*/ 0 w 43"/>
                <a:gd name="T85" fmla="*/ 201 h 41"/>
                <a:gd name="T86" fmla="*/ 0 w 43"/>
                <a:gd name="T87" fmla="*/ 201 h 41"/>
                <a:gd name="T88" fmla="*/ 0 w 43"/>
                <a:gd name="T89" fmla="*/ 201 h 41"/>
                <a:gd name="T90" fmla="*/ 12 w 43"/>
                <a:gd name="T91" fmla="*/ 201 h 41"/>
                <a:gd name="T92" fmla="*/ 30 w 43"/>
                <a:gd name="T93" fmla="*/ 190 h 41"/>
                <a:gd name="T94" fmla="*/ 30 w 43"/>
                <a:gd name="T95" fmla="*/ 177 h 41"/>
                <a:gd name="T96" fmla="*/ 30 w 43"/>
                <a:gd name="T97" fmla="*/ 158 h 41"/>
                <a:gd name="T98" fmla="*/ 30 w 43"/>
                <a:gd name="T99" fmla="*/ 89 h 41"/>
                <a:gd name="T100" fmla="*/ 30 w 43"/>
                <a:gd name="T101" fmla="*/ 54 h 41"/>
                <a:gd name="T102" fmla="*/ 30 w 43"/>
                <a:gd name="T103" fmla="*/ 42 h 41"/>
                <a:gd name="T104" fmla="*/ 30 w 43"/>
                <a:gd name="T105" fmla="*/ 33 h 41"/>
                <a:gd name="T106" fmla="*/ 30 w 43"/>
                <a:gd name="T107" fmla="*/ 33 h 41"/>
                <a:gd name="T108" fmla="*/ 12 w 43"/>
                <a:gd name="T109" fmla="*/ 19 h 41"/>
                <a:gd name="T110" fmla="*/ 12 w 43"/>
                <a:gd name="T111" fmla="*/ 19 h 41"/>
                <a:gd name="T112" fmla="*/ 12 w 43"/>
                <a:gd name="T113" fmla="*/ 19 h 41"/>
                <a:gd name="T114" fmla="*/ 0 w 43"/>
                <a:gd name="T115" fmla="*/ 33 h 41"/>
                <a:gd name="T116" fmla="*/ 0 w 43"/>
                <a:gd name="T117" fmla="*/ 19 h 41"/>
                <a:gd name="T118" fmla="*/ 64 w 43"/>
                <a:gd name="T119" fmla="*/ 0 h 41"/>
                <a:gd name="T120" fmla="*/ 83 w 43"/>
                <a:gd name="T121" fmla="*/ 0 h 41"/>
                <a:gd name="T122" fmla="*/ 83 w 43"/>
                <a:gd name="T123" fmla="*/ 42 h 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"/>
                <a:gd name="T187" fmla="*/ 0 h 41"/>
                <a:gd name="T188" fmla="*/ 43 w 43"/>
                <a:gd name="T189" fmla="*/ 41 h 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" h="41">
                  <a:moveTo>
                    <a:pt x="14" y="9"/>
                  </a:moveTo>
                  <a:lnTo>
                    <a:pt x="18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4" y="4"/>
                  </a:lnTo>
                  <a:lnTo>
                    <a:pt x="36" y="7"/>
                  </a:lnTo>
                  <a:lnTo>
                    <a:pt x="36" y="11"/>
                  </a:lnTo>
                  <a:lnTo>
                    <a:pt x="36" y="16"/>
                  </a:lnTo>
                  <a:lnTo>
                    <a:pt x="36" y="32"/>
                  </a:lnTo>
                  <a:lnTo>
                    <a:pt x="36" y="36"/>
                  </a:lnTo>
                  <a:lnTo>
                    <a:pt x="39" y="39"/>
                  </a:lnTo>
                  <a:lnTo>
                    <a:pt x="39" y="41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25" y="41"/>
                  </a:lnTo>
                  <a:lnTo>
                    <a:pt x="27" y="41"/>
                  </a:lnTo>
                  <a:lnTo>
                    <a:pt x="30" y="39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16"/>
                  </a:lnTo>
                  <a:lnTo>
                    <a:pt x="30" y="11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3" y="7"/>
                  </a:lnTo>
                  <a:lnTo>
                    <a:pt x="18" y="7"/>
                  </a:lnTo>
                  <a:lnTo>
                    <a:pt x="14" y="11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14" y="41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5" y="39"/>
                  </a:lnTo>
                  <a:lnTo>
                    <a:pt x="5" y="36"/>
                  </a:lnTo>
                  <a:lnTo>
                    <a:pt x="5" y="32"/>
                  </a:lnTo>
                  <a:lnTo>
                    <a:pt x="5" y="18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79" name="Freeform 172"/>
            <p:cNvSpPr>
              <a:spLocks noEditPoints="1"/>
            </p:cNvSpPr>
            <p:nvPr/>
          </p:nvSpPr>
          <p:spPr bwMode="auto">
            <a:xfrm>
              <a:off x="2283" y="3413"/>
              <a:ext cx="91" cy="87"/>
            </a:xfrm>
            <a:custGeom>
              <a:avLst/>
              <a:gdLst>
                <a:gd name="T0" fmla="*/ 0 w 59"/>
                <a:gd name="T1" fmla="*/ 279 h 59"/>
                <a:gd name="T2" fmla="*/ 0 w 59"/>
                <a:gd name="T3" fmla="*/ 279 h 59"/>
                <a:gd name="T4" fmla="*/ 12 w 59"/>
                <a:gd name="T5" fmla="*/ 279 h 59"/>
                <a:gd name="T6" fmla="*/ 22 w 59"/>
                <a:gd name="T7" fmla="*/ 279 h 59"/>
                <a:gd name="T8" fmla="*/ 34 w 59"/>
                <a:gd name="T9" fmla="*/ 270 h 59"/>
                <a:gd name="T10" fmla="*/ 34 w 59"/>
                <a:gd name="T11" fmla="*/ 257 h 59"/>
                <a:gd name="T12" fmla="*/ 34 w 59"/>
                <a:gd name="T13" fmla="*/ 237 h 59"/>
                <a:gd name="T14" fmla="*/ 34 w 59"/>
                <a:gd name="T15" fmla="*/ 41 h 59"/>
                <a:gd name="T16" fmla="*/ 34 w 59"/>
                <a:gd name="T17" fmla="*/ 19 h 59"/>
                <a:gd name="T18" fmla="*/ 34 w 59"/>
                <a:gd name="T19" fmla="*/ 9 h 59"/>
                <a:gd name="T20" fmla="*/ 22 w 59"/>
                <a:gd name="T21" fmla="*/ 0 h 59"/>
                <a:gd name="T22" fmla="*/ 12 w 59"/>
                <a:gd name="T23" fmla="*/ 0 h 59"/>
                <a:gd name="T24" fmla="*/ 0 w 59"/>
                <a:gd name="T25" fmla="*/ 0 h 59"/>
                <a:gd name="T26" fmla="*/ 0 w 59"/>
                <a:gd name="T27" fmla="*/ 0 h 59"/>
                <a:gd name="T28" fmla="*/ 123 w 59"/>
                <a:gd name="T29" fmla="*/ 0 h 59"/>
                <a:gd name="T30" fmla="*/ 176 w 59"/>
                <a:gd name="T31" fmla="*/ 0 h 59"/>
                <a:gd name="T32" fmla="*/ 216 w 59"/>
                <a:gd name="T33" fmla="*/ 0 h 59"/>
                <a:gd name="T34" fmla="*/ 251 w 59"/>
                <a:gd name="T35" fmla="*/ 9 h 59"/>
                <a:gd name="T36" fmla="*/ 284 w 59"/>
                <a:gd name="T37" fmla="*/ 28 h 59"/>
                <a:gd name="T38" fmla="*/ 304 w 59"/>
                <a:gd name="T39" fmla="*/ 60 h 59"/>
                <a:gd name="T40" fmla="*/ 333 w 59"/>
                <a:gd name="T41" fmla="*/ 93 h 59"/>
                <a:gd name="T42" fmla="*/ 333 w 59"/>
                <a:gd name="T43" fmla="*/ 137 h 59"/>
                <a:gd name="T44" fmla="*/ 333 w 59"/>
                <a:gd name="T45" fmla="*/ 170 h 59"/>
                <a:gd name="T46" fmla="*/ 316 w 59"/>
                <a:gd name="T47" fmla="*/ 211 h 59"/>
                <a:gd name="T48" fmla="*/ 293 w 59"/>
                <a:gd name="T49" fmla="*/ 237 h 59"/>
                <a:gd name="T50" fmla="*/ 251 w 59"/>
                <a:gd name="T51" fmla="*/ 270 h 59"/>
                <a:gd name="T52" fmla="*/ 205 w 59"/>
                <a:gd name="T53" fmla="*/ 279 h 59"/>
                <a:gd name="T54" fmla="*/ 154 w 59"/>
                <a:gd name="T55" fmla="*/ 279 h 59"/>
                <a:gd name="T56" fmla="*/ 0 w 59"/>
                <a:gd name="T57" fmla="*/ 279 h 59"/>
                <a:gd name="T58" fmla="*/ 83 w 59"/>
                <a:gd name="T59" fmla="*/ 270 h 59"/>
                <a:gd name="T60" fmla="*/ 114 w 59"/>
                <a:gd name="T61" fmla="*/ 270 h 59"/>
                <a:gd name="T62" fmla="*/ 143 w 59"/>
                <a:gd name="T63" fmla="*/ 270 h 59"/>
                <a:gd name="T64" fmla="*/ 176 w 59"/>
                <a:gd name="T65" fmla="*/ 270 h 59"/>
                <a:gd name="T66" fmla="*/ 216 w 59"/>
                <a:gd name="T67" fmla="*/ 257 h 59"/>
                <a:gd name="T68" fmla="*/ 242 w 59"/>
                <a:gd name="T69" fmla="*/ 237 h 59"/>
                <a:gd name="T70" fmla="*/ 251 w 59"/>
                <a:gd name="T71" fmla="*/ 211 h 59"/>
                <a:gd name="T72" fmla="*/ 264 w 59"/>
                <a:gd name="T73" fmla="*/ 180 h 59"/>
                <a:gd name="T74" fmla="*/ 284 w 59"/>
                <a:gd name="T75" fmla="*/ 137 h 59"/>
                <a:gd name="T76" fmla="*/ 264 w 59"/>
                <a:gd name="T77" fmla="*/ 102 h 59"/>
                <a:gd name="T78" fmla="*/ 251 w 59"/>
                <a:gd name="T79" fmla="*/ 77 h 59"/>
                <a:gd name="T80" fmla="*/ 242 w 59"/>
                <a:gd name="T81" fmla="*/ 41 h 59"/>
                <a:gd name="T82" fmla="*/ 216 w 59"/>
                <a:gd name="T83" fmla="*/ 19 h 59"/>
                <a:gd name="T84" fmla="*/ 176 w 59"/>
                <a:gd name="T85" fmla="*/ 9 h 59"/>
                <a:gd name="T86" fmla="*/ 143 w 59"/>
                <a:gd name="T87" fmla="*/ 9 h 59"/>
                <a:gd name="T88" fmla="*/ 114 w 59"/>
                <a:gd name="T89" fmla="*/ 9 h 59"/>
                <a:gd name="T90" fmla="*/ 83 w 59"/>
                <a:gd name="T91" fmla="*/ 19 h 59"/>
                <a:gd name="T92" fmla="*/ 83 w 59"/>
                <a:gd name="T93" fmla="*/ 270 h 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9"/>
                <a:gd name="T142" fmla="*/ 0 h 59"/>
                <a:gd name="T143" fmla="*/ 59 w 59"/>
                <a:gd name="T144" fmla="*/ 59 h 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9" h="59">
                  <a:moveTo>
                    <a:pt x="0" y="59"/>
                  </a:moveTo>
                  <a:lnTo>
                    <a:pt x="0" y="59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6" y="57"/>
                  </a:lnTo>
                  <a:lnTo>
                    <a:pt x="6" y="54"/>
                  </a:lnTo>
                  <a:lnTo>
                    <a:pt x="6" y="50"/>
                  </a:lnTo>
                  <a:lnTo>
                    <a:pt x="6" y="9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2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5" y="2"/>
                  </a:lnTo>
                  <a:lnTo>
                    <a:pt x="50" y="6"/>
                  </a:lnTo>
                  <a:lnTo>
                    <a:pt x="54" y="13"/>
                  </a:lnTo>
                  <a:lnTo>
                    <a:pt x="59" y="20"/>
                  </a:lnTo>
                  <a:lnTo>
                    <a:pt x="59" y="29"/>
                  </a:lnTo>
                  <a:lnTo>
                    <a:pt x="59" y="36"/>
                  </a:lnTo>
                  <a:lnTo>
                    <a:pt x="56" y="45"/>
                  </a:lnTo>
                  <a:lnTo>
                    <a:pt x="52" y="50"/>
                  </a:lnTo>
                  <a:lnTo>
                    <a:pt x="45" y="57"/>
                  </a:lnTo>
                  <a:lnTo>
                    <a:pt x="36" y="59"/>
                  </a:lnTo>
                  <a:lnTo>
                    <a:pt x="27" y="59"/>
                  </a:lnTo>
                  <a:lnTo>
                    <a:pt x="0" y="59"/>
                  </a:lnTo>
                  <a:close/>
                  <a:moveTo>
                    <a:pt x="15" y="57"/>
                  </a:moveTo>
                  <a:lnTo>
                    <a:pt x="20" y="57"/>
                  </a:lnTo>
                  <a:lnTo>
                    <a:pt x="25" y="57"/>
                  </a:lnTo>
                  <a:lnTo>
                    <a:pt x="31" y="57"/>
                  </a:lnTo>
                  <a:lnTo>
                    <a:pt x="38" y="54"/>
                  </a:lnTo>
                  <a:lnTo>
                    <a:pt x="43" y="50"/>
                  </a:lnTo>
                  <a:lnTo>
                    <a:pt x="45" y="45"/>
                  </a:lnTo>
                  <a:lnTo>
                    <a:pt x="47" y="38"/>
                  </a:lnTo>
                  <a:lnTo>
                    <a:pt x="50" y="29"/>
                  </a:lnTo>
                  <a:lnTo>
                    <a:pt x="47" y="22"/>
                  </a:lnTo>
                  <a:lnTo>
                    <a:pt x="45" y="16"/>
                  </a:lnTo>
                  <a:lnTo>
                    <a:pt x="43" y="9"/>
                  </a:lnTo>
                  <a:lnTo>
                    <a:pt x="38" y="4"/>
                  </a:lnTo>
                  <a:lnTo>
                    <a:pt x="31" y="2"/>
                  </a:lnTo>
                  <a:lnTo>
                    <a:pt x="25" y="2"/>
                  </a:lnTo>
                  <a:lnTo>
                    <a:pt x="20" y="2"/>
                  </a:lnTo>
                  <a:lnTo>
                    <a:pt x="15" y="4"/>
                  </a:lnTo>
                  <a:lnTo>
                    <a:pt x="15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0" name="Freeform 173"/>
            <p:cNvSpPr>
              <a:spLocks noEditPoints="1"/>
            </p:cNvSpPr>
            <p:nvPr/>
          </p:nvSpPr>
          <p:spPr bwMode="auto">
            <a:xfrm>
              <a:off x="2386" y="3439"/>
              <a:ext cx="53" cy="63"/>
            </a:xfrm>
            <a:custGeom>
              <a:avLst/>
              <a:gdLst>
                <a:gd name="T0" fmla="*/ 34 w 34"/>
                <a:gd name="T1" fmla="*/ 73 h 43"/>
                <a:gd name="T2" fmla="*/ 53 w 34"/>
                <a:gd name="T3" fmla="*/ 116 h 43"/>
                <a:gd name="T4" fmla="*/ 65 w 34"/>
                <a:gd name="T5" fmla="*/ 133 h 43"/>
                <a:gd name="T6" fmla="*/ 95 w 34"/>
                <a:gd name="T7" fmla="*/ 157 h 43"/>
                <a:gd name="T8" fmla="*/ 129 w 34"/>
                <a:gd name="T9" fmla="*/ 167 h 43"/>
                <a:gd name="T10" fmla="*/ 148 w 34"/>
                <a:gd name="T11" fmla="*/ 157 h 43"/>
                <a:gd name="T12" fmla="*/ 170 w 34"/>
                <a:gd name="T13" fmla="*/ 157 h 43"/>
                <a:gd name="T14" fmla="*/ 182 w 34"/>
                <a:gd name="T15" fmla="*/ 133 h 43"/>
                <a:gd name="T16" fmla="*/ 201 w 34"/>
                <a:gd name="T17" fmla="*/ 116 h 43"/>
                <a:gd name="T18" fmla="*/ 201 w 34"/>
                <a:gd name="T19" fmla="*/ 126 h 43"/>
                <a:gd name="T20" fmla="*/ 182 w 34"/>
                <a:gd name="T21" fmla="*/ 148 h 43"/>
                <a:gd name="T22" fmla="*/ 170 w 34"/>
                <a:gd name="T23" fmla="*/ 180 h 43"/>
                <a:gd name="T24" fmla="*/ 148 w 34"/>
                <a:gd name="T25" fmla="*/ 189 h 43"/>
                <a:gd name="T26" fmla="*/ 108 w 34"/>
                <a:gd name="T27" fmla="*/ 198 h 43"/>
                <a:gd name="T28" fmla="*/ 65 w 34"/>
                <a:gd name="T29" fmla="*/ 189 h 43"/>
                <a:gd name="T30" fmla="*/ 34 w 34"/>
                <a:gd name="T31" fmla="*/ 167 h 43"/>
                <a:gd name="T32" fmla="*/ 12 w 34"/>
                <a:gd name="T33" fmla="*/ 133 h 43"/>
                <a:gd name="T34" fmla="*/ 0 w 34"/>
                <a:gd name="T35" fmla="*/ 107 h 43"/>
                <a:gd name="T36" fmla="*/ 12 w 34"/>
                <a:gd name="T37" fmla="*/ 73 h 43"/>
                <a:gd name="T38" fmla="*/ 12 w 34"/>
                <a:gd name="T39" fmla="*/ 50 h 43"/>
                <a:gd name="T40" fmla="*/ 34 w 34"/>
                <a:gd name="T41" fmla="*/ 32 h 43"/>
                <a:gd name="T42" fmla="*/ 65 w 34"/>
                <a:gd name="T43" fmla="*/ 9 h 43"/>
                <a:gd name="T44" fmla="*/ 108 w 34"/>
                <a:gd name="T45" fmla="*/ 0 h 43"/>
                <a:gd name="T46" fmla="*/ 148 w 34"/>
                <a:gd name="T47" fmla="*/ 9 h 43"/>
                <a:gd name="T48" fmla="*/ 170 w 34"/>
                <a:gd name="T49" fmla="*/ 19 h 43"/>
                <a:gd name="T50" fmla="*/ 201 w 34"/>
                <a:gd name="T51" fmla="*/ 41 h 43"/>
                <a:gd name="T52" fmla="*/ 201 w 34"/>
                <a:gd name="T53" fmla="*/ 73 h 43"/>
                <a:gd name="T54" fmla="*/ 34 w 34"/>
                <a:gd name="T55" fmla="*/ 73 h 43"/>
                <a:gd name="T56" fmla="*/ 34 w 34"/>
                <a:gd name="T57" fmla="*/ 66 h 43"/>
                <a:gd name="T58" fmla="*/ 148 w 34"/>
                <a:gd name="T59" fmla="*/ 66 h 43"/>
                <a:gd name="T60" fmla="*/ 148 w 34"/>
                <a:gd name="T61" fmla="*/ 50 h 43"/>
                <a:gd name="T62" fmla="*/ 148 w 34"/>
                <a:gd name="T63" fmla="*/ 41 h 43"/>
                <a:gd name="T64" fmla="*/ 129 w 34"/>
                <a:gd name="T65" fmla="*/ 32 h 43"/>
                <a:gd name="T66" fmla="*/ 117 w 34"/>
                <a:gd name="T67" fmla="*/ 19 h 43"/>
                <a:gd name="T68" fmla="*/ 108 w 34"/>
                <a:gd name="T69" fmla="*/ 19 h 43"/>
                <a:gd name="T70" fmla="*/ 95 w 34"/>
                <a:gd name="T71" fmla="*/ 9 h 43"/>
                <a:gd name="T72" fmla="*/ 75 w 34"/>
                <a:gd name="T73" fmla="*/ 19 h 43"/>
                <a:gd name="T74" fmla="*/ 65 w 34"/>
                <a:gd name="T75" fmla="*/ 32 h 43"/>
                <a:gd name="T76" fmla="*/ 53 w 34"/>
                <a:gd name="T77" fmla="*/ 41 h 43"/>
                <a:gd name="T78" fmla="*/ 34 w 34"/>
                <a:gd name="T79" fmla="*/ 66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43"/>
                <a:gd name="T122" fmla="*/ 34 w 34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43">
                  <a:moveTo>
                    <a:pt x="6" y="16"/>
                  </a:moveTo>
                  <a:lnTo>
                    <a:pt x="9" y="25"/>
                  </a:lnTo>
                  <a:lnTo>
                    <a:pt x="11" y="29"/>
                  </a:lnTo>
                  <a:lnTo>
                    <a:pt x="16" y="34"/>
                  </a:lnTo>
                  <a:lnTo>
                    <a:pt x="22" y="36"/>
                  </a:lnTo>
                  <a:lnTo>
                    <a:pt x="25" y="34"/>
                  </a:lnTo>
                  <a:lnTo>
                    <a:pt x="29" y="34"/>
                  </a:lnTo>
                  <a:lnTo>
                    <a:pt x="31" y="29"/>
                  </a:lnTo>
                  <a:lnTo>
                    <a:pt x="34" y="25"/>
                  </a:lnTo>
                  <a:lnTo>
                    <a:pt x="34" y="27"/>
                  </a:lnTo>
                  <a:lnTo>
                    <a:pt x="31" y="32"/>
                  </a:lnTo>
                  <a:lnTo>
                    <a:pt x="29" y="39"/>
                  </a:lnTo>
                  <a:lnTo>
                    <a:pt x="25" y="41"/>
                  </a:lnTo>
                  <a:lnTo>
                    <a:pt x="18" y="43"/>
                  </a:lnTo>
                  <a:lnTo>
                    <a:pt x="11" y="41"/>
                  </a:lnTo>
                  <a:lnTo>
                    <a:pt x="6" y="36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2" y="11"/>
                  </a:lnTo>
                  <a:lnTo>
                    <a:pt x="6" y="7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29" y="4"/>
                  </a:lnTo>
                  <a:lnTo>
                    <a:pt x="34" y="9"/>
                  </a:lnTo>
                  <a:lnTo>
                    <a:pt x="34" y="16"/>
                  </a:lnTo>
                  <a:lnTo>
                    <a:pt x="6" y="16"/>
                  </a:lnTo>
                  <a:close/>
                  <a:moveTo>
                    <a:pt x="6" y="14"/>
                  </a:moveTo>
                  <a:lnTo>
                    <a:pt x="25" y="14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2" y="7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3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1" name="Freeform 174"/>
            <p:cNvSpPr>
              <a:spLocks/>
            </p:cNvSpPr>
            <p:nvPr/>
          </p:nvSpPr>
          <p:spPr bwMode="auto">
            <a:xfrm>
              <a:off x="2446" y="3421"/>
              <a:ext cx="38" cy="81"/>
            </a:xfrm>
            <a:custGeom>
              <a:avLst/>
              <a:gdLst>
                <a:gd name="T0" fmla="*/ 74 w 25"/>
                <a:gd name="T1" fmla="*/ 0 h 55"/>
                <a:gd name="T2" fmla="*/ 74 w 25"/>
                <a:gd name="T3" fmla="*/ 68 h 55"/>
                <a:gd name="T4" fmla="*/ 123 w 25"/>
                <a:gd name="T5" fmla="*/ 68 h 55"/>
                <a:gd name="T6" fmla="*/ 123 w 25"/>
                <a:gd name="T7" fmla="*/ 77 h 55"/>
                <a:gd name="T8" fmla="*/ 74 w 25"/>
                <a:gd name="T9" fmla="*/ 77 h 55"/>
                <a:gd name="T10" fmla="*/ 74 w 25"/>
                <a:gd name="T11" fmla="*/ 191 h 55"/>
                <a:gd name="T12" fmla="*/ 74 w 25"/>
                <a:gd name="T13" fmla="*/ 216 h 55"/>
                <a:gd name="T14" fmla="*/ 84 w 25"/>
                <a:gd name="T15" fmla="*/ 228 h 55"/>
                <a:gd name="T16" fmla="*/ 84 w 25"/>
                <a:gd name="T17" fmla="*/ 228 h 55"/>
                <a:gd name="T18" fmla="*/ 102 w 25"/>
                <a:gd name="T19" fmla="*/ 228 h 55"/>
                <a:gd name="T20" fmla="*/ 112 w 25"/>
                <a:gd name="T21" fmla="*/ 228 h 55"/>
                <a:gd name="T22" fmla="*/ 112 w 25"/>
                <a:gd name="T23" fmla="*/ 228 h 55"/>
                <a:gd name="T24" fmla="*/ 123 w 25"/>
                <a:gd name="T25" fmla="*/ 228 h 55"/>
                <a:gd name="T26" fmla="*/ 123 w 25"/>
                <a:gd name="T27" fmla="*/ 216 h 55"/>
                <a:gd name="T28" fmla="*/ 134 w 25"/>
                <a:gd name="T29" fmla="*/ 216 h 55"/>
                <a:gd name="T30" fmla="*/ 123 w 25"/>
                <a:gd name="T31" fmla="*/ 239 h 55"/>
                <a:gd name="T32" fmla="*/ 112 w 25"/>
                <a:gd name="T33" fmla="*/ 249 h 55"/>
                <a:gd name="T34" fmla="*/ 102 w 25"/>
                <a:gd name="T35" fmla="*/ 258 h 55"/>
                <a:gd name="T36" fmla="*/ 74 w 25"/>
                <a:gd name="T37" fmla="*/ 258 h 55"/>
                <a:gd name="T38" fmla="*/ 74 w 25"/>
                <a:gd name="T39" fmla="*/ 258 h 55"/>
                <a:gd name="T40" fmla="*/ 62 w 25"/>
                <a:gd name="T41" fmla="*/ 249 h 55"/>
                <a:gd name="T42" fmla="*/ 49 w 25"/>
                <a:gd name="T43" fmla="*/ 249 h 55"/>
                <a:gd name="T44" fmla="*/ 40 w 25"/>
                <a:gd name="T45" fmla="*/ 239 h 55"/>
                <a:gd name="T46" fmla="*/ 40 w 25"/>
                <a:gd name="T47" fmla="*/ 228 h 55"/>
                <a:gd name="T48" fmla="*/ 40 w 25"/>
                <a:gd name="T49" fmla="*/ 208 h 55"/>
                <a:gd name="T50" fmla="*/ 40 w 25"/>
                <a:gd name="T51" fmla="*/ 77 h 55"/>
                <a:gd name="T52" fmla="*/ 0 w 25"/>
                <a:gd name="T53" fmla="*/ 77 h 55"/>
                <a:gd name="T54" fmla="*/ 0 w 25"/>
                <a:gd name="T55" fmla="*/ 68 h 55"/>
                <a:gd name="T56" fmla="*/ 18 w 25"/>
                <a:gd name="T57" fmla="*/ 68 h 55"/>
                <a:gd name="T58" fmla="*/ 27 w 25"/>
                <a:gd name="T59" fmla="*/ 59 h 55"/>
                <a:gd name="T60" fmla="*/ 40 w 25"/>
                <a:gd name="T61" fmla="*/ 47 h 55"/>
                <a:gd name="T62" fmla="*/ 49 w 25"/>
                <a:gd name="T63" fmla="*/ 22 h 55"/>
                <a:gd name="T64" fmla="*/ 62 w 25"/>
                <a:gd name="T65" fmla="*/ 13 h 55"/>
                <a:gd name="T66" fmla="*/ 74 w 25"/>
                <a:gd name="T67" fmla="*/ 0 h 55"/>
                <a:gd name="T68" fmla="*/ 74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4" y="0"/>
                  </a:moveTo>
                  <a:lnTo>
                    <a:pt x="14" y="14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14" y="16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3" y="51"/>
                  </a:lnTo>
                  <a:lnTo>
                    <a:pt x="21" y="53"/>
                  </a:lnTo>
                  <a:lnTo>
                    <a:pt x="19" y="55"/>
                  </a:lnTo>
                  <a:lnTo>
                    <a:pt x="14" y="55"/>
                  </a:lnTo>
                  <a:lnTo>
                    <a:pt x="12" y="53"/>
                  </a:lnTo>
                  <a:lnTo>
                    <a:pt x="9" y="53"/>
                  </a:lnTo>
                  <a:lnTo>
                    <a:pt x="7" y="51"/>
                  </a:lnTo>
                  <a:lnTo>
                    <a:pt x="7" y="48"/>
                  </a:lnTo>
                  <a:lnTo>
                    <a:pt x="7" y="44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2" name="Freeform 175"/>
            <p:cNvSpPr>
              <a:spLocks/>
            </p:cNvSpPr>
            <p:nvPr/>
          </p:nvSpPr>
          <p:spPr bwMode="auto">
            <a:xfrm>
              <a:off x="2571" y="3413"/>
              <a:ext cx="103" cy="89"/>
            </a:xfrm>
            <a:custGeom>
              <a:avLst/>
              <a:gdLst>
                <a:gd name="T0" fmla="*/ 0 w 66"/>
                <a:gd name="T1" fmla="*/ 0 h 61"/>
                <a:gd name="T2" fmla="*/ 95 w 66"/>
                <a:gd name="T3" fmla="*/ 0 h 61"/>
                <a:gd name="T4" fmla="*/ 326 w 66"/>
                <a:gd name="T5" fmla="*/ 204 h 61"/>
                <a:gd name="T6" fmla="*/ 326 w 66"/>
                <a:gd name="T7" fmla="*/ 41 h 61"/>
                <a:gd name="T8" fmla="*/ 326 w 66"/>
                <a:gd name="T9" fmla="*/ 19 h 61"/>
                <a:gd name="T10" fmla="*/ 307 w 66"/>
                <a:gd name="T11" fmla="*/ 9 h 61"/>
                <a:gd name="T12" fmla="*/ 297 w 66"/>
                <a:gd name="T13" fmla="*/ 0 h 61"/>
                <a:gd name="T14" fmla="*/ 286 w 66"/>
                <a:gd name="T15" fmla="*/ 0 h 61"/>
                <a:gd name="T16" fmla="*/ 273 w 66"/>
                <a:gd name="T17" fmla="*/ 0 h 61"/>
                <a:gd name="T18" fmla="*/ 273 w 66"/>
                <a:gd name="T19" fmla="*/ 0 h 61"/>
                <a:gd name="T20" fmla="*/ 392 w 66"/>
                <a:gd name="T21" fmla="*/ 0 h 61"/>
                <a:gd name="T22" fmla="*/ 392 w 66"/>
                <a:gd name="T23" fmla="*/ 0 h 61"/>
                <a:gd name="T24" fmla="*/ 379 w 66"/>
                <a:gd name="T25" fmla="*/ 0 h 61"/>
                <a:gd name="T26" fmla="*/ 368 w 66"/>
                <a:gd name="T27" fmla="*/ 0 h 61"/>
                <a:gd name="T28" fmla="*/ 351 w 66"/>
                <a:gd name="T29" fmla="*/ 9 h 61"/>
                <a:gd name="T30" fmla="*/ 351 w 66"/>
                <a:gd name="T31" fmla="*/ 19 h 61"/>
                <a:gd name="T32" fmla="*/ 339 w 66"/>
                <a:gd name="T33" fmla="*/ 41 h 61"/>
                <a:gd name="T34" fmla="*/ 339 w 66"/>
                <a:gd name="T35" fmla="*/ 277 h 61"/>
                <a:gd name="T36" fmla="*/ 339 w 66"/>
                <a:gd name="T37" fmla="*/ 277 h 61"/>
                <a:gd name="T38" fmla="*/ 95 w 66"/>
                <a:gd name="T39" fmla="*/ 60 h 61"/>
                <a:gd name="T40" fmla="*/ 95 w 66"/>
                <a:gd name="T41" fmla="*/ 228 h 61"/>
                <a:gd name="T42" fmla="*/ 95 w 66"/>
                <a:gd name="T43" fmla="*/ 245 h 61"/>
                <a:gd name="T44" fmla="*/ 108 w 66"/>
                <a:gd name="T45" fmla="*/ 258 h 61"/>
                <a:gd name="T46" fmla="*/ 126 w 66"/>
                <a:gd name="T47" fmla="*/ 266 h 61"/>
                <a:gd name="T48" fmla="*/ 136 w 66"/>
                <a:gd name="T49" fmla="*/ 266 h 61"/>
                <a:gd name="T50" fmla="*/ 148 w 66"/>
                <a:gd name="T51" fmla="*/ 266 h 61"/>
                <a:gd name="T52" fmla="*/ 148 w 66"/>
                <a:gd name="T53" fmla="*/ 266 h 61"/>
                <a:gd name="T54" fmla="*/ 30 w 66"/>
                <a:gd name="T55" fmla="*/ 266 h 61"/>
                <a:gd name="T56" fmla="*/ 30 w 66"/>
                <a:gd name="T57" fmla="*/ 266 h 61"/>
                <a:gd name="T58" fmla="*/ 42 w 66"/>
                <a:gd name="T59" fmla="*/ 266 h 61"/>
                <a:gd name="T60" fmla="*/ 53 w 66"/>
                <a:gd name="T61" fmla="*/ 266 h 61"/>
                <a:gd name="T62" fmla="*/ 66 w 66"/>
                <a:gd name="T63" fmla="*/ 258 h 61"/>
                <a:gd name="T64" fmla="*/ 66 w 66"/>
                <a:gd name="T65" fmla="*/ 245 h 61"/>
                <a:gd name="T66" fmla="*/ 66 w 66"/>
                <a:gd name="T67" fmla="*/ 228 h 61"/>
                <a:gd name="T68" fmla="*/ 66 w 66"/>
                <a:gd name="T69" fmla="*/ 41 h 61"/>
                <a:gd name="T70" fmla="*/ 53 w 66"/>
                <a:gd name="T71" fmla="*/ 19 h 61"/>
                <a:gd name="T72" fmla="*/ 53 w 66"/>
                <a:gd name="T73" fmla="*/ 19 h 61"/>
                <a:gd name="T74" fmla="*/ 42 w 66"/>
                <a:gd name="T75" fmla="*/ 9 h 61"/>
                <a:gd name="T76" fmla="*/ 30 w 66"/>
                <a:gd name="T77" fmla="*/ 9 h 61"/>
                <a:gd name="T78" fmla="*/ 12 w 66"/>
                <a:gd name="T79" fmla="*/ 9 h 61"/>
                <a:gd name="T80" fmla="*/ 0 w 66"/>
                <a:gd name="T81" fmla="*/ 9 h 61"/>
                <a:gd name="T82" fmla="*/ 0 w 66"/>
                <a:gd name="T83" fmla="*/ 0 h 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61"/>
                <a:gd name="T128" fmla="*/ 66 w 66"/>
                <a:gd name="T129" fmla="*/ 61 h 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61">
                  <a:moveTo>
                    <a:pt x="0" y="0"/>
                  </a:moveTo>
                  <a:lnTo>
                    <a:pt x="16" y="0"/>
                  </a:lnTo>
                  <a:lnTo>
                    <a:pt x="55" y="45"/>
                  </a:lnTo>
                  <a:lnTo>
                    <a:pt x="55" y="9"/>
                  </a:lnTo>
                  <a:lnTo>
                    <a:pt x="55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7" y="9"/>
                  </a:lnTo>
                  <a:lnTo>
                    <a:pt x="57" y="61"/>
                  </a:lnTo>
                  <a:lnTo>
                    <a:pt x="16" y="13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8" y="57"/>
                  </a:lnTo>
                  <a:lnTo>
                    <a:pt x="21" y="59"/>
                  </a:lnTo>
                  <a:lnTo>
                    <a:pt x="23" y="59"/>
                  </a:lnTo>
                  <a:lnTo>
                    <a:pt x="25" y="59"/>
                  </a:lnTo>
                  <a:lnTo>
                    <a:pt x="5" y="59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57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1" y="9"/>
                  </a:lnTo>
                  <a:lnTo>
                    <a:pt x="9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3" name="Freeform 176"/>
            <p:cNvSpPr>
              <a:spLocks noEditPoints="1"/>
            </p:cNvSpPr>
            <p:nvPr/>
          </p:nvSpPr>
          <p:spPr bwMode="auto">
            <a:xfrm>
              <a:off x="2682" y="3439"/>
              <a:ext cx="60" cy="63"/>
            </a:xfrm>
            <a:custGeom>
              <a:avLst/>
              <a:gdLst>
                <a:gd name="T0" fmla="*/ 109 w 38"/>
                <a:gd name="T1" fmla="*/ 0 h 43"/>
                <a:gd name="T2" fmla="*/ 155 w 38"/>
                <a:gd name="T3" fmla="*/ 0 h 43"/>
                <a:gd name="T4" fmla="*/ 182 w 38"/>
                <a:gd name="T5" fmla="*/ 9 h 43"/>
                <a:gd name="T6" fmla="*/ 212 w 38"/>
                <a:gd name="T7" fmla="*/ 32 h 43"/>
                <a:gd name="T8" fmla="*/ 224 w 38"/>
                <a:gd name="T9" fmla="*/ 66 h 43"/>
                <a:gd name="T10" fmla="*/ 237 w 38"/>
                <a:gd name="T11" fmla="*/ 91 h 43"/>
                <a:gd name="T12" fmla="*/ 237 w 38"/>
                <a:gd name="T13" fmla="*/ 126 h 43"/>
                <a:gd name="T14" fmla="*/ 224 w 38"/>
                <a:gd name="T15" fmla="*/ 148 h 43"/>
                <a:gd name="T16" fmla="*/ 202 w 38"/>
                <a:gd name="T17" fmla="*/ 167 h 43"/>
                <a:gd name="T18" fmla="*/ 182 w 38"/>
                <a:gd name="T19" fmla="*/ 189 h 43"/>
                <a:gd name="T20" fmla="*/ 155 w 38"/>
                <a:gd name="T21" fmla="*/ 198 h 43"/>
                <a:gd name="T22" fmla="*/ 109 w 38"/>
                <a:gd name="T23" fmla="*/ 198 h 43"/>
                <a:gd name="T24" fmla="*/ 82 w 38"/>
                <a:gd name="T25" fmla="*/ 198 h 43"/>
                <a:gd name="T26" fmla="*/ 55 w 38"/>
                <a:gd name="T27" fmla="*/ 180 h 43"/>
                <a:gd name="T28" fmla="*/ 22 w 38"/>
                <a:gd name="T29" fmla="*/ 167 h 43"/>
                <a:gd name="T30" fmla="*/ 0 w 38"/>
                <a:gd name="T31" fmla="*/ 133 h 43"/>
                <a:gd name="T32" fmla="*/ 0 w 38"/>
                <a:gd name="T33" fmla="*/ 107 h 43"/>
                <a:gd name="T34" fmla="*/ 0 w 38"/>
                <a:gd name="T35" fmla="*/ 73 h 43"/>
                <a:gd name="T36" fmla="*/ 13 w 38"/>
                <a:gd name="T37" fmla="*/ 50 h 43"/>
                <a:gd name="T38" fmla="*/ 22 w 38"/>
                <a:gd name="T39" fmla="*/ 32 h 43"/>
                <a:gd name="T40" fmla="*/ 55 w 38"/>
                <a:gd name="T41" fmla="*/ 9 h 43"/>
                <a:gd name="T42" fmla="*/ 82 w 38"/>
                <a:gd name="T43" fmla="*/ 0 h 43"/>
                <a:gd name="T44" fmla="*/ 109 w 38"/>
                <a:gd name="T45" fmla="*/ 0 h 43"/>
                <a:gd name="T46" fmla="*/ 109 w 38"/>
                <a:gd name="T47" fmla="*/ 9 h 43"/>
                <a:gd name="T48" fmla="*/ 98 w 38"/>
                <a:gd name="T49" fmla="*/ 19 h 43"/>
                <a:gd name="T50" fmla="*/ 82 w 38"/>
                <a:gd name="T51" fmla="*/ 19 h 43"/>
                <a:gd name="T52" fmla="*/ 68 w 38"/>
                <a:gd name="T53" fmla="*/ 32 h 43"/>
                <a:gd name="T54" fmla="*/ 55 w 38"/>
                <a:gd name="T55" fmla="*/ 41 h 43"/>
                <a:gd name="T56" fmla="*/ 35 w 38"/>
                <a:gd name="T57" fmla="*/ 66 h 43"/>
                <a:gd name="T58" fmla="*/ 35 w 38"/>
                <a:gd name="T59" fmla="*/ 82 h 43"/>
                <a:gd name="T60" fmla="*/ 55 w 38"/>
                <a:gd name="T61" fmla="*/ 126 h 43"/>
                <a:gd name="T62" fmla="*/ 68 w 38"/>
                <a:gd name="T63" fmla="*/ 157 h 43"/>
                <a:gd name="T64" fmla="*/ 98 w 38"/>
                <a:gd name="T65" fmla="*/ 180 h 43"/>
                <a:gd name="T66" fmla="*/ 128 w 38"/>
                <a:gd name="T67" fmla="*/ 189 h 43"/>
                <a:gd name="T68" fmla="*/ 155 w 38"/>
                <a:gd name="T69" fmla="*/ 180 h 43"/>
                <a:gd name="T70" fmla="*/ 169 w 38"/>
                <a:gd name="T71" fmla="*/ 167 h 43"/>
                <a:gd name="T72" fmla="*/ 182 w 38"/>
                <a:gd name="T73" fmla="*/ 148 h 43"/>
                <a:gd name="T74" fmla="*/ 202 w 38"/>
                <a:gd name="T75" fmla="*/ 116 h 43"/>
                <a:gd name="T76" fmla="*/ 182 w 38"/>
                <a:gd name="T77" fmla="*/ 82 h 43"/>
                <a:gd name="T78" fmla="*/ 182 w 38"/>
                <a:gd name="T79" fmla="*/ 50 h 43"/>
                <a:gd name="T80" fmla="*/ 155 w 38"/>
                <a:gd name="T81" fmla="*/ 32 h 43"/>
                <a:gd name="T82" fmla="*/ 137 w 38"/>
                <a:gd name="T83" fmla="*/ 19 h 43"/>
                <a:gd name="T84" fmla="*/ 109 w 38"/>
                <a:gd name="T85" fmla="*/ 9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8"/>
                <a:gd name="T130" fmla="*/ 0 h 43"/>
                <a:gd name="T131" fmla="*/ 38 w 38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8" h="43">
                  <a:moveTo>
                    <a:pt x="18" y="0"/>
                  </a:moveTo>
                  <a:lnTo>
                    <a:pt x="25" y="0"/>
                  </a:lnTo>
                  <a:lnTo>
                    <a:pt x="29" y="2"/>
                  </a:lnTo>
                  <a:lnTo>
                    <a:pt x="34" y="7"/>
                  </a:lnTo>
                  <a:lnTo>
                    <a:pt x="36" y="14"/>
                  </a:lnTo>
                  <a:lnTo>
                    <a:pt x="38" y="20"/>
                  </a:lnTo>
                  <a:lnTo>
                    <a:pt x="38" y="27"/>
                  </a:lnTo>
                  <a:lnTo>
                    <a:pt x="36" y="32"/>
                  </a:lnTo>
                  <a:lnTo>
                    <a:pt x="32" y="36"/>
                  </a:lnTo>
                  <a:lnTo>
                    <a:pt x="29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3" y="43"/>
                  </a:lnTo>
                  <a:lnTo>
                    <a:pt x="9" y="39"/>
                  </a:lnTo>
                  <a:lnTo>
                    <a:pt x="4" y="36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4" y="7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8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3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9"/>
                  </a:lnTo>
                  <a:lnTo>
                    <a:pt x="20" y="41"/>
                  </a:lnTo>
                  <a:lnTo>
                    <a:pt x="25" y="39"/>
                  </a:lnTo>
                  <a:lnTo>
                    <a:pt x="27" y="36"/>
                  </a:lnTo>
                  <a:lnTo>
                    <a:pt x="29" y="32"/>
                  </a:lnTo>
                  <a:lnTo>
                    <a:pt x="32" y="25"/>
                  </a:lnTo>
                  <a:lnTo>
                    <a:pt x="29" y="18"/>
                  </a:lnTo>
                  <a:lnTo>
                    <a:pt x="29" y="11"/>
                  </a:lnTo>
                  <a:lnTo>
                    <a:pt x="25" y="7"/>
                  </a:lnTo>
                  <a:lnTo>
                    <a:pt x="22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4" name="Freeform 177"/>
            <p:cNvSpPr>
              <a:spLocks/>
            </p:cNvSpPr>
            <p:nvPr/>
          </p:nvSpPr>
          <p:spPr bwMode="auto">
            <a:xfrm>
              <a:off x="2749" y="3441"/>
              <a:ext cx="68" cy="61"/>
            </a:xfrm>
            <a:custGeom>
              <a:avLst/>
              <a:gdLst>
                <a:gd name="T0" fmla="*/ 245 w 43"/>
                <a:gd name="T1" fmla="*/ 0 h 41"/>
                <a:gd name="T2" fmla="*/ 245 w 43"/>
                <a:gd name="T3" fmla="*/ 113 h 41"/>
                <a:gd name="T4" fmla="*/ 245 w 43"/>
                <a:gd name="T5" fmla="*/ 149 h 41"/>
                <a:gd name="T6" fmla="*/ 245 w 43"/>
                <a:gd name="T7" fmla="*/ 158 h 41"/>
                <a:gd name="T8" fmla="*/ 245 w 43"/>
                <a:gd name="T9" fmla="*/ 168 h 41"/>
                <a:gd name="T10" fmla="*/ 245 w 43"/>
                <a:gd name="T11" fmla="*/ 168 h 41"/>
                <a:gd name="T12" fmla="*/ 245 w 43"/>
                <a:gd name="T13" fmla="*/ 182 h 41"/>
                <a:gd name="T14" fmla="*/ 258 w 43"/>
                <a:gd name="T15" fmla="*/ 182 h 41"/>
                <a:gd name="T16" fmla="*/ 258 w 43"/>
                <a:gd name="T17" fmla="*/ 182 h 41"/>
                <a:gd name="T18" fmla="*/ 270 w 43"/>
                <a:gd name="T19" fmla="*/ 168 h 41"/>
                <a:gd name="T20" fmla="*/ 270 w 43"/>
                <a:gd name="T21" fmla="*/ 182 h 41"/>
                <a:gd name="T22" fmla="*/ 202 w 43"/>
                <a:gd name="T23" fmla="*/ 201 h 41"/>
                <a:gd name="T24" fmla="*/ 185 w 43"/>
                <a:gd name="T25" fmla="*/ 201 h 41"/>
                <a:gd name="T26" fmla="*/ 185 w 43"/>
                <a:gd name="T27" fmla="*/ 158 h 41"/>
                <a:gd name="T28" fmla="*/ 158 w 43"/>
                <a:gd name="T29" fmla="*/ 182 h 41"/>
                <a:gd name="T30" fmla="*/ 142 w 43"/>
                <a:gd name="T31" fmla="*/ 190 h 41"/>
                <a:gd name="T32" fmla="*/ 111 w 43"/>
                <a:gd name="T33" fmla="*/ 201 h 41"/>
                <a:gd name="T34" fmla="*/ 100 w 43"/>
                <a:gd name="T35" fmla="*/ 201 h 41"/>
                <a:gd name="T36" fmla="*/ 87 w 43"/>
                <a:gd name="T37" fmla="*/ 201 h 41"/>
                <a:gd name="T38" fmla="*/ 68 w 43"/>
                <a:gd name="T39" fmla="*/ 190 h 41"/>
                <a:gd name="T40" fmla="*/ 55 w 43"/>
                <a:gd name="T41" fmla="*/ 182 h 41"/>
                <a:gd name="T42" fmla="*/ 43 w 43"/>
                <a:gd name="T43" fmla="*/ 168 h 41"/>
                <a:gd name="T44" fmla="*/ 43 w 43"/>
                <a:gd name="T45" fmla="*/ 149 h 41"/>
                <a:gd name="T46" fmla="*/ 43 w 43"/>
                <a:gd name="T47" fmla="*/ 122 h 41"/>
                <a:gd name="T48" fmla="*/ 43 w 43"/>
                <a:gd name="T49" fmla="*/ 33 h 41"/>
                <a:gd name="T50" fmla="*/ 22 w 43"/>
                <a:gd name="T51" fmla="*/ 22 h 41"/>
                <a:gd name="T52" fmla="*/ 22 w 43"/>
                <a:gd name="T53" fmla="*/ 9 h 41"/>
                <a:gd name="T54" fmla="*/ 22 w 43"/>
                <a:gd name="T55" fmla="*/ 9 h 41"/>
                <a:gd name="T56" fmla="*/ 22 w 43"/>
                <a:gd name="T57" fmla="*/ 0 h 41"/>
                <a:gd name="T58" fmla="*/ 13 w 43"/>
                <a:gd name="T59" fmla="*/ 0 h 41"/>
                <a:gd name="T60" fmla="*/ 0 w 43"/>
                <a:gd name="T61" fmla="*/ 0 h 41"/>
                <a:gd name="T62" fmla="*/ 0 w 43"/>
                <a:gd name="T63" fmla="*/ 0 h 41"/>
                <a:gd name="T64" fmla="*/ 87 w 43"/>
                <a:gd name="T65" fmla="*/ 0 h 41"/>
                <a:gd name="T66" fmla="*/ 87 w 43"/>
                <a:gd name="T67" fmla="*/ 122 h 41"/>
                <a:gd name="T68" fmla="*/ 87 w 43"/>
                <a:gd name="T69" fmla="*/ 149 h 41"/>
                <a:gd name="T70" fmla="*/ 100 w 43"/>
                <a:gd name="T71" fmla="*/ 168 h 41"/>
                <a:gd name="T72" fmla="*/ 111 w 43"/>
                <a:gd name="T73" fmla="*/ 168 h 41"/>
                <a:gd name="T74" fmla="*/ 128 w 43"/>
                <a:gd name="T75" fmla="*/ 168 h 41"/>
                <a:gd name="T76" fmla="*/ 142 w 43"/>
                <a:gd name="T77" fmla="*/ 168 h 41"/>
                <a:gd name="T78" fmla="*/ 158 w 43"/>
                <a:gd name="T79" fmla="*/ 168 h 41"/>
                <a:gd name="T80" fmla="*/ 171 w 43"/>
                <a:gd name="T81" fmla="*/ 158 h 41"/>
                <a:gd name="T82" fmla="*/ 185 w 43"/>
                <a:gd name="T83" fmla="*/ 149 h 41"/>
                <a:gd name="T84" fmla="*/ 185 w 43"/>
                <a:gd name="T85" fmla="*/ 33 h 41"/>
                <a:gd name="T86" fmla="*/ 185 w 43"/>
                <a:gd name="T87" fmla="*/ 9 h 41"/>
                <a:gd name="T88" fmla="*/ 185 w 43"/>
                <a:gd name="T89" fmla="*/ 9 h 41"/>
                <a:gd name="T90" fmla="*/ 171 w 43"/>
                <a:gd name="T91" fmla="*/ 0 h 41"/>
                <a:gd name="T92" fmla="*/ 158 w 43"/>
                <a:gd name="T93" fmla="*/ 0 h 41"/>
                <a:gd name="T94" fmla="*/ 158 w 43"/>
                <a:gd name="T95" fmla="*/ 0 h 41"/>
                <a:gd name="T96" fmla="*/ 245 w 43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41"/>
                <a:gd name="T149" fmla="*/ 43 w 43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41">
                  <a:moveTo>
                    <a:pt x="39" y="0"/>
                  </a:moveTo>
                  <a:lnTo>
                    <a:pt x="39" y="23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9" y="34"/>
                  </a:lnTo>
                  <a:lnTo>
                    <a:pt x="39" y="37"/>
                  </a:lnTo>
                  <a:lnTo>
                    <a:pt x="41" y="37"/>
                  </a:lnTo>
                  <a:lnTo>
                    <a:pt x="43" y="34"/>
                  </a:lnTo>
                  <a:lnTo>
                    <a:pt x="43" y="37"/>
                  </a:lnTo>
                  <a:lnTo>
                    <a:pt x="32" y="41"/>
                  </a:lnTo>
                  <a:lnTo>
                    <a:pt x="30" y="41"/>
                  </a:lnTo>
                  <a:lnTo>
                    <a:pt x="30" y="32"/>
                  </a:lnTo>
                  <a:lnTo>
                    <a:pt x="25" y="37"/>
                  </a:lnTo>
                  <a:lnTo>
                    <a:pt x="23" y="39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1" y="39"/>
                  </a:lnTo>
                  <a:lnTo>
                    <a:pt x="9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5"/>
                  </a:lnTo>
                  <a:lnTo>
                    <a:pt x="7" y="7"/>
                  </a:lnTo>
                  <a:lnTo>
                    <a:pt x="4" y="5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3" y="34"/>
                  </a:lnTo>
                  <a:lnTo>
                    <a:pt x="25" y="34"/>
                  </a:lnTo>
                  <a:lnTo>
                    <a:pt x="27" y="32"/>
                  </a:lnTo>
                  <a:lnTo>
                    <a:pt x="30" y="30"/>
                  </a:lnTo>
                  <a:lnTo>
                    <a:pt x="30" y="7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5" name="Freeform 178"/>
            <p:cNvSpPr>
              <a:spLocks/>
            </p:cNvSpPr>
            <p:nvPr/>
          </p:nvSpPr>
          <p:spPr bwMode="auto">
            <a:xfrm>
              <a:off x="2821" y="3439"/>
              <a:ext cx="68" cy="61"/>
            </a:xfrm>
            <a:custGeom>
              <a:avLst/>
              <a:gdLst>
                <a:gd name="T0" fmla="*/ 82 w 44"/>
                <a:gd name="T1" fmla="*/ 42 h 41"/>
                <a:gd name="T2" fmla="*/ 108 w 44"/>
                <a:gd name="T3" fmla="*/ 19 h 41"/>
                <a:gd name="T4" fmla="*/ 134 w 44"/>
                <a:gd name="T5" fmla="*/ 9 h 41"/>
                <a:gd name="T6" fmla="*/ 158 w 44"/>
                <a:gd name="T7" fmla="*/ 0 h 41"/>
                <a:gd name="T8" fmla="*/ 170 w 44"/>
                <a:gd name="T9" fmla="*/ 0 h 41"/>
                <a:gd name="T10" fmla="*/ 198 w 44"/>
                <a:gd name="T11" fmla="*/ 9 h 41"/>
                <a:gd name="T12" fmla="*/ 198 w 44"/>
                <a:gd name="T13" fmla="*/ 19 h 41"/>
                <a:gd name="T14" fmla="*/ 210 w 44"/>
                <a:gd name="T15" fmla="*/ 33 h 41"/>
                <a:gd name="T16" fmla="*/ 223 w 44"/>
                <a:gd name="T17" fmla="*/ 54 h 41"/>
                <a:gd name="T18" fmla="*/ 223 w 44"/>
                <a:gd name="T19" fmla="*/ 80 h 41"/>
                <a:gd name="T20" fmla="*/ 223 w 44"/>
                <a:gd name="T21" fmla="*/ 158 h 41"/>
                <a:gd name="T22" fmla="*/ 223 w 44"/>
                <a:gd name="T23" fmla="*/ 177 h 41"/>
                <a:gd name="T24" fmla="*/ 223 w 44"/>
                <a:gd name="T25" fmla="*/ 190 h 41"/>
                <a:gd name="T26" fmla="*/ 223 w 44"/>
                <a:gd name="T27" fmla="*/ 190 h 41"/>
                <a:gd name="T28" fmla="*/ 232 w 44"/>
                <a:gd name="T29" fmla="*/ 201 h 41"/>
                <a:gd name="T30" fmla="*/ 232 w 44"/>
                <a:gd name="T31" fmla="*/ 201 h 41"/>
                <a:gd name="T32" fmla="*/ 250 w 44"/>
                <a:gd name="T33" fmla="*/ 201 h 41"/>
                <a:gd name="T34" fmla="*/ 250 w 44"/>
                <a:gd name="T35" fmla="*/ 201 h 41"/>
                <a:gd name="T36" fmla="*/ 148 w 44"/>
                <a:gd name="T37" fmla="*/ 201 h 41"/>
                <a:gd name="T38" fmla="*/ 148 w 44"/>
                <a:gd name="T39" fmla="*/ 201 h 41"/>
                <a:gd name="T40" fmla="*/ 148 w 44"/>
                <a:gd name="T41" fmla="*/ 201 h 41"/>
                <a:gd name="T42" fmla="*/ 158 w 44"/>
                <a:gd name="T43" fmla="*/ 201 h 41"/>
                <a:gd name="T44" fmla="*/ 170 w 44"/>
                <a:gd name="T45" fmla="*/ 201 h 41"/>
                <a:gd name="T46" fmla="*/ 170 w 44"/>
                <a:gd name="T47" fmla="*/ 190 h 41"/>
                <a:gd name="T48" fmla="*/ 170 w 44"/>
                <a:gd name="T49" fmla="*/ 177 h 41"/>
                <a:gd name="T50" fmla="*/ 170 w 44"/>
                <a:gd name="T51" fmla="*/ 177 h 41"/>
                <a:gd name="T52" fmla="*/ 170 w 44"/>
                <a:gd name="T53" fmla="*/ 158 h 41"/>
                <a:gd name="T54" fmla="*/ 170 w 44"/>
                <a:gd name="T55" fmla="*/ 80 h 41"/>
                <a:gd name="T56" fmla="*/ 170 w 44"/>
                <a:gd name="T57" fmla="*/ 54 h 41"/>
                <a:gd name="T58" fmla="*/ 170 w 44"/>
                <a:gd name="T59" fmla="*/ 42 h 41"/>
                <a:gd name="T60" fmla="*/ 158 w 44"/>
                <a:gd name="T61" fmla="*/ 33 h 41"/>
                <a:gd name="T62" fmla="*/ 148 w 44"/>
                <a:gd name="T63" fmla="*/ 33 h 41"/>
                <a:gd name="T64" fmla="*/ 108 w 44"/>
                <a:gd name="T65" fmla="*/ 33 h 41"/>
                <a:gd name="T66" fmla="*/ 82 w 44"/>
                <a:gd name="T67" fmla="*/ 54 h 41"/>
                <a:gd name="T68" fmla="*/ 82 w 44"/>
                <a:gd name="T69" fmla="*/ 158 h 41"/>
                <a:gd name="T70" fmla="*/ 82 w 44"/>
                <a:gd name="T71" fmla="*/ 177 h 41"/>
                <a:gd name="T72" fmla="*/ 82 w 44"/>
                <a:gd name="T73" fmla="*/ 190 h 41"/>
                <a:gd name="T74" fmla="*/ 82 w 44"/>
                <a:gd name="T75" fmla="*/ 190 h 41"/>
                <a:gd name="T76" fmla="*/ 93 w 44"/>
                <a:gd name="T77" fmla="*/ 201 h 41"/>
                <a:gd name="T78" fmla="*/ 93 w 44"/>
                <a:gd name="T79" fmla="*/ 201 h 41"/>
                <a:gd name="T80" fmla="*/ 108 w 44"/>
                <a:gd name="T81" fmla="*/ 201 h 41"/>
                <a:gd name="T82" fmla="*/ 108 w 44"/>
                <a:gd name="T83" fmla="*/ 201 h 41"/>
                <a:gd name="T84" fmla="*/ 0 w 44"/>
                <a:gd name="T85" fmla="*/ 201 h 41"/>
                <a:gd name="T86" fmla="*/ 0 w 44"/>
                <a:gd name="T87" fmla="*/ 201 h 41"/>
                <a:gd name="T88" fmla="*/ 0 w 44"/>
                <a:gd name="T89" fmla="*/ 201 h 41"/>
                <a:gd name="T90" fmla="*/ 19 w 44"/>
                <a:gd name="T91" fmla="*/ 201 h 41"/>
                <a:gd name="T92" fmla="*/ 29 w 44"/>
                <a:gd name="T93" fmla="*/ 190 h 41"/>
                <a:gd name="T94" fmla="*/ 29 w 44"/>
                <a:gd name="T95" fmla="*/ 177 h 41"/>
                <a:gd name="T96" fmla="*/ 40 w 44"/>
                <a:gd name="T97" fmla="*/ 158 h 41"/>
                <a:gd name="T98" fmla="*/ 40 w 44"/>
                <a:gd name="T99" fmla="*/ 89 h 41"/>
                <a:gd name="T100" fmla="*/ 29 w 44"/>
                <a:gd name="T101" fmla="*/ 54 h 41"/>
                <a:gd name="T102" fmla="*/ 29 w 44"/>
                <a:gd name="T103" fmla="*/ 42 h 41"/>
                <a:gd name="T104" fmla="*/ 29 w 44"/>
                <a:gd name="T105" fmla="*/ 33 h 41"/>
                <a:gd name="T106" fmla="*/ 29 w 44"/>
                <a:gd name="T107" fmla="*/ 33 h 41"/>
                <a:gd name="T108" fmla="*/ 29 w 44"/>
                <a:gd name="T109" fmla="*/ 19 h 41"/>
                <a:gd name="T110" fmla="*/ 19 w 44"/>
                <a:gd name="T111" fmla="*/ 19 h 41"/>
                <a:gd name="T112" fmla="*/ 19 w 44"/>
                <a:gd name="T113" fmla="*/ 19 h 41"/>
                <a:gd name="T114" fmla="*/ 0 w 44"/>
                <a:gd name="T115" fmla="*/ 33 h 41"/>
                <a:gd name="T116" fmla="*/ 0 w 44"/>
                <a:gd name="T117" fmla="*/ 19 h 41"/>
                <a:gd name="T118" fmla="*/ 70 w 44"/>
                <a:gd name="T119" fmla="*/ 0 h 41"/>
                <a:gd name="T120" fmla="*/ 82 w 44"/>
                <a:gd name="T121" fmla="*/ 0 h 41"/>
                <a:gd name="T122" fmla="*/ 82 w 44"/>
                <a:gd name="T123" fmla="*/ 42 h 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"/>
                <a:gd name="T187" fmla="*/ 0 h 41"/>
                <a:gd name="T188" fmla="*/ 44 w 44"/>
                <a:gd name="T189" fmla="*/ 41 h 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" h="41">
                  <a:moveTo>
                    <a:pt x="14" y="9"/>
                  </a:moveTo>
                  <a:lnTo>
                    <a:pt x="19" y="4"/>
                  </a:lnTo>
                  <a:lnTo>
                    <a:pt x="23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5" y="2"/>
                  </a:lnTo>
                  <a:lnTo>
                    <a:pt x="35" y="4"/>
                  </a:lnTo>
                  <a:lnTo>
                    <a:pt x="37" y="7"/>
                  </a:lnTo>
                  <a:lnTo>
                    <a:pt x="39" y="11"/>
                  </a:lnTo>
                  <a:lnTo>
                    <a:pt x="39" y="16"/>
                  </a:lnTo>
                  <a:lnTo>
                    <a:pt x="39" y="32"/>
                  </a:lnTo>
                  <a:lnTo>
                    <a:pt x="39" y="36"/>
                  </a:lnTo>
                  <a:lnTo>
                    <a:pt x="39" y="39"/>
                  </a:lnTo>
                  <a:lnTo>
                    <a:pt x="41" y="41"/>
                  </a:lnTo>
                  <a:lnTo>
                    <a:pt x="44" y="41"/>
                  </a:lnTo>
                  <a:lnTo>
                    <a:pt x="26" y="41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0" y="39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16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19" y="7"/>
                  </a:lnTo>
                  <a:lnTo>
                    <a:pt x="14" y="11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16" y="41"/>
                  </a:lnTo>
                  <a:lnTo>
                    <a:pt x="19" y="41"/>
                  </a:lnTo>
                  <a:lnTo>
                    <a:pt x="0" y="41"/>
                  </a:lnTo>
                  <a:lnTo>
                    <a:pt x="3" y="41"/>
                  </a:lnTo>
                  <a:lnTo>
                    <a:pt x="5" y="39"/>
                  </a:lnTo>
                  <a:lnTo>
                    <a:pt x="5" y="36"/>
                  </a:lnTo>
                  <a:lnTo>
                    <a:pt x="7" y="32"/>
                  </a:lnTo>
                  <a:lnTo>
                    <a:pt x="7" y="18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6" name="Freeform 179"/>
            <p:cNvSpPr>
              <a:spLocks/>
            </p:cNvSpPr>
            <p:nvPr/>
          </p:nvSpPr>
          <p:spPr bwMode="auto">
            <a:xfrm>
              <a:off x="3295" y="3413"/>
              <a:ext cx="101" cy="89"/>
            </a:xfrm>
            <a:custGeom>
              <a:avLst/>
              <a:gdLst>
                <a:gd name="T0" fmla="*/ 396 w 64"/>
                <a:gd name="T1" fmla="*/ 0 h 61"/>
                <a:gd name="T2" fmla="*/ 396 w 64"/>
                <a:gd name="T3" fmla="*/ 0 h 61"/>
                <a:gd name="T4" fmla="*/ 374 w 64"/>
                <a:gd name="T5" fmla="*/ 9 h 61"/>
                <a:gd name="T6" fmla="*/ 374 w 64"/>
                <a:gd name="T7" fmla="*/ 9 h 61"/>
                <a:gd name="T8" fmla="*/ 353 w 64"/>
                <a:gd name="T9" fmla="*/ 28 h 61"/>
                <a:gd name="T10" fmla="*/ 341 w 64"/>
                <a:gd name="T11" fmla="*/ 41 h 61"/>
                <a:gd name="T12" fmla="*/ 216 w 64"/>
                <a:gd name="T13" fmla="*/ 277 h 61"/>
                <a:gd name="T14" fmla="*/ 199 w 64"/>
                <a:gd name="T15" fmla="*/ 277 h 61"/>
                <a:gd name="T16" fmla="*/ 55 w 64"/>
                <a:gd name="T17" fmla="*/ 41 h 61"/>
                <a:gd name="T18" fmla="*/ 43 w 64"/>
                <a:gd name="T19" fmla="*/ 28 h 61"/>
                <a:gd name="T20" fmla="*/ 43 w 64"/>
                <a:gd name="T21" fmla="*/ 19 h 61"/>
                <a:gd name="T22" fmla="*/ 33 w 64"/>
                <a:gd name="T23" fmla="*/ 9 h 61"/>
                <a:gd name="T24" fmla="*/ 33 w 64"/>
                <a:gd name="T25" fmla="*/ 9 h 61"/>
                <a:gd name="T26" fmla="*/ 21 w 64"/>
                <a:gd name="T27" fmla="*/ 0 h 61"/>
                <a:gd name="T28" fmla="*/ 0 w 64"/>
                <a:gd name="T29" fmla="*/ 0 h 61"/>
                <a:gd name="T30" fmla="*/ 0 w 64"/>
                <a:gd name="T31" fmla="*/ 0 h 61"/>
                <a:gd name="T32" fmla="*/ 155 w 64"/>
                <a:gd name="T33" fmla="*/ 0 h 61"/>
                <a:gd name="T34" fmla="*/ 155 w 64"/>
                <a:gd name="T35" fmla="*/ 0 h 61"/>
                <a:gd name="T36" fmla="*/ 129 w 64"/>
                <a:gd name="T37" fmla="*/ 0 h 61"/>
                <a:gd name="T38" fmla="*/ 117 w 64"/>
                <a:gd name="T39" fmla="*/ 9 h 61"/>
                <a:gd name="T40" fmla="*/ 117 w 64"/>
                <a:gd name="T41" fmla="*/ 9 h 61"/>
                <a:gd name="T42" fmla="*/ 117 w 64"/>
                <a:gd name="T43" fmla="*/ 19 h 61"/>
                <a:gd name="T44" fmla="*/ 117 w 64"/>
                <a:gd name="T45" fmla="*/ 28 h 61"/>
                <a:gd name="T46" fmla="*/ 129 w 64"/>
                <a:gd name="T47" fmla="*/ 50 h 61"/>
                <a:gd name="T48" fmla="*/ 216 w 64"/>
                <a:gd name="T49" fmla="*/ 214 h 61"/>
                <a:gd name="T50" fmla="*/ 311 w 64"/>
                <a:gd name="T51" fmla="*/ 50 h 61"/>
                <a:gd name="T52" fmla="*/ 311 w 64"/>
                <a:gd name="T53" fmla="*/ 28 h 61"/>
                <a:gd name="T54" fmla="*/ 311 w 64"/>
                <a:gd name="T55" fmla="*/ 19 h 61"/>
                <a:gd name="T56" fmla="*/ 311 w 64"/>
                <a:gd name="T57" fmla="*/ 19 h 61"/>
                <a:gd name="T58" fmla="*/ 311 w 64"/>
                <a:gd name="T59" fmla="*/ 9 h 61"/>
                <a:gd name="T60" fmla="*/ 298 w 64"/>
                <a:gd name="T61" fmla="*/ 9 h 61"/>
                <a:gd name="T62" fmla="*/ 286 w 64"/>
                <a:gd name="T63" fmla="*/ 0 h 61"/>
                <a:gd name="T64" fmla="*/ 286 w 64"/>
                <a:gd name="T65" fmla="*/ 0 h 61"/>
                <a:gd name="T66" fmla="*/ 286 w 64"/>
                <a:gd name="T67" fmla="*/ 0 h 61"/>
                <a:gd name="T68" fmla="*/ 286 w 64"/>
                <a:gd name="T69" fmla="*/ 0 h 61"/>
                <a:gd name="T70" fmla="*/ 396 w 64"/>
                <a:gd name="T71" fmla="*/ 0 h 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"/>
                <a:gd name="T109" fmla="*/ 0 h 61"/>
                <a:gd name="T110" fmla="*/ 64 w 64"/>
                <a:gd name="T111" fmla="*/ 61 h 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" h="61">
                  <a:moveTo>
                    <a:pt x="64" y="0"/>
                  </a:moveTo>
                  <a:lnTo>
                    <a:pt x="64" y="0"/>
                  </a:lnTo>
                  <a:lnTo>
                    <a:pt x="60" y="2"/>
                  </a:lnTo>
                  <a:lnTo>
                    <a:pt x="57" y="6"/>
                  </a:lnTo>
                  <a:lnTo>
                    <a:pt x="55" y="9"/>
                  </a:lnTo>
                  <a:lnTo>
                    <a:pt x="35" y="61"/>
                  </a:lnTo>
                  <a:lnTo>
                    <a:pt x="32" y="61"/>
                  </a:lnTo>
                  <a:lnTo>
                    <a:pt x="9" y="9"/>
                  </a:lnTo>
                  <a:lnTo>
                    <a:pt x="7" y="6"/>
                  </a:lnTo>
                  <a:lnTo>
                    <a:pt x="7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21" y="11"/>
                  </a:lnTo>
                  <a:lnTo>
                    <a:pt x="35" y="47"/>
                  </a:lnTo>
                  <a:lnTo>
                    <a:pt x="50" y="11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7" name="Freeform 180"/>
            <p:cNvSpPr>
              <a:spLocks noEditPoints="1"/>
            </p:cNvSpPr>
            <p:nvPr/>
          </p:nvSpPr>
          <p:spPr bwMode="auto">
            <a:xfrm>
              <a:off x="3385" y="3439"/>
              <a:ext cx="52" cy="63"/>
            </a:xfrm>
            <a:custGeom>
              <a:avLst/>
              <a:gdLst>
                <a:gd name="T0" fmla="*/ 40 w 34"/>
                <a:gd name="T1" fmla="*/ 73 h 43"/>
                <a:gd name="T2" fmla="*/ 49 w 34"/>
                <a:gd name="T3" fmla="*/ 116 h 43"/>
                <a:gd name="T4" fmla="*/ 66 w 34"/>
                <a:gd name="T5" fmla="*/ 133 h 43"/>
                <a:gd name="T6" fmla="*/ 87 w 34"/>
                <a:gd name="T7" fmla="*/ 157 h 43"/>
                <a:gd name="T8" fmla="*/ 127 w 34"/>
                <a:gd name="T9" fmla="*/ 167 h 43"/>
                <a:gd name="T10" fmla="*/ 136 w 34"/>
                <a:gd name="T11" fmla="*/ 157 h 43"/>
                <a:gd name="T12" fmla="*/ 164 w 34"/>
                <a:gd name="T13" fmla="*/ 157 h 43"/>
                <a:gd name="T14" fmla="*/ 176 w 34"/>
                <a:gd name="T15" fmla="*/ 133 h 43"/>
                <a:gd name="T16" fmla="*/ 187 w 34"/>
                <a:gd name="T17" fmla="*/ 116 h 43"/>
                <a:gd name="T18" fmla="*/ 187 w 34"/>
                <a:gd name="T19" fmla="*/ 126 h 43"/>
                <a:gd name="T20" fmla="*/ 176 w 34"/>
                <a:gd name="T21" fmla="*/ 148 h 43"/>
                <a:gd name="T22" fmla="*/ 164 w 34"/>
                <a:gd name="T23" fmla="*/ 180 h 43"/>
                <a:gd name="T24" fmla="*/ 136 w 34"/>
                <a:gd name="T25" fmla="*/ 189 h 43"/>
                <a:gd name="T26" fmla="*/ 102 w 34"/>
                <a:gd name="T27" fmla="*/ 198 h 43"/>
                <a:gd name="T28" fmla="*/ 66 w 34"/>
                <a:gd name="T29" fmla="*/ 189 h 43"/>
                <a:gd name="T30" fmla="*/ 28 w 34"/>
                <a:gd name="T31" fmla="*/ 167 h 43"/>
                <a:gd name="T32" fmla="*/ 18 w 34"/>
                <a:gd name="T33" fmla="*/ 133 h 43"/>
                <a:gd name="T34" fmla="*/ 0 w 34"/>
                <a:gd name="T35" fmla="*/ 107 h 43"/>
                <a:gd name="T36" fmla="*/ 0 w 34"/>
                <a:gd name="T37" fmla="*/ 73 h 43"/>
                <a:gd name="T38" fmla="*/ 18 w 34"/>
                <a:gd name="T39" fmla="*/ 50 h 43"/>
                <a:gd name="T40" fmla="*/ 28 w 34"/>
                <a:gd name="T41" fmla="*/ 32 h 43"/>
                <a:gd name="T42" fmla="*/ 66 w 34"/>
                <a:gd name="T43" fmla="*/ 9 h 43"/>
                <a:gd name="T44" fmla="*/ 102 w 34"/>
                <a:gd name="T45" fmla="*/ 0 h 43"/>
                <a:gd name="T46" fmla="*/ 136 w 34"/>
                <a:gd name="T47" fmla="*/ 9 h 43"/>
                <a:gd name="T48" fmla="*/ 164 w 34"/>
                <a:gd name="T49" fmla="*/ 19 h 43"/>
                <a:gd name="T50" fmla="*/ 187 w 34"/>
                <a:gd name="T51" fmla="*/ 41 h 43"/>
                <a:gd name="T52" fmla="*/ 187 w 34"/>
                <a:gd name="T53" fmla="*/ 73 h 43"/>
                <a:gd name="T54" fmla="*/ 40 w 34"/>
                <a:gd name="T55" fmla="*/ 73 h 43"/>
                <a:gd name="T56" fmla="*/ 40 w 34"/>
                <a:gd name="T57" fmla="*/ 66 h 43"/>
                <a:gd name="T58" fmla="*/ 136 w 34"/>
                <a:gd name="T59" fmla="*/ 66 h 43"/>
                <a:gd name="T60" fmla="*/ 136 w 34"/>
                <a:gd name="T61" fmla="*/ 50 h 43"/>
                <a:gd name="T62" fmla="*/ 136 w 34"/>
                <a:gd name="T63" fmla="*/ 41 h 43"/>
                <a:gd name="T64" fmla="*/ 127 w 34"/>
                <a:gd name="T65" fmla="*/ 32 h 43"/>
                <a:gd name="T66" fmla="*/ 115 w 34"/>
                <a:gd name="T67" fmla="*/ 19 h 43"/>
                <a:gd name="T68" fmla="*/ 102 w 34"/>
                <a:gd name="T69" fmla="*/ 19 h 43"/>
                <a:gd name="T70" fmla="*/ 87 w 34"/>
                <a:gd name="T71" fmla="*/ 9 h 43"/>
                <a:gd name="T72" fmla="*/ 75 w 34"/>
                <a:gd name="T73" fmla="*/ 19 h 43"/>
                <a:gd name="T74" fmla="*/ 49 w 34"/>
                <a:gd name="T75" fmla="*/ 32 h 43"/>
                <a:gd name="T76" fmla="*/ 40 w 34"/>
                <a:gd name="T77" fmla="*/ 41 h 43"/>
                <a:gd name="T78" fmla="*/ 40 w 34"/>
                <a:gd name="T79" fmla="*/ 66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43"/>
                <a:gd name="T122" fmla="*/ 34 w 34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43">
                  <a:moveTo>
                    <a:pt x="7" y="16"/>
                  </a:moveTo>
                  <a:lnTo>
                    <a:pt x="9" y="25"/>
                  </a:lnTo>
                  <a:lnTo>
                    <a:pt x="12" y="29"/>
                  </a:lnTo>
                  <a:lnTo>
                    <a:pt x="16" y="34"/>
                  </a:lnTo>
                  <a:lnTo>
                    <a:pt x="23" y="36"/>
                  </a:lnTo>
                  <a:lnTo>
                    <a:pt x="25" y="34"/>
                  </a:lnTo>
                  <a:lnTo>
                    <a:pt x="30" y="34"/>
                  </a:lnTo>
                  <a:lnTo>
                    <a:pt x="32" y="29"/>
                  </a:lnTo>
                  <a:lnTo>
                    <a:pt x="34" y="25"/>
                  </a:lnTo>
                  <a:lnTo>
                    <a:pt x="34" y="27"/>
                  </a:lnTo>
                  <a:lnTo>
                    <a:pt x="32" y="32"/>
                  </a:lnTo>
                  <a:lnTo>
                    <a:pt x="30" y="39"/>
                  </a:lnTo>
                  <a:lnTo>
                    <a:pt x="25" y="41"/>
                  </a:lnTo>
                  <a:lnTo>
                    <a:pt x="19" y="43"/>
                  </a:lnTo>
                  <a:lnTo>
                    <a:pt x="12" y="41"/>
                  </a:lnTo>
                  <a:lnTo>
                    <a:pt x="5" y="36"/>
                  </a:lnTo>
                  <a:lnTo>
                    <a:pt x="3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5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5" y="2"/>
                  </a:lnTo>
                  <a:lnTo>
                    <a:pt x="30" y="4"/>
                  </a:lnTo>
                  <a:lnTo>
                    <a:pt x="34" y="9"/>
                  </a:lnTo>
                  <a:lnTo>
                    <a:pt x="34" y="16"/>
                  </a:lnTo>
                  <a:lnTo>
                    <a:pt x="7" y="16"/>
                  </a:lnTo>
                  <a:close/>
                  <a:moveTo>
                    <a:pt x="7" y="14"/>
                  </a:moveTo>
                  <a:lnTo>
                    <a:pt x="25" y="14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3" y="7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9" y="7"/>
                  </a:lnTo>
                  <a:lnTo>
                    <a:pt x="7" y="9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8" name="Freeform 181"/>
            <p:cNvSpPr>
              <a:spLocks/>
            </p:cNvSpPr>
            <p:nvPr/>
          </p:nvSpPr>
          <p:spPr bwMode="auto">
            <a:xfrm>
              <a:off x="3446" y="3439"/>
              <a:ext cx="46" cy="61"/>
            </a:xfrm>
            <a:custGeom>
              <a:avLst/>
              <a:gdLst>
                <a:gd name="T0" fmla="*/ 75 w 30"/>
                <a:gd name="T1" fmla="*/ 0 h 41"/>
                <a:gd name="T2" fmla="*/ 75 w 30"/>
                <a:gd name="T3" fmla="*/ 54 h 41"/>
                <a:gd name="T4" fmla="*/ 101 w 30"/>
                <a:gd name="T5" fmla="*/ 19 h 41"/>
                <a:gd name="T6" fmla="*/ 115 w 30"/>
                <a:gd name="T7" fmla="*/ 9 h 41"/>
                <a:gd name="T8" fmla="*/ 136 w 30"/>
                <a:gd name="T9" fmla="*/ 0 h 41"/>
                <a:gd name="T10" fmla="*/ 149 w 30"/>
                <a:gd name="T11" fmla="*/ 0 h 41"/>
                <a:gd name="T12" fmla="*/ 149 w 30"/>
                <a:gd name="T13" fmla="*/ 9 h 41"/>
                <a:gd name="T14" fmla="*/ 167 w 30"/>
                <a:gd name="T15" fmla="*/ 19 h 41"/>
                <a:gd name="T16" fmla="*/ 167 w 30"/>
                <a:gd name="T17" fmla="*/ 33 h 41"/>
                <a:gd name="T18" fmla="*/ 167 w 30"/>
                <a:gd name="T19" fmla="*/ 33 h 41"/>
                <a:gd name="T20" fmla="*/ 167 w 30"/>
                <a:gd name="T21" fmla="*/ 42 h 41"/>
                <a:gd name="T22" fmla="*/ 149 w 30"/>
                <a:gd name="T23" fmla="*/ 54 h 41"/>
                <a:gd name="T24" fmla="*/ 149 w 30"/>
                <a:gd name="T25" fmla="*/ 54 h 41"/>
                <a:gd name="T26" fmla="*/ 136 w 30"/>
                <a:gd name="T27" fmla="*/ 42 h 41"/>
                <a:gd name="T28" fmla="*/ 127 w 30"/>
                <a:gd name="T29" fmla="*/ 42 h 41"/>
                <a:gd name="T30" fmla="*/ 115 w 30"/>
                <a:gd name="T31" fmla="*/ 33 h 41"/>
                <a:gd name="T32" fmla="*/ 115 w 30"/>
                <a:gd name="T33" fmla="*/ 33 h 41"/>
                <a:gd name="T34" fmla="*/ 101 w 30"/>
                <a:gd name="T35" fmla="*/ 33 h 41"/>
                <a:gd name="T36" fmla="*/ 101 w 30"/>
                <a:gd name="T37" fmla="*/ 33 h 41"/>
                <a:gd name="T38" fmla="*/ 89 w 30"/>
                <a:gd name="T39" fmla="*/ 54 h 41"/>
                <a:gd name="T40" fmla="*/ 75 w 30"/>
                <a:gd name="T41" fmla="*/ 68 h 41"/>
                <a:gd name="T42" fmla="*/ 75 w 30"/>
                <a:gd name="T43" fmla="*/ 158 h 41"/>
                <a:gd name="T44" fmla="*/ 75 w 30"/>
                <a:gd name="T45" fmla="*/ 177 h 41"/>
                <a:gd name="T46" fmla="*/ 75 w 30"/>
                <a:gd name="T47" fmla="*/ 190 h 41"/>
                <a:gd name="T48" fmla="*/ 89 w 30"/>
                <a:gd name="T49" fmla="*/ 190 h 41"/>
                <a:gd name="T50" fmla="*/ 89 w 30"/>
                <a:gd name="T51" fmla="*/ 201 h 41"/>
                <a:gd name="T52" fmla="*/ 101 w 30"/>
                <a:gd name="T53" fmla="*/ 201 h 41"/>
                <a:gd name="T54" fmla="*/ 115 w 30"/>
                <a:gd name="T55" fmla="*/ 201 h 41"/>
                <a:gd name="T56" fmla="*/ 115 w 30"/>
                <a:gd name="T57" fmla="*/ 201 h 41"/>
                <a:gd name="T58" fmla="*/ 0 w 30"/>
                <a:gd name="T59" fmla="*/ 201 h 41"/>
                <a:gd name="T60" fmla="*/ 0 w 30"/>
                <a:gd name="T61" fmla="*/ 201 h 41"/>
                <a:gd name="T62" fmla="*/ 12 w 30"/>
                <a:gd name="T63" fmla="*/ 201 h 41"/>
                <a:gd name="T64" fmla="*/ 28 w 30"/>
                <a:gd name="T65" fmla="*/ 201 h 41"/>
                <a:gd name="T66" fmla="*/ 28 w 30"/>
                <a:gd name="T67" fmla="*/ 190 h 41"/>
                <a:gd name="T68" fmla="*/ 40 w 30"/>
                <a:gd name="T69" fmla="*/ 177 h 41"/>
                <a:gd name="T70" fmla="*/ 40 w 30"/>
                <a:gd name="T71" fmla="*/ 177 h 41"/>
                <a:gd name="T72" fmla="*/ 40 w 30"/>
                <a:gd name="T73" fmla="*/ 158 h 41"/>
                <a:gd name="T74" fmla="*/ 40 w 30"/>
                <a:gd name="T75" fmla="*/ 89 h 41"/>
                <a:gd name="T76" fmla="*/ 40 w 30"/>
                <a:gd name="T77" fmla="*/ 54 h 41"/>
                <a:gd name="T78" fmla="*/ 40 w 30"/>
                <a:gd name="T79" fmla="*/ 42 h 41"/>
                <a:gd name="T80" fmla="*/ 28 w 30"/>
                <a:gd name="T81" fmla="*/ 33 h 41"/>
                <a:gd name="T82" fmla="*/ 28 w 30"/>
                <a:gd name="T83" fmla="*/ 33 h 41"/>
                <a:gd name="T84" fmla="*/ 28 w 30"/>
                <a:gd name="T85" fmla="*/ 19 h 41"/>
                <a:gd name="T86" fmla="*/ 12 w 30"/>
                <a:gd name="T87" fmla="*/ 19 h 41"/>
                <a:gd name="T88" fmla="*/ 12 w 30"/>
                <a:gd name="T89" fmla="*/ 19 h 41"/>
                <a:gd name="T90" fmla="*/ 0 w 30"/>
                <a:gd name="T91" fmla="*/ 33 h 41"/>
                <a:gd name="T92" fmla="*/ 0 w 30"/>
                <a:gd name="T93" fmla="*/ 19 h 41"/>
                <a:gd name="T94" fmla="*/ 61 w 30"/>
                <a:gd name="T95" fmla="*/ 0 h 41"/>
                <a:gd name="T96" fmla="*/ 75 w 30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0"/>
                <a:gd name="T148" fmla="*/ 0 h 41"/>
                <a:gd name="T149" fmla="*/ 30 w 30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0" h="41">
                  <a:moveTo>
                    <a:pt x="14" y="0"/>
                  </a:moveTo>
                  <a:lnTo>
                    <a:pt x="14" y="11"/>
                  </a:lnTo>
                  <a:lnTo>
                    <a:pt x="18" y="4"/>
                  </a:lnTo>
                  <a:lnTo>
                    <a:pt x="21" y="2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7" y="2"/>
                  </a:lnTo>
                  <a:lnTo>
                    <a:pt x="30" y="4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27" y="11"/>
                  </a:lnTo>
                  <a:lnTo>
                    <a:pt x="25" y="9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6" y="11"/>
                  </a:lnTo>
                  <a:lnTo>
                    <a:pt x="14" y="14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9"/>
                  </a:lnTo>
                  <a:lnTo>
                    <a:pt x="16" y="39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21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5" y="41"/>
                  </a:lnTo>
                  <a:lnTo>
                    <a:pt x="5" y="39"/>
                  </a:lnTo>
                  <a:lnTo>
                    <a:pt x="7" y="36"/>
                  </a:lnTo>
                  <a:lnTo>
                    <a:pt x="7" y="32"/>
                  </a:lnTo>
                  <a:lnTo>
                    <a:pt x="7" y="18"/>
                  </a:lnTo>
                  <a:lnTo>
                    <a:pt x="7" y="11"/>
                  </a:lnTo>
                  <a:lnTo>
                    <a:pt x="7" y="9"/>
                  </a:lnTo>
                  <a:lnTo>
                    <a:pt x="5" y="7"/>
                  </a:lnTo>
                  <a:lnTo>
                    <a:pt x="5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89" name="Freeform 182"/>
            <p:cNvSpPr>
              <a:spLocks noEditPoints="1"/>
            </p:cNvSpPr>
            <p:nvPr/>
          </p:nvSpPr>
          <p:spPr bwMode="auto">
            <a:xfrm>
              <a:off x="3496" y="3408"/>
              <a:ext cx="64" cy="94"/>
            </a:xfrm>
            <a:custGeom>
              <a:avLst/>
              <a:gdLst>
                <a:gd name="T0" fmla="*/ 66 w 41"/>
                <a:gd name="T1" fmla="*/ 140 h 64"/>
                <a:gd name="T2" fmla="*/ 95 w 41"/>
                <a:gd name="T3" fmla="*/ 116 h 64"/>
                <a:gd name="T4" fmla="*/ 117 w 41"/>
                <a:gd name="T5" fmla="*/ 107 h 64"/>
                <a:gd name="T6" fmla="*/ 148 w 41"/>
                <a:gd name="T7" fmla="*/ 100 h 64"/>
                <a:gd name="T8" fmla="*/ 190 w 41"/>
                <a:gd name="T9" fmla="*/ 107 h 64"/>
                <a:gd name="T10" fmla="*/ 212 w 41"/>
                <a:gd name="T11" fmla="*/ 116 h 64"/>
                <a:gd name="T12" fmla="*/ 231 w 41"/>
                <a:gd name="T13" fmla="*/ 148 h 64"/>
                <a:gd name="T14" fmla="*/ 244 w 41"/>
                <a:gd name="T15" fmla="*/ 189 h 64"/>
                <a:gd name="T16" fmla="*/ 244 w 41"/>
                <a:gd name="T17" fmla="*/ 222 h 64"/>
                <a:gd name="T18" fmla="*/ 212 w 41"/>
                <a:gd name="T19" fmla="*/ 248 h 64"/>
                <a:gd name="T20" fmla="*/ 203 w 41"/>
                <a:gd name="T21" fmla="*/ 266 h 64"/>
                <a:gd name="T22" fmla="*/ 161 w 41"/>
                <a:gd name="T23" fmla="*/ 289 h 64"/>
                <a:gd name="T24" fmla="*/ 117 w 41"/>
                <a:gd name="T25" fmla="*/ 298 h 64"/>
                <a:gd name="T26" fmla="*/ 95 w 41"/>
                <a:gd name="T27" fmla="*/ 298 h 64"/>
                <a:gd name="T28" fmla="*/ 66 w 41"/>
                <a:gd name="T29" fmla="*/ 289 h 64"/>
                <a:gd name="T30" fmla="*/ 53 w 41"/>
                <a:gd name="T31" fmla="*/ 289 h 64"/>
                <a:gd name="T32" fmla="*/ 22 w 41"/>
                <a:gd name="T33" fmla="*/ 278 h 64"/>
                <a:gd name="T34" fmla="*/ 22 w 41"/>
                <a:gd name="T35" fmla="*/ 75 h 64"/>
                <a:gd name="T36" fmla="*/ 22 w 41"/>
                <a:gd name="T37" fmla="*/ 41 h 64"/>
                <a:gd name="T38" fmla="*/ 22 w 41"/>
                <a:gd name="T39" fmla="*/ 32 h 64"/>
                <a:gd name="T40" fmla="*/ 22 w 41"/>
                <a:gd name="T41" fmla="*/ 22 h 64"/>
                <a:gd name="T42" fmla="*/ 22 w 41"/>
                <a:gd name="T43" fmla="*/ 22 h 64"/>
                <a:gd name="T44" fmla="*/ 12 w 41"/>
                <a:gd name="T45" fmla="*/ 22 h 64"/>
                <a:gd name="T46" fmla="*/ 12 w 41"/>
                <a:gd name="T47" fmla="*/ 22 h 64"/>
                <a:gd name="T48" fmla="*/ 0 w 41"/>
                <a:gd name="T49" fmla="*/ 22 h 64"/>
                <a:gd name="T50" fmla="*/ 0 w 41"/>
                <a:gd name="T51" fmla="*/ 22 h 64"/>
                <a:gd name="T52" fmla="*/ 0 w 41"/>
                <a:gd name="T53" fmla="*/ 22 h 64"/>
                <a:gd name="T54" fmla="*/ 66 w 41"/>
                <a:gd name="T55" fmla="*/ 0 h 64"/>
                <a:gd name="T56" fmla="*/ 66 w 41"/>
                <a:gd name="T57" fmla="*/ 0 h 64"/>
                <a:gd name="T58" fmla="*/ 66 w 41"/>
                <a:gd name="T59" fmla="*/ 140 h 64"/>
                <a:gd name="T60" fmla="*/ 66 w 41"/>
                <a:gd name="T61" fmla="*/ 148 h 64"/>
                <a:gd name="T62" fmla="*/ 66 w 41"/>
                <a:gd name="T63" fmla="*/ 266 h 64"/>
                <a:gd name="T64" fmla="*/ 83 w 41"/>
                <a:gd name="T65" fmla="*/ 278 h 64"/>
                <a:gd name="T66" fmla="*/ 95 w 41"/>
                <a:gd name="T67" fmla="*/ 278 h 64"/>
                <a:gd name="T68" fmla="*/ 117 w 41"/>
                <a:gd name="T69" fmla="*/ 278 h 64"/>
                <a:gd name="T70" fmla="*/ 136 w 41"/>
                <a:gd name="T71" fmla="*/ 289 h 64"/>
                <a:gd name="T72" fmla="*/ 148 w 41"/>
                <a:gd name="T73" fmla="*/ 278 h 64"/>
                <a:gd name="T74" fmla="*/ 178 w 41"/>
                <a:gd name="T75" fmla="*/ 266 h 64"/>
                <a:gd name="T76" fmla="*/ 190 w 41"/>
                <a:gd name="T77" fmla="*/ 231 h 64"/>
                <a:gd name="T78" fmla="*/ 203 w 41"/>
                <a:gd name="T79" fmla="*/ 206 h 64"/>
                <a:gd name="T80" fmla="*/ 190 w 41"/>
                <a:gd name="T81" fmla="*/ 170 h 64"/>
                <a:gd name="T82" fmla="*/ 178 w 41"/>
                <a:gd name="T83" fmla="*/ 148 h 64"/>
                <a:gd name="T84" fmla="*/ 148 w 41"/>
                <a:gd name="T85" fmla="*/ 129 h 64"/>
                <a:gd name="T86" fmla="*/ 117 w 41"/>
                <a:gd name="T87" fmla="*/ 129 h 64"/>
                <a:gd name="T88" fmla="*/ 108 w 41"/>
                <a:gd name="T89" fmla="*/ 129 h 64"/>
                <a:gd name="T90" fmla="*/ 95 w 41"/>
                <a:gd name="T91" fmla="*/ 140 h 64"/>
                <a:gd name="T92" fmla="*/ 83 w 41"/>
                <a:gd name="T93" fmla="*/ 140 h 64"/>
                <a:gd name="T94" fmla="*/ 66 w 41"/>
                <a:gd name="T95" fmla="*/ 148 h 6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1"/>
                <a:gd name="T145" fmla="*/ 0 h 64"/>
                <a:gd name="T146" fmla="*/ 41 w 41"/>
                <a:gd name="T147" fmla="*/ 64 h 6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1" h="64">
                  <a:moveTo>
                    <a:pt x="11" y="30"/>
                  </a:moveTo>
                  <a:lnTo>
                    <a:pt x="16" y="25"/>
                  </a:lnTo>
                  <a:lnTo>
                    <a:pt x="20" y="23"/>
                  </a:lnTo>
                  <a:lnTo>
                    <a:pt x="25" y="21"/>
                  </a:lnTo>
                  <a:lnTo>
                    <a:pt x="32" y="23"/>
                  </a:lnTo>
                  <a:lnTo>
                    <a:pt x="36" y="25"/>
                  </a:lnTo>
                  <a:lnTo>
                    <a:pt x="39" y="32"/>
                  </a:lnTo>
                  <a:lnTo>
                    <a:pt x="41" y="41"/>
                  </a:lnTo>
                  <a:lnTo>
                    <a:pt x="41" y="48"/>
                  </a:lnTo>
                  <a:lnTo>
                    <a:pt x="36" y="53"/>
                  </a:lnTo>
                  <a:lnTo>
                    <a:pt x="34" y="57"/>
                  </a:lnTo>
                  <a:lnTo>
                    <a:pt x="27" y="62"/>
                  </a:lnTo>
                  <a:lnTo>
                    <a:pt x="20" y="64"/>
                  </a:lnTo>
                  <a:lnTo>
                    <a:pt x="16" y="64"/>
                  </a:lnTo>
                  <a:lnTo>
                    <a:pt x="11" y="62"/>
                  </a:lnTo>
                  <a:lnTo>
                    <a:pt x="9" y="62"/>
                  </a:lnTo>
                  <a:lnTo>
                    <a:pt x="4" y="60"/>
                  </a:lnTo>
                  <a:lnTo>
                    <a:pt x="4" y="16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1" y="0"/>
                  </a:lnTo>
                  <a:lnTo>
                    <a:pt x="11" y="30"/>
                  </a:lnTo>
                  <a:close/>
                  <a:moveTo>
                    <a:pt x="11" y="32"/>
                  </a:moveTo>
                  <a:lnTo>
                    <a:pt x="11" y="57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20" y="60"/>
                  </a:lnTo>
                  <a:lnTo>
                    <a:pt x="23" y="62"/>
                  </a:lnTo>
                  <a:lnTo>
                    <a:pt x="25" y="60"/>
                  </a:lnTo>
                  <a:lnTo>
                    <a:pt x="30" y="57"/>
                  </a:lnTo>
                  <a:lnTo>
                    <a:pt x="32" y="50"/>
                  </a:lnTo>
                  <a:lnTo>
                    <a:pt x="34" y="44"/>
                  </a:lnTo>
                  <a:lnTo>
                    <a:pt x="32" y="37"/>
                  </a:lnTo>
                  <a:lnTo>
                    <a:pt x="30" y="32"/>
                  </a:lnTo>
                  <a:lnTo>
                    <a:pt x="25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0" name="Freeform 183"/>
            <p:cNvSpPr>
              <a:spLocks noEditPoints="1"/>
            </p:cNvSpPr>
            <p:nvPr/>
          </p:nvSpPr>
          <p:spPr bwMode="auto">
            <a:xfrm>
              <a:off x="3675" y="3413"/>
              <a:ext cx="95" cy="87"/>
            </a:xfrm>
            <a:custGeom>
              <a:avLst/>
              <a:gdLst>
                <a:gd name="T0" fmla="*/ 0 w 61"/>
                <a:gd name="T1" fmla="*/ 279 h 59"/>
                <a:gd name="T2" fmla="*/ 0 w 61"/>
                <a:gd name="T3" fmla="*/ 279 h 59"/>
                <a:gd name="T4" fmla="*/ 12 w 61"/>
                <a:gd name="T5" fmla="*/ 279 h 59"/>
                <a:gd name="T6" fmla="*/ 22 w 61"/>
                <a:gd name="T7" fmla="*/ 279 h 59"/>
                <a:gd name="T8" fmla="*/ 40 w 61"/>
                <a:gd name="T9" fmla="*/ 270 h 59"/>
                <a:gd name="T10" fmla="*/ 53 w 61"/>
                <a:gd name="T11" fmla="*/ 257 h 59"/>
                <a:gd name="T12" fmla="*/ 53 w 61"/>
                <a:gd name="T13" fmla="*/ 237 h 59"/>
                <a:gd name="T14" fmla="*/ 53 w 61"/>
                <a:gd name="T15" fmla="*/ 41 h 59"/>
                <a:gd name="T16" fmla="*/ 53 w 61"/>
                <a:gd name="T17" fmla="*/ 19 h 59"/>
                <a:gd name="T18" fmla="*/ 40 w 61"/>
                <a:gd name="T19" fmla="*/ 9 h 59"/>
                <a:gd name="T20" fmla="*/ 22 w 61"/>
                <a:gd name="T21" fmla="*/ 0 h 59"/>
                <a:gd name="T22" fmla="*/ 12 w 61"/>
                <a:gd name="T23" fmla="*/ 0 h 59"/>
                <a:gd name="T24" fmla="*/ 0 w 61"/>
                <a:gd name="T25" fmla="*/ 0 h 59"/>
                <a:gd name="T26" fmla="*/ 0 w 61"/>
                <a:gd name="T27" fmla="*/ 0 h 59"/>
                <a:gd name="T28" fmla="*/ 148 w 61"/>
                <a:gd name="T29" fmla="*/ 0 h 59"/>
                <a:gd name="T30" fmla="*/ 188 w 61"/>
                <a:gd name="T31" fmla="*/ 0 h 59"/>
                <a:gd name="T32" fmla="*/ 230 w 61"/>
                <a:gd name="T33" fmla="*/ 0 h 59"/>
                <a:gd name="T34" fmla="*/ 265 w 61"/>
                <a:gd name="T35" fmla="*/ 9 h 59"/>
                <a:gd name="T36" fmla="*/ 305 w 61"/>
                <a:gd name="T37" fmla="*/ 28 h 59"/>
                <a:gd name="T38" fmla="*/ 336 w 61"/>
                <a:gd name="T39" fmla="*/ 60 h 59"/>
                <a:gd name="T40" fmla="*/ 347 w 61"/>
                <a:gd name="T41" fmla="*/ 93 h 59"/>
                <a:gd name="T42" fmla="*/ 358 w 61"/>
                <a:gd name="T43" fmla="*/ 137 h 59"/>
                <a:gd name="T44" fmla="*/ 347 w 61"/>
                <a:gd name="T45" fmla="*/ 170 h 59"/>
                <a:gd name="T46" fmla="*/ 336 w 61"/>
                <a:gd name="T47" fmla="*/ 211 h 59"/>
                <a:gd name="T48" fmla="*/ 305 w 61"/>
                <a:gd name="T49" fmla="*/ 237 h 59"/>
                <a:gd name="T50" fmla="*/ 265 w 61"/>
                <a:gd name="T51" fmla="*/ 270 h 59"/>
                <a:gd name="T52" fmla="*/ 210 w 61"/>
                <a:gd name="T53" fmla="*/ 279 h 59"/>
                <a:gd name="T54" fmla="*/ 157 w 61"/>
                <a:gd name="T55" fmla="*/ 279 h 59"/>
                <a:gd name="T56" fmla="*/ 0 w 61"/>
                <a:gd name="T57" fmla="*/ 279 h 59"/>
                <a:gd name="T58" fmla="*/ 95 w 61"/>
                <a:gd name="T59" fmla="*/ 270 h 59"/>
                <a:gd name="T60" fmla="*/ 135 w 61"/>
                <a:gd name="T61" fmla="*/ 270 h 59"/>
                <a:gd name="T62" fmla="*/ 157 w 61"/>
                <a:gd name="T63" fmla="*/ 270 h 59"/>
                <a:gd name="T64" fmla="*/ 188 w 61"/>
                <a:gd name="T65" fmla="*/ 270 h 59"/>
                <a:gd name="T66" fmla="*/ 230 w 61"/>
                <a:gd name="T67" fmla="*/ 257 h 59"/>
                <a:gd name="T68" fmla="*/ 252 w 61"/>
                <a:gd name="T69" fmla="*/ 237 h 59"/>
                <a:gd name="T70" fmla="*/ 283 w 61"/>
                <a:gd name="T71" fmla="*/ 211 h 59"/>
                <a:gd name="T72" fmla="*/ 293 w 61"/>
                <a:gd name="T73" fmla="*/ 180 h 59"/>
                <a:gd name="T74" fmla="*/ 293 w 61"/>
                <a:gd name="T75" fmla="*/ 137 h 59"/>
                <a:gd name="T76" fmla="*/ 293 w 61"/>
                <a:gd name="T77" fmla="*/ 102 h 59"/>
                <a:gd name="T78" fmla="*/ 283 w 61"/>
                <a:gd name="T79" fmla="*/ 77 h 59"/>
                <a:gd name="T80" fmla="*/ 252 w 61"/>
                <a:gd name="T81" fmla="*/ 41 h 59"/>
                <a:gd name="T82" fmla="*/ 230 w 61"/>
                <a:gd name="T83" fmla="*/ 19 h 59"/>
                <a:gd name="T84" fmla="*/ 188 w 61"/>
                <a:gd name="T85" fmla="*/ 9 h 59"/>
                <a:gd name="T86" fmla="*/ 148 w 61"/>
                <a:gd name="T87" fmla="*/ 9 h 59"/>
                <a:gd name="T88" fmla="*/ 135 w 61"/>
                <a:gd name="T89" fmla="*/ 9 h 59"/>
                <a:gd name="T90" fmla="*/ 95 w 61"/>
                <a:gd name="T91" fmla="*/ 19 h 59"/>
                <a:gd name="T92" fmla="*/ 95 w 61"/>
                <a:gd name="T93" fmla="*/ 270 h 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1"/>
                <a:gd name="T142" fmla="*/ 0 h 59"/>
                <a:gd name="T143" fmla="*/ 61 w 61"/>
                <a:gd name="T144" fmla="*/ 59 h 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1" h="59">
                  <a:moveTo>
                    <a:pt x="0" y="59"/>
                  </a:moveTo>
                  <a:lnTo>
                    <a:pt x="0" y="59"/>
                  </a:lnTo>
                  <a:lnTo>
                    <a:pt x="2" y="59"/>
                  </a:lnTo>
                  <a:lnTo>
                    <a:pt x="4" y="59"/>
                  </a:lnTo>
                  <a:lnTo>
                    <a:pt x="7" y="57"/>
                  </a:lnTo>
                  <a:lnTo>
                    <a:pt x="9" y="54"/>
                  </a:lnTo>
                  <a:lnTo>
                    <a:pt x="9" y="50"/>
                  </a:lnTo>
                  <a:lnTo>
                    <a:pt x="9" y="9"/>
                  </a:lnTo>
                  <a:lnTo>
                    <a:pt x="9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2" y="6"/>
                  </a:lnTo>
                  <a:lnTo>
                    <a:pt x="57" y="13"/>
                  </a:lnTo>
                  <a:lnTo>
                    <a:pt x="59" y="20"/>
                  </a:lnTo>
                  <a:lnTo>
                    <a:pt x="61" y="29"/>
                  </a:lnTo>
                  <a:lnTo>
                    <a:pt x="59" y="36"/>
                  </a:lnTo>
                  <a:lnTo>
                    <a:pt x="57" y="45"/>
                  </a:lnTo>
                  <a:lnTo>
                    <a:pt x="52" y="50"/>
                  </a:lnTo>
                  <a:lnTo>
                    <a:pt x="45" y="57"/>
                  </a:lnTo>
                  <a:lnTo>
                    <a:pt x="36" y="59"/>
                  </a:lnTo>
                  <a:lnTo>
                    <a:pt x="27" y="59"/>
                  </a:lnTo>
                  <a:lnTo>
                    <a:pt x="0" y="59"/>
                  </a:lnTo>
                  <a:close/>
                  <a:moveTo>
                    <a:pt x="16" y="57"/>
                  </a:moveTo>
                  <a:lnTo>
                    <a:pt x="23" y="57"/>
                  </a:lnTo>
                  <a:lnTo>
                    <a:pt x="27" y="57"/>
                  </a:lnTo>
                  <a:lnTo>
                    <a:pt x="32" y="57"/>
                  </a:lnTo>
                  <a:lnTo>
                    <a:pt x="39" y="54"/>
                  </a:lnTo>
                  <a:lnTo>
                    <a:pt x="43" y="50"/>
                  </a:lnTo>
                  <a:lnTo>
                    <a:pt x="48" y="45"/>
                  </a:lnTo>
                  <a:lnTo>
                    <a:pt x="50" y="38"/>
                  </a:lnTo>
                  <a:lnTo>
                    <a:pt x="50" y="29"/>
                  </a:lnTo>
                  <a:lnTo>
                    <a:pt x="50" y="22"/>
                  </a:lnTo>
                  <a:lnTo>
                    <a:pt x="48" y="16"/>
                  </a:lnTo>
                  <a:lnTo>
                    <a:pt x="43" y="9"/>
                  </a:lnTo>
                  <a:lnTo>
                    <a:pt x="39" y="4"/>
                  </a:lnTo>
                  <a:lnTo>
                    <a:pt x="32" y="2"/>
                  </a:lnTo>
                  <a:lnTo>
                    <a:pt x="25" y="2"/>
                  </a:lnTo>
                  <a:lnTo>
                    <a:pt x="23" y="2"/>
                  </a:lnTo>
                  <a:lnTo>
                    <a:pt x="16" y="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1" name="Freeform 184"/>
            <p:cNvSpPr>
              <a:spLocks noEditPoints="1"/>
            </p:cNvSpPr>
            <p:nvPr/>
          </p:nvSpPr>
          <p:spPr bwMode="auto">
            <a:xfrm>
              <a:off x="3781" y="3439"/>
              <a:ext cx="54" cy="63"/>
            </a:xfrm>
            <a:custGeom>
              <a:avLst/>
              <a:gdLst>
                <a:gd name="T0" fmla="*/ 33 w 34"/>
                <a:gd name="T1" fmla="*/ 73 h 43"/>
                <a:gd name="T2" fmla="*/ 43 w 34"/>
                <a:gd name="T3" fmla="*/ 116 h 43"/>
                <a:gd name="T4" fmla="*/ 56 w 34"/>
                <a:gd name="T5" fmla="*/ 133 h 43"/>
                <a:gd name="T6" fmla="*/ 89 w 34"/>
                <a:gd name="T7" fmla="*/ 157 h 43"/>
                <a:gd name="T8" fmla="*/ 132 w 34"/>
                <a:gd name="T9" fmla="*/ 167 h 43"/>
                <a:gd name="T10" fmla="*/ 162 w 34"/>
                <a:gd name="T11" fmla="*/ 157 h 43"/>
                <a:gd name="T12" fmla="*/ 172 w 34"/>
                <a:gd name="T13" fmla="*/ 157 h 43"/>
                <a:gd name="T14" fmla="*/ 192 w 34"/>
                <a:gd name="T15" fmla="*/ 133 h 43"/>
                <a:gd name="T16" fmla="*/ 205 w 34"/>
                <a:gd name="T17" fmla="*/ 116 h 43"/>
                <a:gd name="T18" fmla="*/ 218 w 34"/>
                <a:gd name="T19" fmla="*/ 126 h 43"/>
                <a:gd name="T20" fmla="*/ 205 w 34"/>
                <a:gd name="T21" fmla="*/ 148 h 43"/>
                <a:gd name="T22" fmla="*/ 172 w 34"/>
                <a:gd name="T23" fmla="*/ 180 h 43"/>
                <a:gd name="T24" fmla="*/ 149 w 34"/>
                <a:gd name="T25" fmla="*/ 189 h 43"/>
                <a:gd name="T26" fmla="*/ 102 w 34"/>
                <a:gd name="T27" fmla="*/ 198 h 43"/>
                <a:gd name="T28" fmla="*/ 56 w 34"/>
                <a:gd name="T29" fmla="*/ 189 h 43"/>
                <a:gd name="T30" fmla="*/ 33 w 34"/>
                <a:gd name="T31" fmla="*/ 167 h 43"/>
                <a:gd name="T32" fmla="*/ 0 w 34"/>
                <a:gd name="T33" fmla="*/ 133 h 43"/>
                <a:gd name="T34" fmla="*/ 0 w 34"/>
                <a:gd name="T35" fmla="*/ 107 h 43"/>
                <a:gd name="T36" fmla="*/ 0 w 34"/>
                <a:gd name="T37" fmla="*/ 73 h 43"/>
                <a:gd name="T38" fmla="*/ 13 w 34"/>
                <a:gd name="T39" fmla="*/ 50 h 43"/>
                <a:gd name="T40" fmla="*/ 33 w 34"/>
                <a:gd name="T41" fmla="*/ 32 h 43"/>
                <a:gd name="T42" fmla="*/ 56 w 34"/>
                <a:gd name="T43" fmla="*/ 9 h 43"/>
                <a:gd name="T44" fmla="*/ 116 w 34"/>
                <a:gd name="T45" fmla="*/ 0 h 43"/>
                <a:gd name="T46" fmla="*/ 149 w 34"/>
                <a:gd name="T47" fmla="*/ 9 h 43"/>
                <a:gd name="T48" fmla="*/ 192 w 34"/>
                <a:gd name="T49" fmla="*/ 19 h 43"/>
                <a:gd name="T50" fmla="*/ 205 w 34"/>
                <a:gd name="T51" fmla="*/ 41 h 43"/>
                <a:gd name="T52" fmla="*/ 218 w 34"/>
                <a:gd name="T53" fmla="*/ 73 h 43"/>
                <a:gd name="T54" fmla="*/ 33 w 34"/>
                <a:gd name="T55" fmla="*/ 73 h 43"/>
                <a:gd name="T56" fmla="*/ 33 w 34"/>
                <a:gd name="T57" fmla="*/ 66 h 43"/>
                <a:gd name="T58" fmla="*/ 149 w 34"/>
                <a:gd name="T59" fmla="*/ 66 h 43"/>
                <a:gd name="T60" fmla="*/ 149 w 34"/>
                <a:gd name="T61" fmla="*/ 50 h 43"/>
                <a:gd name="T62" fmla="*/ 149 w 34"/>
                <a:gd name="T63" fmla="*/ 41 h 43"/>
                <a:gd name="T64" fmla="*/ 132 w 34"/>
                <a:gd name="T65" fmla="*/ 32 h 43"/>
                <a:gd name="T66" fmla="*/ 132 w 34"/>
                <a:gd name="T67" fmla="*/ 19 h 43"/>
                <a:gd name="T68" fmla="*/ 116 w 34"/>
                <a:gd name="T69" fmla="*/ 19 h 43"/>
                <a:gd name="T70" fmla="*/ 102 w 34"/>
                <a:gd name="T71" fmla="*/ 9 h 43"/>
                <a:gd name="T72" fmla="*/ 76 w 34"/>
                <a:gd name="T73" fmla="*/ 19 h 43"/>
                <a:gd name="T74" fmla="*/ 56 w 34"/>
                <a:gd name="T75" fmla="*/ 32 h 43"/>
                <a:gd name="T76" fmla="*/ 43 w 34"/>
                <a:gd name="T77" fmla="*/ 41 h 43"/>
                <a:gd name="T78" fmla="*/ 33 w 34"/>
                <a:gd name="T79" fmla="*/ 66 h 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43"/>
                <a:gd name="T122" fmla="*/ 34 w 34"/>
                <a:gd name="T123" fmla="*/ 43 h 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43">
                  <a:moveTo>
                    <a:pt x="5" y="16"/>
                  </a:moveTo>
                  <a:lnTo>
                    <a:pt x="7" y="25"/>
                  </a:lnTo>
                  <a:lnTo>
                    <a:pt x="9" y="29"/>
                  </a:lnTo>
                  <a:lnTo>
                    <a:pt x="14" y="34"/>
                  </a:lnTo>
                  <a:lnTo>
                    <a:pt x="21" y="36"/>
                  </a:lnTo>
                  <a:lnTo>
                    <a:pt x="25" y="34"/>
                  </a:lnTo>
                  <a:lnTo>
                    <a:pt x="27" y="34"/>
                  </a:lnTo>
                  <a:lnTo>
                    <a:pt x="30" y="29"/>
                  </a:lnTo>
                  <a:lnTo>
                    <a:pt x="32" y="25"/>
                  </a:lnTo>
                  <a:lnTo>
                    <a:pt x="34" y="27"/>
                  </a:lnTo>
                  <a:lnTo>
                    <a:pt x="32" y="32"/>
                  </a:lnTo>
                  <a:lnTo>
                    <a:pt x="27" y="39"/>
                  </a:lnTo>
                  <a:lnTo>
                    <a:pt x="23" y="41"/>
                  </a:lnTo>
                  <a:lnTo>
                    <a:pt x="16" y="43"/>
                  </a:lnTo>
                  <a:lnTo>
                    <a:pt x="9" y="41"/>
                  </a:lnTo>
                  <a:lnTo>
                    <a:pt x="5" y="36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5" y="7"/>
                  </a:lnTo>
                  <a:lnTo>
                    <a:pt x="9" y="2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0" y="4"/>
                  </a:lnTo>
                  <a:lnTo>
                    <a:pt x="32" y="9"/>
                  </a:lnTo>
                  <a:lnTo>
                    <a:pt x="34" y="16"/>
                  </a:lnTo>
                  <a:lnTo>
                    <a:pt x="5" y="16"/>
                  </a:lnTo>
                  <a:close/>
                  <a:moveTo>
                    <a:pt x="5" y="14"/>
                  </a:moveTo>
                  <a:lnTo>
                    <a:pt x="23" y="14"/>
                  </a:lnTo>
                  <a:lnTo>
                    <a:pt x="23" y="11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9" y="7"/>
                  </a:lnTo>
                  <a:lnTo>
                    <a:pt x="7" y="9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2" name="Freeform 185"/>
            <p:cNvSpPr>
              <a:spLocks/>
            </p:cNvSpPr>
            <p:nvPr/>
          </p:nvSpPr>
          <p:spPr bwMode="auto">
            <a:xfrm>
              <a:off x="3839" y="3421"/>
              <a:ext cx="40" cy="81"/>
            </a:xfrm>
            <a:custGeom>
              <a:avLst/>
              <a:gdLst>
                <a:gd name="T0" fmla="*/ 86 w 25"/>
                <a:gd name="T1" fmla="*/ 0 h 55"/>
                <a:gd name="T2" fmla="*/ 86 w 25"/>
                <a:gd name="T3" fmla="*/ 68 h 55"/>
                <a:gd name="T4" fmla="*/ 163 w 25"/>
                <a:gd name="T5" fmla="*/ 68 h 55"/>
                <a:gd name="T6" fmla="*/ 163 w 25"/>
                <a:gd name="T7" fmla="*/ 77 h 55"/>
                <a:gd name="T8" fmla="*/ 86 w 25"/>
                <a:gd name="T9" fmla="*/ 77 h 55"/>
                <a:gd name="T10" fmla="*/ 86 w 25"/>
                <a:gd name="T11" fmla="*/ 191 h 55"/>
                <a:gd name="T12" fmla="*/ 107 w 25"/>
                <a:gd name="T13" fmla="*/ 216 h 55"/>
                <a:gd name="T14" fmla="*/ 107 w 25"/>
                <a:gd name="T15" fmla="*/ 228 h 55"/>
                <a:gd name="T16" fmla="*/ 118 w 25"/>
                <a:gd name="T17" fmla="*/ 228 h 55"/>
                <a:gd name="T18" fmla="*/ 118 w 25"/>
                <a:gd name="T19" fmla="*/ 228 h 55"/>
                <a:gd name="T20" fmla="*/ 131 w 25"/>
                <a:gd name="T21" fmla="*/ 228 h 55"/>
                <a:gd name="T22" fmla="*/ 144 w 25"/>
                <a:gd name="T23" fmla="*/ 228 h 55"/>
                <a:gd name="T24" fmla="*/ 144 w 25"/>
                <a:gd name="T25" fmla="*/ 228 h 55"/>
                <a:gd name="T26" fmla="*/ 163 w 25"/>
                <a:gd name="T27" fmla="*/ 216 h 55"/>
                <a:gd name="T28" fmla="*/ 163 w 25"/>
                <a:gd name="T29" fmla="*/ 216 h 55"/>
                <a:gd name="T30" fmla="*/ 163 w 25"/>
                <a:gd name="T31" fmla="*/ 239 h 55"/>
                <a:gd name="T32" fmla="*/ 131 w 25"/>
                <a:gd name="T33" fmla="*/ 249 h 55"/>
                <a:gd name="T34" fmla="*/ 118 w 25"/>
                <a:gd name="T35" fmla="*/ 258 h 55"/>
                <a:gd name="T36" fmla="*/ 107 w 25"/>
                <a:gd name="T37" fmla="*/ 258 h 55"/>
                <a:gd name="T38" fmla="*/ 86 w 25"/>
                <a:gd name="T39" fmla="*/ 258 h 55"/>
                <a:gd name="T40" fmla="*/ 74 w 25"/>
                <a:gd name="T41" fmla="*/ 249 h 55"/>
                <a:gd name="T42" fmla="*/ 56 w 25"/>
                <a:gd name="T43" fmla="*/ 249 h 55"/>
                <a:gd name="T44" fmla="*/ 56 w 25"/>
                <a:gd name="T45" fmla="*/ 239 h 55"/>
                <a:gd name="T46" fmla="*/ 42 w 25"/>
                <a:gd name="T47" fmla="*/ 228 h 55"/>
                <a:gd name="T48" fmla="*/ 42 w 25"/>
                <a:gd name="T49" fmla="*/ 208 h 55"/>
                <a:gd name="T50" fmla="*/ 42 w 25"/>
                <a:gd name="T51" fmla="*/ 77 h 55"/>
                <a:gd name="T52" fmla="*/ 0 w 25"/>
                <a:gd name="T53" fmla="*/ 77 h 55"/>
                <a:gd name="T54" fmla="*/ 0 w 25"/>
                <a:gd name="T55" fmla="*/ 68 h 55"/>
                <a:gd name="T56" fmla="*/ 13 w 25"/>
                <a:gd name="T57" fmla="*/ 68 h 55"/>
                <a:gd name="T58" fmla="*/ 26 w 25"/>
                <a:gd name="T59" fmla="*/ 59 h 55"/>
                <a:gd name="T60" fmla="*/ 56 w 25"/>
                <a:gd name="T61" fmla="*/ 47 h 55"/>
                <a:gd name="T62" fmla="*/ 74 w 25"/>
                <a:gd name="T63" fmla="*/ 22 h 55"/>
                <a:gd name="T64" fmla="*/ 74 w 25"/>
                <a:gd name="T65" fmla="*/ 13 h 55"/>
                <a:gd name="T66" fmla="*/ 86 w 25"/>
                <a:gd name="T67" fmla="*/ 0 h 55"/>
                <a:gd name="T68" fmla="*/ 86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3" y="0"/>
                  </a:moveTo>
                  <a:lnTo>
                    <a:pt x="13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3" y="16"/>
                  </a:lnTo>
                  <a:lnTo>
                    <a:pt x="13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5" y="46"/>
                  </a:lnTo>
                  <a:lnTo>
                    <a:pt x="25" y="51"/>
                  </a:lnTo>
                  <a:lnTo>
                    <a:pt x="20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3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1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9" y="10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3" name="Freeform 186"/>
            <p:cNvSpPr>
              <a:spLocks/>
            </p:cNvSpPr>
            <p:nvPr/>
          </p:nvSpPr>
          <p:spPr bwMode="auto">
            <a:xfrm>
              <a:off x="3963" y="3413"/>
              <a:ext cx="103" cy="89"/>
            </a:xfrm>
            <a:custGeom>
              <a:avLst/>
              <a:gdLst>
                <a:gd name="T0" fmla="*/ 0 w 66"/>
                <a:gd name="T1" fmla="*/ 0 h 61"/>
                <a:gd name="T2" fmla="*/ 95 w 66"/>
                <a:gd name="T3" fmla="*/ 0 h 61"/>
                <a:gd name="T4" fmla="*/ 326 w 66"/>
                <a:gd name="T5" fmla="*/ 204 h 61"/>
                <a:gd name="T6" fmla="*/ 326 w 66"/>
                <a:gd name="T7" fmla="*/ 41 h 61"/>
                <a:gd name="T8" fmla="*/ 326 w 66"/>
                <a:gd name="T9" fmla="*/ 19 h 61"/>
                <a:gd name="T10" fmla="*/ 317 w 66"/>
                <a:gd name="T11" fmla="*/ 9 h 61"/>
                <a:gd name="T12" fmla="*/ 317 w 66"/>
                <a:gd name="T13" fmla="*/ 0 h 61"/>
                <a:gd name="T14" fmla="*/ 286 w 66"/>
                <a:gd name="T15" fmla="*/ 0 h 61"/>
                <a:gd name="T16" fmla="*/ 273 w 66"/>
                <a:gd name="T17" fmla="*/ 0 h 61"/>
                <a:gd name="T18" fmla="*/ 273 w 66"/>
                <a:gd name="T19" fmla="*/ 0 h 61"/>
                <a:gd name="T20" fmla="*/ 392 w 66"/>
                <a:gd name="T21" fmla="*/ 0 h 61"/>
                <a:gd name="T22" fmla="*/ 392 w 66"/>
                <a:gd name="T23" fmla="*/ 0 h 61"/>
                <a:gd name="T24" fmla="*/ 379 w 66"/>
                <a:gd name="T25" fmla="*/ 0 h 61"/>
                <a:gd name="T26" fmla="*/ 368 w 66"/>
                <a:gd name="T27" fmla="*/ 0 h 61"/>
                <a:gd name="T28" fmla="*/ 357 w 66"/>
                <a:gd name="T29" fmla="*/ 9 h 61"/>
                <a:gd name="T30" fmla="*/ 357 w 66"/>
                <a:gd name="T31" fmla="*/ 19 h 61"/>
                <a:gd name="T32" fmla="*/ 357 w 66"/>
                <a:gd name="T33" fmla="*/ 41 h 61"/>
                <a:gd name="T34" fmla="*/ 357 w 66"/>
                <a:gd name="T35" fmla="*/ 277 h 61"/>
                <a:gd name="T36" fmla="*/ 339 w 66"/>
                <a:gd name="T37" fmla="*/ 277 h 61"/>
                <a:gd name="T38" fmla="*/ 95 w 66"/>
                <a:gd name="T39" fmla="*/ 60 h 61"/>
                <a:gd name="T40" fmla="*/ 95 w 66"/>
                <a:gd name="T41" fmla="*/ 228 h 61"/>
                <a:gd name="T42" fmla="*/ 95 w 66"/>
                <a:gd name="T43" fmla="*/ 245 h 61"/>
                <a:gd name="T44" fmla="*/ 114 w 66"/>
                <a:gd name="T45" fmla="*/ 258 h 61"/>
                <a:gd name="T46" fmla="*/ 126 w 66"/>
                <a:gd name="T47" fmla="*/ 266 h 61"/>
                <a:gd name="T48" fmla="*/ 136 w 66"/>
                <a:gd name="T49" fmla="*/ 266 h 61"/>
                <a:gd name="T50" fmla="*/ 148 w 66"/>
                <a:gd name="T51" fmla="*/ 266 h 61"/>
                <a:gd name="T52" fmla="*/ 148 w 66"/>
                <a:gd name="T53" fmla="*/ 266 h 61"/>
                <a:gd name="T54" fmla="*/ 30 w 66"/>
                <a:gd name="T55" fmla="*/ 266 h 61"/>
                <a:gd name="T56" fmla="*/ 30 w 66"/>
                <a:gd name="T57" fmla="*/ 266 h 61"/>
                <a:gd name="T58" fmla="*/ 42 w 66"/>
                <a:gd name="T59" fmla="*/ 266 h 61"/>
                <a:gd name="T60" fmla="*/ 53 w 66"/>
                <a:gd name="T61" fmla="*/ 266 h 61"/>
                <a:gd name="T62" fmla="*/ 73 w 66"/>
                <a:gd name="T63" fmla="*/ 258 h 61"/>
                <a:gd name="T64" fmla="*/ 83 w 66"/>
                <a:gd name="T65" fmla="*/ 245 h 61"/>
                <a:gd name="T66" fmla="*/ 83 w 66"/>
                <a:gd name="T67" fmla="*/ 228 h 61"/>
                <a:gd name="T68" fmla="*/ 83 w 66"/>
                <a:gd name="T69" fmla="*/ 41 h 61"/>
                <a:gd name="T70" fmla="*/ 73 w 66"/>
                <a:gd name="T71" fmla="*/ 19 h 61"/>
                <a:gd name="T72" fmla="*/ 53 w 66"/>
                <a:gd name="T73" fmla="*/ 19 h 61"/>
                <a:gd name="T74" fmla="*/ 42 w 66"/>
                <a:gd name="T75" fmla="*/ 9 h 61"/>
                <a:gd name="T76" fmla="*/ 30 w 66"/>
                <a:gd name="T77" fmla="*/ 9 h 61"/>
                <a:gd name="T78" fmla="*/ 19 w 66"/>
                <a:gd name="T79" fmla="*/ 9 h 61"/>
                <a:gd name="T80" fmla="*/ 0 w 66"/>
                <a:gd name="T81" fmla="*/ 9 h 61"/>
                <a:gd name="T82" fmla="*/ 0 w 66"/>
                <a:gd name="T83" fmla="*/ 0 h 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"/>
                <a:gd name="T127" fmla="*/ 0 h 61"/>
                <a:gd name="T128" fmla="*/ 66 w 66"/>
                <a:gd name="T129" fmla="*/ 61 h 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" h="61">
                  <a:moveTo>
                    <a:pt x="0" y="0"/>
                  </a:moveTo>
                  <a:lnTo>
                    <a:pt x="16" y="0"/>
                  </a:lnTo>
                  <a:lnTo>
                    <a:pt x="55" y="45"/>
                  </a:lnTo>
                  <a:lnTo>
                    <a:pt x="55" y="9"/>
                  </a:lnTo>
                  <a:lnTo>
                    <a:pt x="55" y="4"/>
                  </a:lnTo>
                  <a:lnTo>
                    <a:pt x="53" y="2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60" y="4"/>
                  </a:lnTo>
                  <a:lnTo>
                    <a:pt x="60" y="9"/>
                  </a:lnTo>
                  <a:lnTo>
                    <a:pt x="60" y="61"/>
                  </a:lnTo>
                  <a:lnTo>
                    <a:pt x="57" y="61"/>
                  </a:lnTo>
                  <a:lnTo>
                    <a:pt x="16" y="13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19" y="57"/>
                  </a:lnTo>
                  <a:lnTo>
                    <a:pt x="21" y="59"/>
                  </a:lnTo>
                  <a:lnTo>
                    <a:pt x="23" y="59"/>
                  </a:lnTo>
                  <a:lnTo>
                    <a:pt x="25" y="59"/>
                  </a:lnTo>
                  <a:lnTo>
                    <a:pt x="5" y="59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2" y="57"/>
                  </a:lnTo>
                  <a:lnTo>
                    <a:pt x="14" y="54"/>
                  </a:lnTo>
                  <a:lnTo>
                    <a:pt x="14" y="50"/>
                  </a:lnTo>
                  <a:lnTo>
                    <a:pt x="14" y="9"/>
                  </a:lnTo>
                  <a:lnTo>
                    <a:pt x="12" y="4"/>
                  </a:lnTo>
                  <a:lnTo>
                    <a:pt x="9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4" name="Freeform 187"/>
            <p:cNvSpPr>
              <a:spLocks noEditPoints="1"/>
            </p:cNvSpPr>
            <p:nvPr/>
          </p:nvSpPr>
          <p:spPr bwMode="auto">
            <a:xfrm>
              <a:off x="4074" y="3439"/>
              <a:ext cx="61" cy="63"/>
            </a:xfrm>
            <a:custGeom>
              <a:avLst/>
              <a:gdLst>
                <a:gd name="T0" fmla="*/ 117 w 39"/>
                <a:gd name="T1" fmla="*/ 0 h 43"/>
                <a:gd name="T2" fmla="*/ 149 w 39"/>
                <a:gd name="T3" fmla="*/ 0 h 43"/>
                <a:gd name="T4" fmla="*/ 181 w 39"/>
                <a:gd name="T5" fmla="*/ 9 h 43"/>
                <a:gd name="T6" fmla="*/ 203 w 39"/>
                <a:gd name="T7" fmla="*/ 32 h 43"/>
                <a:gd name="T8" fmla="*/ 233 w 39"/>
                <a:gd name="T9" fmla="*/ 66 h 43"/>
                <a:gd name="T10" fmla="*/ 233 w 39"/>
                <a:gd name="T11" fmla="*/ 91 h 43"/>
                <a:gd name="T12" fmla="*/ 233 w 39"/>
                <a:gd name="T13" fmla="*/ 126 h 43"/>
                <a:gd name="T14" fmla="*/ 216 w 39"/>
                <a:gd name="T15" fmla="*/ 148 h 43"/>
                <a:gd name="T16" fmla="*/ 203 w 39"/>
                <a:gd name="T17" fmla="*/ 167 h 43"/>
                <a:gd name="T18" fmla="*/ 181 w 39"/>
                <a:gd name="T19" fmla="*/ 189 h 43"/>
                <a:gd name="T20" fmla="*/ 149 w 39"/>
                <a:gd name="T21" fmla="*/ 198 h 43"/>
                <a:gd name="T22" fmla="*/ 108 w 39"/>
                <a:gd name="T23" fmla="*/ 198 h 43"/>
                <a:gd name="T24" fmla="*/ 83 w 39"/>
                <a:gd name="T25" fmla="*/ 198 h 43"/>
                <a:gd name="T26" fmla="*/ 53 w 39"/>
                <a:gd name="T27" fmla="*/ 180 h 43"/>
                <a:gd name="T28" fmla="*/ 22 w 39"/>
                <a:gd name="T29" fmla="*/ 167 h 43"/>
                <a:gd name="T30" fmla="*/ 13 w 39"/>
                <a:gd name="T31" fmla="*/ 133 h 43"/>
                <a:gd name="T32" fmla="*/ 0 w 39"/>
                <a:gd name="T33" fmla="*/ 107 h 43"/>
                <a:gd name="T34" fmla="*/ 0 w 39"/>
                <a:gd name="T35" fmla="*/ 73 h 43"/>
                <a:gd name="T36" fmla="*/ 13 w 39"/>
                <a:gd name="T37" fmla="*/ 50 h 43"/>
                <a:gd name="T38" fmla="*/ 42 w 39"/>
                <a:gd name="T39" fmla="*/ 32 h 43"/>
                <a:gd name="T40" fmla="*/ 53 w 39"/>
                <a:gd name="T41" fmla="*/ 9 h 43"/>
                <a:gd name="T42" fmla="*/ 83 w 39"/>
                <a:gd name="T43" fmla="*/ 0 h 43"/>
                <a:gd name="T44" fmla="*/ 117 w 39"/>
                <a:gd name="T45" fmla="*/ 0 h 43"/>
                <a:gd name="T46" fmla="*/ 108 w 39"/>
                <a:gd name="T47" fmla="*/ 9 h 43"/>
                <a:gd name="T48" fmla="*/ 95 w 39"/>
                <a:gd name="T49" fmla="*/ 19 h 43"/>
                <a:gd name="T50" fmla="*/ 83 w 39"/>
                <a:gd name="T51" fmla="*/ 19 h 43"/>
                <a:gd name="T52" fmla="*/ 66 w 39"/>
                <a:gd name="T53" fmla="*/ 32 h 43"/>
                <a:gd name="T54" fmla="*/ 53 w 39"/>
                <a:gd name="T55" fmla="*/ 41 h 43"/>
                <a:gd name="T56" fmla="*/ 53 w 39"/>
                <a:gd name="T57" fmla="*/ 66 h 43"/>
                <a:gd name="T58" fmla="*/ 42 w 39"/>
                <a:gd name="T59" fmla="*/ 82 h 43"/>
                <a:gd name="T60" fmla="*/ 53 w 39"/>
                <a:gd name="T61" fmla="*/ 126 h 43"/>
                <a:gd name="T62" fmla="*/ 66 w 39"/>
                <a:gd name="T63" fmla="*/ 157 h 43"/>
                <a:gd name="T64" fmla="*/ 95 w 39"/>
                <a:gd name="T65" fmla="*/ 180 h 43"/>
                <a:gd name="T66" fmla="*/ 117 w 39"/>
                <a:gd name="T67" fmla="*/ 189 h 43"/>
                <a:gd name="T68" fmla="*/ 149 w 39"/>
                <a:gd name="T69" fmla="*/ 180 h 43"/>
                <a:gd name="T70" fmla="*/ 181 w 39"/>
                <a:gd name="T71" fmla="*/ 167 h 43"/>
                <a:gd name="T72" fmla="*/ 191 w 39"/>
                <a:gd name="T73" fmla="*/ 148 h 43"/>
                <a:gd name="T74" fmla="*/ 191 w 39"/>
                <a:gd name="T75" fmla="*/ 116 h 43"/>
                <a:gd name="T76" fmla="*/ 191 w 39"/>
                <a:gd name="T77" fmla="*/ 82 h 43"/>
                <a:gd name="T78" fmla="*/ 181 w 39"/>
                <a:gd name="T79" fmla="*/ 50 h 43"/>
                <a:gd name="T80" fmla="*/ 161 w 39"/>
                <a:gd name="T81" fmla="*/ 32 h 43"/>
                <a:gd name="T82" fmla="*/ 138 w 39"/>
                <a:gd name="T83" fmla="*/ 19 h 43"/>
                <a:gd name="T84" fmla="*/ 108 w 39"/>
                <a:gd name="T85" fmla="*/ 9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20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7"/>
                  </a:lnTo>
                  <a:lnTo>
                    <a:pt x="39" y="14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6" y="32"/>
                  </a:lnTo>
                  <a:lnTo>
                    <a:pt x="34" y="36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9" y="39"/>
                  </a:lnTo>
                  <a:lnTo>
                    <a:pt x="4" y="36"/>
                  </a:lnTo>
                  <a:lnTo>
                    <a:pt x="2" y="29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7" y="7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0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9" y="14"/>
                  </a:lnTo>
                  <a:lnTo>
                    <a:pt x="7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9"/>
                  </a:lnTo>
                  <a:lnTo>
                    <a:pt x="20" y="41"/>
                  </a:lnTo>
                  <a:lnTo>
                    <a:pt x="25" y="39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2" y="25"/>
                  </a:lnTo>
                  <a:lnTo>
                    <a:pt x="32" y="18"/>
                  </a:lnTo>
                  <a:lnTo>
                    <a:pt x="30" y="11"/>
                  </a:lnTo>
                  <a:lnTo>
                    <a:pt x="27" y="7"/>
                  </a:lnTo>
                  <a:lnTo>
                    <a:pt x="23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5" name="Freeform 188"/>
            <p:cNvSpPr>
              <a:spLocks/>
            </p:cNvSpPr>
            <p:nvPr/>
          </p:nvSpPr>
          <p:spPr bwMode="auto">
            <a:xfrm>
              <a:off x="4141" y="3441"/>
              <a:ext cx="68" cy="61"/>
            </a:xfrm>
            <a:custGeom>
              <a:avLst/>
              <a:gdLst>
                <a:gd name="T0" fmla="*/ 245 w 43"/>
                <a:gd name="T1" fmla="*/ 0 h 41"/>
                <a:gd name="T2" fmla="*/ 245 w 43"/>
                <a:gd name="T3" fmla="*/ 113 h 41"/>
                <a:gd name="T4" fmla="*/ 245 w 43"/>
                <a:gd name="T5" fmla="*/ 149 h 41"/>
                <a:gd name="T6" fmla="*/ 245 w 43"/>
                <a:gd name="T7" fmla="*/ 158 h 41"/>
                <a:gd name="T8" fmla="*/ 245 w 43"/>
                <a:gd name="T9" fmla="*/ 168 h 41"/>
                <a:gd name="T10" fmla="*/ 245 w 43"/>
                <a:gd name="T11" fmla="*/ 168 h 41"/>
                <a:gd name="T12" fmla="*/ 258 w 43"/>
                <a:gd name="T13" fmla="*/ 182 h 41"/>
                <a:gd name="T14" fmla="*/ 258 w 43"/>
                <a:gd name="T15" fmla="*/ 182 h 41"/>
                <a:gd name="T16" fmla="*/ 270 w 43"/>
                <a:gd name="T17" fmla="*/ 182 h 41"/>
                <a:gd name="T18" fmla="*/ 270 w 43"/>
                <a:gd name="T19" fmla="*/ 168 h 41"/>
                <a:gd name="T20" fmla="*/ 270 w 43"/>
                <a:gd name="T21" fmla="*/ 182 h 41"/>
                <a:gd name="T22" fmla="*/ 202 w 43"/>
                <a:gd name="T23" fmla="*/ 201 h 41"/>
                <a:gd name="T24" fmla="*/ 202 w 43"/>
                <a:gd name="T25" fmla="*/ 201 h 41"/>
                <a:gd name="T26" fmla="*/ 202 w 43"/>
                <a:gd name="T27" fmla="*/ 158 h 41"/>
                <a:gd name="T28" fmla="*/ 176 w 43"/>
                <a:gd name="T29" fmla="*/ 182 h 41"/>
                <a:gd name="T30" fmla="*/ 142 w 43"/>
                <a:gd name="T31" fmla="*/ 190 h 41"/>
                <a:gd name="T32" fmla="*/ 130 w 43"/>
                <a:gd name="T33" fmla="*/ 201 h 41"/>
                <a:gd name="T34" fmla="*/ 100 w 43"/>
                <a:gd name="T35" fmla="*/ 201 h 41"/>
                <a:gd name="T36" fmla="*/ 87 w 43"/>
                <a:gd name="T37" fmla="*/ 201 h 41"/>
                <a:gd name="T38" fmla="*/ 74 w 43"/>
                <a:gd name="T39" fmla="*/ 190 h 41"/>
                <a:gd name="T40" fmla="*/ 55 w 43"/>
                <a:gd name="T41" fmla="*/ 182 h 41"/>
                <a:gd name="T42" fmla="*/ 43 w 43"/>
                <a:gd name="T43" fmla="*/ 168 h 41"/>
                <a:gd name="T44" fmla="*/ 43 w 43"/>
                <a:gd name="T45" fmla="*/ 149 h 41"/>
                <a:gd name="T46" fmla="*/ 43 w 43"/>
                <a:gd name="T47" fmla="*/ 122 h 41"/>
                <a:gd name="T48" fmla="*/ 43 w 43"/>
                <a:gd name="T49" fmla="*/ 33 h 41"/>
                <a:gd name="T50" fmla="*/ 43 w 43"/>
                <a:gd name="T51" fmla="*/ 22 h 41"/>
                <a:gd name="T52" fmla="*/ 43 w 43"/>
                <a:gd name="T53" fmla="*/ 9 h 41"/>
                <a:gd name="T54" fmla="*/ 33 w 43"/>
                <a:gd name="T55" fmla="*/ 9 h 41"/>
                <a:gd name="T56" fmla="*/ 33 w 43"/>
                <a:gd name="T57" fmla="*/ 0 h 41"/>
                <a:gd name="T58" fmla="*/ 13 w 43"/>
                <a:gd name="T59" fmla="*/ 0 h 41"/>
                <a:gd name="T60" fmla="*/ 0 w 43"/>
                <a:gd name="T61" fmla="*/ 0 h 41"/>
                <a:gd name="T62" fmla="*/ 0 w 43"/>
                <a:gd name="T63" fmla="*/ 0 h 41"/>
                <a:gd name="T64" fmla="*/ 87 w 43"/>
                <a:gd name="T65" fmla="*/ 0 h 41"/>
                <a:gd name="T66" fmla="*/ 87 w 43"/>
                <a:gd name="T67" fmla="*/ 122 h 41"/>
                <a:gd name="T68" fmla="*/ 87 w 43"/>
                <a:gd name="T69" fmla="*/ 149 h 41"/>
                <a:gd name="T70" fmla="*/ 100 w 43"/>
                <a:gd name="T71" fmla="*/ 168 h 41"/>
                <a:gd name="T72" fmla="*/ 111 w 43"/>
                <a:gd name="T73" fmla="*/ 168 h 41"/>
                <a:gd name="T74" fmla="*/ 130 w 43"/>
                <a:gd name="T75" fmla="*/ 168 h 41"/>
                <a:gd name="T76" fmla="*/ 142 w 43"/>
                <a:gd name="T77" fmla="*/ 168 h 41"/>
                <a:gd name="T78" fmla="*/ 158 w 43"/>
                <a:gd name="T79" fmla="*/ 168 h 41"/>
                <a:gd name="T80" fmla="*/ 176 w 43"/>
                <a:gd name="T81" fmla="*/ 158 h 41"/>
                <a:gd name="T82" fmla="*/ 202 w 43"/>
                <a:gd name="T83" fmla="*/ 149 h 41"/>
                <a:gd name="T84" fmla="*/ 202 w 43"/>
                <a:gd name="T85" fmla="*/ 33 h 41"/>
                <a:gd name="T86" fmla="*/ 185 w 43"/>
                <a:gd name="T87" fmla="*/ 9 h 41"/>
                <a:gd name="T88" fmla="*/ 185 w 43"/>
                <a:gd name="T89" fmla="*/ 9 h 41"/>
                <a:gd name="T90" fmla="*/ 176 w 43"/>
                <a:gd name="T91" fmla="*/ 0 h 41"/>
                <a:gd name="T92" fmla="*/ 158 w 43"/>
                <a:gd name="T93" fmla="*/ 0 h 41"/>
                <a:gd name="T94" fmla="*/ 158 w 43"/>
                <a:gd name="T95" fmla="*/ 0 h 41"/>
                <a:gd name="T96" fmla="*/ 245 w 43"/>
                <a:gd name="T97" fmla="*/ 0 h 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"/>
                <a:gd name="T148" fmla="*/ 0 h 41"/>
                <a:gd name="T149" fmla="*/ 43 w 43"/>
                <a:gd name="T150" fmla="*/ 41 h 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" h="41">
                  <a:moveTo>
                    <a:pt x="39" y="0"/>
                  </a:moveTo>
                  <a:lnTo>
                    <a:pt x="39" y="23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9" y="34"/>
                  </a:lnTo>
                  <a:lnTo>
                    <a:pt x="41" y="37"/>
                  </a:lnTo>
                  <a:lnTo>
                    <a:pt x="43" y="37"/>
                  </a:lnTo>
                  <a:lnTo>
                    <a:pt x="43" y="34"/>
                  </a:lnTo>
                  <a:lnTo>
                    <a:pt x="43" y="37"/>
                  </a:lnTo>
                  <a:lnTo>
                    <a:pt x="32" y="41"/>
                  </a:lnTo>
                  <a:lnTo>
                    <a:pt x="32" y="32"/>
                  </a:lnTo>
                  <a:lnTo>
                    <a:pt x="28" y="37"/>
                  </a:lnTo>
                  <a:lnTo>
                    <a:pt x="23" y="39"/>
                  </a:lnTo>
                  <a:lnTo>
                    <a:pt x="21" y="41"/>
                  </a:lnTo>
                  <a:lnTo>
                    <a:pt x="16" y="41"/>
                  </a:lnTo>
                  <a:lnTo>
                    <a:pt x="14" y="41"/>
                  </a:lnTo>
                  <a:lnTo>
                    <a:pt x="12" y="39"/>
                  </a:lnTo>
                  <a:lnTo>
                    <a:pt x="9" y="37"/>
                  </a:lnTo>
                  <a:lnTo>
                    <a:pt x="7" y="34"/>
                  </a:lnTo>
                  <a:lnTo>
                    <a:pt x="7" y="30"/>
                  </a:lnTo>
                  <a:lnTo>
                    <a:pt x="7" y="25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21" y="34"/>
                  </a:lnTo>
                  <a:lnTo>
                    <a:pt x="23" y="34"/>
                  </a:lnTo>
                  <a:lnTo>
                    <a:pt x="25" y="34"/>
                  </a:lnTo>
                  <a:lnTo>
                    <a:pt x="28" y="32"/>
                  </a:lnTo>
                  <a:lnTo>
                    <a:pt x="32" y="30"/>
                  </a:lnTo>
                  <a:lnTo>
                    <a:pt x="32" y="7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6" name="Freeform 189"/>
            <p:cNvSpPr>
              <a:spLocks/>
            </p:cNvSpPr>
            <p:nvPr/>
          </p:nvSpPr>
          <p:spPr bwMode="auto">
            <a:xfrm>
              <a:off x="4214" y="3439"/>
              <a:ext cx="67" cy="61"/>
            </a:xfrm>
            <a:custGeom>
              <a:avLst/>
              <a:gdLst>
                <a:gd name="T0" fmla="*/ 75 w 43"/>
                <a:gd name="T1" fmla="*/ 42 h 41"/>
                <a:gd name="T2" fmla="*/ 108 w 43"/>
                <a:gd name="T3" fmla="*/ 19 h 41"/>
                <a:gd name="T4" fmla="*/ 136 w 43"/>
                <a:gd name="T5" fmla="*/ 9 h 41"/>
                <a:gd name="T6" fmla="*/ 157 w 43"/>
                <a:gd name="T7" fmla="*/ 0 h 41"/>
                <a:gd name="T8" fmla="*/ 190 w 43"/>
                <a:gd name="T9" fmla="*/ 0 h 41"/>
                <a:gd name="T10" fmla="*/ 201 w 43"/>
                <a:gd name="T11" fmla="*/ 9 h 41"/>
                <a:gd name="T12" fmla="*/ 212 w 43"/>
                <a:gd name="T13" fmla="*/ 19 h 41"/>
                <a:gd name="T14" fmla="*/ 212 w 43"/>
                <a:gd name="T15" fmla="*/ 33 h 41"/>
                <a:gd name="T16" fmla="*/ 223 w 43"/>
                <a:gd name="T17" fmla="*/ 54 h 41"/>
                <a:gd name="T18" fmla="*/ 223 w 43"/>
                <a:gd name="T19" fmla="*/ 80 h 41"/>
                <a:gd name="T20" fmla="*/ 223 w 43"/>
                <a:gd name="T21" fmla="*/ 158 h 41"/>
                <a:gd name="T22" fmla="*/ 223 w 43"/>
                <a:gd name="T23" fmla="*/ 177 h 41"/>
                <a:gd name="T24" fmla="*/ 223 w 43"/>
                <a:gd name="T25" fmla="*/ 190 h 41"/>
                <a:gd name="T26" fmla="*/ 223 w 43"/>
                <a:gd name="T27" fmla="*/ 190 h 41"/>
                <a:gd name="T28" fmla="*/ 243 w 43"/>
                <a:gd name="T29" fmla="*/ 201 h 41"/>
                <a:gd name="T30" fmla="*/ 243 w 43"/>
                <a:gd name="T31" fmla="*/ 201 h 41"/>
                <a:gd name="T32" fmla="*/ 252 w 43"/>
                <a:gd name="T33" fmla="*/ 201 h 41"/>
                <a:gd name="T34" fmla="*/ 252 w 43"/>
                <a:gd name="T35" fmla="*/ 201 h 41"/>
                <a:gd name="T36" fmla="*/ 148 w 43"/>
                <a:gd name="T37" fmla="*/ 201 h 41"/>
                <a:gd name="T38" fmla="*/ 148 w 43"/>
                <a:gd name="T39" fmla="*/ 201 h 41"/>
                <a:gd name="T40" fmla="*/ 148 w 43"/>
                <a:gd name="T41" fmla="*/ 201 h 41"/>
                <a:gd name="T42" fmla="*/ 157 w 43"/>
                <a:gd name="T43" fmla="*/ 201 h 41"/>
                <a:gd name="T44" fmla="*/ 170 w 43"/>
                <a:gd name="T45" fmla="*/ 201 h 41"/>
                <a:gd name="T46" fmla="*/ 170 w 43"/>
                <a:gd name="T47" fmla="*/ 190 h 41"/>
                <a:gd name="T48" fmla="*/ 190 w 43"/>
                <a:gd name="T49" fmla="*/ 177 h 41"/>
                <a:gd name="T50" fmla="*/ 190 w 43"/>
                <a:gd name="T51" fmla="*/ 177 h 41"/>
                <a:gd name="T52" fmla="*/ 190 w 43"/>
                <a:gd name="T53" fmla="*/ 158 h 41"/>
                <a:gd name="T54" fmla="*/ 190 w 43"/>
                <a:gd name="T55" fmla="*/ 80 h 41"/>
                <a:gd name="T56" fmla="*/ 170 w 43"/>
                <a:gd name="T57" fmla="*/ 54 h 41"/>
                <a:gd name="T58" fmla="*/ 170 w 43"/>
                <a:gd name="T59" fmla="*/ 42 h 41"/>
                <a:gd name="T60" fmla="*/ 157 w 43"/>
                <a:gd name="T61" fmla="*/ 33 h 41"/>
                <a:gd name="T62" fmla="*/ 148 w 43"/>
                <a:gd name="T63" fmla="*/ 33 h 41"/>
                <a:gd name="T64" fmla="*/ 108 w 43"/>
                <a:gd name="T65" fmla="*/ 33 h 41"/>
                <a:gd name="T66" fmla="*/ 75 w 43"/>
                <a:gd name="T67" fmla="*/ 54 h 41"/>
                <a:gd name="T68" fmla="*/ 75 w 43"/>
                <a:gd name="T69" fmla="*/ 158 h 41"/>
                <a:gd name="T70" fmla="*/ 75 w 43"/>
                <a:gd name="T71" fmla="*/ 177 h 41"/>
                <a:gd name="T72" fmla="*/ 75 w 43"/>
                <a:gd name="T73" fmla="*/ 190 h 41"/>
                <a:gd name="T74" fmla="*/ 95 w 43"/>
                <a:gd name="T75" fmla="*/ 190 h 41"/>
                <a:gd name="T76" fmla="*/ 95 w 43"/>
                <a:gd name="T77" fmla="*/ 201 h 41"/>
                <a:gd name="T78" fmla="*/ 108 w 43"/>
                <a:gd name="T79" fmla="*/ 201 h 41"/>
                <a:gd name="T80" fmla="*/ 117 w 43"/>
                <a:gd name="T81" fmla="*/ 201 h 41"/>
                <a:gd name="T82" fmla="*/ 117 w 43"/>
                <a:gd name="T83" fmla="*/ 201 h 41"/>
                <a:gd name="T84" fmla="*/ 0 w 43"/>
                <a:gd name="T85" fmla="*/ 201 h 41"/>
                <a:gd name="T86" fmla="*/ 0 w 43"/>
                <a:gd name="T87" fmla="*/ 201 h 41"/>
                <a:gd name="T88" fmla="*/ 12 w 43"/>
                <a:gd name="T89" fmla="*/ 201 h 41"/>
                <a:gd name="T90" fmla="*/ 22 w 43"/>
                <a:gd name="T91" fmla="*/ 201 h 41"/>
                <a:gd name="T92" fmla="*/ 22 w 43"/>
                <a:gd name="T93" fmla="*/ 190 h 41"/>
                <a:gd name="T94" fmla="*/ 41 w 43"/>
                <a:gd name="T95" fmla="*/ 177 h 41"/>
                <a:gd name="T96" fmla="*/ 41 w 43"/>
                <a:gd name="T97" fmla="*/ 158 h 41"/>
                <a:gd name="T98" fmla="*/ 41 w 43"/>
                <a:gd name="T99" fmla="*/ 89 h 41"/>
                <a:gd name="T100" fmla="*/ 41 w 43"/>
                <a:gd name="T101" fmla="*/ 54 h 41"/>
                <a:gd name="T102" fmla="*/ 41 w 43"/>
                <a:gd name="T103" fmla="*/ 42 h 41"/>
                <a:gd name="T104" fmla="*/ 22 w 43"/>
                <a:gd name="T105" fmla="*/ 33 h 41"/>
                <a:gd name="T106" fmla="*/ 22 w 43"/>
                <a:gd name="T107" fmla="*/ 33 h 41"/>
                <a:gd name="T108" fmla="*/ 22 w 43"/>
                <a:gd name="T109" fmla="*/ 19 h 41"/>
                <a:gd name="T110" fmla="*/ 22 w 43"/>
                <a:gd name="T111" fmla="*/ 19 h 41"/>
                <a:gd name="T112" fmla="*/ 12 w 43"/>
                <a:gd name="T113" fmla="*/ 19 h 41"/>
                <a:gd name="T114" fmla="*/ 0 w 43"/>
                <a:gd name="T115" fmla="*/ 33 h 41"/>
                <a:gd name="T116" fmla="*/ 0 w 43"/>
                <a:gd name="T117" fmla="*/ 19 h 41"/>
                <a:gd name="T118" fmla="*/ 64 w 43"/>
                <a:gd name="T119" fmla="*/ 0 h 41"/>
                <a:gd name="T120" fmla="*/ 75 w 43"/>
                <a:gd name="T121" fmla="*/ 0 h 41"/>
                <a:gd name="T122" fmla="*/ 75 w 43"/>
                <a:gd name="T123" fmla="*/ 42 h 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"/>
                <a:gd name="T187" fmla="*/ 0 h 41"/>
                <a:gd name="T188" fmla="*/ 43 w 43"/>
                <a:gd name="T189" fmla="*/ 41 h 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" h="41">
                  <a:moveTo>
                    <a:pt x="13" y="9"/>
                  </a:moveTo>
                  <a:lnTo>
                    <a:pt x="18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4" y="2"/>
                  </a:lnTo>
                  <a:lnTo>
                    <a:pt x="36" y="4"/>
                  </a:lnTo>
                  <a:lnTo>
                    <a:pt x="36" y="7"/>
                  </a:lnTo>
                  <a:lnTo>
                    <a:pt x="38" y="11"/>
                  </a:lnTo>
                  <a:lnTo>
                    <a:pt x="38" y="16"/>
                  </a:lnTo>
                  <a:lnTo>
                    <a:pt x="38" y="32"/>
                  </a:lnTo>
                  <a:lnTo>
                    <a:pt x="38" y="36"/>
                  </a:lnTo>
                  <a:lnTo>
                    <a:pt x="38" y="39"/>
                  </a:lnTo>
                  <a:lnTo>
                    <a:pt x="41" y="41"/>
                  </a:lnTo>
                  <a:lnTo>
                    <a:pt x="43" y="41"/>
                  </a:lnTo>
                  <a:lnTo>
                    <a:pt x="25" y="41"/>
                  </a:lnTo>
                  <a:lnTo>
                    <a:pt x="27" y="41"/>
                  </a:lnTo>
                  <a:lnTo>
                    <a:pt x="29" y="41"/>
                  </a:lnTo>
                  <a:lnTo>
                    <a:pt x="29" y="39"/>
                  </a:lnTo>
                  <a:lnTo>
                    <a:pt x="32" y="36"/>
                  </a:lnTo>
                  <a:lnTo>
                    <a:pt x="32" y="32"/>
                  </a:lnTo>
                  <a:lnTo>
                    <a:pt x="32" y="16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18" y="7"/>
                  </a:lnTo>
                  <a:lnTo>
                    <a:pt x="13" y="11"/>
                  </a:lnTo>
                  <a:lnTo>
                    <a:pt x="13" y="32"/>
                  </a:lnTo>
                  <a:lnTo>
                    <a:pt x="13" y="36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6" y="41"/>
                  </a:lnTo>
                  <a:lnTo>
                    <a:pt x="18" y="41"/>
                  </a:lnTo>
                  <a:lnTo>
                    <a:pt x="20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4" y="41"/>
                  </a:lnTo>
                  <a:lnTo>
                    <a:pt x="4" y="39"/>
                  </a:lnTo>
                  <a:lnTo>
                    <a:pt x="7" y="36"/>
                  </a:lnTo>
                  <a:lnTo>
                    <a:pt x="7" y="32"/>
                  </a:lnTo>
                  <a:lnTo>
                    <a:pt x="7" y="18"/>
                  </a:lnTo>
                  <a:lnTo>
                    <a:pt x="7" y="11"/>
                  </a:lnTo>
                  <a:lnTo>
                    <a:pt x="7" y="9"/>
                  </a:lnTo>
                  <a:lnTo>
                    <a:pt x="4" y="7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4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7" name="Freeform 190"/>
            <p:cNvSpPr>
              <a:spLocks noEditPoints="1"/>
            </p:cNvSpPr>
            <p:nvPr/>
          </p:nvSpPr>
          <p:spPr bwMode="auto">
            <a:xfrm>
              <a:off x="1878" y="3732"/>
              <a:ext cx="86" cy="88"/>
            </a:xfrm>
            <a:custGeom>
              <a:avLst/>
              <a:gdLst>
                <a:gd name="T0" fmla="*/ 286 w 55"/>
                <a:gd name="T1" fmla="*/ 148 h 60"/>
                <a:gd name="T2" fmla="*/ 328 w 55"/>
                <a:gd name="T3" fmla="*/ 180 h 60"/>
                <a:gd name="T4" fmla="*/ 328 w 55"/>
                <a:gd name="T5" fmla="*/ 221 h 60"/>
                <a:gd name="T6" fmla="*/ 286 w 55"/>
                <a:gd name="T7" fmla="*/ 264 h 60"/>
                <a:gd name="T8" fmla="*/ 233 w 55"/>
                <a:gd name="T9" fmla="*/ 277 h 60"/>
                <a:gd name="T10" fmla="*/ 0 w 55"/>
                <a:gd name="T11" fmla="*/ 277 h 60"/>
                <a:gd name="T12" fmla="*/ 13 w 55"/>
                <a:gd name="T13" fmla="*/ 277 h 60"/>
                <a:gd name="T14" fmla="*/ 53 w 55"/>
                <a:gd name="T15" fmla="*/ 264 h 60"/>
                <a:gd name="T16" fmla="*/ 53 w 55"/>
                <a:gd name="T17" fmla="*/ 230 h 60"/>
                <a:gd name="T18" fmla="*/ 53 w 55"/>
                <a:gd name="T19" fmla="*/ 22 h 60"/>
                <a:gd name="T20" fmla="*/ 42 w 55"/>
                <a:gd name="T21" fmla="*/ 0 h 60"/>
                <a:gd name="T22" fmla="*/ 0 w 55"/>
                <a:gd name="T23" fmla="*/ 0 h 60"/>
                <a:gd name="T24" fmla="*/ 161 w 55"/>
                <a:gd name="T25" fmla="*/ 0 h 60"/>
                <a:gd name="T26" fmla="*/ 233 w 55"/>
                <a:gd name="T27" fmla="*/ 0 h 60"/>
                <a:gd name="T28" fmla="*/ 286 w 55"/>
                <a:gd name="T29" fmla="*/ 32 h 60"/>
                <a:gd name="T30" fmla="*/ 317 w 55"/>
                <a:gd name="T31" fmla="*/ 73 h 60"/>
                <a:gd name="T32" fmla="*/ 299 w 55"/>
                <a:gd name="T33" fmla="*/ 116 h 60"/>
                <a:gd name="T34" fmla="*/ 244 w 55"/>
                <a:gd name="T35" fmla="*/ 139 h 60"/>
                <a:gd name="T36" fmla="*/ 127 w 55"/>
                <a:gd name="T37" fmla="*/ 129 h 60"/>
                <a:gd name="T38" fmla="*/ 149 w 55"/>
                <a:gd name="T39" fmla="*/ 129 h 60"/>
                <a:gd name="T40" fmla="*/ 191 w 55"/>
                <a:gd name="T41" fmla="*/ 129 h 60"/>
                <a:gd name="T42" fmla="*/ 233 w 55"/>
                <a:gd name="T43" fmla="*/ 116 h 60"/>
                <a:gd name="T44" fmla="*/ 244 w 55"/>
                <a:gd name="T45" fmla="*/ 88 h 60"/>
                <a:gd name="T46" fmla="*/ 244 w 55"/>
                <a:gd name="T47" fmla="*/ 56 h 60"/>
                <a:gd name="T48" fmla="*/ 191 w 55"/>
                <a:gd name="T49" fmla="*/ 13 h 60"/>
                <a:gd name="T50" fmla="*/ 127 w 55"/>
                <a:gd name="T51" fmla="*/ 13 h 60"/>
                <a:gd name="T52" fmla="*/ 108 w 55"/>
                <a:gd name="T53" fmla="*/ 129 h 60"/>
                <a:gd name="T54" fmla="*/ 138 w 55"/>
                <a:gd name="T55" fmla="*/ 264 h 60"/>
                <a:gd name="T56" fmla="*/ 203 w 55"/>
                <a:gd name="T57" fmla="*/ 264 h 60"/>
                <a:gd name="T58" fmla="*/ 256 w 55"/>
                <a:gd name="T59" fmla="*/ 230 h 60"/>
                <a:gd name="T60" fmla="*/ 256 w 55"/>
                <a:gd name="T61" fmla="*/ 189 h 60"/>
                <a:gd name="T62" fmla="*/ 244 w 55"/>
                <a:gd name="T63" fmla="*/ 161 h 60"/>
                <a:gd name="T64" fmla="*/ 191 w 55"/>
                <a:gd name="T65" fmla="*/ 148 h 60"/>
                <a:gd name="T66" fmla="*/ 138 w 55"/>
                <a:gd name="T67" fmla="*/ 148 h 60"/>
                <a:gd name="T68" fmla="*/ 108 w 55"/>
                <a:gd name="T69" fmla="*/ 148 h 60"/>
                <a:gd name="T70" fmla="*/ 108 w 55"/>
                <a:gd name="T71" fmla="*/ 264 h 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"/>
                <a:gd name="T109" fmla="*/ 0 h 60"/>
                <a:gd name="T110" fmla="*/ 55 w 55"/>
                <a:gd name="T111" fmla="*/ 60 h 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" h="60">
                  <a:moveTo>
                    <a:pt x="41" y="30"/>
                  </a:moveTo>
                  <a:lnTo>
                    <a:pt x="48" y="32"/>
                  </a:lnTo>
                  <a:lnTo>
                    <a:pt x="50" y="35"/>
                  </a:lnTo>
                  <a:lnTo>
                    <a:pt x="55" y="39"/>
                  </a:lnTo>
                  <a:lnTo>
                    <a:pt x="55" y="44"/>
                  </a:lnTo>
                  <a:lnTo>
                    <a:pt x="55" y="48"/>
                  </a:lnTo>
                  <a:lnTo>
                    <a:pt x="53" y="53"/>
                  </a:lnTo>
                  <a:lnTo>
                    <a:pt x="48" y="57"/>
                  </a:lnTo>
                  <a:lnTo>
                    <a:pt x="43" y="60"/>
                  </a:lnTo>
                  <a:lnTo>
                    <a:pt x="39" y="60"/>
                  </a:lnTo>
                  <a:lnTo>
                    <a:pt x="30" y="60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7" y="60"/>
                  </a:lnTo>
                  <a:lnTo>
                    <a:pt x="9" y="57"/>
                  </a:lnTo>
                  <a:lnTo>
                    <a:pt x="9" y="55"/>
                  </a:lnTo>
                  <a:lnTo>
                    <a:pt x="9" y="50"/>
                  </a:lnTo>
                  <a:lnTo>
                    <a:pt x="9" y="9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3" y="3"/>
                  </a:lnTo>
                  <a:lnTo>
                    <a:pt x="48" y="7"/>
                  </a:lnTo>
                  <a:lnTo>
                    <a:pt x="50" y="12"/>
                  </a:lnTo>
                  <a:lnTo>
                    <a:pt x="53" y="16"/>
                  </a:lnTo>
                  <a:lnTo>
                    <a:pt x="53" y="21"/>
                  </a:lnTo>
                  <a:lnTo>
                    <a:pt x="50" y="25"/>
                  </a:lnTo>
                  <a:lnTo>
                    <a:pt x="46" y="28"/>
                  </a:lnTo>
                  <a:lnTo>
                    <a:pt x="41" y="30"/>
                  </a:lnTo>
                  <a:close/>
                  <a:moveTo>
                    <a:pt x="18" y="28"/>
                  </a:moveTo>
                  <a:lnTo>
                    <a:pt x="21" y="28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27" y="28"/>
                  </a:lnTo>
                  <a:lnTo>
                    <a:pt x="32" y="28"/>
                  </a:lnTo>
                  <a:lnTo>
                    <a:pt x="37" y="28"/>
                  </a:lnTo>
                  <a:lnTo>
                    <a:pt x="39" y="25"/>
                  </a:lnTo>
                  <a:lnTo>
                    <a:pt x="41" y="23"/>
                  </a:lnTo>
                  <a:lnTo>
                    <a:pt x="41" y="19"/>
                  </a:lnTo>
                  <a:lnTo>
                    <a:pt x="41" y="16"/>
                  </a:lnTo>
                  <a:lnTo>
                    <a:pt x="41" y="12"/>
                  </a:lnTo>
                  <a:lnTo>
                    <a:pt x="37" y="7"/>
                  </a:lnTo>
                  <a:lnTo>
                    <a:pt x="32" y="3"/>
                  </a:lnTo>
                  <a:lnTo>
                    <a:pt x="25" y="3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8" y="28"/>
                  </a:lnTo>
                  <a:close/>
                  <a:moveTo>
                    <a:pt x="18" y="57"/>
                  </a:moveTo>
                  <a:lnTo>
                    <a:pt x="23" y="57"/>
                  </a:lnTo>
                  <a:lnTo>
                    <a:pt x="27" y="57"/>
                  </a:lnTo>
                  <a:lnTo>
                    <a:pt x="34" y="57"/>
                  </a:lnTo>
                  <a:lnTo>
                    <a:pt x="41" y="55"/>
                  </a:lnTo>
                  <a:lnTo>
                    <a:pt x="43" y="50"/>
                  </a:lnTo>
                  <a:lnTo>
                    <a:pt x="46" y="46"/>
                  </a:lnTo>
                  <a:lnTo>
                    <a:pt x="43" y="41"/>
                  </a:lnTo>
                  <a:lnTo>
                    <a:pt x="43" y="39"/>
                  </a:lnTo>
                  <a:lnTo>
                    <a:pt x="41" y="35"/>
                  </a:lnTo>
                  <a:lnTo>
                    <a:pt x="37" y="32"/>
                  </a:lnTo>
                  <a:lnTo>
                    <a:pt x="32" y="32"/>
                  </a:lnTo>
                  <a:lnTo>
                    <a:pt x="25" y="32"/>
                  </a:lnTo>
                  <a:lnTo>
                    <a:pt x="23" y="32"/>
                  </a:lnTo>
                  <a:lnTo>
                    <a:pt x="21" y="32"/>
                  </a:lnTo>
                  <a:lnTo>
                    <a:pt x="18" y="32"/>
                  </a:lnTo>
                  <a:lnTo>
                    <a:pt x="18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8" name="Freeform 191"/>
            <p:cNvSpPr>
              <a:spLocks noEditPoints="1"/>
            </p:cNvSpPr>
            <p:nvPr/>
          </p:nvSpPr>
          <p:spPr bwMode="auto">
            <a:xfrm>
              <a:off x="1978" y="3761"/>
              <a:ext cx="61" cy="63"/>
            </a:xfrm>
            <a:custGeom>
              <a:avLst/>
              <a:gdLst>
                <a:gd name="T0" fmla="*/ 108 w 39"/>
                <a:gd name="T1" fmla="*/ 0 h 43"/>
                <a:gd name="T2" fmla="*/ 149 w 39"/>
                <a:gd name="T3" fmla="*/ 0 h 43"/>
                <a:gd name="T4" fmla="*/ 181 w 39"/>
                <a:gd name="T5" fmla="*/ 9 h 43"/>
                <a:gd name="T6" fmla="*/ 203 w 39"/>
                <a:gd name="T7" fmla="*/ 28 h 43"/>
                <a:gd name="T8" fmla="*/ 216 w 39"/>
                <a:gd name="T9" fmla="*/ 60 h 43"/>
                <a:gd name="T10" fmla="*/ 233 w 39"/>
                <a:gd name="T11" fmla="*/ 91 h 43"/>
                <a:gd name="T12" fmla="*/ 233 w 39"/>
                <a:gd name="T13" fmla="*/ 126 h 43"/>
                <a:gd name="T14" fmla="*/ 216 w 39"/>
                <a:gd name="T15" fmla="*/ 142 h 43"/>
                <a:gd name="T16" fmla="*/ 191 w 39"/>
                <a:gd name="T17" fmla="*/ 167 h 43"/>
                <a:gd name="T18" fmla="*/ 181 w 39"/>
                <a:gd name="T19" fmla="*/ 189 h 43"/>
                <a:gd name="T20" fmla="*/ 149 w 39"/>
                <a:gd name="T21" fmla="*/ 198 h 43"/>
                <a:gd name="T22" fmla="*/ 108 w 39"/>
                <a:gd name="T23" fmla="*/ 198 h 43"/>
                <a:gd name="T24" fmla="*/ 83 w 39"/>
                <a:gd name="T25" fmla="*/ 198 h 43"/>
                <a:gd name="T26" fmla="*/ 53 w 39"/>
                <a:gd name="T27" fmla="*/ 176 h 43"/>
                <a:gd name="T28" fmla="*/ 22 w 39"/>
                <a:gd name="T29" fmla="*/ 167 h 43"/>
                <a:gd name="T30" fmla="*/ 0 w 39"/>
                <a:gd name="T31" fmla="*/ 133 h 43"/>
                <a:gd name="T32" fmla="*/ 0 w 39"/>
                <a:gd name="T33" fmla="*/ 101 h 43"/>
                <a:gd name="T34" fmla="*/ 0 w 39"/>
                <a:gd name="T35" fmla="*/ 73 h 43"/>
                <a:gd name="T36" fmla="*/ 13 w 39"/>
                <a:gd name="T37" fmla="*/ 50 h 43"/>
                <a:gd name="T38" fmla="*/ 22 w 39"/>
                <a:gd name="T39" fmla="*/ 28 h 43"/>
                <a:gd name="T40" fmla="*/ 53 w 39"/>
                <a:gd name="T41" fmla="*/ 9 h 43"/>
                <a:gd name="T42" fmla="*/ 83 w 39"/>
                <a:gd name="T43" fmla="*/ 0 h 43"/>
                <a:gd name="T44" fmla="*/ 108 w 39"/>
                <a:gd name="T45" fmla="*/ 0 h 43"/>
                <a:gd name="T46" fmla="*/ 108 w 39"/>
                <a:gd name="T47" fmla="*/ 9 h 43"/>
                <a:gd name="T48" fmla="*/ 95 w 39"/>
                <a:gd name="T49" fmla="*/ 19 h 43"/>
                <a:gd name="T50" fmla="*/ 83 w 39"/>
                <a:gd name="T51" fmla="*/ 19 h 43"/>
                <a:gd name="T52" fmla="*/ 66 w 39"/>
                <a:gd name="T53" fmla="*/ 28 h 43"/>
                <a:gd name="T54" fmla="*/ 53 w 39"/>
                <a:gd name="T55" fmla="*/ 41 h 43"/>
                <a:gd name="T56" fmla="*/ 42 w 39"/>
                <a:gd name="T57" fmla="*/ 60 h 43"/>
                <a:gd name="T58" fmla="*/ 42 w 39"/>
                <a:gd name="T59" fmla="*/ 82 h 43"/>
                <a:gd name="T60" fmla="*/ 53 w 39"/>
                <a:gd name="T61" fmla="*/ 126 h 43"/>
                <a:gd name="T62" fmla="*/ 66 w 39"/>
                <a:gd name="T63" fmla="*/ 157 h 43"/>
                <a:gd name="T64" fmla="*/ 95 w 39"/>
                <a:gd name="T65" fmla="*/ 176 h 43"/>
                <a:gd name="T66" fmla="*/ 117 w 39"/>
                <a:gd name="T67" fmla="*/ 189 h 43"/>
                <a:gd name="T68" fmla="*/ 149 w 39"/>
                <a:gd name="T69" fmla="*/ 176 h 43"/>
                <a:gd name="T70" fmla="*/ 161 w 39"/>
                <a:gd name="T71" fmla="*/ 167 h 43"/>
                <a:gd name="T72" fmla="*/ 181 w 39"/>
                <a:gd name="T73" fmla="*/ 142 h 43"/>
                <a:gd name="T74" fmla="*/ 191 w 39"/>
                <a:gd name="T75" fmla="*/ 116 h 43"/>
                <a:gd name="T76" fmla="*/ 181 w 39"/>
                <a:gd name="T77" fmla="*/ 82 h 43"/>
                <a:gd name="T78" fmla="*/ 181 w 39"/>
                <a:gd name="T79" fmla="*/ 50 h 43"/>
                <a:gd name="T80" fmla="*/ 149 w 39"/>
                <a:gd name="T81" fmla="*/ 28 h 43"/>
                <a:gd name="T82" fmla="*/ 138 w 39"/>
                <a:gd name="T83" fmla="*/ 19 h 43"/>
                <a:gd name="T84" fmla="*/ 108 w 39"/>
                <a:gd name="T85" fmla="*/ 9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18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6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6" y="31"/>
                  </a:lnTo>
                  <a:lnTo>
                    <a:pt x="32" y="36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9" y="38"/>
                  </a:lnTo>
                  <a:lnTo>
                    <a:pt x="4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4" y="6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8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9"/>
                  </a:lnTo>
                  <a:lnTo>
                    <a:pt x="7" y="13"/>
                  </a:lnTo>
                  <a:lnTo>
                    <a:pt x="7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8"/>
                  </a:lnTo>
                  <a:lnTo>
                    <a:pt x="20" y="41"/>
                  </a:lnTo>
                  <a:lnTo>
                    <a:pt x="25" y="38"/>
                  </a:lnTo>
                  <a:lnTo>
                    <a:pt x="27" y="36"/>
                  </a:lnTo>
                  <a:lnTo>
                    <a:pt x="30" y="31"/>
                  </a:lnTo>
                  <a:lnTo>
                    <a:pt x="32" y="25"/>
                  </a:lnTo>
                  <a:lnTo>
                    <a:pt x="30" y="18"/>
                  </a:lnTo>
                  <a:lnTo>
                    <a:pt x="30" y="11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399" name="Freeform 192"/>
            <p:cNvSpPr>
              <a:spLocks noEditPoints="1"/>
            </p:cNvSpPr>
            <p:nvPr/>
          </p:nvSpPr>
          <p:spPr bwMode="auto">
            <a:xfrm>
              <a:off x="2049" y="3761"/>
              <a:ext cx="61" cy="63"/>
            </a:xfrm>
            <a:custGeom>
              <a:avLst/>
              <a:gdLst>
                <a:gd name="T0" fmla="*/ 116 w 39"/>
                <a:gd name="T1" fmla="*/ 0 h 43"/>
                <a:gd name="T2" fmla="*/ 156 w 39"/>
                <a:gd name="T3" fmla="*/ 0 h 43"/>
                <a:gd name="T4" fmla="*/ 181 w 39"/>
                <a:gd name="T5" fmla="*/ 9 h 43"/>
                <a:gd name="T6" fmla="*/ 211 w 39"/>
                <a:gd name="T7" fmla="*/ 28 h 43"/>
                <a:gd name="T8" fmla="*/ 222 w 39"/>
                <a:gd name="T9" fmla="*/ 60 h 43"/>
                <a:gd name="T10" fmla="*/ 233 w 39"/>
                <a:gd name="T11" fmla="*/ 91 h 43"/>
                <a:gd name="T12" fmla="*/ 233 w 39"/>
                <a:gd name="T13" fmla="*/ 126 h 43"/>
                <a:gd name="T14" fmla="*/ 222 w 39"/>
                <a:gd name="T15" fmla="*/ 142 h 43"/>
                <a:gd name="T16" fmla="*/ 191 w 39"/>
                <a:gd name="T17" fmla="*/ 167 h 43"/>
                <a:gd name="T18" fmla="*/ 181 w 39"/>
                <a:gd name="T19" fmla="*/ 189 h 43"/>
                <a:gd name="T20" fmla="*/ 156 w 39"/>
                <a:gd name="T21" fmla="*/ 198 h 43"/>
                <a:gd name="T22" fmla="*/ 116 w 39"/>
                <a:gd name="T23" fmla="*/ 198 h 43"/>
                <a:gd name="T24" fmla="*/ 83 w 39"/>
                <a:gd name="T25" fmla="*/ 198 h 43"/>
                <a:gd name="T26" fmla="*/ 61 w 39"/>
                <a:gd name="T27" fmla="*/ 176 h 43"/>
                <a:gd name="T28" fmla="*/ 31 w 39"/>
                <a:gd name="T29" fmla="*/ 167 h 43"/>
                <a:gd name="T30" fmla="*/ 0 w 39"/>
                <a:gd name="T31" fmla="*/ 133 h 43"/>
                <a:gd name="T32" fmla="*/ 0 w 39"/>
                <a:gd name="T33" fmla="*/ 101 h 43"/>
                <a:gd name="T34" fmla="*/ 0 w 39"/>
                <a:gd name="T35" fmla="*/ 73 h 43"/>
                <a:gd name="T36" fmla="*/ 20 w 39"/>
                <a:gd name="T37" fmla="*/ 50 h 43"/>
                <a:gd name="T38" fmla="*/ 31 w 39"/>
                <a:gd name="T39" fmla="*/ 28 h 43"/>
                <a:gd name="T40" fmla="*/ 61 w 39"/>
                <a:gd name="T41" fmla="*/ 9 h 43"/>
                <a:gd name="T42" fmla="*/ 83 w 39"/>
                <a:gd name="T43" fmla="*/ 0 h 43"/>
                <a:gd name="T44" fmla="*/ 116 w 39"/>
                <a:gd name="T45" fmla="*/ 0 h 43"/>
                <a:gd name="T46" fmla="*/ 116 w 39"/>
                <a:gd name="T47" fmla="*/ 9 h 43"/>
                <a:gd name="T48" fmla="*/ 95 w 39"/>
                <a:gd name="T49" fmla="*/ 19 h 43"/>
                <a:gd name="T50" fmla="*/ 83 w 39"/>
                <a:gd name="T51" fmla="*/ 19 h 43"/>
                <a:gd name="T52" fmla="*/ 74 w 39"/>
                <a:gd name="T53" fmla="*/ 28 h 43"/>
                <a:gd name="T54" fmla="*/ 61 w 39"/>
                <a:gd name="T55" fmla="*/ 41 h 43"/>
                <a:gd name="T56" fmla="*/ 42 w 39"/>
                <a:gd name="T57" fmla="*/ 60 h 43"/>
                <a:gd name="T58" fmla="*/ 42 w 39"/>
                <a:gd name="T59" fmla="*/ 82 h 43"/>
                <a:gd name="T60" fmla="*/ 61 w 39"/>
                <a:gd name="T61" fmla="*/ 126 h 43"/>
                <a:gd name="T62" fmla="*/ 74 w 39"/>
                <a:gd name="T63" fmla="*/ 157 h 43"/>
                <a:gd name="T64" fmla="*/ 95 w 39"/>
                <a:gd name="T65" fmla="*/ 176 h 43"/>
                <a:gd name="T66" fmla="*/ 127 w 39"/>
                <a:gd name="T67" fmla="*/ 189 h 43"/>
                <a:gd name="T68" fmla="*/ 156 w 39"/>
                <a:gd name="T69" fmla="*/ 176 h 43"/>
                <a:gd name="T70" fmla="*/ 169 w 39"/>
                <a:gd name="T71" fmla="*/ 167 h 43"/>
                <a:gd name="T72" fmla="*/ 181 w 39"/>
                <a:gd name="T73" fmla="*/ 142 h 43"/>
                <a:gd name="T74" fmla="*/ 191 w 39"/>
                <a:gd name="T75" fmla="*/ 116 h 43"/>
                <a:gd name="T76" fmla="*/ 181 w 39"/>
                <a:gd name="T77" fmla="*/ 82 h 43"/>
                <a:gd name="T78" fmla="*/ 181 w 39"/>
                <a:gd name="T79" fmla="*/ 50 h 43"/>
                <a:gd name="T80" fmla="*/ 156 w 39"/>
                <a:gd name="T81" fmla="*/ 28 h 43"/>
                <a:gd name="T82" fmla="*/ 138 w 39"/>
                <a:gd name="T83" fmla="*/ 19 h 43"/>
                <a:gd name="T84" fmla="*/ 116 w 39"/>
                <a:gd name="T85" fmla="*/ 9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19" y="0"/>
                  </a:moveTo>
                  <a:lnTo>
                    <a:pt x="26" y="0"/>
                  </a:lnTo>
                  <a:lnTo>
                    <a:pt x="30" y="2"/>
                  </a:lnTo>
                  <a:lnTo>
                    <a:pt x="35" y="6"/>
                  </a:lnTo>
                  <a:lnTo>
                    <a:pt x="37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7" y="31"/>
                  </a:lnTo>
                  <a:lnTo>
                    <a:pt x="32" y="36"/>
                  </a:lnTo>
                  <a:lnTo>
                    <a:pt x="30" y="41"/>
                  </a:lnTo>
                  <a:lnTo>
                    <a:pt x="26" y="43"/>
                  </a:lnTo>
                  <a:lnTo>
                    <a:pt x="19" y="43"/>
                  </a:lnTo>
                  <a:lnTo>
                    <a:pt x="14" y="43"/>
                  </a:lnTo>
                  <a:lnTo>
                    <a:pt x="10" y="38"/>
                  </a:lnTo>
                  <a:lnTo>
                    <a:pt x="5" y="36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9" y="0"/>
                  </a:lnTo>
                  <a:close/>
                  <a:moveTo>
                    <a:pt x="19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9"/>
                  </a:lnTo>
                  <a:lnTo>
                    <a:pt x="7" y="13"/>
                  </a:lnTo>
                  <a:lnTo>
                    <a:pt x="7" y="18"/>
                  </a:lnTo>
                  <a:lnTo>
                    <a:pt x="10" y="27"/>
                  </a:lnTo>
                  <a:lnTo>
                    <a:pt x="12" y="34"/>
                  </a:lnTo>
                  <a:lnTo>
                    <a:pt x="16" y="38"/>
                  </a:lnTo>
                  <a:lnTo>
                    <a:pt x="21" y="41"/>
                  </a:lnTo>
                  <a:lnTo>
                    <a:pt x="26" y="38"/>
                  </a:lnTo>
                  <a:lnTo>
                    <a:pt x="28" y="36"/>
                  </a:lnTo>
                  <a:lnTo>
                    <a:pt x="30" y="31"/>
                  </a:lnTo>
                  <a:lnTo>
                    <a:pt x="32" y="25"/>
                  </a:lnTo>
                  <a:lnTo>
                    <a:pt x="30" y="18"/>
                  </a:lnTo>
                  <a:lnTo>
                    <a:pt x="30" y="11"/>
                  </a:lnTo>
                  <a:lnTo>
                    <a:pt x="26" y="6"/>
                  </a:lnTo>
                  <a:lnTo>
                    <a:pt x="23" y="4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0" name="Freeform 193"/>
            <p:cNvSpPr>
              <a:spLocks/>
            </p:cNvSpPr>
            <p:nvPr/>
          </p:nvSpPr>
          <p:spPr bwMode="auto">
            <a:xfrm>
              <a:off x="2118" y="3730"/>
              <a:ext cx="70" cy="90"/>
            </a:xfrm>
            <a:custGeom>
              <a:avLst/>
              <a:gdLst>
                <a:gd name="T0" fmla="*/ 75 w 45"/>
                <a:gd name="T1" fmla="*/ 174 h 62"/>
                <a:gd name="T2" fmla="*/ 157 w 45"/>
                <a:gd name="T3" fmla="*/ 120 h 62"/>
                <a:gd name="T4" fmla="*/ 170 w 45"/>
                <a:gd name="T5" fmla="*/ 109 h 62"/>
                <a:gd name="T6" fmla="*/ 157 w 45"/>
                <a:gd name="T7" fmla="*/ 109 h 62"/>
                <a:gd name="T8" fmla="*/ 157 w 45"/>
                <a:gd name="T9" fmla="*/ 102 h 62"/>
                <a:gd name="T10" fmla="*/ 148 w 45"/>
                <a:gd name="T11" fmla="*/ 102 h 62"/>
                <a:gd name="T12" fmla="*/ 252 w 45"/>
                <a:gd name="T13" fmla="*/ 102 h 62"/>
                <a:gd name="T14" fmla="*/ 210 w 45"/>
                <a:gd name="T15" fmla="*/ 102 h 62"/>
                <a:gd name="T16" fmla="*/ 188 w 45"/>
                <a:gd name="T17" fmla="*/ 120 h 62"/>
                <a:gd name="T18" fmla="*/ 188 w 45"/>
                <a:gd name="T19" fmla="*/ 224 h 62"/>
                <a:gd name="T20" fmla="*/ 222 w 45"/>
                <a:gd name="T21" fmla="*/ 253 h 62"/>
                <a:gd name="T22" fmla="*/ 243 w 45"/>
                <a:gd name="T23" fmla="*/ 263 h 62"/>
                <a:gd name="T24" fmla="*/ 264 w 45"/>
                <a:gd name="T25" fmla="*/ 276 h 62"/>
                <a:gd name="T26" fmla="*/ 148 w 45"/>
                <a:gd name="T27" fmla="*/ 276 h 62"/>
                <a:gd name="T28" fmla="*/ 157 w 45"/>
                <a:gd name="T29" fmla="*/ 276 h 62"/>
                <a:gd name="T30" fmla="*/ 157 w 45"/>
                <a:gd name="T31" fmla="*/ 263 h 62"/>
                <a:gd name="T32" fmla="*/ 157 w 45"/>
                <a:gd name="T33" fmla="*/ 253 h 62"/>
                <a:gd name="T34" fmla="*/ 75 w 45"/>
                <a:gd name="T35" fmla="*/ 174 h 62"/>
                <a:gd name="T36" fmla="*/ 75 w 45"/>
                <a:gd name="T37" fmla="*/ 253 h 62"/>
                <a:gd name="T38" fmla="*/ 75 w 45"/>
                <a:gd name="T39" fmla="*/ 263 h 62"/>
                <a:gd name="T40" fmla="*/ 95 w 45"/>
                <a:gd name="T41" fmla="*/ 276 h 62"/>
                <a:gd name="T42" fmla="*/ 106 w 45"/>
                <a:gd name="T43" fmla="*/ 276 h 62"/>
                <a:gd name="T44" fmla="*/ 0 w 45"/>
                <a:gd name="T45" fmla="*/ 276 h 62"/>
                <a:gd name="T46" fmla="*/ 22 w 45"/>
                <a:gd name="T47" fmla="*/ 276 h 62"/>
                <a:gd name="T48" fmla="*/ 22 w 45"/>
                <a:gd name="T49" fmla="*/ 263 h 62"/>
                <a:gd name="T50" fmla="*/ 40 w 45"/>
                <a:gd name="T51" fmla="*/ 229 h 62"/>
                <a:gd name="T52" fmla="*/ 40 w 45"/>
                <a:gd name="T53" fmla="*/ 41 h 62"/>
                <a:gd name="T54" fmla="*/ 22 w 45"/>
                <a:gd name="T55" fmla="*/ 22 h 62"/>
                <a:gd name="T56" fmla="*/ 22 w 45"/>
                <a:gd name="T57" fmla="*/ 22 h 62"/>
                <a:gd name="T58" fmla="*/ 12 w 45"/>
                <a:gd name="T59" fmla="*/ 22 h 62"/>
                <a:gd name="T60" fmla="*/ 0 w 45"/>
                <a:gd name="T61" fmla="*/ 22 h 62"/>
                <a:gd name="T62" fmla="*/ 75 w 45"/>
                <a:gd name="T63" fmla="*/ 0 h 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5"/>
                <a:gd name="T97" fmla="*/ 0 h 62"/>
                <a:gd name="T98" fmla="*/ 45 w 45"/>
                <a:gd name="T99" fmla="*/ 62 h 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5" h="62">
                  <a:moveTo>
                    <a:pt x="13" y="0"/>
                  </a:moveTo>
                  <a:lnTo>
                    <a:pt x="13" y="39"/>
                  </a:lnTo>
                  <a:lnTo>
                    <a:pt x="25" y="30"/>
                  </a:lnTo>
                  <a:lnTo>
                    <a:pt x="27" y="27"/>
                  </a:lnTo>
                  <a:lnTo>
                    <a:pt x="27" y="25"/>
                  </a:lnTo>
                  <a:lnTo>
                    <a:pt x="29" y="25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5" y="23"/>
                  </a:lnTo>
                  <a:lnTo>
                    <a:pt x="43" y="23"/>
                  </a:lnTo>
                  <a:lnTo>
                    <a:pt x="38" y="23"/>
                  </a:lnTo>
                  <a:lnTo>
                    <a:pt x="36" y="23"/>
                  </a:lnTo>
                  <a:lnTo>
                    <a:pt x="34" y="25"/>
                  </a:lnTo>
                  <a:lnTo>
                    <a:pt x="32" y="27"/>
                  </a:lnTo>
                  <a:lnTo>
                    <a:pt x="20" y="37"/>
                  </a:lnTo>
                  <a:lnTo>
                    <a:pt x="32" y="50"/>
                  </a:lnTo>
                  <a:lnTo>
                    <a:pt x="36" y="55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41" y="59"/>
                  </a:lnTo>
                  <a:lnTo>
                    <a:pt x="43" y="62"/>
                  </a:lnTo>
                  <a:lnTo>
                    <a:pt x="45" y="62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7" y="59"/>
                  </a:lnTo>
                  <a:lnTo>
                    <a:pt x="27" y="57"/>
                  </a:lnTo>
                  <a:lnTo>
                    <a:pt x="27" y="55"/>
                  </a:lnTo>
                  <a:lnTo>
                    <a:pt x="13" y="39"/>
                  </a:lnTo>
                  <a:lnTo>
                    <a:pt x="13" y="52"/>
                  </a:lnTo>
                  <a:lnTo>
                    <a:pt x="13" y="57"/>
                  </a:lnTo>
                  <a:lnTo>
                    <a:pt x="13" y="59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7" y="52"/>
                  </a:lnTo>
                  <a:lnTo>
                    <a:pt x="7" y="16"/>
                  </a:lnTo>
                  <a:lnTo>
                    <a:pt x="7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1" name="Freeform 194"/>
            <p:cNvSpPr>
              <a:spLocks/>
            </p:cNvSpPr>
            <p:nvPr/>
          </p:nvSpPr>
          <p:spPr bwMode="auto">
            <a:xfrm>
              <a:off x="2274" y="3743"/>
              <a:ext cx="43" cy="81"/>
            </a:xfrm>
            <a:custGeom>
              <a:avLst/>
              <a:gdLst>
                <a:gd name="T0" fmla="*/ 102 w 27"/>
                <a:gd name="T1" fmla="*/ 0 h 55"/>
                <a:gd name="T2" fmla="*/ 102 w 27"/>
                <a:gd name="T3" fmla="*/ 68 h 55"/>
                <a:gd name="T4" fmla="*/ 162 w 27"/>
                <a:gd name="T5" fmla="*/ 68 h 55"/>
                <a:gd name="T6" fmla="*/ 162 w 27"/>
                <a:gd name="T7" fmla="*/ 77 h 55"/>
                <a:gd name="T8" fmla="*/ 102 w 27"/>
                <a:gd name="T9" fmla="*/ 77 h 55"/>
                <a:gd name="T10" fmla="*/ 102 w 27"/>
                <a:gd name="T11" fmla="*/ 191 h 55"/>
                <a:gd name="T12" fmla="*/ 102 w 27"/>
                <a:gd name="T13" fmla="*/ 216 h 55"/>
                <a:gd name="T14" fmla="*/ 102 w 27"/>
                <a:gd name="T15" fmla="*/ 228 h 55"/>
                <a:gd name="T16" fmla="*/ 116 w 27"/>
                <a:gd name="T17" fmla="*/ 228 h 55"/>
                <a:gd name="T18" fmla="*/ 116 w 27"/>
                <a:gd name="T19" fmla="*/ 228 h 55"/>
                <a:gd name="T20" fmla="*/ 129 w 27"/>
                <a:gd name="T21" fmla="*/ 228 h 55"/>
                <a:gd name="T22" fmla="*/ 150 w 27"/>
                <a:gd name="T23" fmla="*/ 228 h 55"/>
                <a:gd name="T24" fmla="*/ 150 w 27"/>
                <a:gd name="T25" fmla="*/ 228 h 55"/>
                <a:gd name="T26" fmla="*/ 162 w 27"/>
                <a:gd name="T27" fmla="*/ 216 h 55"/>
                <a:gd name="T28" fmla="*/ 172 w 27"/>
                <a:gd name="T29" fmla="*/ 216 h 55"/>
                <a:gd name="T30" fmla="*/ 162 w 27"/>
                <a:gd name="T31" fmla="*/ 237 h 55"/>
                <a:gd name="T32" fmla="*/ 150 w 27"/>
                <a:gd name="T33" fmla="*/ 249 h 55"/>
                <a:gd name="T34" fmla="*/ 116 w 27"/>
                <a:gd name="T35" fmla="*/ 258 h 55"/>
                <a:gd name="T36" fmla="*/ 102 w 27"/>
                <a:gd name="T37" fmla="*/ 258 h 55"/>
                <a:gd name="T38" fmla="*/ 89 w 27"/>
                <a:gd name="T39" fmla="*/ 258 h 55"/>
                <a:gd name="T40" fmla="*/ 73 w 27"/>
                <a:gd name="T41" fmla="*/ 249 h 55"/>
                <a:gd name="T42" fmla="*/ 56 w 27"/>
                <a:gd name="T43" fmla="*/ 249 h 55"/>
                <a:gd name="T44" fmla="*/ 56 w 27"/>
                <a:gd name="T45" fmla="*/ 237 h 55"/>
                <a:gd name="T46" fmla="*/ 46 w 27"/>
                <a:gd name="T47" fmla="*/ 228 h 55"/>
                <a:gd name="T48" fmla="*/ 46 w 27"/>
                <a:gd name="T49" fmla="*/ 202 h 55"/>
                <a:gd name="T50" fmla="*/ 46 w 27"/>
                <a:gd name="T51" fmla="*/ 77 h 55"/>
                <a:gd name="T52" fmla="*/ 0 w 27"/>
                <a:gd name="T53" fmla="*/ 77 h 55"/>
                <a:gd name="T54" fmla="*/ 0 w 27"/>
                <a:gd name="T55" fmla="*/ 68 h 55"/>
                <a:gd name="T56" fmla="*/ 13 w 27"/>
                <a:gd name="T57" fmla="*/ 68 h 55"/>
                <a:gd name="T58" fmla="*/ 46 w 27"/>
                <a:gd name="T59" fmla="*/ 59 h 55"/>
                <a:gd name="T60" fmla="*/ 56 w 27"/>
                <a:gd name="T61" fmla="*/ 41 h 55"/>
                <a:gd name="T62" fmla="*/ 73 w 27"/>
                <a:gd name="T63" fmla="*/ 22 h 55"/>
                <a:gd name="T64" fmla="*/ 73 w 27"/>
                <a:gd name="T65" fmla="*/ 9 h 55"/>
                <a:gd name="T66" fmla="*/ 89 w 27"/>
                <a:gd name="T67" fmla="*/ 0 h 55"/>
                <a:gd name="T68" fmla="*/ 102 w 27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55"/>
                <a:gd name="T107" fmla="*/ 27 w 27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55">
                  <a:moveTo>
                    <a:pt x="16" y="0"/>
                  </a:moveTo>
                  <a:lnTo>
                    <a:pt x="16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3" y="48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5" y="50"/>
                  </a:lnTo>
                  <a:lnTo>
                    <a:pt x="23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7" y="48"/>
                  </a:lnTo>
                  <a:lnTo>
                    <a:pt x="7" y="43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2" name="Freeform 195"/>
            <p:cNvSpPr>
              <a:spLocks/>
            </p:cNvSpPr>
            <p:nvPr/>
          </p:nvSpPr>
          <p:spPr bwMode="auto">
            <a:xfrm>
              <a:off x="2317" y="3730"/>
              <a:ext cx="69" cy="90"/>
            </a:xfrm>
            <a:custGeom>
              <a:avLst/>
              <a:gdLst>
                <a:gd name="T0" fmla="*/ 86 w 44"/>
                <a:gd name="T1" fmla="*/ 135 h 62"/>
                <a:gd name="T2" fmla="*/ 129 w 44"/>
                <a:gd name="T3" fmla="*/ 102 h 62"/>
                <a:gd name="T4" fmla="*/ 169 w 44"/>
                <a:gd name="T5" fmla="*/ 93 h 62"/>
                <a:gd name="T6" fmla="*/ 204 w 44"/>
                <a:gd name="T7" fmla="*/ 102 h 62"/>
                <a:gd name="T8" fmla="*/ 224 w 44"/>
                <a:gd name="T9" fmla="*/ 135 h 62"/>
                <a:gd name="T10" fmla="*/ 237 w 44"/>
                <a:gd name="T11" fmla="*/ 174 h 62"/>
                <a:gd name="T12" fmla="*/ 237 w 44"/>
                <a:gd name="T13" fmla="*/ 253 h 62"/>
                <a:gd name="T14" fmla="*/ 237 w 44"/>
                <a:gd name="T15" fmla="*/ 263 h 62"/>
                <a:gd name="T16" fmla="*/ 246 w 44"/>
                <a:gd name="T17" fmla="*/ 276 h 62"/>
                <a:gd name="T18" fmla="*/ 265 w 44"/>
                <a:gd name="T19" fmla="*/ 276 h 62"/>
                <a:gd name="T20" fmla="*/ 151 w 44"/>
                <a:gd name="T21" fmla="*/ 276 h 62"/>
                <a:gd name="T22" fmla="*/ 169 w 44"/>
                <a:gd name="T23" fmla="*/ 276 h 62"/>
                <a:gd name="T24" fmla="*/ 182 w 44"/>
                <a:gd name="T25" fmla="*/ 263 h 62"/>
                <a:gd name="T26" fmla="*/ 182 w 44"/>
                <a:gd name="T27" fmla="*/ 253 h 62"/>
                <a:gd name="T28" fmla="*/ 182 w 44"/>
                <a:gd name="T29" fmla="*/ 174 h 62"/>
                <a:gd name="T30" fmla="*/ 182 w 44"/>
                <a:gd name="T31" fmla="*/ 135 h 62"/>
                <a:gd name="T32" fmla="*/ 169 w 44"/>
                <a:gd name="T33" fmla="*/ 120 h 62"/>
                <a:gd name="T34" fmla="*/ 138 w 44"/>
                <a:gd name="T35" fmla="*/ 120 h 62"/>
                <a:gd name="T36" fmla="*/ 116 w 44"/>
                <a:gd name="T37" fmla="*/ 120 h 62"/>
                <a:gd name="T38" fmla="*/ 86 w 44"/>
                <a:gd name="T39" fmla="*/ 141 h 62"/>
                <a:gd name="T40" fmla="*/ 86 w 44"/>
                <a:gd name="T41" fmla="*/ 253 h 62"/>
                <a:gd name="T42" fmla="*/ 86 w 44"/>
                <a:gd name="T43" fmla="*/ 263 h 62"/>
                <a:gd name="T44" fmla="*/ 96 w 44"/>
                <a:gd name="T45" fmla="*/ 276 h 62"/>
                <a:gd name="T46" fmla="*/ 116 w 44"/>
                <a:gd name="T47" fmla="*/ 276 h 62"/>
                <a:gd name="T48" fmla="*/ 0 w 44"/>
                <a:gd name="T49" fmla="*/ 276 h 62"/>
                <a:gd name="T50" fmla="*/ 31 w 44"/>
                <a:gd name="T51" fmla="*/ 276 h 62"/>
                <a:gd name="T52" fmla="*/ 31 w 44"/>
                <a:gd name="T53" fmla="*/ 263 h 62"/>
                <a:gd name="T54" fmla="*/ 31 w 44"/>
                <a:gd name="T55" fmla="*/ 229 h 62"/>
                <a:gd name="T56" fmla="*/ 31 w 44"/>
                <a:gd name="T57" fmla="*/ 41 h 62"/>
                <a:gd name="T58" fmla="*/ 31 w 44"/>
                <a:gd name="T59" fmla="*/ 22 h 62"/>
                <a:gd name="T60" fmla="*/ 31 w 44"/>
                <a:gd name="T61" fmla="*/ 22 h 62"/>
                <a:gd name="T62" fmla="*/ 20 w 44"/>
                <a:gd name="T63" fmla="*/ 22 h 62"/>
                <a:gd name="T64" fmla="*/ 0 w 44"/>
                <a:gd name="T65" fmla="*/ 22 h 62"/>
                <a:gd name="T66" fmla="*/ 86 w 44"/>
                <a:gd name="T67" fmla="*/ 0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"/>
                <a:gd name="T103" fmla="*/ 0 h 62"/>
                <a:gd name="T104" fmla="*/ 44 w 44"/>
                <a:gd name="T105" fmla="*/ 62 h 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" h="62">
                  <a:moveTo>
                    <a:pt x="14" y="0"/>
                  </a:moveTo>
                  <a:lnTo>
                    <a:pt x="14" y="30"/>
                  </a:lnTo>
                  <a:lnTo>
                    <a:pt x="19" y="25"/>
                  </a:lnTo>
                  <a:lnTo>
                    <a:pt x="21" y="23"/>
                  </a:lnTo>
                  <a:lnTo>
                    <a:pt x="25" y="21"/>
                  </a:lnTo>
                  <a:lnTo>
                    <a:pt x="28" y="21"/>
                  </a:lnTo>
                  <a:lnTo>
                    <a:pt x="30" y="21"/>
                  </a:lnTo>
                  <a:lnTo>
                    <a:pt x="34" y="23"/>
                  </a:lnTo>
                  <a:lnTo>
                    <a:pt x="37" y="25"/>
                  </a:lnTo>
                  <a:lnTo>
                    <a:pt x="37" y="30"/>
                  </a:lnTo>
                  <a:lnTo>
                    <a:pt x="39" y="32"/>
                  </a:lnTo>
                  <a:lnTo>
                    <a:pt x="39" y="39"/>
                  </a:lnTo>
                  <a:lnTo>
                    <a:pt x="39" y="52"/>
                  </a:lnTo>
                  <a:lnTo>
                    <a:pt x="39" y="57"/>
                  </a:lnTo>
                  <a:lnTo>
                    <a:pt x="39" y="59"/>
                  </a:lnTo>
                  <a:lnTo>
                    <a:pt x="41" y="62"/>
                  </a:lnTo>
                  <a:lnTo>
                    <a:pt x="44" y="62"/>
                  </a:lnTo>
                  <a:lnTo>
                    <a:pt x="25" y="62"/>
                  </a:lnTo>
                  <a:lnTo>
                    <a:pt x="28" y="62"/>
                  </a:lnTo>
                  <a:lnTo>
                    <a:pt x="30" y="62"/>
                  </a:lnTo>
                  <a:lnTo>
                    <a:pt x="30" y="59"/>
                  </a:lnTo>
                  <a:lnTo>
                    <a:pt x="30" y="57"/>
                  </a:lnTo>
                  <a:lnTo>
                    <a:pt x="30" y="52"/>
                  </a:lnTo>
                  <a:lnTo>
                    <a:pt x="30" y="39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28" y="27"/>
                  </a:lnTo>
                  <a:lnTo>
                    <a:pt x="25" y="27"/>
                  </a:lnTo>
                  <a:lnTo>
                    <a:pt x="23" y="27"/>
                  </a:lnTo>
                  <a:lnTo>
                    <a:pt x="21" y="27"/>
                  </a:lnTo>
                  <a:lnTo>
                    <a:pt x="19" y="27"/>
                  </a:lnTo>
                  <a:lnTo>
                    <a:pt x="16" y="30"/>
                  </a:lnTo>
                  <a:lnTo>
                    <a:pt x="14" y="32"/>
                  </a:lnTo>
                  <a:lnTo>
                    <a:pt x="14" y="52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6" y="62"/>
                  </a:lnTo>
                  <a:lnTo>
                    <a:pt x="19" y="62"/>
                  </a:lnTo>
                  <a:lnTo>
                    <a:pt x="0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5" y="59"/>
                  </a:lnTo>
                  <a:lnTo>
                    <a:pt x="5" y="57"/>
                  </a:lnTo>
                  <a:lnTo>
                    <a:pt x="5" y="52"/>
                  </a:lnTo>
                  <a:lnTo>
                    <a:pt x="5" y="16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3" name="Freeform 196"/>
            <p:cNvSpPr>
              <a:spLocks noEditPoints="1"/>
            </p:cNvSpPr>
            <p:nvPr/>
          </p:nvSpPr>
          <p:spPr bwMode="auto">
            <a:xfrm>
              <a:off x="2392" y="3761"/>
              <a:ext cx="58" cy="63"/>
            </a:xfrm>
            <a:custGeom>
              <a:avLst/>
              <a:gdLst>
                <a:gd name="T0" fmla="*/ 108 w 37"/>
                <a:gd name="T1" fmla="*/ 176 h 43"/>
                <a:gd name="T2" fmla="*/ 74 w 37"/>
                <a:gd name="T3" fmla="*/ 198 h 43"/>
                <a:gd name="T4" fmla="*/ 31 w 37"/>
                <a:gd name="T5" fmla="*/ 198 h 43"/>
                <a:gd name="T6" fmla="*/ 0 w 37"/>
                <a:gd name="T7" fmla="*/ 167 h 43"/>
                <a:gd name="T8" fmla="*/ 0 w 37"/>
                <a:gd name="T9" fmla="*/ 133 h 43"/>
                <a:gd name="T10" fmla="*/ 31 w 37"/>
                <a:gd name="T11" fmla="*/ 116 h 43"/>
                <a:gd name="T12" fmla="*/ 83 w 37"/>
                <a:gd name="T13" fmla="*/ 82 h 43"/>
                <a:gd name="T14" fmla="*/ 138 w 37"/>
                <a:gd name="T15" fmla="*/ 60 h 43"/>
                <a:gd name="T16" fmla="*/ 129 w 37"/>
                <a:gd name="T17" fmla="*/ 19 h 43"/>
                <a:gd name="T18" fmla="*/ 96 w 37"/>
                <a:gd name="T19" fmla="*/ 9 h 43"/>
                <a:gd name="T20" fmla="*/ 74 w 37"/>
                <a:gd name="T21" fmla="*/ 19 h 43"/>
                <a:gd name="T22" fmla="*/ 53 w 37"/>
                <a:gd name="T23" fmla="*/ 41 h 43"/>
                <a:gd name="T24" fmla="*/ 53 w 37"/>
                <a:gd name="T25" fmla="*/ 60 h 43"/>
                <a:gd name="T26" fmla="*/ 42 w 37"/>
                <a:gd name="T27" fmla="*/ 73 h 43"/>
                <a:gd name="T28" fmla="*/ 31 w 37"/>
                <a:gd name="T29" fmla="*/ 73 h 43"/>
                <a:gd name="T30" fmla="*/ 13 w 37"/>
                <a:gd name="T31" fmla="*/ 60 h 43"/>
                <a:gd name="T32" fmla="*/ 13 w 37"/>
                <a:gd name="T33" fmla="*/ 28 h 43"/>
                <a:gd name="T34" fmla="*/ 53 w 37"/>
                <a:gd name="T35" fmla="*/ 0 h 43"/>
                <a:gd name="T36" fmla="*/ 129 w 37"/>
                <a:gd name="T37" fmla="*/ 0 h 43"/>
                <a:gd name="T38" fmla="*/ 161 w 37"/>
                <a:gd name="T39" fmla="*/ 19 h 43"/>
                <a:gd name="T40" fmla="*/ 182 w 37"/>
                <a:gd name="T41" fmla="*/ 41 h 43"/>
                <a:gd name="T42" fmla="*/ 182 w 37"/>
                <a:gd name="T43" fmla="*/ 126 h 43"/>
                <a:gd name="T44" fmla="*/ 182 w 37"/>
                <a:gd name="T45" fmla="*/ 157 h 43"/>
                <a:gd name="T46" fmla="*/ 191 w 37"/>
                <a:gd name="T47" fmla="*/ 167 h 43"/>
                <a:gd name="T48" fmla="*/ 191 w 37"/>
                <a:gd name="T49" fmla="*/ 167 h 43"/>
                <a:gd name="T50" fmla="*/ 204 w 37"/>
                <a:gd name="T51" fmla="*/ 167 h 43"/>
                <a:gd name="T52" fmla="*/ 224 w 37"/>
                <a:gd name="T53" fmla="*/ 157 h 43"/>
                <a:gd name="T54" fmla="*/ 191 w 37"/>
                <a:gd name="T55" fmla="*/ 189 h 43"/>
                <a:gd name="T56" fmla="*/ 150 w 37"/>
                <a:gd name="T57" fmla="*/ 198 h 43"/>
                <a:gd name="T58" fmla="*/ 138 w 37"/>
                <a:gd name="T59" fmla="*/ 176 h 43"/>
                <a:gd name="T60" fmla="*/ 138 w 37"/>
                <a:gd name="T61" fmla="*/ 157 h 43"/>
                <a:gd name="T62" fmla="*/ 96 w 37"/>
                <a:gd name="T63" fmla="*/ 91 h 43"/>
                <a:gd name="T64" fmla="*/ 74 w 37"/>
                <a:gd name="T65" fmla="*/ 101 h 43"/>
                <a:gd name="T66" fmla="*/ 42 w 37"/>
                <a:gd name="T67" fmla="*/ 126 h 43"/>
                <a:gd name="T68" fmla="*/ 42 w 37"/>
                <a:gd name="T69" fmla="*/ 142 h 43"/>
                <a:gd name="T70" fmla="*/ 74 w 37"/>
                <a:gd name="T71" fmla="*/ 167 h 43"/>
                <a:gd name="T72" fmla="*/ 108 w 37"/>
                <a:gd name="T73" fmla="*/ 167 h 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43"/>
                <a:gd name="T113" fmla="*/ 37 w 37"/>
                <a:gd name="T114" fmla="*/ 43 h 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43">
                  <a:moveTo>
                    <a:pt x="23" y="36"/>
                  </a:moveTo>
                  <a:lnTo>
                    <a:pt x="18" y="38"/>
                  </a:lnTo>
                  <a:lnTo>
                    <a:pt x="14" y="41"/>
                  </a:lnTo>
                  <a:lnTo>
                    <a:pt x="12" y="43"/>
                  </a:lnTo>
                  <a:lnTo>
                    <a:pt x="9" y="43"/>
                  </a:lnTo>
                  <a:lnTo>
                    <a:pt x="5" y="43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5" y="25"/>
                  </a:lnTo>
                  <a:lnTo>
                    <a:pt x="7" y="22"/>
                  </a:lnTo>
                  <a:lnTo>
                    <a:pt x="14" y="18"/>
                  </a:lnTo>
                  <a:lnTo>
                    <a:pt x="23" y="16"/>
                  </a:lnTo>
                  <a:lnTo>
                    <a:pt x="23" y="13"/>
                  </a:lnTo>
                  <a:lnTo>
                    <a:pt x="23" y="9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9" y="6"/>
                  </a:lnTo>
                  <a:lnTo>
                    <a:pt x="9" y="9"/>
                  </a:lnTo>
                  <a:lnTo>
                    <a:pt x="9" y="11"/>
                  </a:lnTo>
                  <a:lnTo>
                    <a:pt x="9" y="13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27" y="4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0" y="13"/>
                  </a:lnTo>
                  <a:lnTo>
                    <a:pt x="30" y="27"/>
                  </a:lnTo>
                  <a:lnTo>
                    <a:pt x="30" y="31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4" y="36"/>
                  </a:lnTo>
                  <a:lnTo>
                    <a:pt x="37" y="34"/>
                  </a:lnTo>
                  <a:lnTo>
                    <a:pt x="37" y="36"/>
                  </a:lnTo>
                  <a:lnTo>
                    <a:pt x="32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3" y="36"/>
                  </a:lnTo>
                  <a:close/>
                  <a:moveTo>
                    <a:pt x="23" y="34"/>
                  </a:moveTo>
                  <a:lnTo>
                    <a:pt x="23" y="18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9" y="25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9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8" y="36"/>
                  </a:lnTo>
                  <a:lnTo>
                    <a:pt x="23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4" name="Freeform 197"/>
            <p:cNvSpPr>
              <a:spLocks/>
            </p:cNvSpPr>
            <p:nvPr/>
          </p:nvSpPr>
          <p:spPr bwMode="auto">
            <a:xfrm>
              <a:off x="2450" y="3743"/>
              <a:ext cx="43" cy="81"/>
            </a:xfrm>
            <a:custGeom>
              <a:avLst/>
              <a:gdLst>
                <a:gd name="T0" fmla="*/ 102 w 27"/>
                <a:gd name="T1" fmla="*/ 0 h 55"/>
                <a:gd name="T2" fmla="*/ 102 w 27"/>
                <a:gd name="T3" fmla="*/ 68 h 55"/>
                <a:gd name="T4" fmla="*/ 162 w 27"/>
                <a:gd name="T5" fmla="*/ 68 h 55"/>
                <a:gd name="T6" fmla="*/ 162 w 27"/>
                <a:gd name="T7" fmla="*/ 77 h 55"/>
                <a:gd name="T8" fmla="*/ 102 w 27"/>
                <a:gd name="T9" fmla="*/ 77 h 55"/>
                <a:gd name="T10" fmla="*/ 102 w 27"/>
                <a:gd name="T11" fmla="*/ 191 h 55"/>
                <a:gd name="T12" fmla="*/ 102 w 27"/>
                <a:gd name="T13" fmla="*/ 216 h 55"/>
                <a:gd name="T14" fmla="*/ 102 w 27"/>
                <a:gd name="T15" fmla="*/ 228 h 55"/>
                <a:gd name="T16" fmla="*/ 116 w 27"/>
                <a:gd name="T17" fmla="*/ 228 h 55"/>
                <a:gd name="T18" fmla="*/ 129 w 27"/>
                <a:gd name="T19" fmla="*/ 228 h 55"/>
                <a:gd name="T20" fmla="*/ 129 w 27"/>
                <a:gd name="T21" fmla="*/ 228 h 55"/>
                <a:gd name="T22" fmla="*/ 142 w 27"/>
                <a:gd name="T23" fmla="*/ 228 h 55"/>
                <a:gd name="T24" fmla="*/ 142 w 27"/>
                <a:gd name="T25" fmla="*/ 228 h 55"/>
                <a:gd name="T26" fmla="*/ 162 w 27"/>
                <a:gd name="T27" fmla="*/ 216 h 55"/>
                <a:gd name="T28" fmla="*/ 172 w 27"/>
                <a:gd name="T29" fmla="*/ 216 h 55"/>
                <a:gd name="T30" fmla="*/ 162 w 27"/>
                <a:gd name="T31" fmla="*/ 237 h 55"/>
                <a:gd name="T32" fmla="*/ 142 w 27"/>
                <a:gd name="T33" fmla="*/ 249 h 55"/>
                <a:gd name="T34" fmla="*/ 116 w 27"/>
                <a:gd name="T35" fmla="*/ 258 h 55"/>
                <a:gd name="T36" fmla="*/ 102 w 27"/>
                <a:gd name="T37" fmla="*/ 258 h 55"/>
                <a:gd name="T38" fmla="*/ 84 w 27"/>
                <a:gd name="T39" fmla="*/ 258 h 55"/>
                <a:gd name="T40" fmla="*/ 73 w 27"/>
                <a:gd name="T41" fmla="*/ 249 h 55"/>
                <a:gd name="T42" fmla="*/ 56 w 27"/>
                <a:gd name="T43" fmla="*/ 249 h 55"/>
                <a:gd name="T44" fmla="*/ 56 w 27"/>
                <a:gd name="T45" fmla="*/ 237 h 55"/>
                <a:gd name="T46" fmla="*/ 56 w 27"/>
                <a:gd name="T47" fmla="*/ 228 h 55"/>
                <a:gd name="T48" fmla="*/ 40 w 27"/>
                <a:gd name="T49" fmla="*/ 202 h 55"/>
                <a:gd name="T50" fmla="*/ 40 w 27"/>
                <a:gd name="T51" fmla="*/ 77 h 55"/>
                <a:gd name="T52" fmla="*/ 0 w 27"/>
                <a:gd name="T53" fmla="*/ 77 h 55"/>
                <a:gd name="T54" fmla="*/ 0 w 27"/>
                <a:gd name="T55" fmla="*/ 68 h 55"/>
                <a:gd name="T56" fmla="*/ 25 w 27"/>
                <a:gd name="T57" fmla="*/ 68 h 55"/>
                <a:gd name="T58" fmla="*/ 40 w 27"/>
                <a:gd name="T59" fmla="*/ 59 h 55"/>
                <a:gd name="T60" fmla="*/ 56 w 27"/>
                <a:gd name="T61" fmla="*/ 41 h 55"/>
                <a:gd name="T62" fmla="*/ 73 w 27"/>
                <a:gd name="T63" fmla="*/ 22 h 55"/>
                <a:gd name="T64" fmla="*/ 84 w 27"/>
                <a:gd name="T65" fmla="*/ 9 h 55"/>
                <a:gd name="T66" fmla="*/ 84 w 27"/>
                <a:gd name="T67" fmla="*/ 0 h 55"/>
                <a:gd name="T68" fmla="*/ 102 w 27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7"/>
                <a:gd name="T106" fmla="*/ 0 h 55"/>
                <a:gd name="T107" fmla="*/ 27 w 27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7" h="55">
                  <a:moveTo>
                    <a:pt x="16" y="0"/>
                  </a:moveTo>
                  <a:lnTo>
                    <a:pt x="16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6" y="16"/>
                  </a:lnTo>
                  <a:lnTo>
                    <a:pt x="16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2" y="48"/>
                  </a:lnTo>
                  <a:lnTo>
                    <a:pt x="25" y="46"/>
                  </a:lnTo>
                  <a:lnTo>
                    <a:pt x="27" y="46"/>
                  </a:lnTo>
                  <a:lnTo>
                    <a:pt x="25" y="50"/>
                  </a:lnTo>
                  <a:lnTo>
                    <a:pt x="22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3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6" y="43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6" y="12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5" name="Freeform 198"/>
            <p:cNvSpPr>
              <a:spLocks noEditPoints="1"/>
            </p:cNvSpPr>
            <p:nvPr/>
          </p:nvSpPr>
          <p:spPr bwMode="auto">
            <a:xfrm>
              <a:off x="3277" y="3732"/>
              <a:ext cx="83" cy="88"/>
            </a:xfrm>
            <a:custGeom>
              <a:avLst/>
              <a:gdLst>
                <a:gd name="T0" fmla="*/ 298 w 52"/>
                <a:gd name="T1" fmla="*/ 148 h 60"/>
                <a:gd name="T2" fmla="*/ 337 w 52"/>
                <a:gd name="T3" fmla="*/ 180 h 60"/>
                <a:gd name="T4" fmla="*/ 337 w 52"/>
                <a:gd name="T5" fmla="*/ 221 h 60"/>
                <a:gd name="T6" fmla="*/ 313 w 52"/>
                <a:gd name="T7" fmla="*/ 264 h 60"/>
                <a:gd name="T8" fmla="*/ 231 w 52"/>
                <a:gd name="T9" fmla="*/ 277 h 60"/>
                <a:gd name="T10" fmla="*/ 0 w 52"/>
                <a:gd name="T11" fmla="*/ 277 h 60"/>
                <a:gd name="T12" fmla="*/ 13 w 52"/>
                <a:gd name="T13" fmla="*/ 277 h 60"/>
                <a:gd name="T14" fmla="*/ 46 w 52"/>
                <a:gd name="T15" fmla="*/ 264 h 60"/>
                <a:gd name="T16" fmla="*/ 46 w 52"/>
                <a:gd name="T17" fmla="*/ 230 h 60"/>
                <a:gd name="T18" fmla="*/ 46 w 52"/>
                <a:gd name="T19" fmla="*/ 22 h 60"/>
                <a:gd name="T20" fmla="*/ 34 w 52"/>
                <a:gd name="T21" fmla="*/ 0 h 60"/>
                <a:gd name="T22" fmla="*/ 0 w 52"/>
                <a:gd name="T23" fmla="*/ 0 h 60"/>
                <a:gd name="T24" fmla="*/ 163 w 52"/>
                <a:gd name="T25" fmla="*/ 0 h 60"/>
                <a:gd name="T26" fmla="*/ 231 w 52"/>
                <a:gd name="T27" fmla="*/ 0 h 60"/>
                <a:gd name="T28" fmla="*/ 313 w 52"/>
                <a:gd name="T29" fmla="*/ 32 h 60"/>
                <a:gd name="T30" fmla="*/ 326 w 52"/>
                <a:gd name="T31" fmla="*/ 73 h 60"/>
                <a:gd name="T32" fmla="*/ 313 w 52"/>
                <a:gd name="T33" fmla="*/ 116 h 60"/>
                <a:gd name="T34" fmla="*/ 252 w 52"/>
                <a:gd name="T35" fmla="*/ 139 h 60"/>
                <a:gd name="T36" fmla="*/ 117 w 52"/>
                <a:gd name="T37" fmla="*/ 129 h 60"/>
                <a:gd name="T38" fmla="*/ 150 w 52"/>
                <a:gd name="T39" fmla="*/ 129 h 60"/>
                <a:gd name="T40" fmla="*/ 196 w 52"/>
                <a:gd name="T41" fmla="*/ 129 h 60"/>
                <a:gd name="T42" fmla="*/ 231 w 52"/>
                <a:gd name="T43" fmla="*/ 116 h 60"/>
                <a:gd name="T44" fmla="*/ 252 w 52"/>
                <a:gd name="T45" fmla="*/ 88 h 60"/>
                <a:gd name="T46" fmla="*/ 252 w 52"/>
                <a:gd name="T47" fmla="*/ 56 h 60"/>
                <a:gd name="T48" fmla="*/ 196 w 52"/>
                <a:gd name="T49" fmla="*/ 13 h 60"/>
                <a:gd name="T50" fmla="*/ 129 w 52"/>
                <a:gd name="T51" fmla="*/ 13 h 60"/>
                <a:gd name="T52" fmla="*/ 107 w 52"/>
                <a:gd name="T53" fmla="*/ 129 h 60"/>
                <a:gd name="T54" fmla="*/ 129 w 52"/>
                <a:gd name="T55" fmla="*/ 264 h 60"/>
                <a:gd name="T56" fmla="*/ 219 w 52"/>
                <a:gd name="T57" fmla="*/ 264 h 60"/>
                <a:gd name="T58" fmla="*/ 265 w 52"/>
                <a:gd name="T59" fmla="*/ 230 h 60"/>
                <a:gd name="T60" fmla="*/ 281 w 52"/>
                <a:gd name="T61" fmla="*/ 189 h 60"/>
                <a:gd name="T62" fmla="*/ 252 w 52"/>
                <a:gd name="T63" fmla="*/ 161 h 60"/>
                <a:gd name="T64" fmla="*/ 196 w 52"/>
                <a:gd name="T65" fmla="*/ 148 h 60"/>
                <a:gd name="T66" fmla="*/ 129 w 52"/>
                <a:gd name="T67" fmla="*/ 148 h 60"/>
                <a:gd name="T68" fmla="*/ 117 w 52"/>
                <a:gd name="T69" fmla="*/ 148 h 60"/>
                <a:gd name="T70" fmla="*/ 107 w 52"/>
                <a:gd name="T71" fmla="*/ 264 h 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"/>
                <a:gd name="T109" fmla="*/ 0 h 60"/>
                <a:gd name="T110" fmla="*/ 52 w 52"/>
                <a:gd name="T111" fmla="*/ 60 h 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" h="60">
                  <a:moveTo>
                    <a:pt x="39" y="30"/>
                  </a:moveTo>
                  <a:lnTo>
                    <a:pt x="46" y="32"/>
                  </a:lnTo>
                  <a:lnTo>
                    <a:pt x="48" y="35"/>
                  </a:lnTo>
                  <a:lnTo>
                    <a:pt x="52" y="39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0" y="53"/>
                  </a:lnTo>
                  <a:lnTo>
                    <a:pt x="48" y="57"/>
                  </a:lnTo>
                  <a:lnTo>
                    <a:pt x="43" y="60"/>
                  </a:lnTo>
                  <a:lnTo>
                    <a:pt x="36" y="60"/>
                  </a:lnTo>
                  <a:lnTo>
                    <a:pt x="27" y="60"/>
                  </a:lnTo>
                  <a:lnTo>
                    <a:pt x="0" y="60"/>
                  </a:lnTo>
                  <a:lnTo>
                    <a:pt x="2" y="60"/>
                  </a:lnTo>
                  <a:lnTo>
                    <a:pt x="5" y="60"/>
                  </a:lnTo>
                  <a:lnTo>
                    <a:pt x="7" y="57"/>
                  </a:lnTo>
                  <a:lnTo>
                    <a:pt x="7" y="55"/>
                  </a:lnTo>
                  <a:lnTo>
                    <a:pt x="7" y="50"/>
                  </a:lnTo>
                  <a:lnTo>
                    <a:pt x="7" y="9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3" y="3"/>
                  </a:lnTo>
                  <a:lnTo>
                    <a:pt x="48" y="7"/>
                  </a:lnTo>
                  <a:lnTo>
                    <a:pt x="50" y="12"/>
                  </a:lnTo>
                  <a:lnTo>
                    <a:pt x="50" y="16"/>
                  </a:lnTo>
                  <a:lnTo>
                    <a:pt x="50" y="21"/>
                  </a:lnTo>
                  <a:lnTo>
                    <a:pt x="48" y="25"/>
                  </a:lnTo>
                  <a:lnTo>
                    <a:pt x="43" y="28"/>
                  </a:lnTo>
                  <a:lnTo>
                    <a:pt x="39" y="30"/>
                  </a:lnTo>
                  <a:close/>
                  <a:moveTo>
                    <a:pt x="16" y="28"/>
                  </a:moveTo>
                  <a:lnTo>
                    <a:pt x="18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28"/>
                  </a:lnTo>
                  <a:lnTo>
                    <a:pt x="30" y="28"/>
                  </a:lnTo>
                  <a:lnTo>
                    <a:pt x="34" y="28"/>
                  </a:lnTo>
                  <a:lnTo>
                    <a:pt x="36" y="25"/>
                  </a:lnTo>
                  <a:lnTo>
                    <a:pt x="39" y="23"/>
                  </a:lnTo>
                  <a:lnTo>
                    <a:pt x="39" y="19"/>
                  </a:lnTo>
                  <a:lnTo>
                    <a:pt x="39" y="16"/>
                  </a:lnTo>
                  <a:lnTo>
                    <a:pt x="39" y="12"/>
                  </a:lnTo>
                  <a:lnTo>
                    <a:pt x="36" y="7"/>
                  </a:lnTo>
                  <a:lnTo>
                    <a:pt x="30" y="3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6" y="3"/>
                  </a:lnTo>
                  <a:lnTo>
                    <a:pt x="16" y="28"/>
                  </a:lnTo>
                  <a:close/>
                  <a:moveTo>
                    <a:pt x="16" y="57"/>
                  </a:moveTo>
                  <a:lnTo>
                    <a:pt x="20" y="57"/>
                  </a:lnTo>
                  <a:lnTo>
                    <a:pt x="27" y="57"/>
                  </a:lnTo>
                  <a:lnTo>
                    <a:pt x="34" y="57"/>
                  </a:lnTo>
                  <a:lnTo>
                    <a:pt x="39" y="55"/>
                  </a:lnTo>
                  <a:lnTo>
                    <a:pt x="41" y="50"/>
                  </a:lnTo>
                  <a:lnTo>
                    <a:pt x="43" y="46"/>
                  </a:lnTo>
                  <a:lnTo>
                    <a:pt x="43" y="41"/>
                  </a:lnTo>
                  <a:lnTo>
                    <a:pt x="41" y="39"/>
                  </a:lnTo>
                  <a:lnTo>
                    <a:pt x="39" y="35"/>
                  </a:lnTo>
                  <a:lnTo>
                    <a:pt x="34" y="32"/>
                  </a:lnTo>
                  <a:lnTo>
                    <a:pt x="30" y="32"/>
                  </a:lnTo>
                  <a:lnTo>
                    <a:pt x="25" y="32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6" name="Freeform 199"/>
            <p:cNvSpPr>
              <a:spLocks noEditPoints="1"/>
            </p:cNvSpPr>
            <p:nvPr/>
          </p:nvSpPr>
          <p:spPr bwMode="auto">
            <a:xfrm>
              <a:off x="3374" y="3761"/>
              <a:ext cx="61" cy="63"/>
            </a:xfrm>
            <a:custGeom>
              <a:avLst/>
              <a:gdLst>
                <a:gd name="T0" fmla="*/ 127 w 39"/>
                <a:gd name="T1" fmla="*/ 0 h 43"/>
                <a:gd name="T2" fmla="*/ 156 w 39"/>
                <a:gd name="T3" fmla="*/ 0 h 43"/>
                <a:gd name="T4" fmla="*/ 181 w 39"/>
                <a:gd name="T5" fmla="*/ 9 h 43"/>
                <a:gd name="T6" fmla="*/ 211 w 39"/>
                <a:gd name="T7" fmla="*/ 28 h 43"/>
                <a:gd name="T8" fmla="*/ 233 w 39"/>
                <a:gd name="T9" fmla="*/ 60 h 43"/>
                <a:gd name="T10" fmla="*/ 233 w 39"/>
                <a:gd name="T11" fmla="*/ 91 h 43"/>
                <a:gd name="T12" fmla="*/ 233 w 39"/>
                <a:gd name="T13" fmla="*/ 126 h 43"/>
                <a:gd name="T14" fmla="*/ 222 w 39"/>
                <a:gd name="T15" fmla="*/ 142 h 43"/>
                <a:gd name="T16" fmla="*/ 211 w 39"/>
                <a:gd name="T17" fmla="*/ 167 h 43"/>
                <a:gd name="T18" fmla="*/ 181 w 39"/>
                <a:gd name="T19" fmla="*/ 189 h 43"/>
                <a:gd name="T20" fmla="*/ 156 w 39"/>
                <a:gd name="T21" fmla="*/ 198 h 43"/>
                <a:gd name="T22" fmla="*/ 116 w 39"/>
                <a:gd name="T23" fmla="*/ 198 h 43"/>
                <a:gd name="T24" fmla="*/ 83 w 39"/>
                <a:gd name="T25" fmla="*/ 198 h 43"/>
                <a:gd name="T26" fmla="*/ 61 w 39"/>
                <a:gd name="T27" fmla="*/ 176 h 43"/>
                <a:gd name="T28" fmla="*/ 31 w 39"/>
                <a:gd name="T29" fmla="*/ 167 h 43"/>
                <a:gd name="T30" fmla="*/ 20 w 39"/>
                <a:gd name="T31" fmla="*/ 133 h 43"/>
                <a:gd name="T32" fmla="*/ 0 w 39"/>
                <a:gd name="T33" fmla="*/ 101 h 43"/>
                <a:gd name="T34" fmla="*/ 0 w 39"/>
                <a:gd name="T35" fmla="*/ 73 h 43"/>
                <a:gd name="T36" fmla="*/ 20 w 39"/>
                <a:gd name="T37" fmla="*/ 50 h 43"/>
                <a:gd name="T38" fmla="*/ 42 w 39"/>
                <a:gd name="T39" fmla="*/ 28 h 43"/>
                <a:gd name="T40" fmla="*/ 61 w 39"/>
                <a:gd name="T41" fmla="*/ 9 h 43"/>
                <a:gd name="T42" fmla="*/ 83 w 39"/>
                <a:gd name="T43" fmla="*/ 0 h 43"/>
                <a:gd name="T44" fmla="*/ 127 w 39"/>
                <a:gd name="T45" fmla="*/ 0 h 43"/>
                <a:gd name="T46" fmla="*/ 116 w 39"/>
                <a:gd name="T47" fmla="*/ 9 h 43"/>
                <a:gd name="T48" fmla="*/ 95 w 39"/>
                <a:gd name="T49" fmla="*/ 19 h 43"/>
                <a:gd name="T50" fmla="*/ 83 w 39"/>
                <a:gd name="T51" fmla="*/ 19 h 43"/>
                <a:gd name="T52" fmla="*/ 74 w 39"/>
                <a:gd name="T53" fmla="*/ 28 h 43"/>
                <a:gd name="T54" fmla="*/ 61 w 39"/>
                <a:gd name="T55" fmla="*/ 41 h 43"/>
                <a:gd name="T56" fmla="*/ 61 w 39"/>
                <a:gd name="T57" fmla="*/ 60 h 43"/>
                <a:gd name="T58" fmla="*/ 42 w 39"/>
                <a:gd name="T59" fmla="*/ 82 h 43"/>
                <a:gd name="T60" fmla="*/ 61 w 39"/>
                <a:gd name="T61" fmla="*/ 126 h 43"/>
                <a:gd name="T62" fmla="*/ 74 w 39"/>
                <a:gd name="T63" fmla="*/ 157 h 43"/>
                <a:gd name="T64" fmla="*/ 95 w 39"/>
                <a:gd name="T65" fmla="*/ 176 h 43"/>
                <a:gd name="T66" fmla="*/ 127 w 39"/>
                <a:gd name="T67" fmla="*/ 189 h 43"/>
                <a:gd name="T68" fmla="*/ 156 w 39"/>
                <a:gd name="T69" fmla="*/ 176 h 43"/>
                <a:gd name="T70" fmla="*/ 181 w 39"/>
                <a:gd name="T71" fmla="*/ 167 h 43"/>
                <a:gd name="T72" fmla="*/ 191 w 39"/>
                <a:gd name="T73" fmla="*/ 142 h 43"/>
                <a:gd name="T74" fmla="*/ 191 w 39"/>
                <a:gd name="T75" fmla="*/ 116 h 43"/>
                <a:gd name="T76" fmla="*/ 191 w 39"/>
                <a:gd name="T77" fmla="*/ 82 h 43"/>
                <a:gd name="T78" fmla="*/ 181 w 39"/>
                <a:gd name="T79" fmla="*/ 50 h 43"/>
                <a:gd name="T80" fmla="*/ 169 w 39"/>
                <a:gd name="T81" fmla="*/ 28 h 43"/>
                <a:gd name="T82" fmla="*/ 138 w 39"/>
                <a:gd name="T83" fmla="*/ 19 h 43"/>
                <a:gd name="T84" fmla="*/ 116 w 39"/>
                <a:gd name="T85" fmla="*/ 9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21" y="0"/>
                  </a:moveTo>
                  <a:lnTo>
                    <a:pt x="26" y="0"/>
                  </a:lnTo>
                  <a:lnTo>
                    <a:pt x="30" y="2"/>
                  </a:lnTo>
                  <a:lnTo>
                    <a:pt x="35" y="6"/>
                  </a:lnTo>
                  <a:lnTo>
                    <a:pt x="39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7" y="31"/>
                  </a:lnTo>
                  <a:lnTo>
                    <a:pt x="35" y="36"/>
                  </a:lnTo>
                  <a:lnTo>
                    <a:pt x="30" y="41"/>
                  </a:lnTo>
                  <a:lnTo>
                    <a:pt x="26" y="43"/>
                  </a:lnTo>
                  <a:lnTo>
                    <a:pt x="19" y="43"/>
                  </a:lnTo>
                  <a:lnTo>
                    <a:pt x="14" y="43"/>
                  </a:lnTo>
                  <a:lnTo>
                    <a:pt x="10" y="38"/>
                  </a:lnTo>
                  <a:lnTo>
                    <a:pt x="5" y="36"/>
                  </a:lnTo>
                  <a:lnTo>
                    <a:pt x="3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3" y="11"/>
                  </a:lnTo>
                  <a:lnTo>
                    <a:pt x="7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1" y="0"/>
                  </a:lnTo>
                  <a:close/>
                  <a:moveTo>
                    <a:pt x="19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9"/>
                  </a:lnTo>
                  <a:lnTo>
                    <a:pt x="10" y="13"/>
                  </a:lnTo>
                  <a:lnTo>
                    <a:pt x="7" y="18"/>
                  </a:lnTo>
                  <a:lnTo>
                    <a:pt x="10" y="27"/>
                  </a:lnTo>
                  <a:lnTo>
                    <a:pt x="12" y="34"/>
                  </a:lnTo>
                  <a:lnTo>
                    <a:pt x="16" y="38"/>
                  </a:lnTo>
                  <a:lnTo>
                    <a:pt x="21" y="41"/>
                  </a:lnTo>
                  <a:lnTo>
                    <a:pt x="26" y="38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2" y="18"/>
                  </a:lnTo>
                  <a:lnTo>
                    <a:pt x="30" y="11"/>
                  </a:lnTo>
                  <a:lnTo>
                    <a:pt x="28" y="6"/>
                  </a:lnTo>
                  <a:lnTo>
                    <a:pt x="23" y="4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7" name="Freeform 200"/>
            <p:cNvSpPr>
              <a:spLocks noEditPoints="1"/>
            </p:cNvSpPr>
            <p:nvPr/>
          </p:nvSpPr>
          <p:spPr bwMode="auto">
            <a:xfrm>
              <a:off x="3446" y="3761"/>
              <a:ext cx="61" cy="63"/>
            </a:xfrm>
            <a:custGeom>
              <a:avLst/>
              <a:gdLst>
                <a:gd name="T0" fmla="*/ 127 w 39"/>
                <a:gd name="T1" fmla="*/ 0 h 43"/>
                <a:gd name="T2" fmla="*/ 149 w 39"/>
                <a:gd name="T3" fmla="*/ 0 h 43"/>
                <a:gd name="T4" fmla="*/ 181 w 39"/>
                <a:gd name="T5" fmla="*/ 9 h 43"/>
                <a:gd name="T6" fmla="*/ 203 w 39"/>
                <a:gd name="T7" fmla="*/ 28 h 43"/>
                <a:gd name="T8" fmla="*/ 233 w 39"/>
                <a:gd name="T9" fmla="*/ 60 h 43"/>
                <a:gd name="T10" fmla="*/ 233 w 39"/>
                <a:gd name="T11" fmla="*/ 91 h 43"/>
                <a:gd name="T12" fmla="*/ 233 w 39"/>
                <a:gd name="T13" fmla="*/ 126 h 43"/>
                <a:gd name="T14" fmla="*/ 216 w 39"/>
                <a:gd name="T15" fmla="*/ 142 h 43"/>
                <a:gd name="T16" fmla="*/ 203 w 39"/>
                <a:gd name="T17" fmla="*/ 167 h 43"/>
                <a:gd name="T18" fmla="*/ 181 w 39"/>
                <a:gd name="T19" fmla="*/ 189 h 43"/>
                <a:gd name="T20" fmla="*/ 149 w 39"/>
                <a:gd name="T21" fmla="*/ 198 h 43"/>
                <a:gd name="T22" fmla="*/ 108 w 39"/>
                <a:gd name="T23" fmla="*/ 198 h 43"/>
                <a:gd name="T24" fmla="*/ 83 w 39"/>
                <a:gd name="T25" fmla="*/ 198 h 43"/>
                <a:gd name="T26" fmla="*/ 53 w 39"/>
                <a:gd name="T27" fmla="*/ 176 h 43"/>
                <a:gd name="T28" fmla="*/ 31 w 39"/>
                <a:gd name="T29" fmla="*/ 167 h 43"/>
                <a:gd name="T30" fmla="*/ 13 w 39"/>
                <a:gd name="T31" fmla="*/ 133 h 43"/>
                <a:gd name="T32" fmla="*/ 0 w 39"/>
                <a:gd name="T33" fmla="*/ 101 h 43"/>
                <a:gd name="T34" fmla="*/ 0 w 39"/>
                <a:gd name="T35" fmla="*/ 73 h 43"/>
                <a:gd name="T36" fmla="*/ 13 w 39"/>
                <a:gd name="T37" fmla="*/ 50 h 43"/>
                <a:gd name="T38" fmla="*/ 42 w 39"/>
                <a:gd name="T39" fmla="*/ 28 h 43"/>
                <a:gd name="T40" fmla="*/ 53 w 39"/>
                <a:gd name="T41" fmla="*/ 9 h 43"/>
                <a:gd name="T42" fmla="*/ 83 w 39"/>
                <a:gd name="T43" fmla="*/ 0 h 43"/>
                <a:gd name="T44" fmla="*/ 127 w 39"/>
                <a:gd name="T45" fmla="*/ 0 h 43"/>
                <a:gd name="T46" fmla="*/ 108 w 39"/>
                <a:gd name="T47" fmla="*/ 9 h 43"/>
                <a:gd name="T48" fmla="*/ 95 w 39"/>
                <a:gd name="T49" fmla="*/ 19 h 43"/>
                <a:gd name="T50" fmla="*/ 83 w 39"/>
                <a:gd name="T51" fmla="*/ 19 h 43"/>
                <a:gd name="T52" fmla="*/ 66 w 39"/>
                <a:gd name="T53" fmla="*/ 28 h 43"/>
                <a:gd name="T54" fmla="*/ 53 w 39"/>
                <a:gd name="T55" fmla="*/ 41 h 43"/>
                <a:gd name="T56" fmla="*/ 53 w 39"/>
                <a:gd name="T57" fmla="*/ 60 h 43"/>
                <a:gd name="T58" fmla="*/ 42 w 39"/>
                <a:gd name="T59" fmla="*/ 82 h 43"/>
                <a:gd name="T60" fmla="*/ 53 w 39"/>
                <a:gd name="T61" fmla="*/ 126 h 43"/>
                <a:gd name="T62" fmla="*/ 66 w 39"/>
                <a:gd name="T63" fmla="*/ 157 h 43"/>
                <a:gd name="T64" fmla="*/ 95 w 39"/>
                <a:gd name="T65" fmla="*/ 176 h 43"/>
                <a:gd name="T66" fmla="*/ 127 w 39"/>
                <a:gd name="T67" fmla="*/ 189 h 43"/>
                <a:gd name="T68" fmla="*/ 149 w 39"/>
                <a:gd name="T69" fmla="*/ 176 h 43"/>
                <a:gd name="T70" fmla="*/ 181 w 39"/>
                <a:gd name="T71" fmla="*/ 167 h 43"/>
                <a:gd name="T72" fmla="*/ 191 w 39"/>
                <a:gd name="T73" fmla="*/ 142 h 43"/>
                <a:gd name="T74" fmla="*/ 191 w 39"/>
                <a:gd name="T75" fmla="*/ 116 h 43"/>
                <a:gd name="T76" fmla="*/ 191 w 39"/>
                <a:gd name="T77" fmla="*/ 82 h 43"/>
                <a:gd name="T78" fmla="*/ 181 w 39"/>
                <a:gd name="T79" fmla="*/ 50 h 43"/>
                <a:gd name="T80" fmla="*/ 161 w 39"/>
                <a:gd name="T81" fmla="*/ 28 h 43"/>
                <a:gd name="T82" fmla="*/ 138 w 39"/>
                <a:gd name="T83" fmla="*/ 19 h 43"/>
                <a:gd name="T84" fmla="*/ 108 w 39"/>
                <a:gd name="T85" fmla="*/ 9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9"/>
                <a:gd name="T130" fmla="*/ 0 h 43"/>
                <a:gd name="T131" fmla="*/ 39 w 39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9" h="43">
                  <a:moveTo>
                    <a:pt x="21" y="0"/>
                  </a:moveTo>
                  <a:lnTo>
                    <a:pt x="25" y="0"/>
                  </a:lnTo>
                  <a:lnTo>
                    <a:pt x="30" y="2"/>
                  </a:lnTo>
                  <a:lnTo>
                    <a:pt x="34" y="6"/>
                  </a:lnTo>
                  <a:lnTo>
                    <a:pt x="39" y="13"/>
                  </a:lnTo>
                  <a:lnTo>
                    <a:pt x="39" y="20"/>
                  </a:lnTo>
                  <a:lnTo>
                    <a:pt x="39" y="27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9" y="38"/>
                  </a:lnTo>
                  <a:lnTo>
                    <a:pt x="5" y="36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7" y="6"/>
                  </a:lnTo>
                  <a:lnTo>
                    <a:pt x="9" y="2"/>
                  </a:lnTo>
                  <a:lnTo>
                    <a:pt x="14" y="0"/>
                  </a:lnTo>
                  <a:lnTo>
                    <a:pt x="21" y="0"/>
                  </a:lnTo>
                  <a:close/>
                  <a:moveTo>
                    <a:pt x="18" y="2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11" y="6"/>
                  </a:lnTo>
                  <a:lnTo>
                    <a:pt x="9" y="9"/>
                  </a:lnTo>
                  <a:lnTo>
                    <a:pt x="9" y="13"/>
                  </a:lnTo>
                  <a:lnTo>
                    <a:pt x="7" y="18"/>
                  </a:lnTo>
                  <a:lnTo>
                    <a:pt x="9" y="27"/>
                  </a:lnTo>
                  <a:lnTo>
                    <a:pt x="11" y="34"/>
                  </a:lnTo>
                  <a:lnTo>
                    <a:pt x="16" y="38"/>
                  </a:lnTo>
                  <a:lnTo>
                    <a:pt x="21" y="41"/>
                  </a:lnTo>
                  <a:lnTo>
                    <a:pt x="25" y="38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2" y="25"/>
                  </a:lnTo>
                  <a:lnTo>
                    <a:pt x="32" y="18"/>
                  </a:lnTo>
                  <a:lnTo>
                    <a:pt x="30" y="11"/>
                  </a:lnTo>
                  <a:lnTo>
                    <a:pt x="27" y="6"/>
                  </a:lnTo>
                  <a:lnTo>
                    <a:pt x="23" y="4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8" name="Freeform 201"/>
            <p:cNvSpPr>
              <a:spLocks/>
            </p:cNvSpPr>
            <p:nvPr/>
          </p:nvSpPr>
          <p:spPr bwMode="auto">
            <a:xfrm>
              <a:off x="3513" y="3730"/>
              <a:ext cx="72" cy="90"/>
            </a:xfrm>
            <a:custGeom>
              <a:avLst/>
              <a:gdLst>
                <a:gd name="T0" fmla="*/ 83 w 46"/>
                <a:gd name="T1" fmla="*/ 174 h 62"/>
                <a:gd name="T2" fmla="*/ 169 w 46"/>
                <a:gd name="T3" fmla="*/ 120 h 62"/>
                <a:gd name="T4" fmla="*/ 182 w 46"/>
                <a:gd name="T5" fmla="*/ 109 h 62"/>
                <a:gd name="T6" fmla="*/ 182 w 46"/>
                <a:gd name="T7" fmla="*/ 109 h 62"/>
                <a:gd name="T8" fmla="*/ 169 w 46"/>
                <a:gd name="T9" fmla="*/ 102 h 62"/>
                <a:gd name="T10" fmla="*/ 149 w 46"/>
                <a:gd name="T11" fmla="*/ 102 h 62"/>
                <a:gd name="T12" fmla="*/ 265 w 46"/>
                <a:gd name="T13" fmla="*/ 102 h 62"/>
                <a:gd name="T14" fmla="*/ 222 w 46"/>
                <a:gd name="T15" fmla="*/ 102 h 62"/>
                <a:gd name="T16" fmla="*/ 191 w 46"/>
                <a:gd name="T17" fmla="*/ 120 h 62"/>
                <a:gd name="T18" fmla="*/ 191 w 46"/>
                <a:gd name="T19" fmla="*/ 224 h 62"/>
                <a:gd name="T20" fmla="*/ 233 w 46"/>
                <a:gd name="T21" fmla="*/ 253 h 62"/>
                <a:gd name="T22" fmla="*/ 246 w 46"/>
                <a:gd name="T23" fmla="*/ 263 h 62"/>
                <a:gd name="T24" fmla="*/ 277 w 46"/>
                <a:gd name="T25" fmla="*/ 276 h 62"/>
                <a:gd name="T26" fmla="*/ 149 w 46"/>
                <a:gd name="T27" fmla="*/ 276 h 62"/>
                <a:gd name="T28" fmla="*/ 169 w 46"/>
                <a:gd name="T29" fmla="*/ 276 h 62"/>
                <a:gd name="T30" fmla="*/ 182 w 46"/>
                <a:gd name="T31" fmla="*/ 263 h 62"/>
                <a:gd name="T32" fmla="*/ 169 w 46"/>
                <a:gd name="T33" fmla="*/ 253 h 62"/>
                <a:gd name="T34" fmla="*/ 83 w 46"/>
                <a:gd name="T35" fmla="*/ 174 h 62"/>
                <a:gd name="T36" fmla="*/ 83 w 46"/>
                <a:gd name="T37" fmla="*/ 253 h 62"/>
                <a:gd name="T38" fmla="*/ 95 w 46"/>
                <a:gd name="T39" fmla="*/ 263 h 62"/>
                <a:gd name="T40" fmla="*/ 116 w 46"/>
                <a:gd name="T41" fmla="*/ 276 h 62"/>
                <a:gd name="T42" fmla="*/ 127 w 46"/>
                <a:gd name="T43" fmla="*/ 276 h 62"/>
                <a:gd name="T44" fmla="*/ 0 w 46"/>
                <a:gd name="T45" fmla="*/ 276 h 62"/>
                <a:gd name="T46" fmla="*/ 31 w 46"/>
                <a:gd name="T47" fmla="*/ 276 h 62"/>
                <a:gd name="T48" fmla="*/ 31 w 46"/>
                <a:gd name="T49" fmla="*/ 263 h 62"/>
                <a:gd name="T50" fmla="*/ 42 w 46"/>
                <a:gd name="T51" fmla="*/ 229 h 62"/>
                <a:gd name="T52" fmla="*/ 42 w 46"/>
                <a:gd name="T53" fmla="*/ 41 h 62"/>
                <a:gd name="T54" fmla="*/ 31 w 46"/>
                <a:gd name="T55" fmla="*/ 22 h 62"/>
                <a:gd name="T56" fmla="*/ 31 w 46"/>
                <a:gd name="T57" fmla="*/ 22 h 62"/>
                <a:gd name="T58" fmla="*/ 20 w 46"/>
                <a:gd name="T59" fmla="*/ 22 h 62"/>
                <a:gd name="T60" fmla="*/ 0 w 46"/>
                <a:gd name="T61" fmla="*/ 22 h 62"/>
                <a:gd name="T62" fmla="*/ 83 w 46"/>
                <a:gd name="T63" fmla="*/ 0 h 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6"/>
                <a:gd name="T97" fmla="*/ 0 h 62"/>
                <a:gd name="T98" fmla="*/ 46 w 46"/>
                <a:gd name="T99" fmla="*/ 62 h 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6" h="62">
                  <a:moveTo>
                    <a:pt x="14" y="0"/>
                  </a:moveTo>
                  <a:lnTo>
                    <a:pt x="14" y="39"/>
                  </a:lnTo>
                  <a:lnTo>
                    <a:pt x="25" y="30"/>
                  </a:lnTo>
                  <a:lnTo>
                    <a:pt x="28" y="27"/>
                  </a:lnTo>
                  <a:lnTo>
                    <a:pt x="30" y="25"/>
                  </a:lnTo>
                  <a:lnTo>
                    <a:pt x="28" y="23"/>
                  </a:lnTo>
                  <a:lnTo>
                    <a:pt x="25" y="23"/>
                  </a:lnTo>
                  <a:lnTo>
                    <a:pt x="44" y="23"/>
                  </a:lnTo>
                  <a:lnTo>
                    <a:pt x="41" y="23"/>
                  </a:lnTo>
                  <a:lnTo>
                    <a:pt x="37" y="23"/>
                  </a:lnTo>
                  <a:lnTo>
                    <a:pt x="34" y="25"/>
                  </a:lnTo>
                  <a:lnTo>
                    <a:pt x="32" y="27"/>
                  </a:lnTo>
                  <a:lnTo>
                    <a:pt x="21" y="37"/>
                  </a:lnTo>
                  <a:lnTo>
                    <a:pt x="32" y="50"/>
                  </a:lnTo>
                  <a:lnTo>
                    <a:pt x="37" y="55"/>
                  </a:lnTo>
                  <a:lnTo>
                    <a:pt x="39" y="57"/>
                  </a:lnTo>
                  <a:lnTo>
                    <a:pt x="41" y="59"/>
                  </a:lnTo>
                  <a:lnTo>
                    <a:pt x="44" y="62"/>
                  </a:lnTo>
                  <a:lnTo>
                    <a:pt x="46" y="62"/>
                  </a:lnTo>
                  <a:lnTo>
                    <a:pt x="25" y="62"/>
                  </a:lnTo>
                  <a:lnTo>
                    <a:pt x="28" y="62"/>
                  </a:lnTo>
                  <a:lnTo>
                    <a:pt x="30" y="59"/>
                  </a:lnTo>
                  <a:lnTo>
                    <a:pt x="28" y="57"/>
                  </a:lnTo>
                  <a:lnTo>
                    <a:pt x="28" y="55"/>
                  </a:lnTo>
                  <a:lnTo>
                    <a:pt x="14" y="39"/>
                  </a:lnTo>
                  <a:lnTo>
                    <a:pt x="14" y="52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6" y="59"/>
                  </a:lnTo>
                  <a:lnTo>
                    <a:pt x="16" y="62"/>
                  </a:lnTo>
                  <a:lnTo>
                    <a:pt x="19" y="62"/>
                  </a:lnTo>
                  <a:lnTo>
                    <a:pt x="21" y="62"/>
                  </a:lnTo>
                  <a:lnTo>
                    <a:pt x="0" y="62"/>
                  </a:lnTo>
                  <a:lnTo>
                    <a:pt x="3" y="62"/>
                  </a:lnTo>
                  <a:lnTo>
                    <a:pt x="5" y="62"/>
                  </a:lnTo>
                  <a:lnTo>
                    <a:pt x="5" y="59"/>
                  </a:lnTo>
                  <a:lnTo>
                    <a:pt x="7" y="57"/>
                  </a:lnTo>
                  <a:lnTo>
                    <a:pt x="7" y="52"/>
                  </a:lnTo>
                  <a:lnTo>
                    <a:pt x="7" y="16"/>
                  </a:lnTo>
                  <a:lnTo>
                    <a:pt x="7" y="9"/>
                  </a:lnTo>
                  <a:lnTo>
                    <a:pt x="7" y="7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09" name="Freeform 202"/>
            <p:cNvSpPr>
              <a:spLocks/>
            </p:cNvSpPr>
            <p:nvPr/>
          </p:nvSpPr>
          <p:spPr bwMode="auto">
            <a:xfrm>
              <a:off x="3666" y="3743"/>
              <a:ext cx="40" cy="81"/>
            </a:xfrm>
            <a:custGeom>
              <a:avLst/>
              <a:gdLst>
                <a:gd name="T0" fmla="*/ 90 w 25"/>
                <a:gd name="T1" fmla="*/ 0 h 55"/>
                <a:gd name="T2" fmla="*/ 90 w 25"/>
                <a:gd name="T3" fmla="*/ 68 h 55"/>
                <a:gd name="T4" fmla="*/ 163 w 25"/>
                <a:gd name="T5" fmla="*/ 68 h 55"/>
                <a:gd name="T6" fmla="*/ 163 w 25"/>
                <a:gd name="T7" fmla="*/ 77 h 55"/>
                <a:gd name="T8" fmla="*/ 90 w 25"/>
                <a:gd name="T9" fmla="*/ 77 h 55"/>
                <a:gd name="T10" fmla="*/ 90 w 25"/>
                <a:gd name="T11" fmla="*/ 191 h 55"/>
                <a:gd name="T12" fmla="*/ 90 w 25"/>
                <a:gd name="T13" fmla="*/ 216 h 55"/>
                <a:gd name="T14" fmla="*/ 107 w 25"/>
                <a:gd name="T15" fmla="*/ 228 h 55"/>
                <a:gd name="T16" fmla="*/ 107 w 25"/>
                <a:gd name="T17" fmla="*/ 228 h 55"/>
                <a:gd name="T18" fmla="*/ 118 w 25"/>
                <a:gd name="T19" fmla="*/ 228 h 55"/>
                <a:gd name="T20" fmla="*/ 138 w 25"/>
                <a:gd name="T21" fmla="*/ 228 h 55"/>
                <a:gd name="T22" fmla="*/ 150 w 25"/>
                <a:gd name="T23" fmla="*/ 228 h 55"/>
                <a:gd name="T24" fmla="*/ 150 w 25"/>
                <a:gd name="T25" fmla="*/ 228 h 55"/>
                <a:gd name="T26" fmla="*/ 150 w 25"/>
                <a:gd name="T27" fmla="*/ 216 h 55"/>
                <a:gd name="T28" fmla="*/ 163 w 25"/>
                <a:gd name="T29" fmla="*/ 216 h 55"/>
                <a:gd name="T30" fmla="*/ 150 w 25"/>
                <a:gd name="T31" fmla="*/ 237 h 55"/>
                <a:gd name="T32" fmla="*/ 138 w 25"/>
                <a:gd name="T33" fmla="*/ 249 h 55"/>
                <a:gd name="T34" fmla="*/ 118 w 25"/>
                <a:gd name="T35" fmla="*/ 258 h 55"/>
                <a:gd name="T36" fmla="*/ 107 w 25"/>
                <a:gd name="T37" fmla="*/ 258 h 55"/>
                <a:gd name="T38" fmla="*/ 90 w 25"/>
                <a:gd name="T39" fmla="*/ 258 h 55"/>
                <a:gd name="T40" fmla="*/ 77 w 25"/>
                <a:gd name="T41" fmla="*/ 249 h 55"/>
                <a:gd name="T42" fmla="*/ 56 w 25"/>
                <a:gd name="T43" fmla="*/ 249 h 55"/>
                <a:gd name="T44" fmla="*/ 46 w 25"/>
                <a:gd name="T45" fmla="*/ 237 h 55"/>
                <a:gd name="T46" fmla="*/ 46 w 25"/>
                <a:gd name="T47" fmla="*/ 228 h 55"/>
                <a:gd name="T48" fmla="*/ 46 w 25"/>
                <a:gd name="T49" fmla="*/ 202 h 55"/>
                <a:gd name="T50" fmla="*/ 46 w 25"/>
                <a:gd name="T51" fmla="*/ 77 h 55"/>
                <a:gd name="T52" fmla="*/ 0 w 25"/>
                <a:gd name="T53" fmla="*/ 77 h 55"/>
                <a:gd name="T54" fmla="*/ 0 w 25"/>
                <a:gd name="T55" fmla="*/ 68 h 55"/>
                <a:gd name="T56" fmla="*/ 21 w 25"/>
                <a:gd name="T57" fmla="*/ 68 h 55"/>
                <a:gd name="T58" fmla="*/ 34 w 25"/>
                <a:gd name="T59" fmla="*/ 59 h 55"/>
                <a:gd name="T60" fmla="*/ 46 w 25"/>
                <a:gd name="T61" fmla="*/ 41 h 55"/>
                <a:gd name="T62" fmla="*/ 77 w 25"/>
                <a:gd name="T63" fmla="*/ 22 h 55"/>
                <a:gd name="T64" fmla="*/ 77 w 25"/>
                <a:gd name="T65" fmla="*/ 9 h 55"/>
                <a:gd name="T66" fmla="*/ 90 w 25"/>
                <a:gd name="T67" fmla="*/ 0 h 55"/>
                <a:gd name="T68" fmla="*/ 90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4" y="0"/>
                  </a:moveTo>
                  <a:lnTo>
                    <a:pt x="14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4" y="41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3" y="46"/>
                  </a:lnTo>
                  <a:lnTo>
                    <a:pt x="25" y="46"/>
                  </a:lnTo>
                  <a:lnTo>
                    <a:pt x="23" y="50"/>
                  </a:lnTo>
                  <a:lnTo>
                    <a:pt x="21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2" y="53"/>
                  </a:lnTo>
                  <a:lnTo>
                    <a:pt x="9" y="53"/>
                  </a:lnTo>
                  <a:lnTo>
                    <a:pt x="7" y="50"/>
                  </a:lnTo>
                  <a:lnTo>
                    <a:pt x="7" y="48"/>
                  </a:lnTo>
                  <a:lnTo>
                    <a:pt x="7" y="43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7" y="9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0" name="Freeform 203"/>
            <p:cNvSpPr>
              <a:spLocks/>
            </p:cNvSpPr>
            <p:nvPr/>
          </p:nvSpPr>
          <p:spPr bwMode="auto">
            <a:xfrm>
              <a:off x="3711" y="3730"/>
              <a:ext cx="68" cy="90"/>
            </a:xfrm>
            <a:custGeom>
              <a:avLst/>
              <a:gdLst>
                <a:gd name="T0" fmla="*/ 82 w 43"/>
                <a:gd name="T1" fmla="*/ 135 h 62"/>
                <a:gd name="T2" fmla="*/ 128 w 43"/>
                <a:gd name="T3" fmla="*/ 102 h 62"/>
                <a:gd name="T4" fmla="*/ 171 w 43"/>
                <a:gd name="T5" fmla="*/ 93 h 62"/>
                <a:gd name="T6" fmla="*/ 193 w 43"/>
                <a:gd name="T7" fmla="*/ 102 h 62"/>
                <a:gd name="T8" fmla="*/ 225 w 43"/>
                <a:gd name="T9" fmla="*/ 135 h 62"/>
                <a:gd name="T10" fmla="*/ 225 w 43"/>
                <a:gd name="T11" fmla="*/ 174 h 62"/>
                <a:gd name="T12" fmla="*/ 225 w 43"/>
                <a:gd name="T13" fmla="*/ 253 h 62"/>
                <a:gd name="T14" fmla="*/ 237 w 43"/>
                <a:gd name="T15" fmla="*/ 263 h 62"/>
                <a:gd name="T16" fmla="*/ 258 w 43"/>
                <a:gd name="T17" fmla="*/ 276 h 62"/>
                <a:gd name="T18" fmla="*/ 270 w 43"/>
                <a:gd name="T19" fmla="*/ 276 h 62"/>
                <a:gd name="T20" fmla="*/ 158 w 43"/>
                <a:gd name="T21" fmla="*/ 276 h 62"/>
                <a:gd name="T22" fmla="*/ 171 w 43"/>
                <a:gd name="T23" fmla="*/ 276 h 62"/>
                <a:gd name="T24" fmla="*/ 182 w 43"/>
                <a:gd name="T25" fmla="*/ 263 h 62"/>
                <a:gd name="T26" fmla="*/ 182 w 43"/>
                <a:gd name="T27" fmla="*/ 253 h 62"/>
                <a:gd name="T28" fmla="*/ 182 w 43"/>
                <a:gd name="T29" fmla="*/ 174 h 62"/>
                <a:gd name="T30" fmla="*/ 182 w 43"/>
                <a:gd name="T31" fmla="*/ 135 h 62"/>
                <a:gd name="T32" fmla="*/ 171 w 43"/>
                <a:gd name="T33" fmla="*/ 120 h 62"/>
                <a:gd name="T34" fmla="*/ 138 w 43"/>
                <a:gd name="T35" fmla="*/ 120 h 62"/>
                <a:gd name="T36" fmla="*/ 111 w 43"/>
                <a:gd name="T37" fmla="*/ 120 h 62"/>
                <a:gd name="T38" fmla="*/ 82 w 43"/>
                <a:gd name="T39" fmla="*/ 141 h 62"/>
                <a:gd name="T40" fmla="*/ 82 w 43"/>
                <a:gd name="T41" fmla="*/ 253 h 62"/>
                <a:gd name="T42" fmla="*/ 82 w 43"/>
                <a:gd name="T43" fmla="*/ 263 h 62"/>
                <a:gd name="T44" fmla="*/ 100 w 43"/>
                <a:gd name="T45" fmla="*/ 276 h 62"/>
                <a:gd name="T46" fmla="*/ 111 w 43"/>
                <a:gd name="T47" fmla="*/ 276 h 62"/>
                <a:gd name="T48" fmla="*/ 0 w 43"/>
                <a:gd name="T49" fmla="*/ 276 h 62"/>
                <a:gd name="T50" fmla="*/ 13 w 43"/>
                <a:gd name="T51" fmla="*/ 276 h 62"/>
                <a:gd name="T52" fmla="*/ 22 w 43"/>
                <a:gd name="T53" fmla="*/ 263 h 62"/>
                <a:gd name="T54" fmla="*/ 22 w 43"/>
                <a:gd name="T55" fmla="*/ 229 h 62"/>
                <a:gd name="T56" fmla="*/ 22 w 43"/>
                <a:gd name="T57" fmla="*/ 41 h 62"/>
                <a:gd name="T58" fmla="*/ 22 w 43"/>
                <a:gd name="T59" fmla="*/ 22 h 62"/>
                <a:gd name="T60" fmla="*/ 13 w 43"/>
                <a:gd name="T61" fmla="*/ 22 h 62"/>
                <a:gd name="T62" fmla="*/ 13 w 43"/>
                <a:gd name="T63" fmla="*/ 22 h 62"/>
                <a:gd name="T64" fmla="*/ 0 w 43"/>
                <a:gd name="T65" fmla="*/ 22 h 62"/>
                <a:gd name="T66" fmla="*/ 82 w 43"/>
                <a:gd name="T67" fmla="*/ 0 h 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"/>
                <a:gd name="T103" fmla="*/ 0 h 62"/>
                <a:gd name="T104" fmla="*/ 43 w 43"/>
                <a:gd name="T105" fmla="*/ 62 h 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" h="62">
                  <a:moveTo>
                    <a:pt x="13" y="0"/>
                  </a:moveTo>
                  <a:lnTo>
                    <a:pt x="13" y="30"/>
                  </a:lnTo>
                  <a:lnTo>
                    <a:pt x="18" y="25"/>
                  </a:lnTo>
                  <a:lnTo>
                    <a:pt x="20" y="23"/>
                  </a:lnTo>
                  <a:lnTo>
                    <a:pt x="22" y="21"/>
                  </a:lnTo>
                  <a:lnTo>
                    <a:pt x="27" y="21"/>
                  </a:lnTo>
                  <a:lnTo>
                    <a:pt x="29" y="21"/>
                  </a:lnTo>
                  <a:lnTo>
                    <a:pt x="31" y="23"/>
                  </a:lnTo>
                  <a:lnTo>
                    <a:pt x="34" y="25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9"/>
                  </a:lnTo>
                  <a:lnTo>
                    <a:pt x="36" y="52"/>
                  </a:lnTo>
                  <a:lnTo>
                    <a:pt x="36" y="57"/>
                  </a:lnTo>
                  <a:lnTo>
                    <a:pt x="38" y="59"/>
                  </a:lnTo>
                  <a:lnTo>
                    <a:pt x="38" y="62"/>
                  </a:lnTo>
                  <a:lnTo>
                    <a:pt x="41" y="62"/>
                  </a:lnTo>
                  <a:lnTo>
                    <a:pt x="43" y="62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29" y="59"/>
                  </a:lnTo>
                  <a:lnTo>
                    <a:pt x="29" y="57"/>
                  </a:lnTo>
                  <a:lnTo>
                    <a:pt x="29" y="52"/>
                  </a:lnTo>
                  <a:lnTo>
                    <a:pt x="29" y="39"/>
                  </a:lnTo>
                  <a:lnTo>
                    <a:pt x="29" y="34"/>
                  </a:lnTo>
                  <a:lnTo>
                    <a:pt x="29" y="30"/>
                  </a:lnTo>
                  <a:lnTo>
                    <a:pt x="27" y="30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2" y="27"/>
                  </a:lnTo>
                  <a:lnTo>
                    <a:pt x="20" y="27"/>
                  </a:lnTo>
                  <a:lnTo>
                    <a:pt x="18" y="27"/>
                  </a:lnTo>
                  <a:lnTo>
                    <a:pt x="16" y="30"/>
                  </a:lnTo>
                  <a:lnTo>
                    <a:pt x="13" y="32"/>
                  </a:lnTo>
                  <a:lnTo>
                    <a:pt x="13" y="52"/>
                  </a:lnTo>
                  <a:lnTo>
                    <a:pt x="13" y="57"/>
                  </a:lnTo>
                  <a:lnTo>
                    <a:pt x="13" y="59"/>
                  </a:lnTo>
                  <a:lnTo>
                    <a:pt x="13" y="62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0" y="62"/>
                  </a:lnTo>
                  <a:lnTo>
                    <a:pt x="2" y="62"/>
                  </a:lnTo>
                  <a:lnTo>
                    <a:pt x="4" y="59"/>
                  </a:lnTo>
                  <a:lnTo>
                    <a:pt x="4" y="57"/>
                  </a:lnTo>
                  <a:lnTo>
                    <a:pt x="4" y="52"/>
                  </a:lnTo>
                  <a:lnTo>
                    <a:pt x="4" y="16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1" name="Freeform 204"/>
            <p:cNvSpPr>
              <a:spLocks noEditPoints="1"/>
            </p:cNvSpPr>
            <p:nvPr/>
          </p:nvSpPr>
          <p:spPr bwMode="auto">
            <a:xfrm>
              <a:off x="3785" y="3761"/>
              <a:ext cx="57" cy="63"/>
            </a:xfrm>
            <a:custGeom>
              <a:avLst/>
              <a:gdLst>
                <a:gd name="T0" fmla="*/ 92 w 37"/>
                <a:gd name="T1" fmla="*/ 176 h 43"/>
                <a:gd name="T2" fmla="*/ 66 w 37"/>
                <a:gd name="T3" fmla="*/ 198 h 43"/>
                <a:gd name="T4" fmla="*/ 28 w 37"/>
                <a:gd name="T5" fmla="*/ 198 h 43"/>
                <a:gd name="T6" fmla="*/ 0 w 37"/>
                <a:gd name="T7" fmla="*/ 167 h 43"/>
                <a:gd name="T8" fmla="*/ 0 w 37"/>
                <a:gd name="T9" fmla="*/ 133 h 43"/>
                <a:gd name="T10" fmla="*/ 18 w 37"/>
                <a:gd name="T11" fmla="*/ 116 h 43"/>
                <a:gd name="T12" fmla="*/ 80 w 37"/>
                <a:gd name="T13" fmla="*/ 82 h 43"/>
                <a:gd name="T14" fmla="*/ 128 w 37"/>
                <a:gd name="T15" fmla="*/ 60 h 43"/>
                <a:gd name="T16" fmla="*/ 116 w 37"/>
                <a:gd name="T17" fmla="*/ 19 h 43"/>
                <a:gd name="T18" fmla="*/ 80 w 37"/>
                <a:gd name="T19" fmla="*/ 9 h 43"/>
                <a:gd name="T20" fmla="*/ 54 w 37"/>
                <a:gd name="T21" fmla="*/ 19 h 43"/>
                <a:gd name="T22" fmla="*/ 54 w 37"/>
                <a:gd name="T23" fmla="*/ 41 h 43"/>
                <a:gd name="T24" fmla="*/ 54 w 37"/>
                <a:gd name="T25" fmla="*/ 60 h 43"/>
                <a:gd name="T26" fmla="*/ 40 w 37"/>
                <a:gd name="T27" fmla="*/ 73 h 43"/>
                <a:gd name="T28" fmla="*/ 18 w 37"/>
                <a:gd name="T29" fmla="*/ 73 h 43"/>
                <a:gd name="T30" fmla="*/ 18 w 37"/>
                <a:gd name="T31" fmla="*/ 60 h 43"/>
                <a:gd name="T32" fmla="*/ 18 w 37"/>
                <a:gd name="T33" fmla="*/ 28 h 43"/>
                <a:gd name="T34" fmla="*/ 54 w 37"/>
                <a:gd name="T35" fmla="*/ 0 h 43"/>
                <a:gd name="T36" fmla="*/ 116 w 37"/>
                <a:gd name="T37" fmla="*/ 0 h 43"/>
                <a:gd name="T38" fmla="*/ 157 w 37"/>
                <a:gd name="T39" fmla="*/ 19 h 43"/>
                <a:gd name="T40" fmla="*/ 168 w 37"/>
                <a:gd name="T41" fmla="*/ 41 h 43"/>
                <a:gd name="T42" fmla="*/ 168 w 37"/>
                <a:gd name="T43" fmla="*/ 126 h 43"/>
                <a:gd name="T44" fmla="*/ 168 w 37"/>
                <a:gd name="T45" fmla="*/ 157 h 43"/>
                <a:gd name="T46" fmla="*/ 168 w 37"/>
                <a:gd name="T47" fmla="*/ 167 h 43"/>
                <a:gd name="T48" fmla="*/ 179 w 37"/>
                <a:gd name="T49" fmla="*/ 167 h 43"/>
                <a:gd name="T50" fmla="*/ 179 w 37"/>
                <a:gd name="T51" fmla="*/ 167 h 43"/>
                <a:gd name="T52" fmla="*/ 210 w 37"/>
                <a:gd name="T53" fmla="*/ 157 h 43"/>
                <a:gd name="T54" fmla="*/ 179 w 37"/>
                <a:gd name="T55" fmla="*/ 189 h 43"/>
                <a:gd name="T56" fmla="*/ 142 w 37"/>
                <a:gd name="T57" fmla="*/ 198 h 43"/>
                <a:gd name="T58" fmla="*/ 128 w 37"/>
                <a:gd name="T59" fmla="*/ 176 h 43"/>
                <a:gd name="T60" fmla="*/ 128 w 37"/>
                <a:gd name="T61" fmla="*/ 157 h 43"/>
                <a:gd name="T62" fmla="*/ 92 w 37"/>
                <a:gd name="T63" fmla="*/ 91 h 43"/>
                <a:gd name="T64" fmla="*/ 54 w 37"/>
                <a:gd name="T65" fmla="*/ 101 h 43"/>
                <a:gd name="T66" fmla="*/ 40 w 37"/>
                <a:gd name="T67" fmla="*/ 126 h 43"/>
                <a:gd name="T68" fmla="*/ 40 w 37"/>
                <a:gd name="T69" fmla="*/ 142 h 43"/>
                <a:gd name="T70" fmla="*/ 66 w 37"/>
                <a:gd name="T71" fmla="*/ 167 h 43"/>
                <a:gd name="T72" fmla="*/ 92 w 37"/>
                <a:gd name="T73" fmla="*/ 167 h 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"/>
                <a:gd name="T112" fmla="*/ 0 h 43"/>
                <a:gd name="T113" fmla="*/ 37 w 37"/>
                <a:gd name="T114" fmla="*/ 43 h 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" h="43">
                  <a:moveTo>
                    <a:pt x="23" y="36"/>
                  </a:moveTo>
                  <a:lnTo>
                    <a:pt x="16" y="38"/>
                  </a:lnTo>
                  <a:lnTo>
                    <a:pt x="14" y="41"/>
                  </a:lnTo>
                  <a:lnTo>
                    <a:pt x="12" y="43"/>
                  </a:lnTo>
                  <a:lnTo>
                    <a:pt x="10" y="43"/>
                  </a:lnTo>
                  <a:lnTo>
                    <a:pt x="5" y="43"/>
                  </a:lnTo>
                  <a:lnTo>
                    <a:pt x="3" y="41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3" y="25"/>
                  </a:lnTo>
                  <a:lnTo>
                    <a:pt x="7" y="22"/>
                  </a:lnTo>
                  <a:lnTo>
                    <a:pt x="14" y="18"/>
                  </a:lnTo>
                  <a:lnTo>
                    <a:pt x="23" y="16"/>
                  </a:lnTo>
                  <a:lnTo>
                    <a:pt x="23" y="13"/>
                  </a:lnTo>
                  <a:lnTo>
                    <a:pt x="21" y="9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7" y="13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3" y="6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0" y="9"/>
                  </a:lnTo>
                  <a:lnTo>
                    <a:pt x="30" y="13"/>
                  </a:lnTo>
                  <a:lnTo>
                    <a:pt x="30" y="27"/>
                  </a:lnTo>
                  <a:lnTo>
                    <a:pt x="30" y="31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5" y="36"/>
                  </a:lnTo>
                  <a:lnTo>
                    <a:pt x="37" y="34"/>
                  </a:lnTo>
                  <a:lnTo>
                    <a:pt x="37" y="36"/>
                  </a:lnTo>
                  <a:lnTo>
                    <a:pt x="32" y="41"/>
                  </a:lnTo>
                  <a:lnTo>
                    <a:pt x="28" y="43"/>
                  </a:lnTo>
                  <a:lnTo>
                    <a:pt x="25" y="43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3" y="36"/>
                  </a:lnTo>
                  <a:close/>
                  <a:moveTo>
                    <a:pt x="23" y="34"/>
                  </a:moveTo>
                  <a:lnTo>
                    <a:pt x="23" y="18"/>
                  </a:lnTo>
                  <a:lnTo>
                    <a:pt x="16" y="20"/>
                  </a:lnTo>
                  <a:lnTo>
                    <a:pt x="14" y="22"/>
                  </a:lnTo>
                  <a:lnTo>
                    <a:pt x="10" y="22"/>
                  </a:lnTo>
                  <a:lnTo>
                    <a:pt x="10" y="25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7" y="31"/>
                  </a:lnTo>
                  <a:lnTo>
                    <a:pt x="10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23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2" name="Freeform 205"/>
            <p:cNvSpPr>
              <a:spLocks/>
            </p:cNvSpPr>
            <p:nvPr/>
          </p:nvSpPr>
          <p:spPr bwMode="auto">
            <a:xfrm>
              <a:off x="3842" y="3743"/>
              <a:ext cx="39" cy="81"/>
            </a:xfrm>
            <a:custGeom>
              <a:avLst/>
              <a:gdLst>
                <a:gd name="T0" fmla="*/ 83 w 25"/>
                <a:gd name="T1" fmla="*/ 0 h 55"/>
                <a:gd name="T2" fmla="*/ 83 w 25"/>
                <a:gd name="T3" fmla="*/ 68 h 55"/>
                <a:gd name="T4" fmla="*/ 148 w 25"/>
                <a:gd name="T5" fmla="*/ 68 h 55"/>
                <a:gd name="T6" fmla="*/ 148 w 25"/>
                <a:gd name="T7" fmla="*/ 77 h 55"/>
                <a:gd name="T8" fmla="*/ 83 w 25"/>
                <a:gd name="T9" fmla="*/ 77 h 55"/>
                <a:gd name="T10" fmla="*/ 83 w 25"/>
                <a:gd name="T11" fmla="*/ 191 h 55"/>
                <a:gd name="T12" fmla="*/ 95 w 25"/>
                <a:gd name="T13" fmla="*/ 216 h 55"/>
                <a:gd name="T14" fmla="*/ 95 w 25"/>
                <a:gd name="T15" fmla="*/ 228 h 55"/>
                <a:gd name="T16" fmla="*/ 108 w 25"/>
                <a:gd name="T17" fmla="*/ 228 h 55"/>
                <a:gd name="T18" fmla="*/ 108 w 25"/>
                <a:gd name="T19" fmla="*/ 228 h 55"/>
                <a:gd name="T20" fmla="*/ 117 w 25"/>
                <a:gd name="T21" fmla="*/ 228 h 55"/>
                <a:gd name="T22" fmla="*/ 136 w 25"/>
                <a:gd name="T23" fmla="*/ 228 h 55"/>
                <a:gd name="T24" fmla="*/ 136 w 25"/>
                <a:gd name="T25" fmla="*/ 228 h 55"/>
                <a:gd name="T26" fmla="*/ 148 w 25"/>
                <a:gd name="T27" fmla="*/ 216 h 55"/>
                <a:gd name="T28" fmla="*/ 148 w 25"/>
                <a:gd name="T29" fmla="*/ 216 h 55"/>
                <a:gd name="T30" fmla="*/ 148 w 25"/>
                <a:gd name="T31" fmla="*/ 237 h 55"/>
                <a:gd name="T32" fmla="*/ 117 w 25"/>
                <a:gd name="T33" fmla="*/ 249 h 55"/>
                <a:gd name="T34" fmla="*/ 108 w 25"/>
                <a:gd name="T35" fmla="*/ 258 h 55"/>
                <a:gd name="T36" fmla="*/ 95 w 25"/>
                <a:gd name="T37" fmla="*/ 258 h 55"/>
                <a:gd name="T38" fmla="*/ 83 w 25"/>
                <a:gd name="T39" fmla="*/ 258 h 55"/>
                <a:gd name="T40" fmla="*/ 66 w 25"/>
                <a:gd name="T41" fmla="*/ 249 h 55"/>
                <a:gd name="T42" fmla="*/ 53 w 25"/>
                <a:gd name="T43" fmla="*/ 249 h 55"/>
                <a:gd name="T44" fmla="*/ 53 w 25"/>
                <a:gd name="T45" fmla="*/ 237 h 55"/>
                <a:gd name="T46" fmla="*/ 42 w 25"/>
                <a:gd name="T47" fmla="*/ 228 h 55"/>
                <a:gd name="T48" fmla="*/ 42 w 25"/>
                <a:gd name="T49" fmla="*/ 202 h 55"/>
                <a:gd name="T50" fmla="*/ 42 w 25"/>
                <a:gd name="T51" fmla="*/ 77 h 55"/>
                <a:gd name="T52" fmla="*/ 0 w 25"/>
                <a:gd name="T53" fmla="*/ 77 h 55"/>
                <a:gd name="T54" fmla="*/ 0 w 25"/>
                <a:gd name="T55" fmla="*/ 68 h 55"/>
                <a:gd name="T56" fmla="*/ 12 w 25"/>
                <a:gd name="T57" fmla="*/ 68 h 55"/>
                <a:gd name="T58" fmla="*/ 42 w 25"/>
                <a:gd name="T59" fmla="*/ 59 h 55"/>
                <a:gd name="T60" fmla="*/ 53 w 25"/>
                <a:gd name="T61" fmla="*/ 41 h 55"/>
                <a:gd name="T62" fmla="*/ 66 w 25"/>
                <a:gd name="T63" fmla="*/ 22 h 55"/>
                <a:gd name="T64" fmla="*/ 66 w 25"/>
                <a:gd name="T65" fmla="*/ 9 h 55"/>
                <a:gd name="T66" fmla="*/ 83 w 25"/>
                <a:gd name="T67" fmla="*/ 0 h 55"/>
                <a:gd name="T68" fmla="*/ 83 w 25"/>
                <a:gd name="T69" fmla="*/ 0 h 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"/>
                <a:gd name="T106" fmla="*/ 0 h 55"/>
                <a:gd name="T107" fmla="*/ 25 w 25"/>
                <a:gd name="T108" fmla="*/ 55 h 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" h="55">
                  <a:moveTo>
                    <a:pt x="14" y="0"/>
                  </a:moveTo>
                  <a:lnTo>
                    <a:pt x="14" y="14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14" y="16"/>
                  </a:lnTo>
                  <a:lnTo>
                    <a:pt x="14" y="41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20" y="48"/>
                  </a:lnTo>
                  <a:lnTo>
                    <a:pt x="23" y="48"/>
                  </a:lnTo>
                  <a:lnTo>
                    <a:pt x="25" y="46"/>
                  </a:lnTo>
                  <a:lnTo>
                    <a:pt x="25" y="50"/>
                  </a:lnTo>
                  <a:lnTo>
                    <a:pt x="20" y="53"/>
                  </a:lnTo>
                  <a:lnTo>
                    <a:pt x="18" y="55"/>
                  </a:lnTo>
                  <a:lnTo>
                    <a:pt x="16" y="55"/>
                  </a:lnTo>
                  <a:lnTo>
                    <a:pt x="14" y="55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0"/>
                  </a:lnTo>
                  <a:lnTo>
                    <a:pt x="7" y="48"/>
                  </a:lnTo>
                  <a:lnTo>
                    <a:pt x="7" y="43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3" name="Line 206"/>
            <p:cNvSpPr>
              <a:spLocks noChangeShapeType="1"/>
            </p:cNvSpPr>
            <p:nvPr/>
          </p:nvSpPr>
          <p:spPr bwMode="auto">
            <a:xfrm>
              <a:off x="2032" y="3528"/>
              <a:ext cx="1" cy="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4" name="Line 207"/>
            <p:cNvSpPr>
              <a:spLocks noChangeShapeType="1"/>
            </p:cNvSpPr>
            <p:nvPr/>
          </p:nvSpPr>
          <p:spPr bwMode="auto">
            <a:xfrm>
              <a:off x="3431" y="3528"/>
              <a:ext cx="2" cy="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5" name="Line 208"/>
            <p:cNvSpPr>
              <a:spLocks noChangeShapeType="1"/>
            </p:cNvSpPr>
            <p:nvPr/>
          </p:nvSpPr>
          <p:spPr bwMode="auto">
            <a:xfrm>
              <a:off x="2389" y="3528"/>
              <a:ext cx="2" cy="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6" name="Line 209"/>
            <p:cNvSpPr>
              <a:spLocks noChangeShapeType="1"/>
            </p:cNvSpPr>
            <p:nvPr/>
          </p:nvSpPr>
          <p:spPr bwMode="auto">
            <a:xfrm>
              <a:off x="3775" y="3528"/>
              <a:ext cx="1" cy="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7" name="Line 210"/>
            <p:cNvSpPr>
              <a:spLocks noChangeShapeType="1"/>
            </p:cNvSpPr>
            <p:nvPr/>
          </p:nvSpPr>
          <p:spPr bwMode="auto">
            <a:xfrm>
              <a:off x="4130" y="3528"/>
              <a:ext cx="2" cy="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8" name="Line 211"/>
            <p:cNvSpPr>
              <a:spLocks noChangeShapeType="1"/>
            </p:cNvSpPr>
            <p:nvPr/>
          </p:nvSpPr>
          <p:spPr bwMode="auto">
            <a:xfrm>
              <a:off x="2732" y="3528"/>
              <a:ext cx="1" cy="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419" name="Text Box 212"/>
            <p:cNvSpPr txBox="1">
              <a:spLocks noChangeArrowheads="1"/>
            </p:cNvSpPr>
            <p:nvPr/>
          </p:nvSpPr>
          <p:spPr bwMode="auto">
            <a:xfrm>
              <a:off x="3969" y="3659"/>
              <a:ext cx="44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flight</a:t>
              </a:r>
            </a:p>
          </p:txBody>
        </p:sp>
        <p:sp>
          <p:nvSpPr>
            <p:cNvPr id="15420" name="Text Box 213"/>
            <p:cNvSpPr txBox="1">
              <a:spLocks noChangeArrowheads="1"/>
            </p:cNvSpPr>
            <p:nvPr/>
          </p:nvSpPr>
          <p:spPr bwMode="auto">
            <a:xfrm>
              <a:off x="2529" y="3659"/>
              <a:ext cx="44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/>
                <a:t>flight</a:t>
              </a:r>
            </a:p>
          </p:txBody>
        </p:sp>
        <p:sp>
          <p:nvSpPr>
            <p:cNvPr id="15421" name="Rectangle 214"/>
            <p:cNvSpPr>
              <a:spLocks noChangeArrowheads="1"/>
            </p:cNvSpPr>
            <p:nvPr/>
          </p:nvSpPr>
          <p:spPr bwMode="auto">
            <a:xfrm>
              <a:off x="1728" y="3360"/>
              <a:ext cx="2976" cy="62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15"/>
          <p:cNvGrpSpPr>
            <a:grpSpLocks/>
          </p:cNvGrpSpPr>
          <p:nvPr/>
        </p:nvGrpSpPr>
        <p:grpSpPr bwMode="auto">
          <a:xfrm>
            <a:off x="1828800" y="914400"/>
            <a:ext cx="6553200" cy="609600"/>
            <a:chOff x="1152" y="576"/>
            <a:chExt cx="4128" cy="384"/>
          </a:xfrm>
        </p:grpSpPr>
        <p:sp>
          <p:nvSpPr>
            <p:cNvPr id="15372" name="Rectangle 216"/>
            <p:cNvSpPr>
              <a:spLocks noChangeArrowheads="1"/>
            </p:cNvSpPr>
            <p:nvPr/>
          </p:nvSpPr>
          <p:spPr bwMode="auto">
            <a:xfrm>
              <a:off x="1152" y="576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i="1">
                  <a:solidFill>
                    <a:schemeClr val="accent2"/>
                  </a:solidFill>
                  <a:latin typeface="Arial Unicode MS" pitchFamily="34" charset="-128"/>
                </a:rPr>
                <a:t>……..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i="1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  <p:sp>
          <p:nvSpPr>
            <p:cNvPr id="15373" name="Rectangle 217"/>
            <p:cNvSpPr>
              <a:spLocks noChangeArrowheads="1"/>
            </p:cNvSpPr>
            <p:nvPr/>
          </p:nvSpPr>
          <p:spPr bwMode="auto">
            <a:xfrm>
              <a:off x="2976" y="576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i="1">
                  <a:solidFill>
                    <a:schemeClr val="accent2"/>
                  </a:solidFill>
                  <a:latin typeface="Arial Unicode MS" pitchFamily="34" charset="-128"/>
                </a:rPr>
                <a:t>……..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i="1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  <p:sp>
          <p:nvSpPr>
            <p:cNvPr id="15374" name="Rectangle 218"/>
            <p:cNvSpPr>
              <a:spLocks noChangeArrowheads="1"/>
            </p:cNvSpPr>
            <p:nvPr/>
          </p:nvSpPr>
          <p:spPr bwMode="auto">
            <a:xfrm>
              <a:off x="4560" y="576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i="1">
                  <a:solidFill>
                    <a:schemeClr val="accent2"/>
                  </a:solidFill>
                  <a:latin typeface="Arial Unicode MS" pitchFamily="34" charset="-128"/>
                </a:rPr>
                <a:t>……..</a:t>
              </a:r>
            </a:p>
            <a:p>
              <a:pPr marL="342900" indent="-342900" algn="r">
                <a:spcBef>
                  <a:spcPct val="20000"/>
                </a:spcBef>
                <a:buFontTx/>
                <a:buChar char="•"/>
              </a:pPr>
              <a:endParaRPr lang="en-US" i="1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86113" y="3255963"/>
              <a:ext cx="1114425" cy="904875"/>
            </p14:xfrm>
          </p:contentPart>
        </mc:Choice>
        <mc:Fallback xmlns="">
          <p:pic>
            <p:nvPicPr>
              <p:cNvPr id="15362" name="Ink 2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178194" y="3247325"/>
                <a:ext cx="1132063" cy="916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99088" y="3255963"/>
              <a:ext cx="1654175" cy="900112"/>
            </p14:xfrm>
          </p:contentPart>
        </mc:Choice>
        <mc:Fallback xmlns="">
          <p:pic>
            <p:nvPicPr>
              <p:cNvPr id="15363" name="Ink 2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396208" y="3247682"/>
                <a:ext cx="1667495" cy="91379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079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282B78-CF37-4CC6-9CD1-B6C9F742A0E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Top-Down vs. Bottom-Up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534400" cy="4724400"/>
          </a:xfrm>
        </p:spPr>
        <p:txBody>
          <a:bodyPr/>
          <a:lstStyle/>
          <a:p>
            <a:pPr eaLnBrk="1" hangingPunct="1"/>
            <a:r>
              <a:rPr lang="en-US" sz="3200" smtClean="0"/>
              <a:t>Top-down</a:t>
            </a:r>
          </a:p>
          <a:p>
            <a:pPr lvl="1" eaLnBrk="1" hangingPunct="1"/>
            <a:r>
              <a:rPr lang="en-US" sz="2800" smtClean="0"/>
              <a:t>Only searches for trees that can be answers</a:t>
            </a:r>
          </a:p>
          <a:p>
            <a:pPr lvl="1" eaLnBrk="1" hangingPunct="1"/>
            <a:r>
              <a:rPr lang="en-US" sz="2800" smtClean="0"/>
              <a:t>But suggests trees that are not consistent with the words</a:t>
            </a:r>
          </a:p>
          <a:p>
            <a:pPr eaLnBrk="1" hangingPunct="1"/>
            <a:r>
              <a:rPr lang="en-US" sz="3200" smtClean="0"/>
              <a:t>Bottom-up</a:t>
            </a:r>
          </a:p>
          <a:p>
            <a:pPr lvl="1" eaLnBrk="1" hangingPunct="1"/>
            <a:r>
              <a:rPr lang="en-US" sz="2800" smtClean="0"/>
              <a:t>Only forms trees consistent with the words</a:t>
            </a:r>
          </a:p>
          <a:p>
            <a:pPr lvl="1" eaLnBrk="1" hangingPunct="1"/>
            <a:r>
              <a:rPr lang="en-US" sz="2800" smtClean="0"/>
              <a:t>Suggest trees that make no sense globally</a:t>
            </a:r>
          </a:p>
        </p:txBody>
      </p:sp>
      <p:grpSp>
        <p:nvGrpSpPr>
          <p:cNvPr id="46087" name="Group 4"/>
          <p:cNvGrpSpPr>
            <a:grpSpLocks/>
          </p:cNvGrpSpPr>
          <p:nvPr/>
        </p:nvGrpSpPr>
        <p:grpSpPr bwMode="auto">
          <a:xfrm>
            <a:off x="7848600" y="2362200"/>
            <a:ext cx="304800" cy="304800"/>
            <a:chOff x="5280" y="1632"/>
            <a:chExt cx="192" cy="192"/>
          </a:xfrm>
        </p:grpSpPr>
        <p:sp>
          <p:nvSpPr>
            <p:cNvPr id="46093" name="Line 5"/>
            <p:cNvSpPr>
              <a:spLocks noChangeShapeType="1"/>
            </p:cNvSpPr>
            <p:nvPr/>
          </p:nvSpPr>
          <p:spPr bwMode="auto">
            <a:xfrm>
              <a:off x="5376" y="1632"/>
              <a:ext cx="0" cy="19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094" name="Line 6"/>
            <p:cNvSpPr>
              <a:spLocks noChangeShapeType="1"/>
            </p:cNvSpPr>
            <p:nvPr/>
          </p:nvSpPr>
          <p:spPr bwMode="auto">
            <a:xfrm>
              <a:off x="5280" y="1728"/>
              <a:ext cx="192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6088" name="Line 7"/>
          <p:cNvSpPr>
            <a:spLocks noChangeShapeType="1"/>
          </p:cNvSpPr>
          <p:nvPr/>
        </p:nvSpPr>
        <p:spPr bwMode="auto">
          <a:xfrm>
            <a:off x="8610600" y="34290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grpSp>
        <p:nvGrpSpPr>
          <p:cNvPr id="46089" name="Group 8"/>
          <p:cNvGrpSpPr>
            <a:grpSpLocks/>
          </p:cNvGrpSpPr>
          <p:nvPr/>
        </p:nvGrpSpPr>
        <p:grpSpPr bwMode="auto">
          <a:xfrm>
            <a:off x="8686800" y="4800600"/>
            <a:ext cx="304800" cy="304800"/>
            <a:chOff x="5184" y="2784"/>
            <a:chExt cx="192" cy="192"/>
          </a:xfrm>
        </p:grpSpPr>
        <p:sp>
          <p:nvSpPr>
            <p:cNvPr id="46091" name="Line 9"/>
            <p:cNvSpPr>
              <a:spLocks noChangeShapeType="1"/>
            </p:cNvSpPr>
            <p:nvPr/>
          </p:nvSpPr>
          <p:spPr bwMode="auto">
            <a:xfrm>
              <a:off x="5280" y="2784"/>
              <a:ext cx="0" cy="19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092" name="Line 10"/>
            <p:cNvSpPr>
              <a:spLocks noChangeShapeType="1"/>
            </p:cNvSpPr>
            <p:nvPr/>
          </p:nvSpPr>
          <p:spPr bwMode="auto">
            <a:xfrm>
              <a:off x="5184" y="2880"/>
              <a:ext cx="192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46090" name="Line 11"/>
          <p:cNvSpPr>
            <a:spLocks noChangeShapeType="1"/>
          </p:cNvSpPr>
          <p:nvPr/>
        </p:nvSpPr>
        <p:spPr bwMode="auto">
          <a:xfrm>
            <a:off x="8610600" y="55626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22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657CE7A-4BA9-47B9-B82B-AC1D78D87387}" type="datetime1">
              <a:rPr lang="en-US" smtClean="0"/>
              <a:t>11/13/2015</a:t>
            </a:fld>
            <a:endParaRPr lang="en-US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3487B9-EFE5-4BE5-BEFB-A5F35B2B49F4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305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So Combine Them </a:t>
            </a:r>
            <a:r>
              <a:rPr lang="en-US" sz="2800" dirty="0" smtClean="0">
                <a:solidFill>
                  <a:srgbClr val="FF0000"/>
                </a:solidFill>
              </a:rPr>
              <a:t>(from here to slide 35 not required for 422)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610600" cy="1981200"/>
          </a:xfrm>
        </p:spPr>
        <p:txBody>
          <a:bodyPr/>
          <a:lstStyle/>
          <a:p>
            <a:pPr eaLnBrk="1" hangingPunct="1"/>
            <a:r>
              <a:rPr lang="en-US" dirty="0" smtClean="0"/>
              <a:t>Top-down: </a:t>
            </a:r>
            <a:r>
              <a:rPr lang="en-US" dirty="0" smtClean="0">
                <a:solidFill>
                  <a:schemeClr val="accent2"/>
                </a:solidFill>
              </a:rPr>
              <a:t>control</a:t>
            </a:r>
            <a:r>
              <a:rPr lang="en-US" dirty="0" smtClean="0"/>
              <a:t> strategy to generate trees</a:t>
            </a:r>
          </a:p>
          <a:p>
            <a:pPr eaLnBrk="1" hangingPunct="1"/>
            <a:r>
              <a:rPr lang="en-US" dirty="0" smtClean="0"/>
              <a:t>Bottom-up: to </a:t>
            </a:r>
            <a:r>
              <a:rPr lang="en-US" dirty="0" smtClean="0">
                <a:solidFill>
                  <a:schemeClr val="accent2"/>
                </a:solidFill>
              </a:rPr>
              <a:t>filter</a:t>
            </a:r>
            <a:r>
              <a:rPr lang="en-US" dirty="0" smtClean="0"/>
              <a:t> out  inappropriate parses</a:t>
            </a:r>
          </a:p>
        </p:txBody>
      </p:sp>
      <p:sp>
        <p:nvSpPr>
          <p:cNvPr id="699396" name="Rectangle 4"/>
          <p:cNvSpPr>
            <a:spLocks noChangeArrowheads="1"/>
          </p:cNvSpPr>
          <p:nvPr/>
        </p:nvSpPr>
        <p:spPr bwMode="auto">
          <a:xfrm>
            <a:off x="381000" y="3505200"/>
            <a:ext cx="8534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latin typeface="Comic Sans MS" pitchFamily="66" charset="0"/>
              </a:rPr>
              <a:t>Top-down Control strategy: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omic Sans MS" pitchFamily="66" charset="0"/>
              </a:rPr>
              <a:t>Depth vs. Breadth first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omic Sans MS" pitchFamily="66" charset="0"/>
              </a:rPr>
              <a:t>Which node to try to expand next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Comic Sans MS" pitchFamily="66" charset="0"/>
              </a:rPr>
              <a:t>Which grammar rule to use to expand a node</a:t>
            </a:r>
          </a:p>
        </p:txBody>
      </p:sp>
      <p:sp>
        <p:nvSpPr>
          <p:cNvPr id="699397" name="Rectangle 5"/>
          <p:cNvSpPr>
            <a:spLocks noChangeArrowheads="1"/>
          </p:cNvSpPr>
          <p:nvPr/>
        </p:nvSpPr>
        <p:spPr bwMode="auto">
          <a:xfrm>
            <a:off x="762000" y="4038600"/>
            <a:ext cx="1143000" cy="4572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699398" name="Rectangle 6"/>
          <p:cNvSpPr>
            <a:spLocks noChangeArrowheads="1"/>
          </p:cNvSpPr>
          <p:nvPr/>
        </p:nvSpPr>
        <p:spPr bwMode="auto">
          <a:xfrm>
            <a:off x="6477000" y="434340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Arial Unicode MS" pitchFamily="34" charset="-128"/>
              </a:rPr>
              <a:t>(left-most)</a:t>
            </a: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800" i="1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699399" name="Rectangle 7"/>
          <p:cNvSpPr>
            <a:spLocks noChangeArrowheads="1"/>
          </p:cNvSpPr>
          <p:nvPr/>
        </p:nvSpPr>
        <p:spPr bwMode="auto">
          <a:xfrm>
            <a:off x="6248400" y="54102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en-US" sz="2800" i="1">
                <a:solidFill>
                  <a:schemeClr val="accent2"/>
                </a:solidFill>
                <a:latin typeface="Arial Unicode MS" pitchFamily="34" charset="-128"/>
              </a:rPr>
              <a:t>(textual order)</a:t>
            </a:r>
          </a:p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800" i="1">
              <a:solidFill>
                <a:schemeClr val="accent2"/>
              </a:solidFill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314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396" grpId="0"/>
      <p:bldP spid="699397" grpId="0" animBg="1"/>
      <p:bldP spid="699398" grpId="0"/>
      <p:bldP spid="6993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206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04D2FA-545F-43AF-A26B-6EEB7FF1AB7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8991600" cy="12192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800" dirty="0" smtClean="0"/>
              <a:t>Map NL queries and the Web into FOL so that answers can be effectively computed</a:t>
            </a:r>
            <a:r>
              <a:rPr lang="en-US" sz="2800" dirty="0" smtClean="0">
                <a:solidFill>
                  <a:srgbClr val="008000"/>
                </a:solidFill>
              </a:rPr>
              <a:t>	</a:t>
            </a:r>
          </a:p>
          <a:p>
            <a:pPr lvl="1" eaLnBrk="1" hangingPunct="1"/>
            <a:endParaRPr lang="en-US" sz="2800" dirty="0" smtClean="0">
              <a:solidFill>
                <a:srgbClr val="008000"/>
              </a:solidFill>
            </a:endParaRPr>
          </a:p>
          <a:p>
            <a:pPr eaLnBrk="1" hangingPunct="1"/>
            <a:endParaRPr lang="en-US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2050" name="Object 12"/>
          <p:cNvGraphicFramePr>
            <a:graphicFrameLocks noChangeAspect="1"/>
          </p:cNvGraphicFramePr>
          <p:nvPr/>
        </p:nvGraphicFramePr>
        <p:xfrm>
          <a:off x="304800" y="2743200"/>
          <a:ext cx="71628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4" imgW="3327120" imgH="203040" progId="Equation.3">
                  <p:embed/>
                </p:oleObj>
              </mc:Choice>
              <mc:Fallback>
                <p:oleObj name="Equation" r:id="rId4" imgW="3327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43200"/>
                        <a:ext cx="71628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2" name="Content Placeholder 13"/>
          <p:cNvSpPr>
            <a:spLocks noGrp="1"/>
          </p:cNvSpPr>
          <p:nvPr>
            <p:ph sz="half" idx="2"/>
          </p:nvPr>
        </p:nvSpPr>
        <p:spPr>
          <a:xfrm>
            <a:off x="0" y="2133600"/>
            <a:ext cx="9144000" cy="533400"/>
          </a:xfrm>
        </p:spPr>
        <p:txBody>
          <a:bodyPr/>
          <a:lstStyle/>
          <a:p>
            <a:r>
              <a:rPr lang="en-US" sz="2400" b="0" i="1" smtClean="0"/>
              <a:t>What African countries are not on the Mediterranean Sea?</a:t>
            </a:r>
          </a:p>
        </p:txBody>
      </p:sp>
      <p:sp>
        <p:nvSpPr>
          <p:cNvPr id="15" name="Content Placeholder 13"/>
          <p:cNvSpPr txBox="1">
            <a:spLocks/>
          </p:cNvSpPr>
          <p:nvPr/>
        </p:nvSpPr>
        <p:spPr bwMode="auto">
          <a:xfrm>
            <a:off x="0" y="32004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0" i="1" kern="0" dirty="0">
                <a:latin typeface="+mn-lt"/>
              </a:rPr>
              <a:t>Was 2007 the first El Nino  year after 2001?</a:t>
            </a:r>
          </a:p>
        </p:txBody>
      </p:sp>
      <p:graphicFrame>
        <p:nvGraphicFramePr>
          <p:cNvPr id="2051" name="Object 12"/>
          <p:cNvGraphicFramePr>
            <a:graphicFrameLocks noChangeAspect="1"/>
          </p:cNvGraphicFramePr>
          <p:nvPr/>
        </p:nvGraphicFramePr>
        <p:xfrm>
          <a:off x="609600" y="3657600"/>
          <a:ext cx="6248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6" imgW="2933640" imgH="507960" progId="Equation.3">
                  <p:embed/>
                </p:oleObj>
              </mc:Choice>
              <mc:Fallback>
                <p:oleObj name="Equation" r:id="rId6" imgW="29336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657600"/>
                        <a:ext cx="62484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5716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0513" y="4502150"/>
              <a:ext cx="344487" cy="284163"/>
            </p14:xfrm>
          </p:contentPart>
        </mc:Choice>
        <mc:Fallback xmlns="">
          <p:pic>
            <p:nvPicPr>
              <p:cNvPr id="115716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32585" y="4493146"/>
                <a:ext cx="358901" cy="301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5718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8263" y="4572000"/>
              <a:ext cx="1089025" cy="473075"/>
            </p14:xfrm>
          </p:contentPart>
        </mc:Choice>
        <mc:Fallback xmlns="">
          <p:pic>
            <p:nvPicPr>
              <p:cNvPr id="115718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02503" y="4568040"/>
                <a:ext cx="1100905" cy="484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5719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4913" y="4738688"/>
              <a:ext cx="952500" cy="407987"/>
            </p14:xfrm>
          </p:contentPart>
        </mc:Choice>
        <mc:Fallback xmlns="">
          <p:pic>
            <p:nvPicPr>
              <p:cNvPr id="115719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00952" y="4734727"/>
                <a:ext cx="962943" cy="417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5720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413" y="4756150"/>
              <a:ext cx="5035550" cy="1198563"/>
            </p14:xfrm>
          </p:contentPart>
        </mc:Choice>
        <mc:Fallback xmlns="">
          <p:pic>
            <p:nvPicPr>
              <p:cNvPr id="115720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6653" y="4746789"/>
                <a:ext cx="5051391" cy="1218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5721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9450" y="4489450"/>
              <a:ext cx="2644775" cy="1220788"/>
            </p14:xfrm>
          </p:contentPart>
        </mc:Choice>
        <mc:Fallback xmlns="">
          <p:pic>
            <p:nvPicPr>
              <p:cNvPr id="115721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56570" y="4481165"/>
                <a:ext cx="2658814" cy="124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5722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9300" y="5510213"/>
              <a:ext cx="647700" cy="290512"/>
            </p14:xfrm>
          </p:contentPart>
        </mc:Choice>
        <mc:Fallback xmlns="">
          <p:pic>
            <p:nvPicPr>
              <p:cNvPr id="115722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84260" y="5505533"/>
                <a:ext cx="661741" cy="300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5723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7925" y="5272088"/>
              <a:ext cx="1208088" cy="779462"/>
            </p14:xfrm>
          </p:contentPart>
        </mc:Choice>
        <mc:Fallback xmlns="">
          <p:pic>
            <p:nvPicPr>
              <p:cNvPr id="115723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18923" y="5261647"/>
                <a:ext cx="1230053" cy="800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5724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6988" y="5753100"/>
              <a:ext cx="739775" cy="217488"/>
            </p14:xfrm>
          </p:contentPart>
        </mc:Choice>
        <mc:Fallback xmlns="">
          <p:pic>
            <p:nvPicPr>
              <p:cNvPr id="115724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68708" y="5744098"/>
                <a:ext cx="758854" cy="235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5725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6900" y="5976938"/>
              <a:ext cx="1065213" cy="303212"/>
            </p14:xfrm>
          </p:contentPart>
        </mc:Choice>
        <mc:Fallback xmlns="">
          <p:pic>
            <p:nvPicPr>
              <p:cNvPr id="115725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72939" y="5968306"/>
                <a:ext cx="1074576" cy="320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5726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1663" y="6091238"/>
              <a:ext cx="1938337" cy="322262"/>
            </p14:xfrm>
          </p:contentPart>
        </mc:Choice>
        <mc:Fallback xmlns="">
          <p:pic>
            <p:nvPicPr>
              <p:cNvPr id="115726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43023" y="6086197"/>
                <a:ext cx="1957418" cy="334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5727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3900" y="6357938"/>
              <a:ext cx="1690688" cy="276225"/>
            </p14:xfrm>
          </p:contentPart>
        </mc:Choice>
        <mc:Fallback xmlns="">
          <p:pic>
            <p:nvPicPr>
              <p:cNvPr id="115727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98140" y="6348574"/>
                <a:ext cx="1706889" cy="291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5728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7113" y="5238750"/>
              <a:ext cx="754062" cy="425450"/>
            </p14:xfrm>
          </p:contentPart>
        </mc:Choice>
        <mc:Fallback xmlns="">
          <p:pic>
            <p:nvPicPr>
              <p:cNvPr id="115728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32074" y="5229032"/>
                <a:ext cx="767020" cy="444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5729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1825" y="4259263"/>
              <a:ext cx="3138488" cy="1652587"/>
            </p14:xfrm>
          </p:contentPart>
        </mc:Choice>
        <mc:Fallback xmlns="">
          <p:pic>
            <p:nvPicPr>
              <p:cNvPr id="115729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99585" y="4256743"/>
                <a:ext cx="3160808" cy="1666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5730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8450" y="4422775"/>
              <a:ext cx="369888" cy="1854200"/>
            </p14:xfrm>
          </p:contentPart>
        </mc:Choice>
        <mc:Fallback xmlns="">
          <p:pic>
            <p:nvPicPr>
              <p:cNvPr id="115730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74488" y="4418815"/>
                <a:ext cx="385015" cy="1867519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NLP Practical Goal for FOL: the ultimate Web question-answering system?</a:t>
            </a:r>
          </a:p>
        </p:txBody>
      </p:sp>
    </p:spTree>
    <p:extLst>
      <p:ext uri="{BB962C8B-B14F-4D97-AF65-F5344CB8AC3E}">
        <p14:creationId xmlns:p14="http://schemas.microsoft.com/office/powerpoint/2010/main" val="147391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52A028C-8A1D-41B8-938C-68DD67AD0C01}" type="datetime1">
              <a:rPr lang="en-US" smtClean="0"/>
              <a:t>11/13/2015</a:t>
            </a:fld>
            <a:endParaRPr lang="en-US"/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E14AD6-2059-41B6-AA88-073F39CEBD99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1143000"/>
          </a:xfrm>
        </p:spPr>
        <p:txBody>
          <a:bodyPr/>
          <a:lstStyle/>
          <a:p>
            <a:pPr eaLnBrk="1" hangingPunct="1"/>
            <a:r>
              <a:rPr lang="en-US" smtClean="0"/>
              <a:t>Top-Down, Depth-First, Left-to-Right Search</a:t>
            </a:r>
          </a:p>
        </p:txBody>
      </p:sp>
      <p:grpSp>
        <p:nvGrpSpPr>
          <p:cNvPr id="48134" name="Group 3"/>
          <p:cNvGrpSpPr>
            <a:grpSpLocks/>
          </p:cNvGrpSpPr>
          <p:nvPr/>
        </p:nvGrpSpPr>
        <p:grpSpPr bwMode="auto">
          <a:xfrm>
            <a:off x="1524000" y="2209800"/>
            <a:ext cx="6626225" cy="3749675"/>
            <a:chOff x="2090" y="1283"/>
            <a:chExt cx="1566" cy="495"/>
          </a:xfrm>
        </p:grpSpPr>
        <p:sp>
          <p:nvSpPr>
            <p:cNvPr id="48141" name="Freeform 4"/>
            <p:cNvSpPr>
              <a:spLocks/>
            </p:cNvSpPr>
            <p:nvPr/>
          </p:nvSpPr>
          <p:spPr bwMode="auto">
            <a:xfrm>
              <a:off x="2153" y="1295"/>
              <a:ext cx="27" cy="40"/>
            </a:xfrm>
            <a:custGeom>
              <a:avLst/>
              <a:gdLst>
                <a:gd name="T0" fmla="*/ 24 w 27"/>
                <a:gd name="T1" fmla="*/ 13 h 40"/>
                <a:gd name="T2" fmla="*/ 22 w 27"/>
                <a:gd name="T3" fmla="*/ 10 h 40"/>
                <a:gd name="T4" fmla="*/ 19 w 27"/>
                <a:gd name="T5" fmla="*/ 4 h 40"/>
                <a:gd name="T6" fmla="*/ 15 w 27"/>
                <a:gd name="T7" fmla="*/ 1 h 40"/>
                <a:gd name="T8" fmla="*/ 9 w 27"/>
                <a:gd name="T9" fmla="*/ 1 h 40"/>
                <a:gd name="T10" fmla="*/ 6 w 27"/>
                <a:gd name="T11" fmla="*/ 6 h 40"/>
                <a:gd name="T12" fmla="*/ 6 w 27"/>
                <a:gd name="T13" fmla="*/ 9 h 40"/>
                <a:gd name="T14" fmla="*/ 9 w 27"/>
                <a:gd name="T15" fmla="*/ 13 h 40"/>
                <a:gd name="T16" fmla="*/ 15 w 27"/>
                <a:gd name="T17" fmla="*/ 16 h 40"/>
                <a:gd name="T18" fmla="*/ 22 w 27"/>
                <a:gd name="T19" fmla="*/ 22 h 40"/>
                <a:gd name="T20" fmla="*/ 25 w 27"/>
                <a:gd name="T21" fmla="*/ 25 h 40"/>
                <a:gd name="T22" fmla="*/ 27 w 27"/>
                <a:gd name="T23" fmla="*/ 30 h 40"/>
                <a:gd name="T24" fmla="*/ 22 w 27"/>
                <a:gd name="T25" fmla="*/ 37 h 40"/>
                <a:gd name="T26" fmla="*/ 13 w 27"/>
                <a:gd name="T27" fmla="*/ 40 h 40"/>
                <a:gd name="T28" fmla="*/ 10 w 27"/>
                <a:gd name="T29" fmla="*/ 40 h 40"/>
                <a:gd name="T30" fmla="*/ 7 w 27"/>
                <a:gd name="T31" fmla="*/ 39 h 40"/>
                <a:gd name="T32" fmla="*/ 3 w 27"/>
                <a:gd name="T33" fmla="*/ 39 h 40"/>
                <a:gd name="T34" fmla="*/ 3 w 27"/>
                <a:gd name="T35" fmla="*/ 39 h 40"/>
                <a:gd name="T36" fmla="*/ 1 w 27"/>
                <a:gd name="T37" fmla="*/ 40 h 40"/>
                <a:gd name="T38" fmla="*/ 1 w 27"/>
                <a:gd name="T39" fmla="*/ 27 h 40"/>
                <a:gd name="T40" fmla="*/ 3 w 27"/>
                <a:gd name="T41" fmla="*/ 31 h 40"/>
                <a:gd name="T42" fmla="*/ 6 w 27"/>
                <a:gd name="T43" fmla="*/ 36 h 40"/>
                <a:gd name="T44" fmla="*/ 10 w 27"/>
                <a:gd name="T45" fmla="*/ 39 h 40"/>
                <a:gd name="T46" fmla="*/ 16 w 27"/>
                <a:gd name="T47" fmla="*/ 39 h 40"/>
                <a:gd name="T48" fmla="*/ 21 w 27"/>
                <a:gd name="T49" fmla="*/ 34 h 40"/>
                <a:gd name="T50" fmla="*/ 21 w 27"/>
                <a:gd name="T51" fmla="*/ 31 h 40"/>
                <a:gd name="T52" fmla="*/ 19 w 27"/>
                <a:gd name="T53" fmla="*/ 28 h 40"/>
                <a:gd name="T54" fmla="*/ 16 w 27"/>
                <a:gd name="T55" fmla="*/ 25 h 40"/>
                <a:gd name="T56" fmla="*/ 7 w 27"/>
                <a:gd name="T57" fmla="*/ 21 h 40"/>
                <a:gd name="T58" fmla="*/ 3 w 27"/>
                <a:gd name="T59" fmla="*/ 16 h 40"/>
                <a:gd name="T60" fmla="*/ 0 w 27"/>
                <a:gd name="T61" fmla="*/ 12 h 40"/>
                <a:gd name="T62" fmla="*/ 1 w 27"/>
                <a:gd name="T63" fmla="*/ 6 h 40"/>
                <a:gd name="T64" fmla="*/ 7 w 27"/>
                <a:gd name="T65" fmla="*/ 0 h 40"/>
                <a:gd name="T66" fmla="*/ 15 w 27"/>
                <a:gd name="T67" fmla="*/ 0 h 40"/>
                <a:gd name="T68" fmla="*/ 21 w 27"/>
                <a:gd name="T69" fmla="*/ 1 h 40"/>
                <a:gd name="T70" fmla="*/ 22 w 27"/>
                <a:gd name="T71" fmla="*/ 1 h 40"/>
                <a:gd name="T72" fmla="*/ 22 w 27"/>
                <a:gd name="T73" fmla="*/ 1 h 40"/>
                <a:gd name="T74" fmla="*/ 24 w 27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"/>
                <a:gd name="T115" fmla="*/ 0 h 40"/>
                <a:gd name="T116" fmla="*/ 27 w 27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" h="40">
                  <a:moveTo>
                    <a:pt x="24" y="0"/>
                  </a:moveTo>
                  <a:lnTo>
                    <a:pt x="24" y="13"/>
                  </a:lnTo>
                  <a:lnTo>
                    <a:pt x="22" y="10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9" y="13"/>
                  </a:lnTo>
                  <a:lnTo>
                    <a:pt x="12" y="15"/>
                  </a:lnTo>
                  <a:lnTo>
                    <a:pt x="15" y="16"/>
                  </a:lnTo>
                  <a:lnTo>
                    <a:pt x="19" y="19"/>
                  </a:lnTo>
                  <a:lnTo>
                    <a:pt x="22" y="22"/>
                  </a:lnTo>
                  <a:lnTo>
                    <a:pt x="24" y="24"/>
                  </a:lnTo>
                  <a:lnTo>
                    <a:pt x="25" y="25"/>
                  </a:lnTo>
                  <a:lnTo>
                    <a:pt x="27" y="27"/>
                  </a:lnTo>
                  <a:lnTo>
                    <a:pt x="27" y="30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9" y="40"/>
                  </a:lnTo>
                  <a:lnTo>
                    <a:pt x="7" y="39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1" y="27"/>
                  </a:lnTo>
                  <a:lnTo>
                    <a:pt x="3" y="31"/>
                  </a:lnTo>
                  <a:lnTo>
                    <a:pt x="4" y="34"/>
                  </a:lnTo>
                  <a:lnTo>
                    <a:pt x="6" y="36"/>
                  </a:lnTo>
                  <a:lnTo>
                    <a:pt x="7" y="37"/>
                  </a:lnTo>
                  <a:lnTo>
                    <a:pt x="10" y="39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9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6" y="25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2" name="Freeform 5"/>
            <p:cNvSpPr>
              <a:spLocks/>
            </p:cNvSpPr>
            <p:nvPr/>
          </p:nvSpPr>
          <p:spPr bwMode="auto">
            <a:xfrm>
              <a:off x="2522" y="1295"/>
              <a:ext cx="27" cy="40"/>
            </a:xfrm>
            <a:custGeom>
              <a:avLst/>
              <a:gdLst>
                <a:gd name="T0" fmla="*/ 24 w 27"/>
                <a:gd name="T1" fmla="*/ 13 h 40"/>
                <a:gd name="T2" fmla="*/ 22 w 27"/>
                <a:gd name="T3" fmla="*/ 10 h 40"/>
                <a:gd name="T4" fmla="*/ 19 w 27"/>
                <a:gd name="T5" fmla="*/ 4 h 40"/>
                <a:gd name="T6" fmla="*/ 15 w 27"/>
                <a:gd name="T7" fmla="*/ 1 h 40"/>
                <a:gd name="T8" fmla="*/ 9 w 27"/>
                <a:gd name="T9" fmla="*/ 1 h 40"/>
                <a:gd name="T10" fmla="*/ 6 w 27"/>
                <a:gd name="T11" fmla="*/ 6 h 40"/>
                <a:gd name="T12" fmla="*/ 6 w 27"/>
                <a:gd name="T13" fmla="*/ 9 h 40"/>
                <a:gd name="T14" fmla="*/ 7 w 27"/>
                <a:gd name="T15" fmla="*/ 13 h 40"/>
                <a:gd name="T16" fmla="*/ 15 w 27"/>
                <a:gd name="T17" fmla="*/ 16 h 40"/>
                <a:gd name="T18" fmla="*/ 22 w 27"/>
                <a:gd name="T19" fmla="*/ 22 h 40"/>
                <a:gd name="T20" fmla="*/ 25 w 27"/>
                <a:gd name="T21" fmla="*/ 25 h 40"/>
                <a:gd name="T22" fmla="*/ 27 w 27"/>
                <a:gd name="T23" fmla="*/ 30 h 40"/>
                <a:gd name="T24" fmla="*/ 22 w 27"/>
                <a:gd name="T25" fmla="*/ 37 h 40"/>
                <a:gd name="T26" fmla="*/ 13 w 27"/>
                <a:gd name="T27" fmla="*/ 40 h 40"/>
                <a:gd name="T28" fmla="*/ 10 w 27"/>
                <a:gd name="T29" fmla="*/ 40 h 40"/>
                <a:gd name="T30" fmla="*/ 7 w 27"/>
                <a:gd name="T31" fmla="*/ 39 h 40"/>
                <a:gd name="T32" fmla="*/ 3 w 27"/>
                <a:gd name="T33" fmla="*/ 39 h 40"/>
                <a:gd name="T34" fmla="*/ 1 w 27"/>
                <a:gd name="T35" fmla="*/ 39 h 40"/>
                <a:gd name="T36" fmla="*/ 1 w 27"/>
                <a:gd name="T37" fmla="*/ 40 h 40"/>
                <a:gd name="T38" fmla="*/ 0 w 27"/>
                <a:gd name="T39" fmla="*/ 27 h 40"/>
                <a:gd name="T40" fmla="*/ 1 w 27"/>
                <a:gd name="T41" fmla="*/ 31 h 40"/>
                <a:gd name="T42" fmla="*/ 4 w 27"/>
                <a:gd name="T43" fmla="*/ 36 h 40"/>
                <a:gd name="T44" fmla="*/ 10 w 27"/>
                <a:gd name="T45" fmla="*/ 39 h 40"/>
                <a:gd name="T46" fmla="*/ 16 w 27"/>
                <a:gd name="T47" fmla="*/ 39 h 40"/>
                <a:gd name="T48" fmla="*/ 21 w 27"/>
                <a:gd name="T49" fmla="*/ 34 h 40"/>
                <a:gd name="T50" fmla="*/ 21 w 27"/>
                <a:gd name="T51" fmla="*/ 31 h 40"/>
                <a:gd name="T52" fmla="*/ 19 w 27"/>
                <a:gd name="T53" fmla="*/ 28 h 40"/>
                <a:gd name="T54" fmla="*/ 16 w 27"/>
                <a:gd name="T55" fmla="*/ 25 h 40"/>
                <a:gd name="T56" fmla="*/ 7 w 27"/>
                <a:gd name="T57" fmla="*/ 21 h 40"/>
                <a:gd name="T58" fmla="*/ 3 w 27"/>
                <a:gd name="T59" fmla="*/ 16 h 40"/>
                <a:gd name="T60" fmla="*/ 0 w 27"/>
                <a:gd name="T61" fmla="*/ 12 h 40"/>
                <a:gd name="T62" fmla="*/ 1 w 27"/>
                <a:gd name="T63" fmla="*/ 6 h 40"/>
                <a:gd name="T64" fmla="*/ 7 w 27"/>
                <a:gd name="T65" fmla="*/ 0 h 40"/>
                <a:gd name="T66" fmla="*/ 15 w 27"/>
                <a:gd name="T67" fmla="*/ 0 h 40"/>
                <a:gd name="T68" fmla="*/ 19 w 27"/>
                <a:gd name="T69" fmla="*/ 1 h 40"/>
                <a:gd name="T70" fmla="*/ 22 w 27"/>
                <a:gd name="T71" fmla="*/ 1 h 40"/>
                <a:gd name="T72" fmla="*/ 22 w 27"/>
                <a:gd name="T73" fmla="*/ 1 h 40"/>
                <a:gd name="T74" fmla="*/ 24 w 27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"/>
                <a:gd name="T115" fmla="*/ 0 h 40"/>
                <a:gd name="T116" fmla="*/ 27 w 27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" h="40">
                  <a:moveTo>
                    <a:pt x="24" y="0"/>
                  </a:moveTo>
                  <a:lnTo>
                    <a:pt x="24" y="13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5" y="16"/>
                  </a:lnTo>
                  <a:lnTo>
                    <a:pt x="19" y="19"/>
                  </a:lnTo>
                  <a:lnTo>
                    <a:pt x="22" y="22"/>
                  </a:lnTo>
                  <a:lnTo>
                    <a:pt x="24" y="24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7" y="30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9" y="40"/>
                  </a:lnTo>
                  <a:lnTo>
                    <a:pt x="7" y="39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31"/>
                  </a:lnTo>
                  <a:lnTo>
                    <a:pt x="3" y="34"/>
                  </a:lnTo>
                  <a:lnTo>
                    <a:pt x="4" y="36"/>
                  </a:lnTo>
                  <a:lnTo>
                    <a:pt x="7" y="37"/>
                  </a:lnTo>
                  <a:lnTo>
                    <a:pt x="10" y="39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9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6" y="25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3" name="Freeform 6"/>
            <p:cNvSpPr>
              <a:spLocks/>
            </p:cNvSpPr>
            <p:nvPr/>
          </p:nvSpPr>
          <p:spPr bwMode="auto">
            <a:xfrm>
              <a:off x="3057" y="1295"/>
              <a:ext cx="26" cy="40"/>
            </a:xfrm>
            <a:custGeom>
              <a:avLst/>
              <a:gdLst>
                <a:gd name="T0" fmla="*/ 24 w 26"/>
                <a:gd name="T1" fmla="*/ 13 h 40"/>
                <a:gd name="T2" fmla="*/ 23 w 26"/>
                <a:gd name="T3" fmla="*/ 10 h 40"/>
                <a:gd name="T4" fmla="*/ 20 w 26"/>
                <a:gd name="T5" fmla="*/ 4 h 40"/>
                <a:gd name="T6" fmla="*/ 15 w 26"/>
                <a:gd name="T7" fmla="*/ 1 h 40"/>
                <a:gd name="T8" fmla="*/ 9 w 26"/>
                <a:gd name="T9" fmla="*/ 1 h 40"/>
                <a:gd name="T10" fmla="*/ 5 w 26"/>
                <a:gd name="T11" fmla="*/ 6 h 40"/>
                <a:gd name="T12" fmla="*/ 5 w 26"/>
                <a:gd name="T13" fmla="*/ 9 h 40"/>
                <a:gd name="T14" fmla="*/ 8 w 26"/>
                <a:gd name="T15" fmla="*/ 13 h 40"/>
                <a:gd name="T16" fmla="*/ 15 w 26"/>
                <a:gd name="T17" fmla="*/ 16 h 40"/>
                <a:gd name="T18" fmla="*/ 21 w 26"/>
                <a:gd name="T19" fmla="*/ 22 h 40"/>
                <a:gd name="T20" fmla="*/ 24 w 26"/>
                <a:gd name="T21" fmla="*/ 25 h 40"/>
                <a:gd name="T22" fmla="*/ 26 w 26"/>
                <a:gd name="T23" fmla="*/ 30 h 40"/>
                <a:gd name="T24" fmla="*/ 23 w 26"/>
                <a:gd name="T25" fmla="*/ 37 h 40"/>
                <a:gd name="T26" fmla="*/ 14 w 26"/>
                <a:gd name="T27" fmla="*/ 40 h 40"/>
                <a:gd name="T28" fmla="*/ 11 w 26"/>
                <a:gd name="T29" fmla="*/ 40 h 40"/>
                <a:gd name="T30" fmla="*/ 6 w 26"/>
                <a:gd name="T31" fmla="*/ 39 h 40"/>
                <a:gd name="T32" fmla="*/ 3 w 26"/>
                <a:gd name="T33" fmla="*/ 39 h 40"/>
                <a:gd name="T34" fmla="*/ 2 w 26"/>
                <a:gd name="T35" fmla="*/ 39 h 40"/>
                <a:gd name="T36" fmla="*/ 2 w 26"/>
                <a:gd name="T37" fmla="*/ 40 h 40"/>
                <a:gd name="T38" fmla="*/ 0 w 26"/>
                <a:gd name="T39" fmla="*/ 27 h 40"/>
                <a:gd name="T40" fmla="*/ 2 w 26"/>
                <a:gd name="T41" fmla="*/ 31 h 40"/>
                <a:gd name="T42" fmla="*/ 5 w 26"/>
                <a:gd name="T43" fmla="*/ 36 h 40"/>
                <a:gd name="T44" fmla="*/ 9 w 26"/>
                <a:gd name="T45" fmla="*/ 39 h 40"/>
                <a:gd name="T46" fmla="*/ 17 w 26"/>
                <a:gd name="T47" fmla="*/ 39 h 40"/>
                <a:gd name="T48" fmla="*/ 21 w 26"/>
                <a:gd name="T49" fmla="*/ 34 h 40"/>
                <a:gd name="T50" fmla="*/ 21 w 26"/>
                <a:gd name="T51" fmla="*/ 31 h 40"/>
                <a:gd name="T52" fmla="*/ 20 w 26"/>
                <a:gd name="T53" fmla="*/ 28 h 40"/>
                <a:gd name="T54" fmla="*/ 15 w 26"/>
                <a:gd name="T55" fmla="*/ 25 h 40"/>
                <a:gd name="T56" fmla="*/ 8 w 26"/>
                <a:gd name="T57" fmla="*/ 21 h 40"/>
                <a:gd name="T58" fmla="*/ 2 w 26"/>
                <a:gd name="T59" fmla="*/ 16 h 40"/>
                <a:gd name="T60" fmla="*/ 0 w 26"/>
                <a:gd name="T61" fmla="*/ 12 h 40"/>
                <a:gd name="T62" fmla="*/ 0 w 26"/>
                <a:gd name="T63" fmla="*/ 6 h 40"/>
                <a:gd name="T64" fmla="*/ 6 w 26"/>
                <a:gd name="T65" fmla="*/ 0 h 40"/>
                <a:gd name="T66" fmla="*/ 15 w 26"/>
                <a:gd name="T67" fmla="*/ 0 h 40"/>
                <a:gd name="T68" fmla="*/ 20 w 26"/>
                <a:gd name="T69" fmla="*/ 1 h 40"/>
                <a:gd name="T70" fmla="*/ 21 w 26"/>
                <a:gd name="T71" fmla="*/ 1 h 40"/>
                <a:gd name="T72" fmla="*/ 23 w 26"/>
                <a:gd name="T73" fmla="*/ 1 h 40"/>
                <a:gd name="T74" fmla="*/ 24 w 26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"/>
                <a:gd name="T115" fmla="*/ 0 h 40"/>
                <a:gd name="T116" fmla="*/ 26 w 26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" h="40">
                  <a:moveTo>
                    <a:pt x="24" y="0"/>
                  </a:moveTo>
                  <a:lnTo>
                    <a:pt x="24" y="13"/>
                  </a:lnTo>
                  <a:lnTo>
                    <a:pt x="23" y="13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20" y="4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6" y="10"/>
                  </a:lnTo>
                  <a:lnTo>
                    <a:pt x="8" y="13"/>
                  </a:lnTo>
                  <a:lnTo>
                    <a:pt x="11" y="15"/>
                  </a:lnTo>
                  <a:lnTo>
                    <a:pt x="15" y="16"/>
                  </a:lnTo>
                  <a:lnTo>
                    <a:pt x="20" y="19"/>
                  </a:lnTo>
                  <a:lnTo>
                    <a:pt x="21" y="22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6" y="27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3" y="37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3" y="34"/>
                  </a:lnTo>
                  <a:lnTo>
                    <a:pt x="5" y="36"/>
                  </a:lnTo>
                  <a:lnTo>
                    <a:pt x="8" y="37"/>
                  </a:lnTo>
                  <a:lnTo>
                    <a:pt x="9" y="39"/>
                  </a:lnTo>
                  <a:lnTo>
                    <a:pt x="14" y="39"/>
                  </a:lnTo>
                  <a:lnTo>
                    <a:pt x="17" y="39"/>
                  </a:lnTo>
                  <a:lnTo>
                    <a:pt x="18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8" y="27"/>
                  </a:lnTo>
                  <a:lnTo>
                    <a:pt x="15" y="25"/>
                  </a:lnTo>
                  <a:lnTo>
                    <a:pt x="11" y="22"/>
                  </a:lnTo>
                  <a:lnTo>
                    <a:pt x="8" y="21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4" name="Freeform 7"/>
            <p:cNvSpPr>
              <a:spLocks/>
            </p:cNvSpPr>
            <p:nvPr/>
          </p:nvSpPr>
          <p:spPr bwMode="auto">
            <a:xfrm>
              <a:off x="3516" y="1295"/>
              <a:ext cx="26" cy="40"/>
            </a:xfrm>
            <a:custGeom>
              <a:avLst/>
              <a:gdLst>
                <a:gd name="T0" fmla="*/ 24 w 26"/>
                <a:gd name="T1" fmla="*/ 13 h 40"/>
                <a:gd name="T2" fmla="*/ 23 w 26"/>
                <a:gd name="T3" fmla="*/ 10 h 40"/>
                <a:gd name="T4" fmla="*/ 20 w 26"/>
                <a:gd name="T5" fmla="*/ 4 h 40"/>
                <a:gd name="T6" fmla="*/ 15 w 26"/>
                <a:gd name="T7" fmla="*/ 1 h 40"/>
                <a:gd name="T8" fmla="*/ 9 w 26"/>
                <a:gd name="T9" fmla="*/ 1 h 40"/>
                <a:gd name="T10" fmla="*/ 6 w 26"/>
                <a:gd name="T11" fmla="*/ 6 h 40"/>
                <a:gd name="T12" fmla="*/ 5 w 26"/>
                <a:gd name="T13" fmla="*/ 9 h 40"/>
                <a:gd name="T14" fmla="*/ 8 w 26"/>
                <a:gd name="T15" fmla="*/ 13 h 40"/>
                <a:gd name="T16" fmla="*/ 15 w 26"/>
                <a:gd name="T17" fmla="*/ 16 h 40"/>
                <a:gd name="T18" fmla="*/ 23 w 26"/>
                <a:gd name="T19" fmla="*/ 22 h 40"/>
                <a:gd name="T20" fmla="*/ 26 w 26"/>
                <a:gd name="T21" fmla="*/ 25 h 40"/>
                <a:gd name="T22" fmla="*/ 26 w 26"/>
                <a:gd name="T23" fmla="*/ 30 h 40"/>
                <a:gd name="T24" fmla="*/ 23 w 26"/>
                <a:gd name="T25" fmla="*/ 37 h 40"/>
                <a:gd name="T26" fmla="*/ 14 w 26"/>
                <a:gd name="T27" fmla="*/ 40 h 40"/>
                <a:gd name="T28" fmla="*/ 11 w 26"/>
                <a:gd name="T29" fmla="*/ 40 h 40"/>
                <a:gd name="T30" fmla="*/ 6 w 26"/>
                <a:gd name="T31" fmla="*/ 39 h 40"/>
                <a:gd name="T32" fmla="*/ 3 w 26"/>
                <a:gd name="T33" fmla="*/ 39 h 40"/>
                <a:gd name="T34" fmla="*/ 2 w 26"/>
                <a:gd name="T35" fmla="*/ 39 h 40"/>
                <a:gd name="T36" fmla="*/ 2 w 26"/>
                <a:gd name="T37" fmla="*/ 40 h 40"/>
                <a:gd name="T38" fmla="*/ 0 w 26"/>
                <a:gd name="T39" fmla="*/ 27 h 40"/>
                <a:gd name="T40" fmla="*/ 2 w 26"/>
                <a:gd name="T41" fmla="*/ 31 h 40"/>
                <a:gd name="T42" fmla="*/ 5 w 26"/>
                <a:gd name="T43" fmla="*/ 36 h 40"/>
                <a:gd name="T44" fmla="*/ 11 w 26"/>
                <a:gd name="T45" fmla="*/ 39 h 40"/>
                <a:gd name="T46" fmla="*/ 17 w 26"/>
                <a:gd name="T47" fmla="*/ 39 h 40"/>
                <a:gd name="T48" fmla="*/ 21 w 26"/>
                <a:gd name="T49" fmla="*/ 34 h 40"/>
                <a:gd name="T50" fmla="*/ 21 w 26"/>
                <a:gd name="T51" fmla="*/ 31 h 40"/>
                <a:gd name="T52" fmla="*/ 20 w 26"/>
                <a:gd name="T53" fmla="*/ 28 h 40"/>
                <a:gd name="T54" fmla="*/ 15 w 26"/>
                <a:gd name="T55" fmla="*/ 25 h 40"/>
                <a:gd name="T56" fmla="*/ 8 w 26"/>
                <a:gd name="T57" fmla="*/ 21 h 40"/>
                <a:gd name="T58" fmla="*/ 3 w 26"/>
                <a:gd name="T59" fmla="*/ 16 h 40"/>
                <a:gd name="T60" fmla="*/ 0 w 26"/>
                <a:gd name="T61" fmla="*/ 12 h 40"/>
                <a:gd name="T62" fmla="*/ 0 w 26"/>
                <a:gd name="T63" fmla="*/ 6 h 40"/>
                <a:gd name="T64" fmla="*/ 8 w 26"/>
                <a:gd name="T65" fmla="*/ 0 h 40"/>
                <a:gd name="T66" fmla="*/ 15 w 26"/>
                <a:gd name="T67" fmla="*/ 0 h 40"/>
                <a:gd name="T68" fmla="*/ 20 w 26"/>
                <a:gd name="T69" fmla="*/ 1 h 40"/>
                <a:gd name="T70" fmla="*/ 21 w 26"/>
                <a:gd name="T71" fmla="*/ 1 h 40"/>
                <a:gd name="T72" fmla="*/ 23 w 26"/>
                <a:gd name="T73" fmla="*/ 1 h 40"/>
                <a:gd name="T74" fmla="*/ 24 w 26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"/>
                <a:gd name="T115" fmla="*/ 0 h 40"/>
                <a:gd name="T116" fmla="*/ 26 w 26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" h="40">
                  <a:moveTo>
                    <a:pt x="24" y="0"/>
                  </a:moveTo>
                  <a:lnTo>
                    <a:pt x="24" y="13"/>
                  </a:lnTo>
                  <a:lnTo>
                    <a:pt x="23" y="13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20" y="4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6" y="10"/>
                  </a:lnTo>
                  <a:lnTo>
                    <a:pt x="8" y="13"/>
                  </a:lnTo>
                  <a:lnTo>
                    <a:pt x="11" y="15"/>
                  </a:lnTo>
                  <a:lnTo>
                    <a:pt x="15" y="16"/>
                  </a:lnTo>
                  <a:lnTo>
                    <a:pt x="20" y="19"/>
                  </a:lnTo>
                  <a:lnTo>
                    <a:pt x="23" y="22"/>
                  </a:lnTo>
                  <a:lnTo>
                    <a:pt x="24" y="24"/>
                  </a:lnTo>
                  <a:lnTo>
                    <a:pt x="26" y="25"/>
                  </a:lnTo>
                  <a:lnTo>
                    <a:pt x="26" y="27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3" y="37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3" y="34"/>
                  </a:lnTo>
                  <a:lnTo>
                    <a:pt x="5" y="36"/>
                  </a:lnTo>
                  <a:lnTo>
                    <a:pt x="8" y="37"/>
                  </a:lnTo>
                  <a:lnTo>
                    <a:pt x="11" y="39"/>
                  </a:lnTo>
                  <a:lnTo>
                    <a:pt x="14" y="39"/>
                  </a:lnTo>
                  <a:lnTo>
                    <a:pt x="17" y="39"/>
                  </a:lnTo>
                  <a:lnTo>
                    <a:pt x="20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20" y="28"/>
                  </a:lnTo>
                  <a:lnTo>
                    <a:pt x="18" y="27"/>
                  </a:lnTo>
                  <a:lnTo>
                    <a:pt x="15" y="25"/>
                  </a:lnTo>
                  <a:lnTo>
                    <a:pt x="12" y="22"/>
                  </a:lnTo>
                  <a:lnTo>
                    <a:pt x="8" y="21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5" name="Freeform 8"/>
            <p:cNvSpPr>
              <a:spLocks/>
            </p:cNvSpPr>
            <p:nvPr/>
          </p:nvSpPr>
          <p:spPr bwMode="auto">
            <a:xfrm>
              <a:off x="2361" y="1439"/>
              <a:ext cx="44" cy="40"/>
            </a:xfrm>
            <a:custGeom>
              <a:avLst/>
              <a:gdLst>
                <a:gd name="T0" fmla="*/ 0 w 44"/>
                <a:gd name="T1" fmla="*/ 0 h 40"/>
                <a:gd name="T2" fmla="*/ 11 w 44"/>
                <a:gd name="T3" fmla="*/ 0 h 40"/>
                <a:gd name="T4" fmla="*/ 36 w 44"/>
                <a:gd name="T5" fmla="*/ 30 h 40"/>
                <a:gd name="T6" fmla="*/ 36 w 44"/>
                <a:gd name="T7" fmla="*/ 6 h 40"/>
                <a:gd name="T8" fmla="*/ 36 w 44"/>
                <a:gd name="T9" fmla="*/ 3 h 40"/>
                <a:gd name="T10" fmla="*/ 35 w 44"/>
                <a:gd name="T11" fmla="*/ 1 h 40"/>
                <a:gd name="T12" fmla="*/ 33 w 44"/>
                <a:gd name="T13" fmla="*/ 0 h 40"/>
                <a:gd name="T14" fmla="*/ 32 w 44"/>
                <a:gd name="T15" fmla="*/ 0 h 40"/>
                <a:gd name="T16" fmla="*/ 30 w 44"/>
                <a:gd name="T17" fmla="*/ 0 h 40"/>
                <a:gd name="T18" fmla="*/ 30 w 44"/>
                <a:gd name="T19" fmla="*/ 0 h 40"/>
                <a:gd name="T20" fmla="*/ 44 w 44"/>
                <a:gd name="T21" fmla="*/ 0 h 40"/>
                <a:gd name="T22" fmla="*/ 44 w 44"/>
                <a:gd name="T23" fmla="*/ 0 h 40"/>
                <a:gd name="T24" fmla="*/ 42 w 44"/>
                <a:gd name="T25" fmla="*/ 0 h 40"/>
                <a:gd name="T26" fmla="*/ 41 w 44"/>
                <a:gd name="T27" fmla="*/ 0 h 40"/>
                <a:gd name="T28" fmla="*/ 39 w 44"/>
                <a:gd name="T29" fmla="*/ 1 h 40"/>
                <a:gd name="T30" fmla="*/ 39 w 44"/>
                <a:gd name="T31" fmla="*/ 3 h 40"/>
                <a:gd name="T32" fmla="*/ 38 w 44"/>
                <a:gd name="T33" fmla="*/ 6 h 40"/>
                <a:gd name="T34" fmla="*/ 38 w 44"/>
                <a:gd name="T35" fmla="*/ 40 h 40"/>
                <a:gd name="T36" fmla="*/ 38 w 44"/>
                <a:gd name="T37" fmla="*/ 40 h 40"/>
                <a:gd name="T38" fmla="*/ 11 w 44"/>
                <a:gd name="T39" fmla="*/ 9 h 40"/>
                <a:gd name="T40" fmla="*/ 11 w 44"/>
                <a:gd name="T41" fmla="*/ 33 h 40"/>
                <a:gd name="T42" fmla="*/ 11 w 44"/>
                <a:gd name="T43" fmla="*/ 36 h 40"/>
                <a:gd name="T44" fmla="*/ 12 w 44"/>
                <a:gd name="T45" fmla="*/ 37 h 40"/>
                <a:gd name="T46" fmla="*/ 14 w 44"/>
                <a:gd name="T47" fmla="*/ 39 h 40"/>
                <a:gd name="T48" fmla="*/ 15 w 44"/>
                <a:gd name="T49" fmla="*/ 39 h 40"/>
                <a:gd name="T50" fmla="*/ 17 w 44"/>
                <a:gd name="T51" fmla="*/ 39 h 40"/>
                <a:gd name="T52" fmla="*/ 17 w 44"/>
                <a:gd name="T53" fmla="*/ 39 h 40"/>
                <a:gd name="T54" fmla="*/ 3 w 44"/>
                <a:gd name="T55" fmla="*/ 39 h 40"/>
                <a:gd name="T56" fmla="*/ 3 w 44"/>
                <a:gd name="T57" fmla="*/ 39 h 40"/>
                <a:gd name="T58" fmla="*/ 5 w 44"/>
                <a:gd name="T59" fmla="*/ 39 h 40"/>
                <a:gd name="T60" fmla="*/ 6 w 44"/>
                <a:gd name="T61" fmla="*/ 39 h 40"/>
                <a:gd name="T62" fmla="*/ 8 w 44"/>
                <a:gd name="T63" fmla="*/ 37 h 40"/>
                <a:gd name="T64" fmla="*/ 8 w 44"/>
                <a:gd name="T65" fmla="*/ 36 h 40"/>
                <a:gd name="T66" fmla="*/ 8 w 44"/>
                <a:gd name="T67" fmla="*/ 33 h 40"/>
                <a:gd name="T68" fmla="*/ 8 w 44"/>
                <a:gd name="T69" fmla="*/ 6 h 40"/>
                <a:gd name="T70" fmla="*/ 6 w 44"/>
                <a:gd name="T71" fmla="*/ 3 h 40"/>
                <a:gd name="T72" fmla="*/ 6 w 44"/>
                <a:gd name="T73" fmla="*/ 3 h 40"/>
                <a:gd name="T74" fmla="*/ 5 w 44"/>
                <a:gd name="T75" fmla="*/ 1 h 40"/>
                <a:gd name="T76" fmla="*/ 3 w 44"/>
                <a:gd name="T77" fmla="*/ 1 h 40"/>
                <a:gd name="T78" fmla="*/ 2 w 44"/>
                <a:gd name="T79" fmla="*/ 1 h 40"/>
                <a:gd name="T80" fmla="*/ 0 w 44"/>
                <a:gd name="T81" fmla="*/ 1 h 40"/>
                <a:gd name="T82" fmla="*/ 0 w 44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40"/>
                <a:gd name="T128" fmla="*/ 44 w 44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40">
                  <a:moveTo>
                    <a:pt x="0" y="0"/>
                  </a:moveTo>
                  <a:lnTo>
                    <a:pt x="11" y="0"/>
                  </a:lnTo>
                  <a:lnTo>
                    <a:pt x="36" y="30"/>
                  </a:lnTo>
                  <a:lnTo>
                    <a:pt x="36" y="6"/>
                  </a:lnTo>
                  <a:lnTo>
                    <a:pt x="36" y="3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9" y="3"/>
                  </a:lnTo>
                  <a:lnTo>
                    <a:pt x="38" y="6"/>
                  </a:lnTo>
                  <a:lnTo>
                    <a:pt x="38" y="40"/>
                  </a:lnTo>
                  <a:lnTo>
                    <a:pt x="11" y="9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2" y="37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8" y="6"/>
                  </a:lnTo>
                  <a:lnTo>
                    <a:pt x="6" y="3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6" name="Freeform 9"/>
            <p:cNvSpPr>
              <a:spLocks noEditPoints="1"/>
            </p:cNvSpPr>
            <p:nvPr/>
          </p:nvSpPr>
          <p:spPr bwMode="auto">
            <a:xfrm>
              <a:off x="2406" y="1439"/>
              <a:ext cx="30" cy="39"/>
            </a:xfrm>
            <a:custGeom>
              <a:avLst/>
              <a:gdLst>
                <a:gd name="T0" fmla="*/ 12 w 30"/>
                <a:gd name="T1" fmla="*/ 21 h 39"/>
                <a:gd name="T2" fmla="*/ 12 w 30"/>
                <a:gd name="T3" fmla="*/ 33 h 39"/>
                <a:gd name="T4" fmla="*/ 12 w 30"/>
                <a:gd name="T5" fmla="*/ 36 h 39"/>
                <a:gd name="T6" fmla="*/ 12 w 30"/>
                <a:gd name="T7" fmla="*/ 37 h 39"/>
                <a:gd name="T8" fmla="*/ 14 w 30"/>
                <a:gd name="T9" fmla="*/ 39 h 39"/>
                <a:gd name="T10" fmla="*/ 15 w 30"/>
                <a:gd name="T11" fmla="*/ 39 h 39"/>
                <a:gd name="T12" fmla="*/ 17 w 30"/>
                <a:gd name="T13" fmla="*/ 39 h 39"/>
                <a:gd name="T14" fmla="*/ 17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2 w 30"/>
                <a:gd name="T21" fmla="*/ 39 h 39"/>
                <a:gd name="T22" fmla="*/ 3 w 30"/>
                <a:gd name="T23" fmla="*/ 39 h 39"/>
                <a:gd name="T24" fmla="*/ 5 w 30"/>
                <a:gd name="T25" fmla="*/ 37 h 39"/>
                <a:gd name="T26" fmla="*/ 6 w 30"/>
                <a:gd name="T27" fmla="*/ 36 h 39"/>
                <a:gd name="T28" fmla="*/ 6 w 30"/>
                <a:gd name="T29" fmla="*/ 33 h 39"/>
                <a:gd name="T30" fmla="*/ 6 w 30"/>
                <a:gd name="T31" fmla="*/ 6 h 39"/>
                <a:gd name="T32" fmla="*/ 6 w 30"/>
                <a:gd name="T33" fmla="*/ 3 h 39"/>
                <a:gd name="T34" fmla="*/ 5 w 30"/>
                <a:gd name="T35" fmla="*/ 1 h 39"/>
                <a:gd name="T36" fmla="*/ 3 w 30"/>
                <a:gd name="T37" fmla="*/ 0 h 39"/>
                <a:gd name="T38" fmla="*/ 2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20 w 30"/>
                <a:gd name="T47" fmla="*/ 0 h 39"/>
                <a:gd name="T48" fmla="*/ 24 w 30"/>
                <a:gd name="T49" fmla="*/ 1 h 39"/>
                <a:gd name="T50" fmla="*/ 26 w 30"/>
                <a:gd name="T51" fmla="*/ 1 h 39"/>
                <a:gd name="T52" fmla="*/ 29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4 w 30"/>
                <a:gd name="T63" fmla="*/ 21 h 39"/>
                <a:gd name="T64" fmla="*/ 18 w 30"/>
                <a:gd name="T65" fmla="*/ 21 h 39"/>
                <a:gd name="T66" fmla="*/ 17 w 30"/>
                <a:gd name="T67" fmla="*/ 21 h 39"/>
                <a:gd name="T68" fmla="*/ 15 w 30"/>
                <a:gd name="T69" fmla="*/ 21 h 39"/>
                <a:gd name="T70" fmla="*/ 14 w 30"/>
                <a:gd name="T71" fmla="*/ 21 h 39"/>
                <a:gd name="T72" fmla="*/ 12 w 30"/>
                <a:gd name="T73" fmla="*/ 21 h 39"/>
                <a:gd name="T74" fmla="*/ 12 w 30"/>
                <a:gd name="T75" fmla="*/ 19 h 39"/>
                <a:gd name="T76" fmla="*/ 14 w 30"/>
                <a:gd name="T77" fmla="*/ 19 h 39"/>
                <a:gd name="T78" fmla="*/ 14 w 30"/>
                <a:gd name="T79" fmla="*/ 19 h 39"/>
                <a:gd name="T80" fmla="*/ 15 w 30"/>
                <a:gd name="T81" fmla="*/ 19 h 39"/>
                <a:gd name="T82" fmla="*/ 17 w 30"/>
                <a:gd name="T83" fmla="*/ 19 h 39"/>
                <a:gd name="T84" fmla="*/ 20 w 30"/>
                <a:gd name="T85" fmla="*/ 19 h 39"/>
                <a:gd name="T86" fmla="*/ 21 w 30"/>
                <a:gd name="T87" fmla="*/ 16 h 39"/>
                <a:gd name="T88" fmla="*/ 24 w 30"/>
                <a:gd name="T89" fmla="*/ 15 h 39"/>
                <a:gd name="T90" fmla="*/ 24 w 30"/>
                <a:gd name="T91" fmla="*/ 10 h 39"/>
                <a:gd name="T92" fmla="*/ 24 w 30"/>
                <a:gd name="T93" fmla="*/ 9 h 39"/>
                <a:gd name="T94" fmla="*/ 23 w 30"/>
                <a:gd name="T95" fmla="*/ 6 h 39"/>
                <a:gd name="T96" fmla="*/ 21 w 30"/>
                <a:gd name="T97" fmla="*/ 4 h 39"/>
                <a:gd name="T98" fmla="*/ 20 w 30"/>
                <a:gd name="T99" fmla="*/ 3 h 39"/>
                <a:gd name="T100" fmla="*/ 18 w 30"/>
                <a:gd name="T101" fmla="*/ 1 h 39"/>
                <a:gd name="T102" fmla="*/ 15 w 30"/>
                <a:gd name="T103" fmla="*/ 1 h 39"/>
                <a:gd name="T104" fmla="*/ 14 w 30"/>
                <a:gd name="T105" fmla="*/ 1 h 39"/>
                <a:gd name="T106" fmla="*/ 12 w 30"/>
                <a:gd name="T107" fmla="*/ 1 h 39"/>
                <a:gd name="T108" fmla="*/ 12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2" y="21"/>
                  </a:moveTo>
                  <a:lnTo>
                    <a:pt x="12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5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9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2" y="21"/>
                  </a:lnTo>
                  <a:close/>
                  <a:moveTo>
                    <a:pt x="12" y="19"/>
                  </a:moveTo>
                  <a:lnTo>
                    <a:pt x="14" y="19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1" y="16"/>
                  </a:lnTo>
                  <a:lnTo>
                    <a:pt x="24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7" name="Freeform 10"/>
            <p:cNvSpPr>
              <a:spLocks/>
            </p:cNvSpPr>
            <p:nvPr/>
          </p:nvSpPr>
          <p:spPr bwMode="auto">
            <a:xfrm>
              <a:off x="2588" y="1439"/>
              <a:ext cx="42" cy="40"/>
            </a:xfrm>
            <a:custGeom>
              <a:avLst/>
              <a:gdLst>
                <a:gd name="T0" fmla="*/ 42 w 42"/>
                <a:gd name="T1" fmla="*/ 0 h 40"/>
                <a:gd name="T2" fmla="*/ 42 w 42"/>
                <a:gd name="T3" fmla="*/ 0 h 40"/>
                <a:gd name="T4" fmla="*/ 40 w 42"/>
                <a:gd name="T5" fmla="*/ 1 h 40"/>
                <a:gd name="T6" fmla="*/ 39 w 42"/>
                <a:gd name="T7" fmla="*/ 1 h 40"/>
                <a:gd name="T8" fmla="*/ 37 w 42"/>
                <a:gd name="T9" fmla="*/ 4 h 40"/>
                <a:gd name="T10" fmla="*/ 36 w 42"/>
                <a:gd name="T11" fmla="*/ 6 h 40"/>
                <a:gd name="T12" fmla="*/ 22 w 42"/>
                <a:gd name="T13" fmla="*/ 40 h 40"/>
                <a:gd name="T14" fmla="*/ 21 w 42"/>
                <a:gd name="T15" fmla="*/ 40 h 40"/>
                <a:gd name="T16" fmla="*/ 6 w 42"/>
                <a:gd name="T17" fmla="*/ 6 h 40"/>
                <a:gd name="T18" fmla="*/ 6 w 42"/>
                <a:gd name="T19" fmla="*/ 4 h 40"/>
                <a:gd name="T20" fmla="*/ 4 w 42"/>
                <a:gd name="T21" fmla="*/ 3 h 40"/>
                <a:gd name="T22" fmla="*/ 4 w 42"/>
                <a:gd name="T23" fmla="*/ 1 h 40"/>
                <a:gd name="T24" fmla="*/ 3 w 42"/>
                <a:gd name="T25" fmla="*/ 1 h 40"/>
                <a:gd name="T26" fmla="*/ 1 w 42"/>
                <a:gd name="T27" fmla="*/ 0 h 40"/>
                <a:gd name="T28" fmla="*/ 0 w 42"/>
                <a:gd name="T29" fmla="*/ 0 h 40"/>
                <a:gd name="T30" fmla="*/ 0 w 42"/>
                <a:gd name="T31" fmla="*/ 0 h 40"/>
                <a:gd name="T32" fmla="*/ 16 w 42"/>
                <a:gd name="T33" fmla="*/ 0 h 40"/>
                <a:gd name="T34" fmla="*/ 16 w 42"/>
                <a:gd name="T35" fmla="*/ 0 h 40"/>
                <a:gd name="T36" fmla="*/ 13 w 42"/>
                <a:gd name="T37" fmla="*/ 0 h 40"/>
                <a:gd name="T38" fmla="*/ 12 w 42"/>
                <a:gd name="T39" fmla="*/ 1 h 40"/>
                <a:gd name="T40" fmla="*/ 12 w 42"/>
                <a:gd name="T41" fmla="*/ 1 h 40"/>
                <a:gd name="T42" fmla="*/ 12 w 42"/>
                <a:gd name="T43" fmla="*/ 3 h 40"/>
                <a:gd name="T44" fmla="*/ 12 w 42"/>
                <a:gd name="T45" fmla="*/ 4 h 40"/>
                <a:gd name="T46" fmla="*/ 13 w 42"/>
                <a:gd name="T47" fmla="*/ 7 h 40"/>
                <a:gd name="T48" fmla="*/ 24 w 42"/>
                <a:gd name="T49" fmla="*/ 31 h 40"/>
                <a:gd name="T50" fmla="*/ 33 w 42"/>
                <a:gd name="T51" fmla="*/ 7 h 40"/>
                <a:gd name="T52" fmla="*/ 33 w 42"/>
                <a:gd name="T53" fmla="*/ 4 h 40"/>
                <a:gd name="T54" fmla="*/ 34 w 42"/>
                <a:gd name="T55" fmla="*/ 3 h 40"/>
                <a:gd name="T56" fmla="*/ 33 w 42"/>
                <a:gd name="T57" fmla="*/ 3 h 40"/>
                <a:gd name="T58" fmla="*/ 33 w 42"/>
                <a:gd name="T59" fmla="*/ 1 h 40"/>
                <a:gd name="T60" fmla="*/ 31 w 42"/>
                <a:gd name="T61" fmla="*/ 1 h 40"/>
                <a:gd name="T62" fmla="*/ 30 w 42"/>
                <a:gd name="T63" fmla="*/ 0 h 40"/>
                <a:gd name="T64" fmla="*/ 30 w 42"/>
                <a:gd name="T65" fmla="*/ 0 h 40"/>
                <a:gd name="T66" fmla="*/ 30 w 42"/>
                <a:gd name="T67" fmla="*/ 0 h 40"/>
                <a:gd name="T68" fmla="*/ 30 w 42"/>
                <a:gd name="T69" fmla="*/ 0 h 40"/>
                <a:gd name="T70" fmla="*/ 42 w 42"/>
                <a:gd name="T71" fmla="*/ 0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40"/>
                <a:gd name="T110" fmla="*/ 42 w 42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40">
                  <a:moveTo>
                    <a:pt x="42" y="0"/>
                  </a:moveTo>
                  <a:lnTo>
                    <a:pt x="42" y="0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4"/>
                  </a:lnTo>
                  <a:lnTo>
                    <a:pt x="36" y="6"/>
                  </a:lnTo>
                  <a:lnTo>
                    <a:pt x="22" y="40"/>
                  </a:lnTo>
                  <a:lnTo>
                    <a:pt x="21" y="40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3" y="7"/>
                  </a:lnTo>
                  <a:lnTo>
                    <a:pt x="24" y="31"/>
                  </a:lnTo>
                  <a:lnTo>
                    <a:pt x="33" y="7"/>
                  </a:lnTo>
                  <a:lnTo>
                    <a:pt x="33" y="4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8" name="Freeform 11"/>
            <p:cNvSpPr>
              <a:spLocks noEditPoints="1"/>
            </p:cNvSpPr>
            <p:nvPr/>
          </p:nvSpPr>
          <p:spPr bwMode="auto">
            <a:xfrm>
              <a:off x="2631" y="1439"/>
              <a:ext cx="30" cy="39"/>
            </a:xfrm>
            <a:custGeom>
              <a:avLst/>
              <a:gdLst>
                <a:gd name="T0" fmla="*/ 11 w 30"/>
                <a:gd name="T1" fmla="*/ 21 h 39"/>
                <a:gd name="T2" fmla="*/ 11 w 30"/>
                <a:gd name="T3" fmla="*/ 33 h 39"/>
                <a:gd name="T4" fmla="*/ 11 w 30"/>
                <a:gd name="T5" fmla="*/ 36 h 39"/>
                <a:gd name="T6" fmla="*/ 12 w 30"/>
                <a:gd name="T7" fmla="*/ 37 h 39"/>
                <a:gd name="T8" fmla="*/ 14 w 30"/>
                <a:gd name="T9" fmla="*/ 39 h 39"/>
                <a:gd name="T10" fmla="*/ 15 w 30"/>
                <a:gd name="T11" fmla="*/ 39 h 39"/>
                <a:gd name="T12" fmla="*/ 17 w 30"/>
                <a:gd name="T13" fmla="*/ 39 h 39"/>
                <a:gd name="T14" fmla="*/ 17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2 w 30"/>
                <a:gd name="T21" fmla="*/ 39 h 39"/>
                <a:gd name="T22" fmla="*/ 3 w 30"/>
                <a:gd name="T23" fmla="*/ 39 h 39"/>
                <a:gd name="T24" fmla="*/ 5 w 30"/>
                <a:gd name="T25" fmla="*/ 37 h 39"/>
                <a:gd name="T26" fmla="*/ 5 w 30"/>
                <a:gd name="T27" fmla="*/ 36 h 39"/>
                <a:gd name="T28" fmla="*/ 6 w 30"/>
                <a:gd name="T29" fmla="*/ 33 h 39"/>
                <a:gd name="T30" fmla="*/ 6 w 30"/>
                <a:gd name="T31" fmla="*/ 6 h 39"/>
                <a:gd name="T32" fmla="*/ 5 w 30"/>
                <a:gd name="T33" fmla="*/ 3 h 39"/>
                <a:gd name="T34" fmla="*/ 5 w 30"/>
                <a:gd name="T35" fmla="*/ 1 h 39"/>
                <a:gd name="T36" fmla="*/ 3 w 30"/>
                <a:gd name="T37" fmla="*/ 0 h 39"/>
                <a:gd name="T38" fmla="*/ 2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20 w 30"/>
                <a:gd name="T47" fmla="*/ 0 h 39"/>
                <a:gd name="T48" fmla="*/ 23 w 30"/>
                <a:gd name="T49" fmla="*/ 1 h 39"/>
                <a:gd name="T50" fmla="*/ 26 w 30"/>
                <a:gd name="T51" fmla="*/ 1 h 39"/>
                <a:gd name="T52" fmla="*/ 29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3 w 30"/>
                <a:gd name="T63" fmla="*/ 21 h 39"/>
                <a:gd name="T64" fmla="*/ 18 w 30"/>
                <a:gd name="T65" fmla="*/ 21 h 39"/>
                <a:gd name="T66" fmla="*/ 17 w 30"/>
                <a:gd name="T67" fmla="*/ 21 h 39"/>
                <a:gd name="T68" fmla="*/ 15 w 30"/>
                <a:gd name="T69" fmla="*/ 21 h 39"/>
                <a:gd name="T70" fmla="*/ 14 w 30"/>
                <a:gd name="T71" fmla="*/ 21 h 39"/>
                <a:gd name="T72" fmla="*/ 11 w 30"/>
                <a:gd name="T73" fmla="*/ 21 h 39"/>
                <a:gd name="T74" fmla="*/ 11 w 30"/>
                <a:gd name="T75" fmla="*/ 19 h 39"/>
                <a:gd name="T76" fmla="*/ 12 w 30"/>
                <a:gd name="T77" fmla="*/ 19 h 39"/>
                <a:gd name="T78" fmla="*/ 14 w 30"/>
                <a:gd name="T79" fmla="*/ 19 h 39"/>
                <a:gd name="T80" fmla="*/ 15 w 30"/>
                <a:gd name="T81" fmla="*/ 19 h 39"/>
                <a:gd name="T82" fmla="*/ 17 w 30"/>
                <a:gd name="T83" fmla="*/ 19 h 39"/>
                <a:gd name="T84" fmla="*/ 18 w 30"/>
                <a:gd name="T85" fmla="*/ 19 h 39"/>
                <a:gd name="T86" fmla="*/ 21 w 30"/>
                <a:gd name="T87" fmla="*/ 16 h 39"/>
                <a:gd name="T88" fmla="*/ 23 w 30"/>
                <a:gd name="T89" fmla="*/ 15 h 39"/>
                <a:gd name="T90" fmla="*/ 24 w 30"/>
                <a:gd name="T91" fmla="*/ 10 h 39"/>
                <a:gd name="T92" fmla="*/ 23 w 30"/>
                <a:gd name="T93" fmla="*/ 9 h 39"/>
                <a:gd name="T94" fmla="*/ 23 w 30"/>
                <a:gd name="T95" fmla="*/ 6 h 39"/>
                <a:gd name="T96" fmla="*/ 21 w 30"/>
                <a:gd name="T97" fmla="*/ 4 h 39"/>
                <a:gd name="T98" fmla="*/ 20 w 30"/>
                <a:gd name="T99" fmla="*/ 3 h 39"/>
                <a:gd name="T100" fmla="*/ 17 w 30"/>
                <a:gd name="T101" fmla="*/ 1 h 39"/>
                <a:gd name="T102" fmla="*/ 15 w 30"/>
                <a:gd name="T103" fmla="*/ 1 h 39"/>
                <a:gd name="T104" fmla="*/ 14 w 30"/>
                <a:gd name="T105" fmla="*/ 1 h 39"/>
                <a:gd name="T106" fmla="*/ 11 w 30"/>
                <a:gd name="T107" fmla="*/ 1 h 39"/>
                <a:gd name="T108" fmla="*/ 11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1" y="21"/>
                  </a:moveTo>
                  <a:lnTo>
                    <a:pt x="11" y="33"/>
                  </a:lnTo>
                  <a:lnTo>
                    <a:pt x="11" y="36"/>
                  </a:lnTo>
                  <a:lnTo>
                    <a:pt x="12" y="37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9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3" y="21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1" y="21"/>
                  </a:lnTo>
                  <a:close/>
                  <a:moveTo>
                    <a:pt x="11" y="19"/>
                  </a:moveTo>
                  <a:lnTo>
                    <a:pt x="12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3" y="15"/>
                  </a:lnTo>
                  <a:lnTo>
                    <a:pt x="24" y="10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49" name="Freeform 12"/>
            <p:cNvSpPr>
              <a:spLocks/>
            </p:cNvSpPr>
            <p:nvPr/>
          </p:nvSpPr>
          <p:spPr bwMode="auto">
            <a:xfrm>
              <a:off x="2897" y="1439"/>
              <a:ext cx="43" cy="40"/>
            </a:xfrm>
            <a:custGeom>
              <a:avLst/>
              <a:gdLst>
                <a:gd name="T0" fmla="*/ 0 w 43"/>
                <a:gd name="T1" fmla="*/ 0 h 40"/>
                <a:gd name="T2" fmla="*/ 10 w 43"/>
                <a:gd name="T3" fmla="*/ 0 h 40"/>
                <a:gd name="T4" fmla="*/ 34 w 43"/>
                <a:gd name="T5" fmla="*/ 30 h 40"/>
                <a:gd name="T6" fmla="*/ 34 w 43"/>
                <a:gd name="T7" fmla="*/ 6 h 40"/>
                <a:gd name="T8" fmla="*/ 34 w 43"/>
                <a:gd name="T9" fmla="*/ 3 h 40"/>
                <a:gd name="T10" fmla="*/ 34 w 43"/>
                <a:gd name="T11" fmla="*/ 1 h 40"/>
                <a:gd name="T12" fmla="*/ 33 w 43"/>
                <a:gd name="T13" fmla="*/ 0 h 40"/>
                <a:gd name="T14" fmla="*/ 31 w 43"/>
                <a:gd name="T15" fmla="*/ 0 h 40"/>
                <a:gd name="T16" fmla="*/ 30 w 43"/>
                <a:gd name="T17" fmla="*/ 0 h 40"/>
                <a:gd name="T18" fmla="*/ 30 w 43"/>
                <a:gd name="T19" fmla="*/ 0 h 40"/>
                <a:gd name="T20" fmla="*/ 43 w 43"/>
                <a:gd name="T21" fmla="*/ 0 h 40"/>
                <a:gd name="T22" fmla="*/ 43 w 43"/>
                <a:gd name="T23" fmla="*/ 0 h 40"/>
                <a:gd name="T24" fmla="*/ 42 w 43"/>
                <a:gd name="T25" fmla="*/ 0 h 40"/>
                <a:gd name="T26" fmla="*/ 39 w 43"/>
                <a:gd name="T27" fmla="*/ 0 h 40"/>
                <a:gd name="T28" fmla="*/ 39 w 43"/>
                <a:gd name="T29" fmla="*/ 1 h 40"/>
                <a:gd name="T30" fmla="*/ 37 w 43"/>
                <a:gd name="T31" fmla="*/ 3 h 40"/>
                <a:gd name="T32" fmla="*/ 37 w 43"/>
                <a:gd name="T33" fmla="*/ 6 h 40"/>
                <a:gd name="T34" fmla="*/ 37 w 43"/>
                <a:gd name="T35" fmla="*/ 40 h 40"/>
                <a:gd name="T36" fmla="*/ 36 w 43"/>
                <a:gd name="T37" fmla="*/ 40 h 40"/>
                <a:gd name="T38" fmla="*/ 10 w 43"/>
                <a:gd name="T39" fmla="*/ 9 h 40"/>
                <a:gd name="T40" fmla="*/ 10 w 43"/>
                <a:gd name="T41" fmla="*/ 33 h 40"/>
                <a:gd name="T42" fmla="*/ 10 w 43"/>
                <a:gd name="T43" fmla="*/ 36 h 40"/>
                <a:gd name="T44" fmla="*/ 10 w 43"/>
                <a:gd name="T45" fmla="*/ 37 h 40"/>
                <a:gd name="T46" fmla="*/ 12 w 43"/>
                <a:gd name="T47" fmla="*/ 39 h 40"/>
                <a:gd name="T48" fmla="*/ 15 w 43"/>
                <a:gd name="T49" fmla="*/ 39 h 40"/>
                <a:gd name="T50" fmla="*/ 16 w 43"/>
                <a:gd name="T51" fmla="*/ 39 h 40"/>
                <a:gd name="T52" fmla="*/ 16 w 43"/>
                <a:gd name="T53" fmla="*/ 39 h 40"/>
                <a:gd name="T54" fmla="*/ 1 w 43"/>
                <a:gd name="T55" fmla="*/ 39 h 40"/>
                <a:gd name="T56" fmla="*/ 1 w 43"/>
                <a:gd name="T57" fmla="*/ 39 h 40"/>
                <a:gd name="T58" fmla="*/ 3 w 43"/>
                <a:gd name="T59" fmla="*/ 39 h 40"/>
                <a:gd name="T60" fmla="*/ 6 w 43"/>
                <a:gd name="T61" fmla="*/ 39 h 40"/>
                <a:gd name="T62" fmla="*/ 7 w 43"/>
                <a:gd name="T63" fmla="*/ 37 h 40"/>
                <a:gd name="T64" fmla="*/ 7 w 43"/>
                <a:gd name="T65" fmla="*/ 36 h 40"/>
                <a:gd name="T66" fmla="*/ 7 w 43"/>
                <a:gd name="T67" fmla="*/ 33 h 40"/>
                <a:gd name="T68" fmla="*/ 7 w 43"/>
                <a:gd name="T69" fmla="*/ 6 h 40"/>
                <a:gd name="T70" fmla="*/ 6 w 43"/>
                <a:gd name="T71" fmla="*/ 3 h 40"/>
                <a:gd name="T72" fmla="*/ 4 w 43"/>
                <a:gd name="T73" fmla="*/ 3 h 40"/>
                <a:gd name="T74" fmla="*/ 4 w 43"/>
                <a:gd name="T75" fmla="*/ 1 h 40"/>
                <a:gd name="T76" fmla="*/ 3 w 43"/>
                <a:gd name="T77" fmla="*/ 1 h 40"/>
                <a:gd name="T78" fmla="*/ 1 w 43"/>
                <a:gd name="T79" fmla="*/ 1 h 40"/>
                <a:gd name="T80" fmla="*/ 0 w 43"/>
                <a:gd name="T81" fmla="*/ 1 h 40"/>
                <a:gd name="T82" fmla="*/ 0 w 43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"/>
                <a:gd name="T127" fmla="*/ 0 h 40"/>
                <a:gd name="T128" fmla="*/ 43 w 43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" h="40">
                  <a:moveTo>
                    <a:pt x="0" y="0"/>
                  </a:moveTo>
                  <a:lnTo>
                    <a:pt x="10" y="0"/>
                  </a:lnTo>
                  <a:lnTo>
                    <a:pt x="34" y="30"/>
                  </a:lnTo>
                  <a:lnTo>
                    <a:pt x="34" y="6"/>
                  </a:lnTo>
                  <a:lnTo>
                    <a:pt x="34" y="3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7" y="40"/>
                  </a:lnTo>
                  <a:lnTo>
                    <a:pt x="36" y="40"/>
                  </a:lnTo>
                  <a:lnTo>
                    <a:pt x="10" y="9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0" y="37"/>
                  </a:lnTo>
                  <a:lnTo>
                    <a:pt x="12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7" y="37"/>
                  </a:lnTo>
                  <a:lnTo>
                    <a:pt x="7" y="36"/>
                  </a:lnTo>
                  <a:lnTo>
                    <a:pt x="7" y="33"/>
                  </a:lnTo>
                  <a:lnTo>
                    <a:pt x="7" y="6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0" name="Freeform 13"/>
            <p:cNvSpPr>
              <a:spLocks noEditPoints="1"/>
            </p:cNvSpPr>
            <p:nvPr/>
          </p:nvSpPr>
          <p:spPr bwMode="auto">
            <a:xfrm>
              <a:off x="2942" y="1439"/>
              <a:ext cx="30" cy="39"/>
            </a:xfrm>
            <a:custGeom>
              <a:avLst/>
              <a:gdLst>
                <a:gd name="T0" fmla="*/ 10 w 30"/>
                <a:gd name="T1" fmla="*/ 21 h 39"/>
                <a:gd name="T2" fmla="*/ 10 w 30"/>
                <a:gd name="T3" fmla="*/ 33 h 39"/>
                <a:gd name="T4" fmla="*/ 10 w 30"/>
                <a:gd name="T5" fmla="*/ 36 h 39"/>
                <a:gd name="T6" fmla="*/ 12 w 30"/>
                <a:gd name="T7" fmla="*/ 37 h 39"/>
                <a:gd name="T8" fmla="*/ 13 w 30"/>
                <a:gd name="T9" fmla="*/ 39 h 39"/>
                <a:gd name="T10" fmla="*/ 15 w 30"/>
                <a:gd name="T11" fmla="*/ 39 h 39"/>
                <a:gd name="T12" fmla="*/ 16 w 30"/>
                <a:gd name="T13" fmla="*/ 39 h 39"/>
                <a:gd name="T14" fmla="*/ 16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1 w 30"/>
                <a:gd name="T21" fmla="*/ 39 h 39"/>
                <a:gd name="T22" fmla="*/ 3 w 30"/>
                <a:gd name="T23" fmla="*/ 39 h 39"/>
                <a:gd name="T24" fmla="*/ 4 w 30"/>
                <a:gd name="T25" fmla="*/ 37 h 39"/>
                <a:gd name="T26" fmla="*/ 4 w 30"/>
                <a:gd name="T27" fmla="*/ 36 h 39"/>
                <a:gd name="T28" fmla="*/ 4 w 30"/>
                <a:gd name="T29" fmla="*/ 33 h 39"/>
                <a:gd name="T30" fmla="*/ 4 w 30"/>
                <a:gd name="T31" fmla="*/ 6 h 39"/>
                <a:gd name="T32" fmla="*/ 4 w 30"/>
                <a:gd name="T33" fmla="*/ 3 h 39"/>
                <a:gd name="T34" fmla="*/ 4 w 30"/>
                <a:gd name="T35" fmla="*/ 1 h 39"/>
                <a:gd name="T36" fmla="*/ 3 w 30"/>
                <a:gd name="T37" fmla="*/ 0 h 39"/>
                <a:gd name="T38" fmla="*/ 1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19 w 30"/>
                <a:gd name="T47" fmla="*/ 0 h 39"/>
                <a:gd name="T48" fmla="*/ 22 w 30"/>
                <a:gd name="T49" fmla="*/ 1 h 39"/>
                <a:gd name="T50" fmla="*/ 25 w 30"/>
                <a:gd name="T51" fmla="*/ 1 h 39"/>
                <a:gd name="T52" fmla="*/ 28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2 w 30"/>
                <a:gd name="T63" fmla="*/ 21 h 39"/>
                <a:gd name="T64" fmla="*/ 18 w 30"/>
                <a:gd name="T65" fmla="*/ 21 h 39"/>
                <a:gd name="T66" fmla="*/ 16 w 30"/>
                <a:gd name="T67" fmla="*/ 21 h 39"/>
                <a:gd name="T68" fmla="*/ 15 w 30"/>
                <a:gd name="T69" fmla="*/ 21 h 39"/>
                <a:gd name="T70" fmla="*/ 12 w 30"/>
                <a:gd name="T71" fmla="*/ 21 h 39"/>
                <a:gd name="T72" fmla="*/ 10 w 30"/>
                <a:gd name="T73" fmla="*/ 21 h 39"/>
                <a:gd name="T74" fmla="*/ 10 w 30"/>
                <a:gd name="T75" fmla="*/ 19 h 39"/>
                <a:gd name="T76" fmla="*/ 12 w 30"/>
                <a:gd name="T77" fmla="*/ 19 h 39"/>
                <a:gd name="T78" fmla="*/ 13 w 30"/>
                <a:gd name="T79" fmla="*/ 19 h 39"/>
                <a:gd name="T80" fmla="*/ 15 w 30"/>
                <a:gd name="T81" fmla="*/ 19 h 39"/>
                <a:gd name="T82" fmla="*/ 15 w 30"/>
                <a:gd name="T83" fmla="*/ 19 h 39"/>
                <a:gd name="T84" fmla="*/ 18 w 30"/>
                <a:gd name="T85" fmla="*/ 19 h 39"/>
                <a:gd name="T86" fmla="*/ 21 w 30"/>
                <a:gd name="T87" fmla="*/ 16 h 39"/>
                <a:gd name="T88" fmla="*/ 22 w 30"/>
                <a:gd name="T89" fmla="*/ 15 h 39"/>
                <a:gd name="T90" fmla="*/ 24 w 30"/>
                <a:gd name="T91" fmla="*/ 10 h 39"/>
                <a:gd name="T92" fmla="*/ 22 w 30"/>
                <a:gd name="T93" fmla="*/ 9 h 39"/>
                <a:gd name="T94" fmla="*/ 22 w 30"/>
                <a:gd name="T95" fmla="*/ 6 h 39"/>
                <a:gd name="T96" fmla="*/ 21 w 30"/>
                <a:gd name="T97" fmla="*/ 4 h 39"/>
                <a:gd name="T98" fmla="*/ 19 w 30"/>
                <a:gd name="T99" fmla="*/ 3 h 39"/>
                <a:gd name="T100" fmla="*/ 16 w 30"/>
                <a:gd name="T101" fmla="*/ 1 h 39"/>
                <a:gd name="T102" fmla="*/ 15 w 30"/>
                <a:gd name="T103" fmla="*/ 1 h 39"/>
                <a:gd name="T104" fmla="*/ 13 w 30"/>
                <a:gd name="T105" fmla="*/ 1 h 39"/>
                <a:gd name="T106" fmla="*/ 10 w 30"/>
                <a:gd name="T107" fmla="*/ 1 h 39"/>
                <a:gd name="T108" fmla="*/ 10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0" y="21"/>
                  </a:moveTo>
                  <a:lnTo>
                    <a:pt x="10" y="33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4" y="6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2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10" y="21"/>
                  </a:lnTo>
                  <a:close/>
                  <a:moveTo>
                    <a:pt x="10" y="19"/>
                  </a:moveTo>
                  <a:lnTo>
                    <a:pt x="12" y="19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4" y="10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1" name="Freeform 14"/>
            <p:cNvSpPr>
              <a:spLocks/>
            </p:cNvSpPr>
            <p:nvPr/>
          </p:nvSpPr>
          <p:spPr bwMode="auto">
            <a:xfrm>
              <a:off x="3165" y="1439"/>
              <a:ext cx="42" cy="40"/>
            </a:xfrm>
            <a:custGeom>
              <a:avLst/>
              <a:gdLst>
                <a:gd name="T0" fmla="*/ 42 w 42"/>
                <a:gd name="T1" fmla="*/ 0 h 40"/>
                <a:gd name="T2" fmla="*/ 42 w 42"/>
                <a:gd name="T3" fmla="*/ 0 h 40"/>
                <a:gd name="T4" fmla="*/ 41 w 42"/>
                <a:gd name="T5" fmla="*/ 1 h 40"/>
                <a:gd name="T6" fmla="*/ 39 w 42"/>
                <a:gd name="T7" fmla="*/ 1 h 40"/>
                <a:gd name="T8" fmla="*/ 38 w 42"/>
                <a:gd name="T9" fmla="*/ 4 h 40"/>
                <a:gd name="T10" fmla="*/ 36 w 42"/>
                <a:gd name="T11" fmla="*/ 6 h 40"/>
                <a:gd name="T12" fmla="*/ 24 w 42"/>
                <a:gd name="T13" fmla="*/ 40 h 40"/>
                <a:gd name="T14" fmla="*/ 23 w 42"/>
                <a:gd name="T15" fmla="*/ 40 h 40"/>
                <a:gd name="T16" fmla="*/ 8 w 42"/>
                <a:gd name="T17" fmla="*/ 6 h 40"/>
                <a:gd name="T18" fmla="*/ 6 w 42"/>
                <a:gd name="T19" fmla="*/ 4 h 40"/>
                <a:gd name="T20" fmla="*/ 6 w 42"/>
                <a:gd name="T21" fmla="*/ 3 h 40"/>
                <a:gd name="T22" fmla="*/ 5 w 42"/>
                <a:gd name="T23" fmla="*/ 1 h 40"/>
                <a:gd name="T24" fmla="*/ 3 w 42"/>
                <a:gd name="T25" fmla="*/ 1 h 40"/>
                <a:gd name="T26" fmla="*/ 2 w 42"/>
                <a:gd name="T27" fmla="*/ 0 h 40"/>
                <a:gd name="T28" fmla="*/ 0 w 42"/>
                <a:gd name="T29" fmla="*/ 0 h 40"/>
                <a:gd name="T30" fmla="*/ 0 w 42"/>
                <a:gd name="T31" fmla="*/ 0 h 40"/>
                <a:gd name="T32" fmla="*/ 17 w 42"/>
                <a:gd name="T33" fmla="*/ 0 h 40"/>
                <a:gd name="T34" fmla="*/ 17 w 42"/>
                <a:gd name="T35" fmla="*/ 0 h 40"/>
                <a:gd name="T36" fmla="*/ 15 w 42"/>
                <a:gd name="T37" fmla="*/ 0 h 40"/>
                <a:gd name="T38" fmla="*/ 14 w 42"/>
                <a:gd name="T39" fmla="*/ 1 h 40"/>
                <a:gd name="T40" fmla="*/ 12 w 42"/>
                <a:gd name="T41" fmla="*/ 1 h 40"/>
                <a:gd name="T42" fmla="*/ 12 w 42"/>
                <a:gd name="T43" fmla="*/ 3 h 40"/>
                <a:gd name="T44" fmla="*/ 14 w 42"/>
                <a:gd name="T45" fmla="*/ 4 h 40"/>
                <a:gd name="T46" fmla="*/ 14 w 42"/>
                <a:gd name="T47" fmla="*/ 7 h 40"/>
                <a:gd name="T48" fmla="*/ 24 w 42"/>
                <a:gd name="T49" fmla="*/ 31 h 40"/>
                <a:gd name="T50" fmla="*/ 33 w 42"/>
                <a:gd name="T51" fmla="*/ 7 h 40"/>
                <a:gd name="T52" fmla="*/ 35 w 42"/>
                <a:gd name="T53" fmla="*/ 4 h 40"/>
                <a:gd name="T54" fmla="*/ 35 w 42"/>
                <a:gd name="T55" fmla="*/ 3 h 40"/>
                <a:gd name="T56" fmla="*/ 35 w 42"/>
                <a:gd name="T57" fmla="*/ 3 h 40"/>
                <a:gd name="T58" fmla="*/ 35 w 42"/>
                <a:gd name="T59" fmla="*/ 1 h 40"/>
                <a:gd name="T60" fmla="*/ 33 w 42"/>
                <a:gd name="T61" fmla="*/ 1 h 40"/>
                <a:gd name="T62" fmla="*/ 32 w 42"/>
                <a:gd name="T63" fmla="*/ 0 h 40"/>
                <a:gd name="T64" fmla="*/ 30 w 42"/>
                <a:gd name="T65" fmla="*/ 0 h 40"/>
                <a:gd name="T66" fmla="*/ 30 w 42"/>
                <a:gd name="T67" fmla="*/ 0 h 40"/>
                <a:gd name="T68" fmla="*/ 30 w 42"/>
                <a:gd name="T69" fmla="*/ 0 h 40"/>
                <a:gd name="T70" fmla="*/ 42 w 42"/>
                <a:gd name="T71" fmla="*/ 0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40"/>
                <a:gd name="T110" fmla="*/ 42 w 42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40">
                  <a:moveTo>
                    <a:pt x="42" y="0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4"/>
                  </a:lnTo>
                  <a:lnTo>
                    <a:pt x="36" y="6"/>
                  </a:lnTo>
                  <a:lnTo>
                    <a:pt x="24" y="40"/>
                  </a:lnTo>
                  <a:lnTo>
                    <a:pt x="23" y="40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24" y="31"/>
                  </a:lnTo>
                  <a:lnTo>
                    <a:pt x="33" y="7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2" name="Freeform 15"/>
            <p:cNvSpPr>
              <a:spLocks noEditPoints="1"/>
            </p:cNvSpPr>
            <p:nvPr/>
          </p:nvSpPr>
          <p:spPr bwMode="auto">
            <a:xfrm>
              <a:off x="3209" y="1439"/>
              <a:ext cx="31" cy="39"/>
            </a:xfrm>
            <a:custGeom>
              <a:avLst/>
              <a:gdLst>
                <a:gd name="T0" fmla="*/ 12 w 31"/>
                <a:gd name="T1" fmla="*/ 21 h 39"/>
                <a:gd name="T2" fmla="*/ 12 w 31"/>
                <a:gd name="T3" fmla="*/ 33 h 39"/>
                <a:gd name="T4" fmla="*/ 12 w 31"/>
                <a:gd name="T5" fmla="*/ 36 h 39"/>
                <a:gd name="T6" fmla="*/ 12 w 31"/>
                <a:gd name="T7" fmla="*/ 37 h 39"/>
                <a:gd name="T8" fmla="*/ 13 w 31"/>
                <a:gd name="T9" fmla="*/ 39 h 39"/>
                <a:gd name="T10" fmla="*/ 15 w 31"/>
                <a:gd name="T11" fmla="*/ 39 h 39"/>
                <a:gd name="T12" fmla="*/ 16 w 31"/>
                <a:gd name="T13" fmla="*/ 39 h 39"/>
                <a:gd name="T14" fmla="*/ 16 w 31"/>
                <a:gd name="T15" fmla="*/ 39 h 39"/>
                <a:gd name="T16" fmla="*/ 0 w 31"/>
                <a:gd name="T17" fmla="*/ 39 h 39"/>
                <a:gd name="T18" fmla="*/ 0 w 31"/>
                <a:gd name="T19" fmla="*/ 39 h 39"/>
                <a:gd name="T20" fmla="*/ 1 w 31"/>
                <a:gd name="T21" fmla="*/ 39 h 39"/>
                <a:gd name="T22" fmla="*/ 4 w 31"/>
                <a:gd name="T23" fmla="*/ 39 h 39"/>
                <a:gd name="T24" fmla="*/ 6 w 31"/>
                <a:gd name="T25" fmla="*/ 37 h 39"/>
                <a:gd name="T26" fmla="*/ 6 w 31"/>
                <a:gd name="T27" fmla="*/ 36 h 39"/>
                <a:gd name="T28" fmla="*/ 6 w 31"/>
                <a:gd name="T29" fmla="*/ 33 h 39"/>
                <a:gd name="T30" fmla="*/ 6 w 31"/>
                <a:gd name="T31" fmla="*/ 6 h 39"/>
                <a:gd name="T32" fmla="*/ 6 w 31"/>
                <a:gd name="T33" fmla="*/ 3 h 39"/>
                <a:gd name="T34" fmla="*/ 4 w 31"/>
                <a:gd name="T35" fmla="*/ 1 h 39"/>
                <a:gd name="T36" fmla="*/ 4 w 31"/>
                <a:gd name="T37" fmla="*/ 0 h 39"/>
                <a:gd name="T38" fmla="*/ 1 w 31"/>
                <a:gd name="T39" fmla="*/ 0 h 39"/>
                <a:gd name="T40" fmla="*/ 0 w 31"/>
                <a:gd name="T41" fmla="*/ 0 h 39"/>
                <a:gd name="T42" fmla="*/ 0 w 31"/>
                <a:gd name="T43" fmla="*/ 0 h 39"/>
                <a:gd name="T44" fmla="*/ 15 w 31"/>
                <a:gd name="T45" fmla="*/ 0 h 39"/>
                <a:gd name="T46" fmla="*/ 19 w 31"/>
                <a:gd name="T47" fmla="*/ 0 h 39"/>
                <a:gd name="T48" fmla="*/ 24 w 31"/>
                <a:gd name="T49" fmla="*/ 1 h 39"/>
                <a:gd name="T50" fmla="*/ 27 w 31"/>
                <a:gd name="T51" fmla="*/ 1 h 39"/>
                <a:gd name="T52" fmla="*/ 28 w 31"/>
                <a:gd name="T53" fmla="*/ 4 h 39"/>
                <a:gd name="T54" fmla="*/ 30 w 31"/>
                <a:gd name="T55" fmla="*/ 7 h 39"/>
                <a:gd name="T56" fmla="*/ 31 w 31"/>
                <a:gd name="T57" fmla="*/ 10 h 39"/>
                <a:gd name="T58" fmla="*/ 30 w 31"/>
                <a:gd name="T59" fmla="*/ 15 h 39"/>
                <a:gd name="T60" fmla="*/ 27 w 31"/>
                <a:gd name="T61" fmla="*/ 18 h 39"/>
                <a:gd name="T62" fmla="*/ 24 w 31"/>
                <a:gd name="T63" fmla="*/ 21 h 39"/>
                <a:gd name="T64" fmla="*/ 18 w 31"/>
                <a:gd name="T65" fmla="*/ 21 h 39"/>
                <a:gd name="T66" fmla="*/ 16 w 31"/>
                <a:gd name="T67" fmla="*/ 21 h 39"/>
                <a:gd name="T68" fmla="*/ 15 w 31"/>
                <a:gd name="T69" fmla="*/ 21 h 39"/>
                <a:gd name="T70" fmla="*/ 13 w 31"/>
                <a:gd name="T71" fmla="*/ 21 h 39"/>
                <a:gd name="T72" fmla="*/ 12 w 31"/>
                <a:gd name="T73" fmla="*/ 21 h 39"/>
                <a:gd name="T74" fmla="*/ 12 w 31"/>
                <a:gd name="T75" fmla="*/ 19 h 39"/>
                <a:gd name="T76" fmla="*/ 13 w 31"/>
                <a:gd name="T77" fmla="*/ 19 h 39"/>
                <a:gd name="T78" fmla="*/ 15 w 31"/>
                <a:gd name="T79" fmla="*/ 19 h 39"/>
                <a:gd name="T80" fmla="*/ 15 w 31"/>
                <a:gd name="T81" fmla="*/ 19 h 39"/>
                <a:gd name="T82" fmla="*/ 16 w 31"/>
                <a:gd name="T83" fmla="*/ 19 h 39"/>
                <a:gd name="T84" fmla="*/ 19 w 31"/>
                <a:gd name="T85" fmla="*/ 19 h 39"/>
                <a:gd name="T86" fmla="*/ 22 w 31"/>
                <a:gd name="T87" fmla="*/ 16 h 39"/>
                <a:gd name="T88" fmla="*/ 24 w 31"/>
                <a:gd name="T89" fmla="*/ 15 h 39"/>
                <a:gd name="T90" fmla="*/ 24 w 31"/>
                <a:gd name="T91" fmla="*/ 10 h 39"/>
                <a:gd name="T92" fmla="*/ 24 w 31"/>
                <a:gd name="T93" fmla="*/ 9 h 39"/>
                <a:gd name="T94" fmla="*/ 22 w 31"/>
                <a:gd name="T95" fmla="*/ 6 h 39"/>
                <a:gd name="T96" fmla="*/ 21 w 31"/>
                <a:gd name="T97" fmla="*/ 4 h 39"/>
                <a:gd name="T98" fmla="*/ 19 w 31"/>
                <a:gd name="T99" fmla="*/ 3 h 39"/>
                <a:gd name="T100" fmla="*/ 18 w 31"/>
                <a:gd name="T101" fmla="*/ 1 h 39"/>
                <a:gd name="T102" fmla="*/ 15 w 31"/>
                <a:gd name="T103" fmla="*/ 1 h 39"/>
                <a:gd name="T104" fmla="*/ 13 w 31"/>
                <a:gd name="T105" fmla="*/ 1 h 39"/>
                <a:gd name="T106" fmla="*/ 12 w 31"/>
                <a:gd name="T107" fmla="*/ 1 h 39"/>
                <a:gd name="T108" fmla="*/ 12 w 31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"/>
                <a:gd name="T166" fmla="*/ 0 h 39"/>
                <a:gd name="T167" fmla="*/ 31 w 31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" h="39">
                  <a:moveTo>
                    <a:pt x="12" y="21"/>
                  </a:moveTo>
                  <a:lnTo>
                    <a:pt x="12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4" y="39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1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2" y="21"/>
                  </a:lnTo>
                  <a:close/>
                  <a:moveTo>
                    <a:pt x="12" y="19"/>
                  </a:moveTo>
                  <a:lnTo>
                    <a:pt x="13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2" y="16"/>
                  </a:lnTo>
                  <a:lnTo>
                    <a:pt x="24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3" name="Freeform 16"/>
            <p:cNvSpPr>
              <a:spLocks/>
            </p:cNvSpPr>
            <p:nvPr/>
          </p:nvSpPr>
          <p:spPr bwMode="auto">
            <a:xfrm>
              <a:off x="3356" y="1439"/>
              <a:ext cx="43" cy="40"/>
            </a:xfrm>
            <a:custGeom>
              <a:avLst/>
              <a:gdLst>
                <a:gd name="T0" fmla="*/ 0 w 43"/>
                <a:gd name="T1" fmla="*/ 0 h 40"/>
                <a:gd name="T2" fmla="*/ 10 w 43"/>
                <a:gd name="T3" fmla="*/ 0 h 40"/>
                <a:gd name="T4" fmla="*/ 36 w 43"/>
                <a:gd name="T5" fmla="*/ 30 h 40"/>
                <a:gd name="T6" fmla="*/ 36 w 43"/>
                <a:gd name="T7" fmla="*/ 6 h 40"/>
                <a:gd name="T8" fmla="*/ 36 w 43"/>
                <a:gd name="T9" fmla="*/ 3 h 40"/>
                <a:gd name="T10" fmla="*/ 34 w 43"/>
                <a:gd name="T11" fmla="*/ 1 h 40"/>
                <a:gd name="T12" fmla="*/ 33 w 43"/>
                <a:gd name="T13" fmla="*/ 0 h 40"/>
                <a:gd name="T14" fmla="*/ 31 w 43"/>
                <a:gd name="T15" fmla="*/ 0 h 40"/>
                <a:gd name="T16" fmla="*/ 30 w 43"/>
                <a:gd name="T17" fmla="*/ 0 h 40"/>
                <a:gd name="T18" fmla="*/ 30 w 43"/>
                <a:gd name="T19" fmla="*/ 0 h 40"/>
                <a:gd name="T20" fmla="*/ 43 w 43"/>
                <a:gd name="T21" fmla="*/ 0 h 40"/>
                <a:gd name="T22" fmla="*/ 43 w 43"/>
                <a:gd name="T23" fmla="*/ 0 h 40"/>
                <a:gd name="T24" fmla="*/ 42 w 43"/>
                <a:gd name="T25" fmla="*/ 0 h 40"/>
                <a:gd name="T26" fmla="*/ 40 w 43"/>
                <a:gd name="T27" fmla="*/ 0 h 40"/>
                <a:gd name="T28" fmla="*/ 39 w 43"/>
                <a:gd name="T29" fmla="*/ 1 h 40"/>
                <a:gd name="T30" fmla="*/ 37 w 43"/>
                <a:gd name="T31" fmla="*/ 3 h 40"/>
                <a:gd name="T32" fmla="*/ 37 w 43"/>
                <a:gd name="T33" fmla="*/ 6 h 40"/>
                <a:gd name="T34" fmla="*/ 37 w 43"/>
                <a:gd name="T35" fmla="*/ 40 h 40"/>
                <a:gd name="T36" fmla="*/ 37 w 43"/>
                <a:gd name="T37" fmla="*/ 40 h 40"/>
                <a:gd name="T38" fmla="*/ 10 w 43"/>
                <a:gd name="T39" fmla="*/ 9 h 40"/>
                <a:gd name="T40" fmla="*/ 10 w 43"/>
                <a:gd name="T41" fmla="*/ 33 h 40"/>
                <a:gd name="T42" fmla="*/ 10 w 43"/>
                <a:gd name="T43" fmla="*/ 36 h 40"/>
                <a:gd name="T44" fmla="*/ 12 w 43"/>
                <a:gd name="T45" fmla="*/ 37 h 40"/>
                <a:gd name="T46" fmla="*/ 12 w 43"/>
                <a:gd name="T47" fmla="*/ 39 h 40"/>
                <a:gd name="T48" fmla="*/ 15 w 43"/>
                <a:gd name="T49" fmla="*/ 39 h 40"/>
                <a:gd name="T50" fmla="*/ 16 w 43"/>
                <a:gd name="T51" fmla="*/ 39 h 40"/>
                <a:gd name="T52" fmla="*/ 16 w 43"/>
                <a:gd name="T53" fmla="*/ 39 h 40"/>
                <a:gd name="T54" fmla="*/ 3 w 43"/>
                <a:gd name="T55" fmla="*/ 39 h 40"/>
                <a:gd name="T56" fmla="*/ 3 w 43"/>
                <a:gd name="T57" fmla="*/ 39 h 40"/>
                <a:gd name="T58" fmla="*/ 4 w 43"/>
                <a:gd name="T59" fmla="*/ 39 h 40"/>
                <a:gd name="T60" fmla="*/ 6 w 43"/>
                <a:gd name="T61" fmla="*/ 39 h 40"/>
                <a:gd name="T62" fmla="*/ 7 w 43"/>
                <a:gd name="T63" fmla="*/ 37 h 40"/>
                <a:gd name="T64" fmla="*/ 7 w 43"/>
                <a:gd name="T65" fmla="*/ 36 h 40"/>
                <a:gd name="T66" fmla="*/ 7 w 43"/>
                <a:gd name="T67" fmla="*/ 33 h 40"/>
                <a:gd name="T68" fmla="*/ 7 w 43"/>
                <a:gd name="T69" fmla="*/ 6 h 40"/>
                <a:gd name="T70" fmla="*/ 6 w 43"/>
                <a:gd name="T71" fmla="*/ 3 h 40"/>
                <a:gd name="T72" fmla="*/ 6 w 43"/>
                <a:gd name="T73" fmla="*/ 3 h 40"/>
                <a:gd name="T74" fmla="*/ 4 w 43"/>
                <a:gd name="T75" fmla="*/ 1 h 40"/>
                <a:gd name="T76" fmla="*/ 3 w 43"/>
                <a:gd name="T77" fmla="*/ 1 h 40"/>
                <a:gd name="T78" fmla="*/ 1 w 43"/>
                <a:gd name="T79" fmla="*/ 1 h 40"/>
                <a:gd name="T80" fmla="*/ 0 w 43"/>
                <a:gd name="T81" fmla="*/ 1 h 40"/>
                <a:gd name="T82" fmla="*/ 0 w 43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"/>
                <a:gd name="T127" fmla="*/ 0 h 40"/>
                <a:gd name="T128" fmla="*/ 43 w 43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" h="40">
                  <a:moveTo>
                    <a:pt x="0" y="0"/>
                  </a:moveTo>
                  <a:lnTo>
                    <a:pt x="10" y="0"/>
                  </a:lnTo>
                  <a:lnTo>
                    <a:pt x="36" y="30"/>
                  </a:lnTo>
                  <a:lnTo>
                    <a:pt x="36" y="6"/>
                  </a:lnTo>
                  <a:lnTo>
                    <a:pt x="36" y="3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7" y="40"/>
                  </a:lnTo>
                  <a:lnTo>
                    <a:pt x="10" y="9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2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7" y="37"/>
                  </a:lnTo>
                  <a:lnTo>
                    <a:pt x="7" y="36"/>
                  </a:lnTo>
                  <a:lnTo>
                    <a:pt x="7" y="33"/>
                  </a:lnTo>
                  <a:lnTo>
                    <a:pt x="7" y="6"/>
                  </a:lnTo>
                  <a:lnTo>
                    <a:pt x="6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4" name="Freeform 17"/>
            <p:cNvSpPr>
              <a:spLocks noEditPoints="1"/>
            </p:cNvSpPr>
            <p:nvPr/>
          </p:nvSpPr>
          <p:spPr bwMode="auto">
            <a:xfrm>
              <a:off x="3401" y="1439"/>
              <a:ext cx="30" cy="39"/>
            </a:xfrm>
            <a:custGeom>
              <a:avLst/>
              <a:gdLst>
                <a:gd name="T0" fmla="*/ 10 w 30"/>
                <a:gd name="T1" fmla="*/ 21 h 39"/>
                <a:gd name="T2" fmla="*/ 10 w 30"/>
                <a:gd name="T3" fmla="*/ 33 h 39"/>
                <a:gd name="T4" fmla="*/ 12 w 30"/>
                <a:gd name="T5" fmla="*/ 36 h 39"/>
                <a:gd name="T6" fmla="*/ 12 w 30"/>
                <a:gd name="T7" fmla="*/ 37 h 39"/>
                <a:gd name="T8" fmla="*/ 13 w 30"/>
                <a:gd name="T9" fmla="*/ 39 h 39"/>
                <a:gd name="T10" fmla="*/ 15 w 30"/>
                <a:gd name="T11" fmla="*/ 39 h 39"/>
                <a:gd name="T12" fmla="*/ 16 w 30"/>
                <a:gd name="T13" fmla="*/ 39 h 39"/>
                <a:gd name="T14" fmla="*/ 16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1 w 30"/>
                <a:gd name="T21" fmla="*/ 39 h 39"/>
                <a:gd name="T22" fmla="*/ 3 w 30"/>
                <a:gd name="T23" fmla="*/ 39 h 39"/>
                <a:gd name="T24" fmla="*/ 4 w 30"/>
                <a:gd name="T25" fmla="*/ 37 h 39"/>
                <a:gd name="T26" fmla="*/ 6 w 30"/>
                <a:gd name="T27" fmla="*/ 36 h 39"/>
                <a:gd name="T28" fmla="*/ 6 w 30"/>
                <a:gd name="T29" fmla="*/ 33 h 39"/>
                <a:gd name="T30" fmla="*/ 6 w 30"/>
                <a:gd name="T31" fmla="*/ 6 h 39"/>
                <a:gd name="T32" fmla="*/ 6 w 30"/>
                <a:gd name="T33" fmla="*/ 3 h 39"/>
                <a:gd name="T34" fmla="*/ 4 w 30"/>
                <a:gd name="T35" fmla="*/ 1 h 39"/>
                <a:gd name="T36" fmla="*/ 3 w 30"/>
                <a:gd name="T37" fmla="*/ 0 h 39"/>
                <a:gd name="T38" fmla="*/ 1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19 w 30"/>
                <a:gd name="T47" fmla="*/ 0 h 39"/>
                <a:gd name="T48" fmla="*/ 22 w 30"/>
                <a:gd name="T49" fmla="*/ 1 h 39"/>
                <a:gd name="T50" fmla="*/ 25 w 30"/>
                <a:gd name="T51" fmla="*/ 1 h 39"/>
                <a:gd name="T52" fmla="*/ 28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4 w 30"/>
                <a:gd name="T63" fmla="*/ 21 h 39"/>
                <a:gd name="T64" fmla="*/ 18 w 30"/>
                <a:gd name="T65" fmla="*/ 21 h 39"/>
                <a:gd name="T66" fmla="*/ 16 w 30"/>
                <a:gd name="T67" fmla="*/ 21 h 39"/>
                <a:gd name="T68" fmla="*/ 15 w 30"/>
                <a:gd name="T69" fmla="*/ 21 h 39"/>
                <a:gd name="T70" fmla="*/ 13 w 30"/>
                <a:gd name="T71" fmla="*/ 21 h 39"/>
                <a:gd name="T72" fmla="*/ 10 w 30"/>
                <a:gd name="T73" fmla="*/ 21 h 39"/>
                <a:gd name="T74" fmla="*/ 10 w 30"/>
                <a:gd name="T75" fmla="*/ 19 h 39"/>
                <a:gd name="T76" fmla="*/ 12 w 30"/>
                <a:gd name="T77" fmla="*/ 19 h 39"/>
                <a:gd name="T78" fmla="*/ 13 w 30"/>
                <a:gd name="T79" fmla="*/ 19 h 39"/>
                <a:gd name="T80" fmla="*/ 15 w 30"/>
                <a:gd name="T81" fmla="*/ 19 h 39"/>
                <a:gd name="T82" fmla="*/ 16 w 30"/>
                <a:gd name="T83" fmla="*/ 19 h 39"/>
                <a:gd name="T84" fmla="*/ 19 w 30"/>
                <a:gd name="T85" fmla="*/ 19 h 39"/>
                <a:gd name="T86" fmla="*/ 21 w 30"/>
                <a:gd name="T87" fmla="*/ 16 h 39"/>
                <a:gd name="T88" fmla="*/ 22 w 30"/>
                <a:gd name="T89" fmla="*/ 15 h 39"/>
                <a:gd name="T90" fmla="*/ 24 w 30"/>
                <a:gd name="T91" fmla="*/ 10 h 39"/>
                <a:gd name="T92" fmla="*/ 24 w 30"/>
                <a:gd name="T93" fmla="*/ 9 h 39"/>
                <a:gd name="T94" fmla="*/ 22 w 30"/>
                <a:gd name="T95" fmla="*/ 6 h 39"/>
                <a:gd name="T96" fmla="*/ 21 w 30"/>
                <a:gd name="T97" fmla="*/ 4 h 39"/>
                <a:gd name="T98" fmla="*/ 19 w 30"/>
                <a:gd name="T99" fmla="*/ 3 h 39"/>
                <a:gd name="T100" fmla="*/ 18 w 30"/>
                <a:gd name="T101" fmla="*/ 1 h 39"/>
                <a:gd name="T102" fmla="*/ 15 w 30"/>
                <a:gd name="T103" fmla="*/ 1 h 39"/>
                <a:gd name="T104" fmla="*/ 13 w 30"/>
                <a:gd name="T105" fmla="*/ 1 h 39"/>
                <a:gd name="T106" fmla="*/ 10 w 30"/>
                <a:gd name="T107" fmla="*/ 1 h 39"/>
                <a:gd name="T108" fmla="*/ 10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0" y="21"/>
                  </a:moveTo>
                  <a:lnTo>
                    <a:pt x="10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0" y="21"/>
                  </a:lnTo>
                  <a:close/>
                  <a:moveTo>
                    <a:pt x="10" y="19"/>
                  </a:moveTo>
                  <a:lnTo>
                    <a:pt x="12" y="19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5" name="Freeform 18"/>
            <p:cNvSpPr>
              <a:spLocks/>
            </p:cNvSpPr>
            <p:nvPr/>
          </p:nvSpPr>
          <p:spPr bwMode="auto">
            <a:xfrm>
              <a:off x="3582" y="1439"/>
              <a:ext cx="42" cy="40"/>
            </a:xfrm>
            <a:custGeom>
              <a:avLst/>
              <a:gdLst>
                <a:gd name="T0" fmla="*/ 42 w 42"/>
                <a:gd name="T1" fmla="*/ 0 h 40"/>
                <a:gd name="T2" fmla="*/ 42 w 42"/>
                <a:gd name="T3" fmla="*/ 0 h 40"/>
                <a:gd name="T4" fmla="*/ 41 w 42"/>
                <a:gd name="T5" fmla="*/ 1 h 40"/>
                <a:gd name="T6" fmla="*/ 39 w 42"/>
                <a:gd name="T7" fmla="*/ 1 h 40"/>
                <a:gd name="T8" fmla="*/ 38 w 42"/>
                <a:gd name="T9" fmla="*/ 4 h 40"/>
                <a:gd name="T10" fmla="*/ 36 w 42"/>
                <a:gd name="T11" fmla="*/ 6 h 40"/>
                <a:gd name="T12" fmla="*/ 23 w 42"/>
                <a:gd name="T13" fmla="*/ 40 h 40"/>
                <a:gd name="T14" fmla="*/ 21 w 42"/>
                <a:gd name="T15" fmla="*/ 40 h 40"/>
                <a:gd name="T16" fmla="*/ 6 w 42"/>
                <a:gd name="T17" fmla="*/ 6 h 40"/>
                <a:gd name="T18" fmla="*/ 5 w 42"/>
                <a:gd name="T19" fmla="*/ 4 h 40"/>
                <a:gd name="T20" fmla="*/ 5 w 42"/>
                <a:gd name="T21" fmla="*/ 3 h 40"/>
                <a:gd name="T22" fmla="*/ 3 w 42"/>
                <a:gd name="T23" fmla="*/ 1 h 40"/>
                <a:gd name="T24" fmla="*/ 3 w 42"/>
                <a:gd name="T25" fmla="*/ 1 h 40"/>
                <a:gd name="T26" fmla="*/ 2 w 42"/>
                <a:gd name="T27" fmla="*/ 0 h 40"/>
                <a:gd name="T28" fmla="*/ 0 w 42"/>
                <a:gd name="T29" fmla="*/ 0 h 40"/>
                <a:gd name="T30" fmla="*/ 0 w 42"/>
                <a:gd name="T31" fmla="*/ 0 h 40"/>
                <a:gd name="T32" fmla="*/ 17 w 42"/>
                <a:gd name="T33" fmla="*/ 0 h 40"/>
                <a:gd name="T34" fmla="*/ 17 w 42"/>
                <a:gd name="T35" fmla="*/ 0 h 40"/>
                <a:gd name="T36" fmla="*/ 14 w 42"/>
                <a:gd name="T37" fmla="*/ 0 h 40"/>
                <a:gd name="T38" fmla="*/ 12 w 42"/>
                <a:gd name="T39" fmla="*/ 1 h 40"/>
                <a:gd name="T40" fmla="*/ 12 w 42"/>
                <a:gd name="T41" fmla="*/ 1 h 40"/>
                <a:gd name="T42" fmla="*/ 12 w 42"/>
                <a:gd name="T43" fmla="*/ 3 h 40"/>
                <a:gd name="T44" fmla="*/ 12 w 42"/>
                <a:gd name="T45" fmla="*/ 4 h 40"/>
                <a:gd name="T46" fmla="*/ 14 w 42"/>
                <a:gd name="T47" fmla="*/ 7 h 40"/>
                <a:gd name="T48" fmla="*/ 24 w 42"/>
                <a:gd name="T49" fmla="*/ 31 h 40"/>
                <a:gd name="T50" fmla="*/ 33 w 42"/>
                <a:gd name="T51" fmla="*/ 7 h 40"/>
                <a:gd name="T52" fmla="*/ 33 w 42"/>
                <a:gd name="T53" fmla="*/ 4 h 40"/>
                <a:gd name="T54" fmla="*/ 35 w 42"/>
                <a:gd name="T55" fmla="*/ 3 h 40"/>
                <a:gd name="T56" fmla="*/ 33 w 42"/>
                <a:gd name="T57" fmla="*/ 3 h 40"/>
                <a:gd name="T58" fmla="*/ 33 w 42"/>
                <a:gd name="T59" fmla="*/ 1 h 40"/>
                <a:gd name="T60" fmla="*/ 32 w 42"/>
                <a:gd name="T61" fmla="*/ 1 h 40"/>
                <a:gd name="T62" fmla="*/ 30 w 42"/>
                <a:gd name="T63" fmla="*/ 0 h 40"/>
                <a:gd name="T64" fmla="*/ 30 w 42"/>
                <a:gd name="T65" fmla="*/ 0 h 40"/>
                <a:gd name="T66" fmla="*/ 30 w 42"/>
                <a:gd name="T67" fmla="*/ 0 h 40"/>
                <a:gd name="T68" fmla="*/ 30 w 42"/>
                <a:gd name="T69" fmla="*/ 0 h 40"/>
                <a:gd name="T70" fmla="*/ 42 w 42"/>
                <a:gd name="T71" fmla="*/ 0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40"/>
                <a:gd name="T110" fmla="*/ 42 w 42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40">
                  <a:moveTo>
                    <a:pt x="42" y="0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4"/>
                  </a:lnTo>
                  <a:lnTo>
                    <a:pt x="36" y="6"/>
                  </a:lnTo>
                  <a:lnTo>
                    <a:pt x="23" y="40"/>
                  </a:lnTo>
                  <a:lnTo>
                    <a:pt x="21" y="40"/>
                  </a:lnTo>
                  <a:lnTo>
                    <a:pt x="6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24" y="31"/>
                  </a:lnTo>
                  <a:lnTo>
                    <a:pt x="33" y="7"/>
                  </a:lnTo>
                  <a:lnTo>
                    <a:pt x="33" y="4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6" name="Freeform 19"/>
            <p:cNvSpPr>
              <a:spLocks noEditPoints="1"/>
            </p:cNvSpPr>
            <p:nvPr/>
          </p:nvSpPr>
          <p:spPr bwMode="auto">
            <a:xfrm>
              <a:off x="3626" y="1439"/>
              <a:ext cx="30" cy="39"/>
            </a:xfrm>
            <a:custGeom>
              <a:avLst/>
              <a:gdLst>
                <a:gd name="T0" fmla="*/ 10 w 30"/>
                <a:gd name="T1" fmla="*/ 21 h 39"/>
                <a:gd name="T2" fmla="*/ 10 w 30"/>
                <a:gd name="T3" fmla="*/ 33 h 39"/>
                <a:gd name="T4" fmla="*/ 10 w 30"/>
                <a:gd name="T5" fmla="*/ 36 h 39"/>
                <a:gd name="T6" fmla="*/ 12 w 30"/>
                <a:gd name="T7" fmla="*/ 37 h 39"/>
                <a:gd name="T8" fmla="*/ 13 w 30"/>
                <a:gd name="T9" fmla="*/ 39 h 39"/>
                <a:gd name="T10" fmla="*/ 15 w 30"/>
                <a:gd name="T11" fmla="*/ 39 h 39"/>
                <a:gd name="T12" fmla="*/ 16 w 30"/>
                <a:gd name="T13" fmla="*/ 39 h 39"/>
                <a:gd name="T14" fmla="*/ 16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1 w 30"/>
                <a:gd name="T21" fmla="*/ 39 h 39"/>
                <a:gd name="T22" fmla="*/ 3 w 30"/>
                <a:gd name="T23" fmla="*/ 39 h 39"/>
                <a:gd name="T24" fmla="*/ 4 w 30"/>
                <a:gd name="T25" fmla="*/ 37 h 39"/>
                <a:gd name="T26" fmla="*/ 4 w 30"/>
                <a:gd name="T27" fmla="*/ 36 h 39"/>
                <a:gd name="T28" fmla="*/ 4 w 30"/>
                <a:gd name="T29" fmla="*/ 33 h 39"/>
                <a:gd name="T30" fmla="*/ 4 w 30"/>
                <a:gd name="T31" fmla="*/ 6 h 39"/>
                <a:gd name="T32" fmla="*/ 4 w 30"/>
                <a:gd name="T33" fmla="*/ 3 h 39"/>
                <a:gd name="T34" fmla="*/ 4 w 30"/>
                <a:gd name="T35" fmla="*/ 1 h 39"/>
                <a:gd name="T36" fmla="*/ 3 w 30"/>
                <a:gd name="T37" fmla="*/ 0 h 39"/>
                <a:gd name="T38" fmla="*/ 1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19 w 30"/>
                <a:gd name="T47" fmla="*/ 0 h 39"/>
                <a:gd name="T48" fmla="*/ 22 w 30"/>
                <a:gd name="T49" fmla="*/ 1 h 39"/>
                <a:gd name="T50" fmla="*/ 25 w 30"/>
                <a:gd name="T51" fmla="*/ 1 h 39"/>
                <a:gd name="T52" fmla="*/ 28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2 w 30"/>
                <a:gd name="T63" fmla="*/ 21 h 39"/>
                <a:gd name="T64" fmla="*/ 18 w 30"/>
                <a:gd name="T65" fmla="*/ 21 h 39"/>
                <a:gd name="T66" fmla="*/ 16 w 30"/>
                <a:gd name="T67" fmla="*/ 21 h 39"/>
                <a:gd name="T68" fmla="*/ 15 w 30"/>
                <a:gd name="T69" fmla="*/ 21 h 39"/>
                <a:gd name="T70" fmla="*/ 12 w 30"/>
                <a:gd name="T71" fmla="*/ 21 h 39"/>
                <a:gd name="T72" fmla="*/ 10 w 30"/>
                <a:gd name="T73" fmla="*/ 21 h 39"/>
                <a:gd name="T74" fmla="*/ 10 w 30"/>
                <a:gd name="T75" fmla="*/ 19 h 39"/>
                <a:gd name="T76" fmla="*/ 12 w 30"/>
                <a:gd name="T77" fmla="*/ 19 h 39"/>
                <a:gd name="T78" fmla="*/ 13 w 30"/>
                <a:gd name="T79" fmla="*/ 19 h 39"/>
                <a:gd name="T80" fmla="*/ 15 w 30"/>
                <a:gd name="T81" fmla="*/ 19 h 39"/>
                <a:gd name="T82" fmla="*/ 15 w 30"/>
                <a:gd name="T83" fmla="*/ 19 h 39"/>
                <a:gd name="T84" fmla="*/ 18 w 30"/>
                <a:gd name="T85" fmla="*/ 19 h 39"/>
                <a:gd name="T86" fmla="*/ 21 w 30"/>
                <a:gd name="T87" fmla="*/ 16 h 39"/>
                <a:gd name="T88" fmla="*/ 22 w 30"/>
                <a:gd name="T89" fmla="*/ 15 h 39"/>
                <a:gd name="T90" fmla="*/ 24 w 30"/>
                <a:gd name="T91" fmla="*/ 10 h 39"/>
                <a:gd name="T92" fmla="*/ 22 w 30"/>
                <a:gd name="T93" fmla="*/ 9 h 39"/>
                <a:gd name="T94" fmla="*/ 22 w 30"/>
                <a:gd name="T95" fmla="*/ 6 h 39"/>
                <a:gd name="T96" fmla="*/ 21 w 30"/>
                <a:gd name="T97" fmla="*/ 4 h 39"/>
                <a:gd name="T98" fmla="*/ 19 w 30"/>
                <a:gd name="T99" fmla="*/ 3 h 39"/>
                <a:gd name="T100" fmla="*/ 16 w 30"/>
                <a:gd name="T101" fmla="*/ 1 h 39"/>
                <a:gd name="T102" fmla="*/ 15 w 30"/>
                <a:gd name="T103" fmla="*/ 1 h 39"/>
                <a:gd name="T104" fmla="*/ 13 w 30"/>
                <a:gd name="T105" fmla="*/ 1 h 39"/>
                <a:gd name="T106" fmla="*/ 10 w 30"/>
                <a:gd name="T107" fmla="*/ 1 h 39"/>
                <a:gd name="T108" fmla="*/ 10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0" y="21"/>
                  </a:moveTo>
                  <a:lnTo>
                    <a:pt x="10" y="33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4" y="6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2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10" y="21"/>
                  </a:lnTo>
                  <a:close/>
                  <a:moveTo>
                    <a:pt x="10" y="19"/>
                  </a:moveTo>
                  <a:lnTo>
                    <a:pt x="12" y="19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4" y="10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7" name="Freeform 20"/>
            <p:cNvSpPr>
              <a:spLocks noEditPoints="1"/>
            </p:cNvSpPr>
            <p:nvPr/>
          </p:nvSpPr>
          <p:spPr bwMode="auto">
            <a:xfrm>
              <a:off x="2738" y="1583"/>
              <a:ext cx="40" cy="39"/>
            </a:xfrm>
            <a:custGeom>
              <a:avLst/>
              <a:gdLst>
                <a:gd name="T0" fmla="*/ 0 w 40"/>
                <a:gd name="T1" fmla="*/ 39 h 39"/>
                <a:gd name="T2" fmla="*/ 0 w 40"/>
                <a:gd name="T3" fmla="*/ 39 h 39"/>
                <a:gd name="T4" fmla="*/ 1 w 40"/>
                <a:gd name="T5" fmla="*/ 39 h 39"/>
                <a:gd name="T6" fmla="*/ 4 w 40"/>
                <a:gd name="T7" fmla="*/ 39 h 39"/>
                <a:gd name="T8" fmla="*/ 6 w 40"/>
                <a:gd name="T9" fmla="*/ 37 h 39"/>
                <a:gd name="T10" fmla="*/ 6 w 40"/>
                <a:gd name="T11" fmla="*/ 36 h 39"/>
                <a:gd name="T12" fmla="*/ 6 w 40"/>
                <a:gd name="T13" fmla="*/ 33 h 39"/>
                <a:gd name="T14" fmla="*/ 6 w 40"/>
                <a:gd name="T15" fmla="*/ 6 h 39"/>
                <a:gd name="T16" fmla="*/ 6 w 40"/>
                <a:gd name="T17" fmla="*/ 3 h 39"/>
                <a:gd name="T18" fmla="*/ 6 w 40"/>
                <a:gd name="T19" fmla="*/ 1 h 39"/>
                <a:gd name="T20" fmla="*/ 4 w 40"/>
                <a:gd name="T21" fmla="*/ 0 h 39"/>
                <a:gd name="T22" fmla="*/ 1 w 40"/>
                <a:gd name="T23" fmla="*/ 0 h 39"/>
                <a:gd name="T24" fmla="*/ 0 w 40"/>
                <a:gd name="T25" fmla="*/ 0 h 39"/>
                <a:gd name="T26" fmla="*/ 0 w 40"/>
                <a:gd name="T27" fmla="*/ 0 h 39"/>
                <a:gd name="T28" fmla="*/ 16 w 40"/>
                <a:gd name="T29" fmla="*/ 0 h 39"/>
                <a:gd name="T30" fmla="*/ 22 w 40"/>
                <a:gd name="T31" fmla="*/ 0 h 39"/>
                <a:gd name="T32" fmla="*/ 27 w 40"/>
                <a:gd name="T33" fmla="*/ 0 h 39"/>
                <a:gd name="T34" fmla="*/ 30 w 40"/>
                <a:gd name="T35" fmla="*/ 1 h 39"/>
                <a:gd name="T36" fmla="*/ 34 w 40"/>
                <a:gd name="T37" fmla="*/ 4 h 39"/>
                <a:gd name="T38" fmla="*/ 37 w 40"/>
                <a:gd name="T39" fmla="*/ 9 h 39"/>
                <a:gd name="T40" fmla="*/ 40 w 40"/>
                <a:gd name="T41" fmla="*/ 13 h 39"/>
                <a:gd name="T42" fmla="*/ 40 w 40"/>
                <a:gd name="T43" fmla="*/ 19 h 39"/>
                <a:gd name="T44" fmla="*/ 40 w 40"/>
                <a:gd name="T45" fmla="*/ 24 h 39"/>
                <a:gd name="T46" fmla="*/ 39 w 40"/>
                <a:gd name="T47" fmla="*/ 30 h 39"/>
                <a:gd name="T48" fmla="*/ 36 w 40"/>
                <a:gd name="T49" fmla="*/ 33 h 39"/>
                <a:gd name="T50" fmla="*/ 31 w 40"/>
                <a:gd name="T51" fmla="*/ 37 h 39"/>
                <a:gd name="T52" fmla="*/ 25 w 40"/>
                <a:gd name="T53" fmla="*/ 39 h 39"/>
                <a:gd name="T54" fmla="*/ 18 w 40"/>
                <a:gd name="T55" fmla="*/ 39 h 39"/>
                <a:gd name="T56" fmla="*/ 0 w 40"/>
                <a:gd name="T57" fmla="*/ 39 h 39"/>
                <a:gd name="T58" fmla="*/ 12 w 40"/>
                <a:gd name="T59" fmla="*/ 37 h 39"/>
                <a:gd name="T60" fmla="*/ 15 w 40"/>
                <a:gd name="T61" fmla="*/ 37 h 39"/>
                <a:gd name="T62" fmla="*/ 18 w 40"/>
                <a:gd name="T63" fmla="*/ 37 h 39"/>
                <a:gd name="T64" fmla="*/ 22 w 40"/>
                <a:gd name="T65" fmla="*/ 37 h 39"/>
                <a:gd name="T66" fmla="*/ 25 w 40"/>
                <a:gd name="T67" fmla="*/ 36 h 39"/>
                <a:gd name="T68" fmla="*/ 28 w 40"/>
                <a:gd name="T69" fmla="*/ 33 h 39"/>
                <a:gd name="T70" fmla="*/ 31 w 40"/>
                <a:gd name="T71" fmla="*/ 30 h 39"/>
                <a:gd name="T72" fmla="*/ 33 w 40"/>
                <a:gd name="T73" fmla="*/ 25 h 39"/>
                <a:gd name="T74" fmla="*/ 33 w 40"/>
                <a:gd name="T75" fmla="*/ 19 h 39"/>
                <a:gd name="T76" fmla="*/ 33 w 40"/>
                <a:gd name="T77" fmla="*/ 15 h 39"/>
                <a:gd name="T78" fmla="*/ 31 w 40"/>
                <a:gd name="T79" fmla="*/ 10 h 39"/>
                <a:gd name="T80" fmla="*/ 28 w 40"/>
                <a:gd name="T81" fmla="*/ 6 h 39"/>
                <a:gd name="T82" fmla="*/ 25 w 40"/>
                <a:gd name="T83" fmla="*/ 3 h 39"/>
                <a:gd name="T84" fmla="*/ 22 w 40"/>
                <a:gd name="T85" fmla="*/ 1 h 39"/>
                <a:gd name="T86" fmla="*/ 18 w 40"/>
                <a:gd name="T87" fmla="*/ 1 h 39"/>
                <a:gd name="T88" fmla="*/ 15 w 40"/>
                <a:gd name="T89" fmla="*/ 1 h 39"/>
                <a:gd name="T90" fmla="*/ 12 w 40"/>
                <a:gd name="T91" fmla="*/ 3 h 39"/>
                <a:gd name="T92" fmla="*/ 12 w 40"/>
                <a:gd name="T93" fmla="*/ 37 h 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39"/>
                <a:gd name="T143" fmla="*/ 40 w 40"/>
                <a:gd name="T144" fmla="*/ 39 h 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39">
                  <a:moveTo>
                    <a:pt x="0" y="39"/>
                  </a:moveTo>
                  <a:lnTo>
                    <a:pt x="0" y="39"/>
                  </a:lnTo>
                  <a:lnTo>
                    <a:pt x="1" y="39"/>
                  </a:lnTo>
                  <a:lnTo>
                    <a:pt x="4" y="39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4" y="4"/>
                  </a:lnTo>
                  <a:lnTo>
                    <a:pt x="37" y="9"/>
                  </a:lnTo>
                  <a:lnTo>
                    <a:pt x="40" y="13"/>
                  </a:lnTo>
                  <a:lnTo>
                    <a:pt x="40" y="19"/>
                  </a:lnTo>
                  <a:lnTo>
                    <a:pt x="40" y="24"/>
                  </a:lnTo>
                  <a:lnTo>
                    <a:pt x="39" y="30"/>
                  </a:lnTo>
                  <a:lnTo>
                    <a:pt x="36" y="33"/>
                  </a:lnTo>
                  <a:lnTo>
                    <a:pt x="31" y="37"/>
                  </a:lnTo>
                  <a:lnTo>
                    <a:pt x="25" y="39"/>
                  </a:lnTo>
                  <a:lnTo>
                    <a:pt x="18" y="39"/>
                  </a:lnTo>
                  <a:lnTo>
                    <a:pt x="0" y="39"/>
                  </a:lnTo>
                  <a:close/>
                  <a:moveTo>
                    <a:pt x="12" y="37"/>
                  </a:moveTo>
                  <a:lnTo>
                    <a:pt x="15" y="37"/>
                  </a:lnTo>
                  <a:lnTo>
                    <a:pt x="18" y="37"/>
                  </a:lnTo>
                  <a:lnTo>
                    <a:pt x="22" y="37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1" y="30"/>
                  </a:lnTo>
                  <a:lnTo>
                    <a:pt x="33" y="25"/>
                  </a:lnTo>
                  <a:lnTo>
                    <a:pt x="33" y="19"/>
                  </a:lnTo>
                  <a:lnTo>
                    <a:pt x="33" y="15"/>
                  </a:lnTo>
                  <a:lnTo>
                    <a:pt x="31" y="10"/>
                  </a:lnTo>
                  <a:lnTo>
                    <a:pt x="28" y="6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8" name="Freeform 21"/>
            <p:cNvSpPr>
              <a:spLocks noEditPoints="1"/>
            </p:cNvSpPr>
            <p:nvPr/>
          </p:nvSpPr>
          <p:spPr bwMode="auto">
            <a:xfrm>
              <a:off x="2783" y="1595"/>
              <a:ext cx="22" cy="28"/>
            </a:xfrm>
            <a:custGeom>
              <a:avLst/>
              <a:gdLst>
                <a:gd name="T0" fmla="*/ 4 w 22"/>
                <a:gd name="T1" fmla="*/ 10 h 28"/>
                <a:gd name="T2" fmla="*/ 4 w 22"/>
                <a:gd name="T3" fmla="*/ 16 h 28"/>
                <a:gd name="T4" fmla="*/ 7 w 22"/>
                <a:gd name="T5" fmla="*/ 19 h 28"/>
                <a:gd name="T6" fmla="*/ 10 w 22"/>
                <a:gd name="T7" fmla="*/ 22 h 28"/>
                <a:gd name="T8" fmla="*/ 13 w 22"/>
                <a:gd name="T9" fmla="*/ 24 h 28"/>
                <a:gd name="T10" fmla="*/ 16 w 22"/>
                <a:gd name="T11" fmla="*/ 22 h 28"/>
                <a:gd name="T12" fmla="*/ 18 w 22"/>
                <a:gd name="T13" fmla="*/ 22 h 28"/>
                <a:gd name="T14" fmla="*/ 21 w 22"/>
                <a:gd name="T15" fmla="*/ 19 h 28"/>
                <a:gd name="T16" fmla="*/ 22 w 22"/>
                <a:gd name="T17" fmla="*/ 16 h 28"/>
                <a:gd name="T18" fmla="*/ 22 w 22"/>
                <a:gd name="T19" fmla="*/ 18 h 28"/>
                <a:gd name="T20" fmla="*/ 21 w 22"/>
                <a:gd name="T21" fmla="*/ 21 h 28"/>
                <a:gd name="T22" fmla="*/ 19 w 22"/>
                <a:gd name="T23" fmla="*/ 25 h 28"/>
                <a:gd name="T24" fmla="*/ 15 w 22"/>
                <a:gd name="T25" fmla="*/ 27 h 28"/>
                <a:gd name="T26" fmla="*/ 12 w 22"/>
                <a:gd name="T27" fmla="*/ 28 h 28"/>
                <a:gd name="T28" fmla="*/ 7 w 22"/>
                <a:gd name="T29" fmla="*/ 27 h 28"/>
                <a:gd name="T30" fmla="*/ 3 w 22"/>
                <a:gd name="T31" fmla="*/ 24 h 28"/>
                <a:gd name="T32" fmla="*/ 1 w 22"/>
                <a:gd name="T33" fmla="*/ 19 h 28"/>
                <a:gd name="T34" fmla="*/ 0 w 22"/>
                <a:gd name="T35" fmla="*/ 15 h 28"/>
                <a:gd name="T36" fmla="*/ 0 w 22"/>
                <a:gd name="T37" fmla="*/ 10 h 28"/>
                <a:gd name="T38" fmla="*/ 1 w 22"/>
                <a:gd name="T39" fmla="*/ 7 h 28"/>
                <a:gd name="T40" fmla="*/ 3 w 22"/>
                <a:gd name="T41" fmla="*/ 4 h 28"/>
                <a:gd name="T42" fmla="*/ 7 w 22"/>
                <a:gd name="T43" fmla="*/ 1 h 28"/>
                <a:gd name="T44" fmla="*/ 12 w 22"/>
                <a:gd name="T45" fmla="*/ 0 h 28"/>
                <a:gd name="T46" fmla="*/ 16 w 22"/>
                <a:gd name="T47" fmla="*/ 1 h 28"/>
                <a:gd name="T48" fmla="*/ 19 w 22"/>
                <a:gd name="T49" fmla="*/ 3 h 28"/>
                <a:gd name="T50" fmla="*/ 21 w 22"/>
                <a:gd name="T51" fmla="*/ 6 h 28"/>
                <a:gd name="T52" fmla="*/ 22 w 22"/>
                <a:gd name="T53" fmla="*/ 10 h 28"/>
                <a:gd name="T54" fmla="*/ 4 w 22"/>
                <a:gd name="T55" fmla="*/ 10 h 28"/>
                <a:gd name="T56" fmla="*/ 4 w 22"/>
                <a:gd name="T57" fmla="*/ 9 h 28"/>
                <a:gd name="T58" fmla="*/ 16 w 22"/>
                <a:gd name="T59" fmla="*/ 9 h 28"/>
                <a:gd name="T60" fmla="*/ 16 w 22"/>
                <a:gd name="T61" fmla="*/ 7 h 28"/>
                <a:gd name="T62" fmla="*/ 15 w 22"/>
                <a:gd name="T63" fmla="*/ 6 h 28"/>
                <a:gd name="T64" fmla="*/ 15 w 22"/>
                <a:gd name="T65" fmla="*/ 4 h 28"/>
                <a:gd name="T66" fmla="*/ 13 w 22"/>
                <a:gd name="T67" fmla="*/ 3 h 28"/>
                <a:gd name="T68" fmla="*/ 12 w 22"/>
                <a:gd name="T69" fmla="*/ 3 h 28"/>
                <a:gd name="T70" fmla="*/ 10 w 22"/>
                <a:gd name="T71" fmla="*/ 1 h 28"/>
                <a:gd name="T72" fmla="*/ 9 w 22"/>
                <a:gd name="T73" fmla="*/ 3 h 28"/>
                <a:gd name="T74" fmla="*/ 6 w 22"/>
                <a:gd name="T75" fmla="*/ 4 h 28"/>
                <a:gd name="T76" fmla="*/ 4 w 22"/>
                <a:gd name="T77" fmla="*/ 6 h 28"/>
                <a:gd name="T78" fmla="*/ 4 w 22"/>
                <a:gd name="T79" fmla="*/ 9 h 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8"/>
                <a:gd name="T122" fmla="*/ 22 w 22"/>
                <a:gd name="T123" fmla="*/ 28 h 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8">
                  <a:moveTo>
                    <a:pt x="4" y="10"/>
                  </a:moveTo>
                  <a:lnTo>
                    <a:pt x="4" y="16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3" y="24"/>
                  </a:lnTo>
                  <a:lnTo>
                    <a:pt x="16" y="22"/>
                  </a:lnTo>
                  <a:lnTo>
                    <a:pt x="18" y="22"/>
                  </a:lnTo>
                  <a:lnTo>
                    <a:pt x="21" y="19"/>
                  </a:lnTo>
                  <a:lnTo>
                    <a:pt x="22" y="16"/>
                  </a:lnTo>
                  <a:lnTo>
                    <a:pt x="22" y="18"/>
                  </a:lnTo>
                  <a:lnTo>
                    <a:pt x="21" y="21"/>
                  </a:lnTo>
                  <a:lnTo>
                    <a:pt x="19" y="25"/>
                  </a:lnTo>
                  <a:lnTo>
                    <a:pt x="15" y="27"/>
                  </a:lnTo>
                  <a:lnTo>
                    <a:pt x="12" y="28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9"/>
                  </a:moveTo>
                  <a:lnTo>
                    <a:pt x="16" y="9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1"/>
                  </a:lnTo>
                  <a:lnTo>
                    <a:pt x="9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59" name="Freeform 22"/>
            <p:cNvSpPr>
              <a:spLocks/>
            </p:cNvSpPr>
            <p:nvPr/>
          </p:nvSpPr>
          <p:spPr bwMode="auto">
            <a:xfrm>
              <a:off x="2808" y="1587"/>
              <a:ext cx="17" cy="36"/>
            </a:xfrm>
            <a:custGeom>
              <a:avLst/>
              <a:gdLst>
                <a:gd name="T0" fmla="*/ 9 w 17"/>
                <a:gd name="T1" fmla="*/ 0 h 36"/>
                <a:gd name="T2" fmla="*/ 9 w 17"/>
                <a:gd name="T3" fmla="*/ 9 h 36"/>
                <a:gd name="T4" fmla="*/ 15 w 17"/>
                <a:gd name="T5" fmla="*/ 9 h 36"/>
                <a:gd name="T6" fmla="*/ 15 w 17"/>
                <a:gd name="T7" fmla="*/ 11 h 36"/>
                <a:gd name="T8" fmla="*/ 9 w 17"/>
                <a:gd name="T9" fmla="*/ 11 h 36"/>
                <a:gd name="T10" fmla="*/ 9 w 17"/>
                <a:gd name="T11" fmla="*/ 27 h 36"/>
                <a:gd name="T12" fmla="*/ 9 w 17"/>
                <a:gd name="T13" fmla="*/ 30 h 36"/>
                <a:gd name="T14" fmla="*/ 9 w 17"/>
                <a:gd name="T15" fmla="*/ 32 h 36"/>
                <a:gd name="T16" fmla="*/ 11 w 17"/>
                <a:gd name="T17" fmla="*/ 32 h 36"/>
                <a:gd name="T18" fmla="*/ 12 w 17"/>
                <a:gd name="T19" fmla="*/ 32 h 36"/>
                <a:gd name="T20" fmla="*/ 12 w 17"/>
                <a:gd name="T21" fmla="*/ 32 h 36"/>
                <a:gd name="T22" fmla="*/ 14 w 17"/>
                <a:gd name="T23" fmla="*/ 32 h 36"/>
                <a:gd name="T24" fmla="*/ 15 w 17"/>
                <a:gd name="T25" fmla="*/ 32 h 36"/>
                <a:gd name="T26" fmla="*/ 15 w 17"/>
                <a:gd name="T27" fmla="*/ 30 h 36"/>
                <a:gd name="T28" fmla="*/ 17 w 17"/>
                <a:gd name="T29" fmla="*/ 30 h 36"/>
                <a:gd name="T30" fmla="*/ 15 w 17"/>
                <a:gd name="T31" fmla="*/ 33 h 36"/>
                <a:gd name="T32" fmla="*/ 14 w 17"/>
                <a:gd name="T33" fmla="*/ 35 h 36"/>
                <a:gd name="T34" fmla="*/ 12 w 17"/>
                <a:gd name="T35" fmla="*/ 36 h 36"/>
                <a:gd name="T36" fmla="*/ 9 w 17"/>
                <a:gd name="T37" fmla="*/ 36 h 36"/>
                <a:gd name="T38" fmla="*/ 8 w 17"/>
                <a:gd name="T39" fmla="*/ 36 h 36"/>
                <a:gd name="T40" fmla="*/ 6 w 17"/>
                <a:gd name="T41" fmla="*/ 35 h 36"/>
                <a:gd name="T42" fmla="*/ 6 w 17"/>
                <a:gd name="T43" fmla="*/ 35 h 36"/>
                <a:gd name="T44" fmla="*/ 5 w 17"/>
                <a:gd name="T45" fmla="*/ 33 h 36"/>
                <a:gd name="T46" fmla="*/ 5 w 17"/>
                <a:gd name="T47" fmla="*/ 32 h 36"/>
                <a:gd name="T48" fmla="*/ 5 w 17"/>
                <a:gd name="T49" fmla="*/ 29 h 36"/>
                <a:gd name="T50" fmla="*/ 5 w 17"/>
                <a:gd name="T51" fmla="*/ 11 h 36"/>
                <a:gd name="T52" fmla="*/ 0 w 17"/>
                <a:gd name="T53" fmla="*/ 11 h 36"/>
                <a:gd name="T54" fmla="*/ 0 w 17"/>
                <a:gd name="T55" fmla="*/ 9 h 36"/>
                <a:gd name="T56" fmla="*/ 2 w 17"/>
                <a:gd name="T57" fmla="*/ 9 h 36"/>
                <a:gd name="T58" fmla="*/ 3 w 17"/>
                <a:gd name="T59" fmla="*/ 8 h 36"/>
                <a:gd name="T60" fmla="*/ 5 w 17"/>
                <a:gd name="T61" fmla="*/ 6 h 36"/>
                <a:gd name="T62" fmla="*/ 6 w 17"/>
                <a:gd name="T63" fmla="*/ 3 h 36"/>
                <a:gd name="T64" fmla="*/ 8 w 17"/>
                <a:gd name="T65" fmla="*/ 2 h 36"/>
                <a:gd name="T66" fmla="*/ 8 w 17"/>
                <a:gd name="T67" fmla="*/ 0 h 36"/>
                <a:gd name="T68" fmla="*/ 9 w 17"/>
                <a:gd name="T69" fmla="*/ 0 h 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"/>
                <a:gd name="T106" fmla="*/ 0 h 36"/>
                <a:gd name="T107" fmla="*/ 17 w 17"/>
                <a:gd name="T108" fmla="*/ 36 h 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" h="36">
                  <a:moveTo>
                    <a:pt x="9" y="0"/>
                  </a:moveTo>
                  <a:lnTo>
                    <a:pt x="9" y="9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9" y="11"/>
                  </a:lnTo>
                  <a:lnTo>
                    <a:pt x="9" y="27"/>
                  </a:lnTo>
                  <a:lnTo>
                    <a:pt x="9" y="30"/>
                  </a:lnTo>
                  <a:lnTo>
                    <a:pt x="9" y="32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5" y="32"/>
                  </a:lnTo>
                  <a:lnTo>
                    <a:pt x="15" y="30"/>
                  </a:lnTo>
                  <a:lnTo>
                    <a:pt x="17" y="30"/>
                  </a:lnTo>
                  <a:lnTo>
                    <a:pt x="15" y="33"/>
                  </a:lnTo>
                  <a:lnTo>
                    <a:pt x="14" y="35"/>
                  </a:lnTo>
                  <a:lnTo>
                    <a:pt x="12" y="36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29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9"/>
                  </a:lnTo>
                  <a:lnTo>
                    <a:pt x="3" y="8"/>
                  </a:lnTo>
                  <a:lnTo>
                    <a:pt x="5" y="6"/>
                  </a:lnTo>
                  <a:lnTo>
                    <a:pt x="6" y="3"/>
                  </a:lnTo>
                  <a:lnTo>
                    <a:pt x="8" y="2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0" name="Freeform 23"/>
            <p:cNvSpPr>
              <a:spLocks/>
            </p:cNvSpPr>
            <p:nvPr/>
          </p:nvSpPr>
          <p:spPr bwMode="auto">
            <a:xfrm>
              <a:off x="3009" y="1583"/>
              <a:ext cx="44" cy="40"/>
            </a:xfrm>
            <a:custGeom>
              <a:avLst/>
              <a:gdLst>
                <a:gd name="T0" fmla="*/ 0 w 44"/>
                <a:gd name="T1" fmla="*/ 0 h 40"/>
                <a:gd name="T2" fmla="*/ 11 w 44"/>
                <a:gd name="T3" fmla="*/ 0 h 40"/>
                <a:gd name="T4" fmla="*/ 35 w 44"/>
                <a:gd name="T5" fmla="*/ 30 h 40"/>
                <a:gd name="T6" fmla="*/ 35 w 44"/>
                <a:gd name="T7" fmla="*/ 6 h 40"/>
                <a:gd name="T8" fmla="*/ 35 w 44"/>
                <a:gd name="T9" fmla="*/ 3 h 40"/>
                <a:gd name="T10" fmla="*/ 35 w 44"/>
                <a:gd name="T11" fmla="*/ 1 h 40"/>
                <a:gd name="T12" fmla="*/ 33 w 44"/>
                <a:gd name="T13" fmla="*/ 0 h 40"/>
                <a:gd name="T14" fmla="*/ 30 w 44"/>
                <a:gd name="T15" fmla="*/ 0 h 40"/>
                <a:gd name="T16" fmla="*/ 30 w 44"/>
                <a:gd name="T17" fmla="*/ 0 h 40"/>
                <a:gd name="T18" fmla="*/ 30 w 44"/>
                <a:gd name="T19" fmla="*/ 0 h 40"/>
                <a:gd name="T20" fmla="*/ 44 w 44"/>
                <a:gd name="T21" fmla="*/ 0 h 40"/>
                <a:gd name="T22" fmla="*/ 44 w 44"/>
                <a:gd name="T23" fmla="*/ 0 h 40"/>
                <a:gd name="T24" fmla="*/ 42 w 44"/>
                <a:gd name="T25" fmla="*/ 0 h 40"/>
                <a:gd name="T26" fmla="*/ 39 w 44"/>
                <a:gd name="T27" fmla="*/ 0 h 40"/>
                <a:gd name="T28" fmla="*/ 38 w 44"/>
                <a:gd name="T29" fmla="*/ 1 h 40"/>
                <a:gd name="T30" fmla="*/ 38 w 44"/>
                <a:gd name="T31" fmla="*/ 3 h 40"/>
                <a:gd name="T32" fmla="*/ 38 w 44"/>
                <a:gd name="T33" fmla="*/ 6 h 40"/>
                <a:gd name="T34" fmla="*/ 38 w 44"/>
                <a:gd name="T35" fmla="*/ 40 h 40"/>
                <a:gd name="T36" fmla="*/ 36 w 44"/>
                <a:gd name="T37" fmla="*/ 40 h 40"/>
                <a:gd name="T38" fmla="*/ 11 w 44"/>
                <a:gd name="T39" fmla="*/ 9 h 40"/>
                <a:gd name="T40" fmla="*/ 11 w 44"/>
                <a:gd name="T41" fmla="*/ 33 h 40"/>
                <a:gd name="T42" fmla="*/ 11 w 44"/>
                <a:gd name="T43" fmla="*/ 36 h 40"/>
                <a:gd name="T44" fmla="*/ 11 w 44"/>
                <a:gd name="T45" fmla="*/ 37 h 40"/>
                <a:gd name="T46" fmla="*/ 12 w 44"/>
                <a:gd name="T47" fmla="*/ 39 h 40"/>
                <a:gd name="T48" fmla="*/ 14 w 44"/>
                <a:gd name="T49" fmla="*/ 39 h 40"/>
                <a:gd name="T50" fmla="*/ 15 w 44"/>
                <a:gd name="T51" fmla="*/ 39 h 40"/>
                <a:gd name="T52" fmla="*/ 15 w 44"/>
                <a:gd name="T53" fmla="*/ 39 h 40"/>
                <a:gd name="T54" fmla="*/ 2 w 44"/>
                <a:gd name="T55" fmla="*/ 39 h 40"/>
                <a:gd name="T56" fmla="*/ 2 w 44"/>
                <a:gd name="T57" fmla="*/ 39 h 40"/>
                <a:gd name="T58" fmla="*/ 3 w 44"/>
                <a:gd name="T59" fmla="*/ 39 h 40"/>
                <a:gd name="T60" fmla="*/ 6 w 44"/>
                <a:gd name="T61" fmla="*/ 39 h 40"/>
                <a:gd name="T62" fmla="*/ 8 w 44"/>
                <a:gd name="T63" fmla="*/ 37 h 40"/>
                <a:gd name="T64" fmla="*/ 8 w 44"/>
                <a:gd name="T65" fmla="*/ 36 h 40"/>
                <a:gd name="T66" fmla="*/ 8 w 44"/>
                <a:gd name="T67" fmla="*/ 33 h 40"/>
                <a:gd name="T68" fmla="*/ 8 w 44"/>
                <a:gd name="T69" fmla="*/ 6 h 40"/>
                <a:gd name="T70" fmla="*/ 6 w 44"/>
                <a:gd name="T71" fmla="*/ 3 h 40"/>
                <a:gd name="T72" fmla="*/ 5 w 44"/>
                <a:gd name="T73" fmla="*/ 3 h 40"/>
                <a:gd name="T74" fmla="*/ 5 w 44"/>
                <a:gd name="T75" fmla="*/ 1 h 40"/>
                <a:gd name="T76" fmla="*/ 2 w 44"/>
                <a:gd name="T77" fmla="*/ 1 h 40"/>
                <a:gd name="T78" fmla="*/ 2 w 44"/>
                <a:gd name="T79" fmla="*/ 1 h 40"/>
                <a:gd name="T80" fmla="*/ 0 w 44"/>
                <a:gd name="T81" fmla="*/ 1 h 40"/>
                <a:gd name="T82" fmla="*/ 0 w 44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40"/>
                <a:gd name="T128" fmla="*/ 44 w 44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40">
                  <a:moveTo>
                    <a:pt x="0" y="0"/>
                  </a:moveTo>
                  <a:lnTo>
                    <a:pt x="11" y="0"/>
                  </a:lnTo>
                  <a:lnTo>
                    <a:pt x="35" y="30"/>
                  </a:lnTo>
                  <a:lnTo>
                    <a:pt x="35" y="6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8" y="6"/>
                  </a:lnTo>
                  <a:lnTo>
                    <a:pt x="38" y="40"/>
                  </a:lnTo>
                  <a:lnTo>
                    <a:pt x="36" y="40"/>
                  </a:lnTo>
                  <a:lnTo>
                    <a:pt x="11" y="9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1" y="37"/>
                  </a:lnTo>
                  <a:lnTo>
                    <a:pt x="12" y="39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8" y="6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1" name="Freeform 24"/>
            <p:cNvSpPr>
              <a:spLocks noEditPoints="1"/>
            </p:cNvSpPr>
            <p:nvPr/>
          </p:nvSpPr>
          <p:spPr bwMode="auto">
            <a:xfrm>
              <a:off x="3054" y="1595"/>
              <a:ext cx="26" cy="28"/>
            </a:xfrm>
            <a:custGeom>
              <a:avLst/>
              <a:gdLst>
                <a:gd name="T0" fmla="*/ 14 w 26"/>
                <a:gd name="T1" fmla="*/ 0 h 28"/>
                <a:gd name="T2" fmla="*/ 17 w 26"/>
                <a:gd name="T3" fmla="*/ 0 h 28"/>
                <a:gd name="T4" fmla="*/ 21 w 26"/>
                <a:gd name="T5" fmla="*/ 1 h 28"/>
                <a:gd name="T6" fmla="*/ 23 w 26"/>
                <a:gd name="T7" fmla="*/ 4 h 28"/>
                <a:gd name="T8" fmla="*/ 26 w 26"/>
                <a:gd name="T9" fmla="*/ 9 h 28"/>
                <a:gd name="T10" fmla="*/ 26 w 26"/>
                <a:gd name="T11" fmla="*/ 13 h 28"/>
                <a:gd name="T12" fmla="*/ 26 w 26"/>
                <a:gd name="T13" fmla="*/ 18 h 28"/>
                <a:gd name="T14" fmla="*/ 24 w 26"/>
                <a:gd name="T15" fmla="*/ 21 h 28"/>
                <a:gd name="T16" fmla="*/ 23 w 26"/>
                <a:gd name="T17" fmla="*/ 24 h 28"/>
                <a:gd name="T18" fmla="*/ 20 w 26"/>
                <a:gd name="T19" fmla="*/ 27 h 28"/>
                <a:gd name="T20" fmla="*/ 17 w 26"/>
                <a:gd name="T21" fmla="*/ 28 h 28"/>
                <a:gd name="T22" fmla="*/ 14 w 26"/>
                <a:gd name="T23" fmla="*/ 28 h 28"/>
                <a:gd name="T24" fmla="*/ 9 w 26"/>
                <a:gd name="T25" fmla="*/ 28 h 28"/>
                <a:gd name="T26" fmla="*/ 6 w 26"/>
                <a:gd name="T27" fmla="*/ 25 h 28"/>
                <a:gd name="T28" fmla="*/ 3 w 26"/>
                <a:gd name="T29" fmla="*/ 24 h 28"/>
                <a:gd name="T30" fmla="*/ 2 w 26"/>
                <a:gd name="T31" fmla="*/ 19 h 28"/>
                <a:gd name="T32" fmla="*/ 0 w 26"/>
                <a:gd name="T33" fmla="*/ 15 h 28"/>
                <a:gd name="T34" fmla="*/ 2 w 26"/>
                <a:gd name="T35" fmla="*/ 10 h 28"/>
                <a:gd name="T36" fmla="*/ 3 w 26"/>
                <a:gd name="T37" fmla="*/ 7 h 28"/>
                <a:gd name="T38" fmla="*/ 5 w 26"/>
                <a:gd name="T39" fmla="*/ 4 h 28"/>
                <a:gd name="T40" fmla="*/ 8 w 26"/>
                <a:gd name="T41" fmla="*/ 1 h 28"/>
                <a:gd name="T42" fmla="*/ 11 w 26"/>
                <a:gd name="T43" fmla="*/ 0 h 28"/>
                <a:gd name="T44" fmla="*/ 14 w 26"/>
                <a:gd name="T45" fmla="*/ 0 h 28"/>
                <a:gd name="T46" fmla="*/ 12 w 26"/>
                <a:gd name="T47" fmla="*/ 1 h 28"/>
                <a:gd name="T48" fmla="*/ 11 w 26"/>
                <a:gd name="T49" fmla="*/ 3 h 28"/>
                <a:gd name="T50" fmla="*/ 9 w 26"/>
                <a:gd name="T51" fmla="*/ 3 h 28"/>
                <a:gd name="T52" fmla="*/ 8 w 26"/>
                <a:gd name="T53" fmla="*/ 4 h 28"/>
                <a:gd name="T54" fmla="*/ 6 w 26"/>
                <a:gd name="T55" fmla="*/ 6 h 28"/>
                <a:gd name="T56" fmla="*/ 6 w 26"/>
                <a:gd name="T57" fmla="*/ 9 h 28"/>
                <a:gd name="T58" fmla="*/ 6 w 26"/>
                <a:gd name="T59" fmla="*/ 12 h 28"/>
                <a:gd name="T60" fmla="*/ 6 w 26"/>
                <a:gd name="T61" fmla="*/ 18 h 28"/>
                <a:gd name="T62" fmla="*/ 8 w 26"/>
                <a:gd name="T63" fmla="*/ 22 h 28"/>
                <a:gd name="T64" fmla="*/ 11 w 26"/>
                <a:gd name="T65" fmla="*/ 25 h 28"/>
                <a:gd name="T66" fmla="*/ 15 w 26"/>
                <a:gd name="T67" fmla="*/ 27 h 28"/>
                <a:gd name="T68" fmla="*/ 17 w 26"/>
                <a:gd name="T69" fmla="*/ 25 h 28"/>
                <a:gd name="T70" fmla="*/ 20 w 26"/>
                <a:gd name="T71" fmla="*/ 24 h 28"/>
                <a:gd name="T72" fmla="*/ 21 w 26"/>
                <a:gd name="T73" fmla="*/ 21 h 28"/>
                <a:gd name="T74" fmla="*/ 21 w 26"/>
                <a:gd name="T75" fmla="*/ 16 h 28"/>
                <a:gd name="T76" fmla="*/ 21 w 26"/>
                <a:gd name="T77" fmla="*/ 12 h 28"/>
                <a:gd name="T78" fmla="*/ 20 w 26"/>
                <a:gd name="T79" fmla="*/ 7 h 28"/>
                <a:gd name="T80" fmla="*/ 18 w 26"/>
                <a:gd name="T81" fmla="*/ 4 h 28"/>
                <a:gd name="T82" fmla="*/ 15 w 26"/>
                <a:gd name="T83" fmla="*/ 3 h 28"/>
                <a:gd name="T84" fmla="*/ 12 w 26"/>
                <a:gd name="T85" fmla="*/ 1 h 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"/>
                <a:gd name="T130" fmla="*/ 0 h 28"/>
                <a:gd name="T131" fmla="*/ 26 w 26"/>
                <a:gd name="T132" fmla="*/ 28 h 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" h="28">
                  <a:moveTo>
                    <a:pt x="14" y="0"/>
                  </a:moveTo>
                  <a:lnTo>
                    <a:pt x="17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6" y="13"/>
                  </a:lnTo>
                  <a:lnTo>
                    <a:pt x="26" y="18"/>
                  </a:lnTo>
                  <a:lnTo>
                    <a:pt x="24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9" y="28"/>
                  </a:lnTo>
                  <a:lnTo>
                    <a:pt x="6" y="25"/>
                  </a:lnTo>
                  <a:lnTo>
                    <a:pt x="3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3" y="7"/>
                  </a:lnTo>
                  <a:lnTo>
                    <a:pt x="5" y="4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close/>
                  <a:moveTo>
                    <a:pt x="12" y="1"/>
                  </a:moveTo>
                  <a:lnTo>
                    <a:pt x="11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11" y="25"/>
                  </a:lnTo>
                  <a:lnTo>
                    <a:pt x="15" y="27"/>
                  </a:lnTo>
                  <a:lnTo>
                    <a:pt x="17" y="25"/>
                  </a:lnTo>
                  <a:lnTo>
                    <a:pt x="20" y="24"/>
                  </a:lnTo>
                  <a:lnTo>
                    <a:pt x="21" y="21"/>
                  </a:lnTo>
                  <a:lnTo>
                    <a:pt x="21" y="16"/>
                  </a:lnTo>
                  <a:lnTo>
                    <a:pt x="21" y="12"/>
                  </a:lnTo>
                  <a:lnTo>
                    <a:pt x="20" y="7"/>
                  </a:lnTo>
                  <a:lnTo>
                    <a:pt x="18" y="4"/>
                  </a:lnTo>
                  <a:lnTo>
                    <a:pt x="15" y="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2" name="Freeform 25"/>
            <p:cNvSpPr>
              <a:spLocks/>
            </p:cNvSpPr>
            <p:nvPr/>
          </p:nvSpPr>
          <p:spPr bwMode="auto">
            <a:xfrm>
              <a:off x="3084" y="1595"/>
              <a:ext cx="45" cy="27"/>
            </a:xfrm>
            <a:custGeom>
              <a:avLst/>
              <a:gdLst>
                <a:gd name="T0" fmla="*/ 11 w 45"/>
                <a:gd name="T1" fmla="*/ 3 h 27"/>
                <a:gd name="T2" fmla="*/ 14 w 45"/>
                <a:gd name="T3" fmla="*/ 1 h 27"/>
                <a:gd name="T4" fmla="*/ 17 w 45"/>
                <a:gd name="T5" fmla="*/ 0 h 27"/>
                <a:gd name="T6" fmla="*/ 20 w 45"/>
                <a:gd name="T7" fmla="*/ 0 h 27"/>
                <a:gd name="T8" fmla="*/ 24 w 45"/>
                <a:gd name="T9" fmla="*/ 3 h 27"/>
                <a:gd name="T10" fmla="*/ 27 w 45"/>
                <a:gd name="T11" fmla="*/ 3 h 27"/>
                <a:gd name="T12" fmla="*/ 32 w 45"/>
                <a:gd name="T13" fmla="*/ 0 h 27"/>
                <a:gd name="T14" fmla="*/ 36 w 45"/>
                <a:gd name="T15" fmla="*/ 0 h 27"/>
                <a:gd name="T16" fmla="*/ 39 w 45"/>
                <a:gd name="T17" fmla="*/ 3 h 27"/>
                <a:gd name="T18" fmla="*/ 41 w 45"/>
                <a:gd name="T19" fmla="*/ 7 h 27"/>
                <a:gd name="T20" fmla="*/ 41 w 45"/>
                <a:gd name="T21" fmla="*/ 21 h 27"/>
                <a:gd name="T22" fmla="*/ 41 w 45"/>
                <a:gd name="T23" fmla="*/ 25 h 27"/>
                <a:gd name="T24" fmla="*/ 42 w 45"/>
                <a:gd name="T25" fmla="*/ 27 h 27"/>
                <a:gd name="T26" fmla="*/ 45 w 45"/>
                <a:gd name="T27" fmla="*/ 27 h 27"/>
                <a:gd name="T28" fmla="*/ 32 w 45"/>
                <a:gd name="T29" fmla="*/ 27 h 27"/>
                <a:gd name="T30" fmla="*/ 33 w 45"/>
                <a:gd name="T31" fmla="*/ 27 h 27"/>
                <a:gd name="T32" fmla="*/ 35 w 45"/>
                <a:gd name="T33" fmla="*/ 27 h 27"/>
                <a:gd name="T34" fmla="*/ 36 w 45"/>
                <a:gd name="T35" fmla="*/ 24 h 27"/>
                <a:gd name="T36" fmla="*/ 36 w 45"/>
                <a:gd name="T37" fmla="*/ 21 h 27"/>
                <a:gd name="T38" fmla="*/ 36 w 45"/>
                <a:gd name="T39" fmla="*/ 7 h 27"/>
                <a:gd name="T40" fmla="*/ 33 w 45"/>
                <a:gd name="T41" fmla="*/ 4 h 27"/>
                <a:gd name="T42" fmla="*/ 30 w 45"/>
                <a:gd name="T43" fmla="*/ 4 h 27"/>
                <a:gd name="T44" fmla="*/ 27 w 45"/>
                <a:gd name="T45" fmla="*/ 6 h 27"/>
                <a:gd name="T46" fmla="*/ 24 w 45"/>
                <a:gd name="T47" fmla="*/ 7 h 27"/>
                <a:gd name="T48" fmla="*/ 24 w 45"/>
                <a:gd name="T49" fmla="*/ 21 h 27"/>
                <a:gd name="T50" fmla="*/ 24 w 45"/>
                <a:gd name="T51" fmla="*/ 25 h 27"/>
                <a:gd name="T52" fmla="*/ 26 w 45"/>
                <a:gd name="T53" fmla="*/ 27 h 27"/>
                <a:gd name="T54" fmla="*/ 29 w 45"/>
                <a:gd name="T55" fmla="*/ 27 h 27"/>
                <a:gd name="T56" fmla="*/ 15 w 45"/>
                <a:gd name="T57" fmla="*/ 27 h 27"/>
                <a:gd name="T58" fmla="*/ 17 w 45"/>
                <a:gd name="T59" fmla="*/ 27 h 27"/>
                <a:gd name="T60" fmla="*/ 20 w 45"/>
                <a:gd name="T61" fmla="*/ 25 h 27"/>
                <a:gd name="T62" fmla="*/ 20 w 45"/>
                <a:gd name="T63" fmla="*/ 24 h 27"/>
                <a:gd name="T64" fmla="*/ 20 w 45"/>
                <a:gd name="T65" fmla="*/ 10 h 27"/>
                <a:gd name="T66" fmla="*/ 18 w 45"/>
                <a:gd name="T67" fmla="*/ 6 h 27"/>
                <a:gd name="T68" fmla="*/ 15 w 45"/>
                <a:gd name="T69" fmla="*/ 4 h 27"/>
                <a:gd name="T70" fmla="*/ 12 w 45"/>
                <a:gd name="T71" fmla="*/ 4 h 27"/>
                <a:gd name="T72" fmla="*/ 8 w 45"/>
                <a:gd name="T73" fmla="*/ 7 h 27"/>
                <a:gd name="T74" fmla="*/ 8 w 45"/>
                <a:gd name="T75" fmla="*/ 24 h 27"/>
                <a:gd name="T76" fmla="*/ 9 w 45"/>
                <a:gd name="T77" fmla="*/ 25 h 27"/>
                <a:gd name="T78" fmla="*/ 11 w 45"/>
                <a:gd name="T79" fmla="*/ 27 h 27"/>
                <a:gd name="T80" fmla="*/ 12 w 45"/>
                <a:gd name="T81" fmla="*/ 27 h 27"/>
                <a:gd name="T82" fmla="*/ 0 w 45"/>
                <a:gd name="T83" fmla="*/ 27 h 27"/>
                <a:gd name="T84" fmla="*/ 2 w 45"/>
                <a:gd name="T85" fmla="*/ 27 h 27"/>
                <a:gd name="T86" fmla="*/ 3 w 45"/>
                <a:gd name="T87" fmla="*/ 25 h 27"/>
                <a:gd name="T88" fmla="*/ 3 w 45"/>
                <a:gd name="T89" fmla="*/ 21 h 27"/>
                <a:gd name="T90" fmla="*/ 3 w 45"/>
                <a:gd name="T91" fmla="*/ 7 h 27"/>
                <a:gd name="T92" fmla="*/ 3 w 45"/>
                <a:gd name="T93" fmla="*/ 4 h 27"/>
                <a:gd name="T94" fmla="*/ 2 w 45"/>
                <a:gd name="T95" fmla="*/ 3 h 27"/>
                <a:gd name="T96" fmla="*/ 0 w 45"/>
                <a:gd name="T97" fmla="*/ 3 h 27"/>
                <a:gd name="T98" fmla="*/ 0 w 45"/>
                <a:gd name="T99" fmla="*/ 3 h 27"/>
                <a:gd name="T100" fmla="*/ 8 w 45"/>
                <a:gd name="T101" fmla="*/ 0 h 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"/>
                <a:gd name="T154" fmla="*/ 0 h 27"/>
                <a:gd name="T155" fmla="*/ 45 w 45"/>
                <a:gd name="T156" fmla="*/ 27 h 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" h="27">
                  <a:moveTo>
                    <a:pt x="8" y="6"/>
                  </a:moveTo>
                  <a:lnTo>
                    <a:pt x="11" y="3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4" y="3"/>
                  </a:lnTo>
                  <a:lnTo>
                    <a:pt x="24" y="6"/>
                  </a:lnTo>
                  <a:lnTo>
                    <a:pt x="27" y="3"/>
                  </a:lnTo>
                  <a:lnTo>
                    <a:pt x="30" y="1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39" y="3"/>
                  </a:lnTo>
                  <a:lnTo>
                    <a:pt x="41" y="4"/>
                  </a:lnTo>
                  <a:lnTo>
                    <a:pt x="41" y="7"/>
                  </a:lnTo>
                  <a:lnTo>
                    <a:pt x="41" y="10"/>
                  </a:lnTo>
                  <a:lnTo>
                    <a:pt x="41" y="21"/>
                  </a:lnTo>
                  <a:lnTo>
                    <a:pt x="41" y="24"/>
                  </a:lnTo>
                  <a:lnTo>
                    <a:pt x="41" y="25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32" y="27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6" y="24"/>
                  </a:lnTo>
                  <a:lnTo>
                    <a:pt x="36" y="21"/>
                  </a:lnTo>
                  <a:lnTo>
                    <a:pt x="36" y="10"/>
                  </a:lnTo>
                  <a:lnTo>
                    <a:pt x="36" y="7"/>
                  </a:lnTo>
                  <a:lnTo>
                    <a:pt x="35" y="6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7" y="6"/>
                  </a:lnTo>
                  <a:lnTo>
                    <a:pt x="24" y="7"/>
                  </a:lnTo>
                  <a:lnTo>
                    <a:pt x="24" y="9"/>
                  </a:lnTo>
                  <a:lnTo>
                    <a:pt x="24" y="21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9" y="27"/>
                  </a:lnTo>
                  <a:lnTo>
                    <a:pt x="15" y="27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1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18" y="6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21"/>
                  </a:lnTo>
                  <a:lnTo>
                    <a:pt x="8" y="24"/>
                  </a:lnTo>
                  <a:lnTo>
                    <a:pt x="9" y="25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1"/>
                  </a:lnTo>
                  <a:lnTo>
                    <a:pt x="3" y="12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8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3" name="Freeform 26"/>
            <p:cNvSpPr>
              <a:spLocks noEditPoints="1"/>
            </p:cNvSpPr>
            <p:nvPr/>
          </p:nvSpPr>
          <p:spPr bwMode="auto">
            <a:xfrm>
              <a:off x="3317" y="1583"/>
              <a:ext cx="31" cy="39"/>
            </a:xfrm>
            <a:custGeom>
              <a:avLst/>
              <a:gdLst>
                <a:gd name="T0" fmla="*/ 12 w 31"/>
                <a:gd name="T1" fmla="*/ 21 h 39"/>
                <a:gd name="T2" fmla="*/ 12 w 31"/>
                <a:gd name="T3" fmla="*/ 33 h 39"/>
                <a:gd name="T4" fmla="*/ 12 w 31"/>
                <a:gd name="T5" fmla="*/ 36 h 39"/>
                <a:gd name="T6" fmla="*/ 12 w 31"/>
                <a:gd name="T7" fmla="*/ 37 h 39"/>
                <a:gd name="T8" fmla="*/ 13 w 31"/>
                <a:gd name="T9" fmla="*/ 39 h 39"/>
                <a:gd name="T10" fmla="*/ 16 w 31"/>
                <a:gd name="T11" fmla="*/ 39 h 39"/>
                <a:gd name="T12" fmla="*/ 18 w 31"/>
                <a:gd name="T13" fmla="*/ 39 h 39"/>
                <a:gd name="T14" fmla="*/ 18 w 31"/>
                <a:gd name="T15" fmla="*/ 39 h 39"/>
                <a:gd name="T16" fmla="*/ 0 w 31"/>
                <a:gd name="T17" fmla="*/ 39 h 39"/>
                <a:gd name="T18" fmla="*/ 0 w 31"/>
                <a:gd name="T19" fmla="*/ 39 h 39"/>
                <a:gd name="T20" fmla="*/ 1 w 31"/>
                <a:gd name="T21" fmla="*/ 39 h 39"/>
                <a:gd name="T22" fmla="*/ 4 w 31"/>
                <a:gd name="T23" fmla="*/ 39 h 39"/>
                <a:gd name="T24" fmla="*/ 6 w 31"/>
                <a:gd name="T25" fmla="*/ 37 h 39"/>
                <a:gd name="T26" fmla="*/ 6 w 31"/>
                <a:gd name="T27" fmla="*/ 36 h 39"/>
                <a:gd name="T28" fmla="*/ 6 w 31"/>
                <a:gd name="T29" fmla="*/ 33 h 39"/>
                <a:gd name="T30" fmla="*/ 6 w 31"/>
                <a:gd name="T31" fmla="*/ 6 h 39"/>
                <a:gd name="T32" fmla="*/ 6 w 31"/>
                <a:gd name="T33" fmla="*/ 3 h 39"/>
                <a:gd name="T34" fmla="*/ 6 w 31"/>
                <a:gd name="T35" fmla="*/ 1 h 39"/>
                <a:gd name="T36" fmla="*/ 4 w 31"/>
                <a:gd name="T37" fmla="*/ 0 h 39"/>
                <a:gd name="T38" fmla="*/ 1 w 31"/>
                <a:gd name="T39" fmla="*/ 0 h 39"/>
                <a:gd name="T40" fmla="*/ 0 w 31"/>
                <a:gd name="T41" fmla="*/ 0 h 39"/>
                <a:gd name="T42" fmla="*/ 0 w 31"/>
                <a:gd name="T43" fmla="*/ 0 h 39"/>
                <a:gd name="T44" fmla="*/ 15 w 31"/>
                <a:gd name="T45" fmla="*/ 0 h 39"/>
                <a:gd name="T46" fmla="*/ 19 w 31"/>
                <a:gd name="T47" fmla="*/ 0 h 39"/>
                <a:gd name="T48" fmla="*/ 24 w 31"/>
                <a:gd name="T49" fmla="*/ 1 h 39"/>
                <a:gd name="T50" fmla="*/ 27 w 31"/>
                <a:gd name="T51" fmla="*/ 1 h 39"/>
                <a:gd name="T52" fmla="*/ 28 w 31"/>
                <a:gd name="T53" fmla="*/ 4 h 39"/>
                <a:gd name="T54" fmla="*/ 30 w 31"/>
                <a:gd name="T55" fmla="*/ 7 h 39"/>
                <a:gd name="T56" fmla="*/ 31 w 31"/>
                <a:gd name="T57" fmla="*/ 10 h 39"/>
                <a:gd name="T58" fmla="*/ 30 w 31"/>
                <a:gd name="T59" fmla="*/ 15 h 39"/>
                <a:gd name="T60" fmla="*/ 28 w 31"/>
                <a:gd name="T61" fmla="*/ 18 h 39"/>
                <a:gd name="T62" fmla="*/ 24 w 31"/>
                <a:gd name="T63" fmla="*/ 21 h 39"/>
                <a:gd name="T64" fmla="*/ 18 w 31"/>
                <a:gd name="T65" fmla="*/ 21 h 39"/>
                <a:gd name="T66" fmla="*/ 16 w 31"/>
                <a:gd name="T67" fmla="*/ 21 h 39"/>
                <a:gd name="T68" fmla="*/ 15 w 31"/>
                <a:gd name="T69" fmla="*/ 21 h 39"/>
                <a:gd name="T70" fmla="*/ 13 w 31"/>
                <a:gd name="T71" fmla="*/ 21 h 39"/>
                <a:gd name="T72" fmla="*/ 12 w 31"/>
                <a:gd name="T73" fmla="*/ 21 h 39"/>
                <a:gd name="T74" fmla="*/ 12 w 31"/>
                <a:gd name="T75" fmla="*/ 19 h 39"/>
                <a:gd name="T76" fmla="*/ 13 w 31"/>
                <a:gd name="T77" fmla="*/ 19 h 39"/>
                <a:gd name="T78" fmla="*/ 15 w 31"/>
                <a:gd name="T79" fmla="*/ 19 h 39"/>
                <a:gd name="T80" fmla="*/ 15 w 31"/>
                <a:gd name="T81" fmla="*/ 19 h 39"/>
                <a:gd name="T82" fmla="*/ 16 w 31"/>
                <a:gd name="T83" fmla="*/ 19 h 39"/>
                <a:gd name="T84" fmla="*/ 19 w 31"/>
                <a:gd name="T85" fmla="*/ 19 h 39"/>
                <a:gd name="T86" fmla="*/ 22 w 31"/>
                <a:gd name="T87" fmla="*/ 16 h 39"/>
                <a:gd name="T88" fmla="*/ 24 w 31"/>
                <a:gd name="T89" fmla="*/ 15 h 39"/>
                <a:gd name="T90" fmla="*/ 24 w 31"/>
                <a:gd name="T91" fmla="*/ 10 h 39"/>
                <a:gd name="T92" fmla="*/ 24 w 31"/>
                <a:gd name="T93" fmla="*/ 9 h 39"/>
                <a:gd name="T94" fmla="*/ 22 w 31"/>
                <a:gd name="T95" fmla="*/ 6 h 39"/>
                <a:gd name="T96" fmla="*/ 22 w 31"/>
                <a:gd name="T97" fmla="*/ 4 h 39"/>
                <a:gd name="T98" fmla="*/ 19 w 31"/>
                <a:gd name="T99" fmla="*/ 3 h 39"/>
                <a:gd name="T100" fmla="*/ 18 w 31"/>
                <a:gd name="T101" fmla="*/ 1 h 39"/>
                <a:gd name="T102" fmla="*/ 15 w 31"/>
                <a:gd name="T103" fmla="*/ 1 h 39"/>
                <a:gd name="T104" fmla="*/ 13 w 31"/>
                <a:gd name="T105" fmla="*/ 1 h 39"/>
                <a:gd name="T106" fmla="*/ 12 w 31"/>
                <a:gd name="T107" fmla="*/ 1 h 39"/>
                <a:gd name="T108" fmla="*/ 12 w 31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"/>
                <a:gd name="T166" fmla="*/ 0 h 39"/>
                <a:gd name="T167" fmla="*/ 31 w 31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" h="39">
                  <a:moveTo>
                    <a:pt x="12" y="21"/>
                  </a:moveTo>
                  <a:lnTo>
                    <a:pt x="12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8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4" y="39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1" y="10"/>
                  </a:lnTo>
                  <a:lnTo>
                    <a:pt x="30" y="15"/>
                  </a:lnTo>
                  <a:lnTo>
                    <a:pt x="28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2" y="21"/>
                  </a:lnTo>
                  <a:close/>
                  <a:moveTo>
                    <a:pt x="12" y="19"/>
                  </a:moveTo>
                  <a:lnTo>
                    <a:pt x="13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2" y="16"/>
                  </a:lnTo>
                  <a:lnTo>
                    <a:pt x="24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4" name="Freeform 27"/>
            <p:cNvSpPr>
              <a:spLocks/>
            </p:cNvSpPr>
            <p:nvPr/>
          </p:nvSpPr>
          <p:spPr bwMode="auto">
            <a:xfrm>
              <a:off x="3350" y="1595"/>
              <a:ext cx="19" cy="27"/>
            </a:xfrm>
            <a:custGeom>
              <a:avLst/>
              <a:gdLst>
                <a:gd name="T0" fmla="*/ 9 w 19"/>
                <a:gd name="T1" fmla="*/ 0 h 27"/>
                <a:gd name="T2" fmla="*/ 9 w 19"/>
                <a:gd name="T3" fmla="*/ 7 h 27"/>
                <a:gd name="T4" fmla="*/ 12 w 19"/>
                <a:gd name="T5" fmla="*/ 3 h 27"/>
                <a:gd name="T6" fmla="*/ 13 w 19"/>
                <a:gd name="T7" fmla="*/ 1 h 27"/>
                <a:gd name="T8" fmla="*/ 16 w 19"/>
                <a:gd name="T9" fmla="*/ 0 h 27"/>
                <a:gd name="T10" fmla="*/ 18 w 19"/>
                <a:gd name="T11" fmla="*/ 0 h 27"/>
                <a:gd name="T12" fmla="*/ 19 w 19"/>
                <a:gd name="T13" fmla="*/ 1 h 27"/>
                <a:gd name="T14" fmla="*/ 19 w 19"/>
                <a:gd name="T15" fmla="*/ 3 h 27"/>
                <a:gd name="T16" fmla="*/ 19 w 19"/>
                <a:gd name="T17" fmla="*/ 4 h 27"/>
                <a:gd name="T18" fmla="*/ 19 w 19"/>
                <a:gd name="T19" fmla="*/ 4 h 27"/>
                <a:gd name="T20" fmla="*/ 19 w 19"/>
                <a:gd name="T21" fmla="*/ 6 h 27"/>
                <a:gd name="T22" fmla="*/ 18 w 19"/>
                <a:gd name="T23" fmla="*/ 7 h 27"/>
                <a:gd name="T24" fmla="*/ 18 w 19"/>
                <a:gd name="T25" fmla="*/ 7 h 27"/>
                <a:gd name="T26" fmla="*/ 16 w 19"/>
                <a:gd name="T27" fmla="*/ 6 h 27"/>
                <a:gd name="T28" fmla="*/ 15 w 19"/>
                <a:gd name="T29" fmla="*/ 6 h 27"/>
                <a:gd name="T30" fmla="*/ 13 w 19"/>
                <a:gd name="T31" fmla="*/ 4 h 27"/>
                <a:gd name="T32" fmla="*/ 13 w 19"/>
                <a:gd name="T33" fmla="*/ 4 h 27"/>
                <a:gd name="T34" fmla="*/ 13 w 19"/>
                <a:gd name="T35" fmla="*/ 4 h 27"/>
                <a:gd name="T36" fmla="*/ 12 w 19"/>
                <a:gd name="T37" fmla="*/ 4 h 27"/>
                <a:gd name="T38" fmla="*/ 10 w 19"/>
                <a:gd name="T39" fmla="*/ 7 h 27"/>
                <a:gd name="T40" fmla="*/ 9 w 19"/>
                <a:gd name="T41" fmla="*/ 9 h 27"/>
                <a:gd name="T42" fmla="*/ 9 w 19"/>
                <a:gd name="T43" fmla="*/ 21 h 27"/>
                <a:gd name="T44" fmla="*/ 9 w 19"/>
                <a:gd name="T45" fmla="*/ 24 h 27"/>
                <a:gd name="T46" fmla="*/ 10 w 19"/>
                <a:gd name="T47" fmla="*/ 25 h 27"/>
                <a:gd name="T48" fmla="*/ 10 w 19"/>
                <a:gd name="T49" fmla="*/ 25 h 27"/>
                <a:gd name="T50" fmla="*/ 12 w 19"/>
                <a:gd name="T51" fmla="*/ 27 h 27"/>
                <a:gd name="T52" fmla="*/ 12 w 19"/>
                <a:gd name="T53" fmla="*/ 27 h 27"/>
                <a:gd name="T54" fmla="*/ 15 w 19"/>
                <a:gd name="T55" fmla="*/ 27 h 27"/>
                <a:gd name="T56" fmla="*/ 15 w 19"/>
                <a:gd name="T57" fmla="*/ 27 h 27"/>
                <a:gd name="T58" fmla="*/ 0 w 19"/>
                <a:gd name="T59" fmla="*/ 27 h 27"/>
                <a:gd name="T60" fmla="*/ 0 w 19"/>
                <a:gd name="T61" fmla="*/ 27 h 27"/>
                <a:gd name="T62" fmla="*/ 1 w 19"/>
                <a:gd name="T63" fmla="*/ 27 h 27"/>
                <a:gd name="T64" fmla="*/ 3 w 19"/>
                <a:gd name="T65" fmla="*/ 27 h 27"/>
                <a:gd name="T66" fmla="*/ 4 w 19"/>
                <a:gd name="T67" fmla="*/ 25 h 27"/>
                <a:gd name="T68" fmla="*/ 4 w 19"/>
                <a:gd name="T69" fmla="*/ 24 h 27"/>
                <a:gd name="T70" fmla="*/ 4 w 19"/>
                <a:gd name="T71" fmla="*/ 24 h 27"/>
                <a:gd name="T72" fmla="*/ 4 w 19"/>
                <a:gd name="T73" fmla="*/ 21 h 27"/>
                <a:gd name="T74" fmla="*/ 4 w 19"/>
                <a:gd name="T75" fmla="*/ 12 h 27"/>
                <a:gd name="T76" fmla="*/ 4 w 19"/>
                <a:gd name="T77" fmla="*/ 7 h 27"/>
                <a:gd name="T78" fmla="*/ 4 w 19"/>
                <a:gd name="T79" fmla="*/ 6 h 27"/>
                <a:gd name="T80" fmla="*/ 4 w 19"/>
                <a:gd name="T81" fmla="*/ 4 h 27"/>
                <a:gd name="T82" fmla="*/ 3 w 19"/>
                <a:gd name="T83" fmla="*/ 4 h 27"/>
                <a:gd name="T84" fmla="*/ 3 w 19"/>
                <a:gd name="T85" fmla="*/ 3 h 27"/>
                <a:gd name="T86" fmla="*/ 3 w 19"/>
                <a:gd name="T87" fmla="*/ 3 h 27"/>
                <a:gd name="T88" fmla="*/ 1 w 19"/>
                <a:gd name="T89" fmla="*/ 3 h 27"/>
                <a:gd name="T90" fmla="*/ 1 w 19"/>
                <a:gd name="T91" fmla="*/ 4 h 27"/>
                <a:gd name="T92" fmla="*/ 0 w 19"/>
                <a:gd name="T93" fmla="*/ 3 h 27"/>
                <a:gd name="T94" fmla="*/ 7 w 19"/>
                <a:gd name="T95" fmla="*/ 0 h 27"/>
                <a:gd name="T96" fmla="*/ 9 w 19"/>
                <a:gd name="T97" fmla="*/ 0 h 2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"/>
                <a:gd name="T148" fmla="*/ 0 h 27"/>
                <a:gd name="T149" fmla="*/ 19 w 19"/>
                <a:gd name="T150" fmla="*/ 27 h 2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" h="27">
                  <a:moveTo>
                    <a:pt x="9" y="0"/>
                  </a:moveTo>
                  <a:lnTo>
                    <a:pt x="9" y="7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8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7"/>
                  </a:lnTo>
                  <a:lnTo>
                    <a:pt x="9" y="9"/>
                  </a:lnTo>
                  <a:lnTo>
                    <a:pt x="9" y="21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4" y="21"/>
                  </a:lnTo>
                  <a:lnTo>
                    <a:pt x="4" y="12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5" name="Freeform 28"/>
            <p:cNvSpPr>
              <a:spLocks noEditPoints="1"/>
            </p:cNvSpPr>
            <p:nvPr/>
          </p:nvSpPr>
          <p:spPr bwMode="auto">
            <a:xfrm>
              <a:off x="3372" y="1595"/>
              <a:ext cx="26" cy="28"/>
            </a:xfrm>
            <a:custGeom>
              <a:avLst/>
              <a:gdLst>
                <a:gd name="T0" fmla="*/ 12 w 26"/>
                <a:gd name="T1" fmla="*/ 0 h 28"/>
                <a:gd name="T2" fmla="*/ 17 w 26"/>
                <a:gd name="T3" fmla="*/ 0 h 28"/>
                <a:gd name="T4" fmla="*/ 20 w 26"/>
                <a:gd name="T5" fmla="*/ 1 h 28"/>
                <a:gd name="T6" fmla="*/ 23 w 26"/>
                <a:gd name="T7" fmla="*/ 4 h 28"/>
                <a:gd name="T8" fmla="*/ 24 w 26"/>
                <a:gd name="T9" fmla="*/ 9 h 28"/>
                <a:gd name="T10" fmla="*/ 26 w 26"/>
                <a:gd name="T11" fmla="*/ 13 h 28"/>
                <a:gd name="T12" fmla="*/ 24 w 26"/>
                <a:gd name="T13" fmla="*/ 18 h 28"/>
                <a:gd name="T14" fmla="*/ 23 w 26"/>
                <a:gd name="T15" fmla="*/ 21 h 28"/>
                <a:gd name="T16" fmla="*/ 21 w 26"/>
                <a:gd name="T17" fmla="*/ 24 h 28"/>
                <a:gd name="T18" fmla="*/ 18 w 26"/>
                <a:gd name="T19" fmla="*/ 27 h 28"/>
                <a:gd name="T20" fmla="*/ 15 w 26"/>
                <a:gd name="T21" fmla="*/ 28 h 28"/>
                <a:gd name="T22" fmla="*/ 12 w 26"/>
                <a:gd name="T23" fmla="*/ 28 h 28"/>
                <a:gd name="T24" fmla="*/ 8 w 26"/>
                <a:gd name="T25" fmla="*/ 28 h 28"/>
                <a:gd name="T26" fmla="*/ 5 w 26"/>
                <a:gd name="T27" fmla="*/ 25 h 28"/>
                <a:gd name="T28" fmla="*/ 3 w 26"/>
                <a:gd name="T29" fmla="*/ 24 h 28"/>
                <a:gd name="T30" fmla="*/ 0 w 26"/>
                <a:gd name="T31" fmla="*/ 19 h 28"/>
                <a:gd name="T32" fmla="*/ 0 w 26"/>
                <a:gd name="T33" fmla="*/ 15 h 28"/>
                <a:gd name="T34" fmla="*/ 0 w 26"/>
                <a:gd name="T35" fmla="*/ 10 h 28"/>
                <a:gd name="T36" fmla="*/ 2 w 26"/>
                <a:gd name="T37" fmla="*/ 7 h 28"/>
                <a:gd name="T38" fmla="*/ 3 w 26"/>
                <a:gd name="T39" fmla="*/ 4 h 28"/>
                <a:gd name="T40" fmla="*/ 6 w 26"/>
                <a:gd name="T41" fmla="*/ 1 h 28"/>
                <a:gd name="T42" fmla="*/ 9 w 26"/>
                <a:gd name="T43" fmla="*/ 0 h 28"/>
                <a:gd name="T44" fmla="*/ 12 w 26"/>
                <a:gd name="T45" fmla="*/ 0 h 28"/>
                <a:gd name="T46" fmla="*/ 11 w 26"/>
                <a:gd name="T47" fmla="*/ 1 h 28"/>
                <a:gd name="T48" fmla="*/ 9 w 26"/>
                <a:gd name="T49" fmla="*/ 3 h 28"/>
                <a:gd name="T50" fmla="*/ 8 w 26"/>
                <a:gd name="T51" fmla="*/ 3 h 28"/>
                <a:gd name="T52" fmla="*/ 6 w 26"/>
                <a:gd name="T53" fmla="*/ 4 h 28"/>
                <a:gd name="T54" fmla="*/ 6 w 26"/>
                <a:gd name="T55" fmla="*/ 6 h 28"/>
                <a:gd name="T56" fmla="*/ 5 w 26"/>
                <a:gd name="T57" fmla="*/ 9 h 28"/>
                <a:gd name="T58" fmla="*/ 5 w 26"/>
                <a:gd name="T59" fmla="*/ 12 h 28"/>
                <a:gd name="T60" fmla="*/ 5 w 26"/>
                <a:gd name="T61" fmla="*/ 18 h 28"/>
                <a:gd name="T62" fmla="*/ 6 w 26"/>
                <a:gd name="T63" fmla="*/ 22 h 28"/>
                <a:gd name="T64" fmla="*/ 9 w 26"/>
                <a:gd name="T65" fmla="*/ 25 h 28"/>
                <a:gd name="T66" fmla="*/ 14 w 26"/>
                <a:gd name="T67" fmla="*/ 27 h 28"/>
                <a:gd name="T68" fmla="*/ 17 w 26"/>
                <a:gd name="T69" fmla="*/ 25 h 28"/>
                <a:gd name="T70" fmla="*/ 18 w 26"/>
                <a:gd name="T71" fmla="*/ 24 h 28"/>
                <a:gd name="T72" fmla="*/ 20 w 26"/>
                <a:gd name="T73" fmla="*/ 21 h 28"/>
                <a:gd name="T74" fmla="*/ 20 w 26"/>
                <a:gd name="T75" fmla="*/ 16 h 28"/>
                <a:gd name="T76" fmla="*/ 20 w 26"/>
                <a:gd name="T77" fmla="*/ 12 h 28"/>
                <a:gd name="T78" fmla="*/ 18 w 26"/>
                <a:gd name="T79" fmla="*/ 7 h 28"/>
                <a:gd name="T80" fmla="*/ 17 w 26"/>
                <a:gd name="T81" fmla="*/ 4 h 28"/>
                <a:gd name="T82" fmla="*/ 15 w 26"/>
                <a:gd name="T83" fmla="*/ 3 h 28"/>
                <a:gd name="T84" fmla="*/ 11 w 26"/>
                <a:gd name="T85" fmla="*/ 1 h 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"/>
                <a:gd name="T130" fmla="*/ 0 h 28"/>
                <a:gd name="T131" fmla="*/ 26 w 26"/>
                <a:gd name="T132" fmla="*/ 28 h 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" h="28">
                  <a:moveTo>
                    <a:pt x="12" y="0"/>
                  </a:moveTo>
                  <a:lnTo>
                    <a:pt x="17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4" y="9"/>
                  </a:lnTo>
                  <a:lnTo>
                    <a:pt x="26" y="13"/>
                  </a:lnTo>
                  <a:lnTo>
                    <a:pt x="24" y="18"/>
                  </a:lnTo>
                  <a:lnTo>
                    <a:pt x="23" y="21"/>
                  </a:lnTo>
                  <a:lnTo>
                    <a:pt x="21" y="24"/>
                  </a:lnTo>
                  <a:lnTo>
                    <a:pt x="18" y="27"/>
                  </a:lnTo>
                  <a:lnTo>
                    <a:pt x="15" y="28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4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close/>
                  <a:moveTo>
                    <a:pt x="11" y="1"/>
                  </a:moveTo>
                  <a:lnTo>
                    <a:pt x="9" y="3"/>
                  </a:lnTo>
                  <a:lnTo>
                    <a:pt x="8" y="3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2"/>
                  </a:lnTo>
                  <a:lnTo>
                    <a:pt x="5" y="18"/>
                  </a:lnTo>
                  <a:lnTo>
                    <a:pt x="6" y="22"/>
                  </a:lnTo>
                  <a:lnTo>
                    <a:pt x="9" y="25"/>
                  </a:lnTo>
                  <a:lnTo>
                    <a:pt x="14" y="27"/>
                  </a:lnTo>
                  <a:lnTo>
                    <a:pt x="17" y="25"/>
                  </a:lnTo>
                  <a:lnTo>
                    <a:pt x="18" y="24"/>
                  </a:lnTo>
                  <a:lnTo>
                    <a:pt x="20" y="21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7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6" name="Freeform 29"/>
            <p:cNvSpPr>
              <a:spLocks noEditPoints="1"/>
            </p:cNvSpPr>
            <p:nvPr/>
          </p:nvSpPr>
          <p:spPr bwMode="auto">
            <a:xfrm>
              <a:off x="3399" y="1595"/>
              <a:ext cx="29" cy="40"/>
            </a:xfrm>
            <a:custGeom>
              <a:avLst/>
              <a:gdLst>
                <a:gd name="T0" fmla="*/ 9 w 29"/>
                <a:gd name="T1" fmla="*/ 0 h 40"/>
                <a:gd name="T2" fmla="*/ 11 w 29"/>
                <a:gd name="T3" fmla="*/ 6 h 40"/>
                <a:gd name="T4" fmla="*/ 14 w 29"/>
                <a:gd name="T5" fmla="*/ 1 h 40"/>
                <a:gd name="T6" fmla="*/ 18 w 29"/>
                <a:gd name="T7" fmla="*/ 0 h 40"/>
                <a:gd name="T8" fmla="*/ 26 w 29"/>
                <a:gd name="T9" fmla="*/ 3 h 40"/>
                <a:gd name="T10" fmla="*/ 29 w 29"/>
                <a:gd name="T11" fmla="*/ 13 h 40"/>
                <a:gd name="T12" fmla="*/ 27 w 29"/>
                <a:gd name="T13" fmla="*/ 21 h 40"/>
                <a:gd name="T14" fmla="*/ 21 w 29"/>
                <a:gd name="T15" fmla="*/ 27 h 40"/>
                <a:gd name="T16" fmla="*/ 14 w 29"/>
                <a:gd name="T17" fmla="*/ 28 h 40"/>
                <a:gd name="T18" fmla="*/ 11 w 29"/>
                <a:gd name="T19" fmla="*/ 27 h 40"/>
                <a:gd name="T20" fmla="*/ 11 w 29"/>
                <a:gd name="T21" fmla="*/ 34 h 40"/>
                <a:gd name="T22" fmla="*/ 11 w 29"/>
                <a:gd name="T23" fmla="*/ 39 h 40"/>
                <a:gd name="T24" fmla="*/ 11 w 29"/>
                <a:gd name="T25" fmla="*/ 39 h 40"/>
                <a:gd name="T26" fmla="*/ 14 w 29"/>
                <a:gd name="T27" fmla="*/ 40 h 40"/>
                <a:gd name="T28" fmla="*/ 0 w 29"/>
                <a:gd name="T29" fmla="*/ 40 h 40"/>
                <a:gd name="T30" fmla="*/ 0 w 29"/>
                <a:gd name="T31" fmla="*/ 40 h 40"/>
                <a:gd name="T32" fmla="*/ 3 w 29"/>
                <a:gd name="T33" fmla="*/ 39 h 40"/>
                <a:gd name="T34" fmla="*/ 5 w 29"/>
                <a:gd name="T35" fmla="*/ 39 h 40"/>
                <a:gd name="T36" fmla="*/ 5 w 29"/>
                <a:gd name="T37" fmla="*/ 34 h 40"/>
                <a:gd name="T38" fmla="*/ 5 w 29"/>
                <a:gd name="T39" fmla="*/ 6 h 40"/>
                <a:gd name="T40" fmla="*/ 5 w 29"/>
                <a:gd name="T41" fmla="*/ 4 h 40"/>
                <a:gd name="T42" fmla="*/ 3 w 29"/>
                <a:gd name="T43" fmla="*/ 3 h 40"/>
                <a:gd name="T44" fmla="*/ 2 w 29"/>
                <a:gd name="T45" fmla="*/ 3 h 40"/>
                <a:gd name="T46" fmla="*/ 2 w 29"/>
                <a:gd name="T47" fmla="*/ 3 h 40"/>
                <a:gd name="T48" fmla="*/ 11 w 29"/>
                <a:gd name="T49" fmla="*/ 18 h 40"/>
                <a:gd name="T50" fmla="*/ 11 w 29"/>
                <a:gd name="T51" fmla="*/ 22 h 40"/>
                <a:gd name="T52" fmla="*/ 12 w 29"/>
                <a:gd name="T53" fmla="*/ 25 h 40"/>
                <a:gd name="T54" fmla="*/ 17 w 29"/>
                <a:gd name="T55" fmla="*/ 27 h 40"/>
                <a:gd name="T56" fmla="*/ 21 w 29"/>
                <a:gd name="T57" fmla="*/ 24 h 40"/>
                <a:gd name="T58" fmla="*/ 24 w 29"/>
                <a:gd name="T59" fmla="*/ 16 h 40"/>
                <a:gd name="T60" fmla="*/ 21 w 29"/>
                <a:gd name="T61" fmla="*/ 7 h 40"/>
                <a:gd name="T62" fmla="*/ 17 w 29"/>
                <a:gd name="T63" fmla="*/ 4 h 40"/>
                <a:gd name="T64" fmla="*/ 14 w 29"/>
                <a:gd name="T65" fmla="*/ 4 h 40"/>
                <a:gd name="T66" fmla="*/ 11 w 29"/>
                <a:gd name="T67" fmla="*/ 9 h 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"/>
                <a:gd name="T103" fmla="*/ 0 h 40"/>
                <a:gd name="T104" fmla="*/ 29 w 29"/>
                <a:gd name="T105" fmla="*/ 40 h 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" h="40">
                  <a:moveTo>
                    <a:pt x="2" y="3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6" y="3"/>
                  </a:lnTo>
                  <a:lnTo>
                    <a:pt x="27" y="7"/>
                  </a:lnTo>
                  <a:lnTo>
                    <a:pt x="29" y="13"/>
                  </a:lnTo>
                  <a:lnTo>
                    <a:pt x="29" y="18"/>
                  </a:lnTo>
                  <a:lnTo>
                    <a:pt x="27" y="21"/>
                  </a:lnTo>
                  <a:lnTo>
                    <a:pt x="24" y="24"/>
                  </a:lnTo>
                  <a:lnTo>
                    <a:pt x="21" y="27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1" y="34"/>
                  </a:lnTo>
                  <a:lnTo>
                    <a:pt x="11" y="37"/>
                  </a:lnTo>
                  <a:lnTo>
                    <a:pt x="11" y="39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5" y="37"/>
                  </a:lnTo>
                  <a:lnTo>
                    <a:pt x="5" y="34"/>
                  </a:lnTo>
                  <a:lnTo>
                    <a:pt x="5" y="9"/>
                  </a:lnTo>
                  <a:lnTo>
                    <a:pt x="5" y="6"/>
                  </a:lnTo>
                  <a:lnTo>
                    <a:pt x="5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3"/>
                  </a:lnTo>
                  <a:close/>
                  <a:moveTo>
                    <a:pt x="11" y="9"/>
                  </a:moveTo>
                  <a:lnTo>
                    <a:pt x="11" y="18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1" y="24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7" y="27"/>
                  </a:lnTo>
                  <a:lnTo>
                    <a:pt x="20" y="25"/>
                  </a:lnTo>
                  <a:lnTo>
                    <a:pt x="21" y="24"/>
                  </a:lnTo>
                  <a:lnTo>
                    <a:pt x="23" y="21"/>
                  </a:lnTo>
                  <a:lnTo>
                    <a:pt x="24" y="16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7" name="Freeform 30"/>
            <p:cNvSpPr>
              <a:spLocks/>
            </p:cNvSpPr>
            <p:nvPr/>
          </p:nvSpPr>
          <p:spPr bwMode="auto">
            <a:xfrm>
              <a:off x="3429" y="1583"/>
              <a:ext cx="44" cy="40"/>
            </a:xfrm>
            <a:custGeom>
              <a:avLst/>
              <a:gdLst>
                <a:gd name="T0" fmla="*/ 0 w 44"/>
                <a:gd name="T1" fmla="*/ 0 h 40"/>
                <a:gd name="T2" fmla="*/ 11 w 44"/>
                <a:gd name="T3" fmla="*/ 0 h 40"/>
                <a:gd name="T4" fmla="*/ 35 w 44"/>
                <a:gd name="T5" fmla="*/ 30 h 40"/>
                <a:gd name="T6" fmla="*/ 35 w 44"/>
                <a:gd name="T7" fmla="*/ 6 h 40"/>
                <a:gd name="T8" fmla="*/ 35 w 44"/>
                <a:gd name="T9" fmla="*/ 3 h 40"/>
                <a:gd name="T10" fmla="*/ 35 w 44"/>
                <a:gd name="T11" fmla="*/ 1 h 40"/>
                <a:gd name="T12" fmla="*/ 33 w 44"/>
                <a:gd name="T13" fmla="*/ 0 h 40"/>
                <a:gd name="T14" fmla="*/ 30 w 44"/>
                <a:gd name="T15" fmla="*/ 0 h 40"/>
                <a:gd name="T16" fmla="*/ 29 w 44"/>
                <a:gd name="T17" fmla="*/ 0 h 40"/>
                <a:gd name="T18" fmla="*/ 29 w 44"/>
                <a:gd name="T19" fmla="*/ 0 h 40"/>
                <a:gd name="T20" fmla="*/ 44 w 44"/>
                <a:gd name="T21" fmla="*/ 0 h 40"/>
                <a:gd name="T22" fmla="*/ 44 w 44"/>
                <a:gd name="T23" fmla="*/ 0 h 40"/>
                <a:gd name="T24" fmla="*/ 42 w 44"/>
                <a:gd name="T25" fmla="*/ 0 h 40"/>
                <a:gd name="T26" fmla="*/ 39 w 44"/>
                <a:gd name="T27" fmla="*/ 0 h 40"/>
                <a:gd name="T28" fmla="*/ 38 w 44"/>
                <a:gd name="T29" fmla="*/ 1 h 40"/>
                <a:gd name="T30" fmla="*/ 38 w 44"/>
                <a:gd name="T31" fmla="*/ 3 h 40"/>
                <a:gd name="T32" fmla="*/ 38 w 44"/>
                <a:gd name="T33" fmla="*/ 6 h 40"/>
                <a:gd name="T34" fmla="*/ 38 w 44"/>
                <a:gd name="T35" fmla="*/ 40 h 40"/>
                <a:gd name="T36" fmla="*/ 36 w 44"/>
                <a:gd name="T37" fmla="*/ 40 h 40"/>
                <a:gd name="T38" fmla="*/ 11 w 44"/>
                <a:gd name="T39" fmla="*/ 9 h 40"/>
                <a:gd name="T40" fmla="*/ 11 w 44"/>
                <a:gd name="T41" fmla="*/ 33 h 40"/>
                <a:gd name="T42" fmla="*/ 11 w 44"/>
                <a:gd name="T43" fmla="*/ 36 h 40"/>
                <a:gd name="T44" fmla="*/ 11 w 44"/>
                <a:gd name="T45" fmla="*/ 37 h 40"/>
                <a:gd name="T46" fmla="*/ 12 w 44"/>
                <a:gd name="T47" fmla="*/ 39 h 40"/>
                <a:gd name="T48" fmla="*/ 14 w 44"/>
                <a:gd name="T49" fmla="*/ 39 h 40"/>
                <a:gd name="T50" fmla="*/ 15 w 44"/>
                <a:gd name="T51" fmla="*/ 39 h 40"/>
                <a:gd name="T52" fmla="*/ 15 w 44"/>
                <a:gd name="T53" fmla="*/ 39 h 40"/>
                <a:gd name="T54" fmla="*/ 2 w 44"/>
                <a:gd name="T55" fmla="*/ 39 h 40"/>
                <a:gd name="T56" fmla="*/ 2 w 44"/>
                <a:gd name="T57" fmla="*/ 39 h 40"/>
                <a:gd name="T58" fmla="*/ 3 w 44"/>
                <a:gd name="T59" fmla="*/ 39 h 40"/>
                <a:gd name="T60" fmla="*/ 5 w 44"/>
                <a:gd name="T61" fmla="*/ 39 h 40"/>
                <a:gd name="T62" fmla="*/ 6 w 44"/>
                <a:gd name="T63" fmla="*/ 37 h 40"/>
                <a:gd name="T64" fmla="*/ 8 w 44"/>
                <a:gd name="T65" fmla="*/ 36 h 40"/>
                <a:gd name="T66" fmla="*/ 8 w 44"/>
                <a:gd name="T67" fmla="*/ 33 h 40"/>
                <a:gd name="T68" fmla="*/ 8 w 44"/>
                <a:gd name="T69" fmla="*/ 6 h 40"/>
                <a:gd name="T70" fmla="*/ 6 w 44"/>
                <a:gd name="T71" fmla="*/ 3 h 40"/>
                <a:gd name="T72" fmla="*/ 5 w 44"/>
                <a:gd name="T73" fmla="*/ 3 h 40"/>
                <a:gd name="T74" fmla="*/ 3 w 44"/>
                <a:gd name="T75" fmla="*/ 1 h 40"/>
                <a:gd name="T76" fmla="*/ 2 w 44"/>
                <a:gd name="T77" fmla="*/ 1 h 40"/>
                <a:gd name="T78" fmla="*/ 2 w 44"/>
                <a:gd name="T79" fmla="*/ 1 h 40"/>
                <a:gd name="T80" fmla="*/ 0 w 44"/>
                <a:gd name="T81" fmla="*/ 1 h 40"/>
                <a:gd name="T82" fmla="*/ 0 w 44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40"/>
                <a:gd name="T128" fmla="*/ 44 w 44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40">
                  <a:moveTo>
                    <a:pt x="0" y="0"/>
                  </a:moveTo>
                  <a:lnTo>
                    <a:pt x="11" y="0"/>
                  </a:lnTo>
                  <a:lnTo>
                    <a:pt x="35" y="30"/>
                  </a:lnTo>
                  <a:lnTo>
                    <a:pt x="35" y="6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8" y="6"/>
                  </a:lnTo>
                  <a:lnTo>
                    <a:pt x="38" y="40"/>
                  </a:lnTo>
                  <a:lnTo>
                    <a:pt x="36" y="40"/>
                  </a:lnTo>
                  <a:lnTo>
                    <a:pt x="11" y="9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1" y="37"/>
                  </a:lnTo>
                  <a:lnTo>
                    <a:pt x="12" y="39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6" y="37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8" y="6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8" name="Freeform 31"/>
            <p:cNvSpPr>
              <a:spLocks/>
            </p:cNvSpPr>
            <p:nvPr/>
          </p:nvSpPr>
          <p:spPr bwMode="auto">
            <a:xfrm>
              <a:off x="2090" y="1725"/>
              <a:ext cx="13" cy="53"/>
            </a:xfrm>
            <a:custGeom>
              <a:avLst/>
              <a:gdLst>
                <a:gd name="T0" fmla="*/ 13 w 13"/>
                <a:gd name="T1" fmla="*/ 53 h 53"/>
                <a:gd name="T2" fmla="*/ 0 w 13"/>
                <a:gd name="T3" fmla="*/ 53 h 53"/>
                <a:gd name="T4" fmla="*/ 0 w 13"/>
                <a:gd name="T5" fmla="*/ 0 h 53"/>
                <a:gd name="T6" fmla="*/ 13 w 13"/>
                <a:gd name="T7" fmla="*/ 0 h 53"/>
                <a:gd name="T8" fmla="*/ 13 w 13"/>
                <a:gd name="T9" fmla="*/ 2 h 53"/>
                <a:gd name="T10" fmla="*/ 4 w 13"/>
                <a:gd name="T11" fmla="*/ 2 h 53"/>
                <a:gd name="T12" fmla="*/ 4 w 13"/>
                <a:gd name="T13" fmla="*/ 51 h 53"/>
                <a:gd name="T14" fmla="*/ 13 w 13"/>
                <a:gd name="T15" fmla="*/ 51 h 53"/>
                <a:gd name="T16" fmla="*/ 13 w 13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"/>
                <a:gd name="T29" fmla="*/ 13 w 1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">
                  <a:moveTo>
                    <a:pt x="13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4" y="2"/>
                  </a:lnTo>
                  <a:lnTo>
                    <a:pt x="4" y="51"/>
                  </a:lnTo>
                  <a:lnTo>
                    <a:pt x="13" y="51"/>
                  </a:lnTo>
                  <a:lnTo>
                    <a:pt x="13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69" name="Freeform 32"/>
            <p:cNvSpPr>
              <a:spLocks noEditPoints="1"/>
            </p:cNvSpPr>
            <p:nvPr/>
          </p:nvSpPr>
          <p:spPr bwMode="auto">
            <a:xfrm>
              <a:off x="2105" y="1725"/>
              <a:ext cx="40" cy="41"/>
            </a:xfrm>
            <a:custGeom>
              <a:avLst/>
              <a:gdLst>
                <a:gd name="T0" fmla="*/ 0 w 40"/>
                <a:gd name="T1" fmla="*/ 41 h 41"/>
                <a:gd name="T2" fmla="*/ 0 w 40"/>
                <a:gd name="T3" fmla="*/ 41 h 41"/>
                <a:gd name="T4" fmla="*/ 1 w 40"/>
                <a:gd name="T5" fmla="*/ 41 h 41"/>
                <a:gd name="T6" fmla="*/ 4 w 40"/>
                <a:gd name="T7" fmla="*/ 39 h 41"/>
                <a:gd name="T8" fmla="*/ 6 w 40"/>
                <a:gd name="T9" fmla="*/ 38 h 41"/>
                <a:gd name="T10" fmla="*/ 6 w 40"/>
                <a:gd name="T11" fmla="*/ 36 h 41"/>
                <a:gd name="T12" fmla="*/ 6 w 40"/>
                <a:gd name="T13" fmla="*/ 33 h 41"/>
                <a:gd name="T14" fmla="*/ 6 w 40"/>
                <a:gd name="T15" fmla="*/ 8 h 41"/>
                <a:gd name="T16" fmla="*/ 6 w 40"/>
                <a:gd name="T17" fmla="*/ 5 h 41"/>
                <a:gd name="T18" fmla="*/ 6 w 40"/>
                <a:gd name="T19" fmla="*/ 3 h 41"/>
                <a:gd name="T20" fmla="*/ 4 w 40"/>
                <a:gd name="T21" fmla="*/ 2 h 41"/>
                <a:gd name="T22" fmla="*/ 1 w 40"/>
                <a:gd name="T23" fmla="*/ 2 h 41"/>
                <a:gd name="T24" fmla="*/ 0 w 40"/>
                <a:gd name="T25" fmla="*/ 2 h 41"/>
                <a:gd name="T26" fmla="*/ 0 w 40"/>
                <a:gd name="T27" fmla="*/ 0 h 41"/>
                <a:gd name="T28" fmla="*/ 16 w 40"/>
                <a:gd name="T29" fmla="*/ 0 h 41"/>
                <a:gd name="T30" fmla="*/ 22 w 40"/>
                <a:gd name="T31" fmla="*/ 0 h 41"/>
                <a:gd name="T32" fmla="*/ 27 w 40"/>
                <a:gd name="T33" fmla="*/ 2 h 41"/>
                <a:gd name="T34" fmla="*/ 30 w 40"/>
                <a:gd name="T35" fmla="*/ 3 h 41"/>
                <a:gd name="T36" fmla="*/ 34 w 40"/>
                <a:gd name="T37" fmla="*/ 5 h 41"/>
                <a:gd name="T38" fmla="*/ 37 w 40"/>
                <a:gd name="T39" fmla="*/ 9 h 41"/>
                <a:gd name="T40" fmla="*/ 40 w 40"/>
                <a:gd name="T41" fmla="*/ 15 h 41"/>
                <a:gd name="T42" fmla="*/ 40 w 40"/>
                <a:gd name="T43" fmla="*/ 20 h 41"/>
                <a:gd name="T44" fmla="*/ 40 w 40"/>
                <a:gd name="T45" fmla="*/ 26 h 41"/>
                <a:gd name="T46" fmla="*/ 39 w 40"/>
                <a:gd name="T47" fmla="*/ 30 h 41"/>
                <a:gd name="T48" fmla="*/ 36 w 40"/>
                <a:gd name="T49" fmla="*/ 35 h 41"/>
                <a:gd name="T50" fmla="*/ 31 w 40"/>
                <a:gd name="T51" fmla="*/ 38 h 41"/>
                <a:gd name="T52" fmla="*/ 25 w 40"/>
                <a:gd name="T53" fmla="*/ 39 h 41"/>
                <a:gd name="T54" fmla="*/ 18 w 40"/>
                <a:gd name="T55" fmla="*/ 41 h 41"/>
                <a:gd name="T56" fmla="*/ 0 w 40"/>
                <a:gd name="T57" fmla="*/ 41 h 41"/>
                <a:gd name="T58" fmla="*/ 12 w 40"/>
                <a:gd name="T59" fmla="*/ 38 h 41"/>
                <a:gd name="T60" fmla="*/ 15 w 40"/>
                <a:gd name="T61" fmla="*/ 39 h 41"/>
                <a:gd name="T62" fmla="*/ 18 w 40"/>
                <a:gd name="T63" fmla="*/ 39 h 41"/>
                <a:gd name="T64" fmla="*/ 22 w 40"/>
                <a:gd name="T65" fmla="*/ 38 h 41"/>
                <a:gd name="T66" fmla="*/ 25 w 40"/>
                <a:gd name="T67" fmla="*/ 36 h 41"/>
                <a:gd name="T68" fmla="*/ 28 w 40"/>
                <a:gd name="T69" fmla="*/ 33 h 41"/>
                <a:gd name="T70" fmla="*/ 31 w 40"/>
                <a:gd name="T71" fmla="*/ 30 h 41"/>
                <a:gd name="T72" fmla="*/ 33 w 40"/>
                <a:gd name="T73" fmla="*/ 26 h 41"/>
                <a:gd name="T74" fmla="*/ 33 w 40"/>
                <a:gd name="T75" fmla="*/ 21 h 41"/>
                <a:gd name="T76" fmla="*/ 33 w 40"/>
                <a:gd name="T77" fmla="*/ 15 h 41"/>
                <a:gd name="T78" fmla="*/ 31 w 40"/>
                <a:gd name="T79" fmla="*/ 11 h 41"/>
                <a:gd name="T80" fmla="*/ 28 w 40"/>
                <a:gd name="T81" fmla="*/ 8 h 41"/>
                <a:gd name="T82" fmla="*/ 25 w 40"/>
                <a:gd name="T83" fmla="*/ 5 h 41"/>
                <a:gd name="T84" fmla="*/ 22 w 40"/>
                <a:gd name="T85" fmla="*/ 3 h 41"/>
                <a:gd name="T86" fmla="*/ 18 w 40"/>
                <a:gd name="T87" fmla="*/ 3 h 41"/>
                <a:gd name="T88" fmla="*/ 15 w 40"/>
                <a:gd name="T89" fmla="*/ 3 h 41"/>
                <a:gd name="T90" fmla="*/ 12 w 40"/>
                <a:gd name="T91" fmla="*/ 3 h 41"/>
                <a:gd name="T92" fmla="*/ 12 w 40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41"/>
                <a:gd name="T143" fmla="*/ 40 w 40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41">
                  <a:moveTo>
                    <a:pt x="0" y="41"/>
                  </a:moveTo>
                  <a:lnTo>
                    <a:pt x="0" y="41"/>
                  </a:lnTo>
                  <a:lnTo>
                    <a:pt x="1" y="41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8"/>
                  </a:lnTo>
                  <a:lnTo>
                    <a:pt x="6" y="5"/>
                  </a:lnTo>
                  <a:lnTo>
                    <a:pt x="6" y="3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4" y="5"/>
                  </a:lnTo>
                  <a:lnTo>
                    <a:pt x="37" y="9"/>
                  </a:lnTo>
                  <a:lnTo>
                    <a:pt x="40" y="15"/>
                  </a:lnTo>
                  <a:lnTo>
                    <a:pt x="40" y="20"/>
                  </a:lnTo>
                  <a:lnTo>
                    <a:pt x="40" y="26"/>
                  </a:lnTo>
                  <a:lnTo>
                    <a:pt x="39" y="30"/>
                  </a:lnTo>
                  <a:lnTo>
                    <a:pt x="36" y="35"/>
                  </a:lnTo>
                  <a:lnTo>
                    <a:pt x="31" y="38"/>
                  </a:lnTo>
                  <a:lnTo>
                    <a:pt x="25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2" y="38"/>
                  </a:moveTo>
                  <a:lnTo>
                    <a:pt x="15" y="39"/>
                  </a:lnTo>
                  <a:lnTo>
                    <a:pt x="18" y="39"/>
                  </a:lnTo>
                  <a:lnTo>
                    <a:pt x="22" y="38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33" y="21"/>
                  </a:lnTo>
                  <a:lnTo>
                    <a:pt x="33" y="15"/>
                  </a:lnTo>
                  <a:lnTo>
                    <a:pt x="31" y="11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2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0" name="Freeform 33"/>
            <p:cNvSpPr>
              <a:spLocks noEditPoints="1"/>
            </p:cNvSpPr>
            <p:nvPr/>
          </p:nvSpPr>
          <p:spPr bwMode="auto">
            <a:xfrm>
              <a:off x="2150" y="1739"/>
              <a:ext cx="25" cy="27"/>
            </a:xfrm>
            <a:custGeom>
              <a:avLst/>
              <a:gdLst>
                <a:gd name="T0" fmla="*/ 12 w 25"/>
                <a:gd name="T1" fmla="*/ 0 h 27"/>
                <a:gd name="T2" fmla="*/ 16 w 25"/>
                <a:gd name="T3" fmla="*/ 0 h 27"/>
                <a:gd name="T4" fmla="*/ 19 w 25"/>
                <a:gd name="T5" fmla="*/ 1 h 27"/>
                <a:gd name="T6" fmla="*/ 22 w 25"/>
                <a:gd name="T7" fmla="*/ 4 h 27"/>
                <a:gd name="T8" fmla="*/ 24 w 25"/>
                <a:gd name="T9" fmla="*/ 7 h 27"/>
                <a:gd name="T10" fmla="*/ 25 w 25"/>
                <a:gd name="T11" fmla="*/ 13 h 27"/>
                <a:gd name="T12" fmla="*/ 25 w 25"/>
                <a:gd name="T13" fmla="*/ 16 h 27"/>
                <a:gd name="T14" fmla="*/ 24 w 25"/>
                <a:gd name="T15" fmla="*/ 19 h 27"/>
                <a:gd name="T16" fmla="*/ 22 w 25"/>
                <a:gd name="T17" fmla="*/ 24 h 27"/>
                <a:gd name="T18" fmla="*/ 19 w 25"/>
                <a:gd name="T19" fmla="*/ 25 h 27"/>
                <a:gd name="T20" fmla="*/ 16 w 25"/>
                <a:gd name="T21" fmla="*/ 27 h 27"/>
                <a:gd name="T22" fmla="*/ 12 w 25"/>
                <a:gd name="T23" fmla="*/ 27 h 27"/>
                <a:gd name="T24" fmla="*/ 9 w 25"/>
                <a:gd name="T25" fmla="*/ 27 h 27"/>
                <a:gd name="T26" fmla="*/ 6 w 25"/>
                <a:gd name="T27" fmla="*/ 25 h 27"/>
                <a:gd name="T28" fmla="*/ 3 w 25"/>
                <a:gd name="T29" fmla="*/ 22 h 27"/>
                <a:gd name="T30" fmla="*/ 0 w 25"/>
                <a:gd name="T31" fmla="*/ 18 h 27"/>
                <a:gd name="T32" fmla="*/ 0 w 25"/>
                <a:gd name="T33" fmla="*/ 13 h 27"/>
                <a:gd name="T34" fmla="*/ 0 w 25"/>
                <a:gd name="T35" fmla="*/ 10 h 27"/>
                <a:gd name="T36" fmla="*/ 1 w 25"/>
                <a:gd name="T37" fmla="*/ 6 h 27"/>
                <a:gd name="T38" fmla="*/ 4 w 25"/>
                <a:gd name="T39" fmla="*/ 3 h 27"/>
                <a:gd name="T40" fmla="*/ 6 w 25"/>
                <a:gd name="T41" fmla="*/ 1 h 27"/>
                <a:gd name="T42" fmla="*/ 9 w 25"/>
                <a:gd name="T43" fmla="*/ 0 h 27"/>
                <a:gd name="T44" fmla="*/ 12 w 25"/>
                <a:gd name="T45" fmla="*/ 0 h 27"/>
                <a:gd name="T46" fmla="*/ 12 w 25"/>
                <a:gd name="T47" fmla="*/ 1 h 27"/>
                <a:gd name="T48" fmla="*/ 10 w 25"/>
                <a:gd name="T49" fmla="*/ 1 h 27"/>
                <a:gd name="T50" fmla="*/ 9 w 25"/>
                <a:gd name="T51" fmla="*/ 1 h 27"/>
                <a:gd name="T52" fmla="*/ 7 w 25"/>
                <a:gd name="T53" fmla="*/ 3 h 27"/>
                <a:gd name="T54" fmla="*/ 6 w 25"/>
                <a:gd name="T55" fmla="*/ 6 h 27"/>
                <a:gd name="T56" fmla="*/ 4 w 25"/>
                <a:gd name="T57" fmla="*/ 7 h 27"/>
                <a:gd name="T58" fmla="*/ 4 w 25"/>
                <a:gd name="T59" fmla="*/ 12 h 27"/>
                <a:gd name="T60" fmla="*/ 6 w 25"/>
                <a:gd name="T61" fmla="*/ 16 h 27"/>
                <a:gd name="T62" fmla="*/ 7 w 25"/>
                <a:gd name="T63" fmla="*/ 21 h 27"/>
                <a:gd name="T64" fmla="*/ 10 w 25"/>
                <a:gd name="T65" fmla="*/ 24 h 27"/>
                <a:gd name="T66" fmla="*/ 13 w 25"/>
                <a:gd name="T67" fmla="*/ 25 h 27"/>
                <a:gd name="T68" fmla="*/ 16 w 25"/>
                <a:gd name="T69" fmla="*/ 25 h 27"/>
                <a:gd name="T70" fmla="*/ 18 w 25"/>
                <a:gd name="T71" fmla="*/ 24 h 27"/>
                <a:gd name="T72" fmla="*/ 19 w 25"/>
                <a:gd name="T73" fmla="*/ 19 h 27"/>
                <a:gd name="T74" fmla="*/ 21 w 25"/>
                <a:gd name="T75" fmla="*/ 15 h 27"/>
                <a:gd name="T76" fmla="*/ 19 w 25"/>
                <a:gd name="T77" fmla="*/ 10 h 27"/>
                <a:gd name="T78" fmla="*/ 19 w 25"/>
                <a:gd name="T79" fmla="*/ 7 h 27"/>
                <a:gd name="T80" fmla="*/ 18 w 25"/>
                <a:gd name="T81" fmla="*/ 4 h 27"/>
                <a:gd name="T82" fmla="*/ 15 w 25"/>
                <a:gd name="T83" fmla="*/ 1 h 27"/>
                <a:gd name="T84" fmla="*/ 12 w 25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7"/>
                <a:gd name="T131" fmla="*/ 25 w 25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7">
                  <a:moveTo>
                    <a:pt x="12" y="0"/>
                  </a:moveTo>
                  <a:lnTo>
                    <a:pt x="16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4" y="19"/>
                  </a:lnTo>
                  <a:lnTo>
                    <a:pt x="22" y="24"/>
                  </a:lnTo>
                  <a:lnTo>
                    <a:pt x="19" y="25"/>
                  </a:lnTo>
                  <a:lnTo>
                    <a:pt x="16" y="27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close/>
                  <a:moveTo>
                    <a:pt x="12" y="1"/>
                  </a:moveTo>
                  <a:lnTo>
                    <a:pt x="10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lnTo>
                    <a:pt x="4" y="12"/>
                  </a:lnTo>
                  <a:lnTo>
                    <a:pt x="6" y="16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9" y="19"/>
                  </a:lnTo>
                  <a:lnTo>
                    <a:pt x="21" y="15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1" name="Freeform 34"/>
            <p:cNvSpPr>
              <a:spLocks noEditPoints="1"/>
            </p:cNvSpPr>
            <p:nvPr/>
          </p:nvSpPr>
          <p:spPr bwMode="auto">
            <a:xfrm>
              <a:off x="2180" y="1739"/>
              <a:ext cx="22" cy="27"/>
            </a:xfrm>
            <a:custGeom>
              <a:avLst/>
              <a:gdLst>
                <a:gd name="T0" fmla="*/ 4 w 22"/>
                <a:gd name="T1" fmla="*/ 10 h 27"/>
                <a:gd name="T2" fmla="*/ 4 w 22"/>
                <a:gd name="T3" fmla="*/ 15 h 27"/>
                <a:gd name="T4" fmla="*/ 7 w 22"/>
                <a:gd name="T5" fmla="*/ 19 h 27"/>
                <a:gd name="T6" fmla="*/ 10 w 22"/>
                <a:gd name="T7" fmla="*/ 21 h 27"/>
                <a:gd name="T8" fmla="*/ 13 w 22"/>
                <a:gd name="T9" fmla="*/ 22 h 27"/>
                <a:gd name="T10" fmla="*/ 16 w 22"/>
                <a:gd name="T11" fmla="*/ 22 h 27"/>
                <a:gd name="T12" fmla="*/ 18 w 22"/>
                <a:gd name="T13" fmla="*/ 21 h 27"/>
                <a:gd name="T14" fmla="*/ 21 w 22"/>
                <a:gd name="T15" fmla="*/ 19 h 27"/>
                <a:gd name="T16" fmla="*/ 22 w 22"/>
                <a:gd name="T17" fmla="*/ 16 h 27"/>
                <a:gd name="T18" fmla="*/ 22 w 22"/>
                <a:gd name="T19" fmla="*/ 16 h 27"/>
                <a:gd name="T20" fmla="*/ 21 w 22"/>
                <a:gd name="T21" fmla="*/ 21 h 27"/>
                <a:gd name="T22" fmla="*/ 19 w 22"/>
                <a:gd name="T23" fmla="*/ 24 h 27"/>
                <a:gd name="T24" fmla="*/ 15 w 22"/>
                <a:gd name="T25" fmla="*/ 27 h 27"/>
                <a:gd name="T26" fmla="*/ 12 w 22"/>
                <a:gd name="T27" fmla="*/ 27 h 27"/>
                <a:gd name="T28" fmla="*/ 7 w 22"/>
                <a:gd name="T29" fmla="*/ 27 h 27"/>
                <a:gd name="T30" fmla="*/ 3 w 22"/>
                <a:gd name="T31" fmla="*/ 24 h 27"/>
                <a:gd name="T32" fmla="*/ 1 w 22"/>
                <a:gd name="T33" fmla="*/ 19 h 27"/>
                <a:gd name="T34" fmla="*/ 0 w 22"/>
                <a:gd name="T35" fmla="*/ 13 h 27"/>
                <a:gd name="T36" fmla="*/ 0 w 22"/>
                <a:gd name="T37" fmla="*/ 9 h 27"/>
                <a:gd name="T38" fmla="*/ 1 w 22"/>
                <a:gd name="T39" fmla="*/ 6 h 27"/>
                <a:gd name="T40" fmla="*/ 3 w 22"/>
                <a:gd name="T41" fmla="*/ 3 h 27"/>
                <a:gd name="T42" fmla="*/ 7 w 22"/>
                <a:gd name="T43" fmla="*/ 0 h 27"/>
                <a:gd name="T44" fmla="*/ 12 w 22"/>
                <a:gd name="T45" fmla="*/ 0 h 27"/>
                <a:gd name="T46" fmla="*/ 16 w 22"/>
                <a:gd name="T47" fmla="*/ 0 h 27"/>
                <a:gd name="T48" fmla="*/ 19 w 22"/>
                <a:gd name="T49" fmla="*/ 3 h 27"/>
                <a:gd name="T50" fmla="*/ 21 w 22"/>
                <a:gd name="T51" fmla="*/ 6 h 27"/>
                <a:gd name="T52" fmla="*/ 22 w 22"/>
                <a:gd name="T53" fmla="*/ 10 h 27"/>
                <a:gd name="T54" fmla="*/ 4 w 22"/>
                <a:gd name="T55" fmla="*/ 10 h 27"/>
                <a:gd name="T56" fmla="*/ 4 w 22"/>
                <a:gd name="T57" fmla="*/ 7 h 27"/>
                <a:gd name="T58" fmla="*/ 16 w 22"/>
                <a:gd name="T59" fmla="*/ 7 h 27"/>
                <a:gd name="T60" fmla="*/ 16 w 22"/>
                <a:gd name="T61" fmla="*/ 6 h 27"/>
                <a:gd name="T62" fmla="*/ 15 w 22"/>
                <a:gd name="T63" fmla="*/ 4 h 27"/>
                <a:gd name="T64" fmla="*/ 15 w 22"/>
                <a:gd name="T65" fmla="*/ 3 h 27"/>
                <a:gd name="T66" fmla="*/ 13 w 22"/>
                <a:gd name="T67" fmla="*/ 1 h 27"/>
                <a:gd name="T68" fmla="*/ 12 w 22"/>
                <a:gd name="T69" fmla="*/ 1 h 27"/>
                <a:gd name="T70" fmla="*/ 10 w 22"/>
                <a:gd name="T71" fmla="*/ 1 h 27"/>
                <a:gd name="T72" fmla="*/ 9 w 22"/>
                <a:gd name="T73" fmla="*/ 1 h 27"/>
                <a:gd name="T74" fmla="*/ 6 w 22"/>
                <a:gd name="T75" fmla="*/ 3 h 27"/>
                <a:gd name="T76" fmla="*/ 4 w 22"/>
                <a:gd name="T77" fmla="*/ 6 h 27"/>
                <a:gd name="T78" fmla="*/ 4 w 22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7"/>
                <a:gd name="T122" fmla="*/ 22 w 22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7">
                  <a:moveTo>
                    <a:pt x="4" y="10"/>
                  </a:moveTo>
                  <a:lnTo>
                    <a:pt x="4" y="15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8" y="21"/>
                  </a:lnTo>
                  <a:lnTo>
                    <a:pt x="21" y="19"/>
                  </a:lnTo>
                  <a:lnTo>
                    <a:pt x="22" y="16"/>
                  </a:lnTo>
                  <a:lnTo>
                    <a:pt x="21" y="21"/>
                  </a:lnTo>
                  <a:lnTo>
                    <a:pt x="19" y="24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2" name="Freeform 35"/>
            <p:cNvSpPr>
              <a:spLocks/>
            </p:cNvSpPr>
            <p:nvPr/>
          </p:nvSpPr>
          <p:spPr bwMode="auto">
            <a:xfrm>
              <a:off x="2208" y="1739"/>
              <a:ext cx="18" cy="27"/>
            </a:xfrm>
            <a:custGeom>
              <a:avLst/>
              <a:gdLst>
                <a:gd name="T0" fmla="*/ 17 w 18"/>
                <a:gd name="T1" fmla="*/ 0 h 27"/>
                <a:gd name="T2" fmla="*/ 17 w 18"/>
                <a:gd name="T3" fmla="*/ 9 h 27"/>
                <a:gd name="T4" fmla="*/ 15 w 18"/>
                <a:gd name="T5" fmla="*/ 9 h 27"/>
                <a:gd name="T6" fmla="*/ 14 w 18"/>
                <a:gd name="T7" fmla="*/ 4 h 27"/>
                <a:gd name="T8" fmla="*/ 12 w 18"/>
                <a:gd name="T9" fmla="*/ 3 h 27"/>
                <a:gd name="T10" fmla="*/ 11 w 18"/>
                <a:gd name="T11" fmla="*/ 1 h 27"/>
                <a:gd name="T12" fmla="*/ 8 w 18"/>
                <a:gd name="T13" fmla="*/ 1 h 27"/>
                <a:gd name="T14" fmla="*/ 6 w 18"/>
                <a:gd name="T15" fmla="*/ 1 h 27"/>
                <a:gd name="T16" fmla="*/ 5 w 18"/>
                <a:gd name="T17" fmla="*/ 3 h 27"/>
                <a:gd name="T18" fmla="*/ 3 w 18"/>
                <a:gd name="T19" fmla="*/ 3 h 27"/>
                <a:gd name="T20" fmla="*/ 3 w 18"/>
                <a:gd name="T21" fmla="*/ 4 h 27"/>
                <a:gd name="T22" fmla="*/ 3 w 18"/>
                <a:gd name="T23" fmla="*/ 6 h 27"/>
                <a:gd name="T24" fmla="*/ 5 w 18"/>
                <a:gd name="T25" fmla="*/ 7 h 27"/>
                <a:gd name="T26" fmla="*/ 6 w 18"/>
                <a:gd name="T27" fmla="*/ 9 h 27"/>
                <a:gd name="T28" fmla="*/ 8 w 18"/>
                <a:gd name="T29" fmla="*/ 10 h 27"/>
                <a:gd name="T30" fmla="*/ 12 w 18"/>
                <a:gd name="T31" fmla="*/ 12 h 27"/>
                <a:gd name="T32" fmla="*/ 15 w 18"/>
                <a:gd name="T33" fmla="*/ 13 h 27"/>
                <a:gd name="T34" fmla="*/ 17 w 18"/>
                <a:gd name="T35" fmla="*/ 16 h 27"/>
                <a:gd name="T36" fmla="*/ 18 w 18"/>
                <a:gd name="T37" fmla="*/ 19 h 27"/>
                <a:gd name="T38" fmla="*/ 17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2 w 18"/>
                <a:gd name="T51" fmla="*/ 27 h 27"/>
                <a:gd name="T52" fmla="*/ 2 w 18"/>
                <a:gd name="T53" fmla="*/ 27 h 27"/>
                <a:gd name="T54" fmla="*/ 0 w 18"/>
                <a:gd name="T55" fmla="*/ 27 h 27"/>
                <a:gd name="T56" fmla="*/ 0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0 w 18"/>
                <a:gd name="T63" fmla="*/ 18 h 27"/>
                <a:gd name="T64" fmla="*/ 2 w 18"/>
                <a:gd name="T65" fmla="*/ 21 h 27"/>
                <a:gd name="T66" fmla="*/ 3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1 w 18"/>
                <a:gd name="T73" fmla="*/ 25 h 27"/>
                <a:gd name="T74" fmla="*/ 12 w 18"/>
                <a:gd name="T75" fmla="*/ 24 h 27"/>
                <a:gd name="T76" fmla="*/ 14 w 18"/>
                <a:gd name="T77" fmla="*/ 22 h 27"/>
                <a:gd name="T78" fmla="*/ 14 w 18"/>
                <a:gd name="T79" fmla="*/ 21 h 27"/>
                <a:gd name="T80" fmla="*/ 14 w 18"/>
                <a:gd name="T81" fmla="*/ 19 h 27"/>
                <a:gd name="T82" fmla="*/ 12 w 18"/>
                <a:gd name="T83" fmla="*/ 18 h 27"/>
                <a:gd name="T84" fmla="*/ 11 w 18"/>
                <a:gd name="T85" fmla="*/ 16 h 27"/>
                <a:gd name="T86" fmla="*/ 6 w 18"/>
                <a:gd name="T87" fmla="*/ 15 h 27"/>
                <a:gd name="T88" fmla="*/ 3 w 18"/>
                <a:gd name="T89" fmla="*/ 13 h 27"/>
                <a:gd name="T90" fmla="*/ 2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0 w 18"/>
                <a:gd name="T97" fmla="*/ 4 h 27"/>
                <a:gd name="T98" fmla="*/ 2 w 18"/>
                <a:gd name="T99" fmla="*/ 1 h 27"/>
                <a:gd name="T100" fmla="*/ 5 w 18"/>
                <a:gd name="T101" fmla="*/ 0 h 27"/>
                <a:gd name="T102" fmla="*/ 8 w 18"/>
                <a:gd name="T103" fmla="*/ 0 h 27"/>
                <a:gd name="T104" fmla="*/ 9 w 18"/>
                <a:gd name="T105" fmla="*/ 0 h 27"/>
                <a:gd name="T106" fmla="*/ 12 w 18"/>
                <a:gd name="T107" fmla="*/ 0 h 27"/>
                <a:gd name="T108" fmla="*/ 14 w 18"/>
                <a:gd name="T109" fmla="*/ 0 h 27"/>
                <a:gd name="T110" fmla="*/ 14 w 18"/>
                <a:gd name="T111" fmla="*/ 0 h 27"/>
                <a:gd name="T112" fmla="*/ 14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5 w 18"/>
                <a:gd name="T119" fmla="*/ 0 h 27"/>
                <a:gd name="T120" fmla="*/ 17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7" y="0"/>
                  </a:moveTo>
                  <a:lnTo>
                    <a:pt x="17" y="9"/>
                  </a:lnTo>
                  <a:lnTo>
                    <a:pt x="15" y="9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7"/>
                  </a:lnTo>
                  <a:lnTo>
                    <a:pt x="6" y="9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7" y="16"/>
                  </a:lnTo>
                  <a:lnTo>
                    <a:pt x="18" y="19"/>
                  </a:lnTo>
                  <a:lnTo>
                    <a:pt x="17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3" name="Freeform 36"/>
            <p:cNvSpPr>
              <a:spLocks/>
            </p:cNvSpPr>
            <p:nvPr/>
          </p:nvSpPr>
          <p:spPr bwMode="auto">
            <a:xfrm>
              <a:off x="2229" y="1725"/>
              <a:ext cx="14" cy="53"/>
            </a:xfrm>
            <a:custGeom>
              <a:avLst/>
              <a:gdLst>
                <a:gd name="T0" fmla="*/ 0 w 14"/>
                <a:gd name="T1" fmla="*/ 0 h 53"/>
                <a:gd name="T2" fmla="*/ 14 w 14"/>
                <a:gd name="T3" fmla="*/ 0 h 53"/>
                <a:gd name="T4" fmla="*/ 14 w 14"/>
                <a:gd name="T5" fmla="*/ 53 h 53"/>
                <a:gd name="T6" fmla="*/ 0 w 14"/>
                <a:gd name="T7" fmla="*/ 53 h 53"/>
                <a:gd name="T8" fmla="*/ 0 w 14"/>
                <a:gd name="T9" fmla="*/ 51 h 53"/>
                <a:gd name="T10" fmla="*/ 9 w 14"/>
                <a:gd name="T11" fmla="*/ 51 h 53"/>
                <a:gd name="T12" fmla="*/ 9 w 14"/>
                <a:gd name="T13" fmla="*/ 2 h 53"/>
                <a:gd name="T14" fmla="*/ 0 w 14"/>
                <a:gd name="T15" fmla="*/ 2 h 53"/>
                <a:gd name="T16" fmla="*/ 0 w 14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53"/>
                <a:gd name="T29" fmla="*/ 14 w 14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53">
                  <a:moveTo>
                    <a:pt x="0" y="0"/>
                  </a:moveTo>
                  <a:lnTo>
                    <a:pt x="14" y="0"/>
                  </a:lnTo>
                  <a:lnTo>
                    <a:pt x="14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9" y="51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4" name="Freeform 37"/>
            <p:cNvSpPr>
              <a:spLocks/>
            </p:cNvSpPr>
            <p:nvPr/>
          </p:nvSpPr>
          <p:spPr bwMode="auto">
            <a:xfrm>
              <a:off x="2324" y="1725"/>
              <a:ext cx="13" cy="53"/>
            </a:xfrm>
            <a:custGeom>
              <a:avLst/>
              <a:gdLst>
                <a:gd name="T0" fmla="*/ 13 w 13"/>
                <a:gd name="T1" fmla="*/ 53 h 53"/>
                <a:gd name="T2" fmla="*/ 0 w 13"/>
                <a:gd name="T3" fmla="*/ 53 h 53"/>
                <a:gd name="T4" fmla="*/ 0 w 13"/>
                <a:gd name="T5" fmla="*/ 0 h 53"/>
                <a:gd name="T6" fmla="*/ 13 w 13"/>
                <a:gd name="T7" fmla="*/ 0 h 53"/>
                <a:gd name="T8" fmla="*/ 13 w 13"/>
                <a:gd name="T9" fmla="*/ 2 h 53"/>
                <a:gd name="T10" fmla="*/ 6 w 13"/>
                <a:gd name="T11" fmla="*/ 2 h 53"/>
                <a:gd name="T12" fmla="*/ 6 w 13"/>
                <a:gd name="T13" fmla="*/ 51 h 53"/>
                <a:gd name="T14" fmla="*/ 13 w 13"/>
                <a:gd name="T15" fmla="*/ 51 h 53"/>
                <a:gd name="T16" fmla="*/ 13 w 13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"/>
                <a:gd name="T29" fmla="*/ 13 w 1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">
                  <a:moveTo>
                    <a:pt x="13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6" y="2"/>
                  </a:lnTo>
                  <a:lnTo>
                    <a:pt x="6" y="51"/>
                  </a:lnTo>
                  <a:lnTo>
                    <a:pt x="13" y="51"/>
                  </a:lnTo>
                  <a:lnTo>
                    <a:pt x="13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5" name="Freeform 38"/>
            <p:cNvSpPr>
              <a:spLocks noEditPoints="1"/>
            </p:cNvSpPr>
            <p:nvPr/>
          </p:nvSpPr>
          <p:spPr bwMode="auto">
            <a:xfrm>
              <a:off x="2340" y="1725"/>
              <a:ext cx="39" cy="41"/>
            </a:xfrm>
            <a:custGeom>
              <a:avLst/>
              <a:gdLst>
                <a:gd name="T0" fmla="*/ 0 w 39"/>
                <a:gd name="T1" fmla="*/ 41 h 41"/>
                <a:gd name="T2" fmla="*/ 0 w 39"/>
                <a:gd name="T3" fmla="*/ 41 h 41"/>
                <a:gd name="T4" fmla="*/ 2 w 39"/>
                <a:gd name="T5" fmla="*/ 41 h 41"/>
                <a:gd name="T6" fmla="*/ 3 w 39"/>
                <a:gd name="T7" fmla="*/ 39 h 41"/>
                <a:gd name="T8" fmla="*/ 5 w 39"/>
                <a:gd name="T9" fmla="*/ 38 h 41"/>
                <a:gd name="T10" fmla="*/ 5 w 39"/>
                <a:gd name="T11" fmla="*/ 36 h 41"/>
                <a:gd name="T12" fmla="*/ 6 w 39"/>
                <a:gd name="T13" fmla="*/ 33 h 41"/>
                <a:gd name="T14" fmla="*/ 6 w 39"/>
                <a:gd name="T15" fmla="*/ 8 h 41"/>
                <a:gd name="T16" fmla="*/ 5 w 39"/>
                <a:gd name="T17" fmla="*/ 5 h 41"/>
                <a:gd name="T18" fmla="*/ 5 w 39"/>
                <a:gd name="T19" fmla="*/ 3 h 41"/>
                <a:gd name="T20" fmla="*/ 3 w 39"/>
                <a:gd name="T21" fmla="*/ 2 h 41"/>
                <a:gd name="T22" fmla="*/ 2 w 39"/>
                <a:gd name="T23" fmla="*/ 2 h 41"/>
                <a:gd name="T24" fmla="*/ 0 w 39"/>
                <a:gd name="T25" fmla="*/ 2 h 41"/>
                <a:gd name="T26" fmla="*/ 0 w 39"/>
                <a:gd name="T27" fmla="*/ 0 h 41"/>
                <a:gd name="T28" fmla="*/ 17 w 39"/>
                <a:gd name="T29" fmla="*/ 0 h 41"/>
                <a:gd name="T30" fmla="*/ 21 w 39"/>
                <a:gd name="T31" fmla="*/ 0 h 41"/>
                <a:gd name="T32" fmla="*/ 26 w 39"/>
                <a:gd name="T33" fmla="*/ 2 h 41"/>
                <a:gd name="T34" fmla="*/ 30 w 39"/>
                <a:gd name="T35" fmla="*/ 3 h 41"/>
                <a:gd name="T36" fmla="*/ 33 w 39"/>
                <a:gd name="T37" fmla="*/ 5 h 41"/>
                <a:gd name="T38" fmla="*/ 38 w 39"/>
                <a:gd name="T39" fmla="*/ 9 h 41"/>
                <a:gd name="T40" fmla="*/ 39 w 39"/>
                <a:gd name="T41" fmla="*/ 15 h 41"/>
                <a:gd name="T42" fmla="*/ 39 w 39"/>
                <a:gd name="T43" fmla="*/ 20 h 41"/>
                <a:gd name="T44" fmla="*/ 39 w 39"/>
                <a:gd name="T45" fmla="*/ 26 h 41"/>
                <a:gd name="T46" fmla="*/ 38 w 39"/>
                <a:gd name="T47" fmla="*/ 30 h 41"/>
                <a:gd name="T48" fmla="*/ 35 w 39"/>
                <a:gd name="T49" fmla="*/ 35 h 41"/>
                <a:gd name="T50" fmla="*/ 30 w 39"/>
                <a:gd name="T51" fmla="*/ 38 h 41"/>
                <a:gd name="T52" fmla="*/ 24 w 39"/>
                <a:gd name="T53" fmla="*/ 39 h 41"/>
                <a:gd name="T54" fmla="*/ 18 w 39"/>
                <a:gd name="T55" fmla="*/ 41 h 41"/>
                <a:gd name="T56" fmla="*/ 0 w 39"/>
                <a:gd name="T57" fmla="*/ 41 h 41"/>
                <a:gd name="T58" fmla="*/ 11 w 39"/>
                <a:gd name="T59" fmla="*/ 38 h 41"/>
                <a:gd name="T60" fmla="*/ 15 w 39"/>
                <a:gd name="T61" fmla="*/ 39 h 41"/>
                <a:gd name="T62" fmla="*/ 17 w 39"/>
                <a:gd name="T63" fmla="*/ 39 h 41"/>
                <a:gd name="T64" fmla="*/ 21 w 39"/>
                <a:gd name="T65" fmla="*/ 38 h 41"/>
                <a:gd name="T66" fmla="*/ 26 w 39"/>
                <a:gd name="T67" fmla="*/ 36 h 41"/>
                <a:gd name="T68" fmla="*/ 29 w 39"/>
                <a:gd name="T69" fmla="*/ 33 h 41"/>
                <a:gd name="T70" fmla="*/ 32 w 39"/>
                <a:gd name="T71" fmla="*/ 30 h 41"/>
                <a:gd name="T72" fmla="*/ 33 w 39"/>
                <a:gd name="T73" fmla="*/ 26 h 41"/>
                <a:gd name="T74" fmla="*/ 33 w 39"/>
                <a:gd name="T75" fmla="*/ 21 h 41"/>
                <a:gd name="T76" fmla="*/ 33 w 39"/>
                <a:gd name="T77" fmla="*/ 15 h 41"/>
                <a:gd name="T78" fmla="*/ 32 w 39"/>
                <a:gd name="T79" fmla="*/ 11 h 41"/>
                <a:gd name="T80" fmla="*/ 29 w 39"/>
                <a:gd name="T81" fmla="*/ 8 h 41"/>
                <a:gd name="T82" fmla="*/ 26 w 39"/>
                <a:gd name="T83" fmla="*/ 5 h 41"/>
                <a:gd name="T84" fmla="*/ 21 w 39"/>
                <a:gd name="T85" fmla="*/ 3 h 41"/>
                <a:gd name="T86" fmla="*/ 17 w 39"/>
                <a:gd name="T87" fmla="*/ 3 h 41"/>
                <a:gd name="T88" fmla="*/ 14 w 39"/>
                <a:gd name="T89" fmla="*/ 3 h 41"/>
                <a:gd name="T90" fmla="*/ 11 w 39"/>
                <a:gd name="T91" fmla="*/ 3 h 41"/>
                <a:gd name="T92" fmla="*/ 11 w 39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"/>
                <a:gd name="T142" fmla="*/ 0 h 41"/>
                <a:gd name="T143" fmla="*/ 39 w 39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" h="41">
                  <a:moveTo>
                    <a:pt x="0" y="41"/>
                  </a:moveTo>
                  <a:lnTo>
                    <a:pt x="0" y="41"/>
                  </a:lnTo>
                  <a:lnTo>
                    <a:pt x="2" y="41"/>
                  </a:lnTo>
                  <a:lnTo>
                    <a:pt x="3" y="39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6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2"/>
                  </a:lnTo>
                  <a:lnTo>
                    <a:pt x="30" y="3"/>
                  </a:lnTo>
                  <a:lnTo>
                    <a:pt x="33" y="5"/>
                  </a:lnTo>
                  <a:lnTo>
                    <a:pt x="38" y="9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9" y="26"/>
                  </a:lnTo>
                  <a:lnTo>
                    <a:pt x="38" y="30"/>
                  </a:lnTo>
                  <a:lnTo>
                    <a:pt x="35" y="35"/>
                  </a:lnTo>
                  <a:lnTo>
                    <a:pt x="30" y="38"/>
                  </a:lnTo>
                  <a:lnTo>
                    <a:pt x="24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1" y="38"/>
                  </a:moveTo>
                  <a:lnTo>
                    <a:pt x="15" y="39"/>
                  </a:lnTo>
                  <a:lnTo>
                    <a:pt x="17" y="39"/>
                  </a:lnTo>
                  <a:lnTo>
                    <a:pt x="21" y="38"/>
                  </a:lnTo>
                  <a:lnTo>
                    <a:pt x="26" y="36"/>
                  </a:lnTo>
                  <a:lnTo>
                    <a:pt x="29" y="33"/>
                  </a:lnTo>
                  <a:lnTo>
                    <a:pt x="32" y="30"/>
                  </a:lnTo>
                  <a:lnTo>
                    <a:pt x="33" y="26"/>
                  </a:lnTo>
                  <a:lnTo>
                    <a:pt x="33" y="21"/>
                  </a:lnTo>
                  <a:lnTo>
                    <a:pt x="33" y="15"/>
                  </a:lnTo>
                  <a:lnTo>
                    <a:pt x="32" y="11"/>
                  </a:lnTo>
                  <a:lnTo>
                    <a:pt x="29" y="8"/>
                  </a:lnTo>
                  <a:lnTo>
                    <a:pt x="26" y="5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6" name="Freeform 39"/>
            <p:cNvSpPr>
              <a:spLocks noEditPoints="1"/>
            </p:cNvSpPr>
            <p:nvPr/>
          </p:nvSpPr>
          <p:spPr bwMode="auto">
            <a:xfrm>
              <a:off x="2384" y="1739"/>
              <a:ext cx="25" cy="27"/>
            </a:xfrm>
            <a:custGeom>
              <a:avLst/>
              <a:gdLst>
                <a:gd name="T0" fmla="*/ 13 w 25"/>
                <a:gd name="T1" fmla="*/ 0 h 27"/>
                <a:gd name="T2" fmla="*/ 16 w 25"/>
                <a:gd name="T3" fmla="*/ 0 h 27"/>
                <a:gd name="T4" fmla="*/ 21 w 25"/>
                <a:gd name="T5" fmla="*/ 1 h 27"/>
                <a:gd name="T6" fmla="*/ 22 w 25"/>
                <a:gd name="T7" fmla="*/ 4 h 27"/>
                <a:gd name="T8" fmla="*/ 25 w 25"/>
                <a:gd name="T9" fmla="*/ 7 h 27"/>
                <a:gd name="T10" fmla="*/ 25 w 25"/>
                <a:gd name="T11" fmla="*/ 13 h 27"/>
                <a:gd name="T12" fmla="*/ 25 w 25"/>
                <a:gd name="T13" fmla="*/ 16 h 27"/>
                <a:gd name="T14" fmla="*/ 24 w 25"/>
                <a:gd name="T15" fmla="*/ 19 h 27"/>
                <a:gd name="T16" fmla="*/ 22 w 25"/>
                <a:gd name="T17" fmla="*/ 24 h 27"/>
                <a:gd name="T18" fmla="*/ 19 w 25"/>
                <a:gd name="T19" fmla="*/ 25 h 27"/>
                <a:gd name="T20" fmla="*/ 16 w 25"/>
                <a:gd name="T21" fmla="*/ 27 h 27"/>
                <a:gd name="T22" fmla="*/ 13 w 25"/>
                <a:gd name="T23" fmla="*/ 27 h 27"/>
                <a:gd name="T24" fmla="*/ 9 w 25"/>
                <a:gd name="T25" fmla="*/ 27 h 27"/>
                <a:gd name="T26" fmla="*/ 6 w 25"/>
                <a:gd name="T27" fmla="*/ 25 h 27"/>
                <a:gd name="T28" fmla="*/ 3 w 25"/>
                <a:gd name="T29" fmla="*/ 22 h 27"/>
                <a:gd name="T30" fmla="*/ 1 w 25"/>
                <a:gd name="T31" fmla="*/ 18 h 27"/>
                <a:gd name="T32" fmla="*/ 0 w 25"/>
                <a:gd name="T33" fmla="*/ 13 h 27"/>
                <a:gd name="T34" fmla="*/ 1 w 25"/>
                <a:gd name="T35" fmla="*/ 10 h 27"/>
                <a:gd name="T36" fmla="*/ 3 w 25"/>
                <a:gd name="T37" fmla="*/ 6 h 27"/>
                <a:gd name="T38" fmla="*/ 4 w 25"/>
                <a:gd name="T39" fmla="*/ 3 h 27"/>
                <a:gd name="T40" fmla="*/ 7 w 25"/>
                <a:gd name="T41" fmla="*/ 1 h 27"/>
                <a:gd name="T42" fmla="*/ 10 w 25"/>
                <a:gd name="T43" fmla="*/ 0 h 27"/>
                <a:gd name="T44" fmla="*/ 13 w 25"/>
                <a:gd name="T45" fmla="*/ 0 h 27"/>
                <a:gd name="T46" fmla="*/ 12 w 25"/>
                <a:gd name="T47" fmla="*/ 1 h 27"/>
                <a:gd name="T48" fmla="*/ 10 w 25"/>
                <a:gd name="T49" fmla="*/ 1 h 27"/>
                <a:gd name="T50" fmla="*/ 9 w 25"/>
                <a:gd name="T51" fmla="*/ 1 h 27"/>
                <a:gd name="T52" fmla="*/ 7 w 25"/>
                <a:gd name="T53" fmla="*/ 3 h 27"/>
                <a:gd name="T54" fmla="*/ 6 w 25"/>
                <a:gd name="T55" fmla="*/ 6 h 27"/>
                <a:gd name="T56" fmla="*/ 6 w 25"/>
                <a:gd name="T57" fmla="*/ 7 h 27"/>
                <a:gd name="T58" fmla="*/ 6 w 25"/>
                <a:gd name="T59" fmla="*/ 12 h 27"/>
                <a:gd name="T60" fmla="*/ 6 w 25"/>
                <a:gd name="T61" fmla="*/ 16 h 27"/>
                <a:gd name="T62" fmla="*/ 7 w 25"/>
                <a:gd name="T63" fmla="*/ 21 h 27"/>
                <a:gd name="T64" fmla="*/ 10 w 25"/>
                <a:gd name="T65" fmla="*/ 24 h 27"/>
                <a:gd name="T66" fmla="*/ 15 w 25"/>
                <a:gd name="T67" fmla="*/ 25 h 27"/>
                <a:gd name="T68" fmla="*/ 16 w 25"/>
                <a:gd name="T69" fmla="*/ 25 h 27"/>
                <a:gd name="T70" fmla="*/ 19 w 25"/>
                <a:gd name="T71" fmla="*/ 24 h 27"/>
                <a:gd name="T72" fmla="*/ 21 w 25"/>
                <a:gd name="T73" fmla="*/ 19 h 27"/>
                <a:gd name="T74" fmla="*/ 21 w 25"/>
                <a:gd name="T75" fmla="*/ 15 h 27"/>
                <a:gd name="T76" fmla="*/ 21 w 25"/>
                <a:gd name="T77" fmla="*/ 10 h 27"/>
                <a:gd name="T78" fmla="*/ 19 w 25"/>
                <a:gd name="T79" fmla="*/ 7 h 27"/>
                <a:gd name="T80" fmla="*/ 18 w 25"/>
                <a:gd name="T81" fmla="*/ 4 h 27"/>
                <a:gd name="T82" fmla="*/ 15 w 25"/>
                <a:gd name="T83" fmla="*/ 1 h 27"/>
                <a:gd name="T84" fmla="*/ 12 w 25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7"/>
                <a:gd name="T131" fmla="*/ 25 w 25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7">
                  <a:moveTo>
                    <a:pt x="13" y="0"/>
                  </a:moveTo>
                  <a:lnTo>
                    <a:pt x="16" y="0"/>
                  </a:lnTo>
                  <a:lnTo>
                    <a:pt x="21" y="1"/>
                  </a:lnTo>
                  <a:lnTo>
                    <a:pt x="22" y="4"/>
                  </a:lnTo>
                  <a:lnTo>
                    <a:pt x="25" y="7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4" y="19"/>
                  </a:lnTo>
                  <a:lnTo>
                    <a:pt x="22" y="24"/>
                  </a:lnTo>
                  <a:lnTo>
                    <a:pt x="19" y="25"/>
                  </a:lnTo>
                  <a:lnTo>
                    <a:pt x="16" y="27"/>
                  </a:lnTo>
                  <a:lnTo>
                    <a:pt x="13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3" y="0"/>
                  </a:lnTo>
                  <a:close/>
                  <a:moveTo>
                    <a:pt x="12" y="1"/>
                  </a:moveTo>
                  <a:lnTo>
                    <a:pt x="10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9" y="24"/>
                  </a:lnTo>
                  <a:lnTo>
                    <a:pt x="21" y="19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19" y="7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7" name="Freeform 40"/>
            <p:cNvSpPr>
              <a:spLocks noEditPoints="1"/>
            </p:cNvSpPr>
            <p:nvPr/>
          </p:nvSpPr>
          <p:spPr bwMode="auto">
            <a:xfrm>
              <a:off x="2414" y="1739"/>
              <a:ext cx="22" cy="27"/>
            </a:xfrm>
            <a:custGeom>
              <a:avLst/>
              <a:gdLst>
                <a:gd name="T0" fmla="*/ 4 w 22"/>
                <a:gd name="T1" fmla="*/ 10 h 27"/>
                <a:gd name="T2" fmla="*/ 6 w 22"/>
                <a:gd name="T3" fmla="*/ 15 h 27"/>
                <a:gd name="T4" fmla="*/ 7 w 22"/>
                <a:gd name="T5" fmla="*/ 19 h 27"/>
                <a:gd name="T6" fmla="*/ 10 w 22"/>
                <a:gd name="T7" fmla="*/ 21 h 27"/>
                <a:gd name="T8" fmla="*/ 15 w 22"/>
                <a:gd name="T9" fmla="*/ 22 h 27"/>
                <a:gd name="T10" fmla="*/ 16 w 22"/>
                <a:gd name="T11" fmla="*/ 22 h 27"/>
                <a:gd name="T12" fmla="*/ 19 w 22"/>
                <a:gd name="T13" fmla="*/ 21 h 27"/>
                <a:gd name="T14" fmla="*/ 21 w 22"/>
                <a:gd name="T15" fmla="*/ 19 h 27"/>
                <a:gd name="T16" fmla="*/ 22 w 22"/>
                <a:gd name="T17" fmla="*/ 16 h 27"/>
                <a:gd name="T18" fmla="*/ 22 w 22"/>
                <a:gd name="T19" fmla="*/ 16 h 27"/>
                <a:gd name="T20" fmla="*/ 22 w 22"/>
                <a:gd name="T21" fmla="*/ 21 h 27"/>
                <a:gd name="T22" fmla="*/ 19 w 22"/>
                <a:gd name="T23" fmla="*/ 24 h 27"/>
                <a:gd name="T24" fmla="*/ 16 w 22"/>
                <a:gd name="T25" fmla="*/ 27 h 27"/>
                <a:gd name="T26" fmla="*/ 12 w 22"/>
                <a:gd name="T27" fmla="*/ 27 h 27"/>
                <a:gd name="T28" fmla="*/ 7 w 22"/>
                <a:gd name="T29" fmla="*/ 27 h 27"/>
                <a:gd name="T30" fmla="*/ 4 w 22"/>
                <a:gd name="T31" fmla="*/ 24 h 27"/>
                <a:gd name="T32" fmla="*/ 1 w 22"/>
                <a:gd name="T33" fmla="*/ 19 h 27"/>
                <a:gd name="T34" fmla="*/ 0 w 22"/>
                <a:gd name="T35" fmla="*/ 13 h 27"/>
                <a:gd name="T36" fmla="*/ 1 w 22"/>
                <a:gd name="T37" fmla="*/ 9 h 27"/>
                <a:gd name="T38" fmla="*/ 1 w 22"/>
                <a:gd name="T39" fmla="*/ 6 h 27"/>
                <a:gd name="T40" fmla="*/ 4 w 22"/>
                <a:gd name="T41" fmla="*/ 3 h 27"/>
                <a:gd name="T42" fmla="*/ 7 w 22"/>
                <a:gd name="T43" fmla="*/ 0 h 27"/>
                <a:gd name="T44" fmla="*/ 13 w 22"/>
                <a:gd name="T45" fmla="*/ 0 h 27"/>
                <a:gd name="T46" fmla="*/ 16 w 22"/>
                <a:gd name="T47" fmla="*/ 0 h 27"/>
                <a:gd name="T48" fmla="*/ 19 w 22"/>
                <a:gd name="T49" fmla="*/ 3 h 27"/>
                <a:gd name="T50" fmla="*/ 22 w 22"/>
                <a:gd name="T51" fmla="*/ 6 h 27"/>
                <a:gd name="T52" fmla="*/ 22 w 22"/>
                <a:gd name="T53" fmla="*/ 10 h 27"/>
                <a:gd name="T54" fmla="*/ 4 w 22"/>
                <a:gd name="T55" fmla="*/ 10 h 27"/>
                <a:gd name="T56" fmla="*/ 4 w 22"/>
                <a:gd name="T57" fmla="*/ 7 h 27"/>
                <a:gd name="T58" fmla="*/ 16 w 22"/>
                <a:gd name="T59" fmla="*/ 7 h 27"/>
                <a:gd name="T60" fmla="*/ 16 w 22"/>
                <a:gd name="T61" fmla="*/ 6 h 27"/>
                <a:gd name="T62" fmla="*/ 16 w 22"/>
                <a:gd name="T63" fmla="*/ 4 h 27"/>
                <a:gd name="T64" fmla="*/ 15 w 22"/>
                <a:gd name="T65" fmla="*/ 3 h 27"/>
                <a:gd name="T66" fmla="*/ 13 w 22"/>
                <a:gd name="T67" fmla="*/ 1 h 27"/>
                <a:gd name="T68" fmla="*/ 13 w 22"/>
                <a:gd name="T69" fmla="*/ 1 h 27"/>
                <a:gd name="T70" fmla="*/ 12 w 22"/>
                <a:gd name="T71" fmla="*/ 1 h 27"/>
                <a:gd name="T72" fmla="*/ 9 w 22"/>
                <a:gd name="T73" fmla="*/ 1 h 27"/>
                <a:gd name="T74" fmla="*/ 7 w 22"/>
                <a:gd name="T75" fmla="*/ 3 h 27"/>
                <a:gd name="T76" fmla="*/ 6 w 22"/>
                <a:gd name="T77" fmla="*/ 6 h 27"/>
                <a:gd name="T78" fmla="*/ 4 w 22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7"/>
                <a:gd name="T122" fmla="*/ 22 w 22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7">
                  <a:moveTo>
                    <a:pt x="4" y="10"/>
                  </a:moveTo>
                  <a:lnTo>
                    <a:pt x="6" y="15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2" y="16"/>
                  </a:lnTo>
                  <a:lnTo>
                    <a:pt x="22" y="21"/>
                  </a:lnTo>
                  <a:lnTo>
                    <a:pt x="19" y="24"/>
                  </a:lnTo>
                  <a:lnTo>
                    <a:pt x="16" y="27"/>
                  </a:lnTo>
                  <a:lnTo>
                    <a:pt x="12" y="27"/>
                  </a:lnTo>
                  <a:lnTo>
                    <a:pt x="7" y="27"/>
                  </a:lnTo>
                  <a:lnTo>
                    <a:pt x="4" y="24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9"/>
                  </a:lnTo>
                  <a:lnTo>
                    <a:pt x="1" y="6"/>
                  </a:lnTo>
                  <a:lnTo>
                    <a:pt x="4" y="3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8" name="Freeform 41"/>
            <p:cNvSpPr>
              <a:spLocks/>
            </p:cNvSpPr>
            <p:nvPr/>
          </p:nvSpPr>
          <p:spPr bwMode="auto">
            <a:xfrm>
              <a:off x="2442" y="1739"/>
              <a:ext cx="18" cy="27"/>
            </a:xfrm>
            <a:custGeom>
              <a:avLst/>
              <a:gdLst>
                <a:gd name="T0" fmla="*/ 17 w 18"/>
                <a:gd name="T1" fmla="*/ 0 h 27"/>
                <a:gd name="T2" fmla="*/ 17 w 18"/>
                <a:gd name="T3" fmla="*/ 9 h 27"/>
                <a:gd name="T4" fmla="*/ 17 w 18"/>
                <a:gd name="T5" fmla="*/ 9 h 27"/>
                <a:gd name="T6" fmla="*/ 15 w 18"/>
                <a:gd name="T7" fmla="*/ 4 h 27"/>
                <a:gd name="T8" fmla="*/ 14 w 18"/>
                <a:gd name="T9" fmla="*/ 3 h 27"/>
                <a:gd name="T10" fmla="*/ 11 w 18"/>
                <a:gd name="T11" fmla="*/ 1 h 27"/>
                <a:gd name="T12" fmla="*/ 9 w 18"/>
                <a:gd name="T13" fmla="*/ 1 h 27"/>
                <a:gd name="T14" fmla="*/ 6 w 18"/>
                <a:gd name="T15" fmla="*/ 1 h 27"/>
                <a:gd name="T16" fmla="*/ 6 w 18"/>
                <a:gd name="T17" fmla="*/ 3 h 27"/>
                <a:gd name="T18" fmla="*/ 5 w 18"/>
                <a:gd name="T19" fmla="*/ 3 h 27"/>
                <a:gd name="T20" fmla="*/ 5 w 18"/>
                <a:gd name="T21" fmla="*/ 4 h 27"/>
                <a:gd name="T22" fmla="*/ 5 w 18"/>
                <a:gd name="T23" fmla="*/ 6 h 27"/>
                <a:gd name="T24" fmla="*/ 5 w 18"/>
                <a:gd name="T25" fmla="*/ 7 h 27"/>
                <a:gd name="T26" fmla="*/ 6 w 18"/>
                <a:gd name="T27" fmla="*/ 9 h 27"/>
                <a:gd name="T28" fmla="*/ 8 w 18"/>
                <a:gd name="T29" fmla="*/ 10 h 27"/>
                <a:gd name="T30" fmla="*/ 12 w 18"/>
                <a:gd name="T31" fmla="*/ 12 h 27"/>
                <a:gd name="T32" fmla="*/ 17 w 18"/>
                <a:gd name="T33" fmla="*/ 13 h 27"/>
                <a:gd name="T34" fmla="*/ 18 w 18"/>
                <a:gd name="T35" fmla="*/ 16 h 27"/>
                <a:gd name="T36" fmla="*/ 18 w 18"/>
                <a:gd name="T37" fmla="*/ 19 h 27"/>
                <a:gd name="T38" fmla="*/ 18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3 w 18"/>
                <a:gd name="T51" fmla="*/ 27 h 27"/>
                <a:gd name="T52" fmla="*/ 2 w 18"/>
                <a:gd name="T53" fmla="*/ 27 h 27"/>
                <a:gd name="T54" fmla="*/ 2 w 18"/>
                <a:gd name="T55" fmla="*/ 27 h 27"/>
                <a:gd name="T56" fmla="*/ 2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2 w 18"/>
                <a:gd name="T63" fmla="*/ 18 h 27"/>
                <a:gd name="T64" fmla="*/ 2 w 18"/>
                <a:gd name="T65" fmla="*/ 21 h 27"/>
                <a:gd name="T66" fmla="*/ 5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1 w 18"/>
                <a:gd name="T73" fmla="*/ 25 h 27"/>
                <a:gd name="T74" fmla="*/ 12 w 18"/>
                <a:gd name="T75" fmla="*/ 24 h 27"/>
                <a:gd name="T76" fmla="*/ 14 w 18"/>
                <a:gd name="T77" fmla="*/ 22 h 27"/>
                <a:gd name="T78" fmla="*/ 14 w 18"/>
                <a:gd name="T79" fmla="*/ 21 h 27"/>
                <a:gd name="T80" fmla="*/ 14 w 18"/>
                <a:gd name="T81" fmla="*/ 19 h 27"/>
                <a:gd name="T82" fmla="*/ 12 w 18"/>
                <a:gd name="T83" fmla="*/ 18 h 27"/>
                <a:gd name="T84" fmla="*/ 11 w 18"/>
                <a:gd name="T85" fmla="*/ 16 h 27"/>
                <a:gd name="T86" fmla="*/ 8 w 18"/>
                <a:gd name="T87" fmla="*/ 15 h 27"/>
                <a:gd name="T88" fmla="*/ 3 w 18"/>
                <a:gd name="T89" fmla="*/ 13 h 27"/>
                <a:gd name="T90" fmla="*/ 2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2 w 18"/>
                <a:gd name="T97" fmla="*/ 4 h 27"/>
                <a:gd name="T98" fmla="*/ 3 w 18"/>
                <a:gd name="T99" fmla="*/ 1 h 27"/>
                <a:gd name="T100" fmla="*/ 5 w 18"/>
                <a:gd name="T101" fmla="*/ 0 h 27"/>
                <a:gd name="T102" fmla="*/ 9 w 18"/>
                <a:gd name="T103" fmla="*/ 0 h 27"/>
                <a:gd name="T104" fmla="*/ 11 w 18"/>
                <a:gd name="T105" fmla="*/ 0 h 27"/>
                <a:gd name="T106" fmla="*/ 12 w 18"/>
                <a:gd name="T107" fmla="*/ 0 h 27"/>
                <a:gd name="T108" fmla="*/ 14 w 18"/>
                <a:gd name="T109" fmla="*/ 0 h 27"/>
                <a:gd name="T110" fmla="*/ 15 w 18"/>
                <a:gd name="T111" fmla="*/ 0 h 27"/>
                <a:gd name="T112" fmla="*/ 15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7 w 18"/>
                <a:gd name="T119" fmla="*/ 0 h 27"/>
                <a:gd name="T120" fmla="*/ 17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7" y="0"/>
                  </a:moveTo>
                  <a:lnTo>
                    <a:pt x="17" y="9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7"/>
                  </a:lnTo>
                  <a:lnTo>
                    <a:pt x="6" y="9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7" y="13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21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8" y="15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79" name="Freeform 42"/>
            <p:cNvSpPr>
              <a:spLocks/>
            </p:cNvSpPr>
            <p:nvPr/>
          </p:nvSpPr>
          <p:spPr bwMode="auto">
            <a:xfrm>
              <a:off x="2465" y="1725"/>
              <a:ext cx="12" cy="53"/>
            </a:xfrm>
            <a:custGeom>
              <a:avLst/>
              <a:gdLst>
                <a:gd name="T0" fmla="*/ 0 w 12"/>
                <a:gd name="T1" fmla="*/ 0 h 53"/>
                <a:gd name="T2" fmla="*/ 12 w 12"/>
                <a:gd name="T3" fmla="*/ 0 h 53"/>
                <a:gd name="T4" fmla="*/ 12 w 12"/>
                <a:gd name="T5" fmla="*/ 53 h 53"/>
                <a:gd name="T6" fmla="*/ 0 w 12"/>
                <a:gd name="T7" fmla="*/ 53 h 53"/>
                <a:gd name="T8" fmla="*/ 0 w 12"/>
                <a:gd name="T9" fmla="*/ 51 h 53"/>
                <a:gd name="T10" fmla="*/ 7 w 12"/>
                <a:gd name="T11" fmla="*/ 51 h 53"/>
                <a:gd name="T12" fmla="*/ 7 w 12"/>
                <a:gd name="T13" fmla="*/ 2 h 53"/>
                <a:gd name="T14" fmla="*/ 0 w 12"/>
                <a:gd name="T15" fmla="*/ 2 h 53"/>
                <a:gd name="T16" fmla="*/ 0 w 12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3"/>
                <a:gd name="T29" fmla="*/ 12 w 12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3">
                  <a:moveTo>
                    <a:pt x="0" y="0"/>
                  </a:moveTo>
                  <a:lnTo>
                    <a:pt x="12" y="0"/>
                  </a:lnTo>
                  <a:lnTo>
                    <a:pt x="12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7" y="51"/>
                  </a:lnTo>
                  <a:lnTo>
                    <a:pt x="7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0" name="Freeform 43"/>
            <p:cNvSpPr>
              <a:spLocks/>
            </p:cNvSpPr>
            <p:nvPr/>
          </p:nvSpPr>
          <p:spPr bwMode="auto">
            <a:xfrm>
              <a:off x="2705" y="1725"/>
              <a:ext cx="13" cy="53"/>
            </a:xfrm>
            <a:custGeom>
              <a:avLst/>
              <a:gdLst>
                <a:gd name="T0" fmla="*/ 13 w 13"/>
                <a:gd name="T1" fmla="*/ 53 h 53"/>
                <a:gd name="T2" fmla="*/ 0 w 13"/>
                <a:gd name="T3" fmla="*/ 53 h 53"/>
                <a:gd name="T4" fmla="*/ 0 w 13"/>
                <a:gd name="T5" fmla="*/ 0 h 53"/>
                <a:gd name="T6" fmla="*/ 13 w 13"/>
                <a:gd name="T7" fmla="*/ 0 h 53"/>
                <a:gd name="T8" fmla="*/ 13 w 13"/>
                <a:gd name="T9" fmla="*/ 2 h 53"/>
                <a:gd name="T10" fmla="*/ 4 w 13"/>
                <a:gd name="T11" fmla="*/ 2 h 53"/>
                <a:gd name="T12" fmla="*/ 4 w 13"/>
                <a:gd name="T13" fmla="*/ 51 h 53"/>
                <a:gd name="T14" fmla="*/ 13 w 13"/>
                <a:gd name="T15" fmla="*/ 51 h 53"/>
                <a:gd name="T16" fmla="*/ 13 w 13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"/>
                <a:gd name="T29" fmla="*/ 13 w 1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">
                  <a:moveTo>
                    <a:pt x="13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4" y="2"/>
                  </a:lnTo>
                  <a:lnTo>
                    <a:pt x="4" y="51"/>
                  </a:lnTo>
                  <a:lnTo>
                    <a:pt x="13" y="51"/>
                  </a:lnTo>
                  <a:lnTo>
                    <a:pt x="13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1" name="Freeform 44"/>
            <p:cNvSpPr>
              <a:spLocks noEditPoints="1"/>
            </p:cNvSpPr>
            <p:nvPr/>
          </p:nvSpPr>
          <p:spPr bwMode="auto">
            <a:xfrm>
              <a:off x="2720" y="1725"/>
              <a:ext cx="40" cy="41"/>
            </a:xfrm>
            <a:custGeom>
              <a:avLst/>
              <a:gdLst>
                <a:gd name="T0" fmla="*/ 0 w 40"/>
                <a:gd name="T1" fmla="*/ 41 h 41"/>
                <a:gd name="T2" fmla="*/ 0 w 40"/>
                <a:gd name="T3" fmla="*/ 41 h 41"/>
                <a:gd name="T4" fmla="*/ 1 w 40"/>
                <a:gd name="T5" fmla="*/ 41 h 41"/>
                <a:gd name="T6" fmla="*/ 4 w 40"/>
                <a:gd name="T7" fmla="*/ 39 h 41"/>
                <a:gd name="T8" fmla="*/ 6 w 40"/>
                <a:gd name="T9" fmla="*/ 38 h 41"/>
                <a:gd name="T10" fmla="*/ 6 w 40"/>
                <a:gd name="T11" fmla="*/ 36 h 41"/>
                <a:gd name="T12" fmla="*/ 6 w 40"/>
                <a:gd name="T13" fmla="*/ 33 h 41"/>
                <a:gd name="T14" fmla="*/ 6 w 40"/>
                <a:gd name="T15" fmla="*/ 8 h 41"/>
                <a:gd name="T16" fmla="*/ 6 w 40"/>
                <a:gd name="T17" fmla="*/ 5 h 41"/>
                <a:gd name="T18" fmla="*/ 4 w 40"/>
                <a:gd name="T19" fmla="*/ 3 h 41"/>
                <a:gd name="T20" fmla="*/ 4 w 40"/>
                <a:gd name="T21" fmla="*/ 2 h 41"/>
                <a:gd name="T22" fmla="*/ 1 w 40"/>
                <a:gd name="T23" fmla="*/ 2 h 41"/>
                <a:gd name="T24" fmla="*/ 0 w 40"/>
                <a:gd name="T25" fmla="*/ 2 h 41"/>
                <a:gd name="T26" fmla="*/ 0 w 40"/>
                <a:gd name="T27" fmla="*/ 0 h 41"/>
                <a:gd name="T28" fmla="*/ 16 w 40"/>
                <a:gd name="T29" fmla="*/ 0 h 41"/>
                <a:gd name="T30" fmla="*/ 22 w 40"/>
                <a:gd name="T31" fmla="*/ 0 h 41"/>
                <a:gd name="T32" fmla="*/ 27 w 40"/>
                <a:gd name="T33" fmla="*/ 2 h 41"/>
                <a:gd name="T34" fmla="*/ 30 w 40"/>
                <a:gd name="T35" fmla="*/ 3 h 41"/>
                <a:gd name="T36" fmla="*/ 34 w 40"/>
                <a:gd name="T37" fmla="*/ 5 h 41"/>
                <a:gd name="T38" fmla="*/ 37 w 40"/>
                <a:gd name="T39" fmla="*/ 9 h 41"/>
                <a:gd name="T40" fmla="*/ 39 w 40"/>
                <a:gd name="T41" fmla="*/ 15 h 41"/>
                <a:gd name="T42" fmla="*/ 40 w 40"/>
                <a:gd name="T43" fmla="*/ 20 h 41"/>
                <a:gd name="T44" fmla="*/ 40 w 40"/>
                <a:gd name="T45" fmla="*/ 26 h 41"/>
                <a:gd name="T46" fmla="*/ 37 w 40"/>
                <a:gd name="T47" fmla="*/ 30 h 41"/>
                <a:gd name="T48" fmla="*/ 36 w 40"/>
                <a:gd name="T49" fmla="*/ 35 h 41"/>
                <a:gd name="T50" fmla="*/ 31 w 40"/>
                <a:gd name="T51" fmla="*/ 38 h 41"/>
                <a:gd name="T52" fmla="*/ 25 w 40"/>
                <a:gd name="T53" fmla="*/ 39 h 41"/>
                <a:gd name="T54" fmla="*/ 18 w 40"/>
                <a:gd name="T55" fmla="*/ 41 h 41"/>
                <a:gd name="T56" fmla="*/ 0 w 40"/>
                <a:gd name="T57" fmla="*/ 41 h 41"/>
                <a:gd name="T58" fmla="*/ 12 w 40"/>
                <a:gd name="T59" fmla="*/ 38 h 41"/>
                <a:gd name="T60" fmla="*/ 15 w 40"/>
                <a:gd name="T61" fmla="*/ 39 h 41"/>
                <a:gd name="T62" fmla="*/ 18 w 40"/>
                <a:gd name="T63" fmla="*/ 39 h 41"/>
                <a:gd name="T64" fmla="*/ 22 w 40"/>
                <a:gd name="T65" fmla="*/ 38 h 41"/>
                <a:gd name="T66" fmla="*/ 25 w 40"/>
                <a:gd name="T67" fmla="*/ 36 h 41"/>
                <a:gd name="T68" fmla="*/ 28 w 40"/>
                <a:gd name="T69" fmla="*/ 33 h 41"/>
                <a:gd name="T70" fmla="*/ 31 w 40"/>
                <a:gd name="T71" fmla="*/ 30 h 41"/>
                <a:gd name="T72" fmla="*/ 33 w 40"/>
                <a:gd name="T73" fmla="*/ 26 h 41"/>
                <a:gd name="T74" fmla="*/ 33 w 40"/>
                <a:gd name="T75" fmla="*/ 21 h 41"/>
                <a:gd name="T76" fmla="*/ 33 w 40"/>
                <a:gd name="T77" fmla="*/ 15 h 41"/>
                <a:gd name="T78" fmla="*/ 31 w 40"/>
                <a:gd name="T79" fmla="*/ 11 h 41"/>
                <a:gd name="T80" fmla="*/ 28 w 40"/>
                <a:gd name="T81" fmla="*/ 8 h 41"/>
                <a:gd name="T82" fmla="*/ 25 w 40"/>
                <a:gd name="T83" fmla="*/ 5 h 41"/>
                <a:gd name="T84" fmla="*/ 22 w 40"/>
                <a:gd name="T85" fmla="*/ 3 h 41"/>
                <a:gd name="T86" fmla="*/ 18 w 40"/>
                <a:gd name="T87" fmla="*/ 3 h 41"/>
                <a:gd name="T88" fmla="*/ 15 w 40"/>
                <a:gd name="T89" fmla="*/ 3 h 41"/>
                <a:gd name="T90" fmla="*/ 12 w 40"/>
                <a:gd name="T91" fmla="*/ 3 h 41"/>
                <a:gd name="T92" fmla="*/ 12 w 40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41"/>
                <a:gd name="T143" fmla="*/ 40 w 40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41">
                  <a:moveTo>
                    <a:pt x="0" y="41"/>
                  </a:moveTo>
                  <a:lnTo>
                    <a:pt x="0" y="41"/>
                  </a:lnTo>
                  <a:lnTo>
                    <a:pt x="1" y="41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8"/>
                  </a:lnTo>
                  <a:lnTo>
                    <a:pt x="6" y="5"/>
                  </a:lnTo>
                  <a:lnTo>
                    <a:pt x="4" y="3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4" y="5"/>
                  </a:lnTo>
                  <a:lnTo>
                    <a:pt x="37" y="9"/>
                  </a:lnTo>
                  <a:lnTo>
                    <a:pt x="39" y="15"/>
                  </a:lnTo>
                  <a:lnTo>
                    <a:pt x="40" y="20"/>
                  </a:lnTo>
                  <a:lnTo>
                    <a:pt x="40" y="26"/>
                  </a:lnTo>
                  <a:lnTo>
                    <a:pt x="37" y="30"/>
                  </a:lnTo>
                  <a:lnTo>
                    <a:pt x="36" y="35"/>
                  </a:lnTo>
                  <a:lnTo>
                    <a:pt x="31" y="38"/>
                  </a:lnTo>
                  <a:lnTo>
                    <a:pt x="25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2" y="38"/>
                  </a:moveTo>
                  <a:lnTo>
                    <a:pt x="15" y="39"/>
                  </a:lnTo>
                  <a:lnTo>
                    <a:pt x="18" y="39"/>
                  </a:lnTo>
                  <a:lnTo>
                    <a:pt x="22" y="38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33" y="21"/>
                  </a:lnTo>
                  <a:lnTo>
                    <a:pt x="33" y="15"/>
                  </a:lnTo>
                  <a:lnTo>
                    <a:pt x="31" y="11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2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2" name="Freeform 45"/>
            <p:cNvSpPr>
              <a:spLocks noEditPoints="1"/>
            </p:cNvSpPr>
            <p:nvPr/>
          </p:nvSpPr>
          <p:spPr bwMode="auto">
            <a:xfrm>
              <a:off x="2765" y="1739"/>
              <a:ext cx="25" cy="27"/>
            </a:xfrm>
            <a:custGeom>
              <a:avLst/>
              <a:gdLst>
                <a:gd name="T0" fmla="*/ 12 w 25"/>
                <a:gd name="T1" fmla="*/ 0 h 27"/>
                <a:gd name="T2" fmla="*/ 16 w 25"/>
                <a:gd name="T3" fmla="*/ 0 h 27"/>
                <a:gd name="T4" fmla="*/ 19 w 25"/>
                <a:gd name="T5" fmla="*/ 1 h 27"/>
                <a:gd name="T6" fmla="*/ 22 w 25"/>
                <a:gd name="T7" fmla="*/ 4 h 27"/>
                <a:gd name="T8" fmla="*/ 24 w 25"/>
                <a:gd name="T9" fmla="*/ 7 h 27"/>
                <a:gd name="T10" fmla="*/ 25 w 25"/>
                <a:gd name="T11" fmla="*/ 13 h 27"/>
                <a:gd name="T12" fmla="*/ 25 w 25"/>
                <a:gd name="T13" fmla="*/ 16 h 27"/>
                <a:gd name="T14" fmla="*/ 24 w 25"/>
                <a:gd name="T15" fmla="*/ 19 h 27"/>
                <a:gd name="T16" fmla="*/ 21 w 25"/>
                <a:gd name="T17" fmla="*/ 24 h 27"/>
                <a:gd name="T18" fmla="*/ 19 w 25"/>
                <a:gd name="T19" fmla="*/ 25 h 27"/>
                <a:gd name="T20" fmla="*/ 16 w 25"/>
                <a:gd name="T21" fmla="*/ 27 h 27"/>
                <a:gd name="T22" fmla="*/ 12 w 25"/>
                <a:gd name="T23" fmla="*/ 27 h 27"/>
                <a:gd name="T24" fmla="*/ 9 w 25"/>
                <a:gd name="T25" fmla="*/ 27 h 27"/>
                <a:gd name="T26" fmla="*/ 6 w 25"/>
                <a:gd name="T27" fmla="*/ 25 h 27"/>
                <a:gd name="T28" fmla="*/ 3 w 25"/>
                <a:gd name="T29" fmla="*/ 22 h 27"/>
                <a:gd name="T30" fmla="*/ 0 w 25"/>
                <a:gd name="T31" fmla="*/ 18 h 27"/>
                <a:gd name="T32" fmla="*/ 0 w 25"/>
                <a:gd name="T33" fmla="*/ 13 h 27"/>
                <a:gd name="T34" fmla="*/ 0 w 25"/>
                <a:gd name="T35" fmla="*/ 10 h 27"/>
                <a:gd name="T36" fmla="*/ 1 w 25"/>
                <a:gd name="T37" fmla="*/ 6 h 27"/>
                <a:gd name="T38" fmla="*/ 3 w 25"/>
                <a:gd name="T39" fmla="*/ 3 h 27"/>
                <a:gd name="T40" fmla="*/ 6 w 25"/>
                <a:gd name="T41" fmla="*/ 1 h 27"/>
                <a:gd name="T42" fmla="*/ 9 w 25"/>
                <a:gd name="T43" fmla="*/ 0 h 27"/>
                <a:gd name="T44" fmla="*/ 12 w 25"/>
                <a:gd name="T45" fmla="*/ 0 h 27"/>
                <a:gd name="T46" fmla="*/ 12 w 25"/>
                <a:gd name="T47" fmla="*/ 1 h 27"/>
                <a:gd name="T48" fmla="*/ 10 w 25"/>
                <a:gd name="T49" fmla="*/ 1 h 27"/>
                <a:gd name="T50" fmla="*/ 9 w 25"/>
                <a:gd name="T51" fmla="*/ 1 h 27"/>
                <a:gd name="T52" fmla="*/ 7 w 25"/>
                <a:gd name="T53" fmla="*/ 3 h 27"/>
                <a:gd name="T54" fmla="*/ 6 w 25"/>
                <a:gd name="T55" fmla="*/ 6 h 27"/>
                <a:gd name="T56" fmla="*/ 4 w 25"/>
                <a:gd name="T57" fmla="*/ 7 h 27"/>
                <a:gd name="T58" fmla="*/ 4 w 25"/>
                <a:gd name="T59" fmla="*/ 12 h 27"/>
                <a:gd name="T60" fmla="*/ 6 w 25"/>
                <a:gd name="T61" fmla="*/ 16 h 27"/>
                <a:gd name="T62" fmla="*/ 7 w 25"/>
                <a:gd name="T63" fmla="*/ 21 h 27"/>
                <a:gd name="T64" fmla="*/ 10 w 25"/>
                <a:gd name="T65" fmla="*/ 24 h 27"/>
                <a:gd name="T66" fmla="*/ 13 w 25"/>
                <a:gd name="T67" fmla="*/ 25 h 27"/>
                <a:gd name="T68" fmla="*/ 16 w 25"/>
                <a:gd name="T69" fmla="*/ 25 h 27"/>
                <a:gd name="T70" fmla="*/ 18 w 25"/>
                <a:gd name="T71" fmla="*/ 24 h 27"/>
                <a:gd name="T72" fmla="*/ 19 w 25"/>
                <a:gd name="T73" fmla="*/ 19 h 27"/>
                <a:gd name="T74" fmla="*/ 21 w 25"/>
                <a:gd name="T75" fmla="*/ 15 h 27"/>
                <a:gd name="T76" fmla="*/ 19 w 25"/>
                <a:gd name="T77" fmla="*/ 10 h 27"/>
                <a:gd name="T78" fmla="*/ 19 w 25"/>
                <a:gd name="T79" fmla="*/ 7 h 27"/>
                <a:gd name="T80" fmla="*/ 16 w 25"/>
                <a:gd name="T81" fmla="*/ 4 h 27"/>
                <a:gd name="T82" fmla="*/ 15 w 25"/>
                <a:gd name="T83" fmla="*/ 1 h 27"/>
                <a:gd name="T84" fmla="*/ 12 w 25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7"/>
                <a:gd name="T131" fmla="*/ 25 w 25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7">
                  <a:moveTo>
                    <a:pt x="12" y="0"/>
                  </a:moveTo>
                  <a:lnTo>
                    <a:pt x="16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4" y="19"/>
                  </a:lnTo>
                  <a:lnTo>
                    <a:pt x="21" y="24"/>
                  </a:lnTo>
                  <a:lnTo>
                    <a:pt x="19" y="25"/>
                  </a:lnTo>
                  <a:lnTo>
                    <a:pt x="16" y="27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close/>
                  <a:moveTo>
                    <a:pt x="12" y="1"/>
                  </a:moveTo>
                  <a:lnTo>
                    <a:pt x="10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lnTo>
                    <a:pt x="4" y="12"/>
                  </a:lnTo>
                  <a:lnTo>
                    <a:pt x="6" y="16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9" y="19"/>
                  </a:lnTo>
                  <a:lnTo>
                    <a:pt x="21" y="15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6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3" name="Freeform 46"/>
            <p:cNvSpPr>
              <a:spLocks noEditPoints="1"/>
            </p:cNvSpPr>
            <p:nvPr/>
          </p:nvSpPr>
          <p:spPr bwMode="auto">
            <a:xfrm>
              <a:off x="2795" y="1739"/>
              <a:ext cx="22" cy="27"/>
            </a:xfrm>
            <a:custGeom>
              <a:avLst/>
              <a:gdLst>
                <a:gd name="T0" fmla="*/ 4 w 22"/>
                <a:gd name="T1" fmla="*/ 10 h 27"/>
                <a:gd name="T2" fmla="*/ 4 w 22"/>
                <a:gd name="T3" fmla="*/ 15 h 27"/>
                <a:gd name="T4" fmla="*/ 7 w 22"/>
                <a:gd name="T5" fmla="*/ 19 h 27"/>
                <a:gd name="T6" fmla="*/ 10 w 22"/>
                <a:gd name="T7" fmla="*/ 21 h 27"/>
                <a:gd name="T8" fmla="*/ 13 w 22"/>
                <a:gd name="T9" fmla="*/ 22 h 27"/>
                <a:gd name="T10" fmla="*/ 16 w 22"/>
                <a:gd name="T11" fmla="*/ 22 h 27"/>
                <a:gd name="T12" fmla="*/ 18 w 22"/>
                <a:gd name="T13" fmla="*/ 21 h 27"/>
                <a:gd name="T14" fmla="*/ 19 w 22"/>
                <a:gd name="T15" fmla="*/ 19 h 27"/>
                <a:gd name="T16" fmla="*/ 21 w 22"/>
                <a:gd name="T17" fmla="*/ 16 h 27"/>
                <a:gd name="T18" fmla="*/ 22 w 22"/>
                <a:gd name="T19" fmla="*/ 16 h 27"/>
                <a:gd name="T20" fmla="*/ 21 w 22"/>
                <a:gd name="T21" fmla="*/ 21 h 27"/>
                <a:gd name="T22" fmla="*/ 18 w 22"/>
                <a:gd name="T23" fmla="*/ 24 h 27"/>
                <a:gd name="T24" fmla="*/ 15 w 22"/>
                <a:gd name="T25" fmla="*/ 27 h 27"/>
                <a:gd name="T26" fmla="*/ 12 w 22"/>
                <a:gd name="T27" fmla="*/ 27 h 27"/>
                <a:gd name="T28" fmla="*/ 7 w 22"/>
                <a:gd name="T29" fmla="*/ 27 h 27"/>
                <a:gd name="T30" fmla="*/ 3 w 22"/>
                <a:gd name="T31" fmla="*/ 24 h 27"/>
                <a:gd name="T32" fmla="*/ 0 w 22"/>
                <a:gd name="T33" fmla="*/ 19 h 27"/>
                <a:gd name="T34" fmla="*/ 0 w 22"/>
                <a:gd name="T35" fmla="*/ 13 h 27"/>
                <a:gd name="T36" fmla="*/ 0 w 22"/>
                <a:gd name="T37" fmla="*/ 9 h 27"/>
                <a:gd name="T38" fmla="*/ 1 w 22"/>
                <a:gd name="T39" fmla="*/ 6 h 27"/>
                <a:gd name="T40" fmla="*/ 3 w 22"/>
                <a:gd name="T41" fmla="*/ 3 h 27"/>
                <a:gd name="T42" fmla="*/ 7 w 22"/>
                <a:gd name="T43" fmla="*/ 0 h 27"/>
                <a:gd name="T44" fmla="*/ 12 w 22"/>
                <a:gd name="T45" fmla="*/ 0 h 27"/>
                <a:gd name="T46" fmla="*/ 16 w 22"/>
                <a:gd name="T47" fmla="*/ 0 h 27"/>
                <a:gd name="T48" fmla="*/ 19 w 22"/>
                <a:gd name="T49" fmla="*/ 3 h 27"/>
                <a:gd name="T50" fmla="*/ 21 w 22"/>
                <a:gd name="T51" fmla="*/ 6 h 27"/>
                <a:gd name="T52" fmla="*/ 22 w 22"/>
                <a:gd name="T53" fmla="*/ 10 h 27"/>
                <a:gd name="T54" fmla="*/ 4 w 22"/>
                <a:gd name="T55" fmla="*/ 10 h 27"/>
                <a:gd name="T56" fmla="*/ 4 w 22"/>
                <a:gd name="T57" fmla="*/ 7 h 27"/>
                <a:gd name="T58" fmla="*/ 16 w 22"/>
                <a:gd name="T59" fmla="*/ 7 h 27"/>
                <a:gd name="T60" fmla="*/ 16 w 22"/>
                <a:gd name="T61" fmla="*/ 6 h 27"/>
                <a:gd name="T62" fmla="*/ 15 w 22"/>
                <a:gd name="T63" fmla="*/ 4 h 27"/>
                <a:gd name="T64" fmla="*/ 15 w 22"/>
                <a:gd name="T65" fmla="*/ 3 h 27"/>
                <a:gd name="T66" fmla="*/ 13 w 22"/>
                <a:gd name="T67" fmla="*/ 1 h 27"/>
                <a:gd name="T68" fmla="*/ 12 w 22"/>
                <a:gd name="T69" fmla="*/ 1 h 27"/>
                <a:gd name="T70" fmla="*/ 10 w 22"/>
                <a:gd name="T71" fmla="*/ 1 h 27"/>
                <a:gd name="T72" fmla="*/ 9 w 22"/>
                <a:gd name="T73" fmla="*/ 1 h 27"/>
                <a:gd name="T74" fmla="*/ 6 w 22"/>
                <a:gd name="T75" fmla="*/ 3 h 27"/>
                <a:gd name="T76" fmla="*/ 4 w 22"/>
                <a:gd name="T77" fmla="*/ 6 h 27"/>
                <a:gd name="T78" fmla="*/ 4 w 22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7"/>
                <a:gd name="T122" fmla="*/ 22 w 22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7">
                  <a:moveTo>
                    <a:pt x="4" y="10"/>
                  </a:moveTo>
                  <a:lnTo>
                    <a:pt x="4" y="15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8" y="21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1" y="21"/>
                  </a:lnTo>
                  <a:lnTo>
                    <a:pt x="18" y="24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4" name="Freeform 47"/>
            <p:cNvSpPr>
              <a:spLocks/>
            </p:cNvSpPr>
            <p:nvPr/>
          </p:nvSpPr>
          <p:spPr bwMode="auto">
            <a:xfrm>
              <a:off x="2823" y="1739"/>
              <a:ext cx="18" cy="27"/>
            </a:xfrm>
            <a:custGeom>
              <a:avLst/>
              <a:gdLst>
                <a:gd name="T0" fmla="*/ 15 w 18"/>
                <a:gd name="T1" fmla="*/ 0 h 27"/>
                <a:gd name="T2" fmla="*/ 15 w 18"/>
                <a:gd name="T3" fmla="*/ 9 h 27"/>
                <a:gd name="T4" fmla="*/ 15 w 18"/>
                <a:gd name="T5" fmla="*/ 9 h 27"/>
                <a:gd name="T6" fmla="*/ 14 w 18"/>
                <a:gd name="T7" fmla="*/ 4 h 27"/>
                <a:gd name="T8" fmla="*/ 12 w 18"/>
                <a:gd name="T9" fmla="*/ 3 h 27"/>
                <a:gd name="T10" fmla="*/ 11 w 18"/>
                <a:gd name="T11" fmla="*/ 1 h 27"/>
                <a:gd name="T12" fmla="*/ 8 w 18"/>
                <a:gd name="T13" fmla="*/ 1 h 27"/>
                <a:gd name="T14" fmla="*/ 6 w 18"/>
                <a:gd name="T15" fmla="*/ 1 h 27"/>
                <a:gd name="T16" fmla="*/ 5 w 18"/>
                <a:gd name="T17" fmla="*/ 3 h 27"/>
                <a:gd name="T18" fmla="*/ 3 w 18"/>
                <a:gd name="T19" fmla="*/ 3 h 27"/>
                <a:gd name="T20" fmla="*/ 3 w 18"/>
                <a:gd name="T21" fmla="*/ 4 h 27"/>
                <a:gd name="T22" fmla="*/ 3 w 18"/>
                <a:gd name="T23" fmla="*/ 6 h 27"/>
                <a:gd name="T24" fmla="*/ 5 w 18"/>
                <a:gd name="T25" fmla="*/ 7 h 27"/>
                <a:gd name="T26" fmla="*/ 5 w 18"/>
                <a:gd name="T27" fmla="*/ 9 h 27"/>
                <a:gd name="T28" fmla="*/ 8 w 18"/>
                <a:gd name="T29" fmla="*/ 10 h 27"/>
                <a:gd name="T30" fmla="*/ 12 w 18"/>
                <a:gd name="T31" fmla="*/ 12 h 27"/>
                <a:gd name="T32" fmla="*/ 15 w 18"/>
                <a:gd name="T33" fmla="*/ 13 h 27"/>
                <a:gd name="T34" fmla="*/ 17 w 18"/>
                <a:gd name="T35" fmla="*/ 16 h 27"/>
                <a:gd name="T36" fmla="*/ 18 w 18"/>
                <a:gd name="T37" fmla="*/ 19 h 27"/>
                <a:gd name="T38" fmla="*/ 17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2 w 18"/>
                <a:gd name="T51" fmla="*/ 27 h 27"/>
                <a:gd name="T52" fmla="*/ 2 w 18"/>
                <a:gd name="T53" fmla="*/ 27 h 27"/>
                <a:gd name="T54" fmla="*/ 0 w 18"/>
                <a:gd name="T55" fmla="*/ 27 h 27"/>
                <a:gd name="T56" fmla="*/ 0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0 w 18"/>
                <a:gd name="T63" fmla="*/ 18 h 27"/>
                <a:gd name="T64" fmla="*/ 2 w 18"/>
                <a:gd name="T65" fmla="*/ 21 h 27"/>
                <a:gd name="T66" fmla="*/ 3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1 w 18"/>
                <a:gd name="T73" fmla="*/ 25 h 27"/>
                <a:gd name="T74" fmla="*/ 12 w 18"/>
                <a:gd name="T75" fmla="*/ 24 h 27"/>
                <a:gd name="T76" fmla="*/ 14 w 18"/>
                <a:gd name="T77" fmla="*/ 22 h 27"/>
                <a:gd name="T78" fmla="*/ 14 w 18"/>
                <a:gd name="T79" fmla="*/ 21 h 27"/>
                <a:gd name="T80" fmla="*/ 14 w 18"/>
                <a:gd name="T81" fmla="*/ 19 h 27"/>
                <a:gd name="T82" fmla="*/ 12 w 18"/>
                <a:gd name="T83" fmla="*/ 18 h 27"/>
                <a:gd name="T84" fmla="*/ 11 w 18"/>
                <a:gd name="T85" fmla="*/ 16 h 27"/>
                <a:gd name="T86" fmla="*/ 6 w 18"/>
                <a:gd name="T87" fmla="*/ 15 h 27"/>
                <a:gd name="T88" fmla="*/ 3 w 18"/>
                <a:gd name="T89" fmla="*/ 13 h 27"/>
                <a:gd name="T90" fmla="*/ 0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0 w 18"/>
                <a:gd name="T97" fmla="*/ 4 h 27"/>
                <a:gd name="T98" fmla="*/ 2 w 18"/>
                <a:gd name="T99" fmla="*/ 1 h 27"/>
                <a:gd name="T100" fmla="*/ 5 w 18"/>
                <a:gd name="T101" fmla="*/ 0 h 27"/>
                <a:gd name="T102" fmla="*/ 8 w 18"/>
                <a:gd name="T103" fmla="*/ 0 h 27"/>
                <a:gd name="T104" fmla="*/ 9 w 18"/>
                <a:gd name="T105" fmla="*/ 0 h 27"/>
                <a:gd name="T106" fmla="*/ 12 w 18"/>
                <a:gd name="T107" fmla="*/ 0 h 27"/>
                <a:gd name="T108" fmla="*/ 14 w 18"/>
                <a:gd name="T109" fmla="*/ 0 h 27"/>
                <a:gd name="T110" fmla="*/ 14 w 18"/>
                <a:gd name="T111" fmla="*/ 0 h 27"/>
                <a:gd name="T112" fmla="*/ 14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5 w 18"/>
                <a:gd name="T119" fmla="*/ 0 h 27"/>
                <a:gd name="T120" fmla="*/ 15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5" y="0"/>
                  </a:moveTo>
                  <a:lnTo>
                    <a:pt x="15" y="9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7" y="16"/>
                  </a:lnTo>
                  <a:lnTo>
                    <a:pt x="18" y="19"/>
                  </a:lnTo>
                  <a:lnTo>
                    <a:pt x="17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5" name="Freeform 48"/>
            <p:cNvSpPr>
              <a:spLocks/>
            </p:cNvSpPr>
            <p:nvPr/>
          </p:nvSpPr>
          <p:spPr bwMode="auto">
            <a:xfrm>
              <a:off x="2844" y="1725"/>
              <a:ext cx="14" cy="53"/>
            </a:xfrm>
            <a:custGeom>
              <a:avLst/>
              <a:gdLst>
                <a:gd name="T0" fmla="*/ 0 w 14"/>
                <a:gd name="T1" fmla="*/ 0 h 53"/>
                <a:gd name="T2" fmla="*/ 14 w 14"/>
                <a:gd name="T3" fmla="*/ 0 h 53"/>
                <a:gd name="T4" fmla="*/ 14 w 14"/>
                <a:gd name="T5" fmla="*/ 53 h 53"/>
                <a:gd name="T6" fmla="*/ 0 w 14"/>
                <a:gd name="T7" fmla="*/ 53 h 53"/>
                <a:gd name="T8" fmla="*/ 0 w 14"/>
                <a:gd name="T9" fmla="*/ 51 h 53"/>
                <a:gd name="T10" fmla="*/ 9 w 14"/>
                <a:gd name="T11" fmla="*/ 51 h 53"/>
                <a:gd name="T12" fmla="*/ 9 w 14"/>
                <a:gd name="T13" fmla="*/ 2 h 53"/>
                <a:gd name="T14" fmla="*/ 0 w 14"/>
                <a:gd name="T15" fmla="*/ 2 h 53"/>
                <a:gd name="T16" fmla="*/ 0 w 14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53"/>
                <a:gd name="T29" fmla="*/ 14 w 14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53">
                  <a:moveTo>
                    <a:pt x="0" y="0"/>
                  </a:moveTo>
                  <a:lnTo>
                    <a:pt x="14" y="0"/>
                  </a:lnTo>
                  <a:lnTo>
                    <a:pt x="14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9" y="51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6" name="Freeform 49"/>
            <p:cNvSpPr>
              <a:spLocks/>
            </p:cNvSpPr>
            <p:nvPr/>
          </p:nvSpPr>
          <p:spPr bwMode="auto">
            <a:xfrm>
              <a:off x="3318" y="1725"/>
              <a:ext cx="14" cy="53"/>
            </a:xfrm>
            <a:custGeom>
              <a:avLst/>
              <a:gdLst>
                <a:gd name="T0" fmla="*/ 14 w 14"/>
                <a:gd name="T1" fmla="*/ 53 h 53"/>
                <a:gd name="T2" fmla="*/ 0 w 14"/>
                <a:gd name="T3" fmla="*/ 53 h 53"/>
                <a:gd name="T4" fmla="*/ 0 w 14"/>
                <a:gd name="T5" fmla="*/ 0 h 53"/>
                <a:gd name="T6" fmla="*/ 14 w 14"/>
                <a:gd name="T7" fmla="*/ 0 h 53"/>
                <a:gd name="T8" fmla="*/ 14 w 14"/>
                <a:gd name="T9" fmla="*/ 2 h 53"/>
                <a:gd name="T10" fmla="*/ 6 w 14"/>
                <a:gd name="T11" fmla="*/ 2 h 53"/>
                <a:gd name="T12" fmla="*/ 6 w 14"/>
                <a:gd name="T13" fmla="*/ 51 h 53"/>
                <a:gd name="T14" fmla="*/ 14 w 14"/>
                <a:gd name="T15" fmla="*/ 51 h 53"/>
                <a:gd name="T16" fmla="*/ 14 w 14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53"/>
                <a:gd name="T29" fmla="*/ 14 w 14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53">
                  <a:moveTo>
                    <a:pt x="14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6" y="2"/>
                  </a:lnTo>
                  <a:lnTo>
                    <a:pt x="6" y="51"/>
                  </a:lnTo>
                  <a:lnTo>
                    <a:pt x="14" y="51"/>
                  </a:lnTo>
                  <a:lnTo>
                    <a:pt x="14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7" name="Freeform 50"/>
            <p:cNvSpPr>
              <a:spLocks noEditPoints="1"/>
            </p:cNvSpPr>
            <p:nvPr/>
          </p:nvSpPr>
          <p:spPr bwMode="auto">
            <a:xfrm>
              <a:off x="3335" y="1725"/>
              <a:ext cx="39" cy="41"/>
            </a:xfrm>
            <a:custGeom>
              <a:avLst/>
              <a:gdLst>
                <a:gd name="T0" fmla="*/ 0 w 39"/>
                <a:gd name="T1" fmla="*/ 41 h 41"/>
                <a:gd name="T2" fmla="*/ 0 w 39"/>
                <a:gd name="T3" fmla="*/ 41 h 41"/>
                <a:gd name="T4" fmla="*/ 1 w 39"/>
                <a:gd name="T5" fmla="*/ 41 h 41"/>
                <a:gd name="T6" fmla="*/ 3 w 39"/>
                <a:gd name="T7" fmla="*/ 39 h 41"/>
                <a:gd name="T8" fmla="*/ 4 w 39"/>
                <a:gd name="T9" fmla="*/ 38 h 41"/>
                <a:gd name="T10" fmla="*/ 4 w 39"/>
                <a:gd name="T11" fmla="*/ 36 h 41"/>
                <a:gd name="T12" fmla="*/ 4 w 39"/>
                <a:gd name="T13" fmla="*/ 33 h 41"/>
                <a:gd name="T14" fmla="*/ 4 w 39"/>
                <a:gd name="T15" fmla="*/ 8 h 41"/>
                <a:gd name="T16" fmla="*/ 4 w 39"/>
                <a:gd name="T17" fmla="*/ 5 h 41"/>
                <a:gd name="T18" fmla="*/ 4 w 39"/>
                <a:gd name="T19" fmla="*/ 3 h 41"/>
                <a:gd name="T20" fmla="*/ 3 w 39"/>
                <a:gd name="T21" fmla="*/ 2 h 41"/>
                <a:gd name="T22" fmla="*/ 1 w 39"/>
                <a:gd name="T23" fmla="*/ 2 h 41"/>
                <a:gd name="T24" fmla="*/ 0 w 39"/>
                <a:gd name="T25" fmla="*/ 2 h 41"/>
                <a:gd name="T26" fmla="*/ 0 w 39"/>
                <a:gd name="T27" fmla="*/ 0 h 41"/>
                <a:gd name="T28" fmla="*/ 15 w 39"/>
                <a:gd name="T29" fmla="*/ 0 h 41"/>
                <a:gd name="T30" fmla="*/ 21 w 39"/>
                <a:gd name="T31" fmla="*/ 0 h 41"/>
                <a:gd name="T32" fmla="*/ 25 w 39"/>
                <a:gd name="T33" fmla="*/ 2 h 41"/>
                <a:gd name="T34" fmla="*/ 30 w 39"/>
                <a:gd name="T35" fmla="*/ 3 h 41"/>
                <a:gd name="T36" fmla="*/ 33 w 39"/>
                <a:gd name="T37" fmla="*/ 5 h 41"/>
                <a:gd name="T38" fmla="*/ 36 w 39"/>
                <a:gd name="T39" fmla="*/ 9 h 41"/>
                <a:gd name="T40" fmla="*/ 39 w 39"/>
                <a:gd name="T41" fmla="*/ 15 h 41"/>
                <a:gd name="T42" fmla="*/ 39 w 39"/>
                <a:gd name="T43" fmla="*/ 20 h 41"/>
                <a:gd name="T44" fmla="*/ 39 w 39"/>
                <a:gd name="T45" fmla="*/ 26 h 41"/>
                <a:gd name="T46" fmla="*/ 37 w 39"/>
                <a:gd name="T47" fmla="*/ 30 h 41"/>
                <a:gd name="T48" fmla="*/ 34 w 39"/>
                <a:gd name="T49" fmla="*/ 35 h 41"/>
                <a:gd name="T50" fmla="*/ 30 w 39"/>
                <a:gd name="T51" fmla="*/ 38 h 41"/>
                <a:gd name="T52" fmla="*/ 24 w 39"/>
                <a:gd name="T53" fmla="*/ 39 h 41"/>
                <a:gd name="T54" fmla="*/ 18 w 39"/>
                <a:gd name="T55" fmla="*/ 41 h 41"/>
                <a:gd name="T56" fmla="*/ 0 w 39"/>
                <a:gd name="T57" fmla="*/ 41 h 41"/>
                <a:gd name="T58" fmla="*/ 10 w 39"/>
                <a:gd name="T59" fmla="*/ 38 h 41"/>
                <a:gd name="T60" fmla="*/ 13 w 39"/>
                <a:gd name="T61" fmla="*/ 39 h 41"/>
                <a:gd name="T62" fmla="*/ 16 w 39"/>
                <a:gd name="T63" fmla="*/ 39 h 41"/>
                <a:gd name="T64" fmla="*/ 21 w 39"/>
                <a:gd name="T65" fmla="*/ 38 h 41"/>
                <a:gd name="T66" fmla="*/ 25 w 39"/>
                <a:gd name="T67" fmla="*/ 36 h 41"/>
                <a:gd name="T68" fmla="*/ 28 w 39"/>
                <a:gd name="T69" fmla="*/ 33 h 41"/>
                <a:gd name="T70" fmla="*/ 30 w 39"/>
                <a:gd name="T71" fmla="*/ 30 h 41"/>
                <a:gd name="T72" fmla="*/ 31 w 39"/>
                <a:gd name="T73" fmla="*/ 26 h 41"/>
                <a:gd name="T74" fmla="*/ 33 w 39"/>
                <a:gd name="T75" fmla="*/ 21 h 41"/>
                <a:gd name="T76" fmla="*/ 31 w 39"/>
                <a:gd name="T77" fmla="*/ 15 h 41"/>
                <a:gd name="T78" fmla="*/ 30 w 39"/>
                <a:gd name="T79" fmla="*/ 11 h 41"/>
                <a:gd name="T80" fmla="*/ 28 w 39"/>
                <a:gd name="T81" fmla="*/ 8 h 41"/>
                <a:gd name="T82" fmla="*/ 25 w 39"/>
                <a:gd name="T83" fmla="*/ 5 h 41"/>
                <a:gd name="T84" fmla="*/ 21 w 39"/>
                <a:gd name="T85" fmla="*/ 3 h 41"/>
                <a:gd name="T86" fmla="*/ 16 w 39"/>
                <a:gd name="T87" fmla="*/ 3 h 41"/>
                <a:gd name="T88" fmla="*/ 13 w 39"/>
                <a:gd name="T89" fmla="*/ 3 h 41"/>
                <a:gd name="T90" fmla="*/ 10 w 39"/>
                <a:gd name="T91" fmla="*/ 3 h 41"/>
                <a:gd name="T92" fmla="*/ 10 w 39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"/>
                <a:gd name="T142" fmla="*/ 0 h 41"/>
                <a:gd name="T143" fmla="*/ 39 w 39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" h="41">
                  <a:moveTo>
                    <a:pt x="0" y="41"/>
                  </a:moveTo>
                  <a:lnTo>
                    <a:pt x="0" y="41"/>
                  </a:lnTo>
                  <a:lnTo>
                    <a:pt x="1" y="41"/>
                  </a:lnTo>
                  <a:lnTo>
                    <a:pt x="3" y="39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4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30" y="3"/>
                  </a:lnTo>
                  <a:lnTo>
                    <a:pt x="33" y="5"/>
                  </a:lnTo>
                  <a:lnTo>
                    <a:pt x="36" y="9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9" y="26"/>
                  </a:lnTo>
                  <a:lnTo>
                    <a:pt x="37" y="30"/>
                  </a:lnTo>
                  <a:lnTo>
                    <a:pt x="34" y="35"/>
                  </a:lnTo>
                  <a:lnTo>
                    <a:pt x="30" y="38"/>
                  </a:lnTo>
                  <a:lnTo>
                    <a:pt x="24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0" y="38"/>
                  </a:moveTo>
                  <a:lnTo>
                    <a:pt x="13" y="39"/>
                  </a:lnTo>
                  <a:lnTo>
                    <a:pt x="16" y="39"/>
                  </a:lnTo>
                  <a:lnTo>
                    <a:pt x="21" y="38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0" y="30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1" y="3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8" name="Freeform 51"/>
            <p:cNvSpPr>
              <a:spLocks noEditPoints="1"/>
            </p:cNvSpPr>
            <p:nvPr/>
          </p:nvSpPr>
          <p:spPr bwMode="auto">
            <a:xfrm>
              <a:off x="3378" y="1739"/>
              <a:ext cx="26" cy="27"/>
            </a:xfrm>
            <a:custGeom>
              <a:avLst/>
              <a:gdLst>
                <a:gd name="T0" fmla="*/ 14 w 26"/>
                <a:gd name="T1" fmla="*/ 0 h 27"/>
                <a:gd name="T2" fmla="*/ 17 w 26"/>
                <a:gd name="T3" fmla="*/ 0 h 27"/>
                <a:gd name="T4" fmla="*/ 21 w 26"/>
                <a:gd name="T5" fmla="*/ 1 h 27"/>
                <a:gd name="T6" fmla="*/ 23 w 26"/>
                <a:gd name="T7" fmla="*/ 4 h 27"/>
                <a:gd name="T8" fmla="*/ 26 w 26"/>
                <a:gd name="T9" fmla="*/ 7 h 27"/>
                <a:gd name="T10" fmla="*/ 26 w 26"/>
                <a:gd name="T11" fmla="*/ 13 h 27"/>
                <a:gd name="T12" fmla="*/ 26 w 26"/>
                <a:gd name="T13" fmla="*/ 16 h 27"/>
                <a:gd name="T14" fmla="*/ 24 w 26"/>
                <a:gd name="T15" fmla="*/ 19 h 27"/>
                <a:gd name="T16" fmla="*/ 23 w 26"/>
                <a:gd name="T17" fmla="*/ 24 h 27"/>
                <a:gd name="T18" fmla="*/ 20 w 26"/>
                <a:gd name="T19" fmla="*/ 25 h 27"/>
                <a:gd name="T20" fmla="*/ 17 w 26"/>
                <a:gd name="T21" fmla="*/ 27 h 27"/>
                <a:gd name="T22" fmla="*/ 14 w 26"/>
                <a:gd name="T23" fmla="*/ 27 h 27"/>
                <a:gd name="T24" fmla="*/ 9 w 26"/>
                <a:gd name="T25" fmla="*/ 27 h 27"/>
                <a:gd name="T26" fmla="*/ 6 w 26"/>
                <a:gd name="T27" fmla="*/ 25 h 27"/>
                <a:gd name="T28" fmla="*/ 3 w 26"/>
                <a:gd name="T29" fmla="*/ 22 h 27"/>
                <a:gd name="T30" fmla="*/ 2 w 26"/>
                <a:gd name="T31" fmla="*/ 18 h 27"/>
                <a:gd name="T32" fmla="*/ 0 w 26"/>
                <a:gd name="T33" fmla="*/ 13 h 27"/>
                <a:gd name="T34" fmla="*/ 2 w 26"/>
                <a:gd name="T35" fmla="*/ 10 h 27"/>
                <a:gd name="T36" fmla="*/ 3 w 26"/>
                <a:gd name="T37" fmla="*/ 6 h 27"/>
                <a:gd name="T38" fmla="*/ 5 w 26"/>
                <a:gd name="T39" fmla="*/ 3 h 27"/>
                <a:gd name="T40" fmla="*/ 8 w 26"/>
                <a:gd name="T41" fmla="*/ 1 h 27"/>
                <a:gd name="T42" fmla="*/ 11 w 26"/>
                <a:gd name="T43" fmla="*/ 0 h 27"/>
                <a:gd name="T44" fmla="*/ 14 w 26"/>
                <a:gd name="T45" fmla="*/ 0 h 27"/>
                <a:gd name="T46" fmla="*/ 12 w 26"/>
                <a:gd name="T47" fmla="*/ 1 h 27"/>
                <a:gd name="T48" fmla="*/ 11 w 26"/>
                <a:gd name="T49" fmla="*/ 1 h 27"/>
                <a:gd name="T50" fmla="*/ 9 w 26"/>
                <a:gd name="T51" fmla="*/ 1 h 27"/>
                <a:gd name="T52" fmla="*/ 8 w 26"/>
                <a:gd name="T53" fmla="*/ 3 h 27"/>
                <a:gd name="T54" fmla="*/ 6 w 26"/>
                <a:gd name="T55" fmla="*/ 6 h 27"/>
                <a:gd name="T56" fmla="*/ 6 w 26"/>
                <a:gd name="T57" fmla="*/ 7 h 27"/>
                <a:gd name="T58" fmla="*/ 6 w 26"/>
                <a:gd name="T59" fmla="*/ 12 h 27"/>
                <a:gd name="T60" fmla="*/ 6 w 26"/>
                <a:gd name="T61" fmla="*/ 16 h 27"/>
                <a:gd name="T62" fmla="*/ 8 w 26"/>
                <a:gd name="T63" fmla="*/ 21 h 27"/>
                <a:gd name="T64" fmla="*/ 11 w 26"/>
                <a:gd name="T65" fmla="*/ 24 h 27"/>
                <a:gd name="T66" fmla="*/ 15 w 26"/>
                <a:gd name="T67" fmla="*/ 25 h 27"/>
                <a:gd name="T68" fmla="*/ 17 w 26"/>
                <a:gd name="T69" fmla="*/ 25 h 27"/>
                <a:gd name="T70" fmla="*/ 20 w 26"/>
                <a:gd name="T71" fmla="*/ 24 h 27"/>
                <a:gd name="T72" fmla="*/ 21 w 26"/>
                <a:gd name="T73" fmla="*/ 19 h 27"/>
                <a:gd name="T74" fmla="*/ 21 w 26"/>
                <a:gd name="T75" fmla="*/ 15 h 27"/>
                <a:gd name="T76" fmla="*/ 21 w 26"/>
                <a:gd name="T77" fmla="*/ 10 h 27"/>
                <a:gd name="T78" fmla="*/ 20 w 26"/>
                <a:gd name="T79" fmla="*/ 7 h 27"/>
                <a:gd name="T80" fmla="*/ 18 w 26"/>
                <a:gd name="T81" fmla="*/ 4 h 27"/>
                <a:gd name="T82" fmla="*/ 15 w 26"/>
                <a:gd name="T83" fmla="*/ 1 h 27"/>
                <a:gd name="T84" fmla="*/ 12 w 26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"/>
                <a:gd name="T130" fmla="*/ 0 h 27"/>
                <a:gd name="T131" fmla="*/ 26 w 26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" h="27">
                  <a:moveTo>
                    <a:pt x="14" y="0"/>
                  </a:moveTo>
                  <a:lnTo>
                    <a:pt x="17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6" y="7"/>
                  </a:lnTo>
                  <a:lnTo>
                    <a:pt x="26" y="13"/>
                  </a:lnTo>
                  <a:lnTo>
                    <a:pt x="26" y="16"/>
                  </a:lnTo>
                  <a:lnTo>
                    <a:pt x="24" y="19"/>
                  </a:lnTo>
                  <a:lnTo>
                    <a:pt x="23" y="24"/>
                  </a:lnTo>
                  <a:lnTo>
                    <a:pt x="20" y="25"/>
                  </a:lnTo>
                  <a:lnTo>
                    <a:pt x="17" y="27"/>
                  </a:lnTo>
                  <a:lnTo>
                    <a:pt x="14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3" y="6"/>
                  </a:lnTo>
                  <a:lnTo>
                    <a:pt x="5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close/>
                  <a:moveTo>
                    <a:pt x="12" y="1"/>
                  </a:moveTo>
                  <a:lnTo>
                    <a:pt x="11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8" y="21"/>
                  </a:lnTo>
                  <a:lnTo>
                    <a:pt x="11" y="24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20" y="24"/>
                  </a:lnTo>
                  <a:lnTo>
                    <a:pt x="21" y="19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20" y="7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89" name="Freeform 52"/>
            <p:cNvSpPr>
              <a:spLocks noEditPoints="1"/>
            </p:cNvSpPr>
            <p:nvPr/>
          </p:nvSpPr>
          <p:spPr bwMode="auto">
            <a:xfrm>
              <a:off x="3408" y="1739"/>
              <a:ext cx="23" cy="27"/>
            </a:xfrm>
            <a:custGeom>
              <a:avLst/>
              <a:gdLst>
                <a:gd name="T0" fmla="*/ 5 w 23"/>
                <a:gd name="T1" fmla="*/ 10 h 27"/>
                <a:gd name="T2" fmla="*/ 6 w 23"/>
                <a:gd name="T3" fmla="*/ 15 h 27"/>
                <a:gd name="T4" fmla="*/ 8 w 23"/>
                <a:gd name="T5" fmla="*/ 19 h 27"/>
                <a:gd name="T6" fmla="*/ 11 w 23"/>
                <a:gd name="T7" fmla="*/ 21 h 27"/>
                <a:gd name="T8" fmla="*/ 15 w 23"/>
                <a:gd name="T9" fmla="*/ 22 h 27"/>
                <a:gd name="T10" fmla="*/ 17 w 23"/>
                <a:gd name="T11" fmla="*/ 22 h 27"/>
                <a:gd name="T12" fmla="*/ 20 w 23"/>
                <a:gd name="T13" fmla="*/ 21 h 27"/>
                <a:gd name="T14" fmla="*/ 21 w 23"/>
                <a:gd name="T15" fmla="*/ 19 h 27"/>
                <a:gd name="T16" fmla="*/ 23 w 23"/>
                <a:gd name="T17" fmla="*/ 16 h 27"/>
                <a:gd name="T18" fmla="*/ 23 w 23"/>
                <a:gd name="T19" fmla="*/ 16 h 27"/>
                <a:gd name="T20" fmla="*/ 23 w 23"/>
                <a:gd name="T21" fmla="*/ 21 h 27"/>
                <a:gd name="T22" fmla="*/ 20 w 23"/>
                <a:gd name="T23" fmla="*/ 24 h 27"/>
                <a:gd name="T24" fmla="*/ 17 w 23"/>
                <a:gd name="T25" fmla="*/ 27 h 27"/>
                <a:gd name="T26" fmla="*/ 12 w 23"/>
                <a:gd name="T27" fmla="*/ 27 h 27"/>
                <a:gd name="T28" fmla="*/ 8 w 23"/>
                <a:gd name="T29" fmla="*/ 27 h 27"/>
                <a:gd name="T30" fmla="*/ 5 w 23"/>
                <a:gd name="T31" fmla="*/ 24 h 27"/>
                <a:gd name="T32" fmla="*/ 2 w 23"/>
                <a:gd name="T33" fmla="*/ 19 h 27"/>
                <a:gd name="T34" fmla="*/ 0 w 23"/>
                <a:gd name="T35" fmla="*/ 13 h 27"/>
                <a:gd name="T36" fmla="*/ 2 w 23"/>
                <a:gd name="T37" fmla="*/ 9 h 27"/>
                <a:gd name="T38" fmla="*/ 2 w 23"/>
                <a:gd name="T39" fmla="*/ 6 h 27"/>
                <a:gd name="T40" fmla="*/ 5 w 23"/>
                <a:gd name="T41" fmla="*/ 3 h 27"/>
                <a:gd name="T42" fmla="*/ 8 w 23"/>
                <a:gd name="T43" fmla="*/ 0 h 27"/>
                <a:gd name="T44" fmla="*/ 12 w 23"/>
                <a:gd name="T45" fmla="*/ 0 h 27"/>
                <a:gd name="T46" fmla="*/ 17 w 23"/>
                <a:gd name="T47" fmla="*/ 0 h 27"/>
                <a:gd name="T48" fmla="*/ 20 w 23"/>
                <a:gd name="T49" fmla="*/ 3 h 27"/>
                <a:gd name="T50" fmla="*/ 23 w 23"/>
                <a:gd name="T51" fmla="*/ 6 h 27"/>
                <a:gd name="T52" fmla="*/ 23 w 23"/>
                <a:gd name="T53" fmla="*/ 10 h 27"/>
                <a:gd name="T54" fmla="*/ 5 w 23"/>
                <a:gd name="T55" fmla="*/ 10 h 27"/>
                <a:gd name="T56" fmla="*/ 5 w 23"/>
                <a:gd name="T57" fmla="*/ 7 h 27"/>
                <a:gd name="T58" fmla="*/ 17 w 23"/>
                <a:gd name="T59" fmla="*/ 7 h 27"/>
                <a:gd name="T60" fmla="*/ 17 w 23"/>
                <a:gd name="T61" fmla="*/ 6 h 27"/>
                <a:gd name="T62" fmla="*/ 17 w 23"/>
                <a:gd name="T63" fmla="*/ 4 h 27"/>
                <a:gd name="T64" fmla="*/ 15 w 23"/>
                <a:gd name="T65" fmla="*/ 3 h 27"/>
                <a:gd name="T66" fmla="*/ 14 w 23"/>
                <a:gd name="T67" fmla="*/ 1 h 27"/>
                <a:gd name="T68" fmla="*/ 12 w 23"/>
                <a:gd name="T69" fmla="*/ 1 h 27"/>
                <a:gd name="T70" fmla="*/ 11 w 23"/>
                <a:gd name="T71" fmla="*/ 1 h 27"/>
                <a:gd name="T72" fmla="*/ 9 w 23"/>
                <a:gd name="T73" fmla="*/ 1 h 27"/>
                <a:gd name="T74" fmla="*/ 8 w 23"/>
                <a:gd name="T75" fmla="*/ 3 h 27"/>
                <a:gd name="T76" fmla="*/ 6 w 23"/>
                <a:gd name="T77" fmla="*/ 6 h 27"/>
                <a:gd name="T78" fmla="*/ 5 w 23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"/>
                <a:gd name="T121" fmla="*/ 0 h 27"/>
                <a:gd name="T122" fmla="*/ 23 w 23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" h="27">
                  <a:moveTo>
                    <a:pt x="5" y="10"/>
                  </a:moveTo>
                  <a:lnTo>
                    <a:pt x="6" y="15"/>
                  </a:lnTo>
                  <a:lnTo>
                    <a:pt x="8" y="19"/>
                  </a:lnTo>
                  <a:lnTo>
                    <a:pt x="11" y="21"/>
                  </a:lnTo>
                  <a:lnTo>
                    <a:pt x="15" y="22"/>
                  </a:lnTo>
                  <a:lnTo>
                    <a:pt x="17" y="22"/>
                  </a:lnTo>
                  <a:lnTo>
                    <a:pt x="20" y="21"/>
                  </a:lnTo>
                  <a:lnTo>
                    <a:pt x="21" y="19"/>
                  </a:lnTo>
                  <a:lnTo>
                    <a:pt x="23" y="16"/>
                  </a:lnTo>
                  <a:lnTo>
                    <a:pt x="23" y="21"/>
                  </a:lnTo>
                  <a:lnTo>
                    <a:pt x="20" y="24"/>
                  </a:lnTo>
                  <a:lnTo>
                    <a:pt x="17" y="27"/>
                  </a:lnTo>
                  <a:lnTo>
                    <a:pt x="12" y="27"/>
                  </a:lnTo>
                  <a:lnTo>
                    <a:pt x="8" y="27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9"/>
                  </a:lnTo>
                  <a:lnTo>
                    <a:pt x="2" y="6"/>
                  </a:lnTo>
                  <a:lnTo>
                    <a:pt x="5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3" y="10"/>
                  </a:lnTo>
                  <a:lnTo>
                    <a:pt x="5" y="10"/>
                  </a:lnTo>
                  <a:close/>
                  <a:moveTo>
                    <a:pt x="5" y="7"/>
                  </a:moveTo>
                  <a:lnTo>
                    <a:pt x="17" y="7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0" name="Freeform 53"/>
            <p:cNvSpPr>
              <a:spLocks/>
            </p:cNvSpPr>
            <p:nvPr/>
          </p:nvSpPr>
          <p:spPr bwMode="auto">
            <a:xfrm>
              <a:off x="3437" y="1739"/>
              <a:ext cx="18" cy="27"/>
            </a:xfrm>
            <a:custGeom>
              <a:avLst/>
              <a:gdLst>
                <a:gd name="T0" fmla="*/ 16 w 18"/>
                <a:gd name="T1" fmla="*/ 0 h 27"/>
                <a:gd name="T2" fmla="*/ 16 w 18"/>
                <a:gd name="T3" fmla="*/ 9 h 27"/>
                <a:gd name="T4" fmla="*/ 15 w 18"/>
                <a:gd name="T5" fmla="*/ 9 h 27"/>
                <a:gd name="T6" fmla="*/ 15 w 18"/>
                <a:gd name="T7" fmla="*/ 4 h 27"/>
                <a:gd name="T8" fmla="*/ 13 w 18"/>
                <a:gd name="T9" fmla="*/ 3 h 27"/>
                <a:gd name="T10" fmla="*/ 10 w 18"/>
                <a:gd name="T11" fmla="*/ 1 h 27"/>
                <a:gd name="T12" fmla="*/ 9 w 18"/>
                <a:gd name="T13" fmla="*/ 1 h 27"/>
                <a:gd name="T14" fmla="*/ 6 w 18"/>
                <a:gd name="T15" fmla="*/ 1 h 27"/>
                <a:gd name="T16" fmla="*/ 4 w 18"/>
                <a:gd name="T17" fmla="*/ 3 h 27"/>
                <a:gd name="T18" fmla="*/ 4 w 18"/>
                <a:gd name="T19" fmla="*/ 3 h 27"/>
                <a:gd name="T20" fmla="*/ 4 w 18"/>
                <a:gd name="T21" fmla="*/ 4 h 27"/>
                <a:gd name="T22" fmla="*/ 4 w 18"/>
                <a:gd name="T23" fmla="*/ 6 h 27"/>
                <a:gd name="T24" fmla="*/ 4 w 18"/>
                <a:gd name="T25" fmla="*/ 7 h 27"/>
                <a:gd name="T26" fmla="*/ 6 w 18"/>
                <a:gd name="T27" fmla="*/ 9 h 27"/>
                <a:gd name="T28" fmla="*/ 7 w 18"/>
                <a:gd name="T29" fmla="*/ 10 h 27"/>
                <a:gd name="T30" fmla="*/ 12 w 18"/>
                <a:gd name="T31" fmla="*/ 12 h 27"/>
                <a:gd name="T32" fmla="*/ 15 w 18"/>
                <a:gd name="T33" fmla="*/ 13 h 27"/>
                <a:gd name="T34" fmla="*/ 18 w 18"/>
                <a:gd name="T35" fmla="*/ 16 h 27"/>
                <a:gd name="T36" fmla="*/ 18 w 18"/>
                <a:gd name="T37" fmla="*/ 19 h 27"/>
                <a:gd name="T38" fmla="*/ 18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3 w 18"/>
                <a:gd name="T51" fmla="*/ 27 h 27"/>
                <a:gd name="T52" fmla="*/ 1 w 18"/>
                <a:gd name="T53" fmla="*/ 27 h 27"/>
                <a:gd name="T54" fmla="*/ 1 w 18"/>
                <a:gd name="T55" fmla="*/ 27 h 27"/>
                <a:gd name="T56" fmla="*/ 0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0 w 18"/>
                <a:gd name="T63" fmla="*/ 18 h 27"/>
                <a:gd name="T64" fmla="*/ 1 w 18"/>
                <a:gd name="T65" fmla="*/ 21 h 27"/>
                <a:gd name="T66" fmla="*/ 4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0 w 18"/>
                <a:gd name="T73" fmla="*/ 25 h 27"/>
                <a:gd name="T74" fmla="*/ 12 w 18"/>
                <a:gd name="T75" fmla="*/ 24 h 27"/>
                <a:gd name="T76" fmla="*/ 13 w 18"/>
                <a:gd name="T77" fmla="*/ 22 h 27"/>
                <a:gd name="T78" fmla="*/ 13 w 18"/>
                <a:gd name="T79" fmla="*/ 21 h 27"/>
                <a:gd name="T80" fmla="*/ 13 w 18"/>
                <a:gd name="T81" fmla="*/ 19 h 27"/>
                <a:gd name="T82" fmla="*/ 12 w 18"/>
                <a:gd name="T83" fmla="*/ 18 h 27"/>
                <a:gd name="T84" fmla="*/ 10 w 18"/>
                <a:gd name="T85" fmla="*/ 16 h 27"/>
                <a:gd name="T86" fmla="*/ 7 w 18"/>
                <a:gd name="T87" fmla="*/ 15 h 27"/>
                <a:gd name="T88" fmla="*/ 3 w 18"/>
                <a:gd name="T89" fmla="*/ 13 h 27"/>
                <a:gd name="T90" fmla="*/ 1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0 w 18"/>
                <a:gd name="T97" fmla="*/ 4 h 27"/>
                <a:gd name="T98" fmla="*/ 3 w 18"/>
                <a:gd name="T99" fmla="*/ 1 h 27"/>
                <a:gd name="T100" fmla="*/ 4 w 18"/>
                <a:gd name="T101" fmla="*/ 0 h 27"/>
                <a:gd name="T102" fmla="*/ 9 w 18"/>
                <a:gd name="T103" fmla="*/ 0 h 27"/>
                <a:gd name="T104" fmla="*/ 10 w 18"/>
                <a:gd name="T105" fmla="*/ 0 h 27"/>
                <a:gd name="T106" fmla="*/ 12 w 18"/>
                <a:gd name="T107" fmla="*/ 0 h 27"/>
                <a:gd name="T108" fmla="*/ 13 w 18"/>
                <a:gd name="T109" fmla="*/ 0 h 27"/>
                <a:gd name="T110" fmla="*/ 15 w 18"/>
                <a:gd name="T111" fmla="*/ 0 h 27"/>
                <a:gd name="T112" fmla="*/ 15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5 w 18"/>
                <a:gd name="T119" fmla="*/ 0 h 27"/>
                <a:gd name="T120" fmla="*/ 16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6" y="0"/>
                  </a:moveTo>
                  <a:lnTo>
                    <a:pt x="16" y="9"/>
                  </a:lnTo>
                  <a:lnTo>
                    <a:pt x="15" y="9"/>
                  </a:lnTo>
                  <a:lnTo>
                    <a:pt x="15" y="4"/>
                  </a:lnTo>
                  <a:lnTo>
                    <a:pt x="13" y="3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6" y="9"/>
                  </a:lnTo>
                  <a:lnTo>
                    <a:pt x="7" y="10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12" y="24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7" y="15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1"/>
                  </a:lnTo>
                  <a:lnTo>
                    <a:pt x="4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1" name="Freeform 54"/>
            <p:cNvSpPr>
              <a:spLocks/>
            </p:cNvSpPr>
            <p:nvPr/>
          </p:nvSpPr>
          <p:spPr bwMode="auto">
            <a:xfrm>
              <a:off x="3459" y="1725"/>
              <a:ext cx="12" cy="53"/>
            </a:xfrm>
            <a:custGeom>
              <a:avLst/>
              <a:gdLst>
                <a:gd name="T0" fmla="*/ 0 w 12"/>
                <a:gd name="T1" fmla="*/ 0 h 53"/>
                <a:gd name="T2" fmla="*/ 12 w 12"/>
                <a:gd name="T3" fmla="*/ 0 h 53"/>
                <a:gd name="T4" fmla="*/ 12 w 12"/>
                <a:gd name="T5" fmla="*/ 53 h 53"/>
                <a:gd name="T6" fmla="*/ 0 w 12"/>
                <a:gd name="T7" fmla="*/ 53 h 53"/>
                <a:gd name="T8" fmla="*/ 0 w 12"/>
                <a:gd name="T9" fmla="*/ 51 h 53"/>
                <a:gd name="T10" fmla="*/ 8 w 12"/>
                <a:gd name="T11" fmla="*/ 51 h 53"/>
                <a:gd name="T12" fmla="*/ 8 w 12"/>
                <a:gd name="T13" fmla="*/ 2 h 53"/>
                <a:gd name="T14" fmla="*/ 0 w 12"/>
                <a:gd name="T15" fmla="*/ 2 h 53"/>
                <a:gd name="T16" fmla="*/ 0 w 12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3"/>
                <a:gd name="T29" fmla="*/ 12 w 12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3">
                  <a:moveTo>
                    <a:pt x="0" y="0"/>
                  </a:moveTo>
                  <a:lnTo>
                    <a:pt x="12" y="0"/>
                  </a:lnTo>
                  <a:lnTo>
                    <a:pt x="12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8" y="51"/>
                  </a:lnTo>
                  <a:lnTo>
                    <a:pt x="8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2" name="Line 55"/>
            <p:cNvSpPr>
              <a:spLocks noChangeShapeType="1"/>
            </p:cNvSpPr>
            <p:nvPr/>
          </p:nvSpPr>
          <p:spPr bwMode="auto">
            <a:xfrm flipH="1">
              <a:off x="2400" y="1347"/>
              <a:ext cx="13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3" name="Line 56"/>
            <p:cNvSpPr>
              <a:spLocks noChangeShapeType="1"/>
            </p:cNvSpPr>
            <p:nvPr/>
          </p:nvSpPr>
          <p:spPr bwMode="auto">
            <a:xfrm>
              <a:off x="2535" y="1347"/>
              <a:ext cx="90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4" name="Line 57"/>
            <p:cNvSpPr>
              <a:spLocks noChangeShapeType="1"/>
            </p:cNvSpPr>
            <p:nvPr/>
          </p:nvSpPr>
          <p:spPr bwMode="auto">
            <a:xfrm flipH="1">
              <a:off x="2936" y="1347"/>
              <a:ext cx="133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5" name="Line 58"/>
            <p:cNvSpPr>
              <a:spLocks noChangeShapeType="1"/>
            </p:cNvSpPr>
            <p:nvPr/>
          </p:nvSpPr>
          <p:spPr bwMode="auto">
            <a:xfrm>
              <a:off x="3069" y="1347"/>
              <a:ext cx="13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6" name="Line 59"/>
            <p:cNvSpPr>
              <a:spLocks noChangeShapeType="1"/>
            </p:cNvSpPr>
            <p:nvPr/>
          </p:nvSpPr>
          <p:spPr bwMode="auto">
            <a:xfrm flipH="1">
              <a:off x="3395" y="1347"/>
              <a:ext cx="13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7" name="Line 60"/>
            <p:cNvSpPr>
              <a:spLocks noChangeShapeType="1"/>
            </p:cNvSpPr>
            <p:nvPr/>
          </p:nvSpPr>
          <p:spPr bwMode="auto">
            <a:xfrm>
              <a:off x="3530" y="1347"/>
              <a:ext cx="90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8" name="Line 61"/>
            <p:cNvSpPr>
              <a:spLocks noChangeShapeType="1"/>
            </p:cNvSpPr>
            <p:nvPr/>
          </p:nvSpPr>
          <p:spPr bwMode="auto">
            <a:xfrm flipH="1">
              <a:off x="2781" y="1491"/>
              <a:ext cx="15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199" name="Line 62"/>
            <p:cNvSpPr>
              <a:spLocks noChangeShapeType="1"/>
            </p:cNvSpPr>
            <p:nvPr/>
          </p:nvSpPr>
          <p:spPr bwMode="auto">
            <a:xfrm>
              <a:off x="2936" y="1491"/>
              <a:ext cx="133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200" name="Line 63"/>
            <p:cNvSpPr>
              <a:spLocks noChangeShapeType="1"/>
            </p:cNvSpPr>
            <p:nvPr/>
          </p:nvSpPr>
          <p:spPr bwMode="auto">
            <a:xfrm>
              <a:off x="3396" y="1491"/>
              <a:ext cx="1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201" name="Freeform 64"/>
            <p:cNvSpPr>
              <a:spLocks noEditPoints="1"/>
            </p:cNvSpPr>
            <p:nvPr/>
          </p:nvSpPr>
          <p:spPr bwMode="auto">
            <a:xfrm>
              <a:off x="2138" y="1283"/>
              <a:ext cx="57" cy="64"/>
            </a:xfrm>
            <a:custGeom>
              <a:avLst/>
              <a:gdLst>
                <a:gd name="T0" fmla="*/ 0 w 57"/>
                <a:gd name="T1" fmla="*/ 64 h 64"/>
                <a:gd name="T2" fmla="*/ 0 w 57"/>
                <a:gd name="T3" fmla="*/ 0 h 64"/>
                <a:gd name="T4" fmla="*/ 57 w 57"/>
                <a:gd name="T5" fmla="*/ 0 h 64"/>
                <a:gd name="T6" fmla="*/ 57 w 57"/>
                <a:gd name="T7" fmla="*/ 64 h 64"/>
                <a:gd name="T8" fmla="*/ 0 w 57"/>
                <a:gd name="T9" fmla="*/ 64 h 64"/>
                <a:gd name="T10" fmla="*/ 0 w 57"/>
                <a:gd name="T11" fmla="*/ 64 h 64"/>
                <a:gd name="T12" fmla="*/ 48 w 57"/>
                <a:gd name="T13" fmla="*/ 64 h 64"/>
                <a:gd name="T14" fmla="*/ 48 w 57"/>
                <a:gd name="T15" fmla="*/ 9 h 64"/>
                <a:gd name="T16" fmla="*/ 0 w 57"/>
                <a:gd name="T17" fmla="*/ 9 h 64"/>
                <a:gd name="T18" fmla="*/ 0 w 57"/>
                <a:gd name="T19" fmla="*/ 64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64"/>
                <a:gd name="T32" fmla="*/ 57 w 57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64">
                  <a:moveTo>
                    <a:pt x="0" y="64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57" y="64"/>
                  </a:lnTo>
                  <a:lnTo>
                    <a:pt x="0" y="64"/>
                  </a:lnTo>
                  <a:close/>
                  <a:moveTo>
                    <a:pt x="0" y="64"/>
                  </a:moveTo>
                  <a:lnTo>
                    <a:pt x="48" y="64"/>
                  </a:lnTo>
                  <a:lnTo>
                    <a:pt x="48" y="9"/>
                  </a:lnTo>
                  <a:lnTo>
                    <a:pt x="0" y="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202" name="Rectangle 65"/>
            <p:cNvSpPr>
              <a:spLocks noChangeArrowheads="1"/>
            </p:cNvSpPr>
            <p:nvPr/>
          </p:nvSpPr>
          <p:spPr bwMode="auto">
            <a:xfrm>
              <a:off x="2138" y="1283"/>
              <a:ext cx="57" cy="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3" name="Freeform 66"/>
            <p:cNvSpPr>
              <a:spLocks noEditPoints="1"/>
            </p:cNvSpPr>
            <p:nvPr/>
          </p:nvSpPr>
          <p:spPr bwMode="auto">
            <a:xfrm>
              <a:off x="2351" y="1427"/>
              <a:ext cx="100" cy="64"/>
            </a:xfrm>
            <a:custGeom>
              <a:avLst/>
              <a:gdLst>
                <a:gd name="T0" fmla="*/ 0 w 100"/>
                <a:gd name="T1" fmla="*/ 64 h 64"/>
                <a:gd name="T2" fmla="*/ 0 w 100"/>
                <a:gd name="T3" fmla="*/ 0 h 64"/>
                <a:gd name="T4" fmla="*/ 100 w 100"/>
                <a:gd name="T5" fmla="*/ 0 h 64"/>
                <a:gd name="T6" fmla="*/ 100 w 100"/>
                <a:gd name="T7" fmla="*/ 64 h 64"/>
                <a:gd name="T8" fmla="*/ 0 w 100"/>
                <a:gd name="T9" fmla="*/ 64 h 64"/>
                <a:gd name="T10" fmla="*/ 0 w 100"/>
                <a:gd name="T11" fmla="*/ 64 h 64"/>
                <a:gd name="T12" fmla="*/ 91 w 100"/>
                <a:gd name="T13" fmla="*/ 64 h 64"/>
                <a:gd name="T14" fmla="*/ 91 w 100"/>
                <a:gd name="T15" fmla="*/ 9 h 64"/>
                <a:gd name="T16" fmla="*/ 0 w 100"/>
                <a:gd name="T17" fmla="*/ 9 h 64"/>
                <a:gd name="T18" fmla="*/ 0 w 100"/>
                <a:gd name="T19" fmla="*/ 64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"/>
                <a:gd name="T31" fmla="*/ 0 h 64"/>
                <a:gd name="T32" fmla="*/ 100 w 100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" h="64">
                  <a:moveTo>
                    <a:pt x="0" y="64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64"/>
                  </a:lnTo>
                  <a:lnTo>
                    <a:pt x="0" y="64"/>
                  </a:lnTo>
                  <a:close/>
                  <a:moveTo>
                    <a:pt x="0" y="64"/>
                  </a:moveTo>
                  <a:lnTo>
                    <a:pt x="91" y="64"/>
                  </a:lnTo>
                  <a:lnTo>
                    <a:pt x="91" y="9"/>
                  </a:lnTo>
                  <a:lnTo>
                    <a:pt x="0" y="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204" name="Rectangle 67"/>
            <p:cNvSpPr>
              <a:spLocks noChangeArrowheads="1"/>
            </p:cNvSpPr>
            <p:nvPr/>
          </p:nvSpPr>
          <p:spPr bwMode="auto">
            <a:xfrm>
              <a:off x="2351" y="1427"/>
              <a:ext cx="100" cy="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5" name="Freeform 68"/>
            <p:cNvSpPr>
              <a:spLocks noEditPoints="1"/>
            </p:cNvSpPr>
            <p:nvPr/>
          </p:nvSpPr>
          <p:spPr bwMode="auto">
            <a:xfrm>
              <a:off x="2726" y="1571"/>
              <a:ext cx="111" cy="64"/>
            </a:xfrm>
            <a:custGeom>
              <a:avLst/>
              <a:gdLst>
                <a:gd name="T0" fmla="*/ 0 w 111"/>
                <a:gd name="T1" fmla="*/ 64 h 64"/>
                <a:gd name="T2" fmla="*/ 0 w 111"/>
                <a:gd name="T3" fmla="*/ 0 h 64"/>
                <a:gd name="T4" fmla="*/ 111 w 111"/>
                <a:gd name="T5" fmla="*/ 0 h 64"/>
                <a:gd name="T6" fmla="*/ 111 w 111"/>
                <a:gd name="T7" fmla="*/ 64 h 64"/>
                <a:gd name="T8" fmla="*/ 0 w 111"/>
                <a:gd name="T9" fmla="*/ 64 h 64"/>
                <a:gd name="T10" fmla="*/ 0 w 111"/>
                <a:gd name="T11" fmla="*/ 64 h 64"/>
                <a:gd name="T12" fmla="*/ 102 w 111"/>
                <a:gd name="T13" fmla="*/ 64 h 64"/>
                <a:gd name="T14" fmla="*/ 102 w 111"/>
                <a:gd name="T15" fmla="*/ 9 h 64"/>
                <a:gd name="T16" fmla="*/ 0 w 111"/>
                <a:gd name="T17" fmla="*/ 9 h 64"/>
                <a:gd name="T18" fmla="*/ 0 w 111"/>
                <a:gd name="T19" fmla="*/ 64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1"/>
                <a:gd name="T31" fmla="*/ 0 h 64"/>
                <a:gd name="T32" fmla="*/ 111 w 111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1" h="64">
                  <a:moveTo>
                    <a:pt x="0" y="64"/>
                  </a:moveTo>
                  <a:lnTo>
                    <a:pt x="0" y="0"/>
                  </a:lnTo>
                  <a:lnTo>
                    <a:pt x="111" y="0"/>
                  </a:lnTo>
                  <a:lnTo>
                    <a:pt x="111" y="64"/>
                  </a:lnTo>
                  <a:lnTo>
                    <a:pt x="0" y="64"/>
                  </a:lnTo>
                  <a:close/>
                  <a:moveTo>
                    <a:pt x="0" y="64"/>
                  </a:moveTo>
                  <a:lnTo>
                    <a:pt x="102" y="64"/>
                  </a:lnTo>
                  <a:lnTo>
                    <a:pt x="102" y="9"/>
                  </a:lnTo>
                  <a:lnTo>
                    <a:pt x="0" y="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206" name="Rectangle 69"/>
            <p:cNvSpPr>
              <a:spLocks noChangeArrowheads="1"/>
            </p:cNvSpPr>
            <p:nvPr/>
          </p:nvSpPr>
          <p:spPr bwMode="auto">
            <a:xfrm>
              <a:off x="2726" y="1571"/>
              <a:ext cx="111" cy="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207" name="Freeform 70"/>
            <p:cNvSpPr>
              <a:spLocks noEditPoints="1"/>
            </p:cNvSpPr>
            <p:nvPr/>
          </p:nvSpPr>
          <p:spPr bwMode="auto">
            <a:xfrm>
              <a:off x="3305" y="1571"/>
              <a:ext cx="180" cy="76"/>
            </a:xfrm>
            <a:custGeom>
              <a:avLst/>
              <a:gdLst>
                <a:gd name="T0" fmla="*/ 0 w 180"/>
                <a:gd name="T1" fmla="*/ 76 h 76"/>
                <a:gd name="T2" fmla="*/ 0 w 180"/>
                <a:gd name="T3" fmla="*/ 0 h 76"/>
                <a:gd name="T4" fmla="*/ 180 w 180"/>
                <a:gd name="T5" fmla="*/ 0 h 76"/>
                <a:gd name="T6" fmla="*/ 180 w 180"/>
                <a:gd name="T7" fmla="*/ 76 h 76"/>
                <a:gd name="T8" fmla="*/ 0 w 180"/>
                <a:gd name="T9" fmla="*/ 76 h 76"/>
                <a:gd name="T10" fmla="*/ 0 w 180"/>
                <a:gd name="T11" fmla="*/ 76 h 76"/>
                <a:gd name="T12" fmla="*/ 171 w 180"/>
                <a:gd name="T13" fmla="*/ 76 h 76"/>
                <a:gd name="T14" fmla="*/ 171 w 180"/>
                <a:gd name="T15" fmla="*/ 9 h 76"/>
                <a:gd name="T16" fmla="*/ 0 w 180"/>
                <a:gd name="T17" fmla="*/ 9 h 76"/>
                <a:gd name="T18" fmla="*/ 0 w 180"/>
                <a:gd name="T19" fmla="*/ 76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0"/>
                <a:gd name="T31" fmla="*/ 0 h 76"/>
                <a:gd name="T32" fmla="*/ 180 w 180"/>
                <a:gd name="T33" fmla="*/ 76 h 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0" h="76">
                  <a:moveTo>
                    <a:pt x="0" y="76"/>
                  </a:moveTo>
                  <a:lnTo>
                    <a:pt x="0" y="0"/>
                  </a:lnTo>
                  <a:lnTo>
                    <a:pt x="180" y="0"/>
                  </a:lnTo>
                  <a:lnTo>
                    <a:pt x="180" y="76"/>
                  </a:lnTo>
                  <a:lnTo>
                    <a:pt x="0" y="76"/>
                  </a:lnTo>
                  <a:close/>
                  <a:moveTo>
                    <a:pt x="0" y="76"/>
                  </a:moveTo>
                  <a:lnTo>
                    <a:pt x="171" y="76"/>
                  </a:lnTo>
                  <a:lnTo>
                    <a:pt x="171" y="9"/>
                  </a:lnTo>
                  <a:lnTo>
                    <a:pt x="0" y="9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8208" name="Rectangle 71"/>
            <p:cNvSpPr>
              <a:spLocks noChangeArrowheads="1"/>
            </p:cNvSpPr>
            <p:nvPr/>
          </p:nvSpPr>
          <p:spPr bwMode="auto">
            <a:xfrm>
              <a:off x="3305" y="1571"/>
              <a:ext cx="180" cy="7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1512" name="AutoShape 72"/>
          <p:cNvSpPr>
            <a:spLocks noChangeArrowheads="1"/>
          </p:cNvSpPr>
          <p:nvPr/>
        </p:nvSpPr>
        <p:spPr bwMode="auto">
          <a:xfrm>
            <a:off x="4379913" y="5137150"/>
            <a:ext cx="274637" cy="273050"/>
          </a:xfrm>
          <a:custGeom>
            <a:avLst/>
            <a:gdLst>
              <a:gd name="T0" fmla="*/ 2147483647 w 21600"/>
              <a:gd name="T1" fmla="*/ 0 h 21600"/>
              <a:gd name="T2" fmla="*/ 1051067155 w 21600"/>
              <a:gd name="T3" fmla="*/ 1021033092 h 21600"/>
              <a:gd name="T4" fmla="*/ 0 w 21600"/>
              <a:gd name="T5" fmla="*/ 2147483647 h 21600"/>
              <a:gd name="T6" fmla="*/ 1051067155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10210330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01513" name="AutoShape 73"/>
          <p:cNvSpPr>
            <a:spLocks noChangeArrowheads="1"/>
          </p:cNvSpPr>
          <p:nvPr/>
        </p:nvSpPr>
        <p:spPr bwMode="auto">
          <a:xfrm>
            <a:off x="6940550" y="5137150"/>
            <a:ext cx="274638" cy="273050"/>
          </a:xfrm>
          <a:custGeom>
            <a:avLst/>
            <a:gdLst>
              <a:gd name="T0" fmla="*/ 2147483647 w 21600"/>
              <a:gd name="T1" fmla="*/ 0 h 21600"/>
              <a:gd name="T2" fmla="*/ 1051082374 w 21600"/>
              <a:gd name="T3" fmla="*/ 1021033092 h 21600"/>
              <a:gd name="T4" fmla="*/ 0 w 21600"/>
              <a:gd name="T5" fmla="*/ 2147483647 h 21600"/>
              <a:gd name="T6" fmla="*/ 1051082374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10210330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8137" name="Text Box 74"/>
          <p:cNvSpPr txBox="1">
            <a:spLocks noChangeArrowheads="1"/>
          </p:cNvSpPr>
          <p:nvPr/>
        </p:nvSpPr>
        <p:spPr bwMode="auto">
          <a:xfrm>
            <a:off x="1066800" y="1524000"/>
            <a:ext cx="7978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Sample sentence:</a:t>
            </a:r>
            <a:r>
              <a:rPr lang="en-US" b="1"/>
              <a:t> “Does this flight include a meal?”</a:t>
            </a:r>
          </a:p>
        </p:txBody>
      </p:sp>
      <p:sp>
        <p:nvSpPr>
          <p:cNvPr id="48138" name="Line 75"/>
          <p:cNvSpPr>
            <a:spLocks noChangeShapeType="1"/>
          </p:cNvSpPr>
          <p:nvPr/>
        </p:nvSpPr>
        <p:spPr bwMode="auto">
          <a:xfrm>
            <a:off x="2438400" y="28194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8139" name="Line 76"/>
          <p:cNvSpPr>
            <a:spLocks noChangeShapeType="1"/>
          </p:cNvSpPr>
          <p:nvPr/>
        </p:nvSpPr>
        <p:spPr bwMode="auto">
          <a:xfrm>
            <a:off x="4267200" y="28956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8140" name="Line 77"/>
          <p:cNvSpPr>
            <a:spLocks noChangeShapeType="1"/>
          </p:cNvSpPr>
          <p:nvPr/>
        </p:nvSpPr>
        <p:spPr bwMode="auto">
          <a:xfrm>
            <a:off x="6400800" y="28956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548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512" grpId="0" animBg="1"/>
      <p:bldP spid="7015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036E884-5A44-4A6A-B4C0-95CA25AA9E34}" type="datetime1">
              <a:rPr lang="en-US" smtClean="0"/>
              <a:t>11/13/2015</a:t>
            </a:fld>
            <a:endParaRPr lang="en-US"/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818923-64DC-43CE-80F9-82760CCC177A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63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35052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16392" name="Freeform 3"/>
          <p:cNvSpPr>
            <a:spLocks/>
          </p:cNvSpPr>
          <p:nvPr/>
        </p:nvSpPr>
        <p:spPr bwMode="auto">
          <a:xfrm>
            <a:off x="2144713" y="2057400"/>
            <a:ext cx="117475" cy="282575"/>
          </a:xfrm>
          <a:custGeom>
            <a:avLst/>
            <a:gdLst>
              <a:gd name="T0" fmla="*/ 2147483647 w 27"/>
              <a:gd name="T1" fmla="*/ 2147483647 h 40"/>
              <a:gd name="T2" fmla="*/ 2147483647 w 27"/>
              <a:gd name="T3" fmla="*/ 2147483647 h 40"/>
              <a:gd name="T4" fmla="*/ 2147483647 w 27"/>
              <a:gd name="T5" fmla="*/ 2147483647 h 40"/>
              <a:gd name="T6" fmla="*/ 2147483647 w 27"/>
              <a:gd name="T7" fmla="*/ 2147483647 h 40"/>
              <a:gd name="T8" fmla="*/ 2147483647 w 27"/>
              <a:gd name="T9" fmla="*/ 2147483647 h 40"/>
              <a:gd name="T10" fmla="*/ 2147483647 w 27"/>
              <a:gd name="T11" fmla="*/ 2147483647 h 40"/>
              <a:gd name="T12" fmla="*/ 2147483647 w 27"/>
              <a:gd name="T13" fmla="*/ 2147483647 h 40"/>
              <a:gd name="T14" fmla="*/ 2147483647 w 27"/>
              <a:gd name="T15" fmla="*/ 2147483647 h 40"/>
              <a:gd name="T16" fmla="*/ 2147483647 w 27"/>
              <a:gd name="T17" fmla="*/ 2147483647 h 40"/>
              <a:gd name="T18" fmla="*/ 2147483647 w 27"/>
              <a:gd name="T19" fmla="*/ 2147483647 h 40"/>
              <a:gd name="T20" fmla="*/ 2147483647 w 27"/>
              <a:gd name="T21" fmla="*/ 2147483647 h 40"/>
              <a:gd name="T22" fmla="*/ 2147483647 w 27"/>
              <a:gd name="T23" fmla="*/ 2147483647 h 40"/>
              <a:gd name="T24" fmla="*/ 2147483647 w 27"/>
              <a:gd name="T25" fmla="*/ 2147483647 h 40"/>
              <a:gd name="T26" fmla="*/ 2147483647 w 27"/>
              <a:gd name="T27" fmla="*/ 2147483647 h 40"/>
              <a:gd name="T28" fmla="*/ 2147483647 w 27"/>
              <a:gd name="T29" fmla="*/ 2147483647 h 40"/>
              <a:gd name="T30" fmla="*/ 2147483647 w 27"/>
              <a:gd name="T31" fmla="*/ 2147483647 h 40"/>
              <a:gd name="T32" fmla="*/ 2147483647 w 27"/>
              <a:gd name="T33" fmla="*/ 2147483647 h 40"/>
              <a:gd name="T34" fmla="*/ 2147483647 w 27"/>
              <a:gd name="T35" fmla="*/ 2147483647 h 40"/>
              <a:gd name="T36" fmla="*/ 2147483647 w 27"/>
              <a:gd name="T37" fmla="*/ 2147483647 h 40"/>
              <a:gd name="T38" fmla="*/ 2147483647 w 27"/>
              <a:gd name="T39" fmla="*/ 2147483647 h 40"/>
              <a:gd name="T40" fmla="*/ 2147483647 w 27"/>
              <a:gd name="T41" fmla="*/ 2147483647 h 40"/>
              <a:gd name="T42" fmla="*/ 2147483647 w 27"/>
              <a:gd name="T43" fmla="*/ 2147483647 h 40"/>
              <a:gd name="T44" fmla="*/ 2147483647 w 27"/>
              <a:gd name="T45" fmla="*/ 2147483647 h 40"/>
              <a:gd name="T46" fmla="*/ 2147483647 w 27"/>
              <a:gd name="T47" fmla="*/ 2147483647 h 40"/>
              <a:gd name="T48" fmla="*/ 2147483647 w 27"/>
              <a:gd name="T49" fmla="*/ 2147483647 h 40"/>
              <a:gd name="T50" fmla="*/ 2147483647 w 27"/>
              <a:gd name="T51" fmla="*/ 2147483647 h 40"/>
              <a:gd name="T52" fmla="*/ 2147483647 w 27"/>
              <a:gd name="T53" fmla="*/ 2147483647 h 40"/>
              <a:gd name="T54" fmla="*/ 2147483647 w 27"/>
              <a:gd name="T55" fmla="*/ 2147483647 h 40"/>
              <a:gd name="T56" fmla="*/ 2147483647 w 27"/>
              <a:gd name="T57" fmla="*/ 2147483647 h 40"/>
              <a:gd name="T58" fmla="*/ 2147483647 w 27"/>
              <a:gd name="T59" fmla="*/ 2147483647 h 40"/>
              <a:gd name="T60" fmla="*/ 2147483647 w 27"/>
              <a:gd name="T61" fmla="*/ 2147483647 h 40"/>
              <a:gd name="T62" fmla="*/ 2147483647 w 27"/>
              <a:gd name="T63" fmla="*/ 2147483647 h 40"/>
              <a:gd name="T64" fmla="*/ 2147483647 w 27"/>
              <a:gd name="T65" fmla="*/ 0 h 40"/>
              <a:gd name="T66" fmla="*/ 2147483647 w 27"/>
              <a:gd name="T67" fmla="*/ 0 h 40"/>
              <a:gd name="T68" fmla="*/ 2147483647 w 27"/>
              <a:gd name="T69" fmla="*/ 2147483647 h 40"/>
              <a:gd name="T70" fmla="*/ 2147483647 w 27"/>
              <a:gd name="T71" fmla="*/ 2147483647 h 40"/>
              <a:gd name="T72" fmla="*/ 2147483647 w 27"/>
              <a:gd name="T73" fmla="*/ 2147483647 h 40"/>
              <a:gd name="T74" fmla="*/ 2147483647 w 27"/>
              <a:gd name="T75" fmla="*/ 0 h 4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"/>
              <a:gd name="T115" fmla="*/ 0 h 40"/>
              <a:gd name="T116" fmla="*/ 27 w 27"/>
              <a:gd name="T117" fmla="*/ 40 h 4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" h="40">
                <a:moveTo>
                  <a:pt x="24" y="0"/>
                </a:moveTo>
                <a:lnTo>
                  <a:pt x="24" y="13"/>
                </a:lnTo>
                <a:lnTo>
                  <a:pt x="23" y="10"/>
                </a:lnTo>
                <a:lnTo>
                  <a:pt x="21" y="7"/>
                </a:lnTo>
                <a:lnTo>
                  <a:pt x="20" y="4"/>
                </a:lnTo>
                <a:lnTo>
                  <a:pt x="18" y="3"/>
                </a:lnTo>
                <a:lnTo>
                  <a:pt x="15" y="1"/>
                </a:lnTo>
                <a:lnTo>
                  <a:pt x="12" y="1"/>
                </a:lnTo>
                <a:lnTo>
                  <a:pt x="11" y="1"/>
                </a:lnTo>
                <a:lnTo>
                  <a:pt x="8" y="3"/>
                </a:lnTo>
                <a:lnTo>
                  <a:pt x="6" y="6"/>
                </a:lnTo>
                <a:lnTo>
                  <a:pt x="6" y="7"/>
                </a:lnTo>
                <a:lnTo>
                  <a:pt x="6" y="9"/>
                </a:lnTo>
                <a:lnTo>
                  <a:pt x="8" y="12"/>
                </a:lnTo>
                <a:lnTo>
                  <a:pt x="9" y="13"/>
                </a:lnTo>
                <a:lnTo>
                  <a:pt x="12" y="15"/>
                </a:lnTo>
                <a:lnTo>
                  <a:pt x="15" y="18"/>
                </a:lnTo>
                <a:lnTo>
                  <a:pt x="20" y="19"/>
                </a:lnTo>
                <a:lnTo>
                  <a:pt x="23" y="22"/>
                </a:lnTo>
                <a:lnTo>
                  <a:pt x="24" y="24"/>
                </a:lnTo>
                <a:lnTo>
                  <a:pt x="26" y="25"/>
                </a:lnTo>
                <a:lnTo>
                  <a:pt x="27" y="28"/>
                </a:lnTo>
                <a:lnTo>
                  <a:pt x="27" y="30"/>
                </a:lnTo>
                <a:lnTo>
                  <a:pt x="26" y="34"/>
                </a:lnTo>
                <a:lnTo>
                  <a:pt x="23" y="37"/>
                </a:lnTo>
                <a:lnTo>
                  <a:pt x="20" y="40"/>
                </a:lnTo>
                <a:lnTo>
                  <a:pt x="14" y="40"/>
                </a:lnTo>
                <a:lnTo>
                  <a:pt x="12" y="40"/>
                </a:lnTo>
                <a:lnTo>
                  <a:pt x="11" y="40"/>
                </a:lnTo>
                <a:lnTo>
                  <a:pt x="9" y="40"/>
                </a:lnTo>
                <a:lnTo>
                  <a:pt x="8" y="39"/>
                </a:lnTo>
                <a:lnTo>
                  <a:pt x="5" y="39"/>
                </a:lnTo>
                <a:lnTo>
                  <a:pt x="3" y="39"/>
                </a:lnTo>
                <a:lnTo>
                  <a:pt x="2" y="40"/>
                </a:lnTo>
                <a:lnTo>
                  <a:pt x="2" y="27"/>
                </a:lnTo>
                <a:lnTo>
                  <a:pt x="3" y="31"/>
                </a:lnTo>
                <a:lnTo>
                  <a:pt x="5" y="34"/>
                </a:lnTo>
                <a:lnTo>
                  <a:pt x="6" y="36"/>
                </a:lnTo>
                <a:lnTo>
                  <a:pt x="8" y="37"/>
                </a:lnTo>
                <a:lnTo>
                  <a:pt x="11" y="39"/>
                </a:lnTo>
                <a:lnTo>
                  <a:pt x="14" y="39"/>
                </a:lnTo>
                <a:lnTo>
                  <a:pt x="17" y="39"/>
                </a:lnTo>
                <a:lnTo>
                  <a:pt x="20" y="37"/>
                </a:lnTo>
                <a:lnTo>
                  <a:pt x="21" y="34"/>
                </a:lnTo>
                <a:lnTo>
                  <a:pt x="23" y="33"/>
                </a:lnTo>
                <a:lnTo>
                  <a:pt x="21" y="31"/>
                </a:lnTo>
                <a:lnTo>
                  <a:pt x="21" y="30"/>
                </a:lnTo>
                <a:lnTo>
                  <a:pt x="20" y="28"/>
                </a:lnTo>
                <a:lnTo>
                  <a:pt x="18" y="27"/>
                </a:lnTo>
                <a:lnTo>
                  <a:pt x="17" y="25"/>
                </a:lnTo>
                <a:lnTo>
                  <a:pt x="12" y="24"/>
                </a:lnTo>
                <a:lnTo>
                  <a:pt x="8" y="21"/>
                </a:lnTo>
                <a:lnTo>
                  <a:pt x="5" y="19"/>
                </a:lnTo>
                <a:lnTo>
                  <a:pt x="3" y="16"/>
                </a:lnTo>
                <a:lnTo>
                  <a:pt x="2" y="15"/>
                </a:lnTo>
                <a:lnTo>
                  <a:pt x="2" y="13"/>
                </a:lnTo>
                <a:lnTo>
                  <a:pt x="0" y="10"/>
                </a:lnTo>
                <a:lnTo>
                  <a:pt x="2" y="6"/>
                </a:lnTo>
                <a:lnTo>
                  <a:pt x="5" y="3"/>
                </a:lnTo>
                <a:lnTo>
                  <a:pt x="8" y="0"/>
                </a:lnTo>
                <a:lnTo>
                  <a:pt x="12" y="0"/>
                </a:lnTo>
                <a:lnTo>
                  <a:pt x="15" y="0"/>
                </a:lnTo>
                <a:lnTo>
                  <a:pt x="20" y="1"/>
                </a:lnTo>
                <a:lnTo>
                  <a:pt x="21" y="1"/>
                </a:lnTo>
                <a:lnTo>
                  <a:pt x="21" y="3"/>
                </a:lnTo>
                <a:lnTo>
                  <a:pt x="23" y="1"/>
                </a:lnTo>
                <a:lnTo>
                  <a:pt x="24" y="1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3" name="Freeform 4"/>
          <p:cNvSpPr>
            <a:spLocks/>
          </p:cNvSpPr>
          <p:nvPr/>
        </p:nvSpPr>
        <p:spPr bwMode="auto">
          <a:xfrm>
            <a:off x="4094163" y="2057400"/>
            <a:ext cx="119062" cy="282575"/>
          </a:xfrm>
          <a:custGeom>
            <a:avLst/>
            <a:gdLst>
              <a:gd name="T0" fmla="*/ 2147483647 w 27"/>
              <a:gd name="T1" fmla="*/ 2147483647 h 40"/>
              <a:gd name="T2" fmla="*/ 2147483647 w 27"/>
              <a:gd name="T3" fmla="*/ 2147483647 h 40"/>
              <a:gd name="T4" fmla="*/ 2147483647 w 27"/>
              <a:gd name="T5" fmla="*/ 2147483647 h 40"/>
              <a:gd name="T6" fmla="*/ 2147483647 w 27"/>
              <a:gd name="T7" fmla="*/ 2147483647 h 40"/>
              <a:gd name="T8" fmla="*/ 2147483647 w 27"/>
              <a:gd name="T9" fmla="*/ 2147483647 h 40"/>
              <a:gd name="T10" fmla="*/ 2147483647 w 27"/>
              <a:gd name="T11" fmla="*/ 2147483647 h 40"/>
              <a:gd name="T12" fmla="*/ 2147483647 w 27"/>
              <a:gd name="T13" fmla="*/ 2147483647 h 40"/>
              <a:gd name="T14" fmla="*/ 2147483647 w 27"/>
              <a:gd name="T15" fmla="*/ 2147483647 h 40"/>
              <a:gd name="T16" fmla="*/ 2147483647 w 27"/>
              <a:gd name="T17" fmla="*/ 2147483647 h 40"/>
              <a:gd name="T18" fmla="*/ 2147483647 w 27"/>
              <a:gd name="T19" fmla="*/ 2147483647 h 40"/>
              <a:gd name="T20" fmla="*/ 2147483647 w 27"/>
              <a:gd name="T21" fmla="*/ 2147483647 h 40"/>
              <a:gd name="T22" fmla="*/ 2147483647 w 27"/>
              <a:gd name="T23" fmla="*/ 2147483647 h 40"/>
              <a:gd name="T24" fmla="*/ 2147483647 w 27"/>
              <a:gd name="T25" fmla="*/ 2147483647 h 40"/>
              <a:gd name="T26" fmla="*/ 2147483647 w 27"/>
              <a:gd name="T27" fmla="*/ 2147483647 h 40"/>
              <a:gd name="T28" fmla="*/ 2147483647 w 27"/>
              <a:gd name="T29" fmla="*/ 2147483647 h 40"/>
              <a:gd name="T30" fmla="*/ 2147483647 w 27"/>
              <a:gd name="T31" fmla="*/ 2147483647 h 40"/>
              <a:gd name="T32" fmla="*/ 2147483647 w 27"/>
              <a:gd name="T33" fmla="*/ 2147483647 h 40"/>
              <a:gd name="T34" fmla="*/ 2147483647 w 27"/>
              <a:gd name="T35" fmla="*/ 2147483647 h 40"/>
              <a:gd name="T36" fmla="*/ 2147483647 w 27"/>
              <a:gd name="T37" fmla="*/ 2147483647 h 40"/>
              <a:gd name="T38" fmla="*/ 2147483647 w 27"/>
              <a:gd name="T39" fmla="*/ 2147483647 h 40"/>
              <a:gd name="T40" fmla="*/ 2147483647 w 27"/>
              <a:gd name="T41" fmla="*/ 2147483647 h 40"/>
              <a:gd name="T42" fmla="*/ 2147483647 w 27"/>
              <a:gd name="T43" fmla="*/ 2147483647 h 40"/>
              <a:gd name="T44" fmla="*/ 2147483647 w 27"/>
              <a:gd name="T45" fmla="*/ 2147483647 h 40"/>
              <a:gd name="T46" fmla="*/ 2147483647 w 27"/>
              <a:gd name="T47" fmla="*/ 2147483647 h 40"/>
              <a:gd name="T48" fmla="*/ 2147483647 w 27"/>
              <a:gd name="T49" fmla="*/ 2147483647 h 40"/>
              <a:gd name="T50" fmla="*/ 2147483647 w 27"/>
              <a:gd name="T51" fmla="*/ 2147483647 h 40"/>
              <a:gd name="T52" fmla="*/ 2147483647 w 27"/>
              <a:gd name="T53" fmla="*/ 2147483647 h 40"/>
              <a:gd name="T54" fmla="*/ 2147483647 w 27"/>
              <a:gd name="T55" fmla="*/ 2147483647 h 40"/>
              <a:gd name="T56" fmla="*/ 2147483647 w 27"/>
              <a:gd name="T57" fmla="*/ 2147483647 h 40"/>
              <a:gd name="T58" fmla="*/ 2147483647 w 27"/>
              <a:gd name="T59" fmla="*/ 2147483647 h 40"/>
              <a:gd name="T60" fmla="*/ 2147483647 w 27"/>
              <a:gd name="T61" fmla="*/ 2147483647 h 40"/>
              <a:gd name="T62" fmla="*/ 2147483647 w 27"/>
              <a:gd name="T63" fmla="*/ 2147483647 h 40"/>
              <a:gd name="T64" fmla="*/ 2147483647 w 27"/>
              <a:gd name="T65" fmla="*/ 0 h 40"/>
              <a:gd name="T66" fmla="*/ 2147483647 w 27"/>
              <a:gd name="T67" fmla="*/ 0 h 40"/>
              <a:gd name="T68" fmla="*/ 2147483647 w 27"/>
              <a:gd name="T69" fmla="*/ 2147483647 h 40"/>
              <a:gd name="T70" fmla="*/ 2147483647 w 27"/>
              <a:gd name="T71" fmla="*/ 2147483647 h 40"/>
              <a:gd name="T72" fmla="*/ 2147483647 w 27"/>
              <a:gd name="T73" fmla="*/ 2147483647 h 40"/>
              <a:gd name="T74" fmla="*/ 2147483647 w 27"/>
              <a:gd name="T75" fmla="*/ 0 h 4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"/>
              <a:gd name="T115" fmla="*/ 0 h 40"/>
              <a:gd name="T116" fmla="*/ 27 w 27"/>
              <a:gd name="T117" fmla="*/ 40 h 4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" h="40">
                <a:moveTo>
                  <a:pt x="24" y="0"/>
                </a:moveTo>
                <a:lnTo>
                  <a:pt x="24" y="13"/>
                </a:lnTo>
                <a:lnTo>
                  <a:pt x="23" y="10"/>
                </a:lnTo>
                <a:lnTo>
                  <a:pt x="23" y="7"/>
                </a:lnTo>
                <a:lnTo>
                  <a:pt x="20" y="4"/>
                </a:lnTo>
                <a:lnTo>
                  <a:pt x="18" y="3"/>
                </a:lnTo>
                <a:lnTo>
                  <a:pt x="15" y="1"/>
                </a:lnTo>
                <a:lnTo>
                  <a:pt x="12" y="1"/>
                </a:lnTo>
                <a:lnTo>
                  <a:pt x="11" y="1"/>
                </a:lnTo>
                <a:lnTo>
                  <a:pt x="8" y="3"/>
                </a:lnTo>
                <a:lnTo>
                  <a:pt x="6" y="6"/>
                </a:lnTo>
                <a:lnTo>
                  <a:pt x="6" y="7"/>
                </a:lnTo>
                <a:lnTo>
                  <a:pt x="6" y="9"/>
                </a:lnTo>
                <a:lnTo>
                  <a:pt x="8" y="12"/>
                </a:lnTo>
                <a:lnTo>
                  <a:pt x="9" y="13"/>
                </a:lnTo>
                <a:lnTo>
                  <a:pt x="12" y="15"/>
                </a:lnTo>
                <a:lnTo>
                  <a:pt x="15" y="18"/>
                </a:lnTo>
                <a:lnTo>
                  <a:pt x="20" y="19"/>
                </a:lnTo>
                <a:lnTo>
                  <a:pt x="23" y="22"/>
                </a:lnTo>
                <a:lnTo>
                  <a:pt x="24" y="24"/>
                </a:lnTo>
                <a:lnTo>
                  <a:pt x="26" y="25"/>
                </a:lnTo>
                <a:lnTo>
                  <a:pt x="27" y="28"/>
                </a:lnTo>
                <a:lnTo>
                  <a:pt x="27" y="30"/>
                </a:lnTo>
                <a:lnTo>
                  <a:pt x="26" y="34"/>
                </a:lnTo>
                <a:lnTo>
                  <a:pt x="24" y="37"/>
                </a:lnTo>
                <a:lnTo>
                  <a:pt x="20" y="40"/>
                </a:lnTo>
                <a:lnTo>
                  <a:pt x="15" y="40"/>
                </a:lnTo>
                <a:lnTo>
                  <a:pt x="12" y="40"/>
                </a:lnTo>
                <a:lnTo>
                  <a:pt x="11" y="40"/>
                </a:lnTo>
                <a:lnTo>
                  <a:pt x="9" y="40"/>
                </a:lnTo>
                <a:lnTo>
                  <a:pt x="8" y="39"/>
                </a:lnTo>
                <a:lnTo>
                  <a:pt x="5" y="39"/>
                </a:lnTo>
                <a:lnTo>
                  <a:pt x="3" y="39"/>
                </a:lnTo>
                <a:lnTo>
                  <a:pt x="2" y="40"/>
                </a:lnTo>
                <a:lnTo>
                  <a:pt x="2" y="27"/>
                </a:lnTo>
                <a:lnTo>
                  <a:pt x="3" y="31"/>
                </a:lnTo>
                <a:lnTo>
                  <a:pt x="5" y="34"/>
                </a:lnTo>
                <a:lnTo>
                  <a:pt x="6" y="36"/>
                </a:lnTo>
                <a:lnTo>
                  <a:pt x="8" y="37"/>
                </a:lnTo>
                <a:lnTo>
                  <a:pt x="11" y="39"/>
                </a:lnTo>
                <a:lnTo>
                  <a:pt x="14" y="39"/>
                </a:lnTo>
                <a:lnTo>
                  <a:pt x="17" y="39"/>
                </a:lnTo>
                <a:lnTo>
                  <a:pt x="20" y="37"/>
                </a:lnTo>
                <a:lnTo>
                  <a:pt x="21" y="34"/>
                </a:lnTo>
                <a:lnTo>
                  <a:pt x="23" y="33"/>
                </a:lnTo>
                <a:lnTo>
                  <a:pt x="21" y="31"/>
                </a:lnTo>
                <a:lnTo>
                  <a:pt x="21" y="30"/>
                </a:lnTo>
                <a:lnTo>
                  <a:pt x="20" y="28"/>
                </a:lnTo>
                <a:lnTo>
                  <a:pt x="18" y="27"/>
                </a:lnTo>
                <a:lnTo>
                  <a:pt x="17" y="25"/>
                </a:lnTo>
                <a:lnTo>
                  <a:pt x="12" y="24"/>
                </a:lnTo>
                <a:lnTo>
                  <a:pt x="8" y="21"/>
                </a:lnTo>
                <a:lnTo>
                  <a:pt x="5" y="19"/>
                </a:lnTo>
                <a:lnTo>
                  <a:pt x="3" y="16"/>
                </a:lnTo>
                <a:lnTo>
                  <a:pt x="2" y="15"/>
                </a:lnTo>
                <a:lnTo>
                  <a:pt x="2" y="13"/>
                </a:lnTo>
                <a:lnTo>
                  <a:pt x="0" y="10"/>
                </a:lnTo>
                <a:lnTo>
                  <a:pt x="2" y="6"/>
                </a:lnTo>
                <a:lnTo>
                  <a:pt x="5" y="3"/>
                </a:lnTo>
                <a:lnTo>
                  <a:pt x="8" y="0"/>
                </a:lnTo>
                <a:lnTo>
                  <a:pt x="12" y="0"/>
                </a:lnTo>
                <a:lnTo>
                  <a:pt x="17" y="0"/>
                </a:lnTo>
                <a:lnTo>
                  <a:pt x="20" y="1"/>
                </a:lnTo>
                <a:lnTo>
                  <a:pt x="21" y="1"/>
                </a:lnTo>
                <a:lnTo>
                  <a:pt x="21" y="3"/>
                </a:lnTo>
                <a:lnTo>
                  <a:pt x="23" y="1"/>
                </a:lnTo>
                <a:lnTo>
                  <a:pt x="24" y="1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4" name="Freeform 5"/>
          <p:cNvSpPr>
            <a:spLocks/>
          </p:cNvSpPr>
          <p:nvPr/>
        </p:nvSpPr>
        <p:spPr bwMode="auto">
          <a:xfrm>
            <a:off x="6751638" y="2057400"/>
            <a:ext cx="117475" cy="282575"/>
          </a:xfrm>
          <a:custGeom>
            <a:avLst/>
            <a:gdLst>
              <a:gd name="T0" fmla="*/ 2147483647 w 27"/>
              <a:gd name="T1" fmla="*/ 2147483647 h 40"/>
              <a:gd name="T2" fmla="*/ 2147483647 w 27"/>
              <a:gd name="T3" fmla="*/ 2147483647 h 40"/>
              <a:gd name="T4" fmla="*/ 2147483647 w 27"/>
              <a:gd name="T5" fmla="*/ 2147483647 h 40"/>
              <a:gd name="T6" fmla="*/ 2147483647 w 27"/>
              <a:gd name="T7" fmla="*/ 2147483647 h 40"/>
              <a:gd name="T8" fmla="*/ 2147483647 w 27"/>
              <a:gd name="T9" fmla="*/ 2147483647 h 40"/>
              <a:gd name="T10" fmla="*/ 2147483647 w 27"/>
              <a:gd name="T11" fmla="*/ 2147483647 h 40"/>
              <a:gd name="T12" fmla="*/ 2147483647 w 27"/>
              <a:gd name="T13" fmla="*/ 2147483647 h 40"/>
              <a:gd name="T14" fmla="*/ 2147483647 w 27"/>
              <a:gd name="T15" fmla="*/ 2147483647 h 40"/>
              <a:gd name="T16" fmla="*/ 2147483647 w 27"/>
              <a:gd name="T17" fmla="*/ 2147483647 h 40"/>
              <a:gd name="T18" fmla="*/ 2147483647 w 27"/>
              <a:gd name="T19" fmla="*/ 2147483647 h 40"/>
              <a:gd name="T20" fmla="*/ 2147483647 w 27"/>
              <a:gd name="T21" fmla="*/ 2147483647 h 40"/>
              <a:gd name="T22" fmla="*/ 2147483647 w 27"/>
              <a:gd name="T23" fmla="*/ 2147483647 h 40"/>
              <a:gd name="T24" fmla="*/ 2147483647 w 27"/>
              <a:gd name="T25" fmla="*/ 2147483647 h 40"/>
              <a:gd name="T26" fmla="*/ 2147483647 w 27"/>
              <a:gd name="T27" fmla="*/ 2147483647 h 40"/>
              <a:gd name="T28" fmla="*/ 2147483647 w 27"/>
              <a:gd name="T29" fmla="*/ 2147483647 h 40"/>
              <a:gd name="T30" fmla="*/ 2147483647 w 27"/>
              <a:gd name="T31" fmla="*/ 2147483647 h 40"/>
              <a:gd name="T32" fmla="*/ 2147483647 w 27"/>
              <a:gd name="T33" fmla="*/ 2147483647 h 40"/>
              <a:gd name="T34" fmla="*/ 2147483647 w 27"/>
              <a:gd name="T35" fmla="*/ 2147483647 h 40"/>
              <a:gd name="T36" fmla="*/ 2147483647 w 27"/>
              <a:gd name="T37" fmla="*/ 2147483647 h 40"/>
              <a:gd name="T38" fmla="*/ 2147483647 w 27"/>
              <a:gd name="T39" fmla="*/ 2147483647 h 40"/>
              <a:gd name="T40" fmla="*/ 2147483647 w 27"/>
              <a:gd name="T41" fmla="*/ 2147483647 h 40"/>
              <a:gd name="T42" fmla="*/ 2147483647 w 27"/>
              <a:gd name="T43" fmla="*/ 2147483647 h 40"/>
              <a:gd name="T44" fmla="*/ 2147483647 w 27"/>
              <a:gd name="T45" fmla="*/ 2147483647 h 40"/>
              <a:gd name="T46" fmla="*/ 2147483647 w 27"/>
              <a:gd name="T47" fmla="*/ 2147483647 h 40"/>
              <a:gd name="T48" fmla="*/ 2147483647 w 27"/>
              <a:gd name="T49" fmla="*/ 2147483647 h 40"/>
              <a:gd name="T50" fmla="*/ 2147483647 w 27"/>
              <a:gd name="T51" fmla="*/ 2147483647 h 40"/>
              <a:gd name="T52" fmla="*/ 2147483647 w 27"/>
              <a:gd name="T53" fmla="*/ 2147483647 h 40"/>
              <a:gd name="T54" fmla="*/ 2147483647 w 27"/>
              <a:gd name="T55" fmla="*/ 2147483647 h 40"/>
              <a:gd name="T56" fmla="*/ 2147483647 w 27"/>
              <a:gd name="T57" fmla="*/ 2147483647 h 40"/>
              <a:gd name="T58" fmla="*/ 2147483647 w 27"/>
              <a:gd name="T59" fmla="*/ 2147483647 h 40"/>
              <a:gd name="T60" fmla="*/ 2147483647 w 27"/>
              <a:gd name="T61" fmla="*/ 2147483647 h 40"/>
              <a:gd name="T62" fmla="*/ 2147483647 w 27"/>
              <a:gd name="T63" fmla="*/ 2147483647 h 40"/>
              <a:gd name="T64" fmla="*/ 2147483647 w 27"/>
              <a:gd name="T65" fmla="*/ 0 h 40"/>
              <a:gd name="T66" fmla="*/ 2147483647 w 27"/>
              <a:gd name="T67" fmla="*/ 0 h 40"/>
              <a:gd name="T68" fmla="*/ 2147483647 w 27"/>
              <a:gd name="T69" fmla="*/ 2147483647 h 40"/>
              <a:gd name="T70" fmla="*/ 2147483647 w 27"/>
              <a:gd name="T71" fmla="*/ 2147483647 h 40"/>
              <a:gd name="T72" fmla="*/ 2147483647 w 27"/>
              <a:gd name="T73" fmla="*/ 2147483647 h 40"/>
              <a:gd name="T74" fmla="*/ 2147483647 w 27"/>
              <a:gd name="T75" fmla="*/ 0 h 4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"/>
              <a:gd name="T115" fmla="*/ 0 h 40"/>
              <a:gd name="T116" fmla="*/ 27 w 27"/>
              <a:gd name="T117" fmla="*/ 40 h 4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" h="40">
                <a:moveTo>
                  <a:pt x="24" y="0"/>
                </a:moveTo>
                <a:lnTo>
                  <a:pt x="24" y="13"/>
                </a:lnTo>
                <a:lnTo>
                  <a:pt x="23" y="10"/>
                </a:lnTo>
                <a:lnTo>
                  <a:pt x="23" y="7"/>
                </a:lnTo>
                <a:lnTo>
                  <a:pt x="21" y="4"/>
                </a:lnTo>
                <a:lnTo>
                  <a:pt x="18" y="3"/>
                </a:lnTo>
                <a:lnTo>
                  <a:pt x="15" y="1"/>
                </a:lnTo>
                <a:lnTo>
                  <a:pt x="14" y="1"/>
                </a:lnTo>
                <a:lnTo>
                  <a:pt x="11" y="1"/>
                </a:lnTo>
                <a:lnTo>
                  <a:pt x="8" y="3"/>
                </a:lnTo>
                <a:lnTo>
                  <a:pt x="6" y="6"/>
                </a:lnTo>
                <a:lnTo>
                  <a:pt x="6" y="7"/>
                </a:lnTo>
                <a:lnTo>
                  <a:pt x="6" y="9"/>
                </a:lnTo>
                <a:lnTo>
                  <a:pt x="8" y="12"/>
                </a:lnTo>
                <a:lnTo>
                  <a:pt x="9" y="13"/>
                </a:lnTo>
                <a:lnTo>
                  <a:pt x="12" y="15"/>
                </a:lnTo>
                <a:lnTo>
                  <a:pt x="15" y="18"/>
                </a:lnTo>
                <a:lnTo>
                  <a:pt x="20" y="19"/>
                </a:lnTo>
                <a:lnTo>
                  <a:pt x="23" y="22"/>
                </a:lnTo>
                <a:lnTo>
                  <a:pt x="24" y="24"/>
                </a:lnTo>
                <a:lnTo>
                  <a:pt x="26" y="25"/>
                </a:lnTo>
                <a:lnTo>
                  <a:pt x="27" y="28"/>
                </a:lnTo>
                <a:lnTo>
                  <a:pt x="27" y="30"/>
                </a:lnTo>
                <a:lnTo>
                  <a:pt x="26" y="34"/>
                </a:lnTo>
                <a:lnTo>
                  <a:pt x="24" y="37"/>
                </a:lnTo>
                <a:lnTo>
                  <a:pt x="20" y="40"/>
                </a:lnTo>
                <a:lnTo>
                  <a:pt x="15" y="40"/>
                </a:lnTo>
                <a:lnTo>
                  <a:pt x="14" y="40"/>
                </a:lnTo>
                <a:lnTo>
                  <a:pt x="11" y="40"/>
                </a:lnTo>
                <a:lnTo>
                  <a:pt x="8" y="39"/>
                </a:lnTo>
                <a:lnTo>
                  <a:pt x="5" y="39"/>
                </a:lnTo>
                <a:lnTo>
                  <a:pt x="3" y="39"/>
                </a:lnTo>
                <a:lnTo>
                  <a:pt x="3" y="40"/>
                </a:lnTo>
                <a:lnTo>
                  <a:pt x="2" y="40"/>
                </a:lnTo>
                <a:lnTo>
                  <a:pt x="2" y="27"/>
                </a:lnTo>
                <a:lnTo>
                  <a:pt x="3" y="31"/>
                </a:lnTo>
                <a:lnTo>
                  <a:pt x="5" y="34"/>
                </a:lnTo>
                <a:lnTo>
                  <a:pt x="6" y="36"/>
                </a:lnTo>
                <a:lnTo>
                  <a:pt x="8" y="37"/>
                </a:lnTo>
                <a:lnTo>
                  <a:pt x="11" y="39"/>
                </a:lnTo>
                <a:lnTo>
                  <a:pt x="14" y="39"/>
                </a:lnTo>
                <a:lnTo>
                  <a:pt x="18" y="39"/>
                </a:lnTo>
                <a:lnTo>
                  <a:pt x="20" y="37"/>
                </a:lnTo>
                <a:lnTo>
                  <a:pt x="21" y="34"/>
                </a:lnTo>
                <a:lnTo>
                  <a:pt x="23" y="33"/>
                </a:lnTo>
                <a:lnTo>
                  <a:pt x="23" y="31"/>
                </a:lnTo>
                <a:lnTo>
                  <a:pt x="21" y="30"/>
                </a:lnTo>
                <a:lnTo>
                  <a:pt x="20" y="28"/>
                </a:lnTo>
                <a:lnTo>
                  <a:pt x="18" y="27"/>
                </a:lnTo>
                <a:lnTo>
                  <a:pt x="17" y="25"/>
                </a:lnTo>
                <a:lnTo>
                  <a:pt x="12" y="24"/>
                </a:lnTo>
                <a:lnTo>
                  <a:pt x="8" y="21"/>
                </a:lnTo>
                <a:lnTo>
                  <a:pt x="5" y="19"/>
                </a:lnTo>
                <a:lnTo>
                  <a:pt x="3" y="16"/>
                </a:lnTo>
                <a:lnTo>
                  <a:pt x="2" y="15"/>
                </a:lnTo>
                <a:lnTo>
                  <a:pt x="2" y="13"/>
                </a:lnTo>
                <a:lnTo>
                  <a:pt x="0" y="10"/>
                </a:lnTo>
                <a:lnTo>
                  <a:pt x="2" y="6"/>
                </a:lnTo>
                <a:lnTo>
                  <a:pt x="5" y="3"/>
                </a:lnTo>
                <a:lnTo>
                  <a:pt x="8" y="0"/>
                </a:lnTo>
                <a:lnTo>
                  <a:pt x="12" y="0"/>
                </a:lnTo>
                <a:lnTo>
                  <a:pt x="17" y="0"/>
                </a:lnTo>
                <a:lnTo>
                  <a:pt x="20" y="1"/>
                </a:lnTo>
                <a:lnTo>
                  <a:pt x="21" y="1"/>
                </a:lnTo>
                <a:lnTo>
                  <a:pt x="23" y="3"/>
                </a:lnTo>
                <a:lnTo>
                  <a:pt x="23" y="1"/>
                </a:lnTo>
                <a:lnTo>
                  <a:pt x="24" y="1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5" name="Freeform 6"/>
          <p:cNvSpPr>
            <a:spLocks noEditPoints="1"/>
          </p:cNvSpPr>
          <p:nvPr/>
        </p:nvSpPr>
        <p:spPr bwMode="auto">
          <a:xfrm>
            <a:off x="1249363" y="3057525"/>
            <a:ext cx="184150" cy="296863"/>
          </a:xfrm>
          <a:custGeom>
            <a:avLst/>
            <a:gdLst>
              <a:gd name="T0" fmla="*/ 2147483647 w 42"/>
              <a:gd name="T1" fmla="*/ 2147483647 h 42"/>
              <a:gd name="T2" fmla="*/ 2147483647 w 42"/>
              <a:gd name="T3" fmla="*/ 2147483647 h 42"/>
              <a:gd name="T4" fmla="*/ 2147483647 w 42"/>
              <a:gd name="T5" fmla="*/ 2147483647 h 42"/>
              <a:gd name="T6" fmla="*/ 2147483647 w 42"/>
              <a:gd name="T7" fmla="*/ 2147483647 h 42"/>
              <a:gd name="T8" fmla="*/ 2147483647 w 42"/>
              <a:gd name="T9" fmla="*/ 2147483647 h 42"/>
              <a:gd name="T10" fmla="*/ 2147483647 w 42"/>
              <a:gd name="T11" fmla="*/ 2147483647 h 42"/>
              <a:gd name="T12" fmla="*/ 2147483647 w 42"/>
              <a:gd name="T13" fmla="*/ 2147483647 h 42"/>
              <a:gd name="T14" fmla="*/ 2147483647 w 42"/>
              <a:gd name="T15" fmla="*/ 2147483647 h 42"/>
              <a:gd name="T16" fmla="*/ 2147483647 w 42"/>
              <a:gd name="T17" fmla="*/ 2147483647 h 42"/>
              <a:gd name="T18" fmla="*/ 2147483647 w 42"/>
              <a:gd name="T19" fmla="*/ 2147483647 h 42"/>
              <a:gd name="T20" fmla="*/ 0 w 42"/>
              <a:gd name="T21" fmla="*/ 2147483647 h 42"/>
              <a:gd name="T22" fmla="*/ 0 w 42"/>
              <a:gd name="T23" fmla="*/ 2147483647 h 42"/>
              <a:gd name="T24" fmla="*/ 2147483647 w 42"/>
              <a:gd name="T25" fmla="*/ 2147483647 h 42"/>
              <a:gd name="T26" fmla="*/ 2147483647 w 42"/>
              <a:gd name="T27" fmla="*/ 2147483647 h 42"/>
              <a:gd name="T28" fmla="*/ 2147483647 w 42"/>
              <a:gd name="T29" fmla="*/ 2147483647 h 42"/>
              <a:gd name="T30" fmla="*/ 2147483647 w 42"/>
              <a:gd name="T31" fmla="*/ 2147483647 h 42"/>
              <a:gd name="T32" fmla="*/ 2147483647 w 42"/>
              <a:gd name="T33" fmla="*/ 0 h 42"/>
              <a:gd name="T34" fmla="*/ 2147483647 w 42"/>
              <a:gd name="T35" fmla="*/ 0 h 42"/>
              <a:gd name="T36" fmla="*/ 2147483647 w 42"/>
              <a:gd name="T37" fmla="*/ 2147483647 h 42"/>
              <a:gd name="T38" fmla="*/ 2147483647 w 42"/>
              <a:gd name="T39" fmla="*/ 2147483647 h 42"/>
              <a:gd name="T40" fmla="*/ 2147483647 w 42"/>
              <a:gd name="T41" fmla="*/ 2147483647 h 42"/>
              <a:gd name="T42" fmla="*/ 2147483647 w 42"/>
              <a:gd name="T43" fmla="*/ 2147483647 h 42"/>
              <a:gd name="T44" fmla="*/ 2147483647 w 42"/>
              <a:gd name="T45" fmla="*/ 2147483647 h 42"/>
              <a:gd name="T46" fmla="*/ 2147483647 w 42"/>
              <a:gd name="T47" fmla="*/ 2147483647 h 42"/>
              <a:gd name="T48" fmla="*/ 2147483647 w 42"/>
              <a:gd name="T49" fmla="*/ 2147483647 h 42"/>
              <a:gd name="T50" fmla="*/ 2147483647 w 42"/>
              <a:gd name="T51" fmla="*/ 2147483647 h 42"/>
              <a:gd name="T52" fmla="*/ 2147483647 w 42"/>
              <a:gd name="T53" fmla="*/ 2147483647 h 42"/>
              <a:gd name="T54" fmla="*/ 2147483647 w 42"/>
              <a:gd name="T55" fmla="*/ 2147483647 h 42"/>
              <a:gd name="T56" fmla="*/ 2147483647 w 42"/>
              <a:gd name="T57" fmla="*/ 2147483647 h 42"/>
              <a:gd name="T58" fmla="*/ 2147483647 w 42"/>
              <a:gd name="T59" fmla="*/ 2147483647 h 42"/>
              <a:gd name="T60" fmla="*/ 2147483647 w 42"/>
              <a:gd name="T61" fmla="*/ 2147483647 h 42"/>
              <a:gd name="T62" fmla="*/ 2147483647 w 42"/>
              <a:gd name="T63" fmla="*/ 2147483647 h 42"/>
              <a:gd name="T64" fmla="*/ 2147483647 w 42"/>
              <a:gd name="T65" fmla="*/ 2147483647 h 42"/>
              <a:gd name="T66" fmla="*/ 2147483647 w 42"/>
              <a:gd name="T67" fmla="*/ 2147483647 h 42"/>
              <a:gd name="T68" fmla="*/ 2147483647 w 42"/>
              <a:gd name="T69" fmla="*/ 2147483647 h 42"/>
              <a:gd name="T70" fmla="*/ 2147483647 w 42"/>
              <a:gd name="T71" fmla="*/ 2147483647 h 42"/>
              <a:gd name="T72" fmla="*/ 2147483647 w 42"/>
              <a:gd name="T73" fmla="*/ 2147483647 h 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2"/>
              <a:gd name="T113" fmla="*/ 42 w 42"/>
              <a:gd name="T114" fmla="*/ 42 h 4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2">
                <a:moveTo>
                  <a:pt x="27" y="29"/>
                </a:moveTo>
                <a:lnTo>
                  <a:pt x="12" y="29"/>
                </a:lnTo>
                <a:lnTo>
                  <a:pt x="9" y="35"/>
                </a:lnTo>
                <a:lnTo>
                  <a:pt x="7" y="36"/>
                </a:lnTo>
                <a:lnTo>
                  <a:pt x="7" y="38"/>
                </a:lnTo>
                <a:lnTo>
                  <a:pt x="7" y="39"/>
                </a:lnTo>
                <a:lnTo>
                  <a:pt x="9" y="39"/>
                </a:lnTo>
                <a:lnTo>
                  <a:pt x="10" y="41"/>
                </a:lnTo>
                <a:lnTo>
                  <a:pt x="12" y="41"/>
                </a:lnTo>
                <a:lnTo>
                  <a:pt x="12" y="42"/>
                </a:lnTo>
                <a:lnTo>
                  <a:pt x="0" y="42"/>
                </a:ln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4" y="38"/>
                </a:lnTo>
                <a:lnTo>
                  <a:pt x="6" y="33"/>
                </a:lnTo>
                <a:lnTo>
                  <a:pt x="21" y="0"/>
                </a:lnTo>
                <a:lnTo>
                  <a:pt x="22" y="0"/>
                </a:lnTo>
                <a:lnTo>
                  <a:pt x="36" y="33"/>
                </a:lnTo>
                <a:lnTo>
                  <a:pt x="37" y="38"/>
                </a:lnTo>
                <a:lnTo>
                  <a:pt x="39" y="39"/>
                </a:lnTo>
                <a:lnTo>
                  <a:pt x="40" y="41"/>
                </a:lnTo>
                <a:lnTo>
                  <a:pt x="42" y="41"/>
                </a:lnTo>
                <a:lnTo>
                  <a:pt x="42" y="42"/>
                </a:lnTo>
                <a:lnTo>
                  <a:pt x="27" y="42"/>
                </a:lnTo>
                <a:lnTo>
                  <a:pt x="27" y="41"/>
                </a:lnTo>
                <a:lnTo>
                  <a:pt x="28" y="41"/>
                </a:lnTo>
                <a:lnTo>
                  <a:pt x="30" y="41"/>
                </a:lnTo>
                <a:lnTo>
                  <a:pt x="30" y="39"/>
                </a:lnTo>
                <a:lnTo>
                  <a:pt x="30" y="38"/>
                </a:lnTo>
                <a:lnTo>
                  <a:pt x="30" y="36"/>
                </a:lnTo>
                <a:lnTo>
                  <a:pt x="30" y="33"/>
                </a:lnTo>
                <a:lnTo>
                  <a:pt x="27" y="29"/>
                </a:lnTo>
                <a:close/>
                <a:moveTo>
                  <a:pt x="27" y="27"/>
                </a:moveTo>
                <a:lnTo>
                  <a:pt x="19" y="11"/>
                </a:lnTo>
                <a:lnTo>
                  <a:pt x="12" y="27"/>
                </a:lnTo>
                <a:lnTo>
                  <a:pt x="27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6" name="Freeform 7"/>
          <p:cNvSpPr>
            <a:spLocks/>
          </p:cNvSpPr>
          <p:nvPr/>
        </p:nvSpPr>
        <p:spPr bwMode="auto">
          <a:xfrm>
            <a:off x="1423988" y="3071813"/>
            <a:ext cx="184150" cy="282575"/>
          </a:xfrm>
          <a:custGeom>
            <a:avLst/>
            <a:gdLst>
              <a:gd name="T0" fmla="*/ 2147483647 w 42"/>
              <a:gd name="T1" fmla="*/ 0 h 40"/>
              <a:gd name="T2" fmla="*/ 2147483647 w 42"/>
              <a:gd name="T3" fmla="*/ 0 h 40"/>
              <a:gd name="T4" fmla="*/ 2147483647 w 42"/>
              <a:gd name="T5" fmla="*/ 0 h 40"/>
              <a:gd name="T6" fmla="*/ 2147483647 w 42"/>
              <a:gd name="T7" fmla="*/ 0 h 40"/>
              <a:gd name="T8" fmla="*/ 2147483647 w 42"/>
              <a:gd name="T9" fmla="*/ 0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2147483647 h 40"/>
              <a:gd name="T28" fmla="*/ 2147483647 w 42"/>
              <a:gd name="T29" fmla="*/ 2147483647 h 40"/>
              <a:gd name="T30" fmla="*/ 2147483647 w 42"/>
              <a:gd name="T31" fmla="*/ 2147483647 h 40"/>
              <a:gd name="T32" fmla="*/ 2147483647 w 42"/>
              <a:gd name="T33" fmla="*/ 2147483647 h 40"/>
              <a:gd name="T34" fmla="*/ 2147483647 w 42"/>
              <a:gd name="T35" fmla="*/ 2147483647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2147483647 h 40"/>
              <a:gd name="T44" fmla="*/ 2147483647 w 42"/>
              <a:gd name="T45" fmla="*/ 2147483647 h 40"/>
              <a:gd name="T46" fmla="*/ 2147483647 w 42"/>
              <a:gd name="T47" fmla="*/ 2147483647 h 40"/>
              <a:gd name="T48" fmla="*/ 2147483647 w 42"/>
              <a:gd name="T49" fmla="*/ 2147483647 h 40"/>
              <a:gd name="T50" fmla="*/ 2147483647 w 42"/>
              <a:gd name="T51" fmla="*/ 0 h 40"/>
              <a:gd name="T52" fmla="*/ 2147483647 w 42"/>
              <a:gd name="T53" fmla="*/ 0 h 40"/>
              <a:gd name="T54" fmla="*/ 0 w 42"/>
              <a:gd name="T55" fmla="*/ 0 h 40"/>
              <a:gd name="T56" fmla="*/ 0 w 42"/>
              <a:gd name="T57" fmla="*/ 0 h 40"/>
              <a:gd name="T58" fmla="*/ 2147483647 w 42"/>
              <a:gd name="T59" fmla="*/ 0 h 40"/>
              <a:gd name="T60" fmla="*/ 2147483647 w 42"/>
              <a:gd name="T61" fmla="*/ 0 h 40"/>
              <a:gd name="T62" fmla="*/ 2147483647 w 42"/>
              <a:gd name="T63" fmla="*/ 0 h 40"/>
              <a:gd name="T64" fmla="*/ 2147483647 w 42"/>
              <a:gd name="T65" fmla="*/ 2147483647 h 40"/>
              <a:gd name="T66" fmla="*/ 2147483647 w 42"/>
              <a:gd name="T67" fmla="*/ 2147483647 h 40"/>
              <a:gd name="T68" fmla="*/ 2147483647 w 42"/>
              <a:gd name="T69" fmla="*/ 2147483647 h 40"/>
              <a:gd name="T70" fmla="*/ 2147483647 w 42"/>
              <a:gd name="T71" fmla="*/ 2147483647 h 40"/>
              <a:gd name="T72" fmla="*/ 2147483647 w 42"/>
              <a:gd name="T73" fmla="*/ 2147483647 h 40"/>
              <a:gd name="T74" fmla="*/ 2147483647 w 42"/>
              <a:gd name="T75" fmla="*/ 2147483647 h 40"/>
              <a:gd name="T76" fmla="*/ 2147483647 w 42"/>
              <a:gd name="T77" fmla="*/ 2147483647 h 40"/>
              <a:gd name="T78" fmla="*/ 2147483647 w 42"/>
              <a:gd name="T79" fmla="*/ 2147483647 h 40"/>
              <a:gd name="T80" fmla="*/ 2147483647 w 42"/>
              <a:gd name="T81" fmla="*/ 2147483647 h 40"/>
              <a:gd name="T82" fmla="*/ 2147483647 w 42"/>
              <a:gd name="T83" fmla="*/ 2147483647 h 40"/>
              <a:gd name="T84" fmla="*/ 2147483647 w 42"/>
              <a:gd name="T85" fmla="*/ 2147483647 h 40"/>
              <a:gd name="T86" fmla="*/ 2147483647 w 42"/>
              <a:gd name="T87" fmla="*/ 2147483647 h 40"/>
              <a:gd name="T88" fmla="*/ 2147483647 w 42"/>
              <a:gd name="T89" fmla="*/ 2147483647 h 40"/>
              <a:gd name="T90" fmla="*/ 2147483647 w 42"/>
              <a:gd name="T91" fmla="*/ 2147483647 h 40"/>
              <a:gd name="T92" fmla="*/ 2147483647 w 42"/>
              <a:gd name="T93" fmla="*/ 2147483647 h 40"/>
              <a:gd name="T94" fmla="*/ 2147483647 w 42"/>
              <a:gd name="T95" fmla="*/ 2147483647 h 40"/>
              <a:gd name="T96" fmla="*/ 2147483647 w 42"/>
              <a:gd name="T97" fmla="*/ 2147483647 h 40"/>
              <a:gd name="T98" fmla="*/ 2147483647 w 42"/>
              <a:gd name="T99" fmla="*/ 2147483647 h 40"/>
              <a:gd name="T100" fmla="*/ 2147483647 w 42"/>
              <a:gd name="T101" fmla="*/ 2147483647 h 40"/>
              <a:gd name="T102" fmla="*/ 2147483647 w 42"/>
              <a:gd name="T103" fmla="*/ 2147483647 h 40"/>
              <a:gd name="T104" fmla="*/ 2147483647 w 42"/>
              <a:gd name="T105" fmla="*/ 2147483647 h 40"/>
              <a:gd name="T106" fmla="*/ 2147483647 w 42"/>
              <a:gd name="T107" fmla="*/ 2147483647 h 40"/>
              <a:gd name="T108" fmla="*/ 2147483647 w 42"/>
              <a:gd name="T109" fmla="*/ 0 h 40"/>
              <a:gd name="T110" fmla="*/ 2147483647 w 42"/>
              <a:gd name="T111" fmla="*/ 0 h 40"/>
              <a:gd name="T112" fmla="*/ 2147483647 w 42"/>
              <a:gd name="T113" fmla="*/ 0 h 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"/>
              <a:gd name="T172" fmla="*/ 0 h 40"/>
              <a:gd name="T173" fmla="*/ 42 w 42"/>
              <a:gd name="T174" fmla="*/ 40 h 4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" h="40">
                <a:moveTo>
                  <a:pt x="27" y="0"/>
                </a:moveTo>
                <a:lnTo>
                  <a:pt x="27" y="0"/>
                </a:lnTo>
                <a:lnTo>
                  <a:pt x="42" y="0"/>
                </a:lnTo>
                <a:lnTo>
                  <a:pt x="41" y="0"/>
                </a:lnTo>
                <a:lnTo>
                  <a:pt x="38" y="1"/>
                </a:lnTo>
                <a:lnTo>
                  <a:pt x="36" y="3"/>
                </a:lnTo>
                <a:lnTo>
                  <a:pt x="36" y="4"/>
                </a:lnTo>
                <a:lnTo>
                  <a:pt x="36" y="6"/>
                </a:lnTo>
                <a:lnTo>
                  <a:pt x="36" y="22"/>
                </a:lnTo>
                <a:lnTo>
                  <a:pt x="36" y="28"/>
                </a:lnTo>
                <a:lnTo>
                  <a:pt x="35" y="33"/>
                </a:lnTo>
                <a:lnTo>
                  <a:pt x="33" y="36"/>
                </a:lnTo>
                <a:lnTo>
                  <a:pt x="30" y="37"/>
                </a:lnTo>
                <a:lnTo>
                  <a:pt x="26" y="40"/>
                </a:lnTo>
                <a:lnTo>
                  <a:pt x="21" y="40"/>
                </a:lnTo>
                <a:lnTo>
                  <a:pt x="15" y="40"/>
                </a:lnTo>
                <a:lnTo>
                  <a:pt x="11" y="37"/>
                </a:lnTo>
                <a:lnTo>
                  <a:pt x="8" y="36"/>
                </a:lnTo>
                <a:lnTo>
                  <a:pt x="6" y="31"/>
                </a:lnTo>
                <a:lnTo>
                  <a:pt x="6" y="28"/>
                </a:lnTo>
                <a:lnTo>
                  <a:pt x="5" y="22"/>
                </a:lnTo>
                <a:lnTo>
                  <a:pt x="5" y="6"/>
                </a:lnTo>
                <a:lnTo>
                  <a:pt x="5" y="3"/>
                </a:lnTo>
                <a:lnTo>
                  <a:pt x="5" y="1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7" y="0"/>
                </a:lnTo>
                <a:lnTo>
                  <a:pt x="15" y="0"/>
                </a:lnTo>
                <a:lnTo>
                  <a:pt x="14" y="1"/>
                </a:lnTo>
                <a:lnTo>
                  <a:pt x="12" y="1"/>
                </a:lnTo>
                <a:lnTo>
                  <a:pt x="11" y="3"/>
                </a:lnTo>
                <a:lnTo>
                  <a:pt x="11" y="6"/>
                </a:lnTo>
                <a:lnTo>
                  <a:pt x="11" y="24"/>
                </a:lnTo>
                <a:lnTo>
                  <a:pt x="11" y="27"/>
                </a:lnTo>
                <a:lnTo>
                  <a:pt x="12" y="30"/>
                </a:lnTo>
                <a:lnTo>
                  <a:pt x="12" y="33"/>
                </a:lnTo>
                <a:lnTo>
                  <a:pt x="14" y="34"/>
                </a:lnTo>
                <a:lnTo>
                  <a:pt x="14" y="36"/>
                </a:lnTo>
                <a:lnTo>
                  <a:pt x="17" y="37"/>
                </a:lnTo>
                <a:lnTo>
                  <a:pt x="18" y="39"/>
                </a:lnTo>
                <a:lnTo>
                  <a:pt x="21" y="39"/>
                </a:lnTo>
                <a:lnTo>
                  <a:pt x="26" y="37"/>
                </a:lnTo>
                <a:lnTo>
                  <a:pt x="29" y="37"/>
                </a:lnTo>
                <a:lnTo>
                  <a:pt x="30" y="34"/>
                </a:lnTo>
                <a:lnTo>
                  <a:pt x="32" y="33"/>
                </a:lnTo>
                <a:lnTo>
                  <a:pt x="33" y="28"/>
                </a:lnTo>
                <a:lnTo>
                  <a:pt x="33" y="22"/>
                </a:lnTo>
                <a:lnTo>
                  <a:pt x="33" y="6"/>
                </a:lnTo>
                <a:lnTo>
                  <a:pt x="33" y="3"/>
                </a:lnTo>
                <a:lnTo>
                  <a:pt x="33" y="1"/>
                </a:lnTo>
                <a:lnTo>
                  <a:pt x="32" y="0"/>
                </a:lnTo>
                <a:lnTo>
                  <a:pt x="29" y="0"/>
                </a:lnTo>
                <a:lnTo>
                  <a:pt x="2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7" name="Freeform 8"/>
          <p:cNvSpPr>
            <a:spLocks/>
          </p:cNvSpPr>
          <p:nvPr/>
        </p:nvSpPr>
        <p:spPr bwMode="auto">
          <a:xfrm>
            <a:off x="1608138" y="3071813"/>
            <a:ext cx="182562" cy="282575"/>
          </a:xfrm>
          <a:custGeom>
            <a:avLst/>
            <a:gdLst>
              <a:gd name="T0" fmla="*/ 2147483647 w 42"/>
              <a:gd name="T1" fmla="*/ 2147483647 h 40"/>
              <a:gd name="T2" fmla="*/ 2147483647 w 42"/>
              <a:gd name="T3" fmla="*/ 2147483647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2147483647 h 40"/>
              <a:gd name="T28" fmla="*/ 2147483647 w 42"/>
              <a:gd name="T29" fmla="*/ 2147483647 h 40"/>
              <a:gd name="T30" fmla="*/ 0 w 42"/>
              <a:gd name="T31" fmla="*/ 2147483647 h 40"/>
              <a:gd name="T32" fmla="*/ 2147483647 w 42"/>
              <a:gd name="T33" fmla="*/ 2147483647 h 40"/>
              <a:gd name="T34" fmla="*/ 2147483647 w 42"/>
              <a:gd name="T35" fmla="*/ 2147483647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0 h 40"/>
              <a:gd name="T44" fmla="*/ 2147483647 w 42"/>
              <a:gd name="T45" fmla="*/ 0 h 40"/>
              <a:gd name="T46" fmla="*/ 2147483647 w 42"/>
              <a:gd name="T47" fmla="*/ 0 h 40"/>
              <a:gd name="T48" fmla="*/ 2147483647 w 42"/>
              <a:gd name="T49" fmla="*/ 2147483647 h 40"/>
              <a:gd name="T50" fmla="*/ 2147483647 w 42"/>
              <a:gd name="T51" fmla="*/ 2147483647 h 40"/>
              <a:gd name="T52" fmla="*/ 2147483647 w 42"/>
              <a:gd name="T53" fmla="*/ 2147483647 h 40"/>
              <a:gd name="T54" fmla="*/ 2147483647 w 42"/>
              <a:gd name="T55" fmla="*/ 2147483647 h 40"/>
              <a:gd name="T56" fmla="*/ 2147483647 w 42"/>
              <a:gd name="T57" fmla="*/ 2147483647 h 40"/>
              <a:gd name="T58" fmla="*/ 2147483647 w 42"/>
              <a:gd name="T59" fmla="*/ 2147483647 h 40"/>
              <a:gd name="T60" fmla="*/ 2147483647 w 42"/>
              <a:gd name="T61" fmla="*/ 2147483647 h 40"/>
              <a:gd name="T62" fmla="*/ 2147483647 w 42"/>
              <a:gd name="T63" fmla="*/ 0 h 40"/>
              <a:gd name="T64" fmla="*/ 2147483647 w 42"/>
              <a:gd name="T65" fmla="*/ 0 h 40"/>
              <a:gd name="T66" fmla="*/ 2147483647 w 42"/>
              <a:gd name="T67" fmla="*/ 0 h 40"/>
              <a:gd name="T68" fmla="*/ 2147483647 w 42"/>
              <a:gd name="T69" fmla="*/ 2147483647 h 40"/>
              <a:gd name="T70" fmla="*/ 2147483647 w 42"/>
              <a:gd name="T71" fmla="*/ 2147483647 h 40"/>
              <a:gd name="T72" fmla="*/ 2147483647 w 42"/>
              <a:gd name="T73" fmla="*/ 2147483647 h 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0"/>
              <a:gd name="T113" fmla="*/ 42 w 42"/>
              <a:gd name="T114" fmla="*/ 40 h 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0">
                <a:moveTo>
                  <a:pt x="24" y="18"/>
                </a:moveTo>
                <a:lnTo>
                  <a:pt x="33" y="30"/>
                </a:lnTo>
                <a:lnTo>
                  <a:pt x="36" y="34"/>
                </a:lnTo>
                <a:lnTo>
                  <a:pt x="38" y="37"/>
                </a:lnTo>
                <a:lnTo>
                  <a:pt x="41" y="39"/>
                </a:lnTo>
                <a:lnTo>
                  <a:pt x="42" y="39"/>
                </a:lnTo>
                <a:lnTo>
                  <a:pt x="42" y="40"/>
                </a:lnTo>
                <a:lnTo>
                  <a:pt x="26" y="40"/>
                </a:lnTo>
                <a:lnTo>
                  <a:pt x="26" y="39"/>
                </a:lnTo>
                <a:lnTo>
                  <a:pt x="27" y="39"/>
                </a:lnTo>
                <a:lnTo>
                  <a:pt x="29" y="39"/>
                </a:lnTo>
                <a:lnTo>
                  <a:pt x="29" y="37"/>
                </a:lnTo>
                <a:lnTo>
                  <a:pt x="30" y="37"/>
                </a:lnTo>
                <a:lnTo>
                  <a:pt x="29" y="36"/>
                </a:lnTo>
                <a:lnTo>
                  <a:pt x="29" y="34"/>
                </a:lnTo>
                <a:lnTo>
                  <a:pt x="27" y="33"/>
                </a:lnTo>
                <a:lnTo>
                  <a:pt x="21" y="22"/>
                </a:lnTo>
                <a:lnTo>
                  <a:pt x="12" y="33"/>
                </a:lnTo>
                <a:lnTo>
                  <a:pt x="12" y="34"/>
                </a:lnTo>
                <a:lnTo>
                  <a:pt x="11" y="36"/>
                </a:lnTo>
                <a:lnTo>
                  <a:pt x="11" y="37"/>
                </a:lnTo>
                <a:lnTo>
                  <a:pt x="12" y="39"/>
                </a:lnTo>
                <a:lnTo>
                  <a:pt x="15" y="39"/>
                </a:lnTo>
                <a:lnTo>
                  <a:pt x="15" y="40"/>
                </a:lnTo>
                <a:lnTo>
                  <a:pt x="0" y="40"/>
                </a:lnTo>
                <a:lnTo>
                  <a:pt x="0" y="39"/>
                </a:lnTo>
                <a:lnTo>
                  <a:pt x="2" y="39"/>
                </a:lnTo>
                <a:lnTo>
                  <a:pt x="3" y="39"/>
                </a:lnTo>
                <a:lnTo>
                  <a:pt x="5" y="37"/>
                </a:lnTo>
                <a:lnTo>
                  <a:pt x="6" y="36"/>
                </a:lnTo>
                <a:lnTo>
                  <a:pt x="8" y="34"/>
                </a:lnTo>
                <a:lnTo>
                  <a:pt x="11" y="31"/>
                </a:lnTo>
                <a:lnTo>
                  <a:pt x="20" y="21"/>
                </a:lnTo>
                <a:lnTo>
                  <a:pt x="12" y="9"/>
                </a:lnTo>
                <a:lnTo>
                  <a:pt x="9" y="4"/>
                </a:lnTo>
                <a:lnTo>
                  <a:pt x="6" y="1"/>
                </a:lnTo>
                <a:lnTo>
                  <a:pt x="3" y="1"/>
                </a:lnTo>
                <a:lnTo>
                  <a:pt x="2" y="0"/>
                </a:lnTo>
                <a:lnTo>
                  <a:pt x="20" y="0"/>
                </a:lnTo>
                <a:lnTo>
                  <a:pt x="18" y="0"/>
                </a:lnTo>
                <a:lnTo>
                  <a:pt x="17" y="1"/>
                </a:lnTo>
                <a:lnTo>
                  <a:pt x="15" y="1"/>
                </a:lnTo>
                <a:lnTo>
                  <a:pt x="15" y="3"/>
                </a:lnTo>
                <a:lnTo>
                  <a:pt x="15" y="4"/>
                </a:lnTo>
                <a:lnTo>
                  <a:pt x="17" y="7"/>
                </a:lnTo>
                <a:lnTo>
                  <a:pt x="23" y="16"/>
                </a:lnTo>
                <a:lnTo>
                  <a:pt x="30" y="6"/>
                </a:lnTo>
                <a:lnTo>
                  <a:pt x="32" y="4"/>
                </a:lnTo>
                <a:lnTo>
                  <a:pt x="32" y="3"/>
                </a:lnTo>
                <a:lnTo>
                  <a:pt x="32" y="1"/>
                </a:lnTo>
                <a:lnTo>
                  <a:pt x="30" y="0"/>
                </a:lnTo>
                <a:lnTo>
                  <a:pt x="29" y="0"/>
                </a:lnTo>
                <a:lnTo>
                  <a:pt x="27" y="0"/>
                </a:lnTo>
                <a:lnTo>
                  <a:pt x="42" y="0"/>
                </a:lnTo>
                <a:lnTo>
                  <a:pt x="41" y="0"/>
                </a:lnTo>
                <a:lnTo>
                  <a:pt x="39" y="1"/>
                </a:lnTo>
                <a:lnTo>
                  <a:pt x="38" y="1"/>
                </a:lnTo>
                <a:lnTo>
                  <a:pt x="36" y="3"/>
                </a:lnTo>
                <a:lnTo>
                  <a:pt x="35" y="4"/>
                </a:lnTo>
                <a:lnTo>
                  <a:pt x="32" y="7"/>
                </a:lnTo>
                <a:lnTo>
                  <a:pt x="24" y="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8" name="Freeform 9"/>
          <p:cNvSpPr>
            <a:spLocks/>
          </p:cNvSpPr>
          <p:nvPr/>
        </p:nvSpPr>
        <p:spPr bwMode="auto">
          <a:xfrm>
            <a:off x="2035175" y="3071813"/>
            <a:ext cx="187325" cy="282575"/>
          </a:xfrm>
          <a:custGeom>
            <a:avLst/>
            <a:gdLst>
              <a:gd name="T0" fmla="*/ 0 w 43"/>
              <a:gd name="T1" fmla="*/ 0 h 40"/>
              <a:gd name="T2" fmla="*/ 2147483647 w 43"/>
              <a:gd name="T3" fmla="*/ 0 h 40"/>
              <a:gd name="T4" fmla="*/ 2147483647 w 43"/>
              <a:gd name="T5" fmla="*/ 2147483647 h 40"/>
              <a:gd name="T6" fmla="*/ 2147483647 w 43"/>
              <a:gd name="T7" fmla="*/ 2147483647 h 40"/>
              <a:gd name="T8" fmla="*/ 2147483647 w 43"/>
              <a:gd name="T9" fmla="*/ 2147483647 h 40"/>
              <a:gd name="T10" fmla="*/ 2147483647 w 43"/>
              <a:gd name="T11" fmla="*/ 2147483647 h 40"/>
              <a:gd name="T12" fmla="*/ 2147483647 w 43"/>
              <a:gd name="T13" fmla="*/ 0 h 40"/>
              <a:gd name="T14" fmla="*/ 2147483647 w 43"/>
              <a:gd name="T15" fmla="*/ 0 h 40"/>
              <a:gd name="T16" fmla="*/ 2147483647 w 43"/>
              <a:gd name="T17" fmla="*/ 0 h 40"/>
              <a:gd name="T18" fmla="*/ 2147483647 w 43"/>
              <a:gd name="T19" fmla="*/ 0 h 40"/>
              <a:gd name="T20" fmla="*/ 2147483647 w 43"/>
              <a:gd name="T21" fmla="*/ 0 h 40"/>
              <a:gd name="T22" fmla="*/ 2147483647 w 43"/>
              <a:gd name="T23" fmla="*/ 0 h 40"/>
              <a:gd name="T24" fmla="*/ 2147483647 w 43"/>
              <a:gd name="T25" fmla="*/ 0 h 40"/>
              <a:gd name="T26" fmla="*/ 2147483647 w 43"/>
              <a:gd name="T27" fmla="*/ 2147483647 h 40"/>
              <a:gd name="T28" fmla="*/ 2147483647 w 43"/>
              <a:gd name="T29" fmla="*/ 2147483647 h 40"/>
              <a:gd name="T30" fmla="*/ 2147483647 w 43"/>
              <a:gd name="T31" fmla="*/ 2147483647 h 40"/>
              <a:gd name="T32" fmla="*/ 2147483647 w 43"/>
              <a:gd name="T33" fmla="*/ 2147483647 h 40"/>
              <a:gd name="T34" fmla="*/ 2147483647 w 43"/>
              <a:gd name="T35" fmla="*/ 2147483647 h 40"/>
              <a:gd name="T36" fmla="*/ 2147483647 w 43"/>
              <a:gd name="T37" fmla="*/ 2147483647 h 40"/>
              <a:gd name="T38" fmla="*/ 2147483647 w 43"/>
              <a:gd name="T39" fmla="*/ 2147483647 h 40"/>
              <a:gd name="T40" fmla="*/ 2147483647 w 43"/>
              <a:gd name="T41" fmla="*/ 2147483647 h 40"/>
              <a:gd name="T42" fmla="*/ 2147483647 w 43"/>
              <a:gd name="T43" fmla="*/ 2147483647 h 40"/>
              <a:gd name="T44" fmla="*/ 2147483647 w 43"/>
              <a:gd name="T45" fmla="*/ 2147483647 h 40"/>
              <a:gd name="T46" fmla="*/ 2147483647 w 43"/>
              <a:gd name="T47" fmla="*/ 2147483647 h 40"/>
              <a:gd name="T48" fmla="*/ 2147483647 w 43"/>
              <a:gd name="T49" fmla="*/ 2147483647 h 40"/>
              <a:gd name="T50" fmla="*/ 2147483647 w 43"/>
              <a:gd name="T51" fmla="*/ 2147483647 h 40"/>
              <a:gd name="T52" fmla="*/ 2147483647 w 43"/>
              <a:gd name="T53" fmla="*/ 2147483647 h 40"/>
              <a:gd name="T54" fmla="*/ 2147483647 w 43"/>
              <a:gd name="T55" fmla="*/ 2147483647 h 40"/>
              <a:gd name="T56" fmla="*/ 2147483647 w 43"/>
              <a:gd name="T57" fmla="*/ 2147483647 h 40"/>
              <a:gd name="T58" fmla="*/ 2147483647 w 43"/>
              <a:gd name="T59" fmla="*/ 2147483647 h 40"/>
              <a:gd name="T60" fmla="*/ 2147483647 w 43"/>
              <a:gd name="T61" fmla="*/ 2147483647 h 40"/>
              <a:gd name="T62" fmla="*/ 2147483647 w 43"/>
              <a:gd name="T63" fmla="*/ 2147483647 h 40"/>
              <a:gd name="T64" fmla="*/ 2147483647 w 43"/>
              <a:gd name="T65" fmla="*/ 2147483647 h 40"/>
              <a:gd name="T66" fmla="*/ 2147483647 w 43"/>
              <a:gd name="T67" fmla="*/ 2147483647 h 40"/>
              <a:gd name="T68" fmla="*/ 2147483647 w 43"/>
              <a:gd name="T69" fmla="*/ 2147483647 h 40"/>
              <a:gd name="T70" fmla="*/ 2147483647 w 43"/>
              <a:gd name="T71" fmla="*/ 2147483647 h 40"/>
              <a:gd name="T72" fmla="*/ 2147483647 w 43"/>
              <a:gd name="T73" fmla="*/ 2147483647 h 40"/>
              <a:gd name="T74" fmla="*/ 2147483647 w 43"/>
              <a:gd name="T75" fmla="*/ 2147483647 h 40"/>
              <a:gd name="T76" fmla="*/ 2147483647 w 43"/>
              <a:gd name="T77" fmla="*/ 2147483647 h 40"/>
              <a:gd name="T78" fmla="*/ 2147483647 w 43"/>
              <a:gd name="T79" fmla="*/ 2147483647 h 40"/>
              <a:gd name="T80" fmla="*/ 0 w 43"/>
              <a:gd name="T81" fmla="*/ 2147483647 h 40"/>
              <a:gd name="T82" fmla="*/ 0 w 43"/>
              <a:gd name="T83" fmla="*/ 0 h 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0"/>
              <a:gd name="T128" fmla="*/ 43 w 43"/>
              <a:gd name="T129" fmla="*/ 40 h 4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0">
                <a:moveTo>
                  <a:pt x="0" y="0"/>
                </a:moveTo>
                <a:lnTo>
                  <a:pt x="10" y="0"/>
                </a:lnTo>
                <a:lnTo>
                  <a:pt x="34" y="30"/>
                </a:lnTo>
                <a:lnTo>
                  <a:pt x="34" y="6"/>
                </a:lnTo>
                <a:lnTo>
                  <a:pt x="34" y="3"/>
                </a:lnTo>
                <a:lnTo>
                  <a:pt x="34" y="1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43" y="0"/>
                </a:lnTo>
                <a:lnTo>
                  <a:pt x="42" y="0"/>
                </a:lnTo>
                <a:lnTo>
                  <a:pt x="39" y="1"/>
                </a:lnTo>
                <a:lnTo>
                  <a:pt x="37" y="1"/>
                </a:lnTo>
                <a:lnTo>
                  <a:pt x="37" y="3"/>
                </a:lnTo>
                <a:lnTo>
                  <a:pt x="37" y="6"/>
                </a:lnTo>
                <a:lnTo>
                  <a:pt x="37" y="40"/>
                </a:lnTo>
                <a:lnTo>
                  <a:pt x="36" y="40"/>
                </a:lnTo>
                <a:lnTo>
                  <a:pt x="10" y="9"/>
                </a:lnTo>
                <a:lnTo>
                  <a:pt x="10" y="33"/>
                </a:lnTo>
                <a:lnTo>
                  <a:pt x="10" y="36"/>
                </a:lnTo>
                <a:lnTo>
                  <a:pt x="10" y="37"/>
                </a:lnTo>
                <a:lnTo>
                  <a:pt x="12" y="39"/>
                </a:lnTo>
                <a:lnTo>
                  <a:pt x="15" y="39"/>
                </a:lnTo>
                <a:lnTo>
                  <a:pt x="15" y="40"/>
                </a:lnTo>
                <a:lnTo>
                  <a:pt x="1" y="40"/>
                </a:lnTo>
                <a:lnTo>
                  <a:pt x="1" y="39"/>
                </a:lnTo>
                <a:lnTo>
                  <a:pt x="3" y="39"/>
                </a:lnTo>
                <a:lnTo>
                  <a:pt x="6" y="39"/>
                </a:lnTo>
                <a:lnTo>
                  <a:pt x="7" y="37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3"/>
                </a:lnTo>
                <a:lnTo>
                  <a:pt x="4" y="3"/>
                </a:lnTo>
                <a:lnTo>
                  <a:pt x="4" y="1"/>
                </a:lnTo>
                <a:lnTo>
                  <a:pt x="3" y="1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399" name="Freeform 10"/>
          <p:cNvSpPr>
            <a:spLocks noEditPoints="1"/>
          </p:cNvSpPr>
          <p:nvPr/>
        </p:nvSpPr>
        <p:spPr bwMode="auto">
          <a:xfrm>
            <a:off x="2232025" y="3071813"/>
            <a:ext cx="130175" cy="282575"/>
          </a:xfrm>
          <a:custGeom>
            <a:avLst/>
            <a:gdLst>
              <a:gd name="T0" fmla="*/ 2147483647 w 30"/>
              <a:gd name="T1" fmla="*/ 2147483647 h 40"/>
              <a:gd name="T2" fmla="*/ 2147483647 w 30"/>
              <a:gd name="T3" fmla="*/ 2147483647 h 40"/>
              <a:gd name="T4" fmla="*/ 2147483647 w 30"/>
              <a:gd name="T5" fmla="*/ 2147483647 h 40"/>
              <a:gd name="T6" fmla="*/ 2147483647 w 30"/>
              <a:gd name="T7" fmla="*/ 2147483647 h 40"/>
              <a:gd name="T8" fmla="*/ 2147483647 w 30"/>
              <a:gd name="T9" fmla="*/ 2147483647 h 40"/>
              <a:gd name="T10" fmla="*/ 2147483647 w 30"/>
              <a:gd name="T11" fmla="*/ 2147483647 h 40"/>
              <a:gd name="T12" fmla="*/ 2147483647 w 30"/>
              <a:gd name="T13" fmla="*/ 2147483647 h 40"/>
              <a:gd name="T14" fmla="*/ 2147483647 w 30"/>
              <a:gd name="T15" fmla="*/ 2147483647 h 40"/>
              <a:gd name="T16" fmla="*/ 0 w 30"/>
              <a:gd name="T17" fmla="*/ 2147483647 h 40"/>
              <a:gd name="T18" fmla="*/ 0 w 30"/>
              <a:gd name="T19" fmla="*/ 2147483647 h 40"/>
              <a:gd name="T20" fmla="*/ 2147483647 w 30"/>
              <a:gd name="T21" fmla="*/ 2147483647 h 40"/>
              <a:gd name="T22" fmla="*/ 2147483647 w 30"/>
              <a:gd name="T23" fmla="*/ 2147483647 h 40"/>
              <a:gd name="T24" fmla="*/ 2147483647 w 30"/>
              <a:gd name="T25" fmla="*/ 2147483647 h 40"/>
              <a:gd name="T26" fmla="*/ 2147483647 w 30"/>
              <a:gd name="T27" fmla="*/ 2147483647 h 40"/>
              <a:gd name="T28" fmla="*/ 2147483647 w 30"/>
              <a:gd name="T29" fmla="*/ 2147483647 h 40"/>
              <a:gd name="T30" fmla="*/ 2147483647 w 30"/>
              <a:gd name="T31" fmla="*/ 2147483647 h 40"/>
              <a:gd name="T32" fmla="*/ 2147483647 w 30"/>
              <a:gd name="T33" fmla="*/ 2147483647 h 40"/>
              <a:gd name="T34" fmla="*/ 2147483647 w 30"/>
              <a:gd name="T35" fmla="*/ 2147483647 h 40"/>
              <a:gd name="T36" fmla="*/ 2147483647 w 30"/>
              <a:gd name="T37" fmla="*/ 0 h 40"/>
              <a:gd name="T38" fmla="*/ 2147483647 w 30"/>
              <a:gd name="T39" fmla="*/ 0 h 40"/>
              <a:gd name="T40" fmla="*/ 0 w 30"/>
              <a:gd name="T41" fmla="*/ 0 h 40"/>
              <a:gd name="T42" fmla="*/ 0 w 30"/>
              <a:gd name="T43" fmla="*/ 0 h 40"/>
              <a:gd name="T44" fmla="*/ 2147483647 w 30"/>
              <a:gd name="T45" fmla="*/ 0 h 40"/>
              <a:gd name="T46" fmla="*/ 2147483647 w 30"/>
              <a:gd name="T47" fmla="*/ 0 h 40"/>
              <a:gd name="T48" fmla="*/ 2147483647 w 30"/>
              <a:gd name="T49" fmla="*/ 2147483647 h 40"/>
              <a:gd name="T50" fmla="*/ 2147483647 w 30"/>
              <a:gd name="T51" fmla="*/ 2147483647 h 40"/>
              <a:gd name="T52" fmla="*/ 2147483647 w 30"/>
              <a:gd name="T53" fmla="*/ 2147483647 h 40"/>
              <a:gd name="T54" fmla="*/ 2147483647 w 30"/>
              <a:gd name="T55" fmla="*/ 2147483647 h 40"/>
              <a:gd name="T56" fmla="*/ 2147483647 w 30"/>
              <a:gd name="T57" fmla="*/ 2147483647 h 40"/>
              <a:gd name="T58" fmla="*/ 2147483647 w 30"/>
              <a:gd name="T59" fmla="*/ 2147483647 h 40"/>
              <a:gd name="T60" fmla="*/ 2147483647 w 30"/>
              <a:gd name="T61" fmla="*/ 2147483647 h 40"/>
              <a:gd name="T62" fmla="*/ 2147483647 w 30"/>
              <a:gd name="T63" fmla="*/ 2147483647 h 40"/>
              <a:gd name="T64" fmla="*/ 2147483647 w 30"/>
              <a:gd name="T65" fmla="*/ 2147483647 h 40"/>
              <a:gd name="T66" fmla="*/ 2147483647 w 30"/>
              <a:gd name="T67" fmla="*/ 2147483647 h 40"/>
              <a:gd name="T68" fmla="*/ 2147483647 w 30"/>
              <a:gd name="T69" fmla="*/ 2147483647 h 40"/>
              <a:gd name="T70" fmla="*/ 2147483647 w 30"/>
              <a:gd name="T71" fmla="*/ 2147483647 h 40"/>
              <a:gd name="T72" fmla="*/ 2147483647 w 30"/>
              <a:gd name="T73" fmla="*/ 2147483647 h 40"/>
              <a:gd name="T74" fmla="*/ 2147483647 w 30"/>
              <a:gd name="T75" fmla="*/ 2147483647 h 40"/>
              <a:gd name="T76" fmla="*/ 2147483647 w 30"/>
              <a:gd name="T77" fmla="*/ 2147483647 h 40"/>
              <a:gd name="T78" fmla="*/ 2147483647 w 30"/>
              <a:gd name="T79" fmla="*/ 2147483647 h 40"/>
              <a:gd name="T80" fmla="*/ 2147483647 w 30"/>
              <a:gd name="T81" fmla="*/ 2147483647 h 40"/>
              <a:gd name="T82" fmla="*/ 2147483647 w 30"/>
              <a:gd name="T83" fmla="*/ 2147483647 h 40"/>
              <a:gd name="T84" fmla="*/ 2147483647 w 30"/>
              <a:gd name="T85" fmla="*/ 2147483647 h 40"/>
              <a:gd name="T86" fmla="*/ 2147483647 w 30"/>
              <a:gd name="T87" fmla="*/ 2147483647 h 40"/>
              <a:gd name="T88" fmla="*/ 2147483647 w 30"/>
              <a:gd name="T89" fmla="*/ 2147483647 h 40"/>
              <a:gd name="T90" fmla="*/ 2147483647 w 30"/>
              <a:gd name="T91" fmla="*/ 2147483647 h 40"/>
              <a:gd name="T92" fmla="*/ 2147483647 w 30"/>
              <a:gd name="T93" fmla="*/ 2147483647 h 40"/>
              <a:gd name="T94" fmla="*/ 2147483647 w 30"/>
              <a:gd name="T95" fmla="*/ 2147483647 h 40"/>
              <a:gd name="T96" fmla="*/ 2147483647 w 30"/>
              <a:gd name="T97" fmla="*/ 2147483647 h 40"/>
              <a:gd name="T98" fmla="*/ 2147483647 w 30"/>
              <a:gd name="T99" fmla="*/ 2147483647 h 40"/>
              <a:gd name="T100" fmla="*/ 2147483647 w 30"/>
              <a:gd name="T101" fmla="*/ 2147483647 h 40"/>
              <a:gd name="T102" fmla="*/ 2147483647 w 30"/>
              <a:gd name="T103" fmla="*/ 2147483647 h 40"/>
              <a:gd name="T104" fmla="*/ 2147483647 w 30"/>
              <a:gd name="T105" fmla="*/ 2147483647 h 40"/>
              <a:gd name="T106" fmla="*/ 2147483647 w 30"/>
              <a:gd name="T107" fmla="*/ 2147483647 h 40"/>
              <a:gd name="T108" fmla="*/ 2147483647 w 30"/>
              <a:gd name="T109" fmla="*/ 2147483647 h 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40"/>
              <a:gd name="T167" fmla="*/ 30 w 30"/>
              <a:gd name="T168" fmla="*/ 40 h 4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40">
                <a:moveTo>
                  <a:pt x="10" y="21"/>
                </a:moveTo>
                <a:lnTo>
                  <a:pt x="10" y="33"/>
                </a:lnTo>
                <a:lnTo>
                  <a:pt x="10" y="36"/>
                </a:lnTo>
                <a:lnTo>
                  <a:pt x="12" y="37"/>
                </a:lnTo>
                <a:lnTo>
                  <a:pt x="13" y="39"/>
                </a:lnTo>
                <a:lnTo>
                  <a:pt x="15" y="39"/>
                </a:lnTo>
                <a:lnTo>
                  <a:pt x="16" y="39"/>
                </a:lnTo>
                <a:lnTo>
                  <a:pt x="16" y="40"/>
                </a:lnTo>
                <a:lnTo>
                  <a:pt x="0" y="40"/>
                </a:ln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7"/>
                </a:lnTo>
                <a:lnTo>
                  <a:pt x="4" y="36"/>
                </a:lnTo>
                <a:lnTo>
                  <a:pt x="4" y="33"/>
                </a:lnTo>
                <a:lnTo>
                  <a:pt x="4" y="6"/>
                </a:lnTo>
                <a:lnTo>
                  <a:pt x="4" y="3"/>
                </a:lnTo>
                <a:lnTo>
                  <a:pt x="4" y="1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13" y="0"/>
                </a:lnTo>
                <a:lnTo>
                  <a:pt x="19" y="0"/>
                </a:lnTo>
                <a:lnTo>
                  <a:pt x="22" y="1"/>
                </a:lnTo>
                <a:lnTo>
                  <a:pt x="25" y="3"/>
                </a:lnTo>
                <a:lnTo>
                  <a:pt x="28" y="4"/>
                </a:lnTo>
                <a:lnTo>
                  <a:pt x="30" y="7"/>
                </a:lnTo>
                <a:lnTo>
                  <a:pt x="30" y="10"/>
                </a:lnTo>
                <a:lnTo>
                  <a:pt x="28" y="15"/>
                </a:lnTo>
                <a:lnTo>
                  <a:pt x="27" y="18"/>
                </a:lnTo>
                <a:lnTo>
                  <a:pt x="22" y="21"/>
                </a:lnTo>
                <a:lnTo>
                  <a:pt x="18" y="21"/>
                </a:lnTo>
                <a:lnTo>
                  <a:pt x="16" y="21"/>
                </a:lnTo>
                <a:lnTo>
                  <a:pt x="15" y="21"/>
                </a:lnTo>
                <a:lnTo>
                  <a:pt x="12" y="21"/>
                </a:lnTo>
                <a:lnTo>
                  <a:pt x="10" y="21"/>
                </a:lnTo>
                <a:close/>
                <a:moveTo>
                  <a:pt x="10" y="19"/>
                </a:moveTo>
                <a:lnTo>
                  <a:pt x="12" y="19"/>
                </a:lnTo>
                <a:lnTo>
                  <a:pt x="13" y="19"/>
                </a:lnTo>
                <a:lnTo>
                  <a:pt x="15" y="19"/>
                </a:lnTo>
                <a:lnTo>
                  <a:pt x="18" y="19"/>
                </a:lnTo>
                <a:lnTo>
                  <a:pt x="21" y="18"/>
                </a:lnTo>
                <a:lnTo>
                  <a:pt x="22" y="15"/>
                </a:lnTo>
                <a:lnTo>
                  <a:pt x="22" y="10"/>
                </a:lnTo>
                <a:lnTo>
                  <a:pt x="22" y="9"/>
                </a:lnTo>
                <a:lnTo>
                  <a:pt x="22" y="6"/>
                </a:lnTo>
                <a:lnTo>
                  <a:pt x="21" y="4"/>
                </a:lnTo>
                <a:lnTo>
                  <a:pt x="19" y="3"/>
                </a:lnTo>
                <a:lnTo>
                  <a:pt x="16" y="1"/>
                </a:lnTo>
                <a:lnTo>
                  <a:pt x="15" y="1"/>
                </a:lnTo>
                <a:lnTo>
                  <a:pt x="13" y="1"/>
                </a:lnTo>
                <a:lnTo>
                  <a:pt x="10" y="1"/>
                </a:lnTo>
                <a:lnTo>
                  <a:pt x="1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0" name="Freeform 11"/>
          <p:cNvSpPr>
            <a:spLocks/>
          </p:cNvSpPr>
          <p:nvPr/>
        </p:nvSpPr>
        <p:spPr bwMode="auto">
          <a:xfrm>
            <a:off x="2532063" y="3071813"/>
            <a:ext cx="184150" cy="282575"/>
          </a:xfrm>
          <a:custGeom>
            <a:avLst/>
            <a:gdLst>
              <a:gd name="T0" fmla="*/ 2147483647 w 42"/>
              <a:gd name="T1" fmla="*/ 0 h 40"/>
              <a:gd name="T2" fmla="*/ 2147483647 w 42"/>
              <a:gd name="T3" fmla="*/ 0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0 h 40"/>
              <a:gd name="T28" fmla="*/ 0 w 42"/>
              <a:gd name="T29" fmla="*/ 0 h 40"/>
              <a:gd name="T30" fmla="*/ 0 w 42"/>
              <a:gd name="T31" fmla="*/ 0 h 40"/>
              <a:gd name="T32" fmla="*/ 2147483647 w 42"/>
              <a:gd name="T33" fmla="*/ 0 h 40"/>
              <a:gd name="T34" fmla="*/ 2147483647 w 42"/>
              <a:gd name="T35" fmla="*/ 0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2147483647 h 40"/>
              <a:gd name="T44" fmla="*/ 2147483647 w 42"/>
              <a:gd name="T45" fmla="*/ 2147483647 h 40"/>
              <a:gd name="T46" fmla="*/ 2147483647 w 42"/>
              <a:gd name="T47" fmla="*/ 2147483647 h 40"/>
              <a:gd name="T48" fmla="*/ 2147483647 w 42"/>
              <a:gd name="T49" fmla="*/ 2147483647 h 40"/>
              <a:gd name="T50" fmla="*/ 2147483647 w 42"/>
              <a:gd name="T51" fmla="*/ 2147483647 h 40"/>
              <a:gd name="T52" fmla="*/ 2147483647 w 42"/>
              <a:gd name="T53" fmla="*/ 2147483647 h 40"/>
              <a:gd name="T54" fmla="*/ 2147483647 w 42"/>
              <a:gd name="T55" fmla="*/ 2147483647 h 40"/>
              <a:gd name="T56" fmla="*/ 2147483647 w 42"/>
              <a:gd name="T57" fmla="*/ 2147483647 h 40"/>
              <a:gd name="T58" fmla="*/ 2147483647 w 42"/>
              <a:gd name="T59" fmla="*/ 2147483647 h 40"/>
              <a:gd name="T60" fmla="*/ 2147483647 w 42"/>
              <a:gd name="T61" fmla="*/ 2147483647 h 40"/>
              <a:gd name="T62" fmla="*/ 2147483647 w 42"/>
              <a:gd name="T63" fmla="*/ 0 h 40"/>
              <a:gd name="T64" fmla="*/ 2147483647 w 42"/>
              <a:gd name="T65" fmla="*/ 0 h 40"/>
              <a:gd name="T66" fmla="*/ 2147483647 w 42"/>
              <a:gd name="T67" fmla="*/ 0 h 40"/>
              <a:gd name="T68" fmla="*/ 2147483647 w 42"/>
              <a:gd name="T69" fmla="*/ 0 h 40"/>
              <a:gd name="T70" fmla="*/ 2147483647 w 42"/>
              <a:gd name="T71" fmla="*/ 0 h 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0"/>
              <a:gd name="T110" fmla="*/ 42 w 42"/>
              <a:gd name="T111" fmla="*/ 40 h 4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0">
                <a:moveTo>
                  <a:pt x="42" y="0"/>
                </a:moveTo>
                <a:lnTo>
                  <a:pt x="42" y="0"/>
                </a:lnTo>
                <a:lnTo>
                  <a:pt x="39" y="1"/>
                </a:lnTo>
                <a:lnTo>
                  <a:pt x="37" y="1"/>
                </a:lnTo>
                <a:lnTo>
                  <a:pt x="37" y="4"/>
                </a:lnTo>
                <a:lnTo>
                  <a:pt x="36" y="7"/>
                </a:lnTo>
                <a:lnTo>
                  <a:pt x="22" y="40"/>
                </a:lnTo>
                <a:lnTo>
                  <a:pt x="21" y="40"/>
                </a:lnTo>
                <a:lnTo>
                  <a:pt x="6" y="6"/>
                </a:lnTo>
                <a:lnTo>
                  <a:pt x="4" y="4"/>
                </a:lnTo>
                <a:lnTo>
                  <a:pt x="4" y="3"/>
                </a:lnTo>
                <a:lnTo>
                  <a:pt x="3" y="1"/>
                </a:lnTo>
                <a:lnTo>
                  <a:pt x="1" y="0"/>
                </a:lnTo>
                <a:lnTo>
                  <a:pt x="0" y="0"/>
                </a:lnTo>
                <a:lnTo>
                  <a:pt x="16" y="0"/>
                </a:lnTo>
                <a:lnTo>
                  <a:pt x="13" y="1"/>
                </a:lnTo>
                <a:lnTo>
                  <a:pt x="12" y="1"/>
                </a:lnTo>
                <a:lnTo>
                  <a:pt x="12" y="3"/>
                </a:lnTo>
                <a:lnTo>
                  <a:pt x="12" y="4"/>
                </a:lnTo>
                <a:lnTo>
                  <a:pt x="12" y="7"/>
                </a:lnTo>
                <a:lnTo>
                  <a:pt x="22" y="31"/>
                </a:lnTo>
                <a:lnTo>
                  <a:pt x="31" y="7"/>
                </a:lnTo>
                <a:lnTo>
                  <a:pt x="33" y="4"/>
                </a:lnTo>
                <a:lnTo>
                  <a:pt x="33" y="3"/>
                </a:lnTo>
                <a:lnTo>
                  <a:pt x="33" y="1"/>
                </a:lnTo>
                <a:lnTo>
                  <a:pt x="31" y="1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1" name="Freeform 12"/>
          <p:cNvSpPr>
            <a:spLocks noEditPoints="1"/>
          </p:cNvSpPr>
          <p:nvPr/>
        </p:nvSpPr>
        <p:spPr bwMode="auto">
          <a:xfrm>
            <a:off x="2716213" y="3071813"/>
            <a:ext cx="134937" cy="282575"/>
          </a:xfrm>
          <a:custGeom>
            <a:avLst/>
            <a:gdLst>
              <a:gd name="T0" fmla="*/ 2147483647 w 31"/>
              <a:gd name="T1" fmla="*/ 2147483647 h 40"/>
              <a:gd name="T2" fmla="*/ 2147483647 w 31"/>
              <a:gd name="T3" fmla="*/ 2147483647 h 40"/>
              <a:gd name="T4" fmla="*/ 2147483647 w 31"/>
              <a:gd name="T5" fmla="*/ 2147483647 h 40"/>
              <a:gd name="T6" fmla="*/ 2147483647 w 31"/>
              <a:gd name="T7" fmla="*/ 2147483647 h 40"/>
              <a:gd name="T8" fmla="*/ 2147483647 w 31"/>
              <a:gd name="T9" fmla="*/ 2147483647 h 40"/>
              <a:gd name="T10" fmla="*/ 2147483647 w 31"/>
              <a:gd name="T11" fmla="*/ 2147483647 h 40"/>
              <a:gd name="T12" fmla="*/ 2147483647 w 31"/>
              <a:gd name="T13" fmla="*/ 2147483647 h 40"/>
              <a:gd name="T14" fmla="*/ 2147483647 w 31"/>
              <a:gd name="T15" fmla="*/ 2147483647 h 40"/>
              <a:gd name="T16" fmla="*/ 0 w 31"/>
              <a:gd name="T17" fmla="*/ 2147483647 h 40"/>
              <a:gd name="T18" fmla="*/ 0 w 31"/>
              <a:gd name="T19" fmla="*/ 2147483647 h 40"/>
              <a:gd name="T20" fmla="*/ 2147483647 w 31"/>
              <a:gd name="T21" fmla="*/ 2147483647 h 40"/>
              <a:gd name="T22" fmla="*/ 2147483647 w 31"/>
              <a:gd name="T23" fmla="*/ 2147483647 h 40"/>
              <a:gd name="T24" fmla="*/ 2147483647 w 31"/>
              <a:gd name="T25" fmla="*/ 2147483647 h 40"/>
              <a:gd name="T26" fmla="*/ 2147483647 w 31"/>
              <a:gd name="T27" fmla="*/ 2147483647 h 40"/>
              <a:gd name="T28" fmla="*/ 2147483647 w 31"/>
              <a:gd name="T29" fmla="*/ 2147483647 h 40"/>
              <a:gd name="T30" fmla="*/ 2147483647 w 31"/>
              <a:gd name="T31" fmla="*/ 2147483647 h 40"/>
              <a:gd name="T32" fmla="*/ 2147483647 w 31"/>
              <a:gd name="T33" fmla="*/ 2147483647 h 40"/>
              <a:gd name="T34" fmla="*/ 2147483647 w 31"/>
              <a:gd name="T35" fmla="*/ 2147483647 h 40"/>
              <a:gd name="T36" fmla="*/ 2147483647 w 31"/>
              <a:gd name="T37" fmla="*/ 0 h 40"/>
              <a:gd name="T38" fmla="*/ 2147483647 w 31"/>
              <a:gd name="T39" fmla="*/ 0 h 40"/>
              <a:gd name="T40" fmla="*/ 0 w 31"/>
              <a:gd name="T41" fmla="*/ 0 h 40"/>
              <a:gd name="T42" fmla="*/ 0 w 31"/>
              <a:gd name="T43" fmla="*/ 0 h 40"/>
              <a:gd name="T44" fmla="*/ 2147483647 w 31"/>
              <a:gd name="T45" fmla="*/ 0 h 40"/>
              <a:gd name="T46" fmla="*/ 2147483647 w 31"/>
              <a:gd name="T47" fmla="*/ 0 h 40"/>
              <a:gd name="T48" fmla="*/ 2147483647 w 31"/>
              <a:gd name="T49" fmla="*/ 2147483647 h 40"/>
              <a:gd name="T50" fmla="*/ 2147483647 w 31"/>
              <a:gd name="T51" fmla="*/ 2147483647 h 40"/>
              <a:gd name="T52" fmla="*/ 2147483647 w 31"/>
              <a:gd name="T53" fmla="*/ 2147483647 h 40"/>
              <a:gd name="T54" fmla="*/ 2147483647 w 31"/>
              <a:gd name="T55" fmla="*/ 2147483647 h 40"/>
              <a:gd name="T56" fmla="*/ 2147483647 w 31"/>
              <a:gd name="T57" fmla="*/ 2147483647 h 40"/>
              <a:gd name="T58" fmla="*/ 2147483647 w 31"/>
              <a:gd name="T59" fmla="*/ 2147483647 h 40"/>
              <a:gd name="T60" fmla="*/ 2147483647 w 31"/>
              <a:gd name="T61" fmla="*/ 2147483647 h 40"/>
              <a:gd name="T62" fmla="*/ 2147483647 w 31"/>
              <a:gd name="T63" fmla="*/ 2147483647 h 40"/>
              <a:gd name="T64" fmla="*/ 2147483647 w 31"/>
              <a:gd name="T65" fmla="*/ 2147483647 h 40"/>
              <a:gd name="T66" fmla="*/ 2147483647 w 31"/>
              <a:gd name="T67" fmla="*/ 2147483647 h 40"/>
              <a:gd name="T68" fmla="*/ 2147483647 w 31"/>
              <a:gd name="T69" fmla="*/ 2147483647 h 40"/>
              <a:gd name="T70" fmla="*/ 2147483647 w 31"/>
              <a:gd name="T71" fmla="*/ 2147483647 h 40"/>
              <a:gd name="T72" fmla="*/ 2147483647 w 31"/>
              <a:gd name="T73" fmla="*/ 2147483647 h 40"/>
              <a:gd name="T74" fmla="*/ 2147483647 w 31"/>
              <a:gd name="T75" fmla="*/ 2147483647 h 40"/>
              <a:gd name="T76" fmla="*/ 2147483647 w 31"/>
              <a:gd name="T77" fmla="*/ 2147483647 h 40"/>
              <a:gd name="T78" fmla="*/ 2147483647 w 31"/>
              <a:gd name="T79" fmla="*/ 2147483647 h 40"/>
              <a:gd name="T80" fmla="*/ 2147483647 w 31"/>
              <a:gd name="T81" fmla="*/ 2147483647 h 40"/>
              <a:gd name="T82" fmla="*/ 2147483647 w 31"/>
              <a:gd name="T83" fmla="*/ 2147483647 h 40"/>
              <a:gd name="T84" fmla="*/ 2147483647 w 31"/>
              <a:gd name="T85" fmla="*/ 2147483647 h 40"/>
              <a:gd name="T86" fmla="*/ 2147483647 w 31"/>
              <a:gd name="T87" fmla="*/ 2147483647 h 40"/>
              <a:gd name="T88" fmla="*/ 2147483647 w 31"/>
              <a:gd name="T89" fmla="*/ 2147483647 h 40"/>
              <a:gd name="T90" fmla="*/ 2147483647 w 31"/>
              <a:gd name="T91" fmla="*/ 2147483647 h 40"/>
              <a:gd name="T92" fmla="*/ 2147483647 w 31"/>
              <a:gd name="T93" fmla="*/ 2147483647 h 40"/>
              <a:gd name="T94" fmla="*/ 2147483647 w 31"/>
              <a:gd name="T95" fmla="*/ 2147483647 h 40"/>
              <a:gd name="T96" fmla="*/ 2147483647 w 31"/>
              <a:gd name="T97" fmla="*/ 2147483647 h 40"/>
              <a:gd name="T98" fmla="*/ 2147483647 w 31"/>
              <a:gd name="T99" fmla="*/ 2147483647 h 40"/>
              <a:gd name="T100" fmla="*/ 2147483647 w 31"/>
              <a:gd name="T101" fmla="*/ 2147483647 h 40"/>
              <a:gd name="T102" fmla="*/ 2147483647 w 31"/>
              <a:gd name="T103" fmla="*/ 2147483647 h 40"/>
              <a:gd name="T104" fmla="*/ 2147483647 w 31"/>
              <a:gd name="T105" fmla="*/ 2147483647 h 40"/>
              <a:gd name="T106" fmla="*/ 2147483647 w 31"/>
              <a:gd name="T107" fmla="*/ 2147483647 h 40"/>
              <a:gd name="T108" fmla="*/ 2147483647 w 31"/>
              <a:gd name="T109" fmla="*/ 2147483647 h 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1"/>
              <a:gd name="T166" fmla="*/ 0 h 40"/>
              <a:gd name="T167" fmla="*/ 31 w 31"/>
              <a:gd name="T168" fmla="*/ 40 h 4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1" h="40">
                <a:moveTo>
                  <a:pt x="12" y="21"/>
                </a:moveTo>
                <a:lnTo>
                  <a:pt x="12" y="33"/>
                </a:lnTo>
                <a:lnTo>
                  <a:pt x="12" y="36"/>
                </a:lnTo>
                <a:lnTo>
                  <a:pt x="13" y="37"/>
                </a:lnTo>
                <a:lnTo>
                  <a:pt x="13" y="39"/>
                </a:lnTo>
                <a:lnTo>
                  <a:pt x="16" y="39"/>
                </a:lnTo>
                <a:lnTo>
                  <a:pt x="18" y="39"/>
                </a:lnTo>
                <a:lnTo>
                  <a:pt x="18" y="40"/>
                </a:lnTo>
                <a:lnTo>
                  <a:pt x="0" y="40"/>
                </a:lnTo>
                <a:lnTo>
                  <a:pt x="0" y="39"/>
                </a:lnTo>
                <a:lnTo>
                  <a:pt x="1" y="39"/>
                </a:lnTo>
                <a:lnTo>
                  <a:pt x="4" y="39"/>
                </a:lnTo>
                <a:lnTo>
                  <a:pt x="6" y="37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6" y="1"/>
                </a:lnTo>
                <a:lnTo>
                  <a:pt x="4" y="0"/>
                </a:lnTo>
                <a:lnTo>
                  <a:pt x="1" y="0"/>
                </a:lnTo>
                <a:lnTo>
                  <a:pt x="0" y="0"/>
                </a:lnTo>
                <a:lnTo>
                  <a:pt x="15" y="0"/>
                </a:lnTo>
                <a:lnTo>
                  <a:pt x="21" y="0"/>
                </a:lnTo>
                <a:lnTo>
                  <a:pt x="24" y="1"/>
                </a:lnTo>
                <a:lnTo>
                  <a:pt x="27" y="3"/>
                </a:lnTo>
                <a:lnTo>
                  <a:pt x="28" y="4"/>
                </a:lnTo>
                <a:lnTo>
                  <a:pt x="31" y="7"/>
                </a:lnTo>
                <a:lnTo>
                  <a:pt x="31" y="10"/>
                </a:lnTo>
                <a:lnTo>
                  <a:pt x="30" y="15"/>
                </a:lnTo>
                <a:lnTo>
                  <a:pt x="28" y="18"/>
                </a:lnTo>
                <a:lnTo>
                  <a:pt x="24" y="21"/>
                </a:lnTo>
                <a:lnTo>
                  <a:pt x="19" y="21"/>
                </a:lnTo>
                <a:lnTo>
                  <a:pt x="18" y="21"/>
                </a:lnTo>
                <a:lnTo>
                  <a:pt x="15" y="21"/>
                </a:lnTo>
                <a:lnTo>
                  <a:pt x="13" y="21"/>
                </a:lnTo>
                <a:lnTo>
                  <a:pt x="12" y="21"/>
                </a:lnTo>
                <a:close/>
                <a:moveTo>
                  <a:pt x="12" y="19"/>
                </a:moveTo>
                <a:lnTo>
                  <a:pt x="13" y="19"/>
                </a:lnTo>
                <a:lnTo>
                  <a:pt x="15" y="19"/>
                </a:lnTo>
                <a:lnTo>
                  <a:pt x="16" y="19"/>
                </a:lnTo>
                <a:lnTo>
                  <a:pt x="19" y="19"/>
                </a:lnTo>
                <a:lnTo>
                  <a:pt x="22" y="18"/>
                </a:lnTo>
                <a:lnTo>
                  <a:pt x="24" y="15"/>
                </a:lnTo>
                <a:lnTo>
                  <a:pt x="24" y="10"/>
                </a:lnTo>
                <a:lnTo>
                  <a:pt x="24" y="9"/>
                </a:lnTo>
                <a:lnTo>
                  <a:pt x="24" y="6"/>
                </a:lnTo>
                <a:lnTo>
                  <a:pt x="22" y="4"/>
                </a:lnTo>
                <a:lnTo>
                  <a:pt x="21" y="3"/>
                </a:lnTo>
                <a:lnTo>
                  <a:pt x="18" y="1"/>
                </a:lnTo>
                <a:lnTo>
                  <a:pt x="16" y="1"/>
                </a:lnTo>
                <a:lnTo>
                  <a:pt x="13" y="1"/>
                </a:lnTo>
                <a:lnTo>
                  <a:pt x="12" y="1"/>
                </a:lnTo>
                <a:lnTo>
                  <a:pt x="12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2" name="Freeform 13"/>
          <p:cNvSpPr>
            <a:spLocks noEditPoints="1"/>
          </p:cNvSpPr>
          <p:nvPr/>
        </p:nvSpPr>
        <p:spPr bwMode="auto">
          <a:xfrm>
            <a:off x="3173413" y="3057525"/>
            <a:ext cx="184150" cy="296863"/>
          </a:xfrm>
          <a:custGeom>
            <a:avLst/>
            <a:gdLst>
              <a:gd name="T0" fmla="*/ 2147483647 w 42"/>
              <a:gd name="T1" fmla="*/ 2147483647 h 42"/>
              <a:gd name="T2" fmla="*/ 2147483647 w 42"/>
              <a:gd name="T3" fmla="*/ 2147483647 h 42"/>
              <a:gd name="T4" fmla="*/ 2147483647 w 42"/>
              <a:gd name="T5" fmla="*/ 2147483647 h 42"/>
              <a:gd name="T6" fmla="*/ 2147483647 w 42"/>
              <a:gd name="T7" fmla="*/ 2147483647 h 42"/>
              <a:gd name="T8" fmla="*/ 2147483647 w 42"/>
              <a:gd name="T9" fmla="*/ 2147483647 h 42"/>
              <a:gd name="T10" fmla="*/ 2147483647 w 42"/>
              <a:gd name="T11" fmla="*/ 2147483647 h 42"/>
              <a:gd name="T12" fmla="*/ 2147483647 w 42"/>
              <a:gd name="T13" fmla="*/ 2147483647 h 42"/>
              <a:gd name="T14" fmla="*/ 2147483647 w 42"/>
              <a:gd name="T15" fmla="*/ 2147483647 h 42"/>
              <a:gd name="T16" fmla="*/ 2147483647 w 42"/>
              <a:gd name="T17" fmla="*/ 2147483647 h 42"/>
              <a:gd name="T18" fmla="*/ 2147483647 w 42"/>
              <a:gd name="T19" fmla="*/ 2147483647 h 42"/>
              <a:gd name="T20" fmla="*/ 0 w 42"/>
              <a:gd name="T21" fmla="*/ 2147483647 h 42"/>
              <a:gd name="T22" fmla="*/ 0 w 42"/>
              <a:gd name="T23" fmla="*/ 2147483647 h 42"/>
              <a:gd name="T24" fmla="*/ 2147483647 w 42"/>
              <a:gd name="T25" fmla="*/ 2147483647 h 42"/>
              <a:gd name="T26" fmla="*/ 2147483647 w 42"/>
              <a:gd name="T27" fmla="*/ 2147483647 h 42"/>
              <a:gd name="T28" fmla="*/ 2147483647 w 42"/>
              <a:gd name="T29" fmla="*/ 2147483647 h 42"/>
              <a:gd name="T30" fmla="*/ 2147483647 w 42"/>
              <a:gd name="T31" fmla="*/ 2147483647 h 42"/>
              <a:gd name="T32" fmla="*/ 2147483647 w 42"/>
              <a:gd name="T33" fmla="*/ 0 h 42"/>
              <a:gd name="T34" fmla="*/ 2147483647 w 42"/>
              <a:gd name="T35" fmla="*/ 0 h 42"/>
              <a:gd name="T36" fmla="*/ 2147483647 w 42"/>
              <a:gd name="T37" fmla="*/ 2147483647 h 42"/>
              <a:gd name="T38" fmla="*/ 2147483647 w 42"/>
              <a:gd name="T39" fmla="*/ 2147483647 h 42"/>
              <a:gd name="T40" fmla="*/ 2147483647 w 42"/>
              <a:gd name="T41" fmla="*/ 2147483647 h 42"/>
              <a:gd name="T42" fmla="*/ 2147483647 w 42"/>
              <a:gd name="T43" fmla="*/ 2147483647 h 42"/>
              <a:gd name="T44" fmla="*/ 2147483647 w 42"/>
              <a:gd name="T45" fmla="*/ 2147483647 h 42"/>
              <a:gd name="T46" fmla="*/ 2147483647 w 42"/>
              <a:gd name="T47" fmla="*/ 2147483647 h 42"/>
              <a:gd name="T48" fmla="*/ 2147483647 w 42"/>
              <a:gd name="T49" fmla="*/ 2147483647 h 42"/>
              <a:gd name="T50" fmla="*/ 2147483647 w 42"/>
              <a:gd name="T51" fmla="*/ 2147483647 h 42"/>
              <a:gd name="T52" fmla="*/ 2147483647 w 42"/>
              <a:gd name="T53" fmla="*/ 2147483647 h 42"/>
              <a:gd name="T54" fmla="*/ 2147483647 w 42"/>
              <a:gd name="T55" fmla="*/ 2147483647 h 42"/>
              <a:gd name="T56" fmla="*/ 2147483647 w 42"/>
              <a:gd name="T57" fmla="*/ 2147483647 h 42"/>
              <a:gd name="T58" fmla="*/ 2147483647 w 42"/>
              <a:gd name="T59" fmla="*/ 2147483647 h 42"/>
              <a:gd name="T60" fmla="*/ 2147483647 w 42"/>
              <a:gd name="T61" fmla="*/ 2147483647 h 42"/>
              <a:gd name="T62" fmla="*/ 2147483647 w 42"/>
              <a:gd name="T63" fmla="*/ 2147483647 h 42"/>
              <a:gd name="T64" fmla="*/ 2147483647 w 42"/>
              <a:gd name="T65" fmla="*/ 2147483647 h 42"/>
              <a:gd name="T66" fmla="*/ 2147483647 w 42"/>
              <a:gd name="T67" fmla="*/ 2147483647 h 42"/>
              <a:gd name="T68" fmla="*/ 2147483647 w 42"/>
              <a:gd name="T69" fmla="*/ 2147483647 h 42"/>
              <a:gd name="T70" fmla="*/ 2147483647 w 42"/>
              <a:gd name="T71" fmla="*/ 2147483647 h 42"/>
              <a:gd name="T72" fmla="*/ 2147483647 w 42"/>
              <a:gd name="T73" fmla="*/ 2147483647 h 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2"/>
              <a:gd name="T113" fmla="*/ 42 w 42"/>
              <a:gd name="T114" fmla="*/ 42 h 4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2">
                <a:moveTo>
                  <a:pt x="27" y="29"/>
                </a:moveTo>
                <a:lnTo>
                  <a:pt x="10" y="29"/>
                </a:lnTo>
                <a:lnTo>
                  <a:pt x="9" y="35"/>
                </a:lnTo>
                <a:lnTo>
                  <a:pt x="7" y="36"/>
                </a:lnTo>
                <a:lnTo>
                  <a:pt x="7" y="38"/>
                </a:lnTo>
                <a:lnTo>
                  <a:pt x="7" y="39"/>
                </a:lnTo>
                <a:lnTo>
                  <a:pt x="9" y="41"/>
                </a:lnTo>
                <a:lnTo>
                  <a:pt x="12" y="41"/>
                </a:lnTo>
                <a:lnTo>
                  <a:pt x="12" y="42"/>
                </a:lnTo>
                <a:lnTo>
                  <a:pt x="0" y="42"/>
                </a:ln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4" y="38"/>
                </a:lnTo>
                <a:lnTo>
                  <a:pt x="6" y="33"/>
                </a:lnTo>
                <a:lnTo>
                  <a:pt x="21" y="0"/>
                </a:lnTo>
                <a:lnTo>
                  <a:pt x="34" y="33"/>
                </a:lnTo>
                <a:lnTo>
                  <a:pt x="37" y="38"/>
                </a:lnTo>
                <a:lnTo>
                  <a:pt x="37" y="39"/>
                </a:lnTo>
                <a:lnTo>
                  <a:pt x="40" y="41"/>
                </a:lnTo>
                <a:lnTo>
                  <a:pt x="42" y="41"/>
                </a:lnTo>
                <a:lnTo>
                  <a:pt x="42" y="42"/>
                </a:lnTo>
                <a:lnTo>
                  <a:pt x="25" y="42"/>
                </a:lnTo>
                <a:lnTo>
                  <a:pt x="25" y="41"/>
                </a:lnTo>
                <a:lnTo>
                  <a:pt x="28" y="41"/>
                </a:lnTo>
                <a:lnTo>
                  <a:pt x="30" y="41"/>
                </a:lnTo>
                <a:lnTo>
                  <a:pt x="30" y="39"/>
                </a:lnTo>
                <a:lnTo>
                  <a:pt x="30" y="38"/>
                </a:lnTo>
                <a:lnTo>
                  <a:pt x="30" y="36"/>
                </a:lnTo>
                <a:lnTo>
                  <a:pt x="28" y="33"/>
                </a:lnTo>
                <a:lnTo>
                  <a:pt x="27" y="29"/>
                </a:lnTo>
                <a:close/>
                <a:moveTo>
                  <a:pt x="25" y="27"/>
                </a:moveTo>
                <a:lnTo>
                  <a:pt x="19" y="11"/>
                </a:lnTo>
                <a:lnTo>
                  <a:pt x="12" y="27"/>
                </a:lnTo>
                <a:lnTo>
                  <a:pt x="25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3" name="Freeform 14"/>
          <p:cNvSpPr>
            <a:spLocks/>
          </p:cNvSpPr>
          <p:nvPr/>
        </p:nvSpPr>
        <p:spPr bwMode="auto">
          <a:xfrm>
            <a:off x="3344863" y="3071813"/>
            <a:ext cx="182562" cy="282575"/>
          </a:xfrm>
          <a:custGeom>
            <a:avLst/>
            <a:gdLst>
              <a:gd name="T0" fmla="*/ 2147483647 w 42"/>
              <a:gd name="T1" fmla="*/ 0 h 40"/>
              <a:gd name="T2" fmla="*/ 2147483647 w 42"/>
              <a:gd name="T3" fmla="*/ 0 h 40"/>
              <a:gd name="T4" fmla="*/ 2147483647 w 42"/>
              <a:gd name="T5" fmla="*/ 0 h 40"/>
              <a:gd name="T6" fmla="*/ 2147483647 w 42"/>
              <a:gd name="T7" fmla="*/ 0 h 40"/>
              <a:gd name="T8" fmla="*/ 2147483647 w 42"/>
              <a:gd name="T9" fmla="*/ 0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2147483647 h 40"/>
              <a:gd name="T28" fmla="*/ 2147483647 w 42"/>
              <a:gd name="T29" fmla="*/ 2147483647 h 40"/>
              <a:gd name="T30" fmla="*/ 2147483647 w 42"/>
              <a:gd name="T31" fmla="*/ 2147483647 h 40"/>
              <a:gd name="T32" fmla="*/ 2147483647 w 42"/>
              <a:gd name="T33" fmla="*/ 2147483647 h 40"/>
              <a:gd name="T34" fmla="*/ 2147483647 w 42"/>
              <a:gd name="T35" fmla="*/ 2147483647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2147483647 h 40"/>
              <a:gd name="T44" fmla="*/ 2147483647 w 42"/>
              <a:gd name="T45" fmla="*/ 2147483647 h 40"/>
              <a:gd name="T46" fmla="*/ 2147483647 w 42"/>
              <a:gd name="T47" fmla="*/ 2147483647 h 40"/>
              <a:gd name="T48" fmla="*/ 2147483647 w 42"/>
              <a:gd name="T49" fmla="*/ 2147483647 h 40"/>
              <a:gd name="T50" fmla="*/ 2147483647 w 42"/>
              <a:gd name="T51" fmla="*/ 0 h 40"/>
              <a:gd name="T52" fmla="*/ 2147483647 w 42"/>
              <a:gd name="T53" fmla="*/ 0 h 40"/>
              <a:gd name="T54" fmla="*/ 0 w 42"/>
              <a:gd name="T55" fmla="*/ 0 h 40"/>
              <a:gd name="T56" fmla="*/ 0 w 42"/>
              <a:gd name="T57" fmla="*/ 0 h 40"/>
              <a:gd name="T58" fmla="*/ 2147483647 w 42"/>
              <a:gd name="T59" fmla="*/ 0 h 40"/>
              <a:gd name="T60" fmla="*/ 2147483647 w 42"/>
              <a:gd name="T61" fmla="*/ 0 h 40"/>
              <a:gd name="T62" fmla="*/ 2147483647 w 42"/>
              <a:gd name="T63" fmla="*/ 0 h 40"/>
              <a:gd name="T64" fmla="*/ 2147483647 w 42"/>
              <a:gd name="T65" fmla="*/ 2147483647 h 40"/>
              <a:gd name="T66" fmla="*/ 2147483647 w 42"/>
              <a:gd name="T67" fmla="*/ 2147483647 h 40"/>
              <a:gd name="T68" fmla="*/ 2147483647 w 42"/>
              <a:gd name="T69" fmla="*/ 2147483647 h 40"/>
              <a:gd name="T70" fmla="*/ 2147483647 w 42"/>
              <a:gd name="T71" fmla="*/ 2147483647 h 40"/>
              <a:gd name="T72" fmla="*/ 2147483647 w 42"/>
              <a:gd name="T73" fmla="*/ 2147483647 h 40"/>
              <a:gd name="T74" fmla="*/ 2147483647 w 42"/>
              <a:gd name="T75" fmla="*/ 2147483647 h 40"/>
              <a:gd name="T76" fmla="*/ 2147483647 w 42"/>
              <a:gd name="T77" fmla="*/ 2147483647 h 40"/>
              <a:gd name="T78" fmla="*/ 2147483647 w 42"/>
              <a:gd name="T79" fmla="*/ 2147483647 h 40"/>
              <a:gd name="T80" fmla="*/ 2147483647 w 42"/>
              <a:gd name="T81" fmla="*/ 2147483647 h 40"/>
              <a:gd name="T82" fmla="*/ 2147483647 w 42"/>
              <a:gd name="T83" fmla="*/ 2147483647 h 40"/>
              <a:gd name="T84" fmla="*/ 2147483647 w 42"/>
              <a:gd name="T85" fmla="*/ 2147483647 h 40"/>
              <a:gd name="T86" fmla="*/ 2147483647 w 42"/>
              <a:gd name="T87" fmla="*/ 2147483647 h 40"/>
              <a:gd name="T88" fmla="*/ 2147483647 w 42"/>
              <a:gd name="T89" fmla="*/ 2147483647 h 40"/>
              <a:gd name="T90" fmla="*/ 2147483647 w 42"/>
              <a:gd name="T91" fmla="*/ 2147483647 h 40"/>
              <a:gd name="T92" fmla="*/ 2147483647 w 42"/>
              <a:gd name="T93" fmla="*/ 2147483647 h 40"/>
              <a:gd name="T94" fmla="*/ 2147483647 w 42"/>
              <a:gd name="T95" fmla="*/ 2147483647 h 40"/>
              <a:gd name="T96" fmla="*/ 2147483647 w 42"/>
              <a:gd name="T97" fmla="*/ 2147483647 h 40"/>
              <a:gd name="T98" fmla="*/ 2147483647 w 42"/>
              <a:gd name="T99" fmla="*/ 2147483647 h 40"/>
              <a:gd name="T100" fmla="*/ 2147483647 w 42"/>
              <a:gd name="T101" fmla="*/ 2147483647 h 40"/>
              <a:gd name="T102" fmla="*/ 2147483647 w 42"/>
              <a:gd name="T103" fmla="*/ 2147483647 h 40"/>
              <a:gd name="T104" fmla="*/ 2147483647 w 42"/>
              <a:gd name="T105" fmla="*/ 2147483647 h 40"/>
              <a:gd name="T106" fmla="*/ 2147483647 w 42"/>
              <a:gd name="T107" fmla="*/ 2147483647 h 40"/>
              <a:gd name="T108" fmla="*/ 2147483647 w 42"/>
              <a:gd name="T109" fmla="*/ 0 h 40"/>
              <a:gd name="T110" fmla="*/ 2147483647 w 42"/>
              <a:gd name="T111" fmla="*/ 0 h 40"/>
              <a:gd name="T112" fmla="*/ 2147483647 w 42"/>
              <a:gd name="T113" fmla="*/ 0 h 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"/>
              <a:gd name="T172" fmla="*/ 0 h 40"/>
              <a:gd name="T173" fmla="*/ 42 w 42"/>
              <a:gd name="T174" fmla="*/ 40 h 4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" h="40">
                <a:moveTo>
                  <a:pt x="28" y="0"/>
                </a:moveTo>
                <a:lnTo>
                  <a:pt x="28" y="0"/>
                </a:lnTo>
                <a:lnTo>
                  <a:pt x="42" y="0"/>
                </a:lnTo>
                <a:lnTo>
                  <a:pt x="40" y="0"/>
                </a:lnTo>
                <a:lnTo>
                  <a:pt x="39" y="1"/>
                </a:lnTo>
                <a:lnTo>
                  <a:pt x="37" y="3"/>
                </a:lnTo>
                <a:lnTo>
                  <a:pt x="37" y="4"/>
                </a:lnTo>
                <a:lnTo>
                  <a:pt x="37" y="6"/>
                </a:lnTo>
                <a:lnTo>
                  <a:pt x="37" y="22"/>
                </a:lnTo>
                <a:lnTo>
                  <a:pt x="36" y="28"/>
                </a:lnTo>
                <a:lnTo>
                  <a:pt x="36" y="33"/>
                </a:lnTo>
                <a:lnTo>
                  <a:pt x="34" y="36"/>
                </a:lnTo>
                <a:lnTo>
                  <a:pt x="31" y="37"/>
                </a:lnTo>
                <a:lnTo>
                  <a:pt x="27" y="40"/>
                </a:lnTo>
                <a:lnTo>
                  <a:pt x="22" y="40"/>
                </a:lnTo>
                <a:lnTo>
                  <a:pt x="16" y="40"/>
                </a:lnTo>
                <a:lnTo>
                  <a:pt x="12" y="37"/>
                </a:lnTo>
                <a:lnTo>
                  <a:pt x="9" y="36"/>
                </a:lnTo>
                <a:lnTo>
                  <a:pt x="7" y="31"/>
                </a:lnTo>
                <a:lnTo>
                  <a:pt x="6" y="28"/>
                </a:lnTo>
                <a:lnTo>
                  <a:pt x="6" y="22"/>
                </a:lnTo>
                <a:lnTo>
                  <a:pt x="6" y="6"/>
                </a:lnTo>
                <a:lnTo>
                  <a:pt x="6" y="3"/>
                </a:lnTo>
                <a:lnTo>
                  <a:pt x="6" y="1"/>
                </a:lnTo>
                <a:lnTo>
                  <a:pt x="4" y="0"/>
                </a:lnTo>
                <a:lnTo>
                  <a:pt x="1" y="0"/>
                </a:lnTo>
                <a:lnTo>
                  <a:pt x="0" y="0"/>
                </a:lnTo>
                <a:lnTo>
                  <a:pt x="18" y="0"/>
                </a:lnTo>
                <a:lnTo>
                  <a:pt x="16" y="0"/>
                </a:lnTo>
                <a:lnTo>
                  <a:pt x="13" y="1"/>
                </a:lnTo>
                <a:lnTo>
                  <a:pt x="12" y="1"/>
                </a:lnTo>
                <a:lnTo>
                  <a:pt x="12" y="3"/>
                </a:lnTo>
                <a:lnTo>
                  <a:pt x="12" y="6"/>
                </a:lnTo>
                <a:lnTo>
                  <a:pt x="12" y="24"/>
                </a:lnTo>
                <a:lnTo>
                  <a:pt x="12" y="27"/>
                </a:lnTo>
                <a:lnTo>
                  <a:pt x="12" y="30"/>
                </a:lnTo>
                <a:lnTo>
                  <a:pt x="13" y="33"/>
                </a:lnTo>
                <a:lnTo>
                  <a:pt x="13" y="34"/>
                </a:lnTo>
                <a:lnTo>
                  <a:pt x="15" y="36"/>
                </a:lnTo>
                <a:lnTo>
                  <a:pt x="16" y="37"/>
                </a:lnTo>
                <a:lnTo>
                  <a:pt x="19" y="39"/>
                </a:lnTo>
                <a:lnTo>
                  <a:pt x="22" y="39"/>
                </a:lnTo>
                <a:lnTo>
                  <a:pt x="25" y="37"/>
                </a:lnTo>
                <a:lnTo>
                  <a:pt x="28" y="37"/>
                </a:lnTo>
                <a:lnTo>
                  <a:pt x="31" y="34"/>
                </a:lnTo>
                <a:lnTo>
                  <a:pt x="33" y="33"/>
                </a:lnTo>
                <a:lnTo>
                  <a:pt x="34" y="28"/>
                </a:lnTo>
                <a:lnTo>
                  <a:pt x="34" y="22"/>
                </a:lnTo>
                <a:lnTo>
                  <a:pt x="34" y="6"/>
                </a:lnTo>
                <a:lnTo>
                  <a:pt x="34" y="3"/>
                </a:lnTo>
                <a:lnTo>
                  <a:pt x="33" y="1"/>
                </a:lnTo>
                <a:lnTo>
                  <a:pt x="33" y="0"/>
                </a:lnTo>
                <a:lnTo>
                  <a:pt x="30" y="0"/>
                </a:lnTo>
                <a:lnTo>
                  <a:pt x="2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4" name="Freeform 15"/>
          <p:cNvSpPr>
            <a:spLocks/>
          </p:cNvSpPr>
          <p:nvPr/>
        </p:nvSpPr>
        <p:spPr bwMode="auto">
          <a:xfrm>
            <a:off x="3532188" y="3071813"/>
            <a:ext cx="182562" cy="282575"/>
          </a:xfrm>
          <a:custGeom>
            <a:avLst/>
            <a:gdLst>
              <a:gd name="T0" fmla="*/ 2147483647 w 42"/>
              <a:gd name="T1" fmla="*/ 2147483647 h 40"/>
              <a:gd name="T2" fmla="*/ 2147483647 w 42"/>
              <a:gd name="T3" fmla="*/ 2147483647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2147483647 h 40"/>
              <a:gd name="T28" fmla="*/ 2147483647 w 42"/>
              <a:gd name="T29" fmla="*/ 2147483647 h 40"/>
              <a:gd name="T30" fmla="*/ 0 w 42"/>
              <a:gd name="T31" fmla="*/ 2147483647 h 40"/>
              <a:gd name="T32" fmla="*/ 2147483647 w 42"/>
              <a:gd name="T33" fmla="*/ 2147483647 h 40"/>
              <a:gd name="T34" fmla="*/ 2147483647 w 42"/>
              <a:gd name="T35" fmla="*/ 2147483647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0 w 42"/>
              <a:gd name="T43" fmla="*/ 0 h 40"/>
              <a:gd name="T44" fmla="*/ 2147483647 w 42"/>
              <a:gd name="T45" fmla="*/ 0 h 40"/>
              <a:gd name="T46" fmla="*/ 2147483647 w 42"/>
              <a:gd name="T47" fmla="*/ 0 h 40"/>
              <a:gd name="T48" fmla="*/ 2147483647 w 42"/>
              <a:gd name="T49" fmla="*/ 2147483647 h 40"/>
              <a:gd name="T50" fmla="*/ 2147483647 w 42"/>
              <a:gd name="T51" fmla="*/ 2147483647 h 40"/>
              <a:gd name="T52" fmla="*/ 2147483647 w 42"/>
              <a:gd name="T53" fmla="*/ 2147483647 h 40"/>
              <a:gd name="T54" fmla="*/ 2147483647 w 42"/>
              <a:gd name="T55" fmla="*/ 2147483647 h 40"/>
              <a:gd name="T56" fmla="*/ 2147483647 w 42"/>
              <a:gd name="T57" fmla="*/ 2147483647 h 40"/>
              <a:gd name="T58" fmla="*/ 2147483647 w 42"/>
              <a:gd name="T59" fmla="*/ 2147483647 h 40"/>
              <a:gd name="T60" fmla="*/ 2147483647 w 42"/>
              <a:gd name="T61" fmla="*/ 2147483647 h 40"/>
              <a:gd name="T62" fmla="*/ 2147483647 w 42"/>
              <a:gd name="T63" fmla="*/ 0 h 40"/>
              <a:gd name="T64" fmla="*/ 2147483647 w 42"/>
              <a:gd name="T65" fmla="*/ 0 h 40"/>
              <a:gd name="T66" fmla="*/ 2147483647 w 42"/>
              <a:gd name="T67" fmla="*/ 0 h 40"/>
              <a:gd name="T68" fmla="*/ 2147483647 w 42"/>
              <a:gd name="T69" fmla="*/ 2147483647 h 40"/>
              <a:gd name="T70" fmla="*/ 2147483647 w 42"/>
              <a:gd name="T71" fmla="*/ 2147483647 h 40"/>
              <a:gd name="T72" fmla="*/ 2147483647 w 42"/>
              <a:gd name="T73" fmla="*/ 2147483647 h 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0"/>
              <a:gd name="T113" fmla="*/ 42 w 42"/>
              <a:gd name="T114" fmla="*/ 40 h 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0">
                <a:moveTo>
                  <a:pt x="24" y="18"/>
                </a:moveTo>
                <a:lnTo>
                  <a:pt x="32" y="30"/>
                </a:lnTo>
                <a:lnTo>
                  <a:pt x="36" y="34"/>
                </a:lnTo>
                <a:lnTo>
                  <a:pt x="38" y="37"/>
                </a:lnTo>
                <a:lnTo>
                  <a:pt x="39" y="39"/>
                </a:lnTo>
                <a:lnTo>
                  <a:pt x="42" y="39"/>
                </a:lnTo>
                <a:lnTo>
                  <a:pt x="42" y="40"/>
                </a:lnTo>
                <a:lnTo>
                  <a:pt x="26" y="40"/>
                </a:lnTo>
                <a:lnTo>
                  <a:pt x="26" y="39"/>
                </a:lnTo>
                <a:lnTo>
                  <a:pt x="27" y="39"/>
                </a:lnTo>
                <a:lnTo>
                  <a:pt x="29" y="39"/>
                </a:lnTo>
                <a:lnTo>
                  <a:pt x="29" y="37"/>
                </a:lnTo>
                <a:lnTo>
                  <a:pt x="29" y="36"/>
                </a:lnTo>
                <a:lnTo>
                  <a:pt x="29" y="34"/>
                </a:lnTo>
                <a:lnTo>
                  <a:pt x="27" y="33"/>
                </a:lnTo>
                <a:lnTo>
                  <a:pt x="20" y="22"/>
                </a:lnTo>
                <a:lnTo>
                  <a:pt x="12" y="33"/>
                </a:lnTo>
                <a:lnTo>
                  <a:pt x="11" y="34"/>
                </a:lnTo>
                <a:lnTo>
                  <a:pt x="11" y="36"/>
                </a:lnTo>
                <a:lnTo>
                  <a:pt x="11" y="37"/>
                </a:lnTo>
                <a:lnTo>
                  <a:pt x="11" y="39"/>
                </a:lnTo>
                <a:lnTo>
                  <a:pt x="12" y="39"/>
                </a:lnTo>
                <a:lnTo>
                  <a:pt x="14" y="39"/>
                </a:lnTo>
                <a:lnTo>
                  <a:pt x="14" y="40"/>
                </a:lnTo>
                <a:lnTo>
                  <a:pt x="0" y="40"/>
                </a:lnTo>
                <a:lnTo>
                  <a:pt x="0" y="39"/>
                </a:lnTo>
                <a:lnTo>
                  <a:pt x="2" y="39"/>
                </a:lnTo>
                <a:lnTo>
                  <a:pt x="3" y="39"/>
                </a:lnTo>
                <a:lnTo>
                  <a:pt x="5" y="37"/>
                </a:lnTo>
                <a:lnTo>
                  <a:pt x="6" y="36"/>
                </a:lnTo>
                <a:lnTo>
                  <a:pt x="8" y="34"/>
                </a:lnTo>
                <a:lnTo>
                  <a:pt x="9" y="31"/>
                </a:lnTo>
                <a:lnTo>
                  <a:pt x="20" y="21"/>
                </a:lnTo>
                <a:lnTo>
                  <a:pt x="11" y="9"/>
                </a:lnTo>
                <a:lnTo>
                  <a:pt x="8" y="4"/>
                </a:lnTo>
                <a:lnTo>
                  <a:pt x="6" y="1"/>
                </a:lnTo>
                <a:lnTo>
                  <a:pt x="3" y="1"/>
                </a:lnTo>
                <a:lnTo>
                  <a:pt x="0" y="0"/>
                </a:lnTo>
                <a:lnTo>
                  <a:pt x="20" y="0"/>
                </a:lnTo>
                <a:lnTo>
                  <a:pt x="17" y="0"/>
                </a:lnTo>
                <a:lnTo>
                  <a:pt x="17" y="1"/>
                </a:lnTo>
                <a:lnTo>
                  <a:pt x="15" y="1"/>
                </a:lnTo>
                <a:lnTo>
                  <a:pt x="15" y="3"/>
                </a:lnTo>
                <a:lnTo>
                  <a:pt x="15" y="4"/>
                </a:lnTo>
                <a:lnTo>
                  <a:pt x="17" y="7"/>
                </a:lnTo>
                <a:lnTo>
                  <a:pt x="23" y="16"/>
                </a:lnTo>
                <a:lnTo>
                  <a:pt x="30" y="6"/>
                </a:lnTo>
                <a:lnTo>
                  <a:pt x="30" y="4"/>
                </a:lnTo>
                <a:lnTo>
                  <a:pt x="32" y="4"/>
                </a:lnTo>
                <a:lnTo>
                  <a:pt x="32" y="3"/>
                </a:lnTo>
                <a:lnTo>
                  <a:pt x="32" y="1"/>
                </a:lnTo>
                <a:lnTo>
                  <a:pt x="30" y="1"/>
                </a:lnTo>
                <a:lnTo>
                  <a:pt x="30" y="0"/>
                </a:lnTo>
                <a:lnTo>
                  <a:pt x="29" y="0"/>
                </a:lnTo>
                <a:lnTo>
                  <a:pt x="27" y="0"/>
                </a:lnTo>
                <a:lnTo>
                  <a:pt x="41" y="0"/>
                </a:lnTo>
                <a:lnTo>
                  <a:pt x="39" y="0"/>
                </a:lnTo>
                <a:lnTo>
                  <a:pt x="38" y="1"/>
                </a:lnTo>
                <a:lnTo>
                  <a:pt x="36" y="1"/>
                </a:lnTo>
                <a:lnTo>
                  <a:pt x="36" y="3"/>
                </a:lnTo>
                <a:lnTo>
                  <a:pt x="33" y="4"/>
                </a:lnTo>
                <a:lnTo>
                  <a:pt x="32" y="7"/>
                </a:lnTo>
                <a:lnTo>
                  <a:pt x="24" y="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5" name="Freeform 16"/>
          <p:cNvSpPr>
            <a:spLocks/>
          </p:cNvSpPr>
          <p:nvPr/>
        </p:nvSpPr>
        <p:spPr bwMode="auto">
          <a:xfrm>
            <a:off x="3986213" y="3071813"/>
            <a:ext cx="187325" cy="282575"/>
          </a:xfrm>
          <a:custGeom>
            <a:avLst/>
            <a:gdLst>
              <a:gd name="T0" fmla="*/ 0 w 43"/>
              <a:gd name="T1" fmla="*/ 0 h 40"/>
              <a:gd name="T2" fmla="*/ 2147483647 w 43"/>
              <a:gd name="T3" fmla="*/ 0 h 40"/>
              <a:gd name="T4" fmla="*/ 2147483647 w 43"/>
              <a:gd name="T5" fmla="*/ 2147483647 h 40"/>
              <a:gd name="T6" fmla="*/ 2147483647 w 43"/>
              <a:gd name="T7" fmla="*/ 2147483647 h 40"/>
              <a:gd name="T8" fmla="*/ 2147483647 w 43"/>
              <a:gd name="T9" fmla="*/ 2147483647 h 40"/>
              <a:gd name="T10" fmla="*/ 2147483647 w 43"/>
              <a:gd name="T11" fmla="*/ 2147483647 h 40"/>
              <a:gd name="T12" fmla="*/ 2147483647 w 43"/>
              <a:gd name="T13" fmla="*/ 0 h 40"/>
              <a:gd name="T14" fmla="*/ 2147483647 w 43"/>
              <a:gd name="T15" fmla="*/ 0 h 40"/>
              <a:gd name="T16" fmla="*/ 2147483647 w 43"/>
              <a:gd name="T17" fmla="*/ 0 h 40"/>
              <a:gd name="T18" fmla="*/ 2147483647 w 43"/>
              <a:gd name="T19" fmla="*/ 0 h 40"/>
              <a:gd name="T20" fmla="*/ 2147483647 w 43"/>
              <a:gd name="T21" fmla="*/ 0 h 40"/>
              <a:gd name="T22" fmla="*/ 2147483647 w 43"/>
              <a:gd name="T23" fmla="*/ 0 h 40"/>
              <a:gd name="T24" fmla="*/ 2147483647 w 43"/>
              <a:gd name="T25" fmla="*/ 0 h 40"/>
              <a:gd name="T26" fmla="*/ 2147483647 w 43"/>
              <a:gd name="T27" fmla="*/ 2147483647 h 40"/>
              <a:gd name="T28" fmla="*/ 2147483647 w 43"/>
              <a:gd name="T29" fmla="*/ 2147483647 h 40"/>
              <a:gd name="T30" fmla="*/ 2147483647 w 43"/>
              <a:gd name="T31" fmla="*/ 2147483647 h 40"/>
              <a:gd name="T32" fmla="*/ 2147483647 w 43"/>
              <a:gd name="T33" fmla="*/ 2147483647 h 40"/>
              <a:gd name="T34" fmla="*/ 2147483647 w 43"/>
              <a:gd name="T35" fmla="*/ 2147483647 h 40"/>
              <a:gd name="T36" fmla="*/ 2147483647 w 43"/>
              <a:gd name="T37" fmla="*/ 2147483647 h 40"/>
              <a:gd name="T38" fmla="*/ 2147483647 w 43"/>
              <a:gd name="T39" fmla="*/ 2147483647 h 40"/>
              <a:gd name="T40" fmla="*/ 2147483647 w 43"/>
              <a:gd name="T41" fmla="*/ 2147483647 h 40"/>
              <a:gd name="T42" fmla="*/ 2147483647 w 43"/>
              <a:gd name="T43" fmla="*/ 2147483647 h 40"/>
              <a:gd name="T44" fmla="*/ 2147483647 w 43"/>
              <a:gd name="T45" fmla="*/ 2147483647 h 40"/>
              <a:gd name="T46" fmla="*/ 2147483647 w 43"/>
              <a:gd name="T47" fmla="*/ 2147483647 h 40"/>
              <a:gd name="T48" fmla="*/ 2147483647 w 43"/>
              <a:gd name="T49" fmla="*/ 2147483647 h 40"/>
              <a:gd name="T50" fmla="*/ 2147483647 w 43"/>
              <a:gd name="T51" fmla="*/ 2147483647 h 40"/>
              <a:gd name="T52" fmla="*/ 2147483647 w 43"/>
              <a:gd name="T53" fmla="*/ 2147483647 h 40"/>
              <a:gd name="T54" fmla="*/ 2147483647 w 43"/>
              <a:gd name="T55" fmla="*/ 2147483647 h 40"/>
              <a:gd name="T56" fmla="*/ 2147483647 w 43"/>
              <a:gd name="T57" fmla="*/ 2147483647 h 40"/>
              <a:gd name="T58" fmla="*/ 2147483647 w 43"/>
              <a:gd name="T59" fmla="*/ 2147483647 h 40"/>
              <a:gd name="T60" fmla="*/ 2147483647 w 43"/>
              <a:gd name="T61" fmla="*/ 2147483647 h 40"/>
              <a:gd name="T62" fmla="*/ 2147483647 w 43"/>
              <a:gd name="T63" fmla="*/ 2147483647 h 40"/>
              <a:gd name="T64" fmla="*/ 2147483647 w 43"/>
              <a:gd name="T65" fmla="*/ 2147483647 h 40"/>
              <a:gd name="T66" fmla="*/ 2147483647 w 43"/>
              <a:gd name="T67" fmla="*/ 2147483647 h 40"/>
              <a:gd name="T68" fmla="*/ 2147483647 w 43"/>
              <a:gd name="T69" fmla="*/ 2147483647 h 40"/>
              <a:gd name="T70" fmla="*/ 2147483647 w 43"/>
              <a:gd name="T71" fmla="*/ 2147483647 h 40"/>
              <a:gd name="T72" fmla="*/ 2147483647 w 43"/>
              <a:gd name="T73" fmla="*/ 2147483647 h 40"/>
              <a:gd name="T74" fmla="*/ 2147483647 w 43"/>
              <a:gd name="T75" fmla="*/ 2147483647 h 40"/>
              <a:gd name="T76" fmla="*/ 2147483647 w 43"/>
              <a:gd name="T77" fmla="*/ 2147483647 h 40"/>
              <a:gd name="T78" fmla="*/ 2147483647 w 43"/>
              <a:gd name="T79" fmla="*/ 2147483647 h 40"/>
              <a:gd name="T80" fmla="*/ 0 w 43"/>
              <a:gd name="T81" fmla="*/ 2147483647 h 40"/>
              <a:gd name="T82" fmla="*/ 0 w 43"/>
              <a:gd name="T83" fmla="*/ 0 h 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0"/>
              <a:gd name="T128" fmla="*/ 43 w 43"/>
              <a:gd name="T129" fmla="*/ 40 h 4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0">
                <a:moveTo>
                  <a:pt x="0" y="0"/>
                </a:moveTo>
                <a:lnTo>
                  <a:pt x="10" y="0"/>
                </a:lnTo>
                <a:lnTo>
                  <a:pt x="34" y="30"/>
                </a:lnTo>
                <a:lnTo>
                  <a:pt x="34" y="6"/>
                </a:lnTo>
                <a:lnTo>
                  <a:pt x="34" y="3"/>
                </a:lnTo>
                <a:lnTo>
                  <a:pt x="34" y="1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43" y="0"/>
                </a:lnTo>
                <a:lnTo>
                  <a:pt x="42" y="0"/>
                </a:lnTo>
                <a:lnTo>
                  <a:pt x="39" y="1"/>
                </a:lnTo>
                <a:lnTo>
                  <a:pt x="37" y="3"/>
                </a:lnTo>
                <a:lnTo>
                  <a:pt x="37" y="6"/>
                </a:lnTo>
                <a:lnTo>
                  <a:pt x="37" y="40"/>
                </a:lnTo>
                <a:lnTo>
                  <a:pt x="36" y="40"/>
                </a:lnTo>
                <a:lnTo>
                  <a:pt x="10" y="9"/>
                </a:lnTo>
                <a:lnTo>
                  <a:pt x="10" y="33"/>
                </a:lnTo>
                <a:lnTo>
                  <a:pt x="10" y="36"/>
                </a:lnTo>
                <a:lnTo>
                  <a:pt x="10" y="37"/>
                </a:lnTo>
                <a:lnTo>
                  <a:pt x="12" y="39"/>
                </a:lnTo>
                <a:lnTo>
                  <a:pt x="15" y="39"/>
                </a:lnTo>
                <a:lnTo>
                  <a:pt x="16" y="39"/>
                </a:lnTo>
                <a:lnTo>
                  <a:pt x="16" y="40"/>
                </a:lnTo>
                <a:lnTo>
                  <a:pt x="1" y="40"/>
                </a:lnTo>
                <a:lnTo>
                  <a:pt x="1" y="39"/>
                </a:lnTo>
                <a:lnTo>
                  <a:pt x="3" y="39"/>
                </a:lnTo>
                <a:lnTo>
                  <a:pt x="6" y="39"/>
                </a:lnTo>
                <a:lnTo>
                  <a:pt x="7" y="37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3"/>
                </a:lnTo>
                <a:lnTo>
                  <a:pt x="4" y="3"/>
                </a:lnTo>
                <a:lnTo>
                  <a:pt x="4" y="1"/>
                </a:lnTo>
                <a:lnTo>
                  <a:pt x="3" y="1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6" name="Freeform 17"/>
          <p:cNvSpPr>
            <a:spLocks noEditPoints="1"/>
          </p:cNvSpPr>
          <p:nvPr/>
        </p:nvSpPr>
        <p:spPr bwMode="auto">
          <a:xfrm>
            <a:off x="4181475" y="3071813"/>
            <a:ext cx="131763" cy="282575"/>
          </a:xfrm>
          <a:custGeom>
            <a:avLst/>
            <a:gdLst>
              <a:gd name="T0" fmla="*/ 2147483647 w 30"/>
              <a:gd name="T1" fmla="*/ 2147483647 h 40"/>
              <a:gd name="T2" fmla="*/ 2147483647 w 30"/>
              <a:gd name="T3" fmla="*/ 2147483647 h 40"/>
              <a:gd name="T4" fmla="*/ 2147483647 w 30"/>
              <a:gd name="T5" fmla="*/ 2147483647 h 40"/>
              <a:gd name="T6" fmla="*/ 2147483647 w 30"/>
              <a:gd name="T7" fmla="*/ 2147483647 h 40"/>
              <a:gd name="T8" fmla="*/ 2147483647 w 30"/>
              <a:gd name="T9" fmla="*/ 2147483647 h 40"/>
              <a:gd name="T10" fmla="*/ 2147483647 w 30"/>
              <a:gd name="T11" fmla="*/ 2147483647 h 40"/>
              <a:gd name="T12" fmla="*/ 2147483647 w 30"/>
              <a:gd name="T13" fmla="*/ 2147483647 h 40"/>
              <a:gd name="T14" fmla="*/ 2147483647 w 30"/>
              <a:gd name="T15" fmla="*/ 2147483647 h 40"/>
              <a:gd name="T16" fmla="*/ 0 w 30"/>
              <a:gd name="T17" fmla="*/ 2147483647 h 40"/>
              <a:gd name="T18" fmla="*/ 0 w 30"/>
              <a:gd name="T19" fmla="*/ 2147483647 h 40"/>
              <a:gd name="T20" fmla="*/ 2147483647 w 30"/>
              <a:gd name="T21" fmla="*/ 2147483647 h 40"/>
              <a:gd name="T22" fmla="*/ 2147483647 w 30"/>
              <a:gd name="T23" fmla="*/ 2147483647 h 40"/>
              <a:gd name="T24" fmla="*/ 2147483647 w 30"/>
              <a:gd name="T25" fmla="*/ 2147483647 h 40"/>
              <a:gd name="T26" fmla="*/ 2147483647 w 30"/>
              <a:gd name="T27" fmla="*/ 2147483647 h 40"/>
              <a:gd name="T28" fmla="*/ 2147483647 w 30"/>
              <a:gd name="T29" fmla="*/ 2147483647 h 40"/>
              <a:gd name="T30" fmla="*/ 2147483647 w 30"/>
              <a:gd name="T31" fmla="*/ 2147483647 h 40"/>
              <a:gd name="T32" fmla="*/ 2147483647 w 30"/>
              <a:gd name="T33" fmla="*/ 2147483647 h 40"/>
              <a:gd name="T34" fmla="*/ 2147483647 w 30"/>
              <a:gd name="T35" fmla="*/ 2147483647 h 40"/>
              <a:gd name="T36" fmla="*/ 2147483647 w 30"/>
              <a:gd name="T37" fmla="*/ 0 h 40"/>
              <a:gd name="T38" fmla="*/ 2147483647 w 30"/>
              <a:gd name="T39" fmla="*/ 0 h 40"/>
              <a:gd name="T40" fmla="*/ 0 w 30"/>
              <a:gd name="T41" fmla="*/ 0 h 40"/>
              <a:gd name="T42" fmla="*/ 0 w 30"/>
              <a:gd name="T43" fmla="*/ 0 h 40"/>
              <a:gd name="T44" fmla="*/ 2147483647 w 30"/>
              <a:gd name="T45" fmla="*/ 0 h 40"/>
              <a:gd name="T46" fmla="*/ 2147483647 w 30"/>
              <a:gd name="T47" fmla="*/ 0 h 40"/>
              <a:gd name="T48" fmla="*/ 2147483647 w 30"/>
              <a:gd name="T49" fmla="*/ 2147483647 h 40"/>
              <a:gd name="T50" fmla="*/ 2147483647 w 30"/>
              <a:gd name="T51" fmla="*/ 2147483647 h 40"/>
              <a:gd name="T52" fmla="*/ 2147483647 w 30"/>
              <a:gd name="T53" fmla="*/ 2147483647 h 40"/>
              <a:gd name="T54" fmla="*/ 2147483647 w 30"/>
              <a:gd name="T55" fmla="*/ 2147483647 h 40"/>
              <a:gd name="T56" fmla="*/ 2147483647 w 30"/>
              <a:gd name="T57" fmla="*/ 2147483647 h 40"/>
              <a:gd name="T58" fmla="*/ 2147483647 w 30"/>
              <a:gd name="T59" fmla="*/ 2147483647 h 40"/>
              <a:gd name="T60" fmla="*/ 2147483647 w 30"/>
              <a:gd name="T61" fmla="*/ 2147483647 h 40"/>
              <a:gd name="T62" fmla="*/ 2147483647 w 30"/>
              <a:gd name="T63" fmla="*/ 2147483647 h 40"/>
              <a:gd name="T64" fmla="*/ 2147483647 w 30"/>
              <a:gd name="T65" fmla="*/ 2147483647 h 40"/>
              <a:gd name="T66" fmla="*/ 2147483647 w 30"/>
              <a:gd name="T67" fmla="*/ 2147483647 h 40"/>
              <a:gd name="T68" fmla="*/ 2147483647 w 30"/>
              <a:gd name="T69" fmla="*/ 2147483647 h 40"/>
              <a:gd name="T70" fmla="*/ 2147483647 w 30"/>
              <a:gd name="T71" fmla="*/ 2147483647 h 40"/>
              <a:gd name="T72" fmla="*/ 2147483647 w 30"/>
              <a:gd name="T73" fmla="*/ 2147483647 h 40"/>
              <a:gd name="T74" fmla="*/ 2147483647 w 30"/>
              <a:gd name="T75" fmla="*/ 2147483647 h 40"/>
              <a:gd name="T76" fmla="*/ 2147483647 w 30"/>
              <a:gd name="T77" fmla="*/ 2147483647 h 40"/>
              <a:gd name="T78" fmla="*/ 2147483647 w 30"/>
              <a:gd name="T79" fmla="*/ 2147483647 h 40"/>
              <a:gd name="T80" fmla="*/ 2147483647 w 30"/>
              <a:gd name="T81" fmla="*/ 2147483647 h 40"/>
              <a:gd name="T82" fmla="*/ 2147483647 w 30"/>
              <a:gd name="T83" fmla="*/ 2147483647 h 40"/>
              <a:gd name="T84" fmla="*/ 2147483647 w 30"/>
              <a:gd name="T85" fmla="*/ 2147483647 h 40"/>
              <a:gd name="T86" fmla="*/ 2147483647 w 30"/>
              <a:gd name="T87" fmla="*/ 2147483647 h 40"/>
              <a:gd name="T88" fmla="*/ 2147483647 w 30"/>
              <a:gd name="T89" fmla="*/ 2147483647 h 40"/>
              <a:gd name="T90" fmla="*/ 2147483647 w 30"/>
              <a:gd name="T91" fmla="*/ 2147483647 h 40"/>
              <a:gd name="T92" fmla="*/ 2147483647 w 30"/>
              <a:gd name="T93" fmla="*/ 2147483647 h 40"/>
              <a:gd name="T94" fmla="*/ 2147483647 w 30"/>
              <a:gd name="T95" fmla="*/ 2147483647 h 40"/>
              <a:gd name="T96" fmla="*/ 2147483647 w 30"/>
              <a:gd name="T97" fmla="*/ 2147483647 h 40"/>
              <a:gd name="T98" fmla="*/ 2147483647 w 30"/>
              <a:gd name="T99" fmla="*/ 2147483647 h 40"/>
              <a:gd name="T100" fmla="*/ 2147483647 w 30"/>
              <a:gd name="T101" fmla="*/ 2147483647 h 40"/>
              <a:gd name="T102" fmla="*/ 2147483647 w 30"/>
              <a:gd name="T103" fmla="*/ 2147483647 h 40"/>
              <a:gd name="T104" fmla="*/ 2147483647 w 30"/>
              <a:gd name="T105" fmla="*/ 2147483647 h 40"/>
              <a:gd name="T106" fmla="*/ 2147483647 w 30"/>
              <a:gd name="T107" fmla="*/ 2147483647 h 40"/>
              <a:gd name="T108" fmla="*/ 2147483647 w 30"/>
              <a:gd name="T109" fmla="*/ 2147483647 h 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40"/>
              <a:gd name="T167" fmla="*/ 30 w 30"/>
              <a:gd name="T168" fmla="*/ 40 h 4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40">
                <a:moveTo>
                  <a:pt x="10" y="21"/>
                </a:moveTo>
                <a:lnTo>
                  <a:pt x="10" y="33"/>
                </a:lnTo>
                <a:lnTo>
                  <a:pt x="10" y="36"/>
                </a:lnTo>
                <a:lnTo>
                  <a:pt x="12" y="37"/>
                </a:lnTo>
                <a:lnTo>
                  <a:pt x="13" y="39"/>
                </a:lnTo>
                <a:lnTo>
                  <a:pt x="15" y="39"/>
                </a:lnTo>
                <a:lnTo>
                  <a:pt x="16" y="39"/>
                </a:lnTo>
                <a:lnTo>
                  <a:pt x="16" y="40"/>
                </a:lnTo>
                <a:lnTo>
                  <a:pt x="0" y="40"/>
                </a:ln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7"/>
                </a:lnTo>
                <a:lnTo>
                  <a:pt x="4" y="36"/>
                </a:lnTo>
                <a:lnTo>
                  <a:pt x="4" y="33"/>
                </a:lnTo>
                <a:lnTo>
                  <a:pt x="4" y="6"/>
                </a:lnTo>
                <a:lnTo>
                  <a:pt x="4" y="3"/>
                </a:lnTo>
                <a:lnTo>
                  <a:pt x="4" y="1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15" y="0"/>
                </a:lnTo>
                <a:lnTo>
                  <a:pt x="19" y="0"/>
                </a:lnTo>
                <a:lnTo>
                  <a:pt x="22" y="1"/>
                </a:lnTo>
                <a:lnTo>
                  <a:pt x="25" y="3"/>
                </a:lnTo>
                <a:lnTo>
                  <a:pt x="28" y="4"/>
                </a:lnTo>
                <a:lnTo>
                  <a:pt x="30" y="7"/>
                </a:lnTo>
                <a:lnTo>
                  <a:pt x="30" y="10"/>
                </a:lnTo>
                <a:lnTo>
                  <a:pt x="30" y="15"/>
                </a:lnTo>
                <a:lnTo>
                  <a:pt x="27" y="18"/>
                </a:lnTo>
                <a:lnTo>
                  <a:pt x="22" y="21"/>
                </a:lnTo>
                <a:lnTo>
                  <a:pt x="18" y="21"/>
                </a:lnTo>
                <a:lnTo>
                  <a:pt x="16" y="21"/>
                </a:lnTo>
                <a:lnTo>
                  <a:pt x="15" y="21"/>
                </a:lnTo>
                <a:lnTo>
                  <a:pt x="12" y="21"/>
                </a:lnTo>
                <a:lnTo>
                  <a:pt x="10" y="21"/>
                </a:lnTo>
                <a:close/>
                <a:moveTo>
                  <a:pt x="10" y="19"/>
                </a:moveTo>
                <a:lnTo>
                  <a:pt x="12" y="19"/>
                </a:lnTo>
                <a:lnTo>
                  <a:pt x="13" y="19"/>
                </a:lnTo>
                <a:lnTo>
                  <a:pt x="15" y="19"/>
                </a:lnTo>
                <a:lnTo>
                  <a:pt x="18" y="19"/>
                </a:lnTo>
                <a:lnTo>
                  <a:pt x="21" y="18"/>
                </a:lnTo>
                <a:lnTo>
                  <a:pt x="22" y="15"/>
                </a:lnTo>
                <a:lnTo>
                  <a:pt x="24" y="10"/>
                </a:lnTo>
                <a:lnTo>
                  <a:pt x="22" y="9"/>
                </a:lnTo>
                <a:lnTo>
                  <a:pt x="22" y="6"/>
                </a:lnTo>
                <a:lnTo>
                  <a:pt x="21" y="4"/>
                </a:lnTo>
                <a:lnTo>
                  <a:pt x="19" y="3"/>
                </a:lnTo>
                <a:lnTo>
                  <a:pt x="16" y="1"/>
                </a:lnTo>
                <a:lnTo>
                  <a:pt x="15" y="1"/>
                </a:lnTo>
                <a:lnTo>
                  <a:pt x="13" y="1"/>
                </a:lnTo>
                <a:lnTo>
                  <a:pt x="10" y="1"/>
                </a:lnTo>
                <a:lnTo>
                  <a:pt x="1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7" name="Freeform 18"/>
          <p:cNvSpPr>
            <a:spLocks/>
          </p:cNvSpPr>
          <p:nvPr/>
        </p:nvSpPr>
        <p:spPr bwMode="auto">
          <a:xfrm>
            <a:off x="4587875" y="3071813"/>
            <a:ext cx="182563" cy="282575"/>
          </a:xfrm>
          <a:custGeom>
            <a:avLst/>
            <a:gdLst>
              <a:gd name="T0" fmla="*/ 2147483647 w 42"/>
              <a:gd name="T1" fmla="*/ 0 h 40"/>
              <a:gd name="T2" fmla="*/ 2147483647 w 42"/>
              <a:gd name="T3" fmla="*/ 0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0 h 40"/>
              <a:gd name="T28" fmla="*/ 0 w 42"/>
              <a:gd name="T29" fmla="*/ 0 h 40"/>
              <a:gd name="T30" fmla="*/ 0 w 42"/>
              <a:gd name="T31" fmla="*/ 0 h 40"/>
              <a:gd name="T32" fmla="*/ 2147483647 w 42"/>
              <a:gd name="T33" fmla="*/ 0 h 40"/>
              <a:gd name="T34" fmla="*/ 2147483647 w 42"/>
              <a:gd name="T35" fmla="*/ 0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2147483647 h 40"/>
              <a:gd name="T44" fmla="*/ 2147483647 w 42"/>
              <a:gd name="T45" fmla="*/ 2147483647 h 40"/>
              <a:gd name="T46" fmla="*/ 2147483647 w 42"/>
              <a:gd name="T47" fmla="*/ 2147483647 h 40"/>
              <a:gd name="T48" fmla="*/ 2147483647 w 42"/>
              <a:gd name="T49" fmla="*/ 2147483647 h 40"/>
              <a:gd name="T50" fmla="*/ 2147483647 w 42"/>
              <a:gd name="T51" fmla="*/ 2147483647 h 40"/>
              <a:gd name="T52" fmla="*/ 2147483647 w 42"/>
              <a:gd name="T53" fmla="*/ 2147483647 h 40"/>
              <a:gd name="T54" fmla="*/ 2147483647 w 42"/>
              <a:gd name="T55" fmla="*/ 2147483647 h 40"/>
              <a:gd name="T56" fmla="*/ 2147483647 w 42"/>
              <a:gd name="T57" fmla="*/ 2147483647 h 40"/>
              <a:gd name="T58" fmla="*/ 2147483647 w 42"/>
              <a:gd name="T59" fmla="*/ 2147483647 h 40"/>
              <a:gd name="T60" fmla="*/ 2147483647 w 42"/>
              <a:gd name="T61" fmla="*/ 2147483647 h 40"/>
              <a:gd name="T62" fmla="*/ 2147483647 w 42"/>
              <a:gd name="T63" fmla="*/ 0 h 40"/>
              <a:gd name="T64" fmla="*/ 2147483647 w 42"/>
              <a:gd name="T65" fmla="*/ 0 h 40"/>
              <a:gd name="T66" fmla="*/ 2147483647 w 42"/>
              <a:gd name="T67" fmla="*/ 0 h 40"/>
              <a:gd name="T68" fmla="*/ 2147483647 w 42"/>
              <a:gd name="T69" fmla="*/ 0 h 40"/>
              <a:gd name="T70" fmla="*/ 2147483647 w 42"/>
              <a:gd name="T71" fmla="*/ 0 h 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0"/>
              <a:gd name="T110" fmla="*/ 42 w 42"/>
              <a:gd name="T111" fmla="*/ 40 h 4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0">
                <a:moveTo>
                  <a:pt x="42" y="0"/>
                </a:moveTo>
                <a:lnTo>
                  <a:pt x="42" y="0"/>
                </a:lnTo>
                <a:lnTo>
                  <a:pt x="40" y="1"/>
                </a:lnTo>
                <a:lnTo>
                  <a:pt x="39" y="1"/>
                </a:lnTo>
                <a:lnTo>
                  <a:pt x="37" y="4"/>
                </a:lnTo>
                <a:lnTo>
                  <a:pt x="36" y="7"/>
                </a:lnTo>
                <a:lnTo>
                  <a:pt x="22" y="40"/>
                </a:lnTo>
                <a:lnTo>
                  <a:pt x="21" y="40"/>
                </a:lnTo>
                <a:lnTo>
                  <a:pt x="6" y="6"/>
                </a:lnTo>
                <a:lnTo>
                  <a:pt x="6" y="4"/>
                </a:lnTo>
                <a:lnTo>
                  <a:pt x="4" y="3"/>
                </a:lnTo>
                <a:lnTo>
                  <a:pt x="4" y="1"/>
                </a:lnTo>
                <a:lnTo>
                  <a:pt x="3" y="1"/>
                </a:lnTo>
                <a:lnTo>
                  <a:pt x="1" y="0"/>
                </a:lnTo>
                <a:lnTo>
                  <a:pt x="0" y="0"/>
                </a:lnTo>
                <a:lnTo>
                  <a:pt x="16" y="0"/>
                </a:lnTo>
                <a:lnTo>
                  <a:pt x="13" y="1"/>
                </a:lnTo>
                <a:lnTo>
                  <a:pt x="12" y="1"/>
                </a:lnTo>
                <a:lnTo>
                  <a:pt x="12" y="3"/>
                </a:lnTo>
                <a:lnTo>
                  <a:pt x="12" y="4"/>
                </a:lnTo>
                <a:lnTo>
                  <a:pt x="13" y="7"/>
                </a:lnTo>
                <a:lnTo>
                  <a:pt x="24" y="31"/>
                </a:lnTo>
                <a:lnTo>
                  <a:pt x="33" y="7"/>
                </a:lnTo>
                <a:lnTo>
                  <a:pt x="33" y="4"/>
                </a:lnTo>
                <a:lnTo>
                  <a:pt x="34" y="3"/>
                </a:lnTo>
                <a:lnTo>
                  <a:pt x="33" y="1"/>
                </a:lnTo>
                <a:lnTo>
                  <a:pt x="31" y="1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8" name="Freeform 19"/>
          <p:cNvSpPr>
            <a:spLocks noEditPoints="1"/>
          </p:cNvSpPr>
          <p:nvPr/>
        </p:nvSpPr>
        <p:spPr bwMode="auto">
          <a:xfrm>
            <a:off x="4775200" y="3071813"/>
            <a:ext cx="131763" cy="282575"/>
          </a:xfrm>
          <a:custGeom>
            <a:avLst/>
            <a:gdLst>
              <a:gd name="T0" fmla="*/ 2147483647 w 30"/>
              <a:gd name="T1" fmla="*/ 2147483647 h 40"/>
              <a:gd name="T2" fmla="*/ 2147483647 w 30"/>
              <a:gd name="T3" fmla="*/ 2147483647 h 40"/>
              <a:gd name="T4" fmla="*/ 2147483647 w 30"/>
              <a:gd name="T5" fmla="*/ 2147483647 h 40"/>
              <a:gd name="T6" fmla="*/ 2147483647 w 30"/>
              <a:gd name="T7" fmla="*/ 2147483647 h 40"/>
              <a:gd name="T8" fmla="*/ 2147483647 w 30"/>
              <a:gd name="T9" fmla="*/ 2147483647 h 40"/>
              <a:gd name="T10" fmla="*/ 2147483647 w 30"/>
              <a:gd name="T11" fmla="*/ 2147483647 h 40"/>
              <a:gd name="T12" fmla="*/ 2147483647 w 30"/>
              <a:gd name="T13" fmla="*/ 2147483647 h 40"/>
              <a:gd name="T14" fmla="*/ 2147483647 w 30"/>
              <a:gd name="T15" fmla="*/ 2147483647 h 40"/>
              <a:gd name="T16" fmla="*/ 0 w 30"/>
              <a:gd name="T17" fmla="*/ 2147483647 h 40"/>
              <a:gd name="T18" fmla="*/ 0 w 30"/>
              <a:gd name="T19" fmla="*/ 2147483647 h 40"/>
              <a:gd name="T20" fmla="*/ 2147483647 w 30"/>
              <a:gd name="T21" fmla="*/ 2147483647 h 40"/>
              <a:gd name="T22" fmla="*/ 2147483647 w 30"/>
              <a:gd name="T23" fmla="*/ 2147483647 h 40"/>
              <a:gd name="T24" fmla="*/ 2147483647 w 30"/>
              <a:gd name="T25" fmla="*/ 2147483647 h 40"/>
              <a:gd name="T26" fmla="*/ 2147483647 w 30"/>
              <a:gd name="T27" fmla="*/ 2147483647 h 40"/>
              <a:gd name="T28" fmla="*/ 2147483647 w 30"/>
              <a:gd name="T29" fmla="*/ 2147483647 h 40"/>
              <a:gd name="T30" fmla="*/ 2147483647 w 30"/>
              <a:gd name="T31" fmla="*/ 2147483647 h 40"/>
              <a:gd name="T32" fmla="*/ 2147483647 w 30"/>
              <a:gd name="T33" fmla="*/ 2147483647 h 40"/>
              <a:gd name="T34" fmla="*/ 2147483647 w 30"/>
              <a:gd name="T35" fmla="*/ 2147483647 h 40"/>
              <a:gd name="T36" fmla="*/ 2147483647 w 30"/>
              <a:gd name="T37" fmla="*/ 0 h 40"/>
              <a:gd name="T38" fmla="*/ 2147483647 w 30"/>
              <a:gd name="T39" fmla="*/ 0 h 40"/>
              <a:gd name="T40" fmla="*/ 0 w 30"/>
              <a:gd name="T41" fmla="*/ 0 h 40"/>
              <a:gd name="T42" fmla="*/ 0 w 30"/>
              <a:gd name="T43" fmla="*/ 0 h 40"/>
              <a:gd name="T44" fmla="*/ 2147483647 w 30"/>
              <a:gd name="T45" fmla="*/ 0 h 40"/>
              <a:gd name="T46" fmla="*/ 2147483647 w 30"/>
              <a:gd name="T47" fmla="*/ 0 h 40"/>
              <a:gd name="T48" fmla="*/ 2147483647 w 30"/>
              <a:gd name="T49" fmla="*/ 2147483647 h 40"/>
              <a:gd name="T50" fmla="*/ 2147483647 w 30"/>
              <a:gd name="T51" fmla="*/ 2147483647 h 40"/>
              <a:gd name="T52" fmla="*/ 2147483647 w 30"/>
              <a:gd name="T53" fmla="*/ 2147483647 h 40"/>
              <a:gd name="T54" fmla="*/ 2147483647 w 30"/>
              <a:gd name="T55" fmla="*/ 2147483647 h 40"/>
              <a:gd name="T56" fmla="*/ 2147483647 w 30"/>
              <a:gd name="T57" fmla="*/ 2147483647 h 40"/>
              <a:gd name="T58" fmla="*/ 2147483647 w 30"/>
              <a:gd name="T59" fmla="*/ 2147483647 h 40"/>
              <a:gd name="T60" fmla="*/ 2147483647 w 30"/>
              <a:gd name="T61" fmla="*/ 2147483647 h 40"/>
              <a:gd name="T62" fmla="*/ 2147483647 w 30"/>
              <a:gd name="T63" fmla="*/ 2147483647 h 40"/>
              <a:gd name="T64" fmla="*/ 2147483647 w 30"/>
              <a:gd name="T65" fmla="*/ 2147483647 h 40"/>
              <a:gd name="T66" fmla="*/ 2147483647 w 30"/>
              <a:gd name="T67" fmla="*/ 2147483647 h 40"/>
              <a:gd name="T68" fmla="*/ 2147483647 w 30"/>
              <a:gd name="T69" fmla="*/ 2147483647 h 40"/>
              <a:gd name="T70" fmla="*/ 2147483647 w 30"/>
              <a:gd name="T71" fmla="*/ 2147483647 h 40"/>
              <a:gd name="T72" fmla="*/ 2147483647 w 30"/>
              <a:gd name="T73" fmla="*/ 2147483647 h 40"/>
              <a:gd name="T74" fmla="*/ 2147483647 w 30"/>
              <a:gd name="T75" fmla="*/ 2147483647 h 40"/>
              <a:gd name="T76" fmla="*/ 2147483647 w 30"/>
              <a:gd name="T77" fmla="*/ 2147483647 h 40"/>
              <a:gd name="T78" fmla="*/ 2147483647 w 30"/>
              <a:gd name="T79" fmla="*/ 2147483647 h 40"/>
              <a:gd name="T80" fmla="*/ 2147483647 w 30"/>
              <a:gd name="T81" fmla="*/ 2147483647 h 40"/>
              <a:gd name="T82" fmla="*/ 2147483647 w 30"/>
              <a:gd name="T83" fmla="*/ 2147483647 h 40"/>
              <a:gd name="T84" fmla="*/ 2147483647 w 30"/>
              <a:gd name="T85" fmla="*/ 2147483647 h 40"/>
              <a:gd name="T86" fmla="*/ 2147483647 w 30"/>
              <a:gd name="T87" fmla="*/ 2147483647 h 40"/>
              <a:gd name="T88" fmla="*/ 2147483647 w 30"/>
              <a:gd name="T89" fmla="*/ 2147483647 h 40"/>
              <a:gd name="T90" fmla="*/ 2147483647 w 30"/>
              <a:gd name="T91" fmla="*/ 2147483647 h 40"/>
              <a:gd name="T92" fmla="*/ 2147483647 w 30"/>
              <a:gd name="T93" fmla="*/ 2147483647 h 40"/>
              <a:gd name="T94" fmla="*/ 2147483647 w 30"/>
              <a:gd name="T95" fmla="*/ 2147483647 h 40"/>
              <a:gd name="T96" fmla="*/ 2147483647 w 30"/>
              <a:gd name="T97" fmla="*/ 2147483647 h 40"/>
              <a:gd name="T98" fmla="*/ 2147483647 w 30"/>
              <a:gd name="T99" fmla="*/ 2147483647 h 40"/>
              <a:gd name="T100" fmla="*/ 2147483647 w 30"/>
              <a:gd name="T101" fmla="*/ 2147483647 h 40"/>
              <a:gd name="T102" fmla="*/ 2147483647 w 30"/>
              <a:gd name="T103" fmla="*/ 2147483647 h 40"/>
              <a:gd name="T104" fmla="*/ 2147483647 w 30"/>
              <a:gd name="T105" fmla="*/ 2147483647 h 40"/>
              <a:gd name="T106" fmla="*/ 2147483647 w 30"/>
              <a:gd name="T107" fmla="*/ 2147483647 h 40"/>
              <a:gd name="T108" fmla="*/ 2147483647 w 30"/>
              <a:gd name="T109" fmla="*/ 2147483647 h 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40"/>
              <a:gd name="T167" fmla="*/ 30 w 30"/>
              <a:gd name="T168" fmla="*/ 40 h 4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40">
                <a:moveTo>
                  <a:pt x="11" y="21"/>
                </a:moveTo>
                <a:lnTo>
                  <a:pt x="11" y="33"/>
                </a:lnTo>
                <a:lnTo>
                  <a:pt x="12" y="36"/>
                </a:lnTo>
                <a:lnTo>
                  <a:pt x="12" y="37"/>
                </a:lnTo>
                <a:lnTo>
                  <a:pt x="14" y="39"/>
                </a:lnTo>
                <a:lnTo>
                  <a:pt x="15" y="39"/>
                </a:lnTo>
                <a:lnTo>
                  <a:pt x="17" y="39"/>
                </a:lnTo>
                <a:lnTo>
                  <a:pt x="17" y="40"/>
                </a:lnTo>
                <a:lnTo>
                  <a:pt x="0" y="40"/>
                </a:lnTo>
                <a:lnTo>
                  <a:pt x="0" y="39"/>
                </a:lnTo>
                <a:lnTo>
                  <a:pt x="2" y="39"/>
                </a:lnTo>
                <a:lnTo>
                  <a:pt x="3" y="39"/>
                </a:lnTo>
                <a:lnTo>
                  <a:pt x="5" y="37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5" y="1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5" y="0"/>
                </a:lnTo>
                <a:lnTo>
                  <a:pt x="20" y="0"/>
                </a:lnTo>
                <a:lnTo>
                  <a:pt x="23" y="1"/>
                </a:lnTo>
                <a:lnTo>
                  <a:pt x="26" y="3"/>
                </a:lnTo>
                <a:lnTo>
                  <a:pt x="29" y="4"/>
                </a:lnTo>
                <a:lnTo>
                  <a:pt x="30" y="7"/>
                </a:lnTo>
                <a:lnTo>
                  <a:pt x="30" y="10"/>
                </a:lnTo>
                <a:lnTo>
                  <a:pt x="30" y="15"/>
                </a:lnTo>
                <a:lnTo>
                  <a:pt x="27" y="18"/>
                </a:lnTo>
                <a:lnTo>
                  <a:pt x="23" y="21"/>
                </a:lnTo>
                <a:lnTo>
                  <a:pt x="18" y="21"/>
                </a:lnTo>
                <a:lnTo>
                  <a:pt x="17" y="21"/>
                </a:lnTo>
                <a:lnTo>
                  <a:pt x="15" y="21"/>
                </a:lnTo>
                <a:lnTo>
                  <a:pt x="14" y="21"/>
                </a:lnTo>
                <a:lnTo>
                  <a:pt x="11" y="21"/>
                </a:lnTo>
                <a:close/>
                <a:moveTo>
                  <a:pt x="11" y="19"/>
                </a:moveTo>
                <a:lnTo>
                  <a:pt x="12" y="19"/>
                </a:lnTo>
                <a:lnTo>
                  <a:pt x="14" y="19"/>
                </a:lnTo>
                <a:lnTo>
                  <a:pt x="15" y="19"/>
                </a:lnTo>
                <a:lnTo>
                  <a:pt x="17" y="19"/>
                </a:lnTo>
                <a:lnTo>
                  <a:pt x="20" y="19"/>
                </a:lnTo>
                <a:lnTo>
                  <a:pt x="21" y="18"/>
                </a:lnTo>
                <a:lnTo>
                  <a:pt x="23" y="15"/>
                </a:lnTo>
                <a:lnTo>
                  <a:pt x="24" y="10"/>
                </a:lnTo>
                <a:lnTo>
                  <a:pt x="24" y="9"/>
                </a:lnTo>
                <a:lnTo>
                  <a:pt x="23" y="6"/>
                </a:lnTo>
                <a:lnTo>
                  <a:pt x="21" y="4"/>
                </a:lnTo>
                <a:lnTo>
                  <a:pt x="20" y="3"/>
                </a:lnTo>
                <a:lnTo>
                  <a:pt x="18" y="1"/>
                </a:lnTo>
                <a:lnTo>
                  <a:pt x="15" y="1"/>
                </a:lnTo>
                <a:lnTo>
                  <a:pt x="14" y="1"/>
                </a:lnTo>
                <a:lnTo>
                  <a:pt x="11" y="1"/>
                </a:lnTo>
                <a:lnTo>
                  <a:pt x="11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09" name="Freeform 20"/>
          <p:cNvSpPr>
            <a:spLocks noEditPoints="1"/>
          </p:cNvSpPr>
          <p:nvPr/>
        </p:nvSpPr>
        <p:spPr bwMode="auto">
          <a:xfrm>
            <a:off x="5233988" y="3057525"/>
            <a:ext cx="182562" cy="296863"/>
          </a:xfrm>
          <a:custGeom>
            <a:avLst/>
            <a:gdLst>
              <a:gd name="T0" fmla="*/ 2147483647 w 42"/>
              <a:gd name="T1" fmla="*/ 2147483647 h 42"/>
              <a:gd name="T2" fmla="*/ 2147483647 w 42"/>
              <a:gd name="T3" fmla="*/ 2147483647 h 42"/>
              <a:gd name="T4" fmla="*/ 2147483647 w 42"/>
              <a:gd name="T5" fmla="*/ 2147483647 h 42"/>
              <a:gd name="T6" fmla="*/ 2147483647 w 42"/>
              <a:gd name="T7" fmla="*/ 2147483647 h 42"/>
              <a:gd name="T8" fmla="*/ 2147483647 w 42"/>
              <a:gd name="T9" fmla="*/ 2147483647 h 42"/>
              <a:gd name="T10" fmla="*/ 2147483647 w 42"/>
              <a:gd name="T11" fmla="*/ 2147483647 h 42"/>
              <a:gd name="T12" fmla="*/ 2147483647 w 42"/>
              <a:gd name="T13" fmla="*/ 2147483647 h 42"/>
              <a:gd name="T14" fmla="*/ 2147483647 w 42"/>
              <a:gd name="T15" fmla="*/ 2147483647 h 42"/>
              <a:gd name="T16" fmla="*/ 2147483647 w 42"/>
              <a:gd name="T17" fmla="*/ 2147483647 h 42"/>
              <a:gd name="T18" fmla="*/ 2147483647 w 42"/>
              <a:gd name="T19" fmla="*/ 2147483647 h 42"/>
              <a:gd name="T20" fmla="*/ 0 w 42"/>
              <a:gd name="T21" fmla="*/ 2147483647 h 42"/>
              <a:gd name="T22" fmla="*/ 0 w 42"/>
              <a:gd name="T23" fmla="*/ 2147483647 h 42"/>
              <a:gd name="T24" fmla="*/ 2147483647 w 42"/>
              <a:gd name="T25" fmla="*/ 2147483647 h 42"/>
              <a:gd name="T26" fmla="*/ 2147483647 w 42"/>
              <a:gd name="T27" fmla="*/ 2147483647 h 42"/>
              <a:gd name="T28" fmla="*/ 2147483647 w 42"/>
              <a:gd name="T29" fmla="*/ 2147483647 h 42"/>
              <a:gd name="T30" fmla="*/ 2147483647 w 42"/>
              <a:gd name="T31" fmla="*/ 2147483647 h 42"/>
              <a:gd name="T32" fmla="*/ 2147483647 w 42"/>
              <a:gd name="T33" fmla="*/ 0 h 42"/>
              <a:gd name="T34" fmla="*/ 2147483647 w 42"/>
              <a:gd name="T35" fmla="*/ 0 h 42"/>
              <a:gd name="T36" fmla="*/ 2147483647 w 42"/>
              <a:gd name="T37" fmla="*/ 2147483647 h 42"/>
              <a:gd name="T38" fmla="*/ 2147483647 w 42"/>
              <a:gd name="T39" fmla="*/ 2147483647 h 42"/>
              <a:gd name="T40" fmla="*/ 2147483647 w 42"/>
              <a:gd name="T41" fmla="*/ 2147483647 h 42"/>
              <a:gd name="T42" fmla="*/ 2147483647 w 42"/>
              <a:gd name="T43" fmla="*/ 2147483647 h 42"/>
              <a:gd name="T44" fmla="*/ 2147483647 w 42"/>
              <a:gd name="T45" fmla="*/ 2147483647 h 42"/>
              <a:gd name="T46" fmla="*/ 2147483647 w 42"/>
              <a:gd name="T47" fmla="*/ 2147483647 h 42"/>
              <a:gd name="T48" fmla="*/ 2147483647 w 42"/>
              <a:gd name="T49" fmla="*/ 2147483647 h 42"/>
              <a:gd name="T50" fmla="*/ 2147483647 w 42"/>
              <a:gd name="T51" fmla="*/ 2147483647 h 42"/>
              <a:gd name="T52" fmla="*/ 2147483647 w 42"/>
              <a:gd name="T53" fmla="*/ 2147483647 h 42"/>
              <a:gd name="T54" fmla="*/ 2147483647 w 42"/>
              <a:gd name="T55" fmla="*/ 2147483647 h 42"/>
              <a:gd name="T56" fmla="*/ 2147483647 w 42"/>
              <a:gd name="T57" fmla="*/ 2147483647 h 42"/>
              <a:gd name="T58" fmla="*/ 2147483647 w 42"/>
              <a:gd name="T59" fmla="*/ 2147483647 h 42"/>
              <a:gd name="T60" fmla="*/ 2147483647 w 42"/>
              <a:gd name="T61" fmla="*/ 2147483647 h 42"/>
              <a:gd name="T62" fmla="*/ 2147483647 w 42"/>
              <a:gd name="T63" fmla="*/ 2147483647 h 42"/>
              <a:gd name="T64" fmla="*/ 2147483647 w 42"/>
              <a:gd name="T65" fmla="*/ 2147483647 h 42"/>
              <a:gd name="T66" fmla="*/ 2147483647 w 42"/>
              <a:gd name="T67" fmla="*/ 2147483647 h 42"/>
              <a:gd name="T68" fmla="*/ 2147483647 w 42"/>
              <a:gd name="T69" fmla="*/ 2147483647 h 42"/>
              <a:gd name="T70" fmla="*/ 2147483647 w 42"/>
              <a:gd name="T71" fmla="*/ 2147483647 h 42"/>
              <a:gd name="T72" fmla="*/ 2147483647 w 42"/>
              <a:gd name="T73" fmla="*/ 2147483647 h 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2"/>
              <a:gd name="T113" fmla="*/ 42 w 42"/>
              <a:gd name="T114" fmla="*/ 42 h 4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2">
                <a:moveTo>
                  <a:pt x="27" y="29"/>
                </a:moveTo>
                <a:lnTo>
                  <a:pt x="11" y="29"/>
                </a:lnTo>
                <a:lnTo>
                  <a:pt x="8" y="35"/>
                </a:lnTo>
                <a:lnTo>
                  <a:pt x="8" y="36"/>
                </a:lnTo>
                <a:lnTo>
                  <a:pt x="8" y="38"/>
                </a:lnTo>
                <a:lnTo>
                  <a:pt x="8" y="39"/>
                </a:lnTo>
                <a:lnTo>
                  <a:pt x="9" y="41"/>
                </a:lnTo>
                <a:lnTo>
                  <a:pt x="12" y="41"/>
                </a:lnTo>
                <a:lnTo>
                  <a:pt x="12" y="42"/>
                </a:lnTo>
                <a:lnTo>
                  <a:pt x="0" y="42"/>
                </a:lnTo>
                <a:lnTo>
                  <a:pt x="0" y="41"/>
                </a:lnTo>
                <a:lnTo>
                  <a:pt x="2" y="41"/>
                </a:lnTo>
                <a:lnTo>
                  <a:pt x="3" y="39"/>
                </a:lnTo>
                <a:lnTo>
                  <a:pt x="5" y="38"/>
                </a:lnTo>
                <a:lnTo>
                  <a:pt x="6" y="33"/>
                </a:lnTo>
                <a:lnTo>
                  <a:pt x="21" y="0"/>
                </a:lnTo>
                <a:lnTo>
                  <a:pt x="35" y="33"/>
                </a:lnTo>
                <a:lnTo>
                  <a:pt x="36" y="38"/>
                </a:lnTo>
                <a:lnTo>
                  <a:pt x="38" y="39"/>
                </a:lnTo>
                <a:lnTo>
                  <a:pt x="39" y="41"/>
                </a:lnTo>
                <a:lnTo>
                  <a:pt x="42" y="41"/>
                </a:lnTo>
                <a:lnTo>
                  <a:pt x="42" y="42"/>
                </a:lnTo>
                <a:lnTo>
                  <a:pt x="26" y="42"/>
                </a:lnTo>
                <a:lnTo>
                  <a:pt x="26" y="41"/>
                </a:lnTo>
                <a:lnTo>
                  <a:pt x="29" y="41"/>
                </a:lnTo>
                <a:lnTo>
                  <a:pt x="30" y="39"/>
                </a:lnTo>
                <a:lnTo>
                  <a:pt x="30" y="38"/>
                </a:lnTo>
                <a:lnTo>
                  <a:pt x="30" y="36"/>
                </a:lnTo>
                <a:lnTo>
                  <a:pt x="29" y="33"/>
                </a:lnTo>
                <a:lnTo>
                  <a:pt x="27" y="29"/>
                </a:lnTo>
                <a:close/>
                <a:moveTo>
                  <a:pt x="26" y="27"/>
                </a:moveTo>
                <a:lnTo>
                  <a:pt x="20" y="11"/>
                </a:lnTo>
                <a:lnTo>
                  <a:pt x="12" y="27"/>
                </a:lnTo>
                <a:lnTo>
                  <a:pt x="26" y="2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0" name="Freeform 21"/>
          <p:cNvSpPr>
            <a:spLocks/>
          </p:cNvSpPr>
          <p:nvPr/>
        </p:nvSpPr>
        <p:spPr bwMode="auto">
          <a:xfrm>
            <a:off x="5403850" y="3071813"/>
            <a:ext cx="182563" cy="282575"/>
          </a:xfrm>
          <a:custGeom>
            <a:avLst/>
            <a:gdLst>
              <a:gd name="T0" fmla="*/ 2147483647 w 42"/>
              <a:gd name="T1" fmla="*/ 0 h 40"/>
              <a:gd name="T2" fmla="*/ 2147483647 w 42"/>
              <a:gd name="T3" fmla="*/ 0 h 40"/>
              <a:gd name="T4" fmla="*/ 2147483647 w 42"/>
              <a:gd name="T5" fmla="*/ 0 h 40"/>
              <a:gd name="T6" fmla="*/ 2147483647 w 42"/>
              <a:gd name="T7" fmla="*/ 0 h 40"/>
              <a:gd name="T8" fmla="*/ 2147483647 w 42"/>
              <a:gd name="T9" fmla="*/ 0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2147483647 h 40"/>
              <a:gd name="T28" fmla="*/ 2147483647 w 42"/>
              <a:gd name="T29" fmla="*/ 2147483647 h 40"/>
              <a:gd name="T30" fmla="*/ 2147483647 w 42"/>
              <a:gd name="T31" fmla="*/ 2147483647 h 40"/>
              <a:gd name="T32" fmla="*/ 2147483647 w 42"/>
              <a:gd name="T33" fmla="*/ 2147483647 h 40"/>
              <a:gd name="T34" fmla="*/ 2147483647 w 42"/>
              <a:gd name="T35" fmla="*/ 2147483647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2147483647 h 40"/>
              <a:gd name="T44" fmla="*/ 2147483647 w 42"/>
              <a:gd name="T45" fmla="*/ 2147483647 h 40"/>
              <a:gd name="T46" fmla="*/ 2147483647 w 42"/>
              <a:gd name="T47" fmla="*/ 2147483647 h 40"/>
              <a:gd name="T48" fmla="*/ 2147483647 w 42"/>
              <a:gd name="T49" fmla="*/ 2147483647 h 40"/>
              <a:gd name="T50" fmla="*/ 2147483647 w 42"/>
              <a:gd name="T51" fmla="*/ 0 h 40"/>
              <a:gd name="T52" fmla="*/ 2147483647 w 42"/>
              <a:gd name="T53" fmla="*/ 0 h 40"/>
              <a:gd name="T54" fmla="*/ 0 w 42"/>
              <a:gd name="T55" fmla="*/ 0 h 40"/>
              <a:gd name="T56" fmla="*/ 0 w 42"/>
              <a:gd name="T57" fmla="*/ 0 h 40"/>
              <a:gd name="T58" fmla="*/ 2147483647 w 42"/>
              <a:gd name="T59" fmla="*/ 0 h 40"/>
              <a:gd name="T60" fmla="*/ 2147483647 w 42"/>
              <a:gd name="T61" fmla="*/ 0 h 40"/>
              <a:gd name="T62" fmla="*/ 2147483647 w 42"/>
              <a:gd name="T63" fmla="*/ 0 h 40"/>
              <a:gd name="T64" fmla="*/ 2147483647 w 42"/>
              <a:gd name="T65" fmla="*/ 2147483647 h 40"/>
              <a:gd name="T66" fmla="*/ 2147483647 w 42"/>
              <a:gd name="T67" fmla="*/ 2147483647 h 40"/>
              <a:gd name="T68" fmla="*/ 2147483647 w 42"/>
              <a:gd name="T69" fmla="*/ 2147483647 h 40"/>
              <a:gd name="T70" fmla="*/ 2147483647 w 42"/>
              <a:gd name="T71" fmla="*/ 2147483647 h 40"/>
              <a:gd name="T72" fmla="*/ 2147483647 w 42"/>
              <a:gd name="T73" fmla="*/ 2147483647 h 40"/>
              <a:gd name="T74" fmla="*/ 2147483647 w 42"/>
              <a:gd name="T75" fmla="*/ 2147483647 h 40"/>
              <a:gd name="T76" fmla="*/ 2147483647 w 42"/>
              <a:gd name="T77" fmla="*/ 2147483647 h 40"/>
              <a:gd name="T78" fmla="*/ 2147483647 w 42"/>
              <a:gd name="T79" fmla="*/ 2147483647 h 40"/>
              <a:gd name="T80" fmla="*/ 2147483647 w 42"/>
              <a:gd name="T81" fmla="*/ 2147483647 h 40"/>
              <a:gd name="T82" fmla="*/ 2147483647 w 42"/>
              <a:gd name="T83" fmla="*/ 2147483647 h 40"/>
              <a:gd name="T84" fmla="*/ 2147483647 w 42"/>
              <a:gd name="T85" fmla="*/ 2147483647 h 40"/>
              <a:gd name="T86" fmla="*/ 2147483647 w 42"/>
              <a:gd name="T87" fmla="*/ 2147483647 h 40"/>
              <a:gd name="T88" fmla="*/ 2147483647 w 42"/>
              <a:gd name="T89" fmla="*/ 2147483647 h 40"/>
              <a:gd name="T90" fmla="*/ 2147483647 w 42"/>
              <a:gd name="T91" fmla="*/ 2147483647 h 40"/>
              <a:gd name="T92" fmla="*/ 2147483647 w 42"/>
              <a:gd name="T93" fmla="*/ 2147483647 h 40"/>
              <a:gd name="T94" fmla="*/ 2147483647 w 42"/>
              <a:gd name="T95" fmla="*/ 2147483647 h 40"/>
              <a:gd name="T96" fmla="*/ 2147483647 w 42"/>
              <a:gd name="T97" fmla="*/ 2147483647 h 40"/>
              <a:gd name="T98" fmla="*/ 2147483647 w 42"/>
              <a:gd name="T99" fmla="*/ 2147483647 h 40"/>
              <a:gd name="T100" fmla="*/ 2147483647 w 42"/>
              <a:gd name="T101" fmla="*/ 2147483647 h 40"/>
              <a:gd name="T102" fmla="*/ 2147483647 w 42"/>
              <a:gd name="T103" fmla="*/ 2147483647 h 40"/>
              <a:gd name="T104" fmla="*/ 2147483647 w 42"/>
              <a:gd name="T105" fmla="*/ 2147483647 h 40"/>
              <a:gd name="T106" fmla="*/ 2147483647 w 42"/>
              <a:gd name="T107" fmla="*/ 2147483647 h 40"/>
              <a:gd name="T108" fmla="*/ 2147483647 w 42"/>
              <a:gd name="T109" fmla="*/ 0 h 40"/>
              <a:gd name="T110" fmla="*/ 2147483647 w 42"/>
              <a:gd name="T111" fmla="*/ 0 h 40"/>
              <a:gd name="T112" fmla="*/ 2147483647 w 42"/>
              <a:gd name="T113" fmla="*/ 0 h 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"/>
              <a:gd name="T172" fmla="*/ 0 h 40"/>
              <a:gd name="T173" fmla="*/ 42 w 42"/>
              <a:gd name="T174" fmla="*/ 40 h 4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" h="40">
                <a:moveTo>
                  <a:pt x="29" y="0"/>
                </a:moveTo>
                <a:lnTo>
                  <a:pt x="29" y="0"/>
                </a:lnTo>
                <a:lnTo>
                  <a:pt x="42" y="0"/>
                </a:lnTo>
                <a:lnTo>
                  <a:pt x="41" y="0"/>
                </a:lnTo>
                <a:lnTo>
                  <a:pt x="39" y="1"/>
                </a:lnTo>
                <a:lnTo>
                  <a:pt x="38" y="3"/>
                </a:lnTo>
                <a:lnTo>
                  <a:pt x="38" y="4"/>
                </a:lnTo>
                <a:lnTo>
                  <a:pt x="38" y="6"/>
                </a:lnTo>
                <a:lnTo>
                  <a:pt x="38" y="22"/>
                </a:lnTo>
                <a:lnTo>
                  <a:pt x="36" y="28"/>
                </a:lnTo>
                <a:lnTo>
                  <a:pt x="36" y="33"/>
                </a:lnTo>
                <a:lnTo>
                  <a:pt x="35" y="36"/>
                </a:lnTo>
                <a:lnTo>
                  <a:pt x="32" y="37"/>
                </a:lnTo>
                <a:lnTo>
                  <a:pt x="27" y="40"/>
                </a:lnTo>
                <a:lnTo>
                  <a:pt x="21" y="40"/>
                </a:lnTo>
                <a:lnTo>
                  <a:pt x="17" y="40"/>
                </a:lnTo>
                <a:lnTo>
                  <a:pt x="12" y="37"/>
                </a:lnTo>
                <a:lnTo>
                  <a:pt x="9" y="36"/>
                </a:lnTo>
                <a:lnTo>
                  <a:pt x="8" y="31"/>
                </a:lnTo>
                <a:lnTo>
                  <a:pt x="6" y="28"/>
                </a:lnTo>
                <a:lnTo>
                  <a:pt x="6" y="22"/>
                </a:lnTo>
                <a:lnTo>
                  <a:pt x="6" y="6"/>
                </a:lnTo>
                <a:lnTo>
                  <a:pt x="6" y="3"/>
                </a:lnTo>
                <a:lnTo>
                  <a:pt x="5" y="1"/>
                </a:lnTo>
                <a:lnTo>
                  <a:pt x="5" y="0"/>
                </a:lnTo>
                <a:lnTo>
                  <a:pt x="2" y="0"/>
                </a:lnTo>
                <a:lnTo>
                  <a:pt x="0" y="0"/>
                </a:lnTo>
                <a:lnTo>
                  <a:pt x="18" y="0"/>
                </a:lnTo>
                <a:lnTo>
                  <a:pt x="17" y="0"/>
                </a:lnTo>
                <a:lnTo>
                  <a:pt x="14" y="1"/>
                </a:lnTo>
                <a:lnTo>
                  <a:pt x="12" y="1"/>
                </a:lnTo>
                <a:lnTo>
                  <a:pt x="12" y="3"/>
                </a:lnTo>
                <a:lnTo>
                  <a:pt x="12" y="6"/>
                </a:lnTo>
                <a:lnTo>
                  <a:pt x="12" y="24"/>
                </a:lnTo>
                <a:lnTo>
                  <a:pt x="12" y="27"/>
                </a:lnTo>
                <a:lnTo>
                  <a:pt x="12" y="30"/>
                </a:lnTo>
                <a:lnTo>
                  <a:pt x="14" y="33"/>
                </a:lnTo>
                <a:lnTo>
                  <a:pt x="14" y="34"/>
                </a:lnTo>
                <a:lnTo>
                  <a:pt x="15" y="36"/>
                </a:lnTo>
                <a:lnTo>
                  <a:pt x="17" y="37"/>
                </a:lnTo>
                <a:lnTo>
                  <a:pt x="20" y="39"/>
                </a:lnTo>
                <a:lnTo>
                  <a:pt x="23" y="39"/>
                </a:lnTo>
                <a:lnTo>
                  <a:pt x="26" y="37"/>
                </a:lnTo>
                <a:lnTo>
                  <a:pt x="29" y="37"/>
                </a:lnTo>
                <a:lnTo>
                  <a:pt x="32" y="34"/>
                </a:lnTo>
                <a:lnTo>
                  <a:pt x="33" y="33"/>
                </a:lnTo>
                <a:lnTo>
                  <a:pt x="35" y="28"/>
                </a:lnTo>
                <a:lnTo>
                  <a:pt x="35" y="22"/>
                </a:lnTo>
                <a:lnTo>
                  <a:pt x="35" y="6"/>
                </a:lnTo>
                <a:lnTo>
                  <a:pt x="35" y="3"/>
                </a:lnTo>
                <a:lnTo>
                  <a:pt x="33" y="1"/>
                </a:lnTo>
                <a:lnTo>
                  <a:pt x="32" y="0"/>
                </a:lnTo>
                <a:lnTo>
                  <a:pt x="30" y="0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1" name="Freeform 22"/>
          <p:cNvSpPr>
            <a:spLocks/>
          </p:cNvSpPr>
          <p:nvPr/>
        </p:nvSpPr>
        <p:spPr bwMode="auto">
          <a:xfrm>
            <a:off x="5595938" y="3071813"/>
            <a:ext cx="182562" cy="282575"/>
          </a:xfrm>
          <a:custGeom>
            <a:avLst/>
            <a:gdLst>
              <a:gd name="T0" fmla="*/ 2147483647 w 42"/>
              <a:gd name="T1" fmla="*/ 2147483647 h 40"/>
              <a:gd name="T2" fmla="*/ 2147483647 w 42"/>
              <a:gd name="T3" fmla="*/ 2147483647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2147483647 h 40"/>
              <a:gd name="T28" fmla="*/ 2147483647 w 42"/>
              <a:gd name="T29" fmla="*/ 2147483647 h 40"/>
              <a:gd name="T30" fmla="*/ 0 w 42"/>
              <a:gd name="T31" fmla="*/ 2147483647 h 40"/>
              <a:gd name="T32" fmla="*/ 2147483647 w 42"/>
              <a:gd name="T33" fmla="*/ 2147483647 h 40"/>
              <a:gd name="T34" fmla="*/ 2147483647 w 42"/>
              <a:gd name="T35" fmla="*/ 2147483647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0 w 42"/>
              <a:gd name="T43" fmla="*/ 0 h 40"/>
              <a:gd name="T44" fmla="*/ 2147483647 w 42"/>
              <a:gd name="T45" fmla="*/ 0 h 40"/>
              <a:gd name="T46" fmla="*/ 2147483647 w 42"/>
              <a:gd name="T47" fmla="*/ 0 h 40"/>
              <a:gd name="T48" fmla="*/ 2147483647 w 42"/>
              <a:gd name="T49" fmla="*/ 2147483647 h 40"/>
              <a:gd name="T50" fmla="*/ 2147483647 w 42"/>
              <a:gd name="T51" fmla="*/ 2147483647 h 40"/>
              <a:gd name="T52" fmla="*/ 2147483647 w 42"/>
              <a:gd name="T53" fmla="*/ 2147483647 h 40"/>
              <a:gd name="T54" fmla="*/ 2147483647 w 42"/>
              <a:gd name="T55" fmla="*/ 2147483647 h 40"/>
              <a:gd name="T56" fmla="*/ 2147483647 w 42"/>
              <a:gd name="T57" fmla="*/ 2147483647 h 40"/>
              <a:gd name="T58" fmla="*/ 2147483647 w 42"/>
              <a:gd name="T59" fmla="*/ 2147483647 h 40"/>
              <a:gd name="T60" fmla="*/ 2147483647 w 42"/>
              <a:gd name="T61" fmla="*/ 2147483647 h 40"/>
              <a:gd name="T62" fmla="*/ 2147483647 w 42"/>
              <a:gd name="T63" fmla="*/ 0 h 40"/>
              <a:gd name="T64" fmla="*/ 2147483647 w 42"/>
              <a:gd name="T65" fmla="*/ 0 h 40"/>
              <a:gd name="T66" fmla="*/ 2147483647 w 42"/>
              <a:gd name="T67" fmla="*/ 0 h 40"/>
              <a:gd name="T68" fmla="*/ 2147483647 w 42"/>
              <a:gd name="T69" fmla="*/ 2147483647 h 40"/>
              <a:gd name="T70" fmla="*/ 2147483647 w 42"/>
              <a:gd name="T71" fmla="*/ 2147483647 h 40"/>
              <a:gd name="T72" fmla="*/ 2147483647 w 42"/>
              <a:gd name="T73" fmla="*/ 2147483647 h 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0"/>
              <a:gd name="T113" fmla="*/ 42 w 42"/>
              <a:gd name="T114" fmla="*/ 40 h 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0">
                <a:moveTo>
                  <a:pt x="24" y="18"/>
                </a:moveTo>
                <a:lnTo>
                  <a:pt x="31" y="30"/>
                </a:lnTo>
                <a:lnTo>
                  <a:pt x="34" y="34"/>
                </a:lnTo>
                <a:lnTo>
                  <a:pt x="37" y="37"/>
                </a:lnTo>
                <a:lnTo>
                  <a:pt x="39" y="39"/>
                </a:lnTo>
                <a:lnTo>
                  <a:pt x="42" y="39"/>
                </a:lnTo>
                <a:lnTo>
                  <a:pt x="42" y="40"/>
                </a:lnTo>
                <a:lnTo>
                  <a:pt x="25" y="40"/>
                </a:lnTo>
                <a:lnTo>
                  <a:pt x="25" y="39"/>
                </a:lnTo>
                <a:lnTo>
                  <a:pt x="27" y="39"/>
                </a:lnTo>
                <a:lnTo>
                  <a:pt x="28" y="39"/>
                </a:lnTo>
                <a:lnTo>
                  <a:pt x="28" y="37"/>
                </a:lnTo>
                <a:lnTo>
                  <a:pt x="28" y="36"/>
                </a:lnTo>
                <a:lnTo>
                  <a:pt x="28" y="34"/>
                </a:lnTo>
                <a:lnTo>
                  <a:pt x="27" y="33"/>
                </a:lnTo>
                <a:lnTo>
                  <a:pt x="19" y="22"/>
                </a:lnTo>
                <a:lnTo>
                  <a:pt x="12" y="33"/>
                </a:lnTo>
                <a:lnTo>
                  <a:pt x="10" y="34"/>
                </a:lnTo>
                <a:lnTo>
                  <a:pt x="10" y="36"/>
                </a:lnTo>
                <a:lnTo>
                  <a:pt x="10" y="37"/>
                </a:lnTo>
                <a:lnTo>
                  <a:pt x="10" y="39"/>
                </a:lnTo>
                <a:lnTo>
                  <a:pt x="12" y="39"/>
                </a:lnTo>
                <a:lnTo>
                  <a:pt x="13" y="39"/>
                </a:lnTo>
                <a:lnTo>
                  <a:pt x="13" y="40"/>
                </a:lnTo>
                <a:lnTo>
                  <a:pt x="0" y="40"/>
                </a:ln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7"/>
                </a:lnTo>
                <a:lnTo>
                  <a:pt x="6" y="36"/>
                </a:lnTo>
                <a:lnTo>
                  <a:pt x="7" y="34"/>
                </a:lnTo>
                <a:lnTo>
                  <a:pt x="9" y="31"/>
                </a:lnTo>
                <a:lnTo>
                  <a:pt x="18" y="21"/>
                </a:lnTo>
                <a:lnTo>
                  <a:pt x="10" y="9"/>
                </a:lnTo>
                <a:lnTo>
                  <a:pt x="7" y="4"/>
                </a:lnTo>
                <a:lnTo>
                  <a:pt x="6" y="1"/>
                </a:lnTo>
                <a:lnTo>
                  <a:pt x="3" y="1"/>
                </a:lnTo>
                <a:lnTo>
                  <a:pt x="0" y="0"/>
                </a:lnTo>
                <a:lnTo>
                  <a:pt x="19" y="0"/>
                </a:lnTo>
                <a:lnTo>
                  <a:pt x="16" y="0"/>
                </a:lnTo>
                <a:lnTo>
                  <a:pt x="15" y="1"/>
                </a:lnTo>
                <a:lnTo>
                  <a:pt x="15" y="3"/>
                </a:lnTo>
                <a:lnTo>
                  <a:pt x="15" y="4"/>
                </a:lnTo>
                <a:lnTo>
                  <a:pt x="16" y="7"/>
                </a:lnTo>
                <a:lnTo>
                  <a:pt x="22" y="16"/>
                </a:lnTo>
                <a:lnTo>
                  <a:pt x="30" y="6"/>
                </a:lnTo>
                <a:lnTo>
                  <a:pt x="30" y="4"/>
                </a:lnTo>
                <a:lnTo>
                  <a:pt x="31" y="4"/>
                </a:lnTo>
                <a:lnTo>
                  <a:pt x="31" y="3"/>
                </a:lnTo>
                <a:lnTo>
                  <a:pt x="31" y="1"/>
                </a:lnTo>
                <a:lnTo>
                  <a:pt x="30" y="1"/>
                </a:lnTo>
                <a:lnTo>
                  <a:pt x="30" y="0"/>
                </a:lnTo>
                <a:lnTo>
                  <a:pt x="28" y="0"/>
                </a:lnTo>
                <a:lnTo>
                  <a:pt x="27" y="0"/>
                </a:lnTo>
                <a:lnTo>
                  <a:pt x="40" y="0"/>
                </a:lnTo>
                <a:lnTo>
                  <a:pt x="39" y="0"/>
                </a:lnTo>
                <a:lnTo>
                  <a:pt x="37" y="1"/>
                </a:lnTo>
                <a:lnTo>
                  <a:pt x="36" y="1"/>
                </a:lnTo>
                <a:lnTo>
                  <a:pt x="34" y="3"/>
                </a:lnTo>
                <a:lnTo>
                  <a:pt x="33" y="4"/>
                </a:lnTo>
                <a:lnTo>
                  <a:pt x="31" y="7"/>
                </a:lnTo>
                <a:lnTo>
                  <a:pt x="24" y="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2" name="Freeform 23"/>
          <p:cNvSpPr>
            <a:spLocks/>
          </p:cNvSpPr>
          <p:nvPr/>
        </p:nvSpPr>
        <p:spPr bwMode="auto">
          <a:xfrm>
            <a:off x="6642100" y="3071813"/>
            <a:ext cx="188913" cy="282575"/>
          </a:xfrm>
          <a:custGeom>
            <a:avLst/>
            <a:gdLst>
              <a:gd name="T0" fmla="*/ 0 w 43"/>
              <a:gd name="T1" fmla="*/ 0 h 40"/>
              <a:gd name="T2" fmla="*/ 2147483647 w 43"/>
              <a:gd name="T3" fmla="*/ 0 h 40"/>
              <a:gd name="T4" fmla="*/ 2147483647 w 43"/>
              <a:gd name="T5" fmla="*/ 2147483647 h 40"/>
              <a:gd name="T6" fmla="*/ 2147483647 w 43"/>
              <a:gd name="T7" fmla="*/ 2147483647 h 40"/>
              <a:gd name="T8" fmla="*/ 2147483647 w 43"/>
              <a:gd name="T9" fmla="*/ 2147483647 h 40"/>
              <a:gd name="T10" fmla="*/ 2147483647 w 43"/>
              <a:gd name="T11" fmla="*/ 2147483647 h 40"/>
              <a:gd name="T12" fmla="*/ 2147483647 w 43"/>
              <a:gd name="T13" fmla="*/ 0 h 40"/>
              <a:gd name="T14" fmla="*/ 2147483647 w 43"/>
              <a:gd name="T15" fmla="*/ 0 h 40"/>
              <a:gd name="T16" fmla="*/ 2147483647 w 43"/>
              <a:gd name="T17" fmla="*/ 0 h 40"/>
              <a:gd name="T18" fmla="*/ 2147483647 w 43"/>
              <a:gd name="T19" fmla="*/ 0 h 40"/>
              <a:gd name="T20" fmla="*/ 2147483647 w 43"/>
              <a:gd name="T21" fmla="*/ 0 h 40"/>
              <a:gd name="T22" fmla="*/ 2147483647 w 43"/>
              <a:gd name="T23" fmla="*/ 0 h 40"/>
              <a:gd name="T24" fmla="*/ 2147483647 w 43"/>
              <a:gd name="T25" fmla="*/ 0 h 40"/>
              <a:gd name="T26" fmla="*/ 2147483647 w 43"/>
              <a:gd name="T27" fmla="*/ 2147483647 h 40"/>
              <a:gd name="T28" fmla="*/ 2147483647 w 43"/>
              <a:gd name="T29" fmla="*/ 2147483647 h 40"/>
              <a:gd name="T30" fmla="*/ 2147483647 w 43"/>
              <a:gd name="T31" fmla="*/ 2147483647 h 40"/>
              <a:gd name="T32" fmla="*/ 2147483647 w 43"/>
              <a:gd name="T33" fmla="*/ 2147483647 h 40"/>
              <a:gd name="T34" fmla="*/ 2147483647 w 43"/>
              <a:gd name="T35" fmla="*/ 2147483647 h 40"/>
              <a:gd name="T36" fmla="*/ 2147483647 w 43"/>
              <a:gd name="T37" fmla="*/ 2147483647 h 40"/>
              <a:gd name="T38" fmla="*/ 2147483647 w 43"/>
              <a:gd name="T39" fmla="*/ 2147483647 h 40"/>
              <a:gd name="T40" fmla="*/ 2147483647 w 43"/>
              <a:gd name="T41" fmla="*/ 2147483647 h 40"/>
              <a:gd name="T42" fmla="*/ 2147483647 w 43"/>
              <a:gd name="T43" fmla="*/ 2147483647 h 40"/>
              <a:gd name="T44" fmla="*/ 2147483647 w 43"/>
              <a:gd name="T45" fmla="*/ 2147483647 h 40"/>
              <a:gd name="T46" fmla="*/ 2147483647 w 43"/>
              <a:gd name="T47" fmla="*/ 2147483647 h 40"/>
              <a:gd name="T48" fmla="*/ 2147483647 w 43"/>
              <a:gd name="T49" fmla="*/ 2147483647 h 40"/>
              <a:gd name="T50" fmla="*/ 2147483647 w 43"/>
              <a:gd name="T51" fmla="*/ 2147483647 h 40"/>
              <a:gd name="T52" fmla="*/ 2147483647 w 43"/>
              <a:gd name="T53" fmla="*/ 2147483647 h 40"/>
              <a:gd name="T54" fmla="*/ 2147483647 w 43"/>
              <a:gd name="T55" fmla="*/ 2147483647 h 40"/>
              <a:gd name="T56" fmla="*/ 2147483647 w 43"/>
              <a:gd name="T57" fmla="*/ 2147483647 h 40"/>
              <a:gd name="T58" fmla="*/ 2147483647 w 43"/>
              <a:gd name="T59" fmla="*/ 2147483647 h 40"/>
              <a:gd name="T60" fmla="*/ 2147483647 w 43"/>
              <a:gd name="T61" fmla="*/ 2147483647 h 40"/>
              <a:gd name="T62" fmla="*/ 2147483647 w 43"/>
              <a:gd name="T63" fmla="*/ 2147483647 h 40"/>
              <a:gd name="T64" fmla="*/ 2147483647 w 43"/>
              <a:gd name="T65" fmla="*/ 2147483647 h 40"/>
              <a:gd name="T66" fmla="*/ 2147483647 w 43"/>
              <a:gd name="T67" fmla="*/ 2147483647 h 40"/>
              <a:gd name="T68" fmla="*/ 2147483647 w 43"/>
              <a:gd name="T69" fmla="*/ 2147483647 h 40"/>
              <a:gd name="T70" fmla="*/ 2147483647 w 43"/>
              <a:gd name="T71" fmla="*/ 2147483647 h 40"/>
              <a:gd name="T72" fmla="*/ 2147483647 w 43"/>
              <a:gd name="T73" fmla="*/ 2147483647 h 40"/>
              <a:gd name="T74" fmla="*/ 2147483647 w 43"/>
              <a:gd name="T75" fmla="*/ 2147483647 h 40"/>
              <a:gd name="T76" fmla="*/ 2147483647 w 43"/>
              <a:gd name="T77" fmla="*/ 2147483647 h 40"/>
              <a:gd name="T78" fmla="*/ 2147483647 w 43"/>
              <a:gd name="T79" fmla="*/ 2147483647 h 40"/>
              <a:gd name="T80" fmla="*/ 0 w 43"/>
              <a:gd name="T81" fmla="*/ 2147483647 h 40"/>
              <a:gd name="T82" fmla="*/ 0 w 43"/>
              <a:gd name="T83" fmla="*/ 0 h 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0"/>
              <a:gd name="T128" fmla="*/ 43 w 43"/>
              <a:gd name="T129" fmla="*/ 40 h 4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0">
                <a:moveTo>
                  <a:pt x="0" y="0"/>
                </a:moveTo>
                <a:lnTo>
                  <a:pt x="10" y="0"/>
                </a:lnTo>
                <a:lnTo>
                  <a:pt x="36" y="30"/>
                </a:lnTo>
                <a:lnTo>
                  <a:pt x="36" y="6"/>
                </a:lnTo>
                <a:lnTo>
                  <a:pt x="34" y="3"/>
                </a:lnTo>
                <a:lnTo>
                  <a:pt x="34" y="1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43" y="0"/>
                </a:lnTo>
                <a:lnTo>
                  <a:pt x="42" y="0"/>
                </a:lnTo>
                <a:lnTo>
                  <a:pt x="40" y="1"/>
                </a:lnTo>
                <a:lnTo>
                  <a:pt x="39" y="1"/>
                </a:lnTo>
                <a:lnTo>
                  <a:pt x="37" y="3"/>
                </a:lnTo>
                <a:lnTo>
                  <a:pt x="37" y="6"/>
                </a:lnTo>
                <a:lnTo>
                  <a:pt x="37" y="40"/>
                </a:lnTo>
                <a:lnTo>
                  <a:pt x="36" y="40"/>
                </a:lnTo>
                <a:lnTo>
                  <a:pt x="10" y="9"/>
                </a:lnTo>
                <a:lnTo>
                  <a:pt x="10" y="33"/>
                </a:lnTo>
                <a:lnTo>
                  <a:pt x="10" y="36"/>
                </a:lnTo>
                <a:lnTo>
                  <a:pt x="10" y="37"/>
                </a:lnTo>
                <a:lnTo>
                  <a:pt x="12" y="39"/>
                </a:lnTo>
                <a:lnTo>
                  <a:pt x="15" y="39"/>
                </a:lnTo>
                <a:lnTo>
                  <a:pt x="16" y="39"/>
                </a:lnTo>
                <a:lnTo>
                  <a:pt x="16" y="40"/>
                </a:lnTo>
                <a:lnTo>
                  <a:pt x="1" y="40"/>
                </a:lnTo>
                <a:lnTo>
                  <a:pt x="1" y="39"/>
                </a:lnTo>
                <a:lnTo>
                  <a:pt x="3" y="39"/>
                </a:lnTo>
                <a:lnTo>
                  <a:pt x="6" y="39"/>
                </a:lnTo>
                <a:lnTo>
                  <a:pt x="7" y="37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3"/>
                </a:lnTo>
                <a:lnTo>
                  <a:pt x="4" y="3"/>
                </a:lnTo>
                <a:lnTo>
                  <a:pt x="4" y="1"/>
                </a:lnTo>
                <a:lnTo>
                  <a:pt x="3" y="1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3" name="Freeform 24"/>
          <p:cNvSpPr>
            <a:spLocks noEditPoints="1"/>
          </p:cNvSpPr>
          <p:nvPr/>
        </p:nvSpPr>
        <p:spPr bwMode="auto">
          <a:xfrm>
            <a:off x="6838950" y="3071813"/>
            <a:ext cx="130175" cy="282575"/>
          </a:xfrm>
          <a:custGeom>
            <a:avLst/>
            <a:gdLst>
              <a:gd name="T0" fmla="*/ 2147483647 w 30"/>
              <a:gd name="T1" fmla="*/ 2147483647 h 40"/>
              <a:gd name="T2" fmla="*/ 2147483647 w 30"/>
              <a:gd name="T3" fmla="*/ 2147483647 h 40"/>
              <a:gd name="T4" fmla="*/ 2147483647 w 30"/>
              <a:gd name="T5" fmla="*/ 2147483647 h 40"/>
              <a:gd name="T6" fmla="*/ 2147483647 w 30"/>
              <a:gd name="T7" fmla="*/ 2147483647 h 40"/>
              <a:gd name="T8" fmla="*/ 2147483647 w 30"/>
              <a:gd name="T9" fmla="*/ 2147483647 h 40"/>
              <a:gd name="T10" fmla="*/ 2147483647 w 30"/>
              <a:gd name="T11" fmla="*/ 2147483647 h 40"/>
              <a:gd name="T12" fmla="*/ 2147483647 w 30"/>
              <a:gd name="T13" fmla="*/ 2147483647 h 40"/>
              <a:gd name="T14" fmla="*/ 2147483647 w 30"/>
              <a:gd name="T15" fmla="*/ 2147483647 h 40"/>
              <a:gd name="T16" fmla="*/ 0 w 30"/>
              <a:gd name="T17" fmla="*/ 2147483647 h 40"/>
              <a:gd name="T18" fmla="*/ 0 w 30"/>
              <a:gd name="T19" fmla="*/ 2147483647 h 40"/>
              <a:gd name="T20" fmla="*/ 2147483647 w 30"/>
              <a:gd name="T21" fmla="*/ 2147483647 h 40"/>
              <a:gd name="T22" fmla="*/ 2147483647 w 30"/>
              <a:gd name="T23" fmla="*/ 2147483647 h 40"/>
              <a:gd name="T24" fmla="*/ 2147483647 w 30"/>
              <a:gd name="T25" fmla="*/ 2147483647 h 40"/>
              <a:gd name="T26" fmla="*/ 2147483647 w 30"/>
              <a:gd name="T27" fmla="*/ 2147483647 h 40"/>
              <a:gd name="T28" fmla="*/ 2147483647 w 30"/>
              <a:gd name="T29" fmla="*/ 2147483647 h 40"/>
              <a:gd name="T30" fmla="*/ 2147483647 w 30"/>
              <a:gd name="T31" fmla="*/ 2147483647 h 40"/>
              <a:gd name="T32" fmla="*/ 2147483647 w 30"/>
              <a:gd name="T33" fmla="*/ 2147483647 h 40"/>
              <a:gd name="T34" fmla="*/ 2147483647 w 30"/>
              <a:gd name="T35" fmla="*/ 2147483647 h 40"/>
              <a:gd name="T36" fmla="*/ 2147483647 w 30"/>
              <a:gd name="T37" fmla="*/ 0 h 40"/>
              <a:gd name="T38" fmla="*/ 2147483647 w 30"/>
              <a:gd name="T39" fmla="*/ 0 h 40"/>
              <a:gd name="T40" fmla="*/ 0 w 30"/>
              <a:gd name="T41" fmla="*/ 0 h 40"/>
              <a:gd name="T42" fmla="*/ 0 w 30"/>
              <a:gd name="T43" fmla="*/ 0 h 40"/>
              <a:gd name="T44" fmla="*/ 2147483647 w 30"/>
              <a:gd name="T45" fmla="*/ 0 h 40"/>
              <a:gd name="T46" fmla="*/ 2147483647 w 30"/>
              <a:gd name="T47" fmla="*/ 0 h 40"/>
              <a:gd name="T48" fmla="*/ 2147483647 w 30"/>
              <a:gd name="T49" fmla="*/ 2147483647 h 40"/>
              <a:gd name="T50" fmla="*/ 2147483647 w 30"/>
              <a:gd name="T51" fmla="*/ 2147483647 h 40"/>
              <a:gd name="T52" fmla="*/ 2147483647 w 30"/>
              <a:gd name="T53" fmla="*/ 2147483647 h 40"/>
              <a:gd name="T54" fmla="*/ 2147483647 w 30"/>
              <a:gd name="T55" fmla="*/ 2147483647 h 40"/>
              <a:gd name="T56" fmla="*/ 2147483647 w 30"/>
              <a:gd name="T57" fmla="*/ 2147483647 h 40"/>
              <a:gd name="T58" fmla="*/ 2147483647 w 30"/>
              <a:gd name="T59" fmla="*/ 2147483647 h 40"/>
              <a:gd name="T60" fmla="*/ 2147483647 w 30"/>
              <a:gd name="T61" fmla="*/ 2147483647 h 40"/>
              <a:gd name="T62" fmla="*/ 2147483647 w 30"/>
              <a:gd name="T63" fmla="*/ 2147483647 h 40"/>
              <a:gd name="T64" fmla="*/ 2147483647 w 30"/>
              <a:gd name="T65" fmla="*/ 2147483647 h 40"/>
              <a:gd name="T66" fmla="*/ 2147483647 w 30"/>
              <a:gd name="T67" fmla="*/ 2147483647 h 40"/>
              <a:gd name="T68" fmla="*/ 2147483647 w 30"/>
              <a:gd name="T69" fmla="*/ 2147483647 h 40"/>
              <a:gd name="T70" fmla="*/ 2147483647 w 30"/>
              <a:gd name="T71" fmla="*/ 2147483647 h 40"/>
              <a:gd name="T72" fmla="*/ 2147483647 w 30"/>
              <a:gd name="T73" fmla="*/ 2147483647 h 40"/>
              <a:gd name="T74" fmla="*/ 2147483647 w 30"/>
              <a:gd name="T75" fmla="*/ 2147483647 h 40"/>
              <a:gd name="T76" fmla="*/ 2147483647 w 30"/>
              <a:gd name="T77" fmla="*/ 2147483647 h 40"/>
              <a:gd name="T78" fmla="*/ 2147483647 w 30"/>
              <a:gd name="T79" fmla="*/ 2147483647 h 40"/>
              <a:gd name="T80" fmla="*/ 2147483647 w 30"/>
              <a:gd name="T81" fmla="*/ 2147483647 h 40"/>
              <a:gd name="T82" fmla="*/ 2147483647 w 30"/>
              <a:gd name="T83" fmla="*/ 2147483647 h 40"/>
              <a:gd name="T84" fmla="*/ 2147483647 w 30"/>
              <a:gd name="T85" fmla="*/ 2147483647 h 40"/>
              <a:gd name="T86" fmla="*/ 2147483647 w 30"/>
              <a:gd name="T87" fmla="*/ 2147483647 h 40"/>
              <a:gd name="T88" fmla="*/ 2147483647 w 30"/>
              <a:gd name="T89" fmla="*/ 2147483647 h 40"/>
              <a:gd name="T90" fmla="*/ 2147483647 w 30"/>
              <a:gd name="T91" fmla="*/ 2147483647 h 40"/>
              <a:gd name="T92" fmla="*/ 2147483647 w 30"/>
              <a:gd name="T93" fmla="*/ 2147483647 h 40"/>
              <a:gd name="T94" fmla="*/ 2147483647 w 30"/>
              <a:gd name="T95" fmla="*/ 2147483647 h 40"/>
              <a:gd name="T96" fmla="*/ 2147483647 w 30"/>
              <a:gd name="T97" fmla="*/ 2147483647 h 40"/>
              <a:gd name="T98" fmla="*/ 2147483647 w 30"/>
              <a:gd name="T99" fmla="*/ 2147483647 h 40"/>
              <a:gd name="T100" fmla="*/ 2147483647 w 30"/>
              <a:gd name="T101" fmla="*/ 2147483647 h 40"/>
              <a:gd name="T102" fmla="*/ 2147483647 w 30"/>
              <a:gd name="T103" fmla="*/ 2147483647 h 40"/>
              <a:gd name="T104" fmla="*/ 2147483647 w 30"/>
              <a:gd name="T105" fmla="*/ 2147483647 h 40"/>
              <a:gd name="T106" fmla="*/ 2147483647 w 30"/>
              <a:gd name="T107" fmla="*/ 2147483647 h 40"/>
              <a:gd name="T108" fmla="*/ 2147483647 w 30"/>
              <a:gd name="T109" fmla="*/ 2147483647 h 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40"/>
              <a:gd name="T167" fmla="*/ 30 w 30"/>
              <a:gd name="T168" fmla="*/ 40 h 4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40">
                <a:moveTo>
                  <a:pt x="10" y="21"/>
                </a:moveTo>
                <a:lnTo>
                  <a:pt x="10" y="33"/>
                </a:lnTo>
                <a:lnTo>
                  <a:pt x="10" y="36"/>
                </a:lnTo>
                <a:lnTo>
                  <a:pt x="12" y="37"/>
                </a:lnTo>
                <a:lnTo>
                  <a:pt x="13" y="39"/>
                </a:lnTo>
                <a:lnTo>
                  <a:pt x="15" y="39"/>
                </a:lnTo>
                <a:lnTo>
                  <a:pt x="16" y="39"/>
                </a:lnTo>
                <a:lnTo>
                  <a:pt x="16" y="40"/>
                </a:lnTo>
                <a:lnTo>
                  <a:pt x="0" y="40"/>
                </a:ln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7"/>
                </a:lnTo>
                <a:lnTo>
                  <a:pt x="4" y="36"/>
                </a:lnTo>
                <a:lnTo>
                  <a:pt x="6" y="33"/>
                </a:lnTo>
                <a:lnTo>
                  <a:pt x="6" y="6"/>
                </a:lnTo>
                <a:lnTo>
                  <a:pt x="4" y="3"/>
                </a:lnTo>
                <a:lnTo>
                  <a:pt x="4" y="1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15" y="0"/>
                </a:lnTo>
                <a:lnTo>
                  <a:pt x="19" y="0"/>
                </a:lnTo>
                <a:lnTo>
                  <a:pt x="22" y="1"/>
                </a:lnTo>
                <a:lnTo>
                  <a:pt x="25" y="3"/>
                </a:lnTo>
                <a:lnTo>
                  <a:pt x="28" y="4"/>
                </a:lnTo>
                <a:lnTo>
                  <a:pt x="30" y="7"/>
                </a:lnTo>
                <a:lnTo>
                  <a:pt x="30" y="10"/>
                </a:lnTo>
                <a:lnTo>
                  <a:pt x="30" y="15"/>
                </a:lnTo>
                <a:lnTo>
                  <a:pt x="27" y="18"/>
                </a:lnTo>
                <a:lnTo>
                  <a:pt x="22" y="21"/>
                </a:lnTo>
                <a:lnTo>
                  <a:pt x="18" y="21"/>
                </a:lnTo>
                <a:lnTo>
                  <a:pt x="16" y="21"/>
                </a:lnTo>
                <a:lnTo>
                  <a:pt x="15" y="21"/>
                </a:lnTo>
                <a:lnTo>
                  <a:pt x="13" y="21"/>
                </a:lnTo>
                <a:lnTo>
                  <a:pt x="10" y="21"/>
                </a:lnTo>
                <a:close/>
                <a:moveTo>
                  <a:pt x="10" y="19"/>
                </a:moveTo>
                <a:lnTo>
                  <a:pt x="12" y="19"/>
                </a:lnTo>
                <a:lnTo>
                  <a:pt x="13" y="19"/>
                </a:lnTo>
                <a:lnTo>
                  <a:pt x="15" y="19"/>
                </a:lnTo>
                <a:lnTo>
                  <a:pt x="16" y="19"/>
                </a:lnTo>
                <a:lnTo>
                  <a:pt x="18" y="19"/>
                </a:lnTo>
                <a:lnTo>
                  <a:pt x="21" y="18"/>
                </a:lnTo>
                <a:lnTo>
                  <a:pt x="22" y="15"/>
                </a:lnTo>
                <a:lnTo>
                  <a:pt x="24" y="10"/>
                </a:lnTo>
                <a:lnTo>
                  <a:pt x="22" y="9"/>
                </a:lnTo>
                <a:lnTo>
                  <a:pt x="22" y="6"/>
                </a:lnTo>
                <a:lnTo>
                  <a:pt x="21" y="4"/>
                </a:lnTo>
                <a:lnTo>
                  <a:pt x="19" y="3"/>
                </a:lnTo>
                <a:lnTo>
                  <a:pt x="16" y="1"/>
                </a:lnTo>
                <a:lnTo>
                  <a:pt x="15" y="1"/>
                </a:lnTo>
                <a:lnTo>
                  <a:pt x="13" y="1"/>
                </a:lnTo>
                <a:lnTo>
                  <a:pt x="10" y="1"/>
                </a:lnTo>
                <a:lnTo>
                  <a:pt x="10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4" name="Freeform 25"/>
          <p:cNvSpPr>
            <a:spLocks/>
          </p:cNvSpPr>
          <p:nvPr/>
        </p:nvSpPr>
        <p:spPr bwMode="auto">
          <a:xfrm>
            <a:off x="7812088" y="3071813"/>
            <a:ext cx="182562" cy="282575"/>
          </a:xfrm>
          <a:custGeom>
            <a:avLst/>
            <a:gdLst>
              <a:gd name="T0" fmla="*/ 2147483647 w 42"/>
              <a:gd name="T1" fmla="*/ 0 h 40"/>
              <a:gd name="T2" fmla="*/ 2147483647 w 42"/>
              <a:gd name="T3" fmla="*/ 0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2147483647 w 42"/>
              <a:gd name="T21" fmla="*/ 2147483647 h 40"/>
              <a:gd name="T22" fmla="*/ 2147483647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0 h 40"/>
              <a:gd name="T28" fmla="*/ 0 w 42"/>
              <a:gd name="T29" fmla="*/ 0 h 40"/>
              <a:gd name="T30" fmla="*/ 0 w 42"/>
              <a:gd name="T31" fmla="*/ 0 h 40"/>
              <a:gd name="T32" fmla="*/ 2147483647 w 42"/>
              <a:gd name="T33" fmla="*/ 0 h 40"/>
              <a:gd name="T34" fmla="*/ 2147483647 w 42"/>
              <a:gd name="T35" fmla="*/ 0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2147483647 h 40"/>
              <a:gd name="T44" fmla="*/ 2147483647 w 42"/>
              <a:gd name="T45" fmla="*/ 2147483647 h 40"/>
              <a:gd name="T46" fmla="*/ 2147483647 w 42"/>
              <a:gd name="T47" fmla="*/ 2147483647 h 40"/>
              <a:gd name="T48" fmla="*/ 2147483647 w 42"/>
              <a:gd name="T49" fmla="*/ 2147483647 h 40"/>
              <a:gd name="T50" fmla="*/ 2147483647 w 42"/>
              <a:gd name="T51" fmla="*/ 2147483647 h 40"/>
              <a:gd name="T52" fmla="*/ 2147483647 w 42"/>
              <a:gd name="T53" fmla="*/ 2147483647 h 40"/>
              <a:gd name="T54" fmla="*/ 2147483647 w 42"/>
              <a:gd name="T55" fmla="*/ 2147483647 h 40"/>
              <a:gd name="T56" fmla="*/ 2147483647 w 42"/>
              <a:gd name="T57" fmla="*/ 2147483647 h 40"/>
              <a:gd name="T58" fmla="*/ 2147483647 w 42"/>
              <a:gd name="T59" fmla="*/ 2147483647 h 40"/>
              <a:gd name="T60" fmla="*/ 2147483647 w 42"/>
              <a:gd name="T61" fmla="*/ 2147483647 h 40"/>
              <a:gd name="T62" fmla="*/ 2147483647 w 42"/>
              <a:gd name="T63" fmla="*/ 0 h 40"/>
              <a:gd name="T64" fmla="*/ 2147483647 w 42"/>
              <a:gd name="T65" fmla="*/ 0 h 40"/>
              <a:gd name="T66" fmla="*/ 2147483647 w 42"/>
              <a:gd name="T67" fmla="*/ 0 h 40"/>
              <a:gd name="T68" fmla="*/ 2147483647 w 42"/>
              <a:gd name="T69" fmla="*/ 0 h 40"/>
              <a:gd name="T70" fmla="*/ 2147483647 w 42"/>
              <a:gd name="T71" fmla="*/ 0 h 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0"/>
              <a:gd name="T110" fmla="*/ 42 w 42"/>
              <a:gd name="T111" fmla="*/ 40 h 4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0">
                <a:moveTo>
                  <a:pt x="42" y="0"/>
                </a:moveTo>
                <a:lnTo>
                  <a:pt x="42" y="0"/>
                </a:lnTo>
                <a:lnTo>
                  <a:pt x="41" y="1"/>
                </a:lnTo>
                <a:lnTo>
                  <a:pt x="39" y="1"/>
                </a:lnTo>
                <a:lnTo>
                  <a:pt x="38" y="4"/>
                </a:lnTo>
                <a:lnTo>
                  <a:pt x="36" y="7"/>
                </a:lnTo>
                <a:lnTo>
                  <a:pt x="24" y="40"/>
                </a:lnTo>
                <a:lnTo>
                  <a:pt x="23" y="40"/>
                </a:lnTo>
                <a:lnTo>
                  <a:pt x="8" y="6"/>
                </a:lnTo>
                <a:lnTo>
                  <a:pt x="6" y="4"/>
                </a:lnTo>
                <a:lnTo>
                  <a:pt x="6" y="3"/>
                </a:lnTo>
                <a:lnTo>
                  <a:pt x="5" y="1"/>
                </a:lnTo>
                <a:lnTo>
                  <a:pt x="3" y="1"/>
                </a:lnTo>
                <a:lnTo>
                  <a:pt x="3" y="0"/>
                </a:lnTo>
                <a:lnTo>
                  <a:pt x="0" y="0"/>
                </a:lnTo>
                <a:lnTo>
                  <a:pt x="17" y="0"/>
                </a:lnTo>
                <a:lnTo>
                  <a:pt x="15" y="1"/>
                </a:lnTo>
                <a:lnTo>
                  <a:pt x="14" y="1"/>
                </a:lnTo>
                <a:lnTo>
                  <a:pt x="12" y="3"/>
                </a:lnTo>
                <a:lnTo>
                  <a:pt x="14" y="4"/>
                </a:lnTo>
                <a:lnTo>
                  <a:pt x="14" y="7"/>
                </a:lnTo>
                <a:lnTo>
                  <a:pt x="24" y="31"/>
                </a:lnTo>
                <a:lnTo>
                  <a:pt x="33" y="7"/>
                </a:lnTo>
                <a:lnTo>
                  <a:pt x="35" y="4"/>
                </a:lnTo>
                <a:lnTo>
                  <a:pt x="35" y="3"/>
                </a:lnTo>
                <a:lnTo>
                  <a:pt x="35" y="1"/>
                </a:lnTo>
                <a:lnTo>
                  <a:pt x="33" y="1"/>
                </a:lnTo>
                <a:lnTo>
                  <a:pt x="32" y="0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5" name="Freeform 26"/>
          <p:cNvSpPr>
            <a:spLocks noEditPoints="1"/>
          </p:cNvSpPr>
          <p:nvPr/>
        </p:nvSpPr>
        <p:spPr bwMode="auto">
          <a:xfrm>
            <a:off x="8004175" y="3071813"/>
            <a:ext cx="134938" cy="282575"/>
          </a:xfrm>
          <a:custGeom>
            <a:avLst/>
            <a:gdLst>
              <a:gd name="T0" fmla="*/ 2147483647 w 31"/>
              <a:gd name="T1" fmla="*/ 2147483647 h 40"/>
              <a:gd name="T2" fmla="*/ 2147483647 w 31"/>
              <a:gd name="T3" fmla="*/ 2147483647 h 40"/>
              <a:gd name="T4" fmla="*/ 2147483647 w 31"/>
              <a:gd name="T5" fmla="*/ 2147483647 h 40"/>
              <a:gd name="T6" fmla="*/ 2147483647 w 31"/>
              <a:gd name="T7" fmla="*/ 2147483647 h 40"/>
              <a:gd name="T8" fmla="*/ 2147483647 w 31"/>
              <a:gd name="T9" fmla="*/ 2147483647 h 40"/>
              <a:gd name="T10" fmla="*/ 2147483647 w 31"/>
              <a:gd name="T11" fmla="*/ 2147483647 h 40"/>
              <a:gd name="T12" fmla="*/ 2147483647 w 31"/>
              <a:gd name="T13" fmla="*/ 2147483647 h 40"/>
              <a:gd name="T14" fmla="*/ 2147483647 w 31"/>
              <a:gd name="T15" fmla="*/ 2147483647 h 40"/>
              <a:gd name="T16" fmla="*/ 0 w 31"/>
              <a:gd name="T17" fmla="*/ 2147483647 h 40"/>
              <a:gd name="T18" fmla="*/ 0 w 31"/>
              <a:gd name="T19" fmla="*/ 2147483647 h 40"/>
              <a:gd name="T20" fmla="*/ 2147483647 w 31"/>
              <a:gd name="T21" fmla="*/ 2147483647 h 40"/>
              <a:gd name="T22" fmla="*/ 2147483647 w 31"/>
              <a:gd name="T23" fmla="*/ 2147483647 h 40"/>
              <a:gd name="T24" fmla="*/ 2147483647 w 31"/>
              <a:gd name="T25" fmla="*/ 2147483647 h 40"/>
              <a:gd name="T26" fmla="*/ 2147483647 w 31"/>
              <a:gd name="T27" fmla="*/ 2147483647 h 40"/>
              <a:gd name="T28" fmla="*/ 2147483647 w 31"/>
              <a:gd name="T29" fmla="*/ 2147483647 h 40"/>
              <a:gd name="T30" fmla="*/ 2147483647 w 31"/>
              <a:gd name="T31" fmla="*/ 2147483647 h 40"/>
              <a:gd name="T32" fmla="*/ 2147483647 w 31"/>
              <a:gd name="T33" fmla="*/ 2147483647 h 40"/>
              <a:gd name="T34" fmla="*/ 2147483647 w 31"/>
              <a:gd name="T35" fmla="*/ 2147483647 h 40"/>
              <a:gd name="T36" fmla="*/ 2147483647 w 31"/>
              <a:gd name="T37" fmla="*/ 0 h 40"/>
              <a:gd name="T38" fmla="*/ 2147483647 w 31"/>
              <a:gd name="T39" fmla="*/ 0 h 40"/>
              <a:gd name="T40" fmla="*/ 0 w 31"/>
              <a:gd name="T41" fmla="*/ 0 h 40"/>
              <a:gd name="T42" fmla="*/ 0 w 31"/>
              <a:gd name="T43" fmla="*/ 0 h 40"/>
              <a:gd name="T44" fmla="*/ 2147483647 w 31"/>
              <a:gd name="T45" fmla="*/ 0 h 40"/>
              <a:gd name="T46" fmla="*/ 2147483647 w 31"/>
              <a:gd name="T47" fmla="*/ 0 h 40"/>
              <a:gd name="T48" fmla="*/ 2147483647 w 31"/>
              <a:gd name="T49" fmla="*/ 2147483647 h 40"/>
              <a:gd name="T50" fmla="*/ 2147483647 w 31"/>
              <a:gd name="T51" fmla="*/ 2147483647 h 40"/>
              <a:gd name="T52" fmla="*/ 2147483647 w 31"/>
              <a:gd name="T53" fmla="*/ 2147483647 h 40"/>
              <a:gd name="T54" fmla="*/ 2147483647 w 31"/>
              <a:gd name="T55" fmla="*/ 2147483647 h 40"/>
              <a:gd name="T56" fmla="*/ 2147483647 w 31"/>
              <a:gd name="T57" fmla="*/ 2147483647 h 40"/>
              <a:gd name="T58" fmla="*/ 2147483647 w 31"/>
              <a:gd name="T59" fmla="*/ 2147483647 h 40"/>
              <a:gd name="T60" fmla="*/ 2147483647 w 31"/>
              <a:gd name="T61" fmla="*/ 2147483647 h 40"/>
              <a:gd name="T62" fmla="*/ 2147483647 w 31"/>
              <a:gd name="T63" fmla="*/ 2147483647 h 40"/>
              <a:gd name="T64" fmla="*/ 2147483647 w 31"/>
              <a:gd name="T65" fmla="*/ 2147483647 h 40"/>
              <a:gd name="T66" fmla="*/ 2147483647 w 31"/>
              <a:gd name="T67" fmla="*/ 2147483647 h 40"/>
              <a:gd name="T68" fmla="*/ 2147483647 w 31"/>
              <a:gd name="T69" fmla="*/ 2147483647 h 40"/>
              <a:gd name="T70" fmla="*/ 2147483647 w 31"/>
              <a:gd name="T71" fmla="*/ 2147483647 h 40"/>
              <a:gd name="T72" fmla="*/ 2147483647 w 31"/>
              <a:gd name="T73" fmla="*/ 2147483647 h 40"/>
              <a:gd name="T74" fmla="*/ 2147483647 w 31"/>
              <a:gd name="T75" fmla="*/ 2147483647 h 40"/>
              <a:gd name="T76" fmla="*/ 2147483647 w 31"/>
              <a:gd name="T77" fmla="*/ 2147483647 h 40"/>
              <a:gd name="T78" fmla="*/ 2147483647 w 31"/>
              <a:gd name="T79" fmla="*/ 2147483647 h 40"/>
              <a:gd name="T80" fmla="*/ 2147483647 w 31"/>
              <a:gd name="T81" fmla="*/ 2147483647 h 40"/>
              <a:gd name="T82" fmla="*/ 2147483647 w 31"/>
              <a:gd name="T83" fmla="*/ 2147483647 h 40"/>
              <a:gd name="T84" fmla="*/ 2147483647 w 31"/>
              <a:gd name="T85" fmla="*/ 2147483647 h 40"/>
              <a:gd name="T86" fmla="*/ 2147483647 w 31"/>
              <a:gd name="T87" fmla="*/ 2147483647 h 40"/>
              <a:gd name="T88" fmla="*/ 2147483647 w 31"/>
              <a:gd name="T89" fmla="*/ 2147483647 h 40"/>
              <a:gd name="T90" fmla="*/ 2147483647 w 31"/>
              <a:gd name="T91" fmla="*/ 2147483647 h 40"/>
              <a:gd name="T92" fmla="*/ 2147483647 w 31"/>
              <a:gd name="T93" fmla="*/ 2147483647 h 40"/>
              <a:gd name="T94" fmla="*/ 2147483647 w 31"/>
              <a:gd name="T95" fmla="*/ 2147483647 h 40"/>
              <a:gd name="T96" fmla="*/ 2147483647 w 31"/>
              <a:gd name="T97" fmla="*/ 2147483647 h 40"/>
              <a:gd name="T98" fmla="*/ 2147483647 w 31"/>
              <a:gd name="T99" fmla="*/ 2147483647 h 40"/>
              <a:gd name="T100" fmla="*/ 2147483647 w 31"/>
              <a:gd name="T101" fmla="*/ 2147483647 h 40"/>
              <a:gd name="T102" fmla="*/ 2147483647 w 31"/>
              <a:gd name="T103" fmla="*/ 2147483647 h 40"/>
              <a:gd name="T104" fmla="*/ 2147483647 w 31"/>
              <a:gd name="T105" fmla="*/ 2147483647 h 40"/>
              <a:gd name="T106" fmla="*/ 2147483647 w 31"/>
              <a:gd name="T107" fmla="*/ 2147483647 h 40"/>
              <a:gd name="T108" fmla="*/ 2147483647 w 31"/>
              <a:gd name="T109" fmla="*/ 2147483647 h 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1"/>
              <a:gd name="T166" fmla="*/ 0 h 40"/>
              <a:gd name="T167" fmla="*/ 31 w 31"/>
              <a:gd name="T168" fmla="*/ 40 h 4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1" h="40">
                <a:moveTo>
                  <a:pt x="12" y="21"/>
                </a:moveTo>
                <a:lnTo>
                  <a:pt x="12" y="33"/>
                </a:lnTo>
                <a:lnTo>
                  <a:pt x="12" y="36"/>
                </a:lnTo>
                <a:lnTo>
                  <a:pt x="12" y="37"/>
                </a:lnTo>
                <a:lnTo>
                  <a:pt x="13" y="39"/>
                </a:lnTo>
                <a:lnTo>
                  <a:pt x="16" y="39"/>
                </a:lnTo>
                <a:lnTo>
                  <a:pt x="18" y="39"/>
                </a:lnTo>
                <a:lnTo>
                  <a:pt x="18" y="40"/>
                </a:lnTo>
                <a:lnTo>
                  <a:pt x="0" y="40"/>
                </a:lnTo>
                <a:lnTo>
                  <a:pt x="0" y="39"/>
                </a:lnTo>
                <a:lnTo>
                  <a:pt x="1" y="39"/>
                </a:lnTo>
                <a:lnTo>
                  <a:pt x="4" y="39"/>
                </a:lnTo>
                <a:lnTo>
                  <a:pt x="6" y="37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6" y="1"/>
                </a:lnTo>
                <a:lnTo>
                  <a:pt x="4" y="0"/>
                </a:lnTo>
                <a:lnTo>
                  <a:pt x="1" y="0"/>
                </a:lnTo>
                <a:lnTo>
                  <a:pt x="0" y="0"/>
                </a:lnTo>
                <a:lnTo>
                  <a:pt x="15" y="0"/>
                </a:lnTo>
                <a:lnTo>
                  <a:pt x="19" y="0"/>
                </a:lnTo>
                <a:lnTo>
                  <a:pt x="24" y="1"/>
                </a:lnTo>
                <a:lnTo>
                  <a:pt x="27" y="3"/>
                </a:lnTo>
                <a:lnTo>
                  <a:pt x="28" y="4"/>
                </a:lnTo>
                <a:lnTo>
                  <a:pt x="30" y="7"/>
                </a:lnTo>
                <a:lnTo>
                  <a:pt x="31" y="10"/>
                </a:lnTo>
                <a:lnTo>
                  <a:pt x="30" y="15"/>
                </a:lnTo>
                <a:lnTo>
                  <a:pt x="28" y="18"/>
                </a:lnTo>
                <a:lnTo>
                  <a:pt x="24" y="21"/>
                </a:lnTo>
                <a:lnTo>
                  <a:pt x="18" y="21"/>
                </a:lnTo>
                <a:lnTo>
                  <a:pt x="16" y="21"/>
                </a:lnTo>
                <a:lnTo>
                  <a:pt x="15" y="21"/>
                </a:lnTo>
                <a:lnTo>
                  <a:pt x="13" y="21"/>
                </a:lnTo>
                <a:lnTo>
                  <a:pt x="12" y="21"/>
                </a:lnTo>
                <a:close/>
                <a:moveTo>
                  <a:pt x="12" y="19"/>
                </a:moveTo>
                <a:lnTo>
                  <a:pt x="13" y="19"/>
                </a:lnTo>
                <a:lnTo>
                  <a:pt x="15" y="19"/>
                </a:lnTo>
                <a:lnTo>
                  <a:pt x="16" y="19"/>
                </a:lnTo>
                <a:lnTo>
                  <a:pt x="19" y="19"/>
                </a:lnTo>
                <a:lnTo>
                  <a:pt x="22" y="18"/>
                </a:lnTo>
                <a:lnTo>
                  <a:pt x="24" y="15"/>
                </a:lnTo>
                <a:lnTo>
                  <a:pt x="24" y="10"/>
                </a:lnTo>
                <a:lnTo>
                  <a:pt x="24" y="9"/>
                </a:lnTo>
                <a:lnTo>
                  <a:pt x="22" y="6"/>
                </a:lnTo>
                <a:lnTo>
                  <a:pt x="22" y="4"/>
                </a:lnTo>
                <a:lnTo>
                  <a:pt x="19" y="3"/>
                </a:lnTo>
                <a:lnTo>
                  <a:pt x="18" y="1"/>
                </a:lnTo>
                <a:lnTo>
                  <a:pt x="15" y="1"/>
                </a:lnTo>
                <a:lnTo>
                  <a:pt x="13" y="1"/>
                </a:lnTo>
                <a:lnTo>
                  <a:pt x="12" y="1"/>
                </a:lnTo>
                <a:lnTo>
                  <a:pt x="12" y="1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6" name="Freeform 27"/>
          <p:cNvSpPr>
            <a:spLocks noEditPoints="1"/>
          </p:cNvSpPr>
          <p:nvPr/>
        </p:nvSpPr>
        <p:spPr bwMode="auto">
          <a:xfrm>
            <a:off x="6027738" y="4071938"/>
            <a:ext cx="174625" cy="288925"/>
          </a:xfrm>
          <a:custGeom>
            <a:avLst/>
            <a:gdLst>
              <a:gd name="T0" fmla="*/ 0 w 40"/>
              <a:gd name="T1" fmla="*/ 2147483647 h 41"/>
              <a:gd name="T2" fmla="*/ 0 w 40"/>
              <a:gd name="T3" fmla="*/ 2147483647 h 41"/>
              <a:gd name="T4" fmla="*/ 2147483647 w 40"/>
              <a:gd name="T5" fmla="*/ 2147483647 h 41"/>
              <a:gd name="T6" fmla="*/ 2147483647 w 40"/>
              <a:gd name="T7" fmla="*/ 2147483647 h 41"/>
              <a:gd name="T8" fmla="*/ 2147483647 w 40"/>
              <a:gd name="T9" fmla="*/ 2147483647 h 41"/>
              <a:gd name="T10" fmla="*/ 2147483647 w 40"/>
              <a:gd name="T11" fmla="*/ 2147483647 h 41"/>
              <a:gd name="T12" fmla="*/ 2147483647 w 40"/>
              <a:gd name="T13" fmla="*/ 2147483647 h 41"/>
              <a:gd name="T14" fmla="*/ 2147483647 w 40"/>
              <a:gd name="T15" fmla="*/ 2147483647 h 41"/>
              <a:gd name="T16" fmla="*/ 2147483647 w 40"/>
              <a:gd name="T17" fmla="*/ 2147483647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2147483647 w 40"/>
              <a:gd name="T23" fmla="*/ 2147483647 h 41"/>
              <a:gd name="T24" fmla="*/ 0 w 40"/>
              <a:gd name="T25" fmla="*/ 2147483647 h 41"/>
              <a:gd name="T26" fmla="*/ 0 w 40"/>
              <a:gd name="T27" fmla="*/ 0 h 41"/>
              <a:gd name="T28" fmla="*/ 2147483647 w 40"/>
              <a:gd name="T29" fmla="*/ 0 h 41"/>
              <a:gd name="T30" fmla="*/ 2147483647 w 40"/>
              <a:gd name="T31" fmla="*/ 2147483647 h 41"/>
              <a:gd name="T32" fmla="*/ 2147483647 w 40"/>
              <a:gd name="T33" fmla="*/ 2147483647 h 41"/>
              <a:gd name="T34" fmla="*/ 2147483647 w 40"/>
              <a:gd name="T35" fmla="*/ 2147483647 h 41"/>
              <a:gd name="T36" fmla="*/ 2147483647 w 40"/>
              <a:gd name="T37" fmla="*/ 2147483647 h 41"/>
              <a:gd name="T38" fmla="*/ 2147483647 w 40"/>
              <a:gd name="T39" fmla="*/ 2147483647 h 41"/>
              <a:gd name="T40" fmla="*/ 2147483647 w 40"/>
              <a:gd name="T41" fmla="*/ 2147483647 h 41"/>
              <a:gd name="T42" fmla="*/ 2147483647 w 40"/>
              <a:gd name="T43" fmla="*/ 2147483647 h 41"/>
              <a:gd name="T44" fmla="*/ 2147483647 w 40"/>
              <a:gd name="T45" fmla="*/ 2147483647 h 41"/>
              <a:gd name="T46" fmla="*/ 2147483647 w 40"/>
              <a:gd name="T47" fmla="*/ 2147483647 h 41"/>
              <a:gd name="T48" fmla="*/ 2147483647 w 40"/>
              <a:gd name="T49" fmla="*/ 2147483647 h 41"/>
              <a:gd name="T50" fmla="*/ 2147483647 w 40"/>
              <a:gd name="T51" fmla="*/ 2147483647 h 41"/>
              <a:gd name="T52" fmla="*/ 2147483647 w 40"/>
              <a:gd name="T53" fmla="*/ 2147483647 h 41"/>
              <a:gd name="T54" fmla="*/ 2147483647 w 40"/>
              <a:gd name="T55" fmla="*/ 2147483647 h 41"/>
              <a:gd name="T56" fmla="*/ 0 w 40"/>
              <a:gd name="T57" fmla="*/ 2147483647 h 41"/>
              <a:gd name="T58" fmla="*/ 2147483647 w 40"/>
              <a:gd name="T59" fmla="*/ 2147483647 h 41"/>
              <a:gd name="T60" fmla="*/ 2147483647 w 40"/>
              <a:gd name="T61" fmla="*/ 2147483647 h 41"/>
              <a:gd name="T62" fmla="*/ 2147483647 w 40"/>
              <a:gd name="T63" fmla="*/ 2147483647 h 41"/>
              <a:gd name="T64" fmla="*/ 2147483647 w 40"/>
              <a:gd name="T65" fmla="*/ 2147483647 h 41"/>
              <a:gd name="T66" fmla="*/ 2147483647 w 40"/>
              <a:gd name="T67" fmla="*/ 2147483647 h 41"/>
              <a:gd name="T68" fmla="*/ 2147483647 w 40"/>
              <a:gd name="T69" fmla="*/ 2147483647 h 41"/>
              <a:gd name="T70" fmla="*/ 2147483647 w 40"/>
              <a:gd name="T71" fmla="*/ 2147483647 h 41"/>
              <a:gd name="T72" fmla="*/ 2147483647 w 40"/>
              <a:gd name="T73" fmla="*/ 2147483647 h 41"/>
              <a:gd name="T74" fmla="*/ 2147483647 w 40"/>
              <a:gd name="T75" fmla="*/ 2147483647 h 41"/>
              <a:gd name="T76" fmla="*/ 2147483647 w 40"/>
              <a:gd name="T77" fmla="*/ 2147483647 h 41"/>
              <a:gd name="T78" fmla="*/ 2147483647 w 40"/>
              <a:gd name="T79" fmla="*/ 2147483647 h 41"/>
              <a:gd name="T80" fmla="*/ 2147483647 w 40"/>
              <a:gd name="T81" fmla="*/ 2147483647 h 41"/>
              <a:gd name="T82" fmla="*/ 2147483647 w 40"/>
              <a:gd name="T83" fmla="*/ 2147483647 h 41"/>
              <a:gd name="T84" fmla="*/ 2147483647 w 40"/>
              <a:gd name="T85" fmla="*/ 2147483647 h 41"/>
              <a:gd name="T86" fmla="*/ 2147483647 w 40"/>
              <a:gd name="T87" fmla="*/ 2147483647 h 41"/>
              <a:gd name="T88" fmla="*/ 2147483647 w 40"/>
              <a:gd name="T89" fmla="*/ 2147483647 h 41"/>
              <a:gd name="T90" fmla="*/ 2147483647 w 40"/>
              <a:gd name="T91" fmla="*/ 2147483647 h 41"/>
              <a:gd name="T92" fmla="*/ 2147483647 w 40"/>
              <a:gd name="T93" fmla="*/ 2147483647 h 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0"/>
              <a:gd name="T142" fmla="*/ 0 h 41"/>
              <a:gd name="T143" fmla="*/ 40 w 40"/>
              <a:gd name="T144" fmla="*/ 41 h 4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0" h="41">
                <a:moveTo>
                  <a:pt x="0" y="41"/>
                </a:moveTo>
                <a:lnTo>
                  <a:pt x="0" y="41"/>
                </a:lnTo>
                <a:lnTo>
                  <a:pt x="1" y="41"/>
                </a:lnTo>
                <a:lnTo>
                  <a:pt x="4" y="39"/>
                </a:lnTo>
                <a:lnTo>
                  <a:pt x="6" y="38"/>
                </a:lnTo>
                <a:lnTo>
                  <a:pt x="6" y="36"/>
                </a:lnTo>
                <a:lnTo>
                  <a:pt x="6" y="33"/>
                </a:lnTo>
                <a:lnTo>
                  <a:pt x="6" y="8"/>
                </a:lnTo>
                <a:lnTo>
                  <a:pt x="6" y="5"/>
                </a:lnTo>
                <a:lnTo>
                  <a:pt x="6" y="3"/>
                </a:lnTo>
                <a:lnTo>
                  <a:pt x="4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16" y="0"/>
                </a:lnTo>
                <a:lnTo>
                  <a:pt x="22" y="2"/>
                </a:lnTo>
                <a:lnTo>
                  <a:pt x="27" y="2"/>
                </a:lnTo>
                <a:lnTo>
                  <a:pt x="30" y="3"/>
                </a:lnTo>
                <a:lnTo>
                  <a:pt x="34" y="6"/>
                </a:lnTo>
                <a:lnTo>
                  <a:pt x="37" y="9"/>
                </a:lnTo>
                <a:lnTo>
                  <a:pt x="40" y="15"/>
                </a:lnTo>
                <a:lnTo>
                  <a:pt x="40" y="21"/>
                </a:lnTo>
                <a:lnTo>
                  <a:pt x="40" y="26"/>
                </a:lnTo>
                <a:lnTo>
                  <a:pt x="39" y="30"/>
                </a:lnTo>
                <a:lnTo>
                  <a:pt x="36" y="35"/>
                </a:lnTo>
                <a:lnTo>
                  <a:pt x="31" y="38"/>
                </a:lnTo>
                <a:lnTo>
                  <a:pt x="25" y="41"/>
                </a:lnTo>
                <a:lnTo>
                  <a:pt x="18" y="41"/>
                </a:lnTo>
                <a:lnTo>
                  <a:pt x="0" y="41"/>
                </a:lnTo>
                <a:close/>
                <a:moveTo>
                  <a:pt x="12" y="38"/>
                </a:moveTo>
                <a:lnTo>
                  <a:pt x="15" y="39"/>
                </a:lnTo>
                <a:lnTo>
                  <a:pt x="18" y="39"/>
                </a:lnTo>
                <a:lnTo>
                  <a:pt x="22" y="38"/>
                </a:lnTo>
                <a:lnTo>
                  <a:pt x="25" y="36"/>
                </a:lnTo>
                <a:lnTo>
                  <a:pt x="30" y="35"/>
                </a:lnTo>
                <a:lnTo>
                  <a:pt x="31" y="30"/>
                </a:lnTo>
                <a:lnTo>
                  <a:pt x="33" y="26"/>
                </a:lnTo>
                <a:lnTo>
                  <a:pt x="34" y="21"/>
                </a:lnTo>
                <a:lnTo>
                  <a:pt x="33" y="15"/>
                </a:lnTo>
                <a:lnTo>
                  <a:pt x="31" y="11"/>
                </a:lnTo>
                <a:lnTo>
                  <a:pt x="30" y="8"/>
                </a:lnTo>
                <a:lnTo>
                  <a:pt x="25" y="5"/>
                </a:lnTo>
                <a:lnTo>
                  <a:pt x="22" y="3"/>
                </a:lnTo>
                <a:lnTo>
                  <a:pt x="18" y="3"/>
                </a:lnTo>
                <a:lnTo>
                  <a:pt x="15" y="3"/>
                </a:lnTo>
                <a:lnTo>
                  <a:pt x="12" y="3"/>
                </a:lnTo>
                <a:lnTo>
                  <a:pt x="12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7" name="Freeform 28"/>
          <p:cNvSpPr>
            <a:spLocks noEditPoints="1"/>
          </p:cNvSpPr>
          <p:nvPr/>
        </p:nvSpPr>
        <p:spPr bwMode="auto">
          <a:xfrm>
            <a:off x="6224588" y="4171950"/>
            <a:ext cx="95250" cy="188913"/>
          </a:xfrm>
          <a:custGeom>
            <a:avLst/>
            <a:gdLst>
              <a:gd name="T0" fmla="*/ 2147483647 w 22"/>
              <a:gd name="T1" fmla="*/ 2147483647 h 27"/>
              <a:gd name="T2" fmla="*/ 2147483647 w 22"/>
              <a:gd name="T3" fmla="*/ 2147483647 h 27"/>
              <a:gd name="T4" fmla="*/ 2147483647 w 22"/>
              <a:gd name="T5" fmla="*/ 2147483647 h 27"/>
              <a:gd name="T6" fmla="*/ 2147483647 w 22"/>
              <a:gd name="T7" fmla="*/ 2147483647 h 27"/>
              <a:gd name="T8" fmla="*/ 2147483647 w 22"/>
              <a:gd name="T9" fmla="*/ 2147483647 h 27"/>
              <a:gd name="T10" fmla="*/ 2147483647 w 22"/>
              <a:gd name="T11" fmla="*/ 2147483647 h 27"/>
              <a:gd name="T12" fmla="*/ 2147483647 w 22"/>
              <a:gd name="T13" fmla="*/ 2147483647 h 27"/>
              <a:gd name="T14" fmla="*/ 2147483647 w 22"/>
              <a:gd name="T15" fmla="*/ 2147483647 h 27"/>
              <a:gd name="T16" fmla="*/ 2147483647 w 22"/>
              <a:gd name="T17" fmla="*/ 2147483647 h 27"/>
              <a:gd name="T18" fmla="*/ 2147483647 w 22"/>
              <a:gd name="T19" fmla="*/ 2147483647 h 27"/>
              <a:gd name="T20" fmla="*/ 2147483647 w 22"/>
              <a:gd name="T21" fmla="*/ 2147483647 h 27"/>
              <a:gd name="T22" fmla="*/ 2147483647 w 22"/>
              <a:gd name="T23" fmla="*/ 2147483647 h 27"/>
              <a:gd name="T24" fmla="*/ 2147483647 w 22"/>
              <a:gd name="T25" fmla="*/ 2147483647 h 27"/>
              <a:gd name="T26" fmla="*/ 2147483647 w 22"/>
              <a:gd name="T27" fmla="*/ 2147483647 h 27"/>
              <a:gd name="T28" fmla="*/ 2147483647 w 22"/>
              <a:gd name="T29" fmla="*/ 2147483647 h 27"/>
              <a:gd name="T30" fmla="*/ 2147483647 w 22"/>
              <a:gd name="T31" fmla="*/ 2147483647 h 27"/>
              <a:gd name="T32" fmla="*/ 2147483647 w 22"/>
              <a:gd name="T33" fmla="*/ 2147483647 h 27"/>
              <a:gd name="T34" fmla="*/ 0 w 22"/>
              <a:gd name="T35" fmla="*/ 2147483647 h 27"/>
              <a:gd name="T36" fmla="*/ 0 w 22"/>
              <a:gd name="T37" fmla="*/ 2147483647 h 27"/>
              <a:gd name="T38" fmla="*/ 2147483647 w 22"/>
              <a:gd name="T39" fmla="*/ 2147483647 h 27"/>
              <a:gd name="T40" fmla="*/ 2147483647 w 22"/>
              <a:gd name="T41" fmla="*/ 2147483647 h 27"/>
              <a:gd name="T42" fmla="*/ 2147483647 w 22"/>
              <a:gd name="T43" fmla="*/ 0 h 27"/>
              <a:gd name="T44" fmla="*/ 2147483647 w 22"/>
              <a:gd name="T45" fmla="*/ 0 h 27"/>
              <a:gd name="T46" fmla="*/ 2147483647 w 22"/>
              <a:gd name="T47" fmla="*/ 0 h 27"/>
              <a:gd name="T48" fmla="*/ 2147483647 w 22"/>
              <a:gd name="T49" fmla="*/ 2147483647 h 27"/>
              <a:gd name="T50" fmla="*/ 2147483647 w 22"/>
              <a:gd name="T51" fmla="*/ 2147483647 h 27"/>
              <a:gd name="T52" fmla="*/ 2147483647 w 22"/>
              <a:gd name="T53" fmla="*/ 2147483647 h 27"/>
              <a:gd name="T54" fmla="*/ 2147483647 w 22"/>
              <a:gd name="T55" fmla="*/ 2147483647 h 27"/>
              <a:gd name="T56" fmla="*/ 2147483647 w 22"/>
              <a:gd name="T57" fmla="*/ 2147483647 h 27"/>
              <a:gd name="T58" fmla="*/ 2147483647 w 22"/>
              <a:gd name="T59" fmla="*/ 2147483647 h 27"/>
              <a:gd name="T60" fmla="*/ 2147483647 w 22"/>
              <a:gd name="T61" fmla="*/ 2147483647 h 27"/>
              <a:gd name="T62" fmla="*/ 2147483647 w 22"/>
              <a:gd name="T63" fmla="*/ 2147483647 h 27"/>
              <a:gd name="T64" fmla="*/ 2147483647 w 22"/>
              <a:gd name="T65" fmla="*/ 2147483647 h 27"/>
              <a:gd name="T66" fmla="*/ 2147483647 w 22"/>
              <a:gd name="T67" fmla="*/ 2147483647 h 27"/>
              <a:gd name="T68" fmla="*/ 2147483647 w 22"/>
              <a:gd name="T69" fmla="*/ 2147483647 h 27"/>
              <a:gd name="T70" fmla="*/ 2147483647 w 22"/>
              <a:gd name="T71" fmla="*/ 2147483647 h 27"/>
              <a:gd name="T72" fmla="*/ 2147483647 w 22"/>
              <a:gd name="T73" fmla="*/ 2147483647 h 27"/>
              <a:gd name="T74" fmla="*/ 2147483647 w 22"/>
              <a:gd name="T75" fmla="*/ 2147483647 h 27"/>
              <a:gd name="T76" fmla="*/ 2147483647 w 22"/>
              <a:gd name="T77" fmla="*/ 2147483647 h 27"/>
              <a:gd name="T78" fmla="*/ 2147483647 w 22"/>
              <a:gd name="T79" fmla="*/ 2147483647 h 2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7"/>
              <a:gd name="T122" fmla="*/ 22 w 22"/>
              <a:gd name="T123" fmla="*/ 27 h 2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7">
                <a:moveTo>
                  <a:pt x="4" y="10"/>
                </a:moveTo>
                <a:lnTo>
                  <a:pt x="4" y="15"/>
                </a:lnTo>
                <a:lnTo>
                  <a:pt x="7" y="19"/>
                </a:lnTo>
                <a:lnTo>
                  <a:pt x="10" y="22"/>
                </a:lnTo>
                <a:lnTo>
                  <a:pt x="13" y="22"/>
                </a:lnTo>
                <a:lnTo>
                  <a:pt x="16" y="22"/>
                </a:lnTo>
                <a:lnTo>
                  <a:pt x="18" y="21"/>
                </a:lnTo>
                <a:lnTo>
                  <a:pt x="21" y="19"/>
                </a:lnTo>
                <a:lnTo>
                  <a:pt x="22" y="16"/>
                </a:lnTo>
                <a:lnTo>
                  <a:pt x="21" y="21"/>
                </a:lnTo>
                <a:lnTo>
                  <a:pt x="19" y="24"/>
                </a:lnTo>
                <a:lnTo>
                  <a:pt x="15" y="27"/>
                </a:lnTo>
                <a:lnTo>
                  <a:pt x="12" y="27"/>
                </a:lnTo>
                <a:lnTo>
                  <a:pt x="7" y="27"/>
                </a:lnTo>
                <a:lnTo>
                  <a:pt x="3" y="24"/>
                </a:lnTo>
                <a:lnTo>
                  <a:pt x="1" y="19"/>
                </a:lnTo>
                <a:lnTo>
                  <a:pt x="0" y="13"/>
                </a:lnTo>
                <a:lnTo>
                  <a:pt x="0" y="10"/>
                </a:lnTo>
                <a:lnTo>
                  <a:pt x="1" y="6"/>
                </a:lnTo>
                <a:lnTo>
                  <a:pt x="3" y="3"/>
                </a:lnTo>
                <a:lnTo>
                  <a:pt x="7" y="0"/>
                </a:lnTo>
                <a:lnTo>
                  <a:pt x="12" y="0"/>
                </a:lnTo>
                <a:lnTo>
                  <a:pt x="16" y="0"/>
                </a:lnTo>
                <a:lnTo>
                  <a:pt x="19" y="3"/>
                </a:lnTo>
                <a:lnTo>
                  <a:pt x="22" y="6"/>
                </a:lnTo>
                <a:lnTo>
                  <a:pt x="22" y="10"/>
                </a:lnTo>
                <a:lnTo>
                  <a:pt x="4" y="10"/>
                </a:lnTo>
                <a:close/>
                <a:moveTo>
                  <a:pt x="4" y="9"/>
                </a:moveTo>
                <a:lnTo>
                  <a:pt x="16" y="9"/>
                </a:lnTo>
                <a:lnTo>
                  <a:pt x="16" y="6"/>
                </a:lnTo>
                <a:lnTo>
                  <a:pt x="15" y="4"/>
                </a:lnTo>
                <a:lnTo>
                  <a:pt x="15" y="3"/>
                </a:lnTo>
                <a:lnTo>
                  <a:pt x="13" y="3"/>
                </a:lnTo>
                <a:lnTo>
                  <a:pt x="12" y="1"/>
                </a:lnTo>
                <a:lnTo>
                  <a:pt x="10" y="1"/>
                </a:lnTo>
                <a:lnTo>
                  <a:pt x="9" y="1"/>
                </a:lnTo>
                <a:lnTo>
                  <a:pt x="6" y="3"/>
                </a:lnTo>
                <a:lnTo>
                  <a:pt x="4" y="6"/>
                </a:lnTo>
                <a:lnTo>
                  <a:pt x="4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8" name="Freeform 29"/>
          <p:cNvSpPr>
            <a:spLocks/>
          </p:cNvSpPr>
          <p:nvPr/>
        </p:nvSpPr>
        <p:spPr bwMode="auto">
          <a:xfrm>
            <a:off x="6332538" y="4108450"/>
            <a:ext cx="74612" cy="252413"/>
          </a:xfrm>
          <a:custGeom>
            <a:avLst/>
            <a:gdLst>
              <a:gd name="T0" fmla="*/ 2147483647 w 17"/>
              <a:gd name="T1" fmla="*/ 0 h 36"/>
              <a:gd name="T2" fmla="*/ 2147483647 w 17"/>
              <a:gd name="T3" fmla="*/ 2147483647 h 36"/>
              <a:gd name="T4" fmla="*/ 2147483647 w 17"/>
              <a:gd name="T5" fmla="*/ 2147483647 h 36"/>
              <a:gd name="T6" fmla="*/ 2147483647 w 17"/>
              <a:gd name="T7" fmla="*/ 2147483647 h 36"/>
              <a:gd name="T8" fmla="*/ 2147483647 w 17"/>
              <a:gd name="T9" fmla="*/ 2147483647 h 36"/>
              <a:gd name="T10" fmla="*/ 2147483647 w 17"/>
              <a:gd name="T11" fmla="*/ 2147483647 h 36"/>
              <a:gd name="T12" fmla="*/ 2147483647 w 17"/>
              <a:gd name="T13" fmla="*/ 2147483647 h 36"/>
              <a:gd name="T14" fmla="*/ 2147483647 w 17"/>
              <a:gd name="T15" fmla="*/ 2147483647 h 36"/>
              <a:gd name="T16" fmla="*/ 2147483647 w 17"/>
              <a:gd name="T17" fmla="*/ 2147483647 h 36"/>
              <a:gd name="T18" fmla="*/ 2147483647 w 17"/>
              <a:gd name="T19" fmla="*/ 2147483647 h 36"/>
              <a:gd name="T20" fmla="*/ 2147483647 w 17"/>
              <a:gd name="T21" fmla="*/ 2147483647 h 36"/>
              <a:gd name="T22" fmla="*/ 2147483647 w 17"/>
              <a:gd name="T23" fmla="*/ 2147483647 h 36"/>
              <a:gd name="T24" fmla="*/ 2147483647 w 17"/>
              <a:gd name="T25" fmla="*/ 2147483647 h 36"/>
              <a:gd name="T26" fmla="*/ 2147483647 w 17"/>
              <a:gd name="T27" fmla="*/ 2147483647 h 36"/>
              <a:gd name="T28" fmla="*/ 2147483647 w 17"/>
              <a:gd name="T29" fmla="*/ 2147483647 h 36"/>
              <a:gd name="T30" fmla="*/ 2147483647 w 17"/>
              <a:gd name="T31" fmla="*/ 2147483647 h 36"/>
              <a:gd name="T32" fmla="*/ 2147483647 w 17"/>
              <a:gd name="T33" fmla="*/ 2147483647 h 36"/>
              <a:gd name="T34" fmla="*/ 2147483647 w 17"/>
              <a:gd name="T35" fmla="*/ 2147483647 h 36"/>
              <a:gd name="T36" fmla="*/ 2147483647 w 17"/>
              <a:gd name="T37" fmla="*/ 2147483647 h 36"/>
              <a:gd name="T38" fmla="*/ 2147483647 w 17"/>
              <a:gd name="T39" fmla="*/ 2147483647 h 36"/>
              <a:gd name="T40" fmla="*/ 2147483647 w 17"/>
              <a:gd name="T41" fmla="*/ 2147483647 h 36"/>
              <a:gd name="T42" fmla="*/ 2147483647 w 17"/>
              <a:gd name="T43" fmla="*/ 2147483647 h 36"/>
              <a:gd name="T44" fmla="*/ 2147483647 w 17"/>
              <a:gd name="T45" fmla="*/ 2147483647 h 36"/>
              <a:gd name="T46" fmla="*/ 2147483647 w 17"/>
              <a:gd name="T47" fmla="*/ 2147483647 h 36"/>
              <a:gd name="T48" fmla="*/ 2147483647 w 17"/>
              <a:gd name="T49" fmla="*/ 2147483647 h 36"/>
              <a:gd name="T50" fmla="*/ 2147483647 w 17"/>
              <a:gd name="T51" fmla="*/ 2147483647 h 36"/>
              <a:gd name="T52" fmla="*/ 0 w 17"/>
              <a:gd name="T53" fmla="*/ 2147483647 h 36"/>
              <a:gd name="T54" fmla="*/ 0 w 17"/>
              <a:gd name="T55" fmla="*/ 2147483647 h 36"/>
              <a:gd name="T56" fmla="*/ 2147483647 w 17"/>
              <a:gd name="T57" fmla="*/ 2147483647 h 36"/>
              <a:gd name="T58" fmla="*/ 2147483647 w 17"/>
              <a:gd name="T59" fmla="*/ 2147483647 h 36"/>
              <a:gd name="T60" fmla="*/ 2147483647 w 17"/>
              <a:gd name="T61" fmla="*/ 2147483647 h 36"/>
              <a:gd name="T62" fmla="*/ 2147483647 w 17"/>
              <a:gd name="T63" fmla="*/ 2147483647 h 36"/>
              <a:gd name="T64" fmla="*/ 2147483647 w 17"/>
              <a:gd name="T65" fmla="*/ 2147483647 h 36"/>
              <a:gd name="T66" fmla="*/ 2147483647 w 17"/>
              <a:gd name="T67" fmla="*/ 0 h 36"/>
              <a:gd name="T68" fmla="*/ 2147483647 w 17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"/>
              <a:gd name="T106" fmla="*/ 0 h 36"/>
              <a:gd name="T107" fmla="*/ 17 w 17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" h="36">
                <a:moveTo>
                  <a:pt x="9" y="0"/>
                </a:moveTo>
                <a:lnTo>
                  <a:pt x="9" y="9"/>
                </a:lnTo>
                <a:lnTo>
                  <a:pt x="15" y="9"/>
                </a:lnTo>
                <a:lnTo>
                  <a:pt x="15" y="10"/>
                </a:lnTo>
                <a:lnTo>
                  <a:pt x="9" y="10"/>
                </a:lnTo>
                <a:lnTo>
                  <a:pt x="9" y="28"/>
                </a:lnTo>
                <a:lnTo>
                  <a:pt x="9" y="30"/>
                </a:lnTo>
                <a:lnTo>
                  <a:pt x="9" y="31"/>
                </a:lnTo>
                <a:lnTo>
                  <a:pt x="11" y="33"/>
                </a:lnTo>
                <a:lnTo>
                  <a:pt x="12" y="33"/>
                </a:lnTo>
                <a:lnTo>
                  <a:pt x="14" y="33"/>
                </a:lnTo>
                <a:lnTo>
                  <a:pt x="15" y="31"/>
                </a:lnTo>
                <a:lnTo>
                  <a:pt x="17" y="31"/>
                </a:lnTo>
                <a:lnTo>
                  <a:pt x="15" y="33"/>
                </a:lnTo>
                <a:lnTo>
                  <a:pt x="14" y="36"/>
                </a:lnTo>
                <a:lnTo>
                  <a:pt x="12" y="36"/>
                </a:lnTo>
                <a:lnTo>
                  <a:pt x="9" y="36"/>
                </a:lnTo>
                <a:lnTo>
                  <a:pt x="8" y="36"/>
                </a:lnTo>
                <a:lnTo>
                  <a:pt x="6" y="36"/>
                </a:lnTo>
                <a:lnTo>
                  <a:pt x="6" y="34"/>
                </a:lnTo>
                <a:lnTo>
                  <a:pt x="5" y="34"/>
                </a:lnTo>
                <a:lnTo>
                  <a:pt x="5" y="31"/>
                </a:lnTo>
                <a:lnTo>
                  <a:pt x="5" y="30"/>
                </a:lnTo>
                <a:lnTo>
                  <a:pt x="5" y="10"/>
                </a:lnTo>
                <a:lnTo>
                  <a:pt x="0" y="10"/>
                </a:lnTo>
                <a:lnTo>
                  <a:pt x="2" y="9"/>
                </a:lnTo>
                <a:lnTo>
                  <a:pt x="3" y="7"/>
                </a:lnTo>
                <a:lnTo>
                  <a:pt x="5" y="6"/>
                </a:lnTo>
                <a:lnTo>
                  <a:pt x="6" y="4"/>
                </a:lnTo>
                <a:lnTo>
                  <a:pt x="8" y="3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19" name="Freeform 30"/>
          <p:cNvSpPr>
            <a:spLocks/>
          </p:cNvSpPr>
          <p:nvPr/>
        </p:nvSpPr>
        <p:spPr bwMode="auto">
          <a:xfrm>
            <a:off x="7131050" y="4071938"/>
            <a:ext cx="192088" cy="288925"/>
          </a:xfrm>
          <a:custGeom>
            <a:avLst/>
            <a:gdLst>
              <a:gd name="T0" fmla="*/ 0 w 44"/>
              <a:gd name="T1" fmla="*/ 0 h 41"/>
              <a:gd name="T2" fmla="*/ 2147483647 w 44"/>
              <a:gd name="T3" fmla="*/ 0 h 41"/>
              <a:gd name="T4" fmla="*/ 2147483647 w 44"/>
              <a:gd name="T5" fmla="*/ 2147483647 h 41"/>
              <a:gd name="T6" fmla="*/ 2147483647 w 44"/>
              <a:gd name="T7" fmla="*/ 2147483647 h 41"/>
              <a:gd name="T8" fmla="*/ 2147483647 w 44"/>
              <a:gd name="T9" fmla="*/ 2147483647 h 41"/>
              <a:gd name="T10" fmla="*/ 2147483647 w 44"/>
              <a:gd name="T11" fmla="*/ 2147483647 h 41"/>
              <a:gd name="T12" fmla="*/ 2147483647 w 44"/>
              <a:gd name="T13" fmla="*/ 2147483647 h 41"/>
              <a:gd name="T14" fmla="*/ 2147483647 w 44"/>
              <a:gd name="T15" fmla="*/ 2147483647 h 41"/>
              <a:gd name="T16" fmla="*/ 2147483647 w 44"/>
              <a:gd name="T17" fmla="*/ 2147483647 h 41"/>
              <a:gd name="T18" fmla="*/ 2147483647 w 44"/>
              <a:gd name="T19" fmla="*/ 0 h 41"/>
              <a:gd name="T20" fmla="*/ 2147483647 w 44"/>
              <a:gd name="T21" fmla="*/ 0 h 41"/>
              <a:gd name="T22" fmla="*/ 2147483647 w 44"/>
              <a:gd name="T23" fmla="*/ 2147483647 h 41"/>
              <a:gd name="T24" fmla="*/ 2147483647 w 44"/>
              <a:gd name="T25" fmla="*/ 2147483647 h 41"/>
              <a:gd name="T26" fmla="*/ 2147483647 w 44"/>
              <a:gd name="T27" fmla="*/ 2147483647 h 41"/>
              <a:gd name="T28" fmla="*/ 2147483647 w 44"/>
              <a:gd name="T29" fmla="*/ 2147483647 h 41"/>
              <a:gd name="T30" fmla="*/ 2147483647 w 44"/>
              <a:gd name="T31" fmla="*/ 2147483647 h 41"/>
              <a:gd name="T32" fmla="*/ 2147483647 w 44"/>
              <a:gd name="T33" fmla="*/ 2147483647 h 41"/>
              <a:gd name="T34" fmla="*/ 2147483647 w 44"/>
              <a:gd name="T35" fmla="*/ 2147483647 h 41"/>
              <a:gd name="T36" fmla="*/ 2147483647 w 44"/>
              <a:gd name="T37" fmla="*/ 2147483647 h 41"/>
              <a:gd name="T38" fmla="*/ 2147483647 w 44"/>
              <a:gd name="T39" fmla="*/ 2147483647 h 41"/>
              <a:gd name="T40" fmla="*/ 2147483647 w 44"/>
              <a:gd name="T41" fmla="*/ 2147483647 h 41"/>
              <a:gd name="T42" fmla="*/ 2147483647 w 44"/>
              <a:gd name="T43" fmla="*/ 2147483647 h 41"/>
              <a:gd name="T44" fmla="*/ 2147483647 w 44"/>
              <a:gd name="T45" fmla="*/ 2147483647 h 41"/>
              <a:gd name="T46" fmla="*/ 2147483647 w 44"/>
              <a:gd name="T47" fmla="*/ 2147483647 h 41"/>
              <a:gd name="T48" fmla="*/ 2147483647 w 44"/>
              <a:gd name="T49" fmla="*/ 2147483647 h 41"/>
              <a:gd name="T50" fmla="*/ 2147483647 w 44"/>
              <a:gd name="T51" fmla="*/ 2147483647 h 41"/>
              <a:gd name="T52" fmla="*/ 2147483647 w 44"/>
              <a:gd name="T53" fmla="*/ 2147483647 h 41"/>
              <a:gd name="T54" fmla="*/ 2147483647 w 44"/>
              <a:gd name="T55" fmla="*/ 2147483647 h 41"/>
              <a:gd name="T56" fmla="*/ 2147483647 w 44"/>
              <a:gd name="T57" fmla="*/ 2147483647 h 41"/>
              <a:gd name="T58" fmla="*/ 2147483647 w 44"/>
              <a:gd name="T59" fmla="*/ 2147483647 h 41"/>
              <a:gd name="T60" fmla="*/ 2147483647 w 44"/>
              <a:gd name="T61" fmla="*/ 2147483647 h 41"/>
              <a:gd name="T62" fmla="*/ 2147483647 w 44"/>
              <a:gd name="T63" fmla="*/ 2147483647 h 41"/>
              <a:gd name="T64" fmla="*/ 2147483647 w 44"/>
              <a:gd name="T65" fmla="*/ 2147483647 h 41"/>
              <a:gd name="T66" fmla="*/ 2147483647 w 44"/>
              <a:gd name="T67" fmla="*/ 2147483647 h 41"/>
              <a:gd name="T68" fmla="*/ 2147483647 w 44"/>
              <a:gd name="T69" fmla="*/ 2147483647 h 41"/>
              <a:gd name="T70" fmla="*/ 2147483647 w 44"/>
              <a:gd name="T71" fmla="*/ 2147483647 h 41"/>
              <a:gd name="T72" fmla="*/ 2147483647 w 44"/>
              <a:gd name="T73" fmla="*/ 2147483647 h 41"/>
              <a:gd name="T74" fmla="*/ 2147483647 w 44"/>
              <a:gd name="T75" fmla="*/ 2147483647 h 41"/>
              <a:gd name="T76" fmla="*/ 2147483647 w 44"/>
              <a:gd name="T77" fmla="*/ 2147483647 h 41"/>
              <a:gd name="T78" fmla="*/ 2147483647 w 44"/>
              <a:gd name="T79" fmla="*/ 2147483647 h 41"/>
              <a:gd name="T80" fmla="*/ 0 w 44"/>
              <a:gd name="T81" fmla="*/ 2147483647 h 41"/>
              <a:gd name="T82" fmla="*/ 0 w 44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41"/>
              <a:gd name="T128" fmla="*/ 44 w 44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41">
                <a:moveTo>
                  <a:pt x="0" y="0"/>
                </a:moveTo>
                <a:lnTo>
                  <a:pt x="11" y="0"/>
                </a:lnTo>
                <a:lnTo>
                  <a:pt x="35" y="32"/>
                </a:lnTo>
                <a:lnTo>
                  <a:pt x="35" y="8"/>
                </a:lnTo>
                <a:lnTo>
                  <a:pt x="35" y="5"/>
                </a:lnTo>
                <a:lnTo>
                  <a:pt x="35" y="3"/>
                </a:lnTo>
                <a:lnTo>
                  <a:pt x="33" y="2"/>
                </a:lnTo>
                <a:lnTo>
                  <a:pt x="32" y="2"/>
                </a:lnTo>
                <a:lnTo>
                  <a:pt x="30" y="2"/>
                </a:lnTo>
                <a:lnTo>
                  <a:pt x="30" y="0"/>
                </a:lnTo>
                <a:lnTo>
                  <a:pt x="44" y="0"/>
                </a:lnTo>
                <a:lnTo>
                  <a:pt x="44" y="2"/>
                </a:lnTo>
                <a:lnTo>
                  <a:pt x="42" y="2"/>
                </a:lnTo>
                <a:lnTo>
                  <a:pt x="39" y="2"/>
                </a:lnTo>
                <a:lnTo>
                  <a:pt x="38" y="3"/>
                </a:lnTo>
                <a:lnTo>
                  <a:pt x="38" y="5"/>
                </a:lnTo>
                <a:lnTo>
                  <a:pt x="38" y="8"/>
                </a:lnTo>
                <a:lnTo>
                  <a:pt x="38" y="41"/>
                </a:lnTo>
                <a:lnTo>
                  <a:pt x="36" y="41"/>
                </a:lnTo>
                <a:lnTo>
                  <a:pt x="11" y="9"/>
                </a:lnTo>
                <a:lnTo>
                  <a:pt x="11" y="33"/>
                </a:lnTo>
                <a:lnTo>
                  <a:pt x="11" y="38"/>
                </a:lnTo>
                <a:lnTo>
                  <a:pt x="11" y="39"/>
                </a:lnTo>
                <a:lnTo>
                  <a:pt x="12" y="39"/>
                </a:lnTo>
                <a:lnTo>
                  <a:pt x="15" y="41"/>
                </a:lnTo>
                <a:lnTo>
                  <a:pt x="2" y="41"/>
                </a:lnTo>
                <a:lnTo>
                  <a:pt x="3" y="41"/>
                </a:lnTo>
                <a:lnTo>
                  <a:pt x="6" y="39"/>
                </a:lnTo>
                <a:lnTo>
                  <a:pt x="8" y="39"/>
                </a:lnTo>
                <a:lnTo>
                  <a:pt x="8" y="36"/>
                </a:lnTo>
                <a:lnTo>
                  <a:pt x="8" y="33"/>
                </a:lnTo>
                <a:lnTo>
                  <a:pt x="8" y="6"/>
                </a:lnTo>
                <a:lnTo>
                  <a:pt x="6" y="5"/>
                </a:lnTo>
                <a:lnTo>
                  <a:pt x="5" y="3"/>
                </a:lnTo>
                <a:lnTo>
                  <a:pt x="3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0" name="Freeform 31"/>
          <p:cNvSpPr>
            <a:spLocks noEditPoints="1"/>
          </p:cNvSpPr>
          <p:nvPr/>
        </p:nvSpPr>
        <p:spPr bwMode="auto">
          <a:xfrm>
            <a:off x="7327900" y="4171950"/>
            <a:ext cx="117475" cy="188913"/>
          </a:xfrm>
          <a:custGeom>
            <a:avLst/>
            <a:gdLst>
              <a:gd name="T0" fmla="*/ 2147483647 w 27"/>
              <a:gd name="T1" fmla="*/ 0 h 27"/>
              <a:gd name="T2" fmla="*/ 2147483647 w 27"/>
              <a:gd name="T3" fmla="*/ 0 h 27"/>
              <a:gd name="T4" fmla="*/ 2147483647 w 27"/>
              <a:gd name="T5" fmla="*/ 2147483647 h 27"/>
              <a:gd name="T6" fmla="*/ 2147483647 w 27"/>
              <a:gd name="T7" fmla="*/ 2147483647 h 27"/>
              <a:gd name="T8" fmla="*/ 2147483647 w 27"/>
              <a:gd name="T9" fmla="*/ 2147483647 h 27"/>
              <a:gd name="T10" fmla="*/ 2147483647 w 27"/>
              <a:gd name="T11" fmla="*/ 2147483647 h 27"/>
              <a:gd name="T12" fmla="*/ 2147483647 w 27"/>
              <a:gd name="T13" fmla="*/ 2147483647 h 27"/>
              <a:gd name="T14" fmla="*/ 2147483647 w 27"/>
              <a:gd name="T15" fmla="*/ 2147483647 h 27"/>
              <a:gd name="T16" fmla="*/ 2147483647 w 27"/>
              <a:gd name="T17" fmla="*/ 2147483647 h 27"/>
              <a:gd name="T18" fmla="*/ 2147483647 w 27"/>
              <a:gd name="T19" fmla="*/ 2147483647 h 27"/>
              <a:gd name="T20" fmla="*/ 2147483647 w 27"/>
              <a:gd name="T21" fmla="*/ 2147483647 h 27"/>
              <a:gd name="T22" fmla="*/ 2147483647 w 27"/>
              <a:gd name="T23" fmla="*/ 2147483647 h 27"/>
              <a:gd name="T24" fmla="*/ 2147483647 w 27"/>
              <a:gd name="T25" fmla="*/ 2147483647 h 27"/>
              <a:gd name="T26" fmla="*/ 2147483647 w 27"/>
              <a:gd name="T27" fmla="*/ 2147483647 h 27"/>
              <a:gd name="T28" fmla="*/ 2147483647 w 27"/>
              <a:gd name="T29" fmla="*/ 2147483647 h 27"/>
              <a:gd name="T30" fmla="*/ 2147483647 w 27"/>
              <a:gd name="T31" fmla="*/ 2147483647 h 27"/>
              <a:gd name="T32" fmla="*/ 0 w 27"/>
              <a:gd name="T33" fmla="*/ 2147483647 h 27"/>
              <a:gd name="T34" fmla="*/ 2147483647 w 27"/>
              <a:gd name="T35" fmla="*/ 2147483647 h 27"/>
              <a:gd name="T36" fmla="*/ 2147483647 w 27"/>
              <a:gd name="T37" fmla="*/ 2147483647 h 27"/>
              <a:gd name="T38" fmla="*/ 2147483647 w 27"/>
              <a:gd name="T39" fmla="*/ 2147483647 h 27"/>
              <a:gd name="T40" fmla="*/ 2147483647 w 27"/>
              <a:gd name="T41" fmla="*/ 2147483647 h 27"/>
              <a:gd name="T42" fmla="*/ 2147483647 w 27"/>
              <a:gd name="T43" fmla="*/ 0 h 27"/>
              <a:gd name="T44" fmla="*/ 2147483647 w 27"/>
              <a:gd name="T45" fmla="*/ 0 h 27"/>
              <a:gd name="T46" fmla="*/ 2147483647 w 27"/>
              <a:gd name="T47" fmla="*/ 2147483647 h 27"/>
              <a:gd name="T48" fmla="*/ 2147483647 w 27"/>
              <a:gd name="T49" fmla="*/ 2147483647 h 27"/>
              <a:gd name="T50" fmla="*/ 2147483647 w 27"/>
              <a:gd name="T51" fmla="*/ 2147483647 h 27"/>
              <a:gd name="T52" fmla="*/ 2147483647 w 27"/>
              <a:gd name="T53" fmla="*/ 2147483647 h 27"/>
              <a:gd name="T54" fmla="*/ 2147483647 w 27"/>
              <a:gd name="T55" fmla="*/ 2147483647 h 27"/>
              <a:gd name="T56" fmla="*/ 2147483647 w 27"/>
              <a:gd name="T57" fmla="*/ 2147483647 h 27"/>
              <a:gd name="T58" fmla="*/ 2147483647 w 27"/>
              <a:gd name="T59" fmla="*/ 2147483647 h 27"/>
              <a:gd name="T60" fmla="*/ 2147483647 w 27"/>
              <a:gd name="T61" fmla="*/ 2147483647 h 27"/>
              <a:gd name="T62" fmla="*/ 2147483647 w 27"/>
              <a:gd name="T63" fmla="*/ 2147483647 h 27"/>
              <a:gd name="T64" fmla="*/ 2147483647 w 27"/>
              <a:gd name="T65" fmla="*/ 2147483647 h 27"/>
              <a:gd name="T66" fmla="*/ 2147483647 w 27"/>
              <a:gd name="T67" fmla="*/ 2147483647 h 27"/>
              <a:gd name="T68" fmla="*/ 2147483647 w 27"/>
              <a:gd name="T69" fmla="*/ 2147483647 h 27"/>
              <a:gd name="T70" fmla="*/ 2147483647 w 27"/>
              <a:gd name="T71" fmla="*/ 2147483647 h 27"/>
              <a:gd name="T72" fmla="*/ 2147483647 w 27"/>
              <a:gd name="T73" fmla="*/ 2147483647 h 27"/>
              <a:gd name="T74" fmla="*/ 2147483647 w 27"/>
              <a:gd name="T75" fmla="*/ 2147483647 h 27"/>
              <a:gd name="T76" fmla="*/ 2147483647 w 27"/>
              <a:gd name="T77" fmla="*/ 2147483647 h 27"/>
              <a:gd name="T78" fmla="*/ 2147483647 w 27"/>
              <a:gd name="T79" fmla="*/ 2147483647 h 27"/>
              <a:gd name="T80" fmla="*/ 2147483647 w 27"/>
              <a:gd name="T81" fmla="*/ 2147483647 h 27"/>
              <a:gd name="T82" fmla="*/ 2147483647 w 27"/>
              <a:gd name="T83" fmla="*/ 2147483647 h 27"/>
              <a:gd name="T84" fmla="*/ 2147483647 w 27"/>
              <a:gd name="T85" fmla="*/ 2147483647 h 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"/>
              <a:gd name="T130" fmla="*/ 0 h 27"/>
              <a:gd name="T131" fmla="*/ 27 w 27"/>
              <a:gd name="T132" fmla="*/ 27 h 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" h="27">
                <a:moveTo>
                  <a:pt x="14" y="0"/>
                </a:moveTo>
                <a:lnTo>
                  <a:pt x="18" y="0"/>
                </a:lnTo>
                <a:lnTo>
                  <a:pt x="21" y="1"/>
                </a:lnTo>
                <a:lnTo>
                  <a:pt x="23" y="4"/>
                </a:lnTo>
                <a:lnTo>
                  <a:pt x="26" y="9"/>
                </a:lnTo>
                <a:lnTo>
                  <a:pt x="27" y="13"/>
                </a:lnTo>
                <a:lnTo>
                  <a:pt x="26" y="16"/>
                </a:lnTo>
                <a:lnTo>
                  <a:pt x="24" y="21"/>
                </a:lnTo>
                <a:lnTo>
                  <a:pt x="23" y="24"/>
                </a:lnTo>
                <a:lnTo>
                  <a:pt x="20" y="25"/>
                </a:lnTo>
                <a:lnTo>
                  <a:pt x="17" y="27"/>
                </a:lnTo>
                <a:lnTo>
                  <a:pt x="14" y="27"/>
                </a:lnTo>
                <a:lnTo>
                  <a:pt x="9" y="27"/>
                </a:lnTo>
                <a:lnTo>
                  <a:pt x="6" y="25"/>
                </a:lnTo>
                <a:lnTo>
                  <a:pt x="3" y="22"/>
                </a:lnTo>
                <a:lnTo>
                  <a:pt x="2" y="18"/>
                </a:lnTo>
                <a:lnTo>
                  <a:pt x="0" y="13"/>
                </a:lnTo>
                <a:lnTo>
                  <a:pt x="2" y="10"/>
                </a:lnTo>
                <a:lnTo>
                  <a:pt x="3" y="6"/>
                </a:lnTo>
                <a:lnTo>
                  <a:pt x="5" y="3"/>
                </a:lnTo>
                <a:lnTo>
                  <a:pt x="8" y="1"/>
                </a:lnTo>
                <a:lnTo>
                  <a:pt x="11" y="0"/>
                </a:lnTo>
                <a:lnTo>
                  <a:pt x="14" y="0"/>
                </a:lnTo>
                <a:close/>
                <a:moveTo>
                  <a:pt x="12" y="1"/>
                </a:moveTo>
                <a:lnTo>
                  <a:pt x="11" y="1"/>
                </a:lnTo>
                <a:lnTo>
                  <a:pt x="9" y="3"/>
                </a:lnTo>
                <a:lnTo>
                  <a:pt x="8" y="3"/>
                </a:lnTo>
                <a:lnTo>
                  <a:pt x="6" y="6"/>
                </a:lnTo>
                <a:lnTo>
                  <a:pt x="6" y="7"/>
                </a:lnTo>
                <a:lnTo>
                  <a:pt x="6" y="12"/>
                </a:lnTo>
                <a:lnTo>
                  <a:pt x="6" y="16"/>
                </a:lnTo>
                <a:lnTo>
                  <a:pt x="8" y="21"/>
                </a:lnTo>
                <a:lnTo>
                  <a:pt x="11" y="25"/>
                </a:lnTo>
                <a:lnTo>
                  <a:pt x="15" y="25"/>
                </a:lnTo>
                <a:lnTo>
                  <a:pt x="17" y="25"/>
                </a:lnTo>
                <a:lnTo>
                  <a:pt x="20" y="24"/>
                </a:lnTo>
                <a:lnTo>
                  <a:pt x="21" y="21"/>
                </a:lnTo>
                <a:lnTo>
                  <a:pt x="21" y="15"/>
                </a:lnTo>
                <a:lnTo>
                  <a:pt x="21" y="10"/>
                </a:lnTo>
                <a:lnTo>
                  <a:pt x="20" y="7"/>
                </a:lnTo>
                <a:lnTo>
                  <a:pt x="18" y="4"/>
                </a:lnTo>
                <a:lnTo>
                  <a:pt x="15" y="1"/>
                </a:lnTo>
                <a:lnTo>
                  <a:pt x="12" y="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1" name="Freeform 32"/>
          <p:cNvSpPr>
            <a:spLocks/>
          </p:cNvSpPr>
          <p:nvPr/>
        </p:nvSpPr>
        <p:spPr bwMode="auto">
          <a:xfrm>
            <a:off x="7458075" y="4171950"/>
            <a:ext cx="196850" cy="188913"/>
          </a:xfrm>
          <a:custGeom>
            <a:avLst/>
            <a:gdLst>
              <a:gd name="T0" fmla="*/ 2147483647 w 45"/>
              <a:gd name="T1" fmla="*/ 2147483647 h 27"/>
              <a:gd name="T2" fmla="*/ 2147483647 w 45"/>
              <a:gd name="T3" fmla="*/ 2147483647 h 27"/>
              <a:gd name="T4" fmla="*/ 2147483647 w 45"/>
              <a:gd name="T5" fmla="*/ 0 h 27"/>
              <a:gd name="T6" fmla="*/ 2147483647 w 45"/>
              <a:gd name="T7" fmla="*/ 0 h 27"/>
              <a:gd name="T8" fmla="*/ 2147483647 w 45"/>
              <a:gd name="T9" fmla="*/ 2147483647 h 27"/>
              <a:gd name="T10" fmla="*/ 2147483647 w 45"/>
              <a:gd name="T11" fmla="*/ 2147483647 h 27"/>
              <a:gd name="T12" fmla="*/ 2147483647 w 45"/>
              <a:gd name="T13" fmla="*/ 0 h 27"/>
              <a:gd name="T14" fmla="*/ 2147483647 w 45"/>
              <a:gd name="T15" fmla="*/ 0 h 27"/>
              <a:gd name="T16" fmla="*/ 2147483647 w 45"/>
              <a:gd name="T17" fmla="*/ 2147483647 h 27"/>
              <a:gd name="T18" fmla="*/ 2147483647 w 45"/>
              <a:gd name="T19" fmla="*/ 2147483647 h 27"/>
              <a:gd name="T20" fmla="*/ 2147483647 w 45"/>
              <a:gd name="T21" fmla="*/ 2147483647 h 27"/>
              <a:gd name="T22" fmla="*/ 2147483647 w 45"/>
              <a:gd name="T23" fmla="*/ 2147483647 h 27"/>
              <a:gd name="T24" fmla="*/ 2147483647 w 45"/>
              <a:gd name="T25" fmla="*/ 2147483647 h 27"/>
              <a:gd name="T26" fmla="*/ 2147483647 w 45"/>
              <a:gd name="T27" fmla="*/ 2147483647 h 27"/>
              <a:gd name="T28" fmla="*/ 2147483647 w 45"/>
              <a:gd name="T29" fmla="*/ 2147483647 h 27"/>
              <a:gd name="T30" fmla="*/ 2147483647 w 45"/>
              <a:gd name="T31" fmla="*/ 2147483647 h 27"/>
              <a:gd name="T32" fmla="*/ 2147483647 w 45"/>
              <a:gd name="T33" fmla="*/ 2147483647 h 27"/>
              <a:gd name="T34" fmla="*/ 2147483647 w 45"/>
              <a:gd name="T35" fmla="*/ 2147483647 h 27"/>
              <a:gd name="T36" fmla="*/ 2147483647 w 45"/>
              <a:gd name="T37" fmla="*/ 2147483647 h 27"/>
              <a:gd name="T38" fmla="*/ 2147483647 w 45"/>
              <a:gd name="T39" fmla="*/ 2147483647 h 27"/>
              <a:gd name="T40" fmla="*/ 2147483647 w 45"/>
              <a:gd name="T41" fmla="*/ 2147483647 h 27"/>
              <a:gd name="T42" fmla="*/ 2147483647 w 45"/>
              <a:gd name="T43" fmla="*/ 2147483647 h 27"/>
              <a:gd name="T44" fmla="*/ 2147483647 w 45"/>
              <a:gd name="T45" fmla="*/ 2147483647 h 27"/>
              <a:gd name="T46" fmla="*/ 2147483647 w 45"/>
              <a:gd name="T47" fmla="*/ 2147483647 h 27"/>
              <a:gd name="T48" fmla="*/ 2147483647 w 45"/>
              <a:gd name="T49" fmla="*/ 2147483647 h 27"/>
              <a:gd name="T50" fmla="*/ 2147483647 w 45"/>
              <a:gd name="T51" fmla="*/ 2147483647 h 27"/>
              <a:gd name="T52" fmla="*/ 2147483647 w 45"/>
              <a:gd name="T53" fmla="*/ 2147483647 h 27"/>
              <a:gd name="T54" fmla="*/ 2147483647 w 45"/>
              <a:gd name="T55" fmla="*/ 2147483647 h 27"/>
              <a:gd name="T56" fmla="*/ 2147483647 w 45"/>
              <a:gd name="T57" fmla="*/ 2147483647 h 27"/>
              <a:gd name="T58" fmla="*/ 2147483647 w 45"/>
              <a:gd name="T59" fmla="*/ 2147483647 h 27"/>
              <a:gd name="T60" fmla="*/ 2147483647 w 45"/>
              <a:gd name="T61" fmla="*/ 2147483647 h 27"/>
              <a:gd name="T62" fmla="*/ 2147483647 w 45"/>
              <a:gd name="T63" fmla="*/ 2147483647 h 27"/>
              <a:gd name="T64" fmla="*/ 2147483647 w 45"/>
              <a:gd name="T65" fmla="*/ 2147483647 h 27"/>
              <a:gd name="T66" fmla="*/ 2147483647 w 45"/>
              <a:gd name="T67" fmla="*/ 2147483647 h 27"/>
              <a:gd name="T68" fmla="*/ 2147483647 w 45"/>
              <a:gd name="T69" fmla="*/ 2147483647 h 27"/>
              <a:gd name="T70" fmla="*/ 2147483647 w 45"/>
              <a:gd name="T71" fmla="*/ 2147483647 h 27"/>
              <a:gd name="T72" fmla="*/ 2147483647 w 45"/>
              <a:gd name="T73" fmla="*/ 2147483647 h 27"/>
              <a:gd name="T74" fmla="*/ 2147483647 w 45"/>
              <a:gd name="T75" fmla="*/ 2147483647 h 27"/>
              <a:gd name="T76" fmla="*/ 2147483647 w 45"/>
              <a:gd name="T77" fmla="*/ 2147483647 h 27"/>
              <a:gd name="T78" fmla="*/ 2147483647 w 45"/>
              <a:gd name="T79" fmla="*/ 2147483647 h 27"/>
              <a:gd name="T80" fmla="*/ 2147483647 w 45"/>
              <a:gd name="T81" fmla="*/ 2147483647 h 27"/>
              <a:gd name="T82" fmla="*/ 0 w 45"/>
              <a:gd name="T83" fmla="*/ 2147483647 h 27"/>
              <a:gd name="T84" fmla="*/ 2147483647 w 45"/>
              <a:gd name="T85" fmla="*/ 2147483647 h 27"/>
              <a:gd name="T86" fmla="*/ 2147483647 w 45"/>
              <a:gd name="T87" fmla="*/ 2147483647 h 27"/>
              <a:gd name="T88" fmla="*/ 2147483647 w 45"/>
              <a:gd name="T89" fmla="*/ 2147483647 h 27"/>
              <a:gd name="T90" fmla="*/ 2147483647 w 45"/>
              <a:gd name="T91" fmla="*/ 2147483647 h 27"/>
              <a:gd name="T92" fmla="*/ 2147483647 w 45"/>
              <a:gd name="T93" fmla="*/ 2147483647 h 27"/>
              <a:gd name="T94" fmla="*/ 2147483647 w 45"/>
              <a:gd name="T95" fmla="*/ 2147483647 h 27"/>
              <a:gd name="T96" fmla="*/ 0 w 45"/>
              <a:gd name="T97" fmla="*/ 2147483647 h 27"/>
              <a:gd name="T98" fmla="*/ 0 w 45"/>
              <a:gd name="T99" fmla="*/ 2147483647 h 27"/>
              <a:gd name="T100" fmla="*/ 2147483647 w 45"/>
              <a:gd name="T101" fmla="*/ 0 h 2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5"/>
              <a:gd name="T154" fmla="*/ 0 h 27"/>
              <a:gd name="T155" fmla="*/ 45 w 45"/>
              <a:gd name="T156" fmla="*/ 27 h 2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5" h="27">
                <a:moveTo>
                  <a:pt x="8" y="6"/>
                </a:moveTo>
                <a:lnTo>
                  <a:pt x="11" y="3"/>
                </a:lnTo>
                <a:lnTo>
                  <a:pt x="12" y="1"/>
                </a:lnTo>
                <a:lnTo>
                  <a:pt x="14" y="1"/>
                </a:lnTo>
                <a:lnTo>
                  <a:pt x="15" y="0"/>
                </a:lnTo>
                <a:lnTo>
                  <a:pt x="17" y="0"/>
                </a:lnTo>
                <a:lnTo>
                  <a:pt x="18" y="0"/>
                </a:lnTo>
                <a:lnTo>
                  <a:pt x="20" y="0"/>
                </a:lnTo>
                <a:lnTo>
                  <a:pt x="23" y="1"/>
                </a:lnTo>
                <a:lnTo>
                  <a:pt x="24" y="3"/>
                </a:lnTo>
                <a:lnTo>
                  <a:pt x="24" y="6"/>
                </a:lnTo>
                <a:lnTo>
                  <a:pt x="27" y="3"/>
                </a:lnTo>
                <a:lnTo>
                  <a:pt x="30" y="0"/>
                </a:lnTo>
                <a:lnTo>
                  <a:pt x="32" y="0"/>
                </a:lnTo>
                <a:lnTo>
                  <a:pt x="33" y="0"/>
                </a:lnTo>
                <a:lnTo>
                  <a:pt x="36" y="0"/>
                </a:lnTo>
                <a:lnTo>
                  <a:pt x="38" y="0"/>
                </a:lnTo>
                <a:lnTo>
                  <a:pt x="39" y="1"/>
                </a:lnTo>
                <a:lnTo>
                  <a:pt x="41" y="4"/>
                </a:lnTo>
                <a:lnTo>
                  <a:pt x="41" y="6"/>
                </a:lnTo>
                <a:lnTo>
                  <a:pt x="41" y="9"/>
                </a:lnTo>
                <a:lnTo>
                  <a:pt x="41" y="21"/>
                </a:lnTo>
                <a:lnTo>
                  <a:pt x="41" y="22"/>
                </a:lnTo>
                <a:lnTo>
                  <a:pt x="41" y="24"/>
                </a:lnTo>
                <a:lnTo>
                  <a:pt x="42" y="25"/>
                </a:lnTo>
                <a:lnTo>
                  <a:pt x="44" y="27"/>
                </a:lnTo>
                <a:lnTo>
                  <a:pt x="45" y="27"/>
                </a:lnTo>
                <a:lnTo>
                  <a:pt x="32" y="27"/>
                </a:lnTo>
                <a:lnTo>
                  <a:pt x="33" y="27"/>
                </a:lnTo>
                <a:lnTo>
                  <a:pt x="35" y="25"/>
                </a:lnTo>
                <a:lnTo>
                  <a:pt x="36" y="25"/>
                </a:lnTo>
                <a:lnTo>
                  <a:pt x="36" y="24"/>
                </a:lnTo>
                <a:lnTo>
                  <a:pt x="36" y="22"/>
                </a:lnTo>
                <a:lnTo>
                  <a:pt x="36" y="21"/>
                </a:lnTo>
                <a:lnTo>
                  <a:pt x="36" y="9"/>
                </a:lnTo>
                <a:lnTo>
                  <a:pt x="36" y="7"/>
                </a:lnTo>
                <a:lnTo>
                  <a:pt x="35" y="4"/>
                </a:lnTo>
                <a:lnTo>
                  <a:pt x="33" y="4"/>
                </a:lnTo>
                <a:lnTo>
                  <a:pt x="32" y="3"/>
                </a:lnTo>
                <a:lnTo>
                  <a:pt x="30" y="3"/>
                </a:lnTo>
                <a:lnTo>
                  <a:pt x="29" y="4"/>
                </a:lnTo>
                <a:lnTo>
                  <a:pt x="27" y="4"/>
                </a:lnTo>
                <a:lnTo>
                  <a:pt x="24" y="7"/>
                </a:lnTo>
                <a:lnTo>
                  <a:pt x="24" y="9"/>
                </a:lnTo>
                <a:lnTo>
                  <a:pt x="24" y="21"/>
                </a:lnTo>
                <a:lnTo>
                  <a:pt x="24" y="24"/>
                </a:lnTo>
                <a:lnTo>
                  <a:pt x="26" y="25"/>
                </a:lnTo>
                <a:lnTo>
                  <a:pt x="27" y="27"/>
                </a:lnTo>
                <a:lnTo>
                  <a:pt x="29" y="27"/>
                </a:lnTo>
                <a:lnTo>
                  <a:pt x="15" y="27"/>
                </a:lnTo>
                <a:lnTo>
                  <a:pt x="18" y="27"/>
                </a:lnTo>
                <a:lnTo>
                  <a:pt x="18" y="25"/>
                </a:lnTo>
                <a:lnTo>
                  <a:pt x="20" y="25"/>
                </a:lnTo>
                <a:lnTo>
                  <a:pt x="20" y="24"/>
                </a:lnTo>
                <a:lnTo>
                  <a:pt x="20" y="22"/>
                </a:lnTo>
                <a:lnTo>
                  <a:pt x="20" y="21"/>
                </a:lnTo>
                <a:lnTo>
                  <a:pt x="20" y="9"/>
                </a:lnTo>
                <a:lnTo>
                  <a:pt x="20" y="7"/>
                </a:lnTo>
                <a:lnTo>
                  <a:pt x="18" y="4"/>
                </a:lnTo>
                <a:lnTo>
                  <a:pt x="17" y="4"/>
                </a:lnTo>
                <a:lnTo>
                  <a:pt x="15" y="3"/>
                </a:lnTo>
                <a:lnTo>
                  <a:pt x="14" y="3"/>
                </a:lnTo>
                <a:lnTo>
                  <a:pt x="12" y="4"/>
                </a:lnTo>
                <a:lnTo>
                  <a:pt x="11" y="6"/>
                </a:lnTo>
                <a:lnTo>
                  <a:pt x="8" y="7"/>
                </a:lnTo>
                <a:lnTo>
                  <a:pt x="8" y="21"/>
                </a:lnTo>
                <a:lnTo>
                  <a:pt x="9" y="24"/>
                </a:lnTo>
                <a:lnTo>
                  <a:pt x="9" y="25"/>
                </a:lnTo>
                <a:lnTo>
                  <a:pt x="11" y="27"/>
                </a:lnTo>
                <a:lnTo>
                  <a:pt x="12" y="27"/>
                </a:lnTo>
                <a:lnTo>
                  <a:pt x="0" y="27"/>
                </a:lnTo>
                <a:lnTo>
                  <a:pt x="2" y="27"/>
                </a:lnTo>
                <a:lnTo>
                  <a:pt x="2" y="25"/>
                </a:lnTo>
                <a:lnTo>
                  <a:pt x="3" y="25"/>
                </a:lnTo>
                <a:lnTo>
                  <a:pt x="3" y="24"/>
                </a:lnTo>
                <a:lnTo>
                  <a:pt x="3" y="22"/>
                </a:lnTo>
                <a:lnTo>
                  <a:pt x="3" y="21"/>
                </a:lnTo>
                <a:lnTo>
                  <a:pt x="3" y="10"/>
                </a:lnTo>
                <a:lnTo>
                  <a:pt x="3" y="7"/>
                </a:lnTo>
                <a:lnTo>
                  <a:pt x="3" y="4"/>
                </a:lnTo>
                <a:lnTo>
                  <a:pt x="3" y="3"/>
                </a:lnTo>
                <a:lnTo>
                  <a:pt x="2" y="3"/>
                </a:lnTo>
                <a:lnTo>
                  <a:pt x="0" y="3"/>
                </a:lnTo>
                <a:lnTo>
                  <a:pt x="8" y="0"/>
                </a:lnTo>
                <a:lnTo>
                  <a:pt x="8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2" name="Freeform 33"/>
          <p:cNvSpPr>
            <a:spLocks/>
          </p:cNvSpPr>
          <p:nvPr/>
        </p:nvSpPr>
        <p:spPr bwMode="auto">
          <a:xfrm>
            <a:off x="1189038" y="5080000"/>
            <a:ext cx="60325" cy="366713"/>
          </a:xfrm>
          <a:custGeom>
            <a:avLst/>
            <a:gdLst>
              <a:gd name="T0" fmla="*/ 2147483647 w 14"/>
              <a:gd name="T1" fmla="*/ 2147483647 h 52"/>
              <a:gd name="T2" fmla="*/ 0 w 14"/>
              <a:gd name="T3" fmla="*/ 2147483647 h 52"/>
              <a:gd name="T4" fmla="*/ 0 w 14"/>
              <a:gd name="T5" fmla="*/ 0 h 52"/>
              <a:gd name="T6" fmla="*/ 2147483647 w 14"/>
              <a:gd name="T7" fmla="*/ 0 h 52"/>
              <a:gd name="T8" fmla="*/ 2147483647 w 14"/>
              <a:gd name="T9" fmla="*/ 2147483647 h 52"/>
              <a:gd name="T10" fmla="*/ 2147483647 w 14"/>
              <a:gd name="T11" fmla="*/ 2147483647 h 52"/>
              <a:gd name="T12" fmla="*/ 2147483647 w 14"/>
              <a:gd name="T13" fmla="*/ 2147483647 h 52"/>
              <a:gd name="T14" fmla="*/ 2147483647 w 14"/>
              <a:gd name="T15" fmla="*/ 2147483647 h 52"/>
              <a:gd name="T16" fmla="*/ 2147483647 w 14"/>
              <a:gd name="T17" fmla="*/ 2147483647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52"/>
              <a:gd name="T29" fmla="*/ 14 w 14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52">
                <a:moveTo>
                  <a:pt x="14" y="52"/>
                </a:moveTo>
                <a:lnTo>
                  <a:pt x="0" y="52"/>
                </a:lnTo>
                <a:lnTo>
                  <a:pt x="0" y="0"/>
                </a:lnTo>
                <a:lnTo>
                  <a:pt x="14" y="0"/>
                </a:lnTo>
                <a:lnTo>
                  <a:pt x="14" y="3"/>
                </a:lnTo>
                <a:lnTo>
                  <a:pt x="6" y="3"/>
                </a:lnTo>
                <a:lnTo>
                  <a:pt x="6" y="51"/>
                </a:lnTo>
                <a:lnTo>
                  <a:pt x="14" y="51"/>
                </a:lnTo>
                <a:lnTo>
                  <a:pt x="14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3" name="Freeform 34"/>
          <p:cNvSpPr>
            <a:spLocks noEditPoints="1"/>
          </p:cNvSpPr>
          <p:nvPr/>
        </p:nvSpPr>
        <p:spPr bwMode="auto">
          <a:xfrm>
            <a:off x="1263650" y="5087938"/>
            <a:ext cx="169863" cy="288925"/>
          </a:xfrm>
          <a:custGeom>
            <a:avLst/>
            <a:gdLst>
              <a:gd name="T0" fmla="*/ 0 w 39"/>
              <a:gd name="T1" fmla="*/ 2147483647 h 41"/>
              <a:gd name="T2" fmla="*/ 0 w 39"/>
              <a:gd name="T3" fmla="*/ 2147483647 h 41"/>
              <a:gd name="T4" fmla="*/ 2147483647 w 39"/>
              <a:gd name="T5" fmla="*/ 2147483647 h 41"/>
              <a:gd name="T6" fmla="*/ 2147483647 w 39"/>
              <a:gd name="T7" fmla="*/ 2147483647 h 41"/>
              <a:gd name="T8" fmla="*/ 2147483647 w 39"/>
              <a:gd name="T9" fmla="*/ 2147483647 h 41"/>
              <a:gd name="T10" fmla="*/ 2147483647 w 39"/>
              <a:gd name="T11" fmla="*/ 2147483647 h 41"/>
              <a:gd name="T12" fmla="*/ 2147483647 w 39"/>
              <a:gd name="T13" fmla="*/ 2147483647 h 41"/>
              <a:gd name="T14" fmla="*/ 2147483647 w 39"/>
              <a:gd name="T15" fmla="*/ 2147483647 h 41"/>
              <a:gd name="T16" fmla="*/ 2147483647 w 39"/>
              <a:gd name="T17" fmla="*/ 2147483647 h 41"/>
              <a:gd name="T18" fmla="*/ 2147483647 w 39"/>
              <a:gd name="T19" fmla="*/ 2147483647 h 41"/>
              <a:gd name="T20" fmla="*/ 2147483647 w 39"/>
              <a:gd name="T21" fmla="*/ 2147483647 h 41"/>
              <a:gd name="T22" fmla="*/ 2147483647 w 39"/>
              <a:gd name="T23" fmla="*/ 0 h 41"/>
              <a:gd name="T24" fmla="*/ 0 w 39"/>
              <a:gd name="T25" fmla="*/ 0 h 41"/>
              <a:gd name="T26" fmla="*/ 0 w 39"/>
              <a:gd name="T27" fmla="*/ 0 h 41"/>
              <a:gd name="T28" fmla="*/ 2147483647 w 39"/>
              <a:gd name="T29" fmla="*/ 0 h 41"/>
              <a:gd name="T30" fmla="*/ 2147483647 w 39"/>
              <a:gd name="T31" fmla="*/ 0 h 41"/>
              <a:gd name="T32" fmla="*/ 2147483647 w 39"/>
              <a:gd name="T33" fmla="*/ 0 h 41"/>
              <a:gd name="T34" fmla="*/ 2147483647 w 39"/>
              <a:gd name="T35" fmla="*/ 2147483647 h 41"/>
              <a:gd name="T36" fmla="*/ 2147483647 w 39"/>
              <a:gd name="T37" fmla="*/ 2147483647 h 41"/>
              <a:gd name="T38" fmla="*/ 2147483647 w 39"/>
              <a:gd name="T39" fmla="*/ 2147483647 h 41"/>
              <a:gd name="T40" fmla="*/ 2147483647 w 39"/>
              <a:gd name="T41" fmla="*/ 2147483647 h 41"/>
              <a:gd name="T42" fmla="*/ 2147483647 w 39"/>
              <a:gd name="T43" fmla="*/ 2147483647 h 41"/>
              <a:gd name="T44" fmla="*/ 2147483647 w 39"/>
              <a:gd name="T45" fmla="*/ 2147483647 h 41"/>
              <a:gd name="T46" fmla="*/ 2147483647 w 39"/>
              <a:gd name="T47" fmla="*/ 2147483647 h 41"/>
              <a:gd name="T48" fmla="*/ 2147483647 w 39"/>
              <a:gd name="T49" fmla="*/ 2147483647 h 41"/>
              <a:gd name="T50" fmla="*/ 2147483647 w 39"/>
              <a:gd name="T51" fmla="*/ 2147483647 h 41"/>
              <a:gd name="T52" fmla="*/ 2147483647 w 39"/>
              <a:gd name="T53" fmla="*/ 2147483647 h 41"/>
              <a:gd name="T54" fmla="*/ 2147483647 w 39"/>
              <a:gd name="T55" fmla="*/ 2147483647 h 41"/>
              <a:gd name="T56" fmla="*/ 0 w 39"/>
              <a:gd name="T57" fmla="*/ 2147483647 h 41"/>
              <a:gd name="T58" fmla="*/ 2147483647 w 39"/>
              <a:gd name="T59" fmla="*/ 2147483647 h 41"/>
              <a:gd name="T60" fmla="*/ 2147483647 w 39"/>
              <a:gd name="T61" fmla="*/ 2147483647 h 41"/>
              <a:gd name="T62" fmla="*/ 2147483647 w 39"/>
              <a:gd name="T63" fmla="*/ 2147483647 h 41"/>
              <a:gd name="T64" fmla="*/ 2147483647 w 39"/>
              <a:gd name="T65" fmla="*/ 2147483647 h 41"/>
              <a:gd name="T66" fmla="*/ 2147483647 w 39"/>
              <a:gd name="T67" fmla="*/ 2147483647 h 41"/>
              <a:gd name="T68" fmla="*/ 2147483647 w 39"/>
              <a:gd name="T69" fmla="*/ 2147483647 h 41"/>
              <a:gd name="T70" fmla="*/ 2147483647 w 39"/>
              <a:gd name="T71" fmla="*/ 2147483647 h 41"/>
              <a:gd name="T72" fmla="*/ 2147483647 w 39"/>
              <a:gd name="T73" fmla="*/ 2147483647 h 41"/>
              <a:gd name="T74" fmla="*/ 2147483647 w 39"/>
              <a:gd name="T75" fmla="*/ 2147483647 h 41"/>
              <a:gd name="T76" fmla="*/ 2147483647 w 39"/>
              <a:gd name="T77" fmla="*/ 2147483647 h 41"/>
              <a:gd name="T78" fmla="*/ 2147483647 w 39"/>
              <a:gd name="T79" fmla="*/ 2147483647 h 41"/>
              <a:gd name="T80" fmla="*/ 2147483647 w 39"/>
              <a:gd name="T81" fmla="*/ 2147483647 h 41"/>
              <a:gd name="T82" fmla="*/ 2147483647 w 39"/>
              <a:gd name="T83" fmla="*/ 2147483647 h 41"/>
              <a:gd name="T84" fmla="*/ 2147483647 w 39"/>
              <a:gd name="T85" fmla="*/ 2147483647 h 41"/>
              <a:gd name="T86" fmla="*/ 2147483647 w 39"/>
              <a:gd name="T87" fmla="*/ 2147483647 h 41"/>
              <a:gd name="T88" fmla="*/ 2147483647 w 39"/>
              <a:gd name="T89" fmla="*/ 2147483647 h 41"/>
              <a:gd name="T90" fmla="*/ 2147483647 w 39"/>
              <a:gd name="T91" fmla="*/ 2147483647 h 41"/>
              <a:gd name="T92" fmla="*/ 2147483647 w 39"/>
              <a:gd name="T93" fmla="*/ 2147483647 h 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9"/>
              <a:gd name="T142" fmla="*/ 0 h 41"/>
              <a:gd name="T143" fmla="*/ 39 w 39"/>
              <a:gd name="T144" fmla="*/ 41 h 4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9" h="41">
                <a:moveTo>
                  <a:pt x="0" y="41"/>
                </a:move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8"/>
                </a:lnTo>
                <a:lnTo>
                  <a:pt x="4" y="36"/>
                </a:lnTo>
                <a:lnTo>
                  <a:pt x="4" y="33"/>
                </a:lnTo>
                <a:lnTo>
                  <a:pt x="4" y="6"/>
                </a:lnTo>
                <a:lnTo>
                  <a:pt x="4" y="3"/>
                </a:lnTo>
                <a:lnTo>
                  <a:pt x="4" y="2"/>
                </a:ln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15" y="0"/>
                </a:lnTo>
                <a:lnTo>
                  <a:pt x="21" y="0"/>
                </a:lnTo>
                <a:lnTo>
                  <a:pt x="25" y="0"/>
                </a:lnTo>
                <a:lnTo>
                  <a:pt x="30" y="2"/>
                </a:lnTo>
                <a:lnTo>
                  <a:pt x="33" y="5"/>
                </a:lnTo>
                <a:lnTo>
                  <a:pt x="36" y="9"/>
                </a:lnTo>
                <a:lnTo>
                  <a:pt x="39" y="14"/>
                </a:lnTo>
                <a:lnTo>
                  <a:pt x="39" y="20"/>
                </a:lnTo>
                <a:lnTo>
                  <a:pt x="39" y="26"/>
                </a:lnTo>
                <a:lnTo>
                  <a:pt x="37" y="30"/>
                </a:lnTo>
                <a:lnTo>
                  <a:pt x="34" y="33"/>
                </a:lnTo>
                <a:lnTo>
                  <a:pt x="30" y="38"/>
                </a:lnTo>
                <a:lnTo>
                  <a:pt x="24" y="39"/>
                </a:lnTo>
                <a:lnTo>
                  <a:pt x="18" y="41"/>
                </a:lnTo>
                <a:lnTo>
                  <a:pt x="0" y="41"/>
                </a:lnTo>
                <a:close/>
                <a:moveTo>
                  <a:pt x="10" y="38"/>
                </a:moveTo>
                <a:lnTo>
                  <a:pt x="13" y="38"/>
                </a:lnTo>
                <a:lnTo>
                  <a:pt x="16" y="38"/>
                </a:lnTo>
                <a:lnTo>
                  <a:pt x="21" y="38"/>
                </a:lnTo>
                <a:lnTo>
                  <a:pt x="25" y="36"/>
                </a:lnTo>
                <a:lnTo>
                  <a:pt x="28" y="33"/>
                </a:lnTo>
                <a:lnTo>
                  <a:pt x="30" y="30"/>
                </a:lnTo>
                <a:lnTo>
                  <a:pt x="31" y="26"/>
                </a:lnTo>
                <a:lnTo>
                  <a:pt x="33" y="20"/>
                </a:lnTo>
                <a:lnTo>
                  <a:pt x="31" y="15"/>
                </a:lnTo>
                <a:lnTo>
                  <a:pt x="30" y="11"/>
                </a:lnTo>
                <a:lnTo>
                  <a:pt x="28" y="6"/>
                </a:lnTo>
                <a:lnTo>
                  <a:pt x="25" y="5"/>
                </a:lnTo>
                <a:lnTo>
                  <a:pt x="21" y="3"/>
                </a:lnTo>
                <a:lnTo>
                  <a:pt x="16" y="2"/>
                </a:lnTo>
                <a:lnTo>
                  <a:pt x="13" y="2"/>
                </a:lnTo>
                <a:lnTo>
                  <a:pt x="10" y="3"/>
                </a:lnTo>
                <a:lnTo>
                  <a:pt x="10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4" name="Freeform 35"/>
          <p:cNvSpPr>
            <a:spLocks noEditPoints="1"/>
          </p:cNvSpPr>
          <p:nvPr/>
        </p:nvSpPr>
        <p:spPr bwMode="auto">
          <a:xfrm>
            <a:off x="1450975" y="5172075"/>
            <a:ext cx="112713" cy="204788"/>
          </a:xfrm>
          <a:custGeom>
            <a:avLst/>
            <a:gdLst>
              <a:gd name="T0" fmla="*/ 2147483647 w 26"/>
              <a:gd name="T1" fmla="*/ 0 h 29"/>
              <a:gd name="T2" fmla="*/ 2147483647 w 26"/>
              <a:gd name="T3" fmla="*/ 2147483647 h 29"/>
              <a:gd name="T4" fmla="*/ 2147483647 w 26"/>
              <a:gd name="T5" fmla="*/ 2147483647 h 29"/>
              <a:gd name="T6" fmla="*/ 2147483647 w 26"/>
              <a:gd name="T7" fmla="*/ 2147483647 h 29"/>
              <a:gd name="T8" fmla="*/ 2147483647 w 26"/>
              <a:gd name="T9" fmla="*/ 2147483647 h 29"/>
              <a:gd name="T10" fmla="*/ 2147483647 w 26"/>
              <a:gd name="T11" fmla="*/ 2147483647 h 29"/>
              <a:gd name="T12" fmla="*/ 2147483647 w 26"/>
              <a:gd name="T13" fmla="*/ 2147483647 h 29"/>
              <a:gd name="T14" fmla="*/ 2147483647 w 26"/>
              <a:gd name="T15" fmla="*/ 2147483647 h 29"/>
              <a:gd name="T16" fmla="*/ 2147483647 w 26"/>
              <a:gd name="T17" fmla="*/ 2147483647 h 29"/>
              <a:gd name="T18" fmla="*/ 2147483647 w 26"/>
              <a:gd name="T19" fmla="*/ 2147483647 h 29"/>
              <a:gd name="T20" fmla="*/ 2147483647 w 26"/>
              <a:gd name="T21" fmla="*/ 2147483647 h 29"/>
              <a:gd name="T22" fmla="*/ 2147483647 w 26"/>
              <a:gd name="T23" fmla="*/ 2147483647 h 29"/>
              <a:gd name="T24" fmla="*/ 2147483647 w 26"/>
              <a:gd name="T25" fmla="*/ 2147483647 h 29"/>
              <a:gd name="T26" fmla="*/ 2147483647 w 26"/>
              <a:gd name="T27" fmla="*/ 2147483647 h 29"/>
              <a:gd name="T28" fmla="*/ 2147483647 w 26"/>
              <a:gd name="T29" fmla="*/ 2147483647 h 29"/>
              <a:gd name="T30" fmla="*/ 2147483647 w 26"/>
              <a:gd name="T31" fmla="*/ 2147483647 h 29"/>
              <a:gd name="T32" fmla="*/ 0 w 26"/>
              <a:gd name="T33" fmla="*/ 2147483647 h 29"/>
              <a:gd name="T34" fmla="*/ 2147483647 w 26"/>
              <a:gd name="T35" fmla="*/ 2147483647 h 29"/>
              <a:gd name="T36" fmla="*/ 2147483647 w 26"/>
              <a:gd name="T37" fmla="*/ 2147483647 h 29"/>
              <a:gd name="T38" fmla="*/ 2147483647 w 26"/>
              <a:gd name="T39" fmla="*/ 2147483647 h 29"/>
              <a:gd name="T40" fmla="*/ 2147483647 w 26"/>
              <a:gd name="T41" fmla="*/ 2147483647 h 29"/>
              <a:gd name="T42" fmla="*/ 2147483647 w 26"/>
              <a:gd name="T43" fmla="*/ 2147483647 h 29"/>
              <a:gd name="T44" fmla="*/ 2147483647 w 26"/>
              <a:gd name="T45" fmla="*/ 0 h 29"/>
              <a:gd name="T46" fmla="*/ 2147483647 w 26"/>
              <a:gd name="T47" fmla="*/ 2147483647 h 29"/>
              <a:gd name="T48" fmla="*/ 2147483647 w 26"/>
              <a:gd name="T49" fmla="*/ 2147483647 h 29"/>
              <a:gd name="T50" fmla="*/ 2147483647 w 26"/>
              <a:gd name="T51" fmla="*/ 2147483647 h 29"/>
              <a:gd name="T52" fmla="*/ 2147483647 w 26"/>
              <a:gd name="T53" fmla="*/ 2147483647 h 29"/>
              <a:gd name="T54" fmla="*/ 2147483647 w 26"/>
              <a:gd name="T55" fmla="*/ 2147483647 h 29"/>
              <a:gd name="T56" fmla="*/ 2147483647 w 26"/>
              <a:gd name="T57" fmla="*/ 2147483647 h 29"/>
              <a:gd name="T58" fmla="*/ 2147483647 w 26"/>
              <a:gd name="T59" fmla="*/ 2147483647 h 29"/>
              <a:gd name="T60" fmla="*/ 2147483647 w 26"/>
              <a:gd name="T61" fmla="*/ 2147483647 h 29"/>
              <a:gd name="T62" fmla="*/ 2147483647 w 26"/>
              <a:gd name="T63" fmla="*/ 2147483647 h 29"/>
              <a:gd name="T64" fmla="*/ 2147483647 w 26"/>
              <a:gd name="T65" fmla="*/ 2147483647 h 29"/>
              <a:gd name="T66" fmla="*/ 2147483647 w 26"/>
              <a:gd name="T67" fmla="*/ 2147483647 h 29"/>
              <a:gd name="T68" fmla="*/ 2147483647 w 26"/>
              <a:gd name="T69" fmla="*/ 2147483647 h 29"/>
              <a:gd name="T70" fmla="*/ 2147483647 w 26"/>
              <a:gd name="T71" fmla="*/ 2147483647 h 29"/>
              <a:gd name="T72" fmla="*/ 2147483647 w 26"/>
              <a:gd name="T73" fmla="*/ 2147483647 h 29"/>
              <a:gd name="T74" fmla="*/ 2147483647 w 26"/>
              <a:gd name="T75" fmla="*/ 2147483647 h 29"/>
              <a:gd name="T76" fmla="*/ 2147483647 w 26"/>
              <a:gd name="T77" fmla="*/ 2147483647 h 29"/>
              <a:gd name="T78" fmla="*/ 2147483647 w 26"/>
              <a:gd name="T79" fmla="*/ 2147483647 h 29"/>
              <a:gd name="T80" fmla="*/ 2147483647 w 26"/>
              <a:gd name="T81" fmla="*/ 2147483647 h 29"/>
              <a:gd name="T82" fmla="*/ 2147483647 w 26"/>
              <a:gd name="T83" fmla="*/ 2147483647 h 29"/>
              <a:gd name="T84" fmla="*/ 2147483647 w 26"/>
              <a:gd name="T85" fmla="*/ 2147483647 h 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9"/>
              <a:gd name="T131" fmla="*/ 26 w 26"/>
              <a:gd name="T132" fmla="*/ 29 h 2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9">
                <a:moveTo>
                  <a:pt x="14" y="0"/>
                </a:moveTo>
                <a:lnTo>
                  <a:pt x="17" y="2"/>
                </a:lnTo>
                <a:lnTo>
                  <a:pt x="21" y="3"/>
                </a:lnTo>
                <a:lnTo>
                  <a:pt x="23" y="5"/>
                </a:lnTo>
                <a:lnTo>
                  <a:pt x="26" y="9"/>
                </a:lnTo>
                <a:lnTo>
                  <a:pt x="26" y="14"/>
                </a:lnTo>
                <a:lnTo>
                  <a:pt x="26" y="18"/>
                </a:lnTo>
                <a:lnTo>
                  <a:pt x="24" y="21"/>
                </a:lnTo>
                <a:lnTo>
                  <a:pt x="23" y="24"/>
                </a:lnTo>
                <a:lnTo>
                  <a:pt x="20" y="27"/>
                </a:lnTo>
                <a:lnTo>
                  <a:pt x="17" y="29"/>
                </a:lnTo>
                <a:lnTo>
                  <a:pt x="14" y="29"/>
                </a:lnTo>
                <a:lnTo>
                  <a:pt x="9" y="29"/>
                </a:lnTo>
                <a:lnTo>
                  <a:pt x="6" y="27"/>
                </a:lnTo>
                <a:lnTo>
                  <a:pt x="3" y="24"/>
                </a:lnTo>
                <a:lnTo>
                  <a:pt x="2" y="20"/>
                </a:lnTo>
                <a:lnTo>
                  <a:pt x="0" y="15"/>
                </a:lnTo>
                <a:lnTo>
                  <a:pt x="2" y="11"/>
                </a:lnTo>
                <a:lnTo>
                  <a:pt x="3" y="8"/>
                </a:lnTo>
                <a:lnTo>
                  <a:pt x="5" y="5"/>
                </a:lnTo>
                <a:lnTo>
                  <a:pt x="8" y="2"/>
                </a:lnTo>
                <a:lnTo>
                  <a:pt x="11" y="2"/>
                </a:lnTo>
                <a:lnTo>
                  <a:pt x="14" y="0"/>
                </a:lnTo>
                <a:close/>
                <a:moveTo>
                  <a:pt x="12" y="2"/>
                </a:moveTo>
                <a:lnTo>
                  <a:pt x="11" y="3"/>
                </a:lnTo>
                <a:lnTo>
                  <a:pt x="9" y="3"/>
                </a:lnTo>
                <a:lnTo>
                  <a:pt x="8" y="5"/>
                </a:lnTo>
                <a:lnTo>
                  <a:pt x="6" y="6"/>
                </a:lnTo>
                <a:lnTo>
                  <a:pt x="6" y="9"/>
                </a:lnTo>
                <a:lnTo>
                  <a:pt x="6" y="12"/>
                </a:lnTo>
                <a:lnTo>
                  <a:pt x="6" y="18"/>
                </a:lnTo>
                <a:lnTo>
                  <a:pt x="8" y="23"/>
                </a:lnTo>
                <a:lnTo>
                  <a:pt x="11" y="26"/>
                </a:lnTo>
                <a:lnTo>
                  <a:pt x="15" y="27"/>
                </a:lnTo>
                <a:lnTo>
                  <a:pt x="17" y="26"/>
                </a:lnTo>
                <a:lnTo>
                  <a:pt x="20" y="24"/>
                </a:lnTo>
                <a:lnTo>
                  <a:pt x="21" y="21"/>
                </a:lnTo>
                <a:lnTo>
                  <a:pt x="21" y="17"/>
                </a:lnTo>
                <a:lnTo>
                  <a:pt x="21" y="12"/>
                </a:lnTo>
                <a:lnTo>
                  <a:pt x="20" y="8"/>
                </a:lnTo>
                <a:lnTo>
                  <a:pt x="18" y="5"/>
                </a:lnTo>
                <a:lnTo>
                  <a:pt x="15" y="3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5" name="Freeform 36"/>
          <p:cNvSpPr>
            <a:spLocks noEditPoints="1"/>
          </p:cNvSpPr>
          <p:nvPr/>
        </p:nvSpPr>
        <p:spPr bwMode="auto">
          <a:xfrm>
            <a:off x="1581150" y="5172075"/>
            <a:ext cx="101600" cy="204788"/>
          </a:xfrm>
          <a:custGeom>
            <a:avLst/>
            <a:gdLst>
              <a:gd name="T0" fmla="*/ 2147483647 w 23"/>
              <a:gd name="T1" fmla="*/ 2147483647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2147483647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2147483647 w 23"/>
              <a:gd name="T15" fmla="*/ 2147483647 h 29"/>
              <a:gd name="T16" fmla="*/ 2147483647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2147483647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2147483647 w 23"/>
              <a:gd name="T33" fmla="*/ 2147483647 h 29"/>
              <a:gd name="T34" fmla="*/ 0 w 23"/>
              <a:gd name="T35" fmla="*/ 2147483647 h 29"/>
              <a:gd name="T36" fmla="*/ 2147483647 w 23"/>
              <a:gd name="T37" fmla="*/ 2147483647 h 29"/>
              <a:gd name="T38" fmla="*/ 2147483647 w 23"/>
              <a:gd name="T39" fmla="*/ 2147483647 h 29"/>
              <a:gd name="T40" fmla="*/ 2147483647 w 23"/>
              <a:gd name="T41" fmla="*/ 2147483647 h 29"/>
              <a:gd name="T42" fmla="*/ 2147483647 w 23"/>
              <a:gd name="T43" fmla="*/ 2147483647 h 29"/>
              <a:gd name="T44" fmla="*/ 2147483647 w 23"/>
              <a:gd name="T45" fmla="*/ 0 h 29"/>
              <a:gd name="T46" fmla="*/ 2147483647 w 23"/>
              <a:gd name="T47" fmla="*/ 2147483647 h 29"/>
              <a:gd name="T48" fmla="*/ 2147483647 w 23"/>
              <a:gd name="T49" fmla="*/ 2147483647 h 29"/>
              <a:gd name="T50" fmla="*/ 2147483647 w 23"/>
              <a:gd name="T51" fmla="*/ 2147483647 h 29"/>
              <a:gd name="T52" fmla="*/ 2147483647 w 23"/>
              <a:gd name="T53" fmla="*/ 2147483647 h 29"/>
              <a:gd name="T54" fmla="*/ 2147483647 w 23"/>
              <a:gd name="T55" fmla="*/ 2147483647 h 29"/>
              <a:gd name="T56" fmla="*/ 2147483647 w 23"/>
              <a:gd name="T57" fmla="*/ 2147483647 h 29"/>
              <a:gd name="T58" fmla="*/ 2147483647 w 23"/>
              <a:gd name="T59" fmla="*/ 2147483647 h 29"/>
              <a:gd name="T60" fmla="*/ 2147483647 w 23"/>
              <a:gd name="T61" fmla="*/ 2147483647 h 29"/>
              <a:gd name="T62" fmla="*/ 2147483647 w 23"/>
              <a:gd name="T63" fmla="*/ 2147483647 h 29"/>
              <a:gd name="T64" fmla="*/ 2147483647 w 23"/>
              <a:gd name="T65" fmla="*/ 2147483647 h 29"/>
              <a:gd name="T66" fmla="*/ 2147483647 w 23"/>
              <a:gd name="T67" fmla="*/ 2147483647 h 29"/>
              <a:gd name="T68" fmla="*/ 2147483647 w 23"/>
              <a:gd name="T69" fmla="*/ 2147483647 h 29"/>
              <a:gd name="T70" fmla="*/ 2147483647 w 23"/>
              <a:gd name="T71" fmla="*/ 2147483647 h 29"/>
              <a:gd name="T72" fmla="*/ 2147483647 w 23"/>
              <a:gd name="T73" fmla="*/ 2147483647 h 29"/>
              <a:gd name="T74" fmla="*/ 2147483647 w 23"/>
              <a:gd name="T75" fmla="*/ 2147483647 h 29"/>
              <a:gd name="T76" fmla="*/ 2147483647 w 23"/>
              <a:gd name="T77" fmla="*/ 2147483647 h 29"/>
              <a:gd name="T78" fmla="*/ 2147483647 w 23"/>
              <a:gd name="T79" fmla="*/ 2147483647 h 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"/>
              <a:gd name="T121" fmla="*/ 0 h 29"/>
              <a:gd name="T122" fmla="*/ 23 w 23"/>
              <a:gd name="T123" fmla="*/ 29 h 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" h="29">
                <a:moveTo>
                  <a:pt x="5" y="11"/>
                </a:moveTo>
                <a:lnTo>
                  <a:pt x="6" y="17"/>
                </a:lnTo>
                <a:lnTo>
                  <a:pt x="8" y="20"/>
                </a:lnTo>
                <a:lnTo>
                  <a:pt x="11" y="23"/>
                </a:lnTo>
                <a:lnTo>
                  <a:pt x="15" y="24"/>
                </a:lnTo>
                <a:lnTo>
                  <a:pt x="17" y="23"/>
                </a:lnTo>
                <a:lnTo>
                  <a:pt x="20" y="23"/>
                </a:lnTo>
                <a:lnTo>
                  <a:pt x="21" y="21"/>
                </a:lnTo>
                <a:lnTo>
                  <a:pt x="23" y="17"/>
                </a:lnTo>
                <a:lnTo>
                  <a:pt x="23" y="18"/>
                </a:lnTo>
                <a:lnTo>
                  <a:pt x="23" y="23"/>
                </a:lnTo>
                <a:lnTo>
                  <a:pt x="20" y="26"/>
                </a:lnTo>
                <a:lnTo>
                  <a:pt x="17" y="27"/>
                </a:lnTo>
                <a:lnTo>
                  <a:pt x="12" y="29"/>
                </a:lnTo>
                <a:lnTo>
                  <a:pt x="8" y="27"/>
                </a:lnTo>
                <a:lnTo>
                  <a:pt x="5" y="24"/>
                </a:lnTo>
                <a:lnTo>
                  <a:pt x="2" y="21"/>
                </a:lnTo>
                <a:lnTo>
                  <a:pt x="0" y="15"/>
                </a:lnTo>
                <a:lnTo>
                  <a:pt x="2" y="11"/>
                </a:lnTo>
                <a:lnTo>
                  <a:pt x="2" y="8"/>
                </a:lnTo>
                <a:lnTo>
                  <a:pt x="5" y="5"/>
                </a:lnTo>
                <a:lnTo>
                  <a:pt x="8" y="2"/>
                </a:lnTo>
                <a:lnTo>
                  <a:pt x="12" y="0"/>
                </a:lnTo>
                <a:lnTo>
                  <a:pt x="17" y="2"/>
                </a:lnTo>
                <a:lnTo>
                  <a:pt x="20" y="3"/>
                </a:lnTo>
                <a:lnTo>
                  <a:pt x="23" y="6"/>
                </a:lnTo>
                <a:lnTo>
                  <a:pt x="23" y="11"/>
                </a:lnTo>
                <a:lnTo>
                  <a:pt x="5" y="11"/>
                </a:lnTo>
                <a:close/>
                <a:moveTo>
                  <a:pt x="5" y="9"/>
                </a:moveTo>
                <a:lnTo>
                  <a:pt x="17" y="9"/>
                </a:lnTo>
                <a:lnTo>
                  <a:pt x="17" y="8"/>
                </a:lnTo>
                <a:lnTo>
                  <a:pt x="17" y="6"/>
                </a:lnTo>
                <a:lnTo>
                  <a:pt x="15" y="5"/>
                </a:lnTo>
                <a:lnTo>
                  <a:pt x="14" y="3"/>
                </a:lnTo>
                <a:lnTo>
                  <a:pt x="12" y="3"/>
                </a:lnTo>
                <a:lnTo>
                  <a:pt x="11" y="2"/>
                </a:lnTo>
                <a:lnTo>
                  <a:pt x="9" y="3"/>
                </a:lnTo>
                <a:lnTo>
                  <a:pt x="8" y="5"/>
                </a:lnTo>
                <a:lnTo>
                  <a:pt x="6" y="6"/>
                </a:lnTo>
                <a:lnTo>
                  <a:pt x="5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6" name="Freeform 37"/>
          <p:cNvSpPr>
            <a:spLocks/>
          </p:cNvSpPr>
          <p:nvPr/>
        </p:nvSpPr>
        <p:spPr bwMode="auto">
          <a:xfrm>
            <a:off x="1708150" y="5172075"/>
            <a:ext cx="79375" cy="204788"/>
          </a:xfrm>
          <a:custGeom>
            <a:avLst/>
            <a:gdLst>
              <a:gd name="T0" fmla="*/ 2147483647 w 18"/>
              <a:gd name="T1" fmla="*/ 0 h 29"/>
              <a:gd name="T2" fmla="*/ 2147483647 w 18"/>
              <a:gd name="T3" fmla="*/ 2147483647 h 29"/>
              <a:gd name="T4" fmla="*/ 2147483647 w 18"/>
              <a:gd name="T5" fmla="*/ 2147483647 h 29"/>
              <a:gd name="T6" fmla="*/ 2147483647 w 18"/>
              <a:gd name="T7" fmla="*/ 2147483647 h 29"/>
              <a:gd name="T8" fmla="*/ 2147483647 w 18"/>
              <a:gd name="T9" fmla="*/ 2147483647 h 29"/>
              <a:gd name="T10" fmla="*/ 2147483647 w 18"/>
              <a:gd name="T11" fmla="*/ 2147483647 h 29"/>
              <a:gd name="T12" fmla="*/ 2147483647 w 18"/>
              <a:gd name="T13" fmla="*/ 2147483647 h 29"/>
              <a:gd name="T14" fmla="*/ 2147483647 w 18"/>
              <a:gd name="T15" fmla="*/ 2147483647 h 29"/>
              <a:gd name="T16" fmla="*/ 2147483647 w 18"/>
              <a:gd name="T17" fmla="*/ 2147483647 h 29"/>
              <a:gd name="T18" fmla="*/ 2147483647 w 18"/>
              <a:gd name="T19" fmla="*/ 2147483647 h 29"/>
              <a:gd name="T20" fmla="*/ 2147483647 w 18"/>
              <a:gd name="T21" fmla="*/ 2147483647 h 29"/>
              <a:gd name="T22" fmla="*/ 2147483647 w 18"/>
              <a:gd name="T23" fmla="*/ 2147483647 h 29"/>
              <a:gd name="T24" fmla="*/ 2147483647 w 18"/>
              <a:gd name="T25" fmla="*/ 2147483647 h 29"/>
              <a:gd name="T26" fmla="*/ 2147483647 w 18"/>
              <a:gd name="T27" fmla="*/ 2147483647 h 29"/>
              <a:gd name="T28" fmla="*/ 2147483647 w 18"/>
              <a:gd name="T29" fmla="*/ 2147483647 h 29"/>
              <a:gd name="T30" fmla="*/ 2147483647 w 18"/>
              <a:gd name="T31" fmla="*/ 2147483647 h 29"/>
              <a:gd name="T32" fmla="*/ 2147483647 w 18"/>
              <a:gd name="T33" fmla="*/ 2147483647 h 29"/>
              <a:gd name="T34" fmla="*/ 2147483647 w 18"/>
              <a:gd name="T35" fmla="*/ 2147483647 h 29"/>
              <a:gd name="T36" fmla="*/ 2147483647 w 18"/>
              <a:gd name="T37" fmla="*/ 2147483647 h 29"/>
              <a:gd name="T38" fmla="*/ 2147483647 w 18"/>
              <a:gd name="T39" fmla="*/ 2147483647 h 29"/>
              <a:gd name="T40" fmla="*/ 2147483647 w 18"/>
              <a:gd name="T41" fmla="*/ 2147483647 h 29"/>
              <a:gd name="T42" fmla="*/ 2147483647 w 18"/>
              <a:gd name="T43" fmla="*/ 2147483647 h 29"/>
              <a:gd name="T44" fmla="*/ 2147483647 w 18"/>
              <a:gd name="T45" fmla="*/ 2147483647 h 29"/>
              <a:gd name="T46" fmla="*/ 2147483647 w 18"/>
              <a:gd name="T47" fmla="*/ 2147483647 h 29"/>
              <a:gd name="T48" fmla="*/ 2147483647 w 18"/>
              <a:gd name="T49" fmla="*/ 2147483647 h 29"/>
              <a:gd name="T50" fmla="*/ 2147483647 w 18"/>
              <a:gd name="T51" fmla="*/ 2147483647 h 29"/>
              <a:gd name="T52" fmla="*/ 2147483647 w 18"/>
              <a:gd name="T53" fmla="*/ 2147483647 h 29"/>
              <a:gd name="T54" fmla="*/ 2147483647 w 18"/>
              <a:gd name="T55" fmla="*/ 2147483647 h 29"/>
              <a:gd name="T56" fmla="*/ 0 w 18"/>
              <a:gd name="T57" fmla="*/ 2147483647 h 29"/>
              <a:gd name="T58" fmla="*/ 0 w 18"/>
              <a:gd name="T59" fmla="*/ 2147483647 h 29"/>
              <a:gd name="T60" fmla="*/ 0 w 18"/>
              <a:gd name="T61" fmla="*/ 2147483647 h 29"/>
              <a:gd name="T62" fmla="*/ 0 w 18"/>
              <a:gd name="T63" fmla="*/ 2147483647 h 29"/>
              <a:gd name="T64" fmla="*/ 2147483647 w 18"/>
              <a:gd name="T65" fmla="*/ 2147483647 h 29"/>
              <a:gd name="T66" fmla="*/ 2147483647 w 18"/>
              <a:gd name="T67" fmla="*/ 2147483647 h 29"/>
              <a:gd name="T68" fmla="*/ 2147483647 w 18"/>
              <a:gd name="T69" fmla="*/ 2147483647 h 29"/>
              <a:gd name="T70" fmla="*/ 2147483647 w 18"/>
              <a:gd name="T71" fmla="*/ 2147483647 h 29"/>
              <a:gd name="T72" fmla="*/ 2147483647 w 18"/>
              <a:gd name="T73" fmla="*/ 2147483647 h 29"/>
              <a:gd name="T74" fmla="*/ 2147483647 w 18"/>
              <a:gd name="T75" fmla="*/ 2147483647 h 29"/>
              <a:gd name="T76" fmla="*/ 2147483647 w 18"/>
              <a:gd name="T77" fmla="*/ 2147483647 h 29"/>
              <a:gd name="T78" fmla="*/ 2147483647 w 18"/>
              <a:gd name="T79" fmla="*/ 2147483647 h 29"/>
              <a:gd name="T80" fmla="*/ 2147483647 w 18"/>
              <a:gd name="T81" fmla="*/ 2147483647 h 29"/>
              <a:gd name="T82" fmla="*/ 2147483647 w 18"/>
              <a:gd name="T83" fmla="*/ 2147483647 h 29"/>
              <a:gd name="T84" fmla="*/ 2147483647 w 18"/>
              <a:gd name="T85" fmla="*/ 2147483647 h 29"/>
              <a:gd name="T86" fmla="*/ 2147483647 w 18"/>
              <a:gd name="T87" fmla="*/ 2147483647 h 29"/>
              <a:gd name="T88" fmla="*/ 2147483647 w 18"/>
              <a:gd name="T89" fmla="*/ 2147483647 h 29"/>
              <a:gd name="T90" fmla="*/ 2147483647 w 18"/>
              <a:gd name="T91" fmla="*/ 2147483647 h 29"/>
              <a:gd name="T92" fmla="*/ 0 w 18"/>
              <a:gd name="T93" fmla="*/ 2147483647 h 29"/>
              <a:gd name="T94" fmla="*/ 0 w 18"/>
              <a:gd name="T95" fmla="*/ 2147483647 h 29"/>
              <a:gd name="T96" fmla="*/ 0 w 18"/>
              <a:gd name="T97" fmla="*/ 2147483647 h 29"/>
              <a:gd name="T98" fmla="*/ 2147483647 w 18"/>
              <a:gd name="T99" fmla="*/ 2147483647 h 29"/>
              <a:gd name="T100" fmla="*/ 2147483647 w 18"/>
              <a:gd name="T101" fmla="*/ 2147483647 h 29"/>
              <a:gd name="T102" fmla="*/ 2147483647 w 18"/>
              <a:gd name="T103" fmla="*/ 0 h 29"/>
              <a:gd name="T104" fmla="*/ 2147483647 w 18"/>
              <a:gd name="T105" fmla="*/ 0 h 29"/>
              <a:gd name="T106" fmla="*/ 2147483647 w 18"/>
              <a:gd name="T107" fmla="*/ 2147483647 h 29"/>
              <a:gd name="T108" fmla="*/ 2147483647 w 18"/>
              <a:gd name="T109" fmla="*/ 2147483647 h 29"/>
              <a:gd name="T110" fmla="*/ 2147483647 w 18"/>
              <a:gd name="T111" fmla="*/ 2147483647 h 29"/>
              <a:gd name="T112" fmla="*/ 2147483647 w 18"/>
              <a:gd name="T113" fmla="*/ 2147483647 h 29"/>
              <a:gd name="T114" fmla="*/ 2147483647 w 18"/>
              <a:gd name="T115" fmla="*/ 2147483647 h 29"/>
              <a:gd name="T116" fmla="*/ 2147483647 w 18"/>
              <a:gd name="T117" fmla="*/ 2147483647 h 29"/>
              <a:gd name="T118" fmla="*/ 2147483647 w 18"/>
              <a:gd name="T119" fmla="*/ 0 h 29"/>
              <a:gd name="T120" fmla="*/ 2147483647 w 18"/>
              <a:gd name="T121" fmla="*/ 0 h 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9"/>
              <a:gd name="T185" fmla="*/ 18 w 18"/>
              <a:gd name="T186" fmla="*/ 29 h 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9">
                <a:moveTo>
                  <a:pt x="16" y="0"/>
                </a:moveTo>
                <a:lnTo>
                  <a:pt x="16" y="9"/>
                </a:lnTo>
                <a:lnTo>
                  <a:pt x="15" y="9"/>
                </a:lnTo>
                <a:lnTo>
                  <a:pt x="15" y="6"/>
                </a:lnTo>
                <a:lnTo>
                  <a:pt x="13" y="5"/>
                </a:lnTo>
                <a:lnTo>
                  <a:pt x="10" y="3"/>
                </a:lnTo>
                <a:lnTo>
                  <a:pt x="9" y="2"/>
                </a:lnTo>
                <a:lnTo>
                  <a:pt x="6" y="3"/>
                </a:lnTo>
                <a:lnTo>
                  <a:pt x="4" y="3"/>
                </a:lnTo>
                <a:lnTo>
                  <a:pt x="4" y="5"/>
                </a:lnTo>
                <a:lnTo>
                  <a:pt x="4" y="6"/>
                </a:lnTo>
                <a:lnTo>
                  <a:pt x="4" y="8"/>
                </a:lnTo>
                <a:lnTo>
                  <a:pt x="4" y="9"/>
                </a:lnTo>
                <a:lnTo>
                  <a:pt x="6" y="9"/>
                </a:lnTo>
                <a:lnTo>
                  <a:pt x="7" y="11"/>
                </a:lnTo>
                <a:lnTo>
                  <a:pt x="12" y="14"/>
                </a:lnTo>
                <a:lnTo>
                  <a:pt x="15" y="15"/>
                </a:lnTo>
                <a:lnTo>
                  <a:pt x="18" y="18"/>
                </a:lnTo>
                <a:lnTo>
                  <a:pt x="18" y="21"/>
                </a:lnTo>
                <a:lnTo>
                  <a:pt x="18" y="24"/>
                </a:lnTo>
                <a:lnTo>
                  <a:pt x="15" y="27"/>
                </a:lnTo>
                <a:lnTo>
                  <a:pt x="12" y="29"/>
                </a:lnTo>
                <a:lnTo>
                  <a:pt x="9" y="29"/>
                </a:lnTo>
                <a:lnTo>
                  <a:pt x="6" y="29"/>
                </a:lnTo>
                <a:lnTo>
                  <a:pt x="3" y="27"/>
                </a:lnTo>
                <a:lnTo>
                  <a:pt x="1" y="27"/>
                </a:lnTo>
                <a:lnTo>
                  <a:pt x="0" y="29"/>
                </a:lnTo>
                <a:lnTo>
                  <a:pt x="0" y="20"/>
                </a:lnTo>
                <a:lnTo>
                  <a:pt x="1" y="23"/>
                </a:lnTo>
                <a:lnTo>
                  <a:pt x="4" y="24"/>
                </a:lnTo>
                <a:lnTo>
                  <a:pt x="6" y="26"/>
                </a:lnTo>
                <a:lnTo>
                  <a:pt x="9" y="27"/>
                </a:lnTo>
                <a:lnTo>
                  <a:pt x="10" y="27"/>
                </a:lnTo>
                <a:lnTo>
                  <a:pt x="12" y="26"/>
                </a:lnTo>
                <a:lnTo>
                  <a:pt x="13" y="24"/>
                </a:lnTo>
                <a:lnTo>
                  <a:pt x="13" y="23"/>
                </a:lnTo>
                <a:lnTo>
                  <a:pt x="13" y="21"/>
                </a:lnTo>
                <a:lnTo>
                  <a:pt x="12" y="20"/>
                </a:lnTo>
                <a:lnTo>
                  <a:pt x="10" y="18"/>
                </a:lnTo>
                <a:lnTo>
                  <a:pt x="7" y="17"/>
                </a:lnTo>
                <a:lnTo>
                  <a:pt x="3" y="14"/>
                </a:lnTo>
                <a:lnTo>
                  <a:pt x="1" y="12"/>
                </a:lnTo>
                <a:lnTo>
                  <a:pt x="0" y="11"/>
                </a:lnTo>
                <a:lnTo>
                  <a:pt x="0" y="8"/>
                </a:lnTo>
                <a:lnTo>
                  <a:pt x="0" y="5"/>
                </a:lnTo>
                <a:lnTo>
                  <a:pt x="3" y="3"/>
                </a:lnTo>
                <a:lnTo>
                  <a:pt x="4" y="2"/>
                </a:lnTo>
                <a:lnTo>
                  <a:pt x="9" y="0"/>
                </a:lnTo>
                <a:lnTo>
                  <a:pt x="10" y="0"/>
                </a:lnTo>
                <a:lnTo>
                  <a:pt x="12" y="2"/>
                </a:lnTo>
                <a:lnTo>
                  <a:pt x="13" y="2"/>
                </a:lnTo>
                <a:lnTo>
                  <a:pt x="15" y="2"/>
                </a:lnTo>
                <a:lnTo>
                  <a:pt x="15" y="0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7" name="Freeform 38"/>
          <p:cNvSpPr>
            <a:spLocks/>
          </p:cNvSpPr>
          <p:nvPr/>
        </p:nvSpPr>
        <p:spPr bwMode="auto">
          <a:xfrm>
            <a:off x="1804988" y="5080000"/>
            <a:ext cx="50800" cy="366713"/>
          </a:xfrm>
          <a:custGeom>
            <a:avLst/>
            <a:gdLst>
              <a:gd name="T0" fmla="*/ 0 w 12"/>
              <a:gd name="T1" fmla="*/ 0 h 52"/>
              <a:gd name="T2" fmla="*/ 2147483647 w 12"/>
              <a:gd name="T3" fmla="*/ 0 h 52"/>
              <a:gd name="T4" fmla="*/ 2147483647 w 12"/>
              <a:gd name="T5" fmla="*/ 2147483647 h 52"/>
              <a:gd name="T6" fmla="*/ 0 w 12"/>
              <a:gd name="T7" fmla="*/ 2147483647 h 52"/>
              <a:gd name="T8" fmla="*/ 0 w 12"/>
              <a:gd name="T9" fmla="*/ 2147483647 h 52"/>
              <a:gd name="T10" fmla="*/ 2147483647 w 12"/>
              <a:gd name="T11" fmla="*/ 2147483647 h 52"/>
              <a:gd name="T12" fmla="*/ 2147483647 w 12"/>
              <a:gd name="T13" fmla="*/ 2147483647 h 52"/>
              <a:gd name="T14" fmla="*/ 0 w 12"/>
              <a:gd name="T15" fmla="*/ 2147483647 h 52"/>
              <a:gd name="T16" fmla="*/ 0 w 12"/>
              <a:gd name="T17" fmla="*/ 0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52"/>
              <a:gd name="T29" fmla="*/ 12 w 12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52">
                <a:moveTo>
                  <a:pt x="0" y="0"/>
                </a:moveTo>
                <a:lnTo>
                  <a:pt x="12" y="0"/>
                </a:lnTo>
                <a:lnTo>
                  <a:pt x="12" y="52"/>
                </a:lnTo>
                <a:lnTo>
                  <a:pt x="0" y="52"/>
                </a:lnTo>
                <a:lnTo>
                  <a:pt x="0" y="51"/>
                </a:lnTo>
                <a:lnTo>
                  <a:pt x="8" y="51"/>
                </a:lnTo>
                <a:lnTo>
                  <a:pt x="8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8" name="Freeform 39"/>
          <p:cNvSpPr>
            <a:spLocks noEditPoints="1"/>
          </p:cNvSpPr>
          <p:nvPr/>
        </p:nvSpPr>
        <p:spPr bwMode="auto">
          <a:xfrm>
            <a:off x="3187700" y="5087938"/>
            <a:ext cx="169863" cy="288925"/>
          </a:xfrm>
          <a:custGeom>
            <a:avLst/>
            <a:gdLst>
              <a:gd name="T0" fmla="*/ 0 w 39"/>
              <a:gd name="T1" fmla="*/ 2147483647 h 41"/>
              <a:gd name="T2" fmla="*/ 0 w 39"/>
              <a:gd name="T3" fmla="*/ 2147483647 h 41"/>
              <a:gd name="T4" fmla="*/ 2147483647 w 39"/>
              <a:gd name="T5" fmla="*/ 2147483647 h 41"/>
              <a:gd name="T6" fmla="*/ 2147483647 w 39"/>
              <a:gd name="T7" fmla="*/ 2147483647 h 41"/>
              <a:gd name="T8" fmla="*/ 2147483647 w 39"/>
              <a:gd name="T9" fmla="*/ 2147483647 h 41"/>
              <a:gd name="T10" fmla="*/ 2147483647 w 39"/>
              <a:gd name="T11" fmla="*/ 2147483647 h 41"/>
              <a:gd name="T12" fmla="*/ 2147483647 w 39"/>
              <a:gd name="T13" fmla="*/ 2147483647 h 41"/>
              <a:gd name="T14" fmla="*/ 2147483647 w 39"/>
              <a:gd name="T15" fmla="*/ 2147483647 h 41"/>
              <a:gd name="T16" fmla="*/ 2147483647 w 39"/>
              <a:gd name="T17" fmla="*/ 2147483647 h 41"/>
              <a:gd name="T18" fmla="*/ 2147483647 w 39"/>
              <a:gd name="T19" fmla="*/ 2147483647 h 41"/>
              <a:gd name="T20" fmla="*/ 2147483647 w 39"/>
              <a:gd name="T21" fmla="*/ 2147483647 h 41"/>
              <a:gd name="T22" fmla="*/ 2147483647 w 39"/>
              <a:gd name="T23" fmla="*/ 0 h 41"/>
              <a:gd name="T24" fmla="*/ 0 w 39"/>
              <a:gd name="T25" fmla="*/ 0 h 41"/>
              <a:gd name="T26" fmla="*/ 0 w 39"/>
              <a:gd name="T27" fmla="*/ 0 h 41"/>
              <a:gd name="T28" fmla="*/ 2147483647 w 39"/>
              <a:gd name="T29" fmla="*/ 0 h 41"/>
              <a:gd name="T30" fmla="*/ 2147483647 w 39"/>
              <a:gd name="T31" fmla="*/ 0 h 41"/>
              <a:gd name="T32" fmla="*/ 2147483647 w 39"/>
              <a:gd name="T33" fmla="*/ 0 h 41"/>
              <a:gd name="T34" fmla="*/ 2147483647 w 39"/>
              <a:gd name="T35" fmla="*/ 2147483647 h 41"/>
              <a:gd name="T36" fmla="*/ 2147483647 w 39"/>
              <a:gd name="T37" fmla="*/ 2147483647 h 41"/>
              <a:gd name="T38" fmla="*/ 2147483647 w 39"/>
              <a:gd name="T39" fmla="*/ 2147483647 h 41"/>
              <a:gd name="T40" fmla="*/ 2147483647 w 39"/>
              <a:gd name="T41" fmla="*/ 2147483647 h 41"/>
              <a:gd name="T42" fmla="*/ 2147483647 w 39"/>
              <a:gd name="T43" fmla="*/ 2147483647 h 41"/>
              <a:gd name="T44" fmla="*/ 2147483647 w 39"/>
              <a:gd name="T45" fmla="*/ 2147483647 h 41"/>
              <a:gd name="T46" fmla="*/ 2147483647 w 39"/>
              <a:gd name="T47" fmla="*/ 2147483647 h 41"/>
              <a:gd name="T48" fmla="*/ 2147483647 w 39"/>
              <a:gd name="T49" fmla="*/ 2147483647 h 41"/>
              <a:gd name="T50" fmla="*/ 2147483647 w 39"/>
              <a:gd name="T51" fmla="*/ 2147483647 h 41"/>
              <a:gd name="T52" fmla="*/ 2147483647 w 39"/>
              <a:gd name="T53" fmla="*/ 2147483647 h 41"/>
              <a:gd name="T54" fmla="*/ 2147483647 w 39"/>
              <a:gd name="T55" fmla="*/ 2147483647 h 41"/>
              <a:gd name="T56" fmla="*/ 0 w 39"/>
              <a:gd name="T57" fmla="*/ 2147483647 h 41"/>
              <a:gd name="T58" fmla="*/ 2147483647 w 39"/>
              <a:gd name="T59" fmla="*/ 2147483647 h 41"/>
              <a:gd name="T60" fmla="*/ 2147483647 w 39"/>
              <a:gd name="T61" fmla="*/ 2147483647 h 41"/>
              <a:gd name="T62" fmla="*/ 2147483647 w 39"/>
              <a:gd name="T63" fmla="*/ 2147483647 h 41"/>
              <a:gd name="T64" fmla="*/ 2147483647 w 39"/>
              <a:gd name="T65" fmla="*/ 2147483647 h 41"/>
              <a:gd name="T66" fmla="*/ 2147483647 w 39"/>
              <a:gd name="T67" fmla="*/ 2147483647 h 41"/>
              <a:gd name="T68" fmla="*/ 2147483647 w 39"/>
              <a:gd name="T69" fmla="*/ 2147483647 h 41"/>
              <a:gd name="T70" fmla="*/ 2147483647 w 39"/>
              <a:gd name="T71" fmla="*/ 2147483647 h 41"/>
              <a:gd name="T72" fmla="*/ 2147483647 w 39"/>
              <a:gd name="T73" fmla="*/ 2147483647 h 41"/>
              <a:gd name="T74" fmla="*/ 2147483647 w 39"/>
              <a:gd name="T75" fmla="*/ 2147483647 h 41"/>
              <a:gd name="T76" fmla="*/ 2147483647 w 39"/>
              <a:gd name="T77" fmla="*/ 2147483647 h 41"/>
              <a:gd name="T78" fmla="*/ 2147483647 w 39"/>
              <a:gd name="T79" fmla="*/ 2147483647 h 41"/>
              <a:gd name="T80" fmla="*/ 2147483647 w 39"/>
              <a:gd name="T81" fmla="*/ 2147483647 h 41"/>
              <a:gd name="T82" fmla="*/ 2147483647 w 39"/>
              <a:gd name="T83" fmla="*/ 2147483647 h 41"/>
              <a:gd name="T84" fmla="*/ 2147483647 w 39"/>
              <a:gd name="T85" fmla="*/ 2147483647 h 41"/>
              <a:gd name="T86" fmla="*/ 2147483647 w 39"/>
              <a:gd name="T87" fmla="*/ 2147483647 h 41"/>
              <a:gd name="T88" fmla="*/ 2147483647 w 39"/>
              <a:gd name="T89" fmla="*/ 2147483647 h 41"/>
              <a:gd name="T90" fmla="*/ 2147483647 w 39"/>
              <a:gd name="T91" fmla="*/ 2147483647 h 41"/>
              <a:gd name="T92" fmla="*/ 2147483647 w 39"/>
              <a:gd name="T93" fmla="*/ 2147483647 h 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9"/>
              <a:gd name="T142" fmla="*/ 0 h 41"/>
              <a:gd name="T143" fmla="*/ 39 w 39"/>
              <a:gd name="T144" fmla="*/ 41 h 4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9" h="41">
                <a:moveTo>
                  <a:pt x="0" y="41"/>
                </a:move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8"/>
                </a:lnTo>
                <a:lnTo>
                  <a:pt x="4" y="36"/>
                </a:lnTo>
                <a:lnTo>
                  <a:pt x="4" y="33"/>
                </a:lnTo>
                <a:lnTo>
                  <a:pt x="4" y="6"/>
                </a:lnTo>
                <a:lnTo>
                  <a:pt x="4" y="3"/>
                </a:lnTo>
                <a:lnTo>
                  <a:pt x="4" y="2"/>
                </a:ln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15" y="0"/>
                </a:lnTo>
                <a:lnTo>
                  <a:pt x="21" y="0"/>
                </a:lnTo>
                <a:lnTo>
                  <a:pt x="25" y="0"/>
                </a:lnTo>
                <a:lnTo>
                  <a:pt x="28" y="2"/>
                </a:lnTo>
                <a:lnTo>
                  <a:pt x="33" y="5"/>
                </a:lnTo>
                <a:lnTo>
                  <a:pt x="36" y="9"/>
                </a:lnTo>
                <a:lnTo>
                  <a:pt x="39" y="14"/>
                </a:lnTo>
                <a:lnTo>
                  <a:pt x="39" y="20"/>
                </a:lnTo>
                <a:lnTo>
                  <a:pt x="39" y="26"/>
                </a:lnTo>
                <a:lnTo>
                  <a:pt x="37" y="30"/>
                </a:lnTo>
                <a:lnTo>
                  <a:pt x="34" y="33"/>
                </a:lnTo>
                <a:lnTo>
                  <a:pt x="30" y="38"/>
                </a:lnTo>
                <a:lnTo>
                  <a:pt x="24" y="39"/>
                </a:lnTo>
                <a:lnTo>
                  <a:pt x="16" y="41"/>
                </a:lnTo>
                <a:lnTo>
                  <a:pt x="0" y="41"/>
                </a:lnTo>
                <a:close/>
                <a:moveTo>
                  <a:pt x="10" y="38"/>
                </a:moveTo>
                <a:lnTo>
                  <a:pt x="13" y="38"/>
                </a:lnTo>
                <a:lnTo>
                  <a:pt x="16" y="38"/>
                </a:lnTo>
                <a:lnTo>
                  <a:pt x="21" y="38"/>
                </a:lnTo>
                <a:lnTo>
                  <a:pt x="25" y="36"/>
                </a:lnTo>
                <a:lnTo>
                  <a:pt x="28" y="33"/>
                </a:lnTo>
                <a:lnTo>
                  <a:pt x="30" y="30"/>
                </a:lnTo>
                <a:lnTo>
                  <a:pt x="31" y="26"/>
                </a:lnTo>
                <a:lnTo>
                  <a:pt x="33" y="20"/>
                </a:lnTo>
                <a:lnTo>
                  <a:pt x="31" y="15"/>
                </a:lnTo>
                <a:lnTo>
                  <a:pt x="30" y="11"/>
                </a:lnTo>
                <a:lnTo>
                  <a:pt x="28" y="6"/>
                </a:lnTo>
                <a:lnTo>
                  <a:pt x="25" y="5"/>
                </a:lnTo>
                <a:lnTo>
                  <a:pt x="21" y="3"/>
                </a:lnTo>
                <a:lnTo>
                  <a:pt x="16" y="2"/>
                </a:lnTo>
                <a:lnTo>
                  <a:pt x="13" y="2"/>
                </a:lnTo>
                <a:lnTo>
                  <a:pt x="10" y="3"/>
                </a:lnTo>
                <a:lnTo>
                  <a:pt x="10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29" name="Freeform 40"/>
          <p:cNvSpPr>
            <a:spLocks noEditPoints="1"/>
          </p:cNvSpPr>
          <p:nvPr/>
        </p:nvSpPr>
        <p:spPr bwMode="auto">
          <a:xfrm>
            <a:off x="3375025" y="5172075"/>
            <a:ext cx="112713" cy="204788"/>
          </a:xfrm>
          <a:custGeom>
            <a:avLst/>
            <a:gdLst>
              <a:gd name="T0" fmla="*/ 2147483647 w 26"/>
              <a:gd name="T1" fmla="*/ 0 h 29"/>
              <a:gd name="T2" fmla="*/ 2147483647 w 26"/>
              <a:gd name="T3" fmla="*/ 2147483647 h 29"/>
              <a:gd name="T4" fmla="*/ 2147483647 w 26"/>
              <a:gd name="T5" fmla="*/ 2147483647 h 29"/>
              <a:gd name="T6" fmla="*/ 2147483647 w 26"/>
              <a:gd name="T7" fmla="*/ 2147483647 h 29"/>
              <a:gd name="T8" fmla="*/ 2147483647 w 26"/>
              <a:gd name="T9" fmla="*/ 2147483647 h 29"/>
              <a:gd name="T10" fmla="*/ 2147483647 w 26"/>
              <a:gd name="T11" fmla="*/ 2147483647 h 29"/>
              <a:gd name="T12" fmla="*/ 2147483647 w 26"/>
              <a:gd name="T13" fmla="*/ 2147483647 h 29"/>
              <a:gd name="T14" fmla="*/ 2147483647 w 26"/>
              <a:gd name="T15" fmla="*/ 2147483647 h 29"/>
              <a:gd name="T16" fmla="*/ 2147483647 w 26"/>
              <a:gd name="T17" fmla="*/ 2147483647 h 29"/>
              <a:gd name="T18" fmla="*/ 2147483647 w 26"/>
              <a:gd name="T19" fmla="*/ 2147483647 h 29"/>
              <a:gd name="T20" fmla="*/ 2147483647 w 26"/>
              <a:gd name="T21" fmla="*/ 2147483647 h 29"/>
              <a:gd name="T22" fmla="*/ 2147483647 w 26"/>
              <a:gd name="T23" fmla="*/ 2147483647 h 29"/>
              <a:gd name="T24" fmla="*/ 2147483647 w 26"/>
              <a:gd name="T25" fmla="*/ 2147483647 h 29"/>
              <a:gd name="T26" fmla="*/ 2147483647 w 26"/>
              <a:gd name="T27" fmla="*/ 2147483647 h 29"/>
              <a:gd name="T28" fmla="*/ 2147483647 w 26"/>
              <a:gd name="T29" fmla="*/ 2147483647 h 29"/>
              <a:gd name="T30" fmla="*/ 2147483647 w 26"/>
              <a:gd name="T31" fmla="*/ 2147483647 h 29"/>
              <a:gd name="T32" fmla="*/ 0 w 26"/>
              <a:gd name="T33" fmla="*/ 2147483647 h 29"/>
              <a:gd name="T34" fmla="*/ 0 w 26"/>
              <a:gd name="T35" fmla="*/ 2147483647 h 29"/>
              <a:gd name="T36" fmla="*/ 2147483647 w 26"/>
              <a:gd name="T37" fmla="*/ 2147483647 h 29"/>
              <a:gd name="T38" fmla="*/ 2147483647 w 26"/>
              <a:gd name="T39" fmla="*/ 2147483647 h 29"/>
              <a:gd name="T40" fmla="*/ 2147483647 w 26"/>
              <a:gd name="T41" fmla="*/ 2147483647 h 29"/>
              <a:gd name="T42" fmla="*/ 2147483647 w 26"/>
              <a:gd name="T43" fmla="*/ 2147483647 h 29"/>
              <a:gd name="T44" fmla="*/ 2147483647 w 26"/>
              <a:gd name="T45" fmla="*/ 0 h 29"/>
              <a:gd name="T46" fmla="*/ 2147483647 w 26"/>
              <a:gd name="T47" fmla="*/ 2147483647 h 29"/>
              <a:gd name="T48" fmla="*/ 2147483647 w 26"/>
              <a:gd name="T49" fmla="*/ 2147483647 h 29"/>
              <a:gd name="T50" fmla="*/ 2147483647 w 26"/>
              <a:gd name="T51" fmla="*/ 2147483647 h 29"/>
              <a:gd name="T52" fmla="*/ 2147483647 w 26"/>
              <a:gd name="T53" fmla="*/ 2147483647 h 29"/>
              <a:gd name="T54" fmla="*/ 2147483647 w 26"/>
              <a:gd name="T55" fmla="*/ 2147483647 h 29"/>
              <a:gd name="T56" fmla="*/ 2147483647 w 26"/>
              <a:gd name="T57" fmla="*/ 2147483647 h 29"/>
              <a:gd name="T58" fmla="*/ 2147483647 w 26"/>
              <a:gd name="T59" fmla="*/ 2147483647 h 29"/>
              <a:gd name="T60" fmla="*/ 2147483647 w 26"/>
              <a:gd name="T61" fmla="*/ 2147483647 h 29"/>
              <a:gd name="T62" fmla="*/ 2147483647 w 26"/>
              <a:gd name="T63" fmla="*/ 2147483647 h 29"/>
              <a:gd name="T64" fmla="*/ 2147483647 w 26"/>
              <a:gd name="T65" fmla="*/ 2147483647 h 29"/>
              <a:gd name="T66" fmla="*/ 2147483647 w 26"/>
              <a:gd name="T67" fmla="*/ 2147483647 h 29"/>
              <a:gd name="T68" fmla="*/ 2147483647 w 26"/>
              <a:gd name="T69" fmla="*/ 2147483647 h 29"/>
              <a:gd name="T70" fmla="*/ 2147483647 w 26"/>
              <a:gd name="T71" fmla="*/ 2147483647 h 29"/>
              <a:gd name="T72" fmla="*/ 2147483647 w 26"/>
              <a:gd name="T73" fmla="*/ 2147483647 h 29"/>
              <a:gd name="T74" fmla="*/ 2147483647 w 26"/>
              <a:gd name="T75" fmla="*/ 2147483647 h 29"/>
              <a:gd name="T76" fmla="*/ 2147483647 w 26"/>
              <a:gd name="T77" fmla="*/ 2147483647 h 29"/>
              <a:gd name="T78" fmla="*/ 2147483647 w 26"/>
              <a:gd name="T79" fmla="*/ 2147483647 h 29"/>
              <a:gd name="T80" fmla="*/ 2147483647 w 26"/>
              <a:gd name="T81" fmla="*/ 2147483647 h 29"/>
              <a:gd name="T82" fmla="*/ 2147483647 w 26"/>
              <a:gd name="T83" fmla="*/ 2147483647 h 29"/>
              <a:gd name="T84" fmla="*/ 2147483647 w 26"/>
              <a:gd name="T85" fmla="*/ 2147483647 h 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9"/>
              <a:gd name="T131" fmla="*/ 26 w 26"/>
              <a:gd name="T132" fmla="*/ 29 h 2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9">
                <a:moveTo>
                  <a:pt x="14" y="0"/>
                </a:moveTo>
                <a:lnTo>
                  <a:pt x="17" y="2"/>
                </a:lnTo>
                <a:lnTo>
                  <a:pt x="20" y="3"/>
                </a:lnTo>
                <a:lnTo>
                  <a:pt x="23" y="5"/>
                </a:lnTo>
                <a:lnTo>
                  <a:pt x="26" y="9"/>
                </a:lnTo>
                <a:lnTo>
                  <a:pt x="26" y="14"/>
                </a:lnTo>
                <a:lnTo>
                  <a:pt x="26" y="18"/>
                </a:lnTo>
                <a:lnTo>
                  <a:pt x="24" y="21"/>
                </a:lnTo>
                <a:lnTo>
                  <a:pt x="23" y="24"/>
                </a:lnTo>
                <a:lnTo>
                  <a:pt x="20" y="27"/>
                </a:lnTo>
                <a:lnTo>
                  <a:pt x="17" y="29"/>
                </a:lnTo>
                <a:lnTo>
                  <a:pt x="14" y="29"/>
                </a:lnTo>
                <a:lnTo>
                  <a:pt x="9" y="29"/>
                </a:lnTo>
                <a:lnTo>
                  <a:pt x="6" y="27"/>
                </a:lnTo>
                <a:lnTo>
                  <a:pt x="3" y="24"/>
                </a:lnTo>
                <a:lnTo>
                  <a:pt x="2" y="20"/>
                </a:lnTo>
                <a:lnTo>
                  <a:pt x="0" y="15"/>
                </a:lnTo>
                <a:lnTo>
                  <a:pt x="0" y="11"/>
                </a:lnTo>
                <a:lnTo>
                  <a:pt x="2" y="8"/>
                </a:lnTo>
                <a:lnTo>
                  <a:pt x="5" y="5"/>
                </a:lnTo>
                <a:lnTo>
                  <a:pt x="8" y="2"/>
                </a:lnTo>
                <a:lnTo>
                  <a:pt x="11" y="2"/>
                </a:lnTo>
                <a:lnTo>
                  <a:pt x="14" y="0"/>
                </a:lnTo>
                <a:close/>
                <a:moveTo>
                  <a:pt x="12" y="2"/>
                </a:moveTo>
                <a:lnTo>
                  <a:pt x="11" y="3"/>
                </a:lnTo>
                <a:lnTo>
                  <a:pt x="9" y="3"/>
                </a:lnTo>
                <a:lnTo>
                  <a:pt x="8" y="5"/>
                </a:lnTo>
                <a:lnTo>
                  <a:pt x="6" y="6"/>
                </a:lnTo>
                <a:lnTo>
                  <a:pt x="6" y="9"/>
                </a:lnTo>
                <a:lnTo>
                  <a:pt x="5" y="12"/>
                </a:lnTo>
                <a:lnTo>
                  <a:pt x="6" y="18"/>
                </a:lnTo>
                <a:lnTo>
                  <a:pt x="8" y="23"/>
                </a:lnTo>
                <a:lnTo>
                  <a:pt x="11" y="26"/>
                </a:lnTo>
                <a:lnTo>
                  <a:pt x="14" y="27"/>
                </a:lnTo>
                <a:lnTo>
                  <a:pt x="17" y="26"/>
                </a:lnTo>
                <a:lnTo>
                  <a:pt x="20" y="24"/>
                </a:lnTo>
                <a:lnTo>
                  <a:pt x="21" y="21"/>
                </a:lnTo>
                <a:lnTo>
                  <a:pt x="21" y="17"/>
                </a:lnTo>
                <a:lnTo>
                  <a:pt x="21" y="12"/>
                </a:lnTo>
                <a:lnTo>
                  <a:pt x="20" y="8"/>
                </a:lnTo>
                <a:lnTo>
                  <a:pt x="18" y="5"/>
                </a:lnTo>
                <a:lnTo>
                  <a:pt x="15" y="3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0" name="Freeform 41"/>
          <p:cNvSpPr>
            <a:spLocks noEditPoints="1"/>
          </p:cNvSpPr>
          <p:nvPr/>
        </p:nvSpPr>
        <p:spPr bwMode="auto">
          <a:xfrm>
            <a:off x="3505200" y="5172075"/>
            <a:ext cx="101600" cy="204788"/>
          </a:xfrm>
          <a:custGeom>
            <a:avLst/>
            <a:gdLst>
              <a:gd name="T0" fmla="*/ 2147483647 w 23"/>
              <a:gd name="T1" fmla="*/ 2147483647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2147483647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2147483647 w 23"/>
              <a:gd name="T15" fmla="*/ 2147483647 h 29"/>
              <a:gd name="T16" fmla="*/ 2147483647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2147483647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2147483647 w 23"/>
              <a:gd name="T33" fmla="*/ 2147483647 h 29"/>
              <a:gd name="T34" fmla="*/ 0 w 23"/>
              <a:gd name="T35" fmla="*/ 2147483647 h 29"/>
              <a:gd name="T36" fmla="*/ 0 w 23"/>
              <a:gd name="T37" fmla="*/ 2147483647 h 29"/>
              <a:gd name="T38" fmla="*/ 2147483647 w 23"/>
              <a:gd name="T39" fmla="*/ 2147483647 h 29"/>
              <a:gd name="T40" fmla="*/ 2147483647 w 23"/>
              <a:gd name="T41" fmla="*/ 2147483647 h 29"/>
              <a:gd name="T42" fmla="*/ 2147483647 w 23"/>
              <a:gd name="T43" fmla="*/ 2147483647 h 29"/>
              <a:gd name="T44" fmla="*/ 2147483647 w 23"/>
              <a:gd name="T45" fmla="*/ 0 h 29"/>
              <a:gd name="T46" fmla="*/ 2147483647 w 23"/>
              <a:gd name="T47" fmla="*/ 2147483647 h 29"/>
              <a:gd name="T48" fmla="*/ 2147483647 w 23"/>
              <a:gd name="T49" fmla="*/ 2147483647 h 29"/>
              <a:gd name="T50" fmla="*/ 2147483647 w 23"/>
              <a:gd name="T51" fmla="*/ 2147483647 h 29"/>
              <a:gd name="T52" fmla="*/ 2147483647 w 23"/>
              <a:gd name="T53" fmla="*/ 2147483647 h 29"/>
              <a:gd name="T54" fmla="*/ 2147483647 w 23"/>
              <a:gd name="T55" fmla="*/ 2147483647 h 29"/>
              <a:gd name="T56" fmla="*/ 2147483647 w 23"/>
              <a:gd name="T57" fmla="*/ 2147483647 h 29"/>
              <a:gd name="T58" fmla="*/ 2147483647 w 23"/>
              <a:gd name="T59" fmla="*/ 2147483647 h 29"/>
              <a:gd name="T60" fmla="*/ 2147483647 w 23"/>
              <a:gd name="T61" fmla="*/ 2147483647 h 29"/>
              <a:gd name="T62" fmla="*/ 2147483647 w 23"/>
              <a:gd name="T63" fmla="*/ 2147483647 h 29"/>
              <a:gd name="T64" fmla="*/ 2147483647 w 23"/>
              <a:gd name="T65" fmla="*/ 2147483647 h 29"/>
              <a:gd name="T66" fmla="*/ 2147483647 w 23"/>
              <a:gd name="T67" fmla="*/ 2147483647 h 29"/>
              <a:gd name="T68" fmla="*/ 2147483647 w 23"/>
              <a:gd name="T69" fmla="*/ 2147483647 h 29"/>
              <a:gd name="T70" fmla="*/ 2147483647 w 23"/>
              <a:gd name="T71" fmla="*/ 2147483647 h 29"/>
              <a:gd name="T72" fmla="*/ 2147483647 w 23"/>
              <a:gd name="T73" fmla="*/ 2147483647 h 29"/>
              <a:gd name="T74" fmla="*/ 2147483647 w 23"/>
              <a:gd name="T75" fmla="*/ 2147483647 h 29"/>
              <a:gd name="T76" fmla="*/ 2147483647 w 23"/>
              <a:gd name="T77" fmla="*/ 2147483647 h 29"/>
              <a:gd name="T78" fmla="*/ 2147483647 w 23"/>
              <a:gd name="T79" fmla="*/ 2147483647 h 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"/>
              <a:gd name="T121" fmla="*/ 0 h 29"/>
              <a:gd name="T122" fmla="*/ 23 w 23"/>
              <a:gd name="T123" fmla="*/ 29 h 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" h="29">
                <a:moveTo>
                  <a:pt x="5" y="11"/>
                </a:moveTo>
                <a:lnTo>
                  <a:pt x="6" y="17"/>
                </a:lnTo>
                <a:lnTo>
                  <a:pt x="8" y="20"/>
                </a:lnTo>
                <a:lnTo>
                  <a:pt x="11" y="23"/>
                </a:lnTo>
                <a:lnTo>
                  <a:pt x="15" y="24"/>
                </a:lnTo>
                <a:lnTo>
                  <a:pt x="17" y="23"/>
                </a:lnTo>
                <a:lnTo>
                  <a:pt x="20" y="23"/>
                </a:lnTo>
                <a:lnTo>
                  <a:pt x="21" y="21"/>
                </a:lnTo>
                <a:lnTo>
                  <a:pt x="23" y="17"/>
                </a:lnTo>
                <a:lnTo>
                  <a:pt x="23" y="18"/>
                </a:lnTo>
                <a:lnTo>
                  <a:pt x="21" y="23"/>
                </a:lnTo>
                <a:lnTo>
                  <a:pt x="20" y="26"/>
                </a:lnTo>
                <a:lnTo>
                  <a:pt x="17" y="27"/>
                </a:lnTo>
                <a:lnTo>
                  <a:pt x="12" y="29"/>
                </a:lnTo>
                <a:lnTo>
                  <a:pt x="8" y="27"/>
                </a:lnTo>
                <a:lnTo>
                  <a:pt x="3" y="24"/>
                </a:lnTo>
                <a:lnTo>
                  <a:pt x="2" y="21"/>
                </a:lnTo>
                <a:lnTo>
                  <a:pt x="0" y="15"/>
                </a:lnTo>
                <a:lnTo>
                  <a:pt x="0" y="11"/>
                </a:lnTo>
                <a:lnTo>
                  <a:pt x="2" y="8"/>
                </a:lnTo>
                <a:lnTo>
                  <a:pt x="3" y="5"/>
                </a:lnTo>
                <a:lnTo>
                  <a:pt x="8" y="2"/>
                </a:lnTo>
                <a:lnTo>
                  <a:pt x="12" y="0"/>
                </a:lnTo>
                <a:lnTo>
                  <a:pt x="17" y="2"/>
                </a:lnTo>
                <a:lnTo>
                  <a:pt x="20" y="3"/>
                </a:lnTo>
                <a:lnTo>
                  <a:pt x="23" y="6"/>
                </a:lnTo>
                <a:lnTo>
                  <a:pt x="23" y="11"/>
                </a:lnTo>
                <a:lnTo>
                  <a:pt x="5" y="11"/>
                </a:lnTo>
                <a:close/>
                <a:moveTo>
                  <a:pt x="5" y="9"/>
                </a:moveTo>
                <a:lnTo>
                  <a:pt x="17" y="9"/>
                </a:lnTo>
                <a:lnTo>
                  <a:pt x="17" y="8"/>
                </a:lnTo>
                <a:lnTo>
                  <a:pt x="17" y="6"/>
                </a:lnTo>
                <a:lnTo>
                  <a:pt x="15" y="5"/>
                </a:lnTo>
                <a:lnTo>
                  <a:pt x="14" y="3"/>
                </a:lnTo>
                <a:lnTo>
                  <a:pt x="12" y="3"/>
                </a:lnTo>
                <a:lnTo>
                  <a:pt x="11" y="2"/>
                </a:lnTo>
                <a:lnTo>
                  <a:pt x="9" y="3"/>
                </a:lnTo>
                <a:lnTo>
                  <a:pt x="8" y="5"/>
                </a:lnTo>
                <a:lnTo>
                  <a:pt x="6" y="6"/>
                </a:lnTo>
                <a:lnTo>
                  <a:pt x="5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1" name="Freeform 42"/>
          <p:cNvSpPr>
            <a:spLocks/>
          </p:cNvSpPr>
          <p:nvPr/>
        </p:nvSpPr>
        <p:spPr bwMode="auto">
          <a:xfrm>
            <a:off x="3632200" y="5172075"/>
            <a:ext cx="79375" cy="204788"/>
          </a:xfrm>
          <a:custGeom>
            <a:avLst/>
            <a:gdLst>
              <a:gd name="T0" fmla="*/ 2147483647 w 18"/>
              <a:gd name="T1" fmla="*/ 0 h 29"/>
              <a:gd name="T2" fmla="*/ 2147483647 w 18"/>
              <a:gd name="T3" fmla="*/ 2147483647 h 29"/>
              <a:gd name="T4" fmla="*/ 2147483647 w 18"/>
              <a:gd name="T5" fmla="*/ 2147483647 h 29"/>
              <a:gd name="T6" fmla="*/ 2147483647 w 18"/>
              <a:gd name="T7" fmla="*/ 2147483647 h 29"/>
              <a:gd name="T8" fmla="*/ 2147483647 w 18"/>
              <a:gd name="T9" fmla="*/ 2147483647 h 29"/>
              <a:gd name="T10" fmla="*/ 2147483647 w 18"/>
              <a:gd name="T11" fmla="*/ 2147483647 h 29"/>
              <a:gd name="T12" fmla="*/ 2147483647 w 18"/>
              <a:gd name="T13" fmla="*/ 2147483647 h 29"/>
              <a:gd name="T14" fmla="*/ 2147483647 w 18"/>
              <a:gd name="T15" fmla="*/ 2147483647 h 29"/>
              <a:gd name="T16" fmla="*/ 2147483647 w 18"/>
              <a:gd name="T17" fmla="*/ 2147483647 h 29"/>
              <a:gd name="T18" fmla="*/ 2147483647 w 18"/>
              <a:gd name="T19" fmla="*/ 2147483647 h 29"/>
              <a:gd name="T20" fmla="*/ 2147483647 w 18"/>
              <a:gd name="T21" fmla="*/ 2147483647 h 29"/>
              <a:gd name="T22" fmla="*/ 2147483647 w 18"/>
              <a:gd name="T23" fmla="*/ 2147483647 h 29"/>
              <a:gd name="T24" fmla="*/ 2147483647 w 18"/>
              <a:gd name="T25" fmla="*/ 2147483647 h 29"/>
              <a:gd name="T26" fmla="*/ 2147483647 w 18"/>
              <a:gd name="T27" fmla="*/ 2147483647 h 29"/>
              <a:gd name="T28" fmla="*/ 2147483647 w 18"/>
              <a:gd name="T29" fmla="*/ 2147483647 h 29"/>
              <a:gd name="T30" fmla="*/ 2147483647 w 18"/>
              <a:gd name="T31" fmla="*/ 2147483647 h 29"/>
              <a:gd name="T32" fmla="*/ 2147483647 w 18"/>
              <a:gd name="T33" fmla="*/ 2147483647 h 29"/>
              <a:gd name="T34" fmla="*/ 2147483647 w 18"/>
              <a:gd name="T35" fmla="*/ 2147483647 h 29"/>
              <a:gd name="T36" fmla="*/ 2147483647 w 18"/>
              <a:gd name="T37" fmla="*/ 2147483647 h 29"/>
              <a:gd name="T38" fmla="*/ 2147483647 w 18"/>
              <a:gd name="T39" fmla="*/ 2147483647 h 29"/>
              <a:gd name="T40" fmla="*/ 2147483647 w 18"/>
              <a:gd name="T41" fmla="*/ 2147483647 h 29"/>
              <a:gd name="T42" fmla="*/ 2147483647 w 18"/>
              <a:gd name="T43" fmla="*/ 2147483647 h 29"/>
              <a:gd name="T44" fmla="*/ 2147483647 w 18"/>
              <a:gd name="T45" fmla="*/ 2147483647 h 29"/>
              <a:gd name="T46" fmla="*/ 2147483647 w 18"/>
              <a:gd name="T47" fmla="*/ 2147483647 h 29"/>
              <a:gd name="T48" fmla="*/ 2147483647 w 18"/>
              <a:gd name="T49" fmla="*/ 2147483647 h 29"/>
              <a:gd name="T50" fmla="*/ 2147483647 w 18"/>
              <a:gd name="T51" fmla="*/ 2147483647 h 29"/>
              <a:gd name="T52" fmla="*/ 2147483647 w 18"/>
              <a:gd name="T53" fmla="*/ 2147483647 h 29"/>
              <a:gd name="T54" fmla="*/ 2147483647 w 18"/>
              <a:gd name="T55" fmla="*/ 2147483647 h 29"/>
              <a:gd name="T56" fmla="*/ 0 w 18"/>
              <a:gd name="T57" fmla="*/ 2147483647 h 29"/>
              <a:gd name="T58" fmla="*/ 0 w 18"/>
              <a:gd name="T59" fmla="*/ 2147483647 h 29"/>
              <a:gd name="T60" fmla="*/ 0 w 18"/>
              <a:gd name="T61" fmla="*/ 2147483647 h 29"/>
              <a:gd name="T62" fmla="*/ 0 w 18"/>
              <a:gd name="T63" fmla="*/ 2147483647 h 29"/>
              <a:gd name="T64" fmla="*/ 2147483647 w 18"/>
              <a:gd name="T65" fmla="*/ 2147483647 h 29"/>
              <a:gd name="T66" fmla="*/ 2147483647 w 18"/>
              <a:gd name="T67" fmla="*/ 2147483647 h 29"/>
              <a:gd name="T68" fmla="*/ 2147483647 w 18"/>
              <a:gd name="T69" fmla="*/ 2147483647 h 29"/>
              <a:gd name="T70" fmla="*/ 2147483647 w 18"/>
              <a:gd name="T71" fmla="*/ 2147483647 h 29"/>
              <a:gd name="T72" fmla="*/ 2147483647 w 18"/>
              <a:gd name="T73" fmla="*/ 2147483647 h 29"/>
              <a:gd name="T74" fmla="*/ 2147483647 w 18"/>
              <a:gd name="T75" fmla="*/ 2147483647 h 29"/>
              <a:gd name="T76" fmla="*/ 2147483647 w 18"/>
              <a:gd name="T77" fmla="*/ 2147483647 h 29"/>
              <a:gd name="T78" fmla="*/ 2147483647 w 18"/>
              <a:gd name="T79" fmla="*/ 2147483647 h 29"/>
              <a:gd name="T80" fmla="*/ 2147483647 w 18"/>
              <a:gd name="T81" fmla="*/ 2147483647 h 29"/>
              <a:gd name="T82" fmla="*/ 2147483647 w 18"/>
              <a:gd name="T83" fmla="*/ 2147483647 h 29"/>
              <a:gd name="T84" fmla="*/ 2147483647 w 18"/>
              <a:gd name="T85" fmla="*/ 2147483647 h 29"/>
              <a:gd name="T86" fmla="*/ 2147483647 w 18"/>
              <a:gd name="T87" fmla="*/ 2147483647 h 29"/>
              <a:gd name="T88" fmla="*/ 2147483647 w 18"/>
              <a:gd name="T89" fmla="*/ 2147483647 h 29"/>
              <a:gd name="T90" fmla="*/ 2147483647 w 18"/>
              <a:gd name="T91" fmla="*/ 2147483647 h 29"/>
              <a:gd name="T92" fmla="*/ 0 w 18"/>
              <a:gd name="T93" fmla="*/ 2147483647 h 29"/>
              <a:gd name="T94" fmla="*/ 0 w 18"/>
              <a:gd name="T95" fmla="*/ 2147483647 h 29"/>
              <a:gd name="T96" fmla="*/ 0 w 18"/>
              <a:gd name="T97" fmla="*/ 2147483647 h 29"/>
              <a:gd name="T98" fmla="*/ 2147483647 w 18"/>
              <a:gd name="T99" fmla="*/ 2147483647 h 29"/>
              <a:gd name="T100" fmla="*/ 2147483647 w 18"/>
              <a:gd name="T101" fmla="*/ 2147483647 h 29"/>
              <a:gd name="T102" fmla="*/ 2147483647 w 18"/>
              <a:gd name="T103" fmla="*/ 0 h 29"/>
              <a:gd name="T104" fmla="*/ 2147483647 w 18"/>
              <a:gd name="T105" fmla="*/ 0 h 29"/>
              <a:gd name="T106" fmla="*/ 2147483647 w 18"/>
              <a:gd name="T107" fmla="*/ 2147483647 h 29"/>
              <a:gd name="T108" fmla="*/ 2147483647 w 18"/>
              <a:gd name="T109" fmla="*/ 2147483647 h 29"/>
              <a:gd name="T110" fmla="*/ 2147483647 w 18"/>
              <a:gd name="T111" fmla="*/ 2147483647 h 29"/>
              <a:gd name="T112" fmla="*/ 2147483647 w 18"/>
              <a:gd name="T113" fmla="*/ 2147483647 h 29"/>
              <a:gd name="T114" fmla="*/ 2147483647 w 18"/>
              <a:gd name="T115" fmla="*/ 2147483647 h 29"/>
              <a:gd name="T116" fmla="*/ 2147483647 w 18"/>
              <a:gd name="T117" fmla="*/ 2147483647 h 29"/>
              <a:gd name="T118" fmla="*/ 2147483647 w 18"/>
              <a:gd name="T119" fmla="*/ 0 h 29"/>
              <a:gd name="T120" fmla="*/ 2147483647 w 18"/>
              <a:gd name="T121" fmla="*/ 0 h 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9"/>
              <a:gd name="T185" fmla="*/ 18 w 18"/>
              <a:gd name="T186" fmla="*/ 29 h 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9">
                <a:moveTo>
                  <a:pt x="16" y="0"/>
                </a:moveTo>
                <a:lnTo>
                  <a:pt x="16" y="9"/>
                </a:lnTo>
                <a:lnTo>
                  <a:pt x="15" y="9"/>
                </a:lnTo>
                <a:lnTo>
                  <a:pt x="13" y="6"/>
                </a:lnTo>
                <a:lnTo>
                  <a:pt x="12" y="5"/>
                </a:lnTo>
                <a:lnTo>
                  <a:pt x="10" y="3"/>
                </a:lnTo>
                <a:lnTo>
                  <a:pt x="7" y="2"/>
                </a:lnTo>
                <a:lnTo>
                  <a:pt x="6" y="3"/>
                </a:lnTo>
                <a:lnTo>
                  <a:pt x="4" y="3"/>
                </a:lnTo>
                <a:lnTo>
                  <a:pt x="4" y="5"/>
                </a:lnTo>
                <a:lnTo>
                  <a:pt x="3" y="6"/>
                </a:lnTo>
                <a:lnTo>
                  <a:pt x="4" y="8"/>
                </a:lnTo>
                <a:lnTo>
                  <a:pt x="4" y="9"/>
                </a:lnTo>
                <a:lnTo>
                  <a:pt x="6" y="9"/>
                </a:lnTo>
                <a:lnTo>
                  <a:pt x="7" y="11"/>
                </a:lnTo>
                <a:lnTo>
                  <a:pt x="12" y="14"/>
                </a:lnTo>
                <a:lnTo>
                  <a:pt x="15" y="15"/>
                </a:lnTo>
                <a:lnTo>
                  <a:pt x="18" y="18"/>
                </a:lnTo>
                <a:lnTo>
                  <a:pt x="18" y="21"/>
                </a:lnTo>
                <a:lnTo>
                  <a:pt x="18" y="24"/>
                </a:lnTo>
                <a:lnTo>
                  <a:pt x="15" y="27"/>
                </a:lnTo>
                <a:lnTo>
                  <a:pt x="12" y="29"/>
                </a:lnTo>
                <a:lnTo>
                  <a:pt x="9" y="29"/>
                </a:lnTo>
                <a:lnTo>
                  <a:pt x="6" y="29"/>
                </a:lnTo>
                <a:lnTo>
                  <a:pt x="3" y="27"/>
                </a:lnTo>
                <a:lnTo>
                  <a:pt x="1" y="27"/>
                </a:lnTo>
                <a:lnTo>
                  <a:pt x="0" y="29"/>
                </a:lnTo>
                <a:lnTo>
                  <a:pt x="0" y="20"/>
                </a:lnTo>
                <a:lnTo>
                  <a:pt x="1" y="23"/>
                </a:lnTo>
                <a:lnTo>
                  <a:pt x="3" y="24"/>
                </a:lnTo>
                <a:lnTo>
                  <a:pt x="6" y="26"/>
                </a:lnTo>
                <a:lnTo>
                  <a:pt x="9" y="27"/>
                </a:lnTo>
                <a:lnTo>
                  <a:pt x="10" y="27"/>
                </a:lnTo>
                <a:lnTo>
                  <a:pt x="12" y="26"/>
                </a:lnTo>
                <a:lnTo>
                  <a:pt x="13" y="24"/>
                </a:lnTo>
                <a:lnTo>
                  <a:pt x="13" y="23"/>
                </a:lnTo>
                <a:lnTo>
                  <a:pt x="13" y="21"/>
                </a:lnTo>
                <a:lnTo>
                  <a:pt x="12" y="20"/>
                </a:lnTo>
                <a:lnTo>
                  <a:pt x="10" y="18"/>
                </a:lnTo>
                <a:lnTo>
                  <a:pt x="6" y="17"/>
                </a:lnTo>
                <a:lnTo>
                  <a:pt x="3" y="14"/>
                </a:lnTo>
                <a:lnTo>
                  <a:pt x="1" y="12"/>
                </a:lnTo>
                <a:lnTo>
                  <a:pt x="0" y="11"/>
                </a:lnTo>
                <a:lnTo>
                  <a:pt x="0" y="8"/>
                </a:lnTo>
                <a:lnTo>
                  <a:pt x="0" y="5"/>
                </a:lnTo>
                <a:lnTo>
                  <a:pt x="1" y="3"/>
                </a:lnTo>
                <a:lnTo>
                  <a:pt x="4" y="2"/>
                </a:lnTo>
                <a:lnTo>
                  <a:pt x="7" y="0"/>
                </a:lnTo>
                <a:lnTo>
                  <a:pt x="10" y="0"/>
                </a:lnTo>
                <a:lnTo>
                  <a:pt x="12" y="2"/>
                </a:lnTo>
                <a:lnTo>
                  <a:pt x="13" y="2"/>
                </a:lnTo>
                <a:lnTo>
                  <a:pt x="15" y="2"/>
                </a:lnTo>
                <a:lnTo>
                  <a:pt x="15" y="0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2" name="Freeform 43"/>
          <p:cNvSpPr>
            <a:spLocks/>
          </p:cNvSpPr>
          <p:nvPr/>
        </p:nvSpPr>
        <p:spPr bwMode="auto">
          <a:xfrm>
            <a:off x="3898900" y="5080000"/>
            <a:ext cx="60325" cy="366713"/>
          </a:xfrm>
          <a:custGeom>
            <a:avLst/>
            <a:gdLst>
              <a:gd name="T0" fmla="*/ 2147483647 w 14"/>
              <a:gd name="T1" fmla="*/ 2147483647 h 52"/>
              <a:gd name="T2" fmla="*/ 0 w 14"/>
              <a:gd name="T3" fmla="*/ 2147483647 h 52"/>
              <a:gd name="T4" fmla="*/ 0 w 14"/>
              <a:gd name="T5" fmla="*/ 0 h 52"/>
              <a:gd name="T6" fmla="*/ 2147483647 w 14"/>
              <a:gd name="T7" fmla="*/ 0 h 52"/>
              <a:gd name="T8" fmla="*/ 2147483647 w 14"/>
              <a:gd name="T9" fmla="*/ 2147483647 h 52"/>
              <a:gd name="T10" fmla="*/ 2147483647 w 14"/>
              <a:gd name="T11" fmla="*/ 2147483647 h 52"/>
              <a:gd name="T12" fmla="*/ 2147483647 w 14"/>
              <a:gd name="T13" fmla="*/ 2147483647 h 52"/>
              <a:gd name="T14" fmla="*/ 2147483647 w 14"/>
              <a:gd name="T15" fmla="*/ 2147483647 h 52"/>
              <a:gd name="T16" fmla="*/ 2147483647 w 14"/>
              <a:gd name="T17" fmla="*/ 2147483647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52"/>
              <a:gd name="T29" fmla="*/ 14 w 14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52">
                <a:moveTo>
                  <a:pt x="14" y="52"/>
                </a:moveTo>
                <a:lnTo>
                  <a:pt x="0" y="52"/>
                </a:lnTo>
                <a:lnTo>
                  <a:pt x="0" y="0"/>
                </a:lnTo>
                <a:lnTo>
                  <a:pt x="14" y="0"/>
                </a:lnTo>
                <a:lnTo>
                  <a:pt x="14" y="3"/>
                </a:lnTo>
                <a:lnTo>
                  <a:pt x="5" y="3"/>
                </a:lnTo>
                <a:lnTo>
                  <a:pt x="5" y="51"/>
                </a:lnTo>
                <a:lnTo>
                  <a:pt x="14" y="51"/>
                </a:lnTo>
                <a:lnTo>
                  <a:pt x="14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3" name="Freeform 44"/>
          <p:cNvSpPr>
            <a:spLocks/>
          </p:cNvSpPr>
          <p:nvPr/>
        </p:nvSpPr>
        <p:spPr bwMode="auto">
          <a:xfrm>
            <a:off x="3963988" y="5122863"/>
            <a:ext cx="74612" cy="254000"/>
          </a:xfrm>
          <a:custGeom>
            <a:avLst/>
            <a:gdLst>
              <a:gd name="T0" fmla="*/ 2147483647 w 17"/>
              <a:gd name="T1" fmla="*/ 0 h 36"/>
              <a:gd name="T2" fmla="*/ 2147483647 w 17"/>
              <a:gd name="T3" fmla="*/ 2147483647 h 36"/>
              <a:gd name="T4" fmla="*/ 2147483647 w 17"/>
              <a:gd name="T5" fmla="*/ 2147483647 h 36"/>
              <a:gd name="T6" fmla="*/ 2147483647 w 17"/>
              <a:gd name="T7" fmla="*/ 2147483647 h 36"/>
              <a:gd name="T8" fmla="*/ 2147483647 w 17"/>
              <a:gd name="T9" fmla="*/ 2147483647 h 36"/>
              <a:gd name="T10" fmla="*/ 2147483647 w 17"/>
              <a:gd name="T11" fmla="*/ 2147483647 h 36"/>
              <a:gd name="T12" fmla="*/ 2147483647 w 17"/>
              <a:gd name="T13" fmla="*/ 2147483647 h 36"/>
              <a:gd name="T14" fmla="*/ 2147483647 w 17"/>
              <a:gd name="T15" fmla="*/ 2147483647 h 36"/>
              <a:gd name="T16" fmla="*/ 2147483647 w 17"/>
              <a:gd name="T17" fmla="*/ 2147483647 h 36"/>
              <a:gd name="T18" fmla="*/ 2147483647 w 17"/>
              <a:gd name="T19" fmla="*/ 2147483647 h 36"/>
              <a:gd name="T20" fmla="*/ 2147483647 w 17"/>
              <a:gd name="T21" fmla="*/ 2147483647 h 36"/>
              <a:gd name="T22" fmla="*/ 2147483647 w 17"/>
              <a:gd name="T23" fmla="*/ 2147483647 h 36"/>
              <a:gd name="T24" fmla="*/ 2147483647 w 17"/>
              <a:gd name="T25" fmla="*/ 2147483647 h 36"/>
              <a:gd name="T26" fmla="*/ 2147483647 w 17"/>
              <a:gd name="T27" fmla="*/ 2147483647 h 36"/>
              <a:gd name="T28" fmla="*/ 2147483647 w 17"/>
              <a:gd name="T29" fmla="*/ 2147483647 h 36"/>
              <a:gd name="T30" fmla="*/ 2147483647 w 17"/>
              <a:gd name="T31" fmla="*/ 2147483647 h 36"/>
              <a:gd name="T32" fmla="*/ 2147483647 w 17"/>
              <a:gd name="T33" fmla="*/ 2147483647 h 36"/>
              <a:gd name="T34" fmla="*/ 2147483647 w 17"/>
              <a:gd name="T35" fmla="*/ 2147483647 h 36"/>
              <a:gd name="T36" fmla="*/ 2147483647 w 17"/>
              <a:gd name="T37" fmla="*/ 2147483647 h 36"/>
              <a:gd name="T38" fmla="*/ 2147483647 w 17"/>
              <a:gd name="T39" fmla="*/ 2147483647 h 36"/>
              <a:gd name="T40" fmla="*/ 2147483647 w 17"/>
              <a:gd name="T41" fmla="*/ 2147483647 h 36"/>
              <a:gd name="T42" fmla="*/ 2147483647 w 17"/>
              <a:gd name="T43" fmla="*/ 2147483647 h 36"/>
              <a:gd name="T44" fmla="*/ 2147483647 w 17"/>
              <a:gd name="T45" fmla="*/ 2147483647 h 36"/>
              <a:gd name="T46" fmla="*/ 2147483647 w 17"/>
              <a:gd name="T47" fmla="*/ 2147483647 h 36"/>
              <a:gd name="T48" fmla="*/ 2147483647 w 17"/>
              <a:gd name="T49" fmla="*/ 2147483647 h 36"/>
              <a:gd name="T50" fmla="*/ 2147483647 w 17"/>
              <a:gd name="T51" fmla="*/ 2147483647 h 36"/>
              <a:gd name="T52" fmla="*/ 0 w 17"/>
              <a:gd name="T53" fmla="*/ 2147483647 h 36"/>
              <a:gd name="T54" fmla="*/ 0 w 17"/>
              <a:gd name="T55" fmla="*/ 2147483647 h 36"/>
              <a:gd name="T56" fmla="*/ 2147483647 w 17"/>
              <a:gd name="T57" fmla="*/ 2147483647 h 36"/>
              <a:gd name="T58" fmla="*/ 2147483647 w 17"/>
              <a:gd name="T59" fmla="*/ 2147483647 h 36"/>
              <a:gd name="T60" fmla="*/ 2147483647 w 17"/>
              <a:gd name="T61" fmla="*/ 2147483647 h 36"/>
              <a:gd name="T62" fmla="*/ 2147483647 w 17"/>
              <a:gd name="T63" fmla="*/ 2147483647 h 36"/>
              <a:gd name="T64" fmla="*/ 2147483647 w 17"/>
              <a:gd name="T65" fmla="*/ 2147483647 h 36"/>
              <a:gd name="T66" fmla="*/ 2147483647 w 17"/>
              <a:gd name="T67" fmla="*/ 0 h 36"/>
              <a:gd name="T68" fmla="*/ 2147483647 w 17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"/>
              <a:gd name="T106" fmla="*/ 0 h 36"/>
              <a:gd name="T107" fmla="*/ 17 w 17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" h="36">
                <a:moveTo>
                  <a:pt x="9" y="0"/>
                </a:moveTo>
                <a:lnTo>
                  <a:pt x="9" y="9"/>
                </a:lnTo>
                <a:lnTo>
                  <a:pt x="15" y="9"/>
                </a:lnTo>
                <a:lnTo>
                  <a:pt x="15" y="10"/>
                </a:lnTo>
                <a:lnTo>
                  <a:pt x="9" y="10"/>
                </a:lnTo>
                <a:lnTo>
                  <a:pt x="9" y="28"/>
                </a:lnTo>
                <a:lnTo>
                  <a:pt x="9" y="30"/>
                </a:lnTo>
                <a:lnTo>
                  <a:pt x="11" y="31"/>
                </a:lnTo>
                <a:lnTo>
                  <a:pt x="12" y="31"/>
                </a:lnTo>
                <a:lnTo>
                  <a:pt x="14" y="31"/>
                </a:lnTo>
                <a:lnTo>
                  <a:pt x="15" y="31"/>
                </a:lnTo>
                <a:lnTo>
                  <a:pt x="15" y="30"/>
                </a:lnTo>
                <a:lnTo>
                  <a:pt x="17" y="30"/>
                </a:lnTo>
                <a:lnTo>
                  <a:pt x="15" y="33"/>
                </a:lnTo>
                <a:lnTo>
                  <a:pt x="14" y="34"/>
                </a:lnTo>
                <a:lnTo>
                  <a:pt x="12" y="36"/>
                </a:lnTo>
                <a:lnTo>
                  <a:pt x="11" y="36"/>
                </a:lnTo>
                <a:lnTo>
                  <a:pt x="9" y="36"/>
                </a:lnTo>
                <a:lnTo>
                  <a:pt x="8" y="34"/>
                </a:lnTo>
                <a:lnTo>
                  <a:pt x="6" y="34"/>
                </a:lnTo>
                <a:lnTo>
                  <a:pt x="5" y="33"/>
                </a:lnTo>
                <a:lnTo>
                  <a:pt x="5" y="31"/>
                </a:lnTo>
                <a:lnTo>
                  <a:pt x="5" y="28"/>
                </a:lnTo>
                <a:lnTo>
                  <a:pt x="5" y="10"/>
                </a:lnTo>
                <a:lnTo>
                  <a:pt x="0" y="10"/>
                </a:lnTo>
                <a:lnTo>
                  <a:pt x="0" y="9"/>
                </a:lnTo>
                <a:lnTo>
                  <a:pt x="2" y="9"/>
                </a:lnTo>
                <a:lnTo>
                  <a:pt x="3" y="7"/>
                </a:lnTo>
                <a:lnTo>
                  <a:pt x="5" y="6"/>
                </a:lnTo>
                <a:lnTo>
                  <a:pt x="6" y="4"/>
                </a:lnTo>
                <a:lnTo>
                  <a:pt x="8" y="1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4" name="Freeform 45"/>
          <p:cNvSpPr>
            <a:spLocks/>
          </p:cNvSpPr>
          <p:nvPr/>
        </p:nvSpPr>
        <p:spPr bwMode="auto">
          <a:xfrm>
            <a:off x="4041775" y="5080000"/>
            <a:ext cx="127000" cy="296863"/>
          </a:xfrm>
          <a:custGeom>
            <a:avLst/>
            <a:gdLst>
              <a:gd name="T0" fmla="*/ 2147483647 w 29"/>
              <a:gd name="T1" fmla="*/ 2147483647 h 42"/>
              <a:gd name="T2" fmla="*/ 2147483647 w 29"/>
              <a:gd name="T3" fmla="*/ 2147483647 h 42"/>
              <a:gd name="T4" fmla="*/ 2147483647 w 29"/>
              <a:gd name="T5" fmla="*/ 2147483647 h 42"/>
              <a:gd name="T6" fmla="*/ 2147483647 w 29"/>
              <a:gd name="T7" fmla="*/ 2147483647 h 42"/>
              <a:gd name="T8" fmla="*/ 2147483647 w 29"/>
              <a:gd name="T9" fmla="*/ 2147483647 h 42"/>
              <a:gd name="T10" fmla="*/ 2147483647 w 29"/>
              <a:gd name="T11" fmla="*/ 2147483647 h 42"/>
              <a:gd name="T12" fmla="*/ 2147483647 w 29"/>
              <a:gd name="T13" fmla="*/ 2147483647 h 42"/>
              <a:gd name="T14" fmla="*/ 2147483647 w 29"/>
              <a:gd name="T15" fmla="*/ 2147483647 h 42"/>
              <a:gd name="T16" fmla="*/ 2147483647 w 29"/>
              <a:gd name="T17" fmla="*/ 2147483647 h 42"/>
              <a:gd name="T18" fmla="*/ 2147483647 w 29"/>
              <a:gd name="T19" fmla="*/ 2147483647 h 42"/>
              <a:gd name="T20" fmla="*/ 2147483647 w 29"/>
              <a:gd name="T21" fmla="*/ 2147483647 h 42"/>
              <a:gd name="T22" fmla="*/ 2147483647 w 29"/>
              <a:gd name="T23" fmla="*/ 2147483647 h 42"/>
              <a:gd name="T24" fmla="*/ 2147483647 w 29"/>
              <a:gd name="T25" fmla="*/ 2147483647 h 42"/>
              <a:gd name="T26" fmla="*/ 2147483647 w 29"/>
              <a:gd name="T27" fmla="*/ 2147483647 h 42"/>
              <a:gd name="T28" fmla="*/ 2147483647 w 29"/>
              <a:gd name="T29" fmla="*/ 2147483647 h 42"/>
              <a:gd name="T30" fmla="*/ 2147483647 w 29"/>
              <a:gd name="T31" fmla="*/ 2147483647 h 42"/>
              <a:gd name="T32" fmla="*/ 2147483647 w 29"/>
              <a:gd name="T33" fmla="*/ 2147483647 h 42"/>
              <a:gd name="T34" fmla="*/ 2147483647 w 29"/>
              <a:gd name="T35" fmla="*/ 2147483647 h 42"/>
              <a:gd name="T36" fmla="*/ 2147483647 w 29"/>
              <a:gd name="T37" fmla="*/ 2147483647 h 42"/>
              <a:gd name="T38" fmla="*/ 2147483647 w 29"/>
              <a:gd name="T39" fmla="*/ 2147483647 h 42"/>
              <a:gd name="T40" fmla="*/ 2147483647 w 29"/>
              <a:gd name="T41" fmla="*/ 2147483647 h 42"/>
              <a:gd name="T42" fmla="*/ 2147483647 w 29"/>
              <a:gd name="T43" fmla="*/ 2147483647 h 42"/>
              <a:gd name="T44" fmla="*/ 2147483647 w 29"/>
              <a:gd name="T45" fmla="*/ 2147483647 h 42"/>
              <a:gd name="T46" fmla="*/ 2147483647 w 29"/>
              <a:gd name="T47" fmla="*/ 2147483647 h 42"/>
              <a:gd name="T48" fmla="*/ 0 w 29"/>
              <a:gd name="T49" fmla="*/ 2147483647 h 42"/>
              <a:gd name="T50" fmla="*/ 2147483647 w 29"/>
              <a:gd name="T51" fmla="*/ 2147483647 h 42"/>
              <a:gd name="T52" fmla="*/ 2147483647 w 29"/>
              <a:gd name="T53" fmla="*/ 2147483647 h 42"/>
              <a:gd name="T54" fmla="*/ 2147483647 w 29"/>
              <a:gd name="T55" fmla="*/ 2147483647 h 42"/>
              <a:gd name="T56" fmla="*/ 2147483647 w 29"/>
              <a:gd name="T57" fmla="*/ 2147483647 h 42"/>
              <a:gd name="T58" fmla="*/ 2147483647 w 29"/>
              <a:gd name="T59" fmla="*/ 2147483647 h 42"/>
              <a:gd name="T60" fmla="*/ 2147483647 w 29"/>
              <a:gd name="T61" fmla="*/ 2147483647 h 42"/>
              <a:gd name="T62" fmla="*/ 2147483647 w 29"/>
              <a:gd name="T63" fmla="*/ 2147483647 h 42"/>
              <a:gd name="T64" fmla="*/ 0 w 29"/>
              <a:gd name="T65" fmla="*/ 2147483647 h 42"/>
              <a:gd name="T66" fmla="*/ 2147483647 w 29"/>
              <a:gd name="T67" fmla="*/ 0 h 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9"/>
              <a:gd name="T103" fmla="*/ 0 h 42"/>
              <a:gd name="T104" fmla="*/ 29 w 29"/>
              <a:gd name="T105" fmla="*/ 42 h 4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9" h="42">
                <a:moveTo>
                  <a:pt x="9" y="0"/>
                </a:moveTo>
                <a:lnTo>
                  <a:pt x="9" y="19"/>
                </a:lnTo>
                <a:lnTo>
                  <a:pt x="12" y="16"/>
                </a:lnTo>
                <a:lnTo>
                  <a:pt x="14" y="15"/>
                </a:lnTo>
                <a:lnTo>
                  <a:pt x="15" y="13"/>
                </a:lnTo>
                <a:lnTo>
                  <a:pt x="18" y="13"/>
                </a:lnTo>
                <a:lnTo>
                  <a:pt x="20" y="13"/>
                </a:lnTo>
                <a:lnTo>
                  <a:pt x="21" y="15"/>
                </a:lnTo>
                <a:lnTo>
                  <a:pt x="23" y="16"/>
                </a:lnTo>
                <a:lnTo>
                  <a:pt x="24" y="19"/>
                </a:lnTo>
                <a:lnTo>
                  <a:pt x="24" y="21"/>
                </a:lnTo>
                <a:lnTo>
                  <a:pt x="24" y="25"/>
                </a:lnTo>
                <a:lnTo>
                  <a:pt x="24" y="34"/>
                </a:lnTo>
                <a:lnTo>
                  <a:pt x="24" y="37"/>
                </a:lnTo>
                <a:lnTo>
                  <a:pt x="26" y="39"/>
                </a:lnTo>
                <a:lnTo>
                  <a:pt x="26" y="40"/>
                </a:lnTo>
                <a:lnTo>
                  <a:pt x="27" y="40"/>
                </a:lnTo>
                <a:lnTo>
                  <a:pt x="29" y="40"/>
                </a:lnTo>
                <a:lnTo>
                  <a:pt x="29" y="42"/>
                </a:lnTo>
                <a:lnTo>
                  <a:pt x="17" y="42"/>
                </a:lnTo>
                <a:lnTo>
                  <a:pt x="17" y="40"/>
                </a:lnTo>
                <a:lnTo>
                  <a:pt x="18" y="40"/>
                </a:lnTo>
                <a:lnTo>
                  <a:pt x="20" y="39"/>
                </a:lnTo>
                <a:lnTo>
                  <a:pt x="20" y="37"/>
                </a:lnTo>
                <a:lnTo>
                  <a:pt x="20" y="34"/>
                </a:lnTo>
                <a:lnTo>
                  <a:pt x="20" y="25"/>
                </a:lnTo>
                <a:lnTo>
                  <a:pt x="20" y="22"/>
                </a:lnTo>
                <a:lnTo>
                  <a:pt x="20" y="21"/>
                </a:lnTo>
                <a:lnTo>
                  <a:pt x="18" y="19"/>
                </a:lnTo>
                <a:lnTo>
                  <a:pt x="18" y="18"/>
                </a:lnTo>
                <a:lnTo>
                  <a:pt x="17" y="18"/>
                </a:lnTo>
                <a:lnTo>
                  <a:pt x="15" y="18"/>
                </a:lnTo>
                <a:lnTo>
                  <a:pt x="14" y="18"/>
                </a:lnTo>
                <a:lnTo>
                  <a:pt x="12" y="18"/>
                </a:lnTo>
                <a:lnTo>
                  <a:pt x="11" y="19"/>
                </a:lnTo>
                <a:lnTo>
                  <a:pt x="9" y="21"/>
                </a:lnTo>
                <a:lnTo>
                  <a:pt x="9" y="34"/>
                </a:lnTo>
                <a:lnTo>
                  <a:pt x="9" y="37"/>
                </a:lnTo>
                <a:lnTo>
                  <a:pt x="9" y="39"/>
                </a:lnTo>
                <a:lnTo>
                  <a:pt x="9" y="40"/>
                </a:lnTo>
                <a:lnTo>
                  <a:pt x="11" y="40"/>
                </a:lnTo>
                <a:lnTo>
                  <a:pt x="12" y="40"/>
                </a:lnTo>
                <a:lnTo>
                  <a:pt x="12" y="42"/>
                </a:lnTo>
                <a:lnTo>
                  <a:pt x="0" y="42"/>
                </a:lnTo>
                <a:lnTo>
                  <a:pt x="0" y="40"/>
                </a:lnTo>
                <a:lnTo>
                  <a:pt x="2" y="40"/>
                </a:lnTo>
                <a:lnTo>
                  <a:pt x="3" y="39"/>
                </a:lnTo>
                <a:lnTo>
                  <a:pt x="3" y="37"/>
                </a:lnTo>
                <a:lnTo>
                  <a:pt x="3" y="34"/>
                </a:lnTo>
                <a:lnTo>
                  <a:pt x="3" y="10"/>
                </a:lnTo>
                <a:lnTo>
                  <a:pt x="3" y="6"/>
                </a:lnTo>
                <a:lnTo>
                  <a:pt x="3" y="4"/>
                </a:lnTo>
                <a:lnTo>
                  <a:pt x="3" y="3"/>
                </a:lnTo>
                <a:lnTo>
                  <a:pt x="2" y="3"/>
                </a:lnTo>
                <a:lnTo>
                  <a:pt x="0" y="3"/>
                </a:lnTo>
                <a:lnTo>
                  <a:pt x="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5" name="Freeform 46"/>
          <p:cNvSpPr>
            <a:spLocks noEditPoints="1"/>
          </p:cNvSpPr>
          <p:nvPr/>
        </p:nvSpPr>
        <p:spPr bwMode="auto">
          <a:xfrm>
            <a:off x="4181475" y="5080000"/>
            <a:ext cx="52388" cy="296863"/>
          </a:xfrm>
          <a:custGeom>
            <a:avLst/>
            <a:gdLst>
              <a:gd name="T0" fmla="*/ 2147483647 w 12"/>
              <a:gd name="T1" fmla="*/ 0 h 42"/>
              <a:gd name="T2" fmla="*/ 2147483647 w 12"/>
              <a:gd name="T3" fmla="*/ 0 h 42"/>
              <a:gd name="T4" fmla="*/ 2147483647 w 12"/>
              <a:gd name="T5" fmla="*/ 0 h 42"/>
              <a:gd name="T6" fmla="*/ 2147483647 w 12"/>
              <a:gd name="T7" fmla="*/ 2147483647 h 42"/>
              <a:gd name="T8" fmla="*/ 2147483647 w 12"/>
              <a:gd name="T9" fmla="*/ 2147483647 h 42"/>
              <a:gd name="T10" fmla="*/ 2147483647 w 12"/>
              <a:gd name="T11" fmla="*/ 2147483647 h 42"/>
              <a:gd name="T12" fmla="*/ 2147483647 w 12"/>
              <a:gd name="T13" fmla="*/ 2147483647 h 42"/>
              <a:gd name="T14" fmla="*/ 2147483647 w 12"/>
              <a:gd name="T15" fmla="*/ 2147483647 h 42"/>
              <a:gd name="T16" fmla="*/ 2147483647 w 12"/>
              <a:gd name="T17" fmla="*/ 2147483647 h 42"/>
              <a:gd name="T18" fmla="*/ 2147483647 w 12"/>
              <a:gd name="T19" fmla="*/ 2147483647 h 42"/>
              <a:gd name="T20" fmla="*/ 2147483647 w 12"/>
              <a:gd name="T21" fmla="*/ 2147483647 h 42"/>
              <a:gd name="T22" fmla="*/ 2147483647 w 12"/>
              <a:gd name="T23" fmla="*/ 2147483647 h 42"/>
              <a:gd name="T24" fmla="*/ 2147483647 w 12"/>
              <a:gd name="T25" fmla="*/ 2147483647 h 42"/>
              <a:gd name="T26" fmla="*/ 2147483647 w 12"/>
              <a:gd name="T27" fmla="*/ 2147483647 h 42"/>
              <a:gd name="T28" fmla="*/ 2147483647 w 12"/>
              <a:gd name="T29" fmla="*/ 0 h 42"/>
              <a:gd name="T30" fmla="*/ 2147483647 w 12"/>
              <a:gd name="T31" fmla="*/ 0 h 42"/>
              <a:gd name="T32" fmla="*/ 2147483647 w 12"/>
              <a:gd name="T33" fmla="*/ 0 h 42"/>
              <a:gd name="T34" fmla="*/ 2147483647 w 12"/>
              <a:gd name="T35" fmla="*/ 2147483647 h 42"/>
              <a:gd name="T36" fmla="*/ 2147483647 w 12"/>
              <a:gd name="T37" fmla="*/ 2147483647 h 42"/>
              <a:gd name="T38" fmla="*/ 2147483647 w 12"/>
              <a:gd name="T39" fmla="*/ 2147483647 h 42"/>
              <a:gd name="T40" fmla="*/ 2147483647 w 12"/>
              <a:gd name="T41" fmla="*/ 2147483647 h 42"/>
              <a:gd name="T42" fmla="*/ 2147483647 w 12"/>
              <a:gd name="T43" fmla="*/ 2147483647 h 42"/>
              <a:gd name="T44" fmla="*/ 2147483647 w 12"/>
              <a:gd name="T45" fmla="*/ 2147483647 h 42"/>
              <a:gd name="T46" fmla="*/ 2147483647 w 12"/>
              <a:gd name="T47" fmla="*/ 2147483647 h 42"/>
              <a:gd name="T48" fmla="*/ 2147483647 w 12"/>
              <a:gd name="T49" fmla="*/ 2147483647 h 42"/>
              <a:gd name="T50" fmla="*/ 2147483647 w 12"/>
              <a:gd name="T51" fmla="*/ 2147483647 h 42"/>
              <a:gd name="T52" fmla="*/ 0 w 12"/>
              <a:gd name="T53" fmla="*/ 2147483647 h 42"/>
              <a:gd name="T54" fmla="*/ 0 w 12"/>
              <a:gd name="T55" fmla="*/ 2147483647 h 42"/>
              <a:gd name="T56" fmla="*/ 2147483647 w 12"/>
              <a:gd name="T57" fmla="*/ 2147483647 h 42"/>
              <a:gd name="T58" fmla="*/ 2147483647 w 12"/>
              <a:gd name="T59" fmla="*/ 2147483647 h 42"/>
              <a:gd name="T60" fmla="*/ 2147483647 w 12"/>
              <a:gd name="T61" fmla="*/ 2147483647 h 42"/>
              <a:gd name="T62" fmla="*/ 2147483647 w 12"/>
              <a:gd name="T63" fmla="*/ 2147483647 h 42"/>
              <a:gd name="T64" fmla="*/ 2147483647 w 12"/>
              <a:gd name="T65" fmla="*/ 2147483647 h 42"/>
              <a:gd name="T66" fmla="*/ 2147483647 w 12"/>
              <a:gd name="T67" fmla="*/ 2147483647 h 42"/>
              <a:gd name="T68" fmla="*/ 2147483647 w 12"/>
              <a:gd name="T69" fmla="*/ 2147483647 h 42"/>
              <a:gd name="T70" fmla="*/ 2147483647 w 12"/>
              <a:gd name="T71" fmla="*/ 2147483647 h 42"/>
              <a:gd name="T72" fmla="*/ 2147483647 w 12"/>
              <a:gd name="T73" fmla="*/ 2147483647 h 42"/>
              <a:gd name="T74" fmla="*/ 2147483647 w 12"/>
              <a:gd name="T75" fmla="*/ 2147483647 h 42"/>
              <a:gd name="T76" fmla="*/ 2147483647 w 12"/>
              <a:gd name="T77" fmla="*/ 2147483647 h 42"/>
              <a:gd name="T78" fmla="*/ 2147483647 w 12"/>
              <a:gd name="T79" fmla="*/ 2147483647 h 42"/>
              <a:gd name="T80" fmla="*/ 2147483647 w 12"/>
              <a:gd name="T81" fmla="*/ 2147483647 h 42"/>
              <a:gd name="T82" fmla="*/ 2147483647 w 12"/>
              <a:gd name="T83" fmla="*/ 2147483647 h 42"/>
              <a:gd name="T84" fmla="*/ 0 w 12"/>
              <a:gd name="T85" fmla="*/ 2147483647 h 42"/>
              <a:gd name="T86" fmla="*/ 0 w 12"/>
              <a:gd name="T87" fmla="*/ 2147483647 h 42"/>
              <a:gd name="T88" fmla="*/ 2147483647 w 12"/>
              <a:gd name="T89" fmla="*/ 2147483647 h 42"/>
              <a:gd name="T90" fmla="*/ 2147483647 w 12"/>
              <a:gd name="T91" fmla="*/ 2147483647 h 4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"/>
              <a:gd name="T139" fmla="*/ 0 h 42"/>
              <a:gd name="T140" fmla="*/ 12 w 12"/>
              <a:gd name="T141" fmla="*/ 42 h 4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" h="42">
                <a:moveTo>
                  <a:pt x="6" y="0"/>
                </a:moveTo>
                <a:lnTo>
                  <a:pt x="7" y="0"/>
                </a:lnTo>
                <a:lnTo>
                  <a:pt x="9" y="0"/>
                </a:lnTo>
                <a:lnTo>
                  <a:pt x="9" y="1"/>
                </a:lnTo>
                <a:lnTo>
                  <a:pt x="9" y="3"/>
                </a:lnTo>
                <a:lnTo>
                  <a:pt x="9" y="4"/>
                </a:lnTo>
                <a:lnTo>
                  <a:pt x="9" y="6"/>
                </a:lnTo>
                <a:lnTo>
                  <a:pt x="7" y="6"/>
                </a:lnTo>
                <a:lnTo>
                  <a:pt x="6" y="6"/>
                </a:lnTo>
                <a:lnTo>
                  <a:pt x="4" y="6"/>
                </a:lnTo>
                <a:lnTo>
                  <a:pt x="3" y="6"/>
                </a:lnTo>
                <a:lnTo>
                  <a:pt x="3" y="4"/>
                </a:lnTo>
                <a:lnTo>
                  <a:pt x="3" y="3"/>
                </a:lnTo>
                <a:lnTo>
                  <a:pt x="3" y="1"/>
                </a:lnTo>
                <a:lnTo>
                  <a:pt x="3" y="0"/>
                </a:lnTo>
                <a:lnTo>
                  <a:pt x="4" y="0"/>
                </a:lnTo>
                <a:lnTo>
                  <a:pt x="6" y="0"/>
                </a:lnTo>
                <a:close/>
                <a:moveTo>
                  <a:pt x="9" y="13"/>
                </a:moveTo>
                <a:lnTo>
                  <a:pt x="9" y="34"/>
                </a:lnTo>
                <a:lnTo>
                  <a:pt x="9" y="37"/>
                </a:lnTo>
                <a:lnTo>
                  <a:pt x="9" y="39"/>
                </a:lnTo>
                <a:lnTo>
                  <a:pt x="10" y="40"/>
                </a:lnTo>
                <a:lnTo>
                  <a:pt x="12" y="40"/>
                </a:lnTo>
                <a:lnTo>
                  <a:pt x="12" y="42"/>
                </a:lnTo>
                <a:lnTo>
                  <a:pt x="0" y="42"/>
                </a:lnTo>
                <a:lnTo>
                  <a:pt x="0" y="40"/>
                </a:lnTo>
                <a:lnTo>
                  <a:pt x="1" y="40"/>
                </a:lnTo>
                <a:lnTo>
                  <a:pt x="3" y="40"/>
                </a:lnTo>
                <a:lnTo>
                  <a:pt x="3" y="39"/>
                </a:lnTo>
                <a:lnTo>
                  <a:pt x="3" y="37"/>
                </a:lnTo>
                <a:lnTo>
                  <a:pt x="3" y="34"/>
                </a:lnTo>
                <a:lnTo>
                  <a:pt x="3" y="25"/>
                </a:lnTo>
                <a:lnTo>
                  <a:pt x="3" y="21"/>
                </a:lnTo>
                <a:lnTo>
                  <a:pt x="3" y="19"/>
                </a:lnTo>
                <a:lnTo>
                  <a:pt x="3" y="18"/>
                </a:lnTo>
                <a:lnTo>
                  <a:pt x="3" y="16"/>
                </a:lnTo>
                <a:lnTo>
                  <a:pt x="1" y="16"/>
                </a:lnTo>
                <a:lnTo>
                  <a:pt x="1" y="18"/>
                </a:lnTo>
                <a:lnTo>
                  <a:pt x="0" y="18"/>
                </a:lnTo>
                <a:lnTo>
                  <a:pt x="0" y="16"/>
                </a:lnTo>
                <a:lnTo>
                  <a:pt x="7" y="13"/>
                </a:lnTo>
                <a:lnTo>
                  <a:pt x="9" y="1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6" name="Freeform 47"/>
          <p:cNvSpPr>
            <a:spLocks/>
          </p:cNvSpPr>
          <p:nvPr/>
        </p:nvSpPr>
        <p:spPr bwMode="auto">
          <a:xfrm>
            <a:off x="4260850" y="5172075"/>
            <a:ext cx="77788" cy="204788"/>
          </a:xfrm>
          <a:custGeom>
            <a:avLst/>
            <a:gdLst>
              <a:gd name="T0" fmla="*/ 2147483647 w 18"/>
              <a:gd name="T1" fmla="*/ 0 h 29"/>
              <a:gd name="T2" fmla="*/ 2147483647 w 18"/>
              <a:gd name="T3" fmla="*/ 2147483647 h 29"/>
              <a:gd name="T4" fmla="*/ 2147483647 w 18"/>
              <a:gd name="T5" fmla="*/ 2147483647 h 29"/>
              <a:gd name="T6" fmla="*/ 2147483647 w 18"/>
              <a:gd name="T7" fmla="*/ 2147483647 h 29"/>
              <a:gd name="T8" fmla="*/ 2147483647 w 18"/>
              <a:gd name="T9" fmla="*/ 2147483647 h 29"/>
              <a:gd name="T10" fmla="*/ 2147483647 w 18"/>
              <a:gd name="T11" fmla="*/ 2147483647 h 29"/>
              <a:gd name="T12" fmla="*/ 2147483647 w 18"/>
              <a:gd name="T13" fmla="*/ 2147483647 h 29"/>
              <a:gd name="T14" fmla="*/ 2147483647 w 18"/>
              <a:gd name="T15" fmla="*/ 2147483647 h 29"/>
              <a:gd name="T16" fmla="*/ 2147483647 w 18"/>
              <a:gd name="T17" fmla="*/ 2147483647 h 29"/>
              <a:gd name="T18" fmla="*/ 2147483647 w 18"/>
              <a:gd name="T19" fmla="*/ 2147483647 h 29"/>
              <a:gd name="T20" fmla="*/ 2147483647 w 18"/>
              <a:gd name="T21" fmla="*/ 2147483647 h 29"/>
              <a:gd name="T22" fmla="*/ 2147483647 w 18"/>
              <a:gd name="T23" fmla="*/ 2147483647 h 29"/>
              <a:gd name="T24" fmla="*/ 2147483647 w 18"/>
              <a:gd name="T25" fmla="*/ 2147483647 h 29"/>
              <a:gd name="T26" fmla="*/ 2147483647 w 18"/>
              <a:gd name="T27" fmla="*/ 2147483647 h 29"/>
              <a:gd name="T28" fmla="*/ 2147483647 w 18"/>
              <a:gd name="T29" fmla="*/ 2147483647 h 29"/>
              <a:gd name="T30" fmla="*/ 2147483647 w 18"/>
              <a:gd name="T31" fmla="*/ 2147483647 h 29"/>
              <a:gd name="T32" fmla="*/ 2147483647 w 18"/>
              <a:gd name="T33" fmla="*/ 2147483647 h 29"/>
              <a:gd name="T34" fmla="*/ 2147483647 w 18"/>
              <a:gd name="T35" fmla="*/ 2147483647 h 29"/>
              <a:gd name="T36" fmla="*/ 2147483647 w 18"/>
              <a:gd name="T37" fmla="*/ 2147483647 h 29"/>
              <a:gd name="T38" fmla="*/ 2147483647 w 18"/>
              <a:gd name="T39" fmla="*/ 2147483647 h 29"/>
              <a:gd name="T40" fmla="*/ 2147483647 w 18"/>
              <a:gd name="T41" fmla="*/ 2147483647 h 29"/>
              <a:gd name="T42" fmla="*/ 2147483647 w 18"/>
              <a:gd name="T43" fmla="*/ 2147483647 h 29"/>
              <a:gd name="T44" fmla="*/ 2147483647 w 18"/>
              <a:gd name="T45" fmla="*/ 2147483647 h 29"/>
              <a:gd name="T46" fmla="*/ 2147483647 w 18"/>
              <a:gd name="T47" fmla="*/ 2147483647 h 29"/>
              <a:gd name="T48" fmla="*/ 2147483647 w 18"/>
              <a:gd name="T49" fmla="*/ 2147483647 h 29"/>
              <a:gd name="T50" fmla="*/ 2147483647 w 18"/>
              <a:gd name="T51" fmla="*/ 2147483647 h 29"/>
              <a:gd name="T52" fmla="*/ 2147483647 w 18"/>
              <a:gd name="T53" fmla="*/ 2147483647 h 29"/>
              <a:gd name="T54" fmla="*/ 0 w 18"/>
              <a:gd name="T55" fmla="*/ 2147483647 h 29"/>
              <a:gd name="T56" fmla="*/ 0 w 18"/>
              <a:gd name="T57" fmla="*/ 2147483647 h 29"/>
              <a:gd name="T58" fmla="*/ 0 w 18"/>
              <a:gd name="T59" fmla="*/ 2147483647 h 29"/>
              <a:gd name="T60" fmla="*/ 0 w 18"/>
              <a:gd name="T61" fmla="*/ 2147483647 h 29"/>
              <a:gd name="T62" fmla="*/ 0 w 18"/>
              <a:gd name="T63" fmla="*/ 2147483647 h 29"/>
              <a:gd name="T64" fmla="*/ 2147483647 w 18"/>
              <a:gd name="T65" fmla="*/ 2147483647 h 29"/>
              <a:gd name="T66" fmla="*/ 2147483647 w 18"/>
              <a:gd name="T67" fmla="*/ 2147483647 h 29"/>
              <a:gd name="T68" fmla="*/ 2147483647 w 18"/>
              <a:gd name="T69" fmla="*/ 2147483647 h 29"/>
              <a:gd name="T70" fmla="*/ 2147483647 w 18"/>
              <a:gd name="T71" fmla="*/ 2147483647 h 29"/>
              <a:gd name="T72" fmla="*/ 2147483647 w 18"/>
              <a:gd name="T73" fmla="*/ 2147483647 h 29"/>
              <a:gd name="T74" fmla="*/ 2147483647 w 18"/>
              <a:gd name="T75" fmla="*/ 2147483647 h 29"/>
              <a:gd name="T76" fmla="*/ 2147483647 w 18"/>
              <a:gd name="T77" fmla="*/ 2147483647 h 29"/>
              <a:gd name="T78" fmla="*/ 2147483647 w 18"/>
              <a:gd name="T79" fmla="*/ 2147483647 h 29"/>
              <a:gd name="T80" fmla="*/ 2147483647 w 18"/>
              <a:gd name="T81" fmla="*/ 2147483647 h 29"/>
              <a:gd name="T82" fmla="*/ 2147483647 w 18"/>
              <a:gd name="T83" fmla="*/ 2147483647 h 29"/>
              <a:gd name="T84" fmla="*/ 2147483647 w 18"/>
              <a:gd name="T85" fmla="*/ 2147483647 h 29"/>
              <a:gd name="T86" fmla="*/ 2147483647 w 18"/>
              <a:gd name="T87" fmla="*/ 2147483647 h 29"/>
              <a:gd name="T88" fmla="*/ 2147483647 w 18"/>
              <a:gd name="T89" fmla="*/ 2147483647 h 29"/>
              <a:gd name="T90" fmla="*/ 2147483647 w 18"/>
              <a:gd name="T91" fmla="*/ 2147483647 h 29"/>
              <a:gd name="T92" fmla="*/ 0 w 18"/>
              <a:gd name="T93" fmla="*/ 2147483647 h 29"/>
              <a:gd name="T94" fmla="*/ 0 w 18"/>
              <a:gd name="T95" fmla="*/ 2147483647 h 29"/>
              <a:gd name="T96" fmla="*/ 0 w 18"/>
              <a:gd name="T97" fmla="*/ 2147483647 h 29"/>
              <a:gd name="T98" fmla="*/ 2147483647 w 18"/>
              <a:gd name="T99" fmla="*/ 2147483647 h 29"/>
              <a:gd name="T100" fmla="*/ 2147483647 w 18"/>
              <a:gd name="T101" fmla="*/ 2147483647 h 29"/>
              <a:gd name="T102" fmla="*/ 2147483647 w 18"/>
              <a:gd name="T103" fmla="*/ 0 h 29"/>
              <a:gd name="T104" fmla="*/ 2147483647 w 18"/>
              <a:gd name="T105" fmla="*/ 0 h 29"/>
              <a:gd name="T106" fmla="*/ 2147483647 w 18"/>
              <a:gd name="T107" fmla="*/ 2147483647 h 29"/>
              <a:gd name="T108" fmla="*/ 2147483647 w 18"/>
              <a:gd name="T109" fmla="*/ 2147483647 h 29"/>
              <a:gd name="T110" fmla="*/ 2147483647 w 18"/>
              <a:gd name="T111" fmla="*/ 2147483647 h 29"/>
              <a:gd name="T112" fmla="*/ 2147483647 w 18"/>
              <a:gd name="T113" fmla="*/ 2147483647 h 29"/>
              <a:gd name="T114" fmla="*/ 2147483647 w 18"/>
              <a:gd name="T115" fmla="*/ 2147483647 h 29"/>
              <a:gd name="T116" fmla="*/ 2147483647 w 18"/>
              <a:gd name="T117" fmla="*/ 2147483647 h 29"/>
              <a:gd name="T118" fmla="*/ 2147483647 w 18"/>
              <a:gd name="T119" fmla="*/ 0 h 29"/>
              <a:gd name="T120" fmla="*/ 2147483647 w 18"/>
              <a:gd name="T121" fmla="*/ 0 h 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9"/>
              <a:gd name="T185" fmla="*/ 18 w 18"/>
              <a:gd name="T186" fmla="*/ 29 h 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9">
                <a:moveTo>
                  <a:pt x="15" y="0"/>
                </a:moveTo>
                <a:lnTo>
                  <a:pt x="15" y="9"/>
                </a:lnTo>
                <a:lnTo>
                  <a:pt x="13" y="6"/>
                </a:lnTo>
                <a:lnTo>
                  <a:pt x="12" y="5"/>
                </a:lnTo>
                <a:lnTo>
                  <a:pt x="10" y="3"/>
                </a:lnTo>
                <a:lnTo>
                  <a:pt x="7" y="2"/>
                </a:lnTo>
                <a:lnTo>
                  <a:pt x="6" y="3"/>
                </a:lnTo>
                <a:lnTo>
                  <a:pt x="4" y="3"/>
                </a:lnTo>
                <a:lnTo>
                  <a:pt x="3" y="5"/>
                </a:lnTo>
                <a:lnTo>
                  <a:pt x="3" y="6"/>
                </a:lnTo>
                <a:lnTo>
                  <a:pt x="3" y="8"/>
                </a:lnTo>
                <a:lnTo>
                  <a:pt x="4" y="9"/>
                </a:lnTo>
                <a:lnTo>
                  <a:pt x="7" y="11"/>
                </a:lnTo>
                <a:lnTo>
                  <a:pt x="12" y="14"/>
                </a:lnTo>
                <a:lnTo>
                  <a:pt x="15" y="15"/>
                </a:lnTo>
                <a:lnTo>
                  <a:pt x="16" y="18"/>
                </a:lnTo>
                <a:lnTo>
                  <a:pt x="18" y="21"/>
                </a:lnTo>
                <a:lnTo>
                  <a:pt x="16" y="24"/>
                </a:lnTo>
                <a:lnTo>
                  <a:pt x="15" y="27"/>
                </a:lnTo>
                <a:lnTo>
                  <a:pt x="12" y="29"/>
                </a:lnTo>
                <a:lnTo>
                  <a:pt x="9" y="29"/>
                </a:lnTo>
                <a:lnTo>
                  <a:pt x="6" y="29"/>
                </a:lnTo>
                <a:lnTo>
                  <a:pt x="3" y="27"/>
                </a:lnTo>
                <a:lnTo>
                  <a:pt x="1" y="27"/>
                </a:lnTo>
                <a:lnTo>
                  <a:pt x="0" y="27"/>
                </a:lnTo>
                <a:lnTo>
                  <a:pt x="0" y="29"/>
                </a:lnTo>
                <a:lnTo>
                  <a:pt x="0" y="20"/>
                </a:lnTo>
                <a:lnTo>
                  <a:pt x="1" y="23"/>
                </a:lnTo>
                <a:lnTo>
                  <a:pt x="3" y="24"/>
                </a:lnTo>
                <a:lnTo>
                  <a:pt x="6" y="26"/>
                </a:lnTo>
                <a:lnTo>
                  <a:pt x="9" y="27"/>
                </a:lnTo>
                <a:lnTo>
                  <a:pt x="10" y="27"/>
                </a:lnTo>
                <a:lnTo>
                  <a:pt x="12" y="26"/>
                </a:lnTo>
                <a:lnTo>
                  <a:pt x="13" y="24"/>
                </a:lnTo>
                <a:lnTo>
                  <a:pt x="13" y="23"/>
                </a:lnTo>
                <a:lnTo>
                  <a:pt x="13" y="21"/>
                </a:lnTo>
                <a:lnTo>
                  <a:pt x="12" y="20"/>
                </a:lnTo>
                <a:lnTo>
                  <a:pt x="10" y="18"/>
                </a:lnTo>
                <a:lnTo>
                  <a:pt x="6" y="17"/>
                </a:lnTo>
                <a:lnTo>
                  <a:pt x="3" y="14"/>
                </a:lnTo>
                <a:lnTo>
                  <a:pt x="1" y="12"/>
                </a:lnTo>
                <a:lnTo>
                  <a:pt x="0" y="11"/>
                </a:lnTo>
                <a:lnTo>
                  <a:pt x="0" y="8"/>
                </a:lnTo>
                <a:lnTo>
                  <a:pt x="0" y="5"/>
                </a:lnTo>
                <a:lnTo>
                  <a:pt x="1" y="3"/>
                </a:lnTo>
                <a:lnTo>
                  <a:pt x="4" y="2"/>
                </a:lnTo>
                <a:lnTo>
                  <a:pt x="7" y="0"/>
                </a:lnTo>
                <a:lnTo>
                  <a:pt x="9" y="0"/>
                </a:lnTo>
                <a:lnTo>
                  <a:pt x="12" y="2"/>
                </a:lnTo>
                <a:lnTo>
                  <a:pt x="13" y="2"/>
                </a:lnTo>
                <a:lnTo>
                  <a:pt x="15" y="2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7" name="Freeform 48"/>
          <p:cNvSpPr>
            <a:spLocks/>
          </p:cNvSpPr>
          <p:nvPr/>
        </p:nvSpPr>
        <p:spPr bwMode="auto">
          <a:xfrm>
            <a:off x="4351338" y="5080000"/>
            <a:ext cx="57150" cy="366713"/>
          </a:xfrm>
          <a:custGeom>
            <a:avLst/>
            <a:gdLst>
              <a:gd name="T0" fmla="*/ 0 w 13"/>
              <a:gd name="T1" fmla="*/ 0 h 52"/>
              <a:gd name="T2" fmla="*/ 2147483647 w 13"/>
              <a:gd name="T3" fmla="*/ 0 h 52"/>
              <a:gd name="T4" fmla="*/ 2147483647 w 13"/>
              <a:gd name="T5" fmla="*/ 2147483647 h 52"/>
              <a:gd name="T6" fmla="*/ 0 w 13"/>
              <a:gd name="T7" fmla="*/ 2147483647 h 52"/>
              <a:gd name="T8" fmla="*/ 0 w 13"/>
              <a:gd name="T9" fmla="*/ 2147483647 h 52"/>
              <a:gd name="T10" fmla="*/ 2147483647 w 13"/>
              <a:gd name="T11" fmla="*/ 2147483647 h 52"/>
              <a:gd name="T12" fmla="*/ 2147483647 w 13"/>
              <a:gd name="T13" fmla="*/ 2147483647 h 52"/>
              <a:gd name="T14" fmla="*/ 0 w 13"/>
              <a:gd name="T15" fmla="*/ 2147483647 h 52"/>
              <a:gd name="T16" fmla="*/ 0 w 13"/>
              <a:gd name="T17" fmla="*/ 0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52"/>
              <a:gd name="T29" fmla="*/ 13 w 13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52">
                <a:moveTo>
                  <a:pt x="0" y="0"/>
                </a:moveTo>
                <a:lnTo>
                  <a:pt x="13" y="0"/>
                </a:lnTo>
                <a:lnTo>
                  <a:pt x="13" y="52"/>
                </a:lnTo>
                <a:lnTo>
                  <a:pt x="0" y="52"/>
                </a:lnTo>
                <a:lnTo>
                  <a:pt x="0" y="51"/>
                </a:lnTo>
                <a:lnTo>
                  <a:pt x="9" y="51"/>
                </a:lnTo>
                <a:lnTo>
                  <a:pt x="9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8" name="Freeform 49"/>
          <p:cNvSpPr>
            <a:spLocks noEditPoints="1"/>
          </p:cNvSpPr>
          <p:nvPr/>
        </p:nvSpPr>
        <p:spPr bwMode="auto">
          <a:xfrm>
            <a:off x="5241925" y="5087938"/>
            <a:ext cx="174625" cy="288925"/>
          </a:xfrm>
          <a:custGeom>
            <a:avLst/>
            <a:gdLst>
              <a:gd name="T0" fmla="*/ 0 w 40"/>
              <a:gd name="T1" fmla="*/ 2147483647 h 41"/>
              <a:gd name="T2" fmla="*/ 0 w 40"/>
              <a:gd name="T3" fmla="*/ 2147483647 h 41"/>
              <a:gd name="T4" fmla="*/ 2147483647 w 40"/>
              <a:gd name="T5" fmla="*/ 2147483647 h 41"/>
              <a:gd name="T6" fmla="*/ 2147483647 w 40"/>
              <a:gd name="T7" fmla="*/ 2147483647 h 41"/>
              <a:gd name="T8" fmla="*/ 2147483647 w 40"/>
              <a:gd name="T9" fmla="*/ 2147483647 h 41"/>
              <a:gd name="T10" fmla="*/ 2147483647 w 40"/>
              <a:gd name="T11" fmla="*/ 2147483647 h 41"/>
              <a:gd name="T12" fmla="*/ 2147483647 w 40"/>
              <a:gd name="T13" fmla="*/ 2147483647 h 41"/>
              <a:gd name="T14" fmla="*/ 2147483647 w 40"/>
              <a:gd name="T15" fmla="*/ 2147483647 h 41"/>
              <a:gd name="T16" fmla="*/ 2147483647 w 40"/>
              <a:gd name="T17" fmla="*/ 2147483647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2147483647 w 40"/>
              <a:gd name="T23" fmla="*/ 0 h 41"/>
              <a:gd name="T24" fmla="*/ 0 w 40"/>
              <a:gd name="T25" fmla="*/ 0 h 41"/>
              <a:gd name="T26" fmla="*/ 0 w 40"/>
              <a:gd name="T27" fmla="*/ 0 h 41"/>
              <a:gd name="T28" fmla="*/ 2147483647 w 40"/>
              <a:gd name="T29" fmla="*/ 0 h 41"/>
              <a:gd name="T30" fmla="*/ 2147483647 w 40"/>
              <a:gd name="T31" fmla="*/ 0 h 41"/>
              <a:gd name="T32" fmla="*/ 2147483647 w 40"/>
              <a:gd name="T33" fmla="*/ 0 h 41"/>
              <a:gd name="T34" fmla="*/ 2147483647 w 40"/>
              <a:gd name="T35" fmla="*/ 2147483647 h 41"/>
              <a:gd name="T36" fmla="*/ 2147483647 w 40"/>
              <a:gd name="T37" fmla="*/ 2147483647 h 41"/>
              <a:gd name="T38" fmla="*/ 2147483647 w 40"/>
              <a:gd name="T39" fmla="*/ 2147483647 h 41"/>
              <a:gd name="T40" fmla="*/ 2147483647 w 40"/>
              <a:gd name="T41" fmla="*/ 2147483647 h 41"/>
              <a:gd name="T42" fmla="*/ 2147483647 w 40"/>
              <a:gd name="T43" fmla="*/ 2147483647 h 41"/>
              <a:gd name="T44" fmla="*/ 2147483647 w 40"/>
              <a:gd name="T45" fmla="*/ 2147483647 h 41"/>
              <a:gd name="T46" fmla="*/ 2147483647 w 40"/>
              <a:gd name="T47" fmla="*/ 2147483647 h 41"/>
              <a:gd name="T48" fmla="*/ 2147483647 w 40"/>
              <a:gd name="T49" fmla="*/ 2147483647 h 41"/>
              <a:gd name="T50" fmla="*/ 2147483647 w 40"/>
              <a:gd name="T51" fmla="*/ 2147483647 h 41"/>
              <a:gd name="T52" fmla="*/ 2147483647 w 40"/>
              <a:gd name="T53" fmla="*/ 2147483647 h 41"/>
              <a:gd name="T54" fmla="*/ 2147483647 w 40"/>
              <a:gd name="T55" fmla="*/ 2147483647 h 41"/>
              <a:gd name="T56" fmla="*/ 0 w 40"/>
              <a:gd name="T57" fmla="*/ 2147483647 h 41"/>
              <a:gd name="T58" fmla="*/ 2147483647 w 40"/>
              <a:gd name="T59" fmla="*/ 2147483647 h 41"/>
              <a:gd name="T60" fmla="*/ 2147483647 w 40"/>
              <a:gd name="T61" fmla="*/ 2147483647 h 41"/>
              <a:gd name="T62" fmla="*/ 2147483647 w 40"/>
              <a:gd name="T63" fmla="*/ 2147483647 h 41"/>
              <a:gd name="T64" fmla="*/ 2147483647 w 40"/>
              <a:gd name="T65" fmla="*/ 2147483647 h 41"/>
              <a:gd name="T66" fmla="*/ 2147483647 w 40"/>
              <a:gd name="T67" fmla="*/ 2147483647 h 41"/>
              <a:gd name="T68" fmla="*/ 2147483647 w 40"/>
              <a:gd name="T69" fmla="*/ 2147483647 h 41"/>
              <a:gd name="T70" fmla="*/ 2147483647 w 40"/>
              <a:gd name="T71" fmla="*/ 2147483647 h 41"/>
              <a:gd name="T72" fmla="*/ 2147483647 w 40"/>
              <a:gd name="T73" fmla="*/ 2147483647 h 41"/>
              <a:gd name="T74" fmla="*/ 2147483647 w 40"/>
              <a:gd name="T75" fmla="*/ 2147483647 h 41"/>
              <a:gd name="T76" fmla="*/ 2147483647 w 40"/>
              <a:gd name="T77" fmla="*/ 2147483647 h 41"/>
              <a:gd name="T78" fmla="*/ 2147483647 w 40"/>
              <a:gd name="T79" fmla="*/ 2147483647 h 41"/>
              <a:gd name="T80" fmla="*/ 2147483647 w 40"/>
              <a:gd name="T81" fmla="*/ 2147483647 h 41"/>
              <a:gd name="T82" fmla="*/ 2147483647 w 40"/>
              <a:gd name="T83" fmla="*/ 2147483647 h 41"/>
              <a:gd name="T84" fmla="*/ 2147483647 w 40"/>
              <a:gd name="T85" fmla="*/ 2147483647 h 41"/>
              <a:gd name="T86" fmla="*/ 2147483647 w 40"/>
              <a:gd name="T87" fmla="*/ 2147483647 h 41"/>
              <a:gd name="T88" fmla="*/ 2147483647 w 40"/>
              <a:gd name="T89" fmla="*/ 2147483647 h 41"/>
              <a:gd name="T90" fmla="*/ 2147483647 w 40"/>
              <a:gd name="T91" fmla="*/ 2147483647 h 41"/>
              <a:gd name="T92" fmla="*/ 2147483647 w 40"/>
              <a:gd name="T93" fmla="*/ 2147483647 h 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0"/>
              <a:gd name="T142" fmla="*/ 0 h 41"/>
              <a:gd name="T143" fmla="*/ 40 w 40"/>
              <a:gd name="T144" fmla="*/ 41 h 4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0" h="41">
                <a:moveTo>
                  <a:pt x="0" y="41"/>
                </a:move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8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4" y="2"/>
                </a:ln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16" y="0"/>
                </a:lnTo>
                <a:lnTo>
                  <a:pt x="21" y="0"/>
                </a:lnTo>
                <a:lnTo>
                  <a:pt x="25" y="0"/>
                </a:lnTo>
                <a:lnTo>
                  <a:pt x="30" y="2"/>
                </a:lnTo>
                <a:lnTo>
                  <a:pt x="34" y="5"/>
                </a:lnTo>
                <a:lnTo>
                  <a:pt x="37" y="9"/>
                </a:lnTo>
                <a:lnTo>
                  <a:pt x="39" y="14"/>
                </a:lnTo>
                <a:lnTo>
                  <a:pt x="40" y="20"/>
                </a:lnTo>
                <a:lnTo>
                  <a:pt x="39" y="26"/>
                </a:lnTo>
                <a:lnTo>
                  <a:pt x="37" y="30"/>
                </a:lnTo>
                <a:lnTo>
                  <a:pt x="34" y="33"/>
                </a:lnTo>
                <a:lnTo>
                  <a:pt x="30" y="38"/>
                </a:lnTo>
                <a:lnTo>
                  <a:pt x="25" y="39"/>
                </a:lnTo>
                <a:lnTo>
                  <a:pt x="18" y="41"/>
                </a:lnTo>
                <a:lnTo>
                  <a:pt x="0" y="41"/>
                </a:lnTo>
                <a:close/>
                <a:moveTo>
                  <a:pt x="10" y="38"/>
                </a:moveTo>
                <a:lnTo>
                  <a:pt x="15" y="38"/>
                </a:lnTo>
                <a:lnTo>
                  <a:pt x="18" y="38"/>
                </a:lnTo>
                <a:lnTo>
                  <a:pt x="21" y="38"/>
                </a:lnTo>
                <a:lnTo>
                  <a:pt x="25" y="36"/>
                </a:lnTo>
                <a:lnTo>
                  <a:pt x="28" y="33"/>
                </a:lnTo>
                <a:lnTo>
                  <a:pt x="31" y="30"/>
                </a:lnTo>
                <a:lnTo>
                  <a:pt x="33" y="26"/>
                </a:lnTo>
                <a:lnTo>
                  <a:pt x="33" y="20"/>
                </a:lnTo>
                <a:lnTo>
                  <a:pt x="33" y="15"/>
                </a:lnTo>
                <a:lnTo>
                  <a:pt x="31" y="11"/>
                </a:lnTo>
                <a:lnTo>
                  <a:pt x="28" y="6"/>
                </a:lnTo>
                <a:lnTo>
                  <a:pt x="25" y="5"/>
                </a:lnTo>
                <a:lnTo>
                  <a:pt x="21" y="3"/>
                </a:lnTo>
                <a:lnTo>
                  <a:pt x="16" y="2"/>
                </a:lnTo>
                <a:lnTo>
                  <a:pt x="15" y="2"/>
                </a:lnTo>
                <a:lnTo>
                  <a:pt x="10" y="3"/>
                </a:lnTo>
                <a:lnTo>
                  <a:pt x="10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39" name="Freeform 50"/>
          <p:cNvSpPr>
            <a:spLocks noEditPoints="1"/>
          </p:cNvSpPr>
          <p:nvPr/>
        </p:nvSpPr>
        <p:spPr bwMode="auto">
          <a:xfrm>
            <a:off x="5438775" y="5172075"/>
            <a:ext cx="109538" cy="204788"/>
          </a:xfrm>
          <a:custGeom>
            <a:avLst/>
            <a:gdLst>
              <a:gd name="T0" fmla="*/ 2147483647 w 25"/>
              <a:gd name="T1" fmla="*/ 0 h 29"/>
              <a:gd name="T2" fmla="*/ 2147483647 w 25"/>
              <a:gd name="T3" fmla="*/ 2147483647 h 29"/>
              <a:gd name="T4" fmla="*/ 2147483647 w 25"/>
              <a:gd name="T5" fmla="*/ 2147483647 h 29"/>
              <a:gd name="T6" fmla="*/ 2147483647 w 25"/>
              <a:gd name="T7" fmla="*/ 2147483647 h 29"/>
              <a:gd name="T8" fmla="*/ 2147483647 w 25"/>
              <a:gd name="T9" fmla="*/ 2147483647 h 29"/>
              <a:gd name="T10" fmla="*/ 2147483647 w 25"/>
              <a:gd name="T11" fmla="*/ 2147483647 h 29"/>
              <a:gd name="T12" fmla="*/ 2147483647 w 25"/>
              <a:gd name="T13" fmla="*/ 2147483647 h 29"/>
              <a:gd name="T14" fmla="*/ 2147483647 w 25"/>
              <a:gd name="T15" fmla="*/ 2147483647 h 29"/>
              <a:gd name="T16" fmla="*/ 2147483647 w 25"/>
              <a:gd name="T17" fmla="*/ 2147483647 h 29"/>
              <a:gd name="T18" fmla="*/ 2147483647 w 25"/>
              <a:gd name="T19" fmla="*/ 2147483647 h 29"/>
              <a:gd name="T20" fmla="*/ 2147483647 w 25"/>
              <a:gd name="T21" fmla="*/ 2147483647 h 29"/>
              <a:gd name="T22" fmla="*/ 2147483647 w 25"/>
              <a:gd name="T23" fmla="*/ 2147483647 h 29"/>
              <a:gd name="T24" fmla="*/ 2147483647 w 25"/>
              <a:gd name="T25" fmla="*/ 2147483647 h 29"/>
              <a:gd name="T26" fmla="*/ 2147483647 w 25"/>
              <a:gd name="T27" fmla="*/ 2147483647 h 29"/>
              <a:gd name="T28" fmla="*/ 2147483647 w 25"/>
              <a:gd name="T29" fmla="*/ 2147483647 h 29"/>
              <a:gd name="T30" fmla="*/ 0 w 25"/>
              <a:gd name="T31" fmla="*/ 2147483647 h 29"/>
              <a:gd name="T32" fmla="*/ 0 w 25"/>
              <a:gd name="T33" fmla="*/ 2147483647 h 29"/>
              <a:gd name="T34" fmla="*/ 0 w 25"/>
              <a:gd name="T35" fmla="*/ 2147483647 h 29"/>
              <a:gd name="T36" fmla="*/ 2147483647 w 25"/>
              <a:gd name="T37" fmla="*/ 2147483647 h 29"/>
              <a:gd name="T38" fmla="*/ 2147483647 w 25"/>
              <a:gd name="T39" fmla="*/ 2147483647 h 29"/>
              <a:gd name="T40" fmla="*/ 2147483647 w 25"/>
              <a:gd name="T41" fmla="*/ 2147483647 h 29"/>
              <a:gd name="T42" fmla="*/ 2147483647 w 25"/>
              <a:gd name="T43" fmla="*/ 2147483647 h 29"/>
              <a:gd name="T44" fmla="*/ 2147483647 w 25"/>
              <a:gd name="T45" fmla="*/ 0 h 29"/>
              <a:gd name="T46" fmla="*/ 2147483647 w 25"/>
              <a:gd name="T47" fmla="*/ 2147483647 h 29"/>
              <a:gd name="T48" fmla="*/ 2147483647 w 25"/>
              <a:gd name="T49" fmla="*/ 2147483647 h 29"/>
              <a:gd name="T50" fmla="*/ 2147483647 w 25"/>
              <a:gd name="T51" fmla="*/ 2147483647 h 29"/>
              <a:gd name="T52" fmla="*/ 2147483647 w 25"/>
              <a:gd name="T53" fmla="*/ 2147483647 h 29"/>
              <a:gd name="T54" fmla="*/ 2147483647 w 25"/>
              <a:gd name="T55" fmla="*/ 2147483647 h 29"/>
              <a:gd name="T56" fmla="*/ 2147483647 w 25"/>
              <a:gd name="T57" fmla="*/ 2147483647 h 29"/>
              <a:gd name="T58" fmla="*/ 2147483647 w 25"/>
              <a:gd name="T59" fmla="*/ 2147483647 h 29"/>
              <a:gd name="T60" fmla="*/ 2147483647 w 25"/>
              <a:gd name="T61" fmla="*/ 2147483647 h 29"/>
              <a:gd name="T62" fmla="*/ 2147483647 w 25"/>
              <a:gd name="T63" fmla="*/ 2147483647 h 29"/>
              <a:gd name="T64" fmla="*/ 2147483647 w 25"/>
              <a:gd name="T65" fmla="*/ 2147483647 h 29"/>
              <a:gd name="T66" fmla="*/ 2147483647 w 25"/>
              <a:gd name="T67" fmla="*/ 2147483647 h 29"/>
              <a:gd name="T68" fmla="*/ 2147483647 w 25"/>
              <a:gd name="T69" fmla="*/ 2147483647 h 29"/>
              <a:gd name="T70" fmla="*/ 2147483647 w 25"/>
              <a:gd name="T71" fmla="*/ 2147483647 h 29"/>
              <a:gd name="T72" fmla="*/ 2147483647 w 25"/>
              <a:gd name="T73" fmla="*/ 2147483647 h 29"/>
              <a:gd name="T74" fmla="*/ 2147483647 w 25"/>
              <a:gd name="T75" fmla="*/ 2147483647 h 29"/>
              <a:gd name="T76" fmla="*/ 2147483647 w 25"/>
              <a:gd name="T77" fmla="*/ 2147483647 h 29"/>
              <a:gd name="T78" fmla="*/ 2147483647 w 25"/>
              <a:gd name="T79" fmla="*/ 2147483647 h 29"/>
              <a:gd name="T80" fmla="*/ 2147483647 w 25"/>
              <a:gd name="T81" fmla="*/ 2147483647 h 29"/>
              <a:gd name="T82" fmla="*/ 2147483647 w 25"/>
              <a:gd name="T83" fmla="*/ 2147483647 h 29"/>
              <a:gd name="T84" fmla="*/ 2147483647 w 25"/>
              <a:gd name="T85" fmla="*/ 2147483647 h 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"/>
              <a:gd name="T130" fmla="*/ 0 h 29"/>
              <a:gd name="T131" fmla="*/ 25 w 25"/>
              <a:gd name="T132" fmla="*/ 29 h 2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" h="29">
                <a:moveTo>
                  <a:pt x="12" y="0"/>
                </a:moveTo>
                <a:lnTo>
                  <a:pt x="16" y="2"/>
                </a:lnTo>
                <a:lnTo>
                  <a:pt x="19" y="3"/>
                </a:lnTo>
                <a:lnTo>
                  <a:pt x="22" y="5"/>
                </a:lnTo>
                <a:lnTo>
                  <a:pt x="24" y="9"/>
                </a:lnTo>
                <a:lnTo>
                  <a:pt x="25" y="14"/>
                </a:lnTo>
                <a:lnTo>
                  <a:pt x="24" y="18"/>
                </a:lnTo>
                <a:lnTo>
                  <a:pt x="24" y="21"/>
                </a:lnTo>
                <a:lnTo>
                  <a:pt x="21" y="24"/>
                </a:lnTo>
                <a:lnTo>
                  <a:pt x="18" y="27"/>
                </a:lnTo>
                <a:lnTo>
                  <a:pt x="15" y="29"/>
                </a:lnTo>
                <a:lnTo>
                  <a:pt x="12" y="29"/>
                </a:lnTo>
                <a:lnTo>
                  <a:pt x="7" y="29"/>
                </a:lnTo>
                <a:lnTo>
                  <a:pt x="4" y="27"/>
                </a:lnTo>
                <a:lnTo>
                  <a:pt x="3" y="24"/>
                </a:lnTo>
                <a:lnTo>
                  <a:pt x="0" y="20"/>
                </a:lnTo>
                <a:lnTo>
                  <a:pt x="0" y="15"/>
                </a:lnTo>
                <a:lnTo>
                  <a:pt x="0" y="11"/>
                </a:lnTo>
                <a:lnTo>
                  <a:pt x="1" y="8"/>
                </a:lnTo>
                <a:lnTo>
                  <a:pt x="3" y="5"/>
                </a:lnTo>
                <a:lnTo>
                  <a:pt x="6" y="2"/>
                </a:lnTo>
                <a:lnTo>
                  <a:pt x="9" y="2"/>
                </a:lnTo>
                <a:lnTo>
                  <a:pt x="12" y="0"/>
                </a:lnTo>
                <a:close/>
                <a:moveTo>
                  <a:pt x="10" y="2"/>
                </a:moveTo>
                <a:lnTo>
                  <a:pt x="9" y="3"/>
                </a:lnTo>
                <a:lnTo>
                  <a:pt x="7" y="3"/>
                </a:lnTo>
                <a:lnTo>
                  <a:pt x="6" y="5"/>
                </a:lnTo>
                <a:lnTo>
                  <a:pt x="6" y="6"/>
                </a:lnTo>
                <a:lnTo>
                  <a:pt x="4" y="9"/>
                </a:lnTo>
                <a:lnTo>
                  <a:pt x="4" y="12"/>
                </a:lnTo>
                <a:lnTo>
                  <a:pt x="4" y="18"/>
                </a:lnTo>
                <a:lnTo>
                  <a:pt x="7" y="23"/>
                </a:lnTo>
                <a:lnTo>
                  <a:pt x="9" y="26"/>
                </a:lnTo>
                <a:lnTo>
                  <a:pt x="13" y="27"/>
                </a:lnTo>
                <a:lnTo>
                  <a:pt x="16" y="26"/>
                </a:lnTo>
                <a:lnTo>
                  <a:pt x="18" y="24"/>
                </a:lnTo>
                <a:lnTo>
                  <a:pt x="19" y="21"/>
                </a:lnTo>
                <a:lnTo>
                  <a:pt x="19" y="17"/>
                </a:lnTo>
                <a:lnTo>
                  <a:pt x="19" y="12"/>
                </a:lnTo>
                <a:lnTo>
                  <a:pt x="18" y="8"/>
                </a:lnTo>
                <a:lnTo>
                  <a:pt x="16" y="5"/>
                </a:lnTo>
                <a:lnTo>
                  <a:pt x="15" y="3"/>
                </a:lnTo>
                <a:lnTo>
                  <a:pt x="10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0" name="Freeform 51"/>
          <p:cNvSpPr>
            <a:spLocks noEditPoints="1"/>
          </p:cNvSpPr>
          <p:nvPr/>
        </p:nvSpPr>
        <p:spPr bwMode="auto">
          <a:xfrm>
            <a:off x="5568950" y="5172075"/>
            <a:ext cx="96838" cy="204788"/>
          </a:xfrm>
          <a:custGeom>
            <a:avLst/>
            <a:gdLst>
              <a:gd name="T0" fmla="*/ 2147483647 w 22"/>
              <a:gd name="T1" fmla="*/ 2147483647 h 29"/>
              <a:gd name="T2" fmla="*/ 2147483647 w 22"/>
              <a:gd name="T3" fmla="*/ 2147483647 h 29"/>
              <a:gd name="T4" fmla="*/ 2147483647 w 22"/>
              <a:gd name="T5" fmla="*/ 2147483647 h 29"/>
              <a:gd name="T6" fmla="*/ 2147483647 w 22"/>
              <a:gd name="T7" fmla="*/ 2147483647 h 29"/>
              <a:gd name="T8" fmla="*/ 2147483647 w 22"/>
              <a:gd name="T9" fmla="*/ 2147483647 h 29"/>
              <a:gd name="T10" fmla="*/ 2147483647 w 22"/>
              <a:gd name="T11" fmla="*/ 2147483647 h 29"/>
              <a:gd name="T12" fmla="*/ 2147483647 w 22"/>
              <a:gd name="T13" fmla="*/ 2147483647 h 29"/>
              <a:gd name="T14" fmla="*/ 2147483647 w 22"/>
              <a:gd name="T15" fmla="*/ 2147483647 h 29"/>
              <a:gd name="T16" fmla="*/ 2147483647 w 22"/>
              <a:gd name="T17" fmla="*/ 2147483647 h 29"/>
              <a:gd name="T18" fmla="*/ 2147483647 w 22"/>
              <a:gd name="T19" fmla="*/ 2147483647 h 29"/>
              <a:gd name="T20" fmla="*/ 2147483647 w 22"/>
              <a:gd name="T21" fmla="*/ 2147483647 h 29"/>
              <a:gd name="T22" fmla="*/ 2147483647 w 22"/>
              <a:gd name="T23" fmla="*/ 2147483647 h 29"/>
              <a:gd name="T24" fmla="*/ 2147483647 w 22"/>
              <a:gd name="T25" fmla="*/ 2147483647 h 29"/>
              <a:gd name="T26" fmla="*/ 2147483647 w 22"/>
              <a:gd name="T27" fmla="*/ 2147483647 h 29"/>
              <a:gd name="T28" fmla="*/ 2147483647 w 22"/>
              <a:gd name="T29" fmla="*/ 2147483647 h 29"/>
              <a:gd name="T30" fmla="*/ 2147483647 w 22"/>
              <a:gd name="T31" fmla="*/ 2147483647 h 29"/>
              <a:gd name="T32" fmla="*/ 0 w 22"/>
              <a:gd name="T33" fmla="*/ 2147483647 h 29"/>
              <a:gd name="T34" fmla="*/ 0 w 22"/>
              <a:gd name="T35" fmla="*/ 2147483647 h 29"/>
              <a:gd name="T36" fmla="*/ 0 w 22"/>
              <a:gd name="T37" fmla="*/ 2147483647 h 29"/>
              <a:gd name="T38" fmla="*/ 2147483647 w 22"/>
              <a:gd name="T39" fmla="*/ 2147483647 h 29"/>
              <a:gd name="T40" fmla="*/ 2147483647 w 22"/>
              <a:gd name="T41" fmla="*/ 2147483647 h 29"/>
              <a:gd name="T42" fmla="*/ 2147483647 w 22"/>
              <a:gd name="T43" fmla="*/ 2147483647 h 29"/>
              <a:gd name="T44" fmla="*/ 2147483647 w 22"/>
              <a:gd name="T45" fmla="*/ 0 h 29"/>
              <a:gd name="T46" fmla="*/ 2147483647 w 22"/>
              <a:gd name="T47" fmla="*/ 2147483647 h 29"/>
              <a:gd name="T48" fmla="*/ 2147483647 w 22"/>
              <a:gd name="T49" fmla="*/ 2147483647 h 29"/>
              <a:gd name="T50" fmla="*/ 2147483647 w 22"/>
              <a:gd name="T51" fmla="*/ 2147483647 h 29"/>
              <a:gd name="T52" fmla="*/ 2147483647 w 22"/>
              <a:gd name="T53" fmla="*/ 2147483647 h 29"/>
              <a:gd name="T54" fmla="*/ 2147483647 w 22"/>
              <a:gd name="T55" fmla="*/ 2147483647 h 29"/>
              <a:gd name="T56" fmla="*/ 2147483647 w 22"/>
              <a:gd name="T57" fmla="*/ 2147483647 h 29"/>
              <a:gd name="T58" fmla="*/ 2147483647 w 22"/>
              <a:gd name="T59" fmla="*/ 2147483647 h 29"/>
              <a:gd name="T60" fmla="*/ 2147483647 w 22"/>
              <a:gd name="T61" fmla="*/ 2147483647 h 29"/>
              <a:gd name="T62" fmla="*/ 2147483647 w 22"/>
              <a:gd name="T63" fmla="*/ 2147483647 h 29"/>
              <a:gd name="T64" fmla="*/ 2147483647 w 22"/>
              <a:gd name="T65" fmla="*/ 2147483647 h 29"/>
              <a:gd name="T66" fmla="*/ 2147483647 w 22"/>
              <a:gd name="T67" fmla="*/ 2147483647 h 29"/>
              <a:gd name="T68" fmla="*/ 2147483647 w 22"/>
              <a:gd name="T69" fmla="*/ 2147483647 h 29"/>
              <a:gd name="T70" fmla="*/ 2147483647 w 22"/>
              <a:gd name="T71" fmla="*/ 2147483647 h 29"/>
              <a:gd name="T72" fmla="*/ 2147483647 w 22"/>
              <a:gd name="T73" fmla="*/ 2147483647 h 29"/>
              <a:gd name="T74" fmla="*/ 2147483647 w 22"/>
              <a:gd name="T75" fmla="*/ 2147483647 h 29"/>
              <a:gd name="T76" fmla="*/ 2147483647 w 22"/>
              <a:gd name="T77" fmla="*/ 2147483647 h 29"/>
              <a:gd name="T78" fmla="*/ 2147483647 w 22"/>
              <a:gd name="T79" fmla="*/ 2147483647 h 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9"/>
              <a:gd name="T122" fmla="*/ 22 w 22"/>
              <a:gd name="T123" fmla="*/ 29 h 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9">
                <a:moveTo>
                  <a:pt x="3" y="11"/>
                </a:moveTo>
                <a:lnTo>
                  <a:pt x="4" y="17"/>
                </a:lnTo>
                <a:lnTo>
                  <a:pt x="6" y="20"/>
                </a:lnTo>
                <a:lnTo>
                  <a:pt x="10" y="23"/>
                </a:lnTo>
                <a:lnTo>
                  <a:pt x="13" y="24"/>
                </a:lnTo>
                <a:lnTo>
                  <a:pt x="16" y="23"/>
                </a:lnTo>
                <a:lnTo>
                  <a:pt x="18" y="23"/>
                </a:lnTo>
                <a:lnTo>
                  <a:pt x="19" y="21"/>
                </a:lnTo>
                <a:lnTo>
                  <a:pt x="21" y="17"/>
                </a:lnTo>
                <a:lnTo>
                  <a:pt x="22" y="18"/>
                </a:lnTo>
                <a:lnTo>
                  <a:pt x="21" y="23"/>
                </a:lnTo>
                <a:lnTo>
                  <a:pt x="18" y="26"/>
                </a:lnTo>
                <a:lnTo>
                  <a:pt x="15" y="27"/>
                </a:lnTo>
                <a:lnTo>
                  <a:pt x="10" y="29"/>
                </a:lnTo>
                <a:lnTo>
                  <a:pt x="6" y="27"/>
                </a:lnTo>
                <a:lnTo>
                  <a:pt x="3" y="24"/>
                </a:lnTo>
                <a:lnTo>
                  <a:pt x="0" y="21"/>
                </a:lnTo>
                <a:lnTo>
                  <a:pt x="0" y="15"/>
                </a:lnTo>
                <a:lnTo>
                  <a:pt x="0" y="11"/>
                </a:lnTo>
                <a:lnTo>
                  <a:pt x="1" y="8"/>
                </a:lnTo>
                <a:lnTo>
                  <a:pt x="3" y="5"/>
                </a:lnTo>
                <a:lnTo>
                  <a:pt x="7" y="2"/>
                </a:lnTo>
                <a:lnTo>
                  <a:pt x="12" y="0"/>
                </a:lnTo>
                <a:lnTo>
                  <a:pt x="15" y="2"/>
                </a:lnTo>
                <a:lnTo>
                  <a:pt x="19" y="3"/>
                </a:lnTo>
                <a:lnTo>
                  <a:pt x="21" y="6"/>
                </a:lnTo>
                <a:lnTo>
                  <a:pt x="22" y="11"/>
                </a:lnTo>
                <a:lnTo>
                  <a:pt x="3" y="11"/>
                </a:lnTo>
                <a:close/>
                <a:moveTo>
                  <a:pt x="3" y="9"/>
                </a:moveTo>
                <a:lnTo>
                  <a:pt x="15" y="9"/>
                </a:lnTo>
                <a:lnTo>
                  <a:pt x="15" y="8"/>
                </a:lnTo>
                <a:lnTo>
                  <a:pt x="15" y="6"/>
                </a:lnTo>
                <a:lnTo>
                  <a:pt x="13" y="5"/>
                </a:lnTo>
                <a:lnTo>
                  <a:pt x="13" y="3"/>
                </a:lnTo>
                <a:lnTo>
                  <a:pt x="12" y="3"/>
                </a:lnTo>
                <a:lnTo>
                  <a:pt x="10" y="2"/>
                </a:lnTo>
                <a:lnTo>
                  <a:pt x="7" y="3"/>
                </a:lnTo>
                <a:lnTo>
                  <a:pt x="6" y="5"/>
                </a:lnTo>
                <a:lnTo>
                  <a:pt x="4" y="6"/>
                </a:lnTo>
                <a:lnTo>
                  <a:pt x="3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1" name="Freeform 52"/>
          <p:cNvSpPr>
            <a:spLocks/>
          </p:cNvSpPr>
          <p:nvPr/>
        </p:nvSpPr>
        <p:spPr bwMode="auto">
          <a:xfrm>
            <a:off x="5686425" y="5172075"/>
            <a:ext cx="79375" cy="204788"/>
          </a:xfrm>
          <a:custGeom>
            <a:avLst/>
            <a:gdLst>
              <a:gd name="T0" fmla="*/ 2147483647 w 18"/>
              <a:gd name="T1" fmla="*/ 0 h 29"/>
              <a:gd name="T2" fmla="*/ 2147483647 w 18"/>
              <a:gd name="T3" fmla="*/ 2147483647 h 29"/>
              <a:gd name="T4" fmla="*/ 2147483647 w 18"/>
              <a:gd name="T5" fmla="*/ 2147483647 h 29"/>
              <a:gd name="T6" fmla="*/ 2147483647 w 18"/>
              <a:gd name="T7" fmla="*/ 2147483647 h 29"/>
              <a:gd name="T8" fmla="*/ 2147483647 w 18"/>
              <a:gd name="T9" fmla="*/ 2147483647 h 29"/>
              <a:gd name="T10" fmla="*/ 2147483647 w 18"/>
              <a:gd name="T11" fmla="*/ 2147483647 h 29"/>
              <a:gd name="T12" fmla="*/ 2147483647 w 18"/>
              <a:gd name="T13" fmla="*/ 2147483647 h 29"/>
              <a:gd name="T14" fmla="*/ 2147483647 w 18"/>
              <a:gd name="T15" fmla="*/ 2147483647 h 29"/>
              <a:gd name="T16" fmla="*/ 2147483647 w 18"/>
              <a:gd name="T17" fmla="*/ 2147483647 h 29"/>
              <a:gd name="T18" fmla="*/ 2147483647 w 18"/>
              <a:gd name="T19" fmla="*/ 2147483647 h 29"/>
              <a:gd name="T20" fmla="*/ 2147483647 w 18"/>
              <a:gd name="T21" fmla="*/ 2147483647 h 29"/>
              <a:gd name="T22" fmla="*/ 2147483647 w 18"/>
              <a:gd name="T23" fmla="*/ 2147483647 h 29"/>
              <a:gd name="T24" fmla="*/ 2147483647 w 18"/>
              <a:gd name="T25" fmla="*/ 2147483647 h 29"/>
              <a:gd name="T26" fmla="*/ 2147483647 w 18"/>
              <a:gd name="T27" fmla="*/ 2147483647 h 29"/>
              <a:gd name="T28" fmla="*/ 2147483647 w 18"/>
              <a:gd name="T29" fmla="*/ 2147483647 h 29"/>
              <a:gd name="T30" fmla="*/ 2147483647 w 18"/>
              <a:gd name="T31" fmla="*/ 2147483647 h 29"/>
              <a:gd name="T32" fmla="*/ 2147483647 w 18"/>
              <a:gd name="T33" fmla="*/ 2147483647 h 29"/>
              <a:gd name="T34" fmla="*/ 2147483647 w 18"/>
              <a:gd name="T35" fmla="*/ 2147483647 h 29"/>
              <a:gd name="T36" fmla="*/ 2147483647 w 18"/>
              <a:gd name="T37" fmla="*/ 2147483647 h 29"/>
              <a:gd name="T38" fmla="*/ 2147483647 w 18"/>
              <a:gd name="T39" fmla="*/ 2147483647 h 29"/>
              <a:gd name="T40" fmla="*/ 2147483647 w 18"/>
              <a:gd name="T41" fmla="*/ 2147483647 h 29"/>
              <a:gd name="T42" fmla="*/ 2147483647 w 18"/>
              <a:gd name="T43" fmla="*/ 2147483647 h 29"/>
              <a:gd name="T44" fmla="*/ 2147483647 w 18"/>
              <a:gd name="T45" fmla="*/ 2147483647 h 29"/>
              <a:gd name="T46" fmla="*/ 2147483647 w 18"/>
              <a:gd name="T47" fmla="*/ 2147483647 h 29"/>
              <a:gd name="T48" fmla="*/ 2147483647 w 18"/>
              <a:gd name="T49" fmla="*/ 2147483647 h 29"/>
              <a:gd name="T50" fmla="*/ 2147483647 w 18"/>
              <a:gd name="T51" fmla="*/ 2147483647 h 29"/>
              <a:gd name="T52" fmla="*/ 2147483647 w 18"/>
              <a:gd name="T53" fmla="*/ 2147483647 h 29"/>
              <a:gd name="T54" fmla="*/ 2147483647 w 18"/>
              <a:gd name="T55" fmla="*/ 2147483647 h 29"/>
              <a:gd name="T56" fmla="*/ 2147483647 w 18"/>
              <a:gd name="T57" fmla="*/ 2147483647 h 29"/>
              <a:gd name="T58" fmla="*/ 0 w 18"/>
              <a:gd name="T59" fmla="*/ 2147483647 h 29"/>
              <a:gd name="T60" fmla="*/ 0 w 18"/>
              <a:gd name="T61" fmla="*/ 2147483647 h 29"/>
              <a:gd name="T62" fmla="*/ 2147483647 w 18"/>
              <a:gd name="T63" fmla="*/ 2147483647 h 29"/>
              <a:gd name="T64" fmla="*/ 2147483647 w 18"/>
              <a:gd name="T65" fmla="*/ 2147483647 h 29"/>
              <a:gd name="T66" fmla="*/ 2147483647 w 18"/>
              <a:gd name="T67" fmla="*/ 2147483647 h 29"/>
              <a:gd name="T68" fmla="*/ 2147483647 w 18"/>
              <a:gd name="T69" fmla="*/ 2147483647 h 29"/>
              <a:gd name="T70" fmla="*/ 2147483647 w 18"/>
              <a:gd name="T71" fmla="*/ 2147483647 h 29"/>
              <a:gd name="T72" fmla="*/ 2147483647 w 18"/>
              <a:gd name="T73" fmla="*/ 2147483647 h 29"/>
              <a:gd name="T74" fmla="*/ 2147483647 w 18"/>
              <a:gd name="T75" fmla="*/ 2147483647 h 29"/>
              <a:gd name="T76" fmla="*/ 2147483647 w 18"/>
              <a:gd name="T77" fmla="*/ 2147483647 h 29"/>
              <a:gd name="T78" fmla="*/ 2147483647 w 18"/>
              <a:gd name="T79" fmla="*/ 2147483647 h 29"/>
              <a:gd name="T80" fmla="*/ 2147483647 w 18"/>
              <a:gd name="T81" fmla="*/ 2147483647 h 29"/>
              <a:gd name="T82" fmla="*/ 2147483647 w 18"/>
              <a:gd name="T83" fmla="*/ 2147483647 h 29"/>
              <a:gd name="T84" fmla="*/ 2147483647 w 18"/>
              <a:gd name="T85" fmla="*/ 2147483647 h 29"/>
              <a:gd name="T86" fmla="*/ 2147483647 w 18"/>
              <a:gd name="T87" fmla="*/ 2147483647 h 29"/>
              <a:gd name="T88" fmla="*/ 2147483647 w 18"/>
              <a:gd name="T89" fmla="*/ 2147483647 h 29"/>
              <a:gd name="T90" fmla="*/ 2147483647 w 18"/>
              <a:gd name="T91" fmla="*/ 2147483647 h 29"/>
              <a:gd name="T92" fmla="*/ 2147483647 w 18"/>
              <a:gd name="T93" fmla="*/ 2147483647 h 29"/>
              <a:gd name="T94" fmla="*/ 0 w 18"/>
              <a:gd name="T95" fmla="*/ 2147483647 h 29"/>
              <a:gd name="T96" fmla="*/ 2147483647 w 18"/>
              <a:gd name="T97" fmla="*/ 2147483647 h 29"/>
              <a:gd name="T98" fmla="*/ 2147483647 w 18"/>
              <a:gd name="T99" fmla="*/ 2147483647 h 29"/>
              <a:gd name="T100" fmla="*/ 2147483647 w 18"/>
              <a:gd name="T101" fmla="*/ 2147483647 h 29"/>
              <a:gd name="T102" fmla="*/ 2147483647 w 18"/>
              <a:gd name="T103" fmla="*/ 0 h 29"/>
              <a:gd name="T104" fmla="*/ 2147483647 w 18"/>
              <a:gd name="T105" fmla="*/ 0 h 29"/>
              <a:gd name="T106" fmla="*/ 2147483647 w 18"/>
              <a:gd name="T107" fmla="*/ 2147483647 h 29"/>
              <a:gd name="T108" fmla="*/ 2147483647 w 18"/>
              <a:gd name="T109" fmla="*/ 2147483647 h 29"/>
              <a:gd name="T110" fmla="*/ 2147483647 w 18"/>
              <a:gd name="T111" fmla="*/ 2147483647 h 29"/>
              <a:gd name="T112" fmla="*/ 2147483647 w 18"/>
              <a:gd name="T113" fmla="*/ 2147483647 h 29"/>
              <a:gd name="T114" fmla="*/ 2147483647 w 18"/>
              <a:gd name="T115" fmla="*/ 2147483647 h 29"/>
              <a:gd name="T116" fmla="*/ 2147483647 w 18"/>
              <a:gd name="T117" fmla="*/ 2147483647 h 29"/>
              <a:gd name="T118" fmla="*/ 2147483647 w 18"/>
              <a:gd name="T119" fmla="*/ 0 h 29"/>
              <a:gd name="T120" fmla="*/ 2147483647 w 18"/>
              <a:gd name="T121" fmla="*/ 0 h 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9"/>
              <a:gd name="T185" fmla="*/ 18 w 18"/>
              <a:gd name="T186" fmla="*/ 29 h 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9">
                <a:moveTo>
                  <a:pt x="16" y="0"/>
                </a:moveTo>
                <a:lnTo>
                  <a:pt x="16" y="9"/>
                </a:lnTo>
                <a:lnTo>
                  <a:pt x="15" y="6"/>
                </a:lnTo>
                <a:lnTo>
                  <a:pt x="13" y="5"/>
                </a:lnTo>
                <a:lnTo>
                  <a:pt x="10" y="3"/>
                </a:lnTo>
                <a:lnTo>
                  <a:pt x="9" y="2"/>
                </a:lnTo>
                <a:lnTo>
                  <a:pt x="7" y="3"/>
                </a:lnTo>
                <a:lnTo>
                  <a:pt x="6" y="3"/>
                </a:lnTo>
                <a:lnTo>
                  <a:pt x="4" y="5"/>
                </a:lnTo>
                <a:lnTo>
                  <a:pt x="4" y="6"/>
                </a:lnTo>
                <a:lnTo>
                  <a:pt x="4" y="8"/>
                </a:lnTo>
                <a:lnTo>
                  <a:pt x="4" y="9"/>
                </a:lnTo>
                <a:lnTo>
                  <a:pt x="6" y="9"/>
                </a:lnTo>
                <a:lnTo>
                  <a:pt x="9" y="11"/>
                </a:lnTo>
                <a:lnTo>
                  <a:pt x="12" y="14"/>
                </a:lnTo>
                <a:lnTo>
                  <a:pt x="16" y="15"/>
                </a:lnTo>
                <a:lnTo>
                  <a:pt x="18" y="18"/>
                </a:lnTo>
                <a:lnTo>
                  <a:pt x="18" y="21"/>
                </a:lnTo>
                <a:lnTo>
                  <a:pt x="18" y="24"/>
                </a:lnTo>
                <a:lnTo>
                  <a:pt x="16" y="27"/>
                </a:lnTo>
                <a:lnTo>
                  <a:pt x="13" y="29"/>
                </a:lnTo>
                <a:lnTo>
                  <a:pt x="9" y="29"/>
                </a:lnTo>
                <a:lnTo>
                  <a:pt x="7" y="29"/>
                </a:lnTo>
                <a:lnTo>
                  <a:pt x="4" y="27"/>
                </a:lnTo>
                <a:lnTo>
                  <a:pt x="3" y="27"/>
                </a:lnTo>
                <a:lnTo>
                  <a:pt x="1" y="27"/>
                </a:lnTo>
                <a:lnTo>
                  <a:pt x="1" y="29"/>
                </a:lnTo>
                <a:lnTo>
                  <a:pt x="0" y="29"/>
                </a:lnTo>
                <a:lnTo>
                  <a:pt x="0" y="20"/>
                </a:lnTo>
                <a:lnTo>
                  <a:pt x="1" y="20"/>
                </a:lnTo>
                <a:lnTo>
                  <a:pt x="3" y="23"/>
                </a:lnTo>
                <a:lnTo>
                  <a:pt x="4" y="24"/>
                </a:lnTo>
                <a:lnTo>
                  <a:pt x="7" y="26"/>
                </a:lnTo>
                <a:lnTo>
                  <a:pt x="9" y="27"/>
                </a:lnTo>
                <a:lnTo>
                  <a:pt x="12" y="27"/>
                </a:lnTo>
                <a:lnTo>
                  <a:pt x="13" y="26"/>
                </a:lnTo>
                <a:lnTo>
                  <a:pt x="13" y="24"/>
                </a:lnTo>
                <a:lnTo>
                  <a:pt x="13" y="23"/>
                </a:lnTo>
                <a:lnTo>
                  <a:pt x="13" y="21"/>
                </a:lnTo>
                <a:lnTo>
                  <a:pt x="13" y="20"/>
                </a:lnTo>
                <a:lnTo>
                  <a:pt x="10" y="18"/>
                </a:lnTo>
                <a:lnTo>
                  <a:pt x="7" y="17"/>
                </a:lnTo>
                <a:lnTo>
                  <a:pt x="4" y="14"/>
                </a:lnTo>
                <a:lnTo>
                  <a:pt x="1" y="12"/>
                </a:lnTo>
                <a:lnTo>
                  <a:pt x="1" y="11"/>
                </a:lnTo>
                <a:lnTo>
                  <a:pt x="0" y="8"/>
                </a:lnTo>
                <a:lnTo>
                  <a:pt x="1" y="5"/>
                </a:lnTo>
                <a:lnTo>
                  <a:pt x="3" y="3"/>
                </a:lnTo>
                <a:lnTo>
                  <a:pt x="6" y="2"/>
                </a:lnTo>
                <a:lnTo>
                  <a:pt x="9" y="0"/>
                </a:lnTo>
                <a:lnTo>
                  <a:pt x="10" y="0"/>
                </a:lnTo>
                <a:lnTo>
                  <a:pt x="12" y="2"/>
                </a:lnTo>
                <a:lnTo>
                  <a:pt x="13" y="2"/>
                </a:lnTo>
                <a:lnTo>
                  <a:pt x="15" y="2"/>
                </a:lnTo>
                <a:lnTo>
                  <a:pt x="16" y="2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2" name="Freeform 53"/>
          <p:cNvSpPr>
            <a:spLocks/>
          </p:cNvSpPr>
          <p:nvPr/>
        </p:nvSpPr>
        <p:spPr bwMode="auto">
          <a:xfrm>
            <a:off x="5962650" y="5080000"/>
            <a:ext cx="55563" cy="366713"/>
          </a:xfrm>
          <a:custGeom>
            <a:avLst/>
            <a:gdLst>
              <a:gd name="T0" fmla="*/ 2147483647 w 13"/>
              <a:gd name="T1" fmla="*/ 2147483647 h 52"/>
              <a:gd name="T2" fmla="*/ 0 w 13"/>
              <a:gd name="T3" fmla="*/ 2147483647 h 52"/>
              <a:gd name="T4" fmla="*/ 0 w 13"/>
              <a:gd name="T5" fmla="*/ 0 h 52"/>
              <a:gd name="T6" fmla="*/ 2147483647 w 13"/>
              <a:gd name="T7" fmla="*/ 0 h 52"/>
              <a:gd name="T8" fmla="*/ 2147483647 w 13"/>
              <a:gd name="T9" fmla="*/ 2147483647 h 52"/>
              <a:gd name="T10" fmla="*/ 2147483647 w 13"/>
              <a:gd name="T11" fmla="*/ 2147483647 h 52"/>
              <a:gd name="T12" fmla="*/ 2147483647 w 13"/>
              <a:gd name="T13" fmla="*/ 2147483647 h 52"/>
              <a:gd name="T14" fmla="*/ 2147483647 w 13"/>
              <a:gd name="T15" fmla="*/ 2147483647 h 52"/>
              <a:gd name="T16" fmla="*/ 2147483647 w 13"/>
              <a:gd name="T17" fmla="*/ 2147483647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52"/>
              <a:gd name="T29" fmla="*/ 13 w 13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52">
                <a:moveTo>
                  <a:pt x="13" y="52"/>
                </a:moveTo>
                <a:lnTo>
                  <a:pt x="0" y="52"/>
                </a:lnTo>
                <a:lnTo>
                  <a:pt x="0" y="0"/>
                </a:lnTo>
                <a:lnTo>
                  <a:pt x="13" y="0"/>
                </a:lnTo>
                <a:lnTo>
                  <a:pt x="13" y="3"/>
                </a:lnTo>
                <a:lnTo>
                  <a:pt x="4" y="3"/>
                </a:lnTo>
                <a:lnTo>
                  <a:pt x="4" y="51"/>
                </a:lnTo>
                <a:lnTo>
                  <a:pt x="13" y="51"/>
                </a:lnTo>
                <a:lnTo>
                  <a:pt x="13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3" name="Freeform 54"/>
          <p:cNvSpPr>
            <a:spLocks/>
          </p:cNvSpPr>
          <p:nvPr/>
        </p:nvSpPr>
        <p:spPr bwMode="auto">
          <a:xfrm>
            <a:off x="6027738" y="5122863"/>
            <a:ext cx="69850" cy="254000"/>
          </a:xfrm>
          <a:custGeom>
            <a:avLst/>
            <a:gdLst>
              <a:gd name="T0" fmla="*/ 2147483647 w 16"/>
              <a:gd name="T1" fmla="*/ 0 h 36"/>
              <a:gd name="T2" fmla="*/ 2147483647 w 16"/>
              <a:gd name="T3" fmla="*/ 2147483647 h 36"/>
              <a:gd name="T4" fmla="*/ 2147483647 w 16"/>
              <a:gd name="T5" fmla="*/ 2147483647 h 36"/>
              <a:gd name="T6" fmla="*/ 2147483647 w 16"/>
              <a:gd name="T7" fmla="*/ 2147483647 h 36"/>
              <a:gd name="T8" fmla="*/ 2147483647 w 16"/>
              <a:gd name="T9" fmla="*/ 2147483647 h 36"/>
              <a:gd name="T10" fmla="*/ 2147483647 w 16"/>
              <a:gd name="T11" fmla="*/ 2147483647 h 36"/>
              <a:gd name="T12" fmla="*/ 2147483647 w 16"/>
              <a:gd name="T13" fmla="*/ 2147483647 h 36"/>
              <a:gd name="T14" fmla="*/ 2147483647 w 16"/>
              <a:gd name="T15" fmla="*/ 2147483647 h 36"/>
              <a:gd name="T16" fmla="*/ 2147483647 w 16"/>
              <a:gd name="T17" fmla="*/ 2147483647 h 36"/>
              <a:gd name="T18" fmla="*/ 2147483647 w 16"/>
              <a:gd name="T19" fmla="*/ 2147483647 h 36"/>
              <a:gd name="T20" fmla="*/ 2147483647 w 16"/>
              <a:gd name="T21" fmla="*/ 2147483647 h 36"/>
              <a:gd name="T22" fmla="*/ 2147483647 w 16"/>
              <a:gd name="T23" fmla="*/ 2147483647 h 36"/>
              <a:gd name="T24" fmla="*/ 2147483647 w 16"/>
              <a:gd name="T25" fmla="*/ 2147483647 h 36"/>
              <a:gd name="T26" fmla="*/ 2147483647 w 16"/>
              <a:gd name="T27" fmla="*/ 2147483647 h 36"/>
              <a:gd name="T28" fmla="*/ 2147483647 w 16"/>
              <a:gd name="T29" fmla="*/ 2147483647 h 36"/>
              <a:gd name="T30" fmla="*/ 2147483647 w 16"/>
              <a:gd name="T31" fmla="*/ 2147483647 h 36"/>
              <a:gd name="T32" fmla="*/ 2147483647 w 16"/>
              <a:gd name="T33" fmla="*/ 2147483647 h 36"/>
              <a:gd name="T34" fmla="*/ 2147483647 w 16"/>
              <a:gd name="T35" fmla="*/ 2147483647 h 36"/>
              <a:gd name="T36" fmla="*/ 2147483647 w 16"/>
              <a:gd name="T37" fmla="*/ 2147483647 h 36"/>
              <a:gd name="T38" fmla="*/ 2147483647 w 16"/>
              <a:gd name="T39" fmla="*/ 2147483647 h 36"/>
              <a:gd name="T40" fmla="*/ 2147483647 w 16"/>
              <a:gd name="T41" fmla="*/ 2147483647 h 36"/>
              <a:gd name="T42" fmla="*/ 2147483647 w 16"/>
              <a:gd name="T43" fmla="*/ 2147483647 h 36"/>
              <a:gd name="T44" fmla="*/ 2147483647 w 16"/>
              <a:gd name="T45" fmla="*/ 2147483647 h 36"/>
              <a:gd name="T46" fmla="*/ 2147483647 w 16"/>
              <a:gd name="T47" fmla="*/ 2147483647 h 36"/>
              <a:gd name="T48" fmla="*/ 2147483647 w 16"/>
              <a:gd name="T49" fmla="*/ 2147483647 h 36"/>
              <a:gd name="T50" fmla="*/ 2147483647 w 16"/>
              <a:gd name="T51" fmla="*/ 2147483647 h 36"/>
              <a:gd name="T52" fmla="*/ 0 w 16"/>
              <a:gd name="T53" fmla="*/ 2147483647 h 36"/>
              <a:gd name="T54" fmla="*/ 0 w 16"/>
              <a:gd name="T55" fmla="*/ 2147483647 h 36"/>
              <a:gd name="T56" fmla="*/ 2147483647 w 16"/>
              <a:gd name="T57" fmla="*/ 2147483647 h 36"/>
              <a:gd name="T58" fmla="*/ 2147483647 w 16"/>
              <a:gd name="T59" fmla="*/ 2147483647 h 36"/>
              <a:gd name="T60" fmla="*/ 2147483647 w 16"/>
              <a:gd name="T61" fmla="*/ 2147483647 h 36"/>
              <a:gd name="T62" fmla="*/ 2147483647 w 16"/>
              <a:gd name="T63" fmla="*/ 2147483647 h 36"/>
              <a:gd name="T64" fmla="*/ 2147483647 w 16"/>
              <a:gd name="T65" fmla="*/ 2147483647 h 36"/>
              <a:gd name="T66" fmla="*/ 2147483647 w 16"/>
              <a:gd name="T67" fmla="*/ 0 h 36"/>
              <a:gd name="T68" fmla="*/ 2147483647 w 16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6"/>
              <a:gd name="T106" fmla="*/ 0 h 36"/>
              <a:gd name="T107" fmla="*/ 16 w 16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6" h="36">
                <a:moveTo>
                  <a:pt x="9" y="0"/>
                </a:moveTo>
                <a:lnTo>
                  <a:pt x="9" y="9"/>
                </a:lnTo>
                <a:lnTo>
                  <a:pt x="15" y="9"/>
                </a:lnTo>
                <a:lnTo>
                  <a:pt x="15" y="10"/>
                </a:lnTo>
                <a:lnTo>
                  <a:pt x="9" y="10"/>
                </a:lnTo>
                <a:lnTo>
                  <a:pt x="9" y="28"/>
                </a:lnTo>
                <a:lnTo>
                  <a:pt x="9" y="30"/>
                </a:lnTo>
                <a:lnTo>
                  <a:pt x="10" y="31"/>
                </a:lnTo>
                <a:lnTo>
                  <a:pt x="12" y="31"/>
                </a:lnTo>
                <a:lnTo>
                  <a:pt x="13" y="31"/>
                </a:lnTo>
                <a:lnTo>
                  <a:pt x="15" y="31"/>
                </a:lnTo>
                <a:lnTo>
                  <a:pt x="15" y="30"/>
                </a:lnTo>
                <a:lnTo>
                  <a:pt x="16" y="30"/>
                </a:lnTo>
                <a:lnTo>
                  <a:pt x="15" y="33"/>
                </a:lnTo>
                <a:lnTo>
                  <a:pt x="13" y="34"/>
                </a:lnTo>
                <a:lnTo>
                  <a:pt x="12" y="36"/>
                </a:lnTo>
                <a:lnTo>
                  <a:pt x="9" y="36"/>
                </a:lnTo>
                <a:lnTo>
                  <a:pt x="7" y="34"/>
                </a:lnTo>
                <a:lnTo>
                  <a:pt x="6" y="34"/>
                </a:lnTo>
                <a:lnTo>
                  <a:pt x="4" y="33"/>
                </a:lnTo>
                <a:lnTo>
                  <a:pt x="4" y="31"/>
                </a:lnTo>
                <a:lnTo>
                  <a:pt x="4" y="28"/>
                </a:lnTo>
                <a:lnTo>
                  <a:pt x="4" y="10"/>
                </a:lnTo>
                <a:lnTo>
                  <a:pt x="0" y="10"/>
                </a:lnTo>
                <a:lnTo>
                  <a:pt x="0" y="9"/>
                </a:lnTo>
                <a:lnTo>
                  <a:pt x="1" y="9"/>
                </a:lnTo>
                <a:lnTo>
                  <a:pt x="3" y="7"/>
                </a:lnTo>
                <a:lnTo>
                  <a:pt x="4" y="6"/>
                </a:lnTo>
                <a:lnTo>
                  <a:pt x="6" y="4"/>
                </a:lnTo>
                <a:lnTo>
                  <a:pt x="7" y="1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4" name="Freeform 55"/>
          <p:cNvSpPr>
            <a:spLocks/>
          </p:cNvSpPr>
          <p:nvPr/>
        </p:nvSpPr>
        <p:spPr bwMode="auto">
          <a:xfrm>
            <a:off x="6105525" y="5080000"/>
            <a:ext cx="122238" cy="296863"/>
          </a:xfrm>
          <a:custGeom>
            <a:avLst/>
            <a:gdLst>
              <a:gd name="T0" fmla="*/ 2147483647 w 28"/>
              <a:gd name="T1" fmla="*/ 2147483647 h 42"/>
              <a:gd name="T2" fmla="*/ 2147483647 w 28"/>
              <a:gd name="T3" fmla="*/ 2147483647 h 42"/>
              <a:gd name="T4" fmla="*/ 2147483647 w 28"/>
              <a:gd name="T5" fmla="*/ 2147483647 h 42"/>
              <a:gd name="T6" fmla="*/ 2147483647 w 28"/>
              <a:gd name="T7" fmla="*/ 2147483647 h 42"/>
              <a:gd name="T8" fmla="*/ 2147483647 w 28"/>
              <a:gd name="T9" fmla="*/ 2147483647 h 42"/>
              <a:gd name="T10" fmla="*/ 2147483647 w 28"/>
              <a:gd name="T11" fmla="*/ 2147483647 h 42"/>
              <a:gd name="T12" fmla="*/ 2147483647 w 28"/>
              <a:gd name="T13" fmla="*/ 2147483647 h 42"/>
              <a:gd name="T14" fmla="*/ 2147483647 w 28"/>
              <a:gd name="T15" fmla="*/ 2147483647 h 42"/>
              <a:gd name="T16" fmla="*/ 2147483647 w 28"/>
              <a:gd name="T17" fmla="*/ 2147483647 h 42"/>
              <a:gd name="T18" fmla="*/ 2147483647 w 28"/>
              <a:gd name="T19" fmla="*/ 2147483647 h 42"/>
              <a:gd name="T20" fmla="*/ 2147483647 w 28"/>
              <a:gd name="T21" fmla="*/ 2147483647 h 42"/>
              <a:gd name="T22" fmla="*/ 2147483647 w 28"/>
              <a:gd name="T23" fmla="*/ 2147483647 h 42"/>
              <a:gd name="T24" fmla="*/ 2147483647 w 28"/>
              <a:gd name="T25" fmla="*/ 2147483647 h 42"/>
              <a:gd name="T26" fmla="*/ 2147483647 w 28"/>
              <a:gd name="T27" fmla="*/ 2147483647 h 42"/>
              <a:gd name="T28" fmla="*/ 2147483647 w 28"/>
              <a:gd name="T29" fmla="*/ 2147483647 h 42"/>
              <a:gd name="T30" fmla="*/ 2147483647 w 28"/>
              <a:gd name="T31" fmla="*/ 2147483647 h 42"/>
              <a:gd name="T32" fmla="*/ 2147483647 w 28"/>
              <a:gd name="T33" fmla="*/ 2147483647 h 42"/>
              <a:gd name="T34" fmla="*/ 2147483647 w 28"/>
              <a:gd name="T35" fmla="*/ 2147483647 h 42"/>
              <a:gd name="T36" fmla="*/ 2147483647 w 28"/>
              <a:gd name="T37" fmla="*/ 2147483647 h 42"/>
              <a:gd name="T38" fmla="*/ 2147483647 w 28"/>
              <a:gd name="T39" fmla="*/ 2147483647 h 42"/>
              <a:gd name="T40" fmla="*/ 2147483647 w 28"/>
              <a:gd name="T41" fmla="*/ 2147483647 h 42"/>
              <a:gd name="T42" fmla="*/ 2147483647 w 28"/>
              <a:gd name="T43" fmla="*/ 2147483647 h 42"/>
              <a:gd name="T44" fmla="*/ 2147483647 w 28"/>
              <a:gd name="T45" fmla="*/ 2147483647 h 42"/>
              <a:gd name="T46" fmla="*/ 2147483647 w 28"/>
              <a:gd name="T47" fmla="*/ 2147483647 h 42"/>
              <a:gd name="T48" fmla="*/ 0 w 28"/>
              <a:gd name="T49" fmla="*/ 2147483647 h 42"/>
              <a:gd name="T50" fmla="*/ 2147483647 w 28"/>
              <a:gd name="T51" fmla="*/ 2147483647 h 42"/>
              <a:gd name="T52" fmla="*/ 2147483647 w 28"/>
              <a:gd name="T53" fmla="*/ 2147483647 h 42"/>
              <a:gd name="T54" fmla="*/ 2147483647 w 28"/>
              <a:gd name="T55" fmla="*/ 2147483647 h 42"/>
              <a:gd name="T56" fmla="*/ 2147483647 w 28"/>
              <a:gd name="T57" fmla="*/ 2147483647 h 42"/>
              <a:gd name="T58" fmla="*/ 2147483647 w 28"/>
              <a:gd name="T59" fmla="*/ 2147483647 h 42"/>
              <a:gd name="T60" fmla="*/ 2147483647 w 28"/>
              <a:gd name="T61" fmla="*/ 2147483647 h 42"/>
              <a:gd name="T62" fmla="*/ 0 w 28"/>
              <a:gd name="T63" fmla="*/ 2147483647 h 42"/>
              <a:gd name="T64" fmla="*/ 0 w 28"/>
              <a:gd name="T65" fmla="*/ 2147483647 h 42"/>
              <a:gd name="T66" fmla="*/ 2147483647 w 28"/>
              <a:gd name="T67" fmla="*/ 0 h 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8"/>
              <a:gd name="T103" fmla="*/ 0 h 42"/>
              <a:gd name="T104" fmla="*/ 28 w 28"/>
              <a:gd name="T105" fmla="*/ 42 h 4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8" h="42">
                <a:moveTo>
                  <a:pt x="7" y="0"/>
                </a:moveTo>
                <a:lnTo>
                  <a:pt x="7" y="19"/>
                </a:lnTo>
                <a:lnTo>
                  <a:pt x="10" y="16"/>
                </a:lnTo>
                <a:lnTo>
                  <a:pt x="13" y="15"/>
                </a:lnTo>
                <a:lnTo>
                  <a:pt x="15" y="13"/>
                </a:lnTo>
                <a:lnTo>
                  <a:pt x="18" y="13"/>
                </a:lnTo>
                <a:lnTo>
                  <a:pt x="19" y="13"/>
                </a:lnTo>
                <a:lnTo>
                  <a:pt x="21" y="15"/>
                </a:lnTo>
                <a:lnTo>
                  <a:pt x="22" y="16"/>
                </a:lnTo>
                <a:lnTo>
                  <a:pt x="24" y="19"/>
                </a:lnTo>
                <a:lnTo>
                  <a:pt x="24" y="21"/>
                </a:lnTo>
                <a:lnTo>
                  <a:pt x="24" y="25"/>
                </a:lnTo>
                <a:lnTo>
                  <a:pt x="24" y="34"/>
                </a:lnTo>
                <a:lnTo>
                  <a:pt x="24" y="37"/>
                </a:lnTo>
                <a:lnTo>
                  <a:pt x="25" y="39"/>
                </a:lnTo>
                <a:lnTo>
                  <a:pt x="25" y="40"/>
                </a:lnTo>
                <a:lnTo>
                  <a:pt x="27" y="40"/>
                </a:lnTo>
                <a:lnTo>
                  <a:pt x="28" y="40"/>
                </a:lnTo>
                <a:lnTo>
                  <a:pt x="28" y="42"/>
                </a:lnTo>
                <a:lnTo>
                  <a:pt x="15" y="42"/>
                </a:lnTo>
                <a:lnTo>
                  <a:pt x="15" y="40"/>
                </a:lnTo>
                <a:lnTo>
                  <a:pt x="16" y="40"/>
                </a:lnTo>
                <a:lnTo>
                  <a:pt x="18" y="40"/>
                </a:lnTo>
                <a:lnTo>
                  <a:pt x="19" y="39"/>
                </a:lnTo>
                <a:lnTo>
                  <a:pt x="19" y="37"/>
                </a:lnTo>
                <a:lnTo>
                  <a:pt x="19" y="34"/>
                </a:lnTo>
                <a:lnTo>
                  <a:pt x="19" y="25"/>
                </a:lnTo>
                <a:lnTo>
                  <a:pt x="19" y="22"/>
                </a:lnTo>
                <a:lnTo>
                  <a:pt x="19" y="21"/>
                </a:lnTo>
                <a:lnTo>
                  <a:pt x="18" y="19"/>
                </a:lnTo>
                <a:lnTo>
                  <a:pt x="18" y="18"/>
                </a:lnTo>
                <a:lnTo>
                  <a:pt x="16" y="18"/>
                </a:lnTo>
                <a:lnTo>
                  <a:pt x="15" y="18"/>
                </a:lnTo>
                <a:lnTo>
                  <a:pt x="13" y="18"/>
                </a:lnTo>
                <a:lnTo>
                  <a:pt x="12" y="18"/>
                </a:lnTo>
                <a:lnTo>
                  <a:pt x="10" y="19"/>
                </a:lnTo>
                <a:lnTo>
                  <a:pt x="7" y="21"/>
                </a:lnTo>
                <a:lnTo>
                  <a:pt x="7" y="34"/>
                </a:lnTo>
                <a:lnTo>
                  <a:pt x="7" y="37"/>
                </a:lnTo>
                <a:lnTo>
                  <a:pt x="9" y="39"/>
                </a:lnTo>
                <a:lnTo>
                  <a:pt x="9" y="40"/>
                </a:lnTo>
                <a:lnTo>
                  <a:pt x="10" y="40"/>
                </a:lnTo>
                <a:lnTo>
                  <a:pt x="12" y="40"/>
                </a:lnTo>
                <a:lnTo>
                  <a:pt x="12" y="42"/>
                </a:lnTo>
                <a:lnTo>
                  <a:pt x="0" y="42"/>
                </a:lnTo>
                <a:lnTo>
                  <a:pt x="0" y="40"/>
                </a:lnTo>
                <a:lnTo>
                  <a:pt x="1" y="40"/>
                </a:lnTo>
                <a:lnTo>
                  <a:pt x="3" y="39"/>
                </a:lnTo>
                <a:lnTo>
                  <a:pt x="3" y="37"/>
                </a:lnTo>
                <a:lnTo>
                  <a:pt x="3" y="34"/>
                </a:lnTo>
                <a:lnTo>
                  <a:pt x="3" y="10"/>
                </a:lnTo>
                <a:lnTo>
                  <a:pt x="3" y="6"/>
                </a:lnTo>
                <a:lnTo>
                  <a:pt x="3" y="4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5" name="Freeform 56"/>
          <p:cNvSpPr>
            <a:spLocks noEditPoints="1"/>
          </p:cNvSpPr>
          <p:nvPr/>
        </p:nvSpPr>
        <p:spPr bwMode="auto">
          <a:xfrm>
            <a:off x="6242050" y="5080000"/>
            <a:ext cx="50800" cy="296863"/>
          </a:xfrm>
          <a:custGeom>
            <a:avLst/>
            <a:gdLst>
              <a:gd name="T0" fmla="*/ 2147483647 w 12"/>
              <a:gd name="T1" fmla="*/ 0 h 42"/>
              <a:gd name="T2" fmla="*/ 2147483647 w 12"/>
              <a:gd name="T3" fmla="*/ 0 h 42"/>
              <a:gd name="T4" fmla="*/ 2147483647 w 12"/>
              <a:gd name="T5" fmla="*/ 0 h 42"/>
              <a:gd name="T6" fmla="*/ 2147483647 w 12"/>
              <a:gd name="T7" fmla="*/ 2147483647 h 42"/>
              <a:gd name="T8" fmla="*/ 2147483647 w 12"/>
              <a:gd name="T9" fmla="*/ 2147483647 h 42"/>
              <a:gd name="T10" fmla="*/ 2147483647 w 12"/>
              <a:gd name="T11" fmla="*/ 2147483647 h 42"/>
              <a:gd name="T12" fmla="*/ 2147483647 w 12"/>
              <a:gd name="T13" fmla="*/ 2147483647 h 42"/>
              <a:gd name="T14" fmla="*/ 2147483647 w 12"/>
              <a:gd name="T15" fmla="*/ 2147483647 h 42"/>
              <a:gd name="T16" fmla="*/ 2147483647 w 12"/>
              <a:gd name="T17" fmla="*/ 2147483647 h 42"/>
              <a:gd name="T18" fmla="*/ 2147483647 w 12"/>
              <a:gd name="T19" fmla="*/ 2147483647 h 42"/>
              <a:gd name="T20" fmla="*/ 2147483647 w 12"/>
              <a:gd name="T21" fmla="*/ 2147483647 h 42"/>
              <a:gd name="T22" fmla="*/ 2147483647 w 12"/>
              <a:gd name="T23" fmla="*/ 2147483647 h 42"/>
              <a:gd name="T24" fmla="*/ 2147483647 w 12"/>
              <a:gd name="T25" fmla="*/ 2147483647 h 42"/>
              <a:gd name="T26" fmla="*/ 2147483647 w 12"/>
              <a:gd name="T27" fmla="*/ 2147483647 h 42"/>
              <a:gd name="T28" fmla="*/ 2147483647 w 12"/>
              <a:gd name="T29" fmla="*/ 0 h 42"/>
              <a:gd name="T30" fmla="*/ 2147483647 w 12"/>
              <a:gd name="T31" fmla="*/ 0 h 42"/>
              <a:gd name="T32" fmla="*/ 2147483647 w 12"/>
              <a:gd name="T33" fmla="*/ 0 h 42"/>
              <a:gd name="T34" fmla="*/ 2147483647 w 12"/>
              <a:gd name="T35" fmla="*/ 2147483647 h 42"/>
              <a:gd name="T36" fmla="*/ 2147483647 w 12"/>
              <a:gd name="T37" fmla="*/ 2147483647 h 42"/>
              <a:gd name="T38" fmla="*/ 2147483647 w 12"/>
              <a:gd name="T39" fmla="*/ 2147483647 h 42"/>
              <a:gd name="T40" fmla="*/ 2147483647 w 12"/>
              <a:gd name="T41" fmla="*/ 2147483647 h 42"/>
              <a:gd name="T42" fmla="*/ 2147483647 w 12"/>
              <a:gd name="T43" fmla="*/ 2147483647 h 42"/>
              <a:gd name="T44" fmla="*/ 2147483647 w 12"/>
              <a:gd name="T45" fmla="*/ 2147483647 h 42"/>
              <a:gd name="T46" fmla="*/ 2147483647 w 12"/>
              <a:gd name="T47" fmla="*/ 2147483647 h 42"/>
              <a:gd name="T48" fmla="*/ 2147483647 w 12"/>
              <a:gd name="T49" fmla="*/ 2147483647 h 42"/>
              <a:gd name="T50" fmla="*/ 2147483647 w 12"/>
              <a:gd name="T51" fmla="*/ 2147483647 h 42"/>
              <a:gd name="T52" fmla="*/ 0 w 12"/>
              <a:gd name="T53" fmla="*/ 2147483647 h 42"/>
              <a:gd name="T54" fmla="*/ 0 w 12"/>
              <a:gd name="T55" fmla="*/ 2147483647 h 42"/>
              <a:gd name="T56" fmla="*/ 2147483647 w 12"/>
              <a:gd name="T57" fmla="*/ 2147483647 h 42"/>
              <a:gd name="T58" fmla="*/ 2147483647 w 12"/>
              <a:gd name="T59" fmla="*/ 2147483647 h 42"/>
              <a:gd name="T60" fmla="*/ 2147483647 w 12"/>
              <a:gd name="T61" fmla="*/ 2147483647 h 42"/>
              <a:gd name="T62" fmla="*/ 2147483647 w 12"/>
              <a:gd name="T63" fmla="*/ 2147483647 h 42"/>
              <a:gd name="T64" fmla="*/ 2147483647 w 12"/>
              <a:gd name="T65" fmla="*/ 2147483647 h 42"/>
              <a:gd name="T66" fmla="*/ 2147483647 w 12"/>
              <a:gd name="T67" fmla="*/ 2147483647 h 42"/>
              <a:gd name="T68" fmla="*/ 2147483647 w 12"/>
              <a:gd name="T69" fmla="*/ 2147483647 h 42"/>
              <a:gd name="T70" fmla="*/ 2147483647 w 12"/>
              <a:gd name="T71" fmla="*/ 2147483647 h 42"/>
              <a:gd name="T72" fmla="*/ 2147483647 w 12"/>
              <a:gd name="T73" fmla="*/ 2147483647 h 42"/>
              <a:gd name="T74" fmla="*/ 2147483647 w 12"/>
              <a:gd name="T75" fmla="*/ 2147483647 h 42"/>
              <a:gd name="T76" fmla="*/ 2147483647 w 12"/>
              <a:gd name="T77" fmla="*/ 2147483647 h 42"/>
              <a:gd name="T78" fmla="*/ 2147483647 w 12"/>
              <a:gd name="T79" fmla="*/ 2147483647 h 42"/>
              <a:gd name="T80" fmla="*/ 2147483647 w 12"/>
              <a:gd name="T81" fmla="*/ 2147483647 h 42"/>
              <a:gd name="T82" fmla="*/ 2147483647 w 12"/>
              <a:gd name="T83" fmla="*/ 2147483647 h 42"/>
              <a:gd name="T84" fmla="*/ 0 w 12"/>
              <a:gd name="T85" fmla="*/ 2147483647 h 42"/>
              <a:gd name="T86" fmla="*/ 0 w 12"/>
              <a:gd name="T87" fmla="*/ 2147483647 h 42"/>
              <a:gd name="T88" fmla="*/ 2147483647 w 12"/>
              <a:gd name="T89" fmla="*/ 2147483647 h 42"/>
              <a:gd name="T90" fmla="*/ 2147483647 w 12"/>
              <a:gd name="T91" fmla="*/ 2147483647 h 4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"/>
              <a:gd name="T139" fmla="*/ 0 h 42"/>
              <a:gd name="T140" fmla="*/ 12 w 12"/>
              <a:gd name="T141" fmla="*/ 42 h 4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" h="42">
                <a:moveTo>
                  <a:pt x="6" y="0"/>
                </a:moveTo>
                <a:lnTo>
                  <a:pt x="8" y="0"/>
                </a:lnTo>
                <a:lnTo>
                  <a:pt x="9" y="1"/>
                </a:lnTo>
                <a:lnTo>
                  <a:pt x="9" y="3"/>
                </a:lnTo>
                <a:lnTo>
                  <a:pt x="9" y="4"/>
                </a:lnTo>
                <a:lnTo>
                  <a:pt x="8" y="6"/>
                </a:lnTo>
                <a:lnTo>
                  <a:pt x="6" y="6"/>
                </a:lnTo>
                <a:lnTo>
                  <a:pt x="5" y="6"/>
                </a:lnTo>
                <a:lnTo>
                  <a:pt x="3" y="6"/>
                </a:lnTo>
                <a:lnTo>
                  <a:pt x="3" y="4"/>
                </a:lnTo>
                <a:lnTo>
                  <a:pt x="3" y="3"/>
                </a:lnTo>
                <a:lnTo>
                  <a:pt x="3" y="1"/>
                </a:lnTo>
                <a:lnTo>
                  <a:pt x="3" y="0"/>
                </a:lnTo>
                <a:lnTo>
                  <a:pt x="5" y="0"/>
                </a:lnTo>
                <a:lnTo>
                  <a:pt x="6" y="0"/>
                </a:lnTo>
                <a:close/>
                <a:moveTo>
                  <a:pt x="9" y="13"/>
                </a:moveTo>
                <a:lnTo>
                  <a:pt x="9" y="34"/>
                </a:lnTo>
                <a:lnTo>
                  <a:pt x="9" y="37"/>
                </a:lnTo>
                <a:lnTo>
                  <a:pt x="9" y="39"/>
                </a:lnTo>
                <a:lnTo>
                  <a:pt x="11" y="40"/>
                </a:lnTo>
                <a:lnTo>
                  <a:pt x="12" y="40"/>
                </a:lnTo>
                <a:lnTo>
                  <a:pt x="12" y="42"/>
                </a:lnTo>
                <a:lnTo>
                  <a:pt x="0" y="42"/>
                </a:lnTo>
                <a:lnTo>
                  <a:pt x="0" y="40"/>
                </a:lnTo>
                <a:lnTo>
                  <a:pt x="2" y="40"/>
                </a:lnTo>
                <a:lnTo>
                  <a:pt x="3" y="39"/>
                </a:lnTo>
                <a:lnTo>
                  <a:pt x="3" y="37"/>
                </a:lnTo>
                <a:lnTo>
                  <a:pt x="3" y="34"/>
                </a:lnTo>
                <a:lnTo>
                  <a:pt x="3" y="25"/>
                </a:lnTo>
                <a:lnTo>
                  <a:pt x="3" y="21"/>
                </a:lnTo>
                <a:lnTo>
                  <a:pt x="3" y="19"/>
                </a:lnTo>
                <a:lnTo>
                  <a:pt x="3" y="18"/>
                </a:lnTo>
                <a:lnTo>
                  <a:pt x="3" y="16"/>
                </a:lnTo>
                <a:lnTo>
                  <a:pt x="2" y="16"/>
                </a:lnTo>
                <a:lnTo>
                  <a:pt x="2" y="18"/>
                </a:lnTo>
                <a:lnTo>
                  <a:pt x="0" y="18"/>
                </a:lnTo>
                <a:lnTo>
                  <a:pt x="0" y="16"/>
                </a:lnTo>
                <a:lnTo>
                  <a:pt x="8" y="13"/>
                </a:lnTo>
                <a:lnTo>
                  <a:pt x="9" y="1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6" name="Freeform 57"/>
          <p:cNvSpPr>
            <a:spLocks/>
          </p:cNvSpPr>
          <p:nvPr/>
        </p:nvSpPr>
        <p:spPr bwMode="auto">
          <a:xfrm>
            <a:off x="6319838" y="5172075"/>
            <a:ext cx="77787" cy="204788"/>
          </a:xfrm>
          <a:custGeom>
            <a:avLst/>
            <a:gdLst>
              <a:gd name="T0" fmla="*/ 2147483647 w 18"/>
              <a:gd name="T1" fmla="*/ 0 h 29"/>
              <a:gd name="T2" fmla="*/ 2147483647 w 18"/>
              <a:gd name="T3" fmla="*/ 2147483647 h 29"/>
              <a:gd name="T4" fmla="*/ 2147483647 w 18"/>
              <a:gd name="T5" fmla="*/ 2147483647 h 29"/>
              <a:gd name="T6" fmla="*/ 2147483647 w 18"/>
              <a:gd name="T7" fmla="*/ 2147483647 h 29"/>
              <a:gd name="T8" fmla="*/ 2147483647 w 18"/>
              <a:gd name="T9" fmla="*/ 2147483647 h 29"/>
              <a:gd name="T10" fmla="*/ 2147483647 w 18"/>
              <a:gd name="T11" fmla="*/ 2147483647 h 29"/>
              <a:gd name="T12" fmla="*/ 2147483647 w 18"/>
              <a:gd name="T13" fmla="*/ 2147483647 h 29"/>
              <a:gd name="T14" fmla="*/ 2147483647 w 18"/>
              <a:gd name="T15" fmla="*/ 2147483647 h 29"/>
              <a:gd name="T16" fmla="*/ 2147483647 w 18"/>
              <a:gd name="T17" fmla="*/ 2147483647 h 29"/>
              <a:gd name="T18" fmla="*/ 2147483647 w 18"/>
              <a:gd name="T19" fmla="*/ 2147483647 h 29"/>
              <a:gd name="T20" fmla="*/ 2147483647 w 18"/>
              <a:gd name="T21" fmla="*/ 2147483647 h 29"/>
              <a:gd name="T22" fmla="*/ 2147483647 w 18"/>
              <a:gd name="T23" fmla="*/ 2147483647 h 29"/>
              <a:gd name="T24" fmla="*/ 2147483647 w 18"/>
              <a:gd name="T25" fmla="*/ 2147483647 h 29"/>
              <a:gd name="T26" fmla="*/ 2147483647 w 18"/>
              <a:gd name="T27" fmla="*/ 2147483647 h 29"/>
              <a:gd name="T28" fmla="*/ 2147483647 w 18"/>
              <a:gd name="T29" fmla="*/ 2147483647 h 29"/>
              <a:gd name="T30" fmla="*/ 2147483647 w 18"/>
              <a:gd name="T31" fmla="*/ 2147483647 h 29"/>
              <a:gd name="T32" fmla="*/ 2147483647 w 18"/>
              <a:gd name="T33" fmla="*/ 2147483647 h 29"/>
              <a:gd name="T34" fmla="*/ 2147483647 w 18"/>
              <a:gd name="T35" fmla="*/ 2147483647 h 29"/>
              <a:gd name="T36" fmla="*/ 2147483647 w 18"/>
              <a:gd name="T37" fmla="*/ 2147483647 h 29"/>
              <a:gd name="T38" fmla="*/ 2147483647 w 18"/>
              <a:gd name="T39" fmla="*/ 2147483647 h 29"/>
              <a:gd name="T40" fmla="*/ 2147483647 w 18"/>
              <a:gd name="T41" fmla="*/ 2147483647 h 29"/>
              <a:gd name="T42" fmla="*/ 2147483647 w 18"/>
              <a:gd name="T43" fmla="*/ 2147483647 h 29"/>
              <a:gd name="T44" fmla="*/ 2147483647 w 18"/>
              <a:gd name="T45" fmla="*/ 2147483647 h 29"/>
              <a:gd name="T46" fmla="*/ 2147483647 w 18"/>
              <a:gd name="T47" fmla="*/ 2147483647 h 29"/>
              <a:gd name="T48" fmla="*/ 2147483647 w 18"/>
              <a:gd name="T49" fmla="*/ 2147483647 h 29"/>
              <a:gd name="T50" fmla="*/ 2147483647 w 18"/>
              <a:gd name="T51" fmla="*/ 2147483647 h 29"/>
              <a:gd name="T52" fmla="*/ 2147483647 w 18"/>
              <a:gd name="T53" fmla="*/ 2147483647 h 29"/>
              <a:gd name="T54" fmla="*/ 0 w 18"/>
              <a:gd name="T55" fmla="*/ 2147483647 h 29"/>
              <a:gd name="T56" fmla="*/ 0 w 18"/>
              <a:gd name="T57" fmla="*/ 2147483647 h 29"/>
              <a:gd name="T58" fmla="*/ 0 w 18"/>
              <a:gd name="T59" fmla="*/ 2147483647 h 29"/>
              <a:gd name="T60" fmla="*/ 0 w 18"/>
              <a:gd name="T61" fmla="*/ 2147483647 h 29"/>
              <a:gd name="T62" fmla="*/ 0 w 18"/>
              <a:gd name="T63" fmla="*/ 2147483647 h 29"/>
              <a:gd name="T64" fmla="*/ 2147483647 w 18"/>
              <a:gd name="T65" fmla="*/ 2147483647 h 29"/>
              <a:gd name="T66" fmla="*/ 2147483647 w 18"/>
              <a:gd name="T67" fmla="*/ 2147483647 h 29"/>
              <a:gd name="T68" fmla="*/ 2147483647 w 18"/>
              <a:gd name="T69" fmla="*/ 2147483647 h 29"/>
              <a:gd name="T70" fmla="*/ 2147483647 w 18"/>
              <a:gd name="T71" fmla="*/ 2147483647 h 29"/>
              <a:gd name="T72" fmla="*/ 2147483647 w 18"/>
              <a:gd name="T73" fmla="*/ 2147483647 h 29"/>
              <a:gd name="T74" fmla="*/ 2147483647 w 18"/>
              <a:gd name="T75" fmla="*/ 2147483647 h 29"/>
              <a:gd name="T76" fmla="*/ 2147483647 w 18"/>
              <a:gd name="T77" fmla="*/ 2147483647 h 29"/>
              <a:gd name="T78" fmla="*/ 2147483647 w 18"/>
              <a:gd name="T79" fmla="*/ 2147483647 h 29"/>
              <a:gd name="T80" fmla="*/ 2147483647 w 18"/>
              <a:gd name="T81" fmla="*/ 2147483647 h 29"/>
              <a:gd name="T82" fmla="*/ 2147483647 w 18"/>
              <a:gd name="T83" fmla="*/ 2147483647 h 29"/>
              <a:gd name="T84" fmla="*/ 2147483647 w 18"/>
              <a:gd name="T85" fmla="*/ 2147483647 h 29"/>
              <a:gd name="T86" fmla="*/ 2147483647 w 18"/>
              <a:gd name="T87" fmla="*/ 2147483647 h 29"/>
              <a:gd name="T88" fmla="*/ 2147483647 w 18"/>
              <a:gd name="T89" fmla="*/ 2147483647 h 29"/>
              <a:gd name="T90" fmla="*/ 0 w 18"/>
              <a:gd name="T91" fmla="*/ 2147483647 h 29"/>
              <a:gd name="T92" fmla="*/ 0 w 18"/>
              <a:gd name="T93" fmla="*/ 2147483647 h 29"/>
              <a:gd name="T94" fmla="*/ 0 w 18"/>
              <a:gd name="T95" fmla="*/ 2147483647 h 29"/>
              <a:gd name="T96" fmla="*/ 0 w 18"/>
              <a:gd name="T97" fmla="*/ 2147483647 h 29"/>
              <a:gd name="T98" fmla="*/ 2147483647 w 18"/>
              <a:gd name="T99" fmla="*/ 2147483647 h 29"/>
              <a:gd name="T100" fmla="*/ 2147483647 w 18"/>
              <a:gd name="T101" fmla="*/ 2147483647 h 29"/>
              <a:gd name="T102" fmla="*/ 2147483647 w 18"/>
              <a:gd name="T103" fmla="*/ 0 h 29"/>
              <a:gd name="T104" fmla="*/ 2147483647 w 18"/>
              <a:gd name="T105" fmla="*/ 0 h 29"/>
              <a:gd name="T106" fmla="*/ 2147483647 w 18"/>
              <a:gd name="T107" fmla="*/ 2147483647 h 29"/>
              <a:gd name="T108" fmla="*/ 2147483647 w 18"/>
              <a:gd name="T109" fmla="*/ 2147483647 h 29"/>
              <a:gd name="T110" fmla="*/ 2147483647 w 18"/>
              <a:gd name="T111" fmla="*/ 2147483647 h 29"/>
              <a:gd name="T112" fmla="*/ 2147483647 w 18"/>
              <a:gd name="T113" fmla="*/ 2147483647 h 29"/>
              <a:gd name="T114" fmla="*/ 2147483647 w 18"/>
              <a:gd name="T115" fmla="*/ 2147483647 h 29"/>
              <a:gd name="T116" fmla="*/ 2147483647 w 18"/>
              <a:gd name="T117" fmla="*/ 2147483647 h 29"/>
              <a:gd name="T118" fmla="*/ 2147483647 w 18"/>
              <a:gd name="T119" fmla="*/ 0 h 29"/>
              <a:gd name="T120" fmla="*/ 2147483647 w 18"/>
              <a:gd name="T121" fmla="*/ 0 h 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9"/>
              <a:gd name="T185" fmla="*/ 18 w 18"/>
              <a:gd name="T186" fmla="*/ 29 h 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9">
                <a:moveTo>
                  <a:pt x="15" y="0"/>
                </a:moveTo>
                <a:lnTo>
                  <a:pt x="15" y="9"/>
                </a:lnTo>
                <a:lnTo>
                  <a:pt x="14" y="6"/>
                </a:lnTo>
                <a:lnTo>
                  <a:pt x="12" y="5"/>
                </a:lnTo>
                <a:lnTo>
                  <a:pt x="11" y="3"/>
                </a:lnTo>
                <a:lnTo>
                  <a:pt x="8" y="2"/>
                </a:lnTo>
                <a:lnTo>
                  <a:pt x="6" y="3"/>
                </a:lnTo>
                <a:lnTo>
                  <a:pt x="5" y="3"/>
                </a:lnTo>
                <a:lnTo>
                  <a:pt x="3" y="5"/>
                </a:lnTo>
                <a:lnTo>
                  <a:pt x="3" y="6"/>
                </a:lnTo>
                <a:lnTo>
                  <a:pt x="3" y="8"/>
                </a:lnTo>
                <a:lnTo>
                  <a:pt x="5" y="9"/>
                </a:lnTo>
                <a:lnTo>
                  <a:pt x="8" y="11"/>
                </a:lnTo>
                <a:lnTo>
                  <a:pt x="12" y="14"/>
                </a:lnTo>
                <a:lnTo>
                  <a:pt x="15" y="15"/>
                </a:lnTo>
                <a:lnTo>
                  <a:pt x="17" y="18"/>
                </a:lnTo>
                <a:lnTo>
                  <a:pt x="18" y="21"/>
                </a:lnTo>
                <a:lnTo>
                  <a:pt x="17" y="24"/>
                </a:lnTo>
                <a:lnTo>
                  <a:pt x="15" y="27"/>
                </a:lnTo>
                <a:lnTo>
                  <a:pt x="12" y="29"/>
                </a:lnTo>
                <a:lnTo>
                  <a:pt x="9" y="29"/>
                </a:lnTo>
                <a:lnTo>
                  <a:pt x="6" y="29"/>
                </a:lnTo>
                <a:lnTo>
                  <a:pt x="3" y="27"/>
                </a:lnTo>
                <a:lnTo>
                  <a:pt x="2" y="27"/>
                </a:lnTo>
                <a:lnTo>
                  <a:pt x="0" y="27"/>
                </a:lnTo>
                <a:lnTo>
                  <a:pt x="0" y="29"/>
                </a:lnTo>
                <a:lnTo>
                  <a:pt x="0" y="20"/>
                </a:lnTo>
                <a:lnTo>
                  <a:pt x="2" y="23"/>
                </a:lnTo>
                <a:lnTo>
                  <a:pt x="3" y="24"/>
                </a:lnTo>
                <a:lnTo>
                  <a:pt x="6" y="26"/>
                </a:lnTo>
                <a:lnTo>
                  <a:pt x="9" y="27"/>
                </a:lnTo>
                <a:lnTo>
                  <a:pt x="11" y="27"/>
                </a:lnTo>
                <a:lnTo>
                  <a:pt x="12" y="26"/>
                </a:lnTo>
                <a:lnTo>
                  <a:pt x="12" y="24"/>
                </a:lnTo>
                <a:lnTo>
                  <a:pt x="14" y="23"/>
                </a:lnTo>
                <a:lnTo>
                  <a:pt x="12" y="21"/>
                </a:lnTo>
                <a:lnTo>
                  <a:pt x="12" y="20"/>
                </a:lnTo>
                <a:lnTo>
                  <a:pt x="9" y="18"/>
                </a:lnTo>
                <a:lnTo>
                  <a:pt x="6" y="17"/>
                </a:lnTo>
                <a:lnTo>
                  <a:pt x="3" y="14"/>
                </a:lnTo>
                <a:lnTo>
                  <a:pt x="0" y="12"/>
                </a:lnTo>
                <a:lnTo>
                  <a:pt x="0" y="11"/>
                </a:lnTo>
                <a:lnTo>
                  <a:pt x="0" y="8"/>
                </a:lnTo>
                <a:lnTo>
                  <a:pt x="0" y="5"/>
                </a:lnTo>
                <a:lnTo>
                  <a:pt x="2" y="3"/>
                </a:lnTo>
                <a:lnTo>
                  <a:pt x="5" y="2"/>
                </a:lnTo>
                <a:lnTo>
                  <a:pt x="8" y="0"/>
                </a:lnTo>
                <a:lnTo>
                  <a:pt x="9" y="0"/>
                </a:lnTo>
                <a:lnTo>
                  <a:pt x="12" y="2"/>
                </a:lnTo>
                <a:lnTo>
                  <a:pt x="14" y="2"/>
                </a:lnTo>
                <a:lnTo>
                  <a:pt x="15" y="2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7" name="Freeform 58"/>
          <p:cNvSpPr>
            <a:spLocks/>
          </p:cNvSpPr>
          <p:nvPr/>
        </p:nvSpPr>
        <p:spPr bwMode="auto">
          <a:xfrm>
            <a:off x="6411913" y="5080000"/>
            <a:ext cx="60325" cy="366713"/>
          </a:xfrm>
          <a:custGeom>
            <a:avLst/>
            <a:gdLst>
              <a:gd name="T0" fmla="*/ 0 w 14"/>
              <a:gd name="T1" fmla="*/ 0 h 52"/>
              <a:gd name="T2" fmla="*/ 2147483647 w 14"/>
              <a:gd name="T3" fmla="*/ 0 h 52"/>
              <a:gd name="T4" fmla="*/ 2147483647 w 14"/>
              <a:gd name="T5" fmla="*/ 2147483647 h 52"/>
              <a:gd name="T6" fmla="*/ 0 w 14"/>
              <a:gd name="T7" fmla="*/ 2147483647 h 52"/>
              <a:gd name="T8" fmla="*/ 0 w 14"/>
              <a:gd name="T9" fmla="*/ 2147483647 h 52"/>
              <a:gd name="T10" fmla="*/ 2147483647 w 14"/>
              <a:gd name="T11" fmla="*/ 2147483647 h 52"/>
              <a:gd name="T12" fmla="*/ 2147483647 w 14"/>
              <a:gd name="T13" fmla="*/ 2147483647 h 52"/>
              <a:gd name="T14" fmla="*/ 0 w 14"/>
              <a:gd name="T15" fmla="*/ 2147483647 h 52"/>
              <a:gd name="T16" fmla="*/ 0 w 14"/>
              <a:gd name="T17" fmla="*/ 0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52"/>
              <a:gd name="T29" fmla="*/ 14 w 14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52">
                <a:moveTo>
                  <a:pt x="0" y="0"/>
                </a:moveTo>
                <a:lnTo>
                  <a:pt x="14" y="0"/>
                </a:lnTo>
                <a:lnTo>
                  <a:pt x="14" y="52"/>
                </a:lnTo>
                <a:lnTo>
                  <a:pt x="0" y="52"/>
                </a:lnTo>
                <a:lnTo>
                  <a:pt x="0" y="51"/>
                </a:lnTo>
                <a:lnTo>
                  <a:pt x="9" y="51"/>
                </a:lnTo>
                <a:lnTo>
                  <a:pt x="9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8" name="Line 59"/>
          <p:cNvSpPr>
            <a:spLocks noChangeShapeType="1"/>
          </p:cNvSpPr>
          <p:nvPr/>
        </p:nvSpPr>
        <p:spPr bwMode="auto">
          <a:xfrm flipH="1">
            <a:off x="1525588" y="2424113"/>
            <a:ext cx="679450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49" name="Line 60"/>
          <p:cNvSpPr>
            <a:spLocks noChangeShapeType="1"/>
          </p:cNvSpPr>
          <p:nvPr/>
        </p:nvSpPr>
        <p:spPr bwMode="auto">
          <a:xfrm>
            <a:off x="2209800" y="2424113"/>
            <a:ext cx="4763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0" name="Line 61"/>
          <p:cNvSpPr>
            <a:spLocks noChangeShapeType="1"/>
          </p:cNvSpPr>
          <p:nvPr/>
        </p:nvSpPr>
        <p:spPr bwMode="auto">
          <a:xfrm>
            <a:off x="2205038" y="2424113"/>
            <a:ext cx="488950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1" name="Line 62"/>
          <p:cNvSpPr>
            <a:spLocks noChangeShapeType="1"/>
          </p:cNvSpPr>
          <p:nvPr/>
        </p:nvSpPr>
        <p:spPr bwMode="auto">
          <a:xfrm flipH="1">
            <a:off x="3449638" y="2424113"/>
            <a:ext cx="706437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2" name="Line 63"/>
          <p:cNvSpPr>
            <a:spLocks noChangeShapeType="1"/>
          </p:cNvSpPr>
          <p:nvPr/>
        </p:nvSpPr>
        <p:spPr bwMode="auto">
          <a:xfrm>
            <a:off x="4146550" y="2424113"/>
            <a:ext cx="4763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3" name="Line 64"/>
          <p:cNvSpPr>
            <a:spLocks noChangeShapeType="1"/>
          </p:cNvSpPr>
          <p:nvPr/>
        </p:nvSpPr>
        <p:spPr bwMode="auto">
          <a:xfrm>
            <a:off x="4156075" y="2424113"/>
            <a:ext cx="593725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4" name="Line 65"/>
          <p:cNvSpPr>
            <a:spLocks noChangeShapeType="1"/>
          </p:cNvSpPr>
          <p:nvPr/>
        </p:nvSpPr>
        <p:spPr bwMode="auto">
          <a:xfrm flipH="1">
            <a:off x="5508625" y="2424113"/>
            <a:ext cx="1304925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5" name="Line 66"/>
          <p:cNvSpPr>
            <a:spLocks noChangeShapeType="1"/>
          </p:cNvSpPr>
          <p:nvPr/>
        </p:nvSpPr>
        <p:spPr bwMode="auto">
          <a:xfrm>
            <a:off x="6816725" y="2424113"/>
            <a:ext cx="4763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6" name="Line 67"/>
          <p:cNvSpPr>
            <a:spLocks noChangeShapeType="1"/>
          </p:cNvSpPr>
          <p:nvPr/>
        </p:nvSpPr>
        <p:spPr bwMode="auto">
          <a:xfrm>
            <a:off x="6813550" y="2424113"/>
            <a:ext cx="1168400" cy="5635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7" name="Line 68"/>
          <p:cNvSpPr>
            <a:spLocks noChangeShapeType="1"/>
          </p:cNvSpPr>
          <p:nvPr/>
        </p:nvSpPr>
        <p:spPr bwMode="auto">
          <a:xfrm flipH="1">
            <a:off x="6215063" y="3438525"/>
            <a:ext cx="598487" cy="5492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8" name="Line 69"/>
          <p:cNvSpPr>
            <a:spLocks noChangeShapeType="1"/>
          </p:cNvSpPr>
          <p:nvPr/>
        </p:nvSpPr>
        <p:spPr bwMode="auto">
          <a:xfrm>
            <a:off x="6813550" y="3438525"/>
            <a:ext cx="579438" cy="5492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59" name="Line 70"/>
          <p:cNvSpPr>
            <a:spLocks noChangeShapeType="1"/>
          </p:cNvSpPr>
          <p:nvPr/>
        </p:nvSpPr>
        <p:spPr bwMode="auto">
          <a:xfrm>
            <a:off x="3440113" y="3438525"/>
            <a:ext cx="4762" cy="15636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60" name="Line 71"/>
          <p:cNvSpPr>
            <a:spLocks noChangeShapeType="1"/>
          </p:cNvSpPr>
          <p:nvPr/>
        </p:nvSpPr>
        <p:spPr bwMode="auto">
          <a:xfrm>
            <a:off x="5508625" y="3438525"/>
            <a:ext cx="4763" cy="15636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61" name="Freeform 72"/>
          <p:cNvSpPr>
            <a:spLocks noEditPoints="1"/>
          </p:cNvSpPr>
          <p:nvPr/>
        </p:nvSpPr>
        <p:spPr bwMode="auto">
          <a:xfrm>
            <a:off x="1196975" y="2987675"/>
            <a:ext cx="655638" cy="450850"/>
          </a:xfrm>
          <a:custGeom>
            <a:avLst/>
            <a:gdLst>
              <a:gd name="T0" fmla="*/ 0 w 150"/>
              <a:gd name="T1" fmla="*/ 2147483647 h 64"/>
              <a:gd name="T2" fmla="*/ 0 w 150"/>
              <a:gd name="T3" fmla="*/ 0 h 64"/>
              <a:gd name="T4" fmla="*/ 2147483647 w 150"/>
              <a:gd name="T5" fmla="*/ 0 h 64"/>
              <a:gd name="T6" fmla="*/ 2147483647 w 150"/>
              <a:gd name="T7" fmla="*/ 2147483647 h 64"/>
              <a:gd name="T8" fmla="*/ 0 w 150"/>
              <a:gd name="T9" fmla="*/ 2147483647 h 64"/>
              <a:gd name="T10" fmla="*/ 0 w 150"/>
              <a:gd name="T11" fmla="*/ 2147483647 h 64"/>
              <a:gd name="T12" fmla="*/ 2147483647 w 150"/>
              <a:gd name="T13" fmla="*/ 2147483647 h 64"/>
              <a:gd name="T14" fmla="*/ 2147483647 w 150"/>
              <a:gd name="T15" fmla="*/ 2147483647 h 64"/>
              <a:gd name="T16" fmla="*/ 0 w 150"/>
              <a:gd name="T17" fmla="*/ 2147483647 h 64"/>
              <a:gd name="T18" fmla="*/ 0 w 150"/>
              <a:gd name="T19" fmla="*/ 2147483647 h 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0"/>
              <a:gd name="T31" fmla="*/ 0 h 64"/>
              <a:gd name="T32" fmla="*/ 150 w 150"/>
              <a:gd name="T33" fmla="*/ 64 h 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0" h="64">
                <a:moveTo>
                  <a:pt x="0" y="64"/>
                </a:moveTo>
                <a:lnTo>
                  <a:pt x="0" y="0"/>
                </a:lnTo>
                <a:lnTo>
                  <a:pt x="150" y="0"/>
                </a:lnTo>
                <a:lnTo>
                  <a:pt x="150" y="64"/>
                </a:lnTo>
                <a:lnTo>
                  <a:pt x="0" y="64"/>
                </a:lnTo>
                <a:close/>
                <a:moveTo>
                  <a:pt x="0" y="64"/>
                </a:moveTo>
                <a:lnTo>
                  <a:pt x="141" y="64"/>
                </a:lnTo>
                <a:lnTo>
                  <a:pt x="141" y="9"/>
                </a:lnTo>
                <a:lnTo>
                  <a:pt x="0" y="9"/>
                </a:lnTo>
                <a:lnTo>
                  <a:pt x="0" y="64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62" name="Rectangle 73"/>
          <p:cNvSpPr>
            <a:spLocks noChangeArrowheads="1"/>
          </p:cNvSpPr>
          <p:nvPr/>
        </p:nvSpPr>
        <p:spPr bwMode="auto">
          <a:xfrm>
            <a:off x="1196975" y="2987675"/>
            <a:ext cx="655638" cy="4508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3" name="Freeform 74"/>
          <p:cNvSpPr>
            <a:spLocks noEditPoints="1"/>
          </p:cNvSpPr>
          <p:nvPr/>
        </p:nvSpPr>
        <p:spPr bwMode="auto">
          <a:xfrm>
            <a:off x="3937000" y="2987675"/>
            <a:ext cx="441325" cy="450850"/>
          </a:xfrm>
          <a:custGeom>
            <a:avLst/>
            <a:gdLst>
              <a:gd name="T0" fmla="*/ 0 w 101"/>
              <a:gd name="T1" fmla="*/ 2147483647 h 64"/>
              <a:gd name="T2" fmla="*/ 0 w 101"/>
              <a:gd name="T3" fmla="*/ 0 h 64"/>
              <a:gd name="T4" fmla="*/ 2147483647 w 101"/>
              <a:gd name="T5" fmla="*/ 0 h 64"/>
              <a:gd name="T6" fmla="*/ 2147483647 w 101"/>
              <a:gd name="T7" fmla="*/ 2147483647 h 64"/>
              <a:gd name="T8" fmla="*/ 0 w 101"/>
              <a:gd name="T9" fmla="*/ 2147483647 h 64"/>
              <a:gd name="T10" fmla="*/ 0 w 101"/>
              <a:gd name="T11" fmla="*/ 2147483647 h 64"/>
              <a:gd name="T12" fmla="*/ 2147483647 w 101"/>
              <a:gd name="T13" fmla="*/ 2147483647 h 64"/>
              <a:gd name="T14" fmla="*/ 2147483647 w 101"/>
              <a:gd name="T15" fmla="*/ 2147483647 h 64"/>
              <a:gd name="T16" fmla="*/ 0 w 101"/>
              <a:gd name="T17" fmla="*/ 2147483647 h 64"/>
              <a:gd name="T18" fmla="*/ 0 w 101"/>
              <a:gd name="T19" fmla="*/ 2147483647 h 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1"/>
              <a:gd name="T31" fmla="*/ 0 h 64"/>
              <a:gd name="T32" fmla="*/ 101 w 101"/>
              <a:gd name="T33" fmla="*/ 64 h 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1" h="64">
                <a:moveTo>
                  <a:pt x="0" y="64"/>
                </a:moveTo>
                <a:lnTo>
                  <a:pt x="0" y="0"/>
                </a:lnTo>
                <a:lnTo>
                  <a:pt x="101" y="0"/>
                </a:lnTo>
                <a:lnTo>
                  <a:pt x="101" y="64"/>
                </a:lnTo>
                <a:lnTo>
                  <a:pt x="0" y="64"/>
                </a:lnTo>
                <a:close/>
                <a:moveTo>
                  <a:pt x="0" y="64"/>
                </a:moveTo>
                <a:lnTo>
                  <a:pt x="92" y="64"/>
                </a:lnTo>
                <a:lnTo>
                  <a:pt x="92" y="9"/>
                </a:lnTo>
                <a:lnTo>
                  <a:pt x="0" y="9"/>
                </a:lnTo>
                <a:lnTo>
                  <a:pt x="0" y="64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64" name="Rectangle 75"/>
          <p:cNvSpPr>
            <a:spLocks noChangeArrowheads="1"/>
          </p:cNvSpPr>
          <p:nvPr/>
        </p:nvSpPr>
        <p:spPr bwMode="auto">
          <a:xfrm>
            <a:off x="3937000" y="2987675"/>
            <a:ext cx="441325" cy="4508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5" name="Freeform 76"/>
          <p:cNvSpPr>
            <a:spLocks noEditPoints="1"/>
          </p:cNvSpPr>
          <p:nvPr/>
        </p:nvSpPr>
        <p:spPr bwMode="auto">
          <a:xfrm>
            <a:off x="5975350" y="3987800"/>
            <a:ext cx="484188" cy="465138"/>
          </a:xfrm>
          <a:custGeom>
            <a:avLst/>
            <a:gdLst>
              <a:gd name="T0" fmla="*/ 0 w 111"/>
              <a:gd name="T1" fmla="*/ 2147483647 h 66"/>
              <a:gd name="T2" fmla="*/ 0 w 111"/>
              <a:gd name="T3" fmla="*/ 0 h 66"/>
              <a:gd name="T4" fmla="*/ 2147483647 w 111"/>
              <a:gd name="T5" fmla="*/ 0 h 66"/>
              <a:gd name="T6" fmla="*/ 2147483647 w 111"/>
              <a:gd name="T7" fmla="*/ 2147483647 h 66"/>
              <a:gd name="T8" fmla="*/ 0 w 111"/>
              <a:gd name="T9" fmla="*/ 2147483647 h 66"/>
              <a:gd name="T10" fmla="*/ 0 w 111"/>
              <a:gd name="T11" fmla="*/ 2147483647 h 66"/>
              <a:gd name="T12" fmla="*/ 2147483647 w 111"/>
              <a:gd name="T13" fmla="*/ 2147483647 h 66"/>
              <a:gd name="T14" fmla="*/ 2147483647 w 111"/>
              <a:gd name="T15" fmla="*/ 2147483647 h 66"/>
              <a:gd name="T16" fmla="*/ 0 w 111"/>
              <a:gd name="T17" fmla="*/ 2147483647 h 66"/>
              <a:gd name="T18" fmla="*/ 0 w 111"/>
              <a:gd name="T19" fmla="*/ 2147483647 h 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1"/>
              <a:gd name="T31" fmla="*/ 0 h 66"/>
              <a:gd name="T32" fmla="*/ 111 w 111"/>
              <a:gd name="T33" fmla="*/ 66 h 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1" h="66">
                <a:moveTo>
                  <a:pt x="0" y="66"/>
                </a:moveTo>
                <a:lnTo>
                  <a:pt x="0" y="0"/>
                </a:lnTo>
                <a:lnTo>
                  <a:pt x="111" y="0"/>
                </a:lnTo>
                <a:lnTo>
                  <a:pt x="111" y="66"/>
                </a:lnTo>
                <a:lnTo>
                  <a:pt x="0" y="66"/>
                </a:lnTo>
                <a:close/>
                <a:moveTo>
                  <a:pt x="0" y="66"/>
                </a:moveTo>
                <a:lnTo>
                  <a:pt x="102" y="66"/>
                </a:lnTo>
                <a:lnTo>
                  <a:pt x="102" y="9"/>
                </a:lnTo>
                <a:lnTo>
                  <a:pt x="0" y="9"/>
                </a:lnTo>
                <a:lnTo>
                  <a:pt x="0" y="66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6466" name="Rectangle 77"/>
          <p:cNvSpPr>
            <a:spLocks noChangeArrowheads="1"/>
          </p:cNvSpPr>
          <p:nvPr/>
        </p:nvSpPr>
        <p:spPr bwMode="auto">
          <a:xfrm>
            <a:off x="5975350" y="3987800"/>
            <a:ext cx="484188" cy="4651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67" name="Text Box 78"/>
          <p:cNvSpPr txBox="1">
            <a:spLocks noChangeArrowheads="1"/>
          </p:cNvSpPr>
          <p:nvPr/>
        </p:nvSpPr>
        <p:spPr bwMode="auto">
          <a:xfrm>
            <a:off x="3505200" y="838200"/>
            <a:ext cx="4586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“Does this flight include a meal?”</a:t>
            </a:r>
          </a:p>
        </p:txBody>
      </p:sp>
      <p:sp>
        <p:nvSpPr>
          <p:cNvPr id="16468" name="Line 79"/>
          <p:cNvSpPr>
            <a:spLocks noChangeShapeType="1"/>
          </p:cNvSpPr>
          <p:nvPr/>
        </p:nvSpPr>
        <p:spPr bwMode="auto">
          <a:xfrm>
            <a:off x="2971800" y="26670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6469" name="Line 80"/>
          <p:cNvSpPr>
            <a:spLocks noChangeShapeType="1"/>
          </p:cNvSpPr>
          <p:nvPr/>
        </p:nvSpPr>
        <p:spPr bwMode="auto">
          <a:xfrm>
            <a:off x="4800600" y="27432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386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5975" y="3462338"/>
              <a:ext cx="60325" cy="1655762"/>
            </p14:xfrm>
          </p:contentPart>
        </mc:Choice>
        <mc:Fallback xmlns="">
          <p:pic>
            <p:nvPicPr>
              <p:cNvPr id="16386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4844" y="3459098"/>
                <a:ext cx="77202" cy="1668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387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6175" y="4541838"/>
              <a:ext cx="76200" cy="449262"/>
            </p14:xfrm>
          </p:contentPart>
        </mc:Choice>
        <mc:Fallback xmlns="">
          <p:pic>
            <p:nvPicPr>
              <p:cNvPr id="16387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16830" y="4533198"/>
                <a:ext cx="95609" cy="46798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95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E5FCE28-C8AF-4A5B-B5D6-53018E33676C}" type="datetime1">
              <a:rPr lang="en-US" smtClean="0"/>
              <a:t>11/13/2015</a:t>
            </a:fld>
            <a:endParaRPr lang="en-US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E69808-5108-4BA3-B54C-14974077294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7414" name="Freeform 2"/>
          <p:cNvSpPr>
            <a:spLocks/>
          </p:cNvSpPr>
          <p:nvPr/>
        </p:nvSpPr>
        <p:spPr bwMode="auto">
          <a:xfrm>
            <a:off x="2544763" y="2149475"/>
            <a:ext cx="142875" cy="214313"/>
          </a:xfrm>
          <a:custGeom>
            <a:avLst/>
            <a:gdLst>
              <a:gd name="T0" fmla="*/ 2147483647 w 27"/>
              <a:gd name="T1" fmla="*/ 2147483647 h 42"/>
              <a:gd name="T2" fmla="*/ 2147483647 w 27"/>
              <a:gd name="T3" fmla="*/ 2147483647 h 42"/>
              <a:gd name="T4" fmla="*/ 2147483647 w 27"/>
              <a:gd name="T5" fmla="*/ 2147483647 h 42"/>
              <a:gd name="T6" fmla="*/ 2147483647 w 27"/>
              <a:gd name="T7" fmla="*/ 2147483647 h 42"/>
              <a:gd name="T8" fmla="*/ 2147483647 w 27"/>
              <a:gd name="T9" fmla="*/ 2147483647 h 42"/>
              <a:gd name="T10" fmla="*/ 2147483647 w 27"/>
              <a:gd name="T11" fmla="*/ 2147483647 h 42"/>
              <a:gd name="T12" fmla="*/ 2147483647 w 27"/>
              <a:gd name="T13" fmla="*/ 2147483647 h 42"/>
              <a:gd name="T14" fmla="*/ 2147483647 w 27"/>
              <a:gd name="T15" fmla="*/ 2147483647 h 42"/>
              <a:gd name="T16" fmla="*/ 2147483647 w 27"/>
              <a:gd name="T17" fmla="*/ 2147483647 h 42"/>
              <a:gd name="T18" fmla="*/ 2147483647 w 27"/>
              <a:gd name="T19" fmla="*/ 2147483647 h 42"/>
              <a:gd name="T20" fmla="*/ 2147483647 w 27"/>
              <a:gd name="T21" fmla="*/ 2147483647 h 42"/>
              <a:gd name="T22" fmla="*/ 2147483647 w 27"/>
              <a:gd name="T23" fmla="*/ 2147483647 h 42"/>
              <a:gd name="T24" fmla="*/ 2147483647 w 27"/>
              <a:gd name="T25" fmla="*/ 2147483647 h 42"/>
              <a:gd name="T26" fmla="*/ 2147483647 w 27"/>
              <a:gd name="T27" fmla="*/ 2147483647 h 42"/>
              <a:gd name="T28" fmla="*/ 2147483647 w 27"/>
              <a:gd name="T29" fmla="*/ 2147483647 h 42"/>
              <a:gd name="T30" fmla="*/ 2147483647 w 27"/>
              <a:gd name="T31" fmla="*/ 2147483647 h 42"/>
              <a:gd name="T32" fmla="*/ 2147483647 w 27"/>
              <a:gd name="T33" fmla="*/ 2147483647 h 42"/>
              <a:gd name="T34" fmla="*/ 2147483647 w 27"/>
              <a:gd name="T35" fmla="*/ 2147483647 h 42"/>
              <a:gd name="T36" fmla="*/ 2147483647 w 27"/>
              <a:gd name="T37" fmla="*/ 2147483647 h 42"/>
              <a:gd name="T38" fmla="*/ 2147483647 w 27"/>
              <a:gd name="T39" fmla="*/ 2147483647 h 42"/>
              <a:gd name="T40" fmla="*/ 2147483647 w 27"/>
              <a:gd name="T41" fmla="*/ 2147483647 h 42"/>
              <a:gd name="T42" fmla="*/ 2147483647 w 27"/>
              <a:gd name="T43" fmla="*/ 2147483647 h 42"/>
              <a:gd name="T44" fmla="*/ 2147483647 w 27"/>
              <a:gd name="T45" fmla="*/ 2147483647 h 42"/>
              <a:gd name="T46" fmla="*/ 2147483647 w 27"/>
              <a:gd name="T47" fmla="*/ 2147483647 h 42"/>
              <a:gd name="T48" fmla="*/ 2147483647 w 27"/>
              <a:gd name="T49" fmla="*/ 2147483647 h 42"/>
              <a:gd name="T50" fmla="*/ 2147483647 w 27"/>
              <a:gd name="T51" fmla="*/ 2147483647 h 42"/>
              <a:gd name="T52" fmla="*/ 2147483647 w 27"/>
              <a:gd name="T53" fmla="*/ 2147483647 h 42"/>
              <a:gd name="T54" fmla="*/ 2147483647 w 27"/>
              <a:gd name="T55" fmla="*/ 2147483647 h 42"/>
              <a:gd name="T56" fmla="*/ 2147483647 w 27"/>
              <a:gd name="T57" fmla="*/ 2147483647 h 42"/>
              <a:gd name="T58" fmla="*/ 2147483647 w 27"/>
              <a:gd name="T59" fmla="*/ 2147483647 h 42"/>
              <a:gd name="T60" fmla="*/ 2147483647 w 27"/>
              <a:gd name="T61" fmla="*/ 2147483647 h 42"/>
              <a:gd name="T62" fmla="*/ 2147483647 w 27"/>
              <a:gd name="T63" fmla="*/ 2147483647 h 42"/>
              <a:gd name="T64" fmla="*/ 2147483647 w 27"/>
              <a:gd name="T65" fmla="*/ 2147483647 h 42"/>
              <a:gd name="T66" fmla="*/ 2147483647 w 27"/>
              <a:gd name="T67" fmla="*/ 2147483647 h 42"/>
              <a:gd name="T68" fmla="*/ 2147483647 w 27"/>
              <a:gd name="T69" fmla="*/ 2147483647 h 42"/>
              <a:gd name="T70" fmla="*/ 2147483647 w 27"/>
              <a:gd name="T71" fmla="*/ 2147483647 h 42"/>
              <a:gd name="T72" fmla="*/ 2147483647 w 27"/>
              <a:gd name="T73" fmla="*/ 2147483647 h 42"/>
              <a:gd name="T74" fmla="*/ 2147483647 w 27"/>
              <a:gd name="T75" fmla="*/ 0 h 4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"/>
              <a:gd name="T115" fmla="*/ 0 h 42"/>
              <a:gd name="T116" fmla="*/ 27 w 27"/>
              <a:gd name="T117" fmla="*/ 42 h 4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" h="42">
                <a:moveTo>
                  <a:pt x="24" y="0"/>
                </a:moveTo>
                <a:lnTo>
                  <a:pt x="24" y="15"/>
                </a:lnTo>
                <a:lnTo>
                  <a:pt x="23" y="11"/>
                </a:lnTo>
                <a:lnTo>
                  <a:pt x="23" y="8"/>
                </a:lnTo>
                <a:lnTo>
                  <a:pt x="21" y="6"/>
                </a:lnTo>
                <a:lnTo>
                  <a:pt x="18" y="5"/>
                </a:lnTo>
                <a:lnTo>
                  <a:pt x="15" y="3"/>
                </a:lnTo>
                <a:lnTo>
                  <a:pt x="14" y="3"/>
                </a:lnTo>
                <a:lnTo>
                  <a:pt x="11" y="3"/>
                </a:lnTo>
                <a:lnTo>
                  <a:pt x="8" y="5"/>
                </a:lnTo>
                <a:lnTo>
                  <a:pt x="6" y="6"/>
                </a:lnTo>
                <a:lnTo>
                  <a:pt x="6" y="9"/>
                </a:lnTo>
                <a:lnTo>
                  <a:pt x="6" y="11"/>
                </a:lnTo>
                <a:lnTo>
                  <a:pt x="8" y="12"/>
                </a:lnTo>
                <a:lnTo>
                  <a:pt x="9" y="14"/>
                </a:lnTo>
                <a:lnTo>
                  <a:pt x="12" y="15"/>
                </a:lnTo>
                <a:lnTo>
                  <a:pt x="15" y="18"/>
                </a:lnTo>
                <a:lnTo>
                  <a:pt x="20" y="21"/>
                </a:lnTo>
                <a:lnTo>
                  <a:pt x="23" y="23"/>
                </a:lnTo>
                <a:lnTo>
                  <a:pt x="24" y="24"/>
                </a:lnTo>
                <a:lnTo>
                  <a:pt x="26" y="27"/>
                </a:lnTo>
                <a:lnTo>
                  <a:pt x="27" y="29"/>
                </a:lnTo>
                <a:lnTo>
                  <a:pt x="27" y="32"/>
                </a:lnTo>
                <a:lnTo>
                  <a:pt x="26" y="35"/>
                </a:lnTo>
                <a:lnTo>
                  <a:pt x="24" y="39"/>
                </a:lnTo>
                <a:lnTo>
                  <a:pt x="20" y="41"/>
                </a:lnTo>
                <a:lnTo>
                  <a:pt x="15" y="42"/>
                </a:lnTo>
                <a:lnTo>
                  <a:pt x="14" y="42"/>
                </a:lnTo>
                <a:lnTo>
                  <a:pt x="11" y="42"/>
                </a:lnTo>
                <a:lnTo>
                  <a:pt x="11" y="41"/>
                </a:lnTo>
                <a:lnTo>
                  <a:pt x="8" y="41"/>
                </a:lnTo>
                <a:lnTo>
                  <a:pt x="5" y="39"/>
                </a:lnTo>
                <a:lnTo>
                  <a:pt x="3" y="39"/>
                </a:lnTo>
                <a:lnTo>
                  <a:pt x="3" y="41"/>
                </a:lnTo>
                <a:lnTo>
                  <a:pt x="2" y="42"/>
                </a:lnTo>
                <a:lnTo>
                  <a:pt x="2" y="29"/>
                </a:lnTo>
                <a:lnTo>
                  <a:pt x="3" y="32"/>
                </a:lnTo>
                <a:lnTo>
                  <a:pt x="5" y="35"/>
                </a:lnTo>
                <a:lnTo>
                  <a:pt x="6" y="38"/>
                </a:lnTo>
                <a:lnTo>
                  <a:pt x="8" y="39"/>
                </a:lnTo>
                <a:lnTo>
                  <a:pt x="11" y="39"/>
                </a:lnTo>
                <a:lnTo>
                  <a:pt x="14" y="41"/>
                </a:lnTo>
                <a:lnTo>
                  <a:pt x="18" y="39"/>
                </a:lnTo>
                <a:lnTo>
                  <a:pt x="20" y="38"/>
                </a:lnTo>
                <a:lnTo>
                  <a:pt x="21" y="36"/>
                </a:lnTo>
                <a:lnTo>
                  <a:pt x="23" y="33"/>
                </a:lnTo>
                <a:lnTo>
                  <a:pt x="23" y="32"/>
                </a:lnTo>
                <a:lnTo>
                  <a:pt x="21" y="30"/>
                </a:lnTo>
                <a:lnTo>
                  <a:pt x="20" y="29"/>
                </a:lnTo>
                <a:lnTo>
                  <a:pt x="18" y="27"/>
                </a:lnTo>
                <a:lnTo>
                  <a:pt x="17" y="27"/>
                </a:lnTo>
                <a:lnTo>
                  <a:pt x="12" y="24"/>
                </a:lnTo>
                <a:lnTo>
                  <a:pt x="8" y="21"/>
                </a:lnTo>
                <a:lnTo>
                  <a:pt x="5" y="20"/>
                </a:lnTo>
                <a:lnTo>
                  <a:pt x="3" y="18"/>
                </a:lnTo>
                <a:lnTo>
                  <a:pt x="2" y="15"/>
                </a:lnTo>
                <a:lnTo>
                  <a:pt x="2" y="14"/>
                </a:lnTo>
                <a:lnTo>
                  <a:pt x="0" y="11"/>
                </a:lnTo>
                <a:lnTo>
                  <a:pt x="2" y="8"/>
                </a:lnTo>
                <a:lnTo>
                  <a:pt x="5" y="3"/>
                </a:lnTo>
                <a:lnTo>
                  <a:pt x="8" y="2"/>
                </a:lnTo>
                <a:lnTo>
                  <a:pt x="12" y="0"/>
                </a:lnTo>
                <a:lnTo>
                  <a:pt x="17" y="2"/>
                </a:lnTo>
                <a:lnTo>
                  <a:pt x="20" y="2"/>
                </a:lnTo>
                <a:lnTo>
                  <a:pt x="21" y="3"/>
                </a:lnTo>
                <a:lnTo>
                  <a:pt x="23" y="3"/>
                </a:lnTo>
                <a:lnTo>
                  <a:pt x="24" y="2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15" name="Freeform 3"/>
          <p:cNvSpPr>
            <a:spLocks/>
          </p:cNvSpPr>
          <p:nvPr/>
        </p:nvSpPr>
        <p:spPr bwMode="auto">
          <a:xfrm>
            <a:off x="6486525" y="2149475"/>
            <a:ext cx="142875" cy="214313"/>
          </a:xfrm>
          <a:custGeom>
            <a:avLst/>
            <a:gdLst>
              <a:gd name="T0" fmla="*/ 2147483647 w 27"/>
              <a:gd name="T1" fmla="*/ 2147483647 h 42"/>
              <a:gd name="T2" fmla="*/ 2147483647 w 27"/>
              <a:gd name="T3" fmla="*/ 2147483647 h 42"/>
              <a:gd name="T4" fmla="*/ 2147483647 w 27"/>
              <a:gd name="T5" fmla="*/ 2147483647 h 42"/>
              <a:gd name="T6" fmla="*/ 2147483647 w 27"/>
              <a:gd name="T7" fmla="*/ 2147483647 h 42"/>
              <a:gd name="T8" fmla="*/ 2147483647 w 27"/>
              <a:gd name="T9" fmla="*/ 2147483647 h 42"/>
              <a:gd name="T10" fmla="*/ 2147483647 w 27"/>
              <a:gd name="T11" fmla="*/ 2147483647 h 42"/>
              <a:gd name="T12" fmla="*/ 2147483647 w 27"/>
              <a:gd name="T13" fmla="*/ 2147483647 h 42"/>
              <a:gd name="T14" fmla="*/ 2147483647 w 27"/>
              <a:gd name="T15" fmla="*/ 2147483647 h 42"/>
              <a:gd name="T16" fmla="*/ 2147483647 w 27"/>
              <a:gd name="T17" fmla="*/ 2147483647 h 42"/>
              <a:gd name="T18" fmla="*/ 2147483647 w 27"/>
              <a:gd name="T19" fmla="*/ 2147483647 h 42"/>
              <a:gd name="T20" fmla="*/ 2147483647 w 27"/>
              <a:gd name="T21" fmla="*/ 2147483647 h 42"/>
              <a:gd name="T22" fmla="*/ 2147483647 w 27"/>
              <a:gd name="T23" fmla="*/ 2147483647 h 42"/>
              <a:gd name="T24" fmla="*/ 2147483647 w 27"/>
              <a:gd name="T25" fmla="*/ 2147483647 h 42"/>
              <a:gd name="T26" fmla="*/ 2147483647 w 27"/>
              <a:gd name="T27" fmla="*/ 2147483647 h 42"/>
              <a:gd name="T28" fmla="*/ 2147483647 w 27"/>
              <a:gd name="T29" fmla="*/ 2147483647 h 42"/>
              <a:gd name="T30" fmla="*/ 2147483647 w 27"/>
              <a:gd name="T31" fmla="*/ 2147483647 h 42"/>
              <a:gd name="T32" fmla="*/ 2147483647 w 27"/>
              <a:gd name="T33" fmla="*/ 2147483647 h 42"/>
              <a:gd name="T34" fmla="*/ 2147483647 w 27"/>
              <a:gd name="T35" fmla="*/ 2147483647 h 42"/>
              <a:gd name="T36" fmla="*/ 2147483647 w 27"/>
              <a:gd name="T37" fmla="*/ 2147483647 h 42"/>
              <a:gd name="T38" fmla="*/ 2147483647 w 27"/>
              <a:gd name="T39" fmla="*/ 2147483647 h 42"/>
              <a:gd name="T40" fmla="*/ 2147483647 w 27"/>
              <a:gd name="T41" fmla="*/ 2147483647 h 42"/>
              <a:gd name="T42" fmla="*/ 2147483647 w 27"/>
              <a:gd name="T43" fmla="*/ 2147483647 h 42"/>
              <a:gd name="T44" fmla="*/ 2147483647 w 27"/>
              <a:gd name="T45" fmla="*/ 2147483647 h 42"/>
              <a:gd name="T46" fmla="*/ 2147483647 w 27"/>
              <a:gd name="T47" fmla="*/ 2147483647 h 42"/>
              <a:gd name="T48" fmla="*/ 2147483647 w 27"/>
              <a:gd name="T49" fmla="*/ 2147483647 h 42"/>
              <a:gd name="T50" fmla="*/ 2147483647 w 27"/>
              <a:gd name="T51" fmla="*/ 2147483647 h 42"/>
              <a:gd name="T52" fmla="*/ 2147483647 w 27"/>
              <a:gd name="T53" fmla="*/ 2147483647 h 42"/>
              <a:gd name="T54" fmla="*/ 2147483647 w 27"/>
              <a:gd name="T55" fmla="*/ 2147483647 h 42"/>
              <a:gd name="T56" fmla="*/ 2147483647 w 27"/>
              <a:gd name="T57" fmla="*/ 2147483647 h 42"/>
              <a:gd name="T58" fmla="*/ 2147483647 w 27"/>
              <a:gd name="T59" fmla="*/ 2147483647 h 42"/>
              <a:gd name="T60" fmla="*/ 0 w 27"/>
              <a:gd name="T61" fmla="*/ 2147483647 h 42"/>
              <a:gd name="T62" fmla="*/ 2147483647 w 27"/>
              <a:gd name="T63" fmla="*/ 2147483647 h 42"/>
              <a:gd name="T64" fmla="*/ 2147483647 w 27"/>
              <a:gd name="T65" fmla="*/ 2147483647 h 42"/>
              <a:gd name="T66" fmla="*/ 2147483647 w 27"/>
              <a:gd name="T67" fmla="*/ 2147483647 h 42"/>
              <a:gd name="T68" fmla="*/ 2147483647 w 27"/>
              <a:gd name="T69" fmla="*/ 2147483647 h 42"/>
              <a:gd name="T70" fmla="*/ 2147483647 w 27"/>
              <a:gd name="T71" fmla="*/ 2147483647 h 42"/>
              <a:gd name="T72" fmla="*/ 2147483647 w 27"/>
              <a:gd name="T73" fmla="*/ 2147483647 h 42"/>
              <a:gd name="T74" fmla="*/ 2147483647 w 27"/>
              <a:gd name="T75" fmla="*/ 0 h 4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"/>
              <a:gd name="T115" fmla="*/ 0 h 42"/>
              <a:gd name="T116" fmla="*/ 27 w 27"/>
              <a:gd name="T117" fmla="*/ 42 h 4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" h="42">
                <a:moveTo>
                  <a:pt x="24" y="0"/>
                </a:moveTo>
                <a:lnTo>
                  <a:pt x="24" y="15"/>
                </a:lnTo>
                <a:lnTo>
                  <a:pt x="23" y="11"/>
                </a:lnTo>
                <a:lnTo>
                  <a:pt x="21" y="8"/>
                </a:lnTo>
                <a:lnTo>
                  <a:pt x="20" y="6"/>
                </a:lnTo>
                <a:lnTo>
                  <a:pt x="18" y="5"/>
                </a:lnTo>
                <a:lnTo>
                  <a:pt x="15" y="3"/>
                </a:lnTo>
                <a:lnTo>
                  <a:pt x="12" y="3"/>
                </a:lnTo>
                <a:lnTo>
                  <a:pt x="9" y="3"/>
                </a:lnTo>
                <a:lnTo>
                  <a:pt x="8" y="5"/>
                </a:lnTo>
                <a:lnTo>
                  <a:pt x="6" y="6"/>
                </a:lnTo>
                <a:lnTo>
                  <a:pt x="6" y="9"/>
                </a:lnTo>
                <a:lnTo>
                  <a:pt x="6" y="11"/>
                </a:lnTo>
                <a:lnTo>
                  <a:pt x="6" y="12"/>
                </a:lnTo>
                <a:lnTo>
                  <a:pt x="9" y="14"/>
                </a:lnTo>
                <a:lnTo>
                  <a:pt x="11" y="15"/>
                </a:lnTo>
                <a:lnTo>
                  <a:pt x="15" y="18"/>
                </a:lnTo>
                <a:lnTo>
                  <a:pt x="20" y="21"/>
                </a:lnTo>
                <a:lnTo>
                  <a:pt x="23" y="23"/>
                </a:lnTo>
                <a:lnTo>
                  <a:pt x="24" y="24"/>
                </a:lnTo>
                <a:lnTo>
                  <a:pt x="26" y="27"/>
                </a:lnTo>
                <a:lnTo>
                  <a:pt x="27" y="29"/>
                </a:lnTo>
                <a:lnTo>
                  <a:pt x="27" y="32"/>
                </a:lnTo>
                <a:lnTo>
                  <a:pt x="26" y="35"/>
                </a:lnTo>
                <a:lnTo>
                  <a:pt x="23" y="39"/>
                </a:lnTo>
                <a:lnTo>
                  <a:pt x="20" y="41"/>
                </a:lnTo>
                <a:lnTo>
                  <a:pt x="14" y="42"/>
                </a:lnTo>
                <a:lnTo>
                  <a:pt x="12" y="42"/>
                </a:lnTo>
                <a:lnTo>
                  <a:pt x="11" y="42"/>
                </a:lnTo>
                <a:lnTo>
                  <a:pt x="9" y="41"/>
                </a:lnTo>
                <a:lnTo>
                  <a:pt x="8" y="41"/>
                </a:lnTo>
                <a:lnTo>
                  <a:pt x="5" y="39"/>
                </a:lnTo>
                <a:lnTo>
                  <a:pt x="3" y="39"/>
                </a:lnTo>
                <a:lnTo>
                  <a:pt x="3" y="41"/>
                </a:lnTo>
                <a:lnTo>
                  <a:pt x="2" y="41"/>
                </a:lnTo>
                <a:lnTo>
                  <a:pt x="2" y="42"/>
                </a:lnTo>
                <a:lnTo>
                  <a:pt x="2" y="29"/>
                </a:lnTo>
                <a:lnTo>
                  <a:pt x="3" y="32"/>
                </a:lnTo>
                <a:lnTo>
                  <a:pt x="3" y="35"/>
                </a:lnTo>
                <a:lnTo>
                  <a:pt x="6" y="38"/>
                </a:lnTo>
                <a:lnTo>
                  <a:pt x="8" y="39"/>
                </a:lnTo>
                <a:lnTo>
                  <a:pt x="11" y="39"/>
                </a:lnTo>
                <a:lnTo>
                  <a:pt x="14" y="41"/>
                </a:lnTo>
                <a:lnTo>
                  <a:pt x="17" y="39"/>
                </a:lnTo>
                <a:lnTo>
                  <a:pt x="20" y="38"/>
                </a:lnTo>
                <a:lnTo>
                  <a:pt x="21" y="36"/>
                </a:lnTo>
                <a:lnTo>
                  <a:pt x="21" y="33"/>
                </a:lnTo>
                <a:lnTo>
                  <a:pt x="21" y="32"/>
                </a:lnTo>
                <a:lnTo>
                  <a:pt x="21" y="30"/>
                </a:lnTo>
                <a:lnTo>
                  <a:pt x="20" y="29"/>
                </a:lnTo>
                <a:lnTo>
                  <a:pt x="18" y="27"/>
                </a:lnTo>
                <a:lnTo>
                  <a:pt x="17" y="27"/>
                </a:lnTo>
                <a:lnTo>
                  <a:pt x="12" y="24"/>
                </a:lnTo>
                <a:lnTo>
                  <a:pt x="8" y="21"/>
                </a:lnTo>
                <a:lnTo>
                  <a:pt x="5" y="20"/>
                </a:lnTo>
                <a:lnTo>
                  <a:pt x="3" y="18"/>
                </a:lnTo>
                <a:lnTo>
                  <a:pt x="2" y="15"/>
                </a:lnTo>
                <a:lnTo>
                  <a:pt x="0" y="14"/>
                </a:lnTo>
                <a:lnTo>
                  <a:pt x="0" y="11"/>
                </a:lnTo>
                <a:lnTo>
                  <a:pt x="2" y="8"/>
                </a:lnTo>
                <a:lnTo>
                  <a:pt x="3" y="3"/>
                </a:lnTo>
                <a:lnTo>
                  <a:pt x="8" y="2"/>
                </a:lnTo>
                <a:lnTo>
                  <a:pt x="12" y="0"/>
                </a:lnTo>
                <a:lnTo>
                  <a:pt x="15" y="2"/>
                </a:lnTo>
                <a:lnTo>
                  <a:pt x="20" y="2"/>
                </a:lnTo>
                <a:lnTo>
                  <a:pt x="21" y="3"/>
                </a:lnTo>
                <a:lnTo>
                  <a:pt x="23" y="3"/>
                </a:lnTo>
                <a:lnTo>
                  <a:pt x="23" y="2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16" name="Freeform 4"/>
          <p:cNvSpPr>
            <a:spLocks noEditPoints="1"/>
          </p:cNvSpPr>
          <p:nvPr/>
        </p:nvSpPr>
        <p:spPr bwMode="auto">
          <a:xfrm>
            <a:off x="914400" y="2882900"/>
            <a:ext cx="222250" cy="207963"/>
          </a:xfrm>
          <a:custGeom>
            <a:avLst/>
            <a:gdLst>
              <a:gd name="T0" fmla="*/ 2147483647 w 42"/>
              <a:gd name="T1" fmla="*/ 2147483647 h 41"/>
              <a:gd name="T2" fmla="*/ 2147483647 w 42"/>
              <a:gd name="T3" fmla="*/ 2147483647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0 w 42"/>
              <a:gd name="T21" fmla="*/ 2147483647 h 41"/>
              <a:gd name="T22" fmla="*/ 0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2147483647 w 42"/>
              <a:gd name="T29" fmla="*/ 2147483647 h 41"/>
              <a:gd name="T30" fmla="*/ 2147483647 w 42"/>
              <a:gd name="T31" fmla="*/ 2147483647 h 41"/>
              <a:gd name="T32" fmla="*/ 2147483647 w 42"/>
              <a:gd name="T33" fmla="*/ 0 h 41"/>
              <a:gd name="T34" fmla="*/ 2147483647 w 42"/>
              <a:gd name="T35" fmla="*/ 0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2147483647 h 41"/>
              <a:gd name="T62" fmla="*/ 2147483647 w 42"/>
              <a:gd name="T63" fmla="*/ 2147483647 h 41"/>
              <a:gd name="T64" fmla="*/ 2147483647 w 42"/>
              <a:gd name="T65" fmla="*/ 2147483647 h 41"/>
              <a:gd name="T66" fmla="*/ 2147483647 w 42"/>
              <a:gd name="T67" fmla="*/ 2147483647 h 41"/>
              <a:gd name="T68" fmla="*/ 2147483647 w 42"/>
              <a:gd name="T69" fmla="*/ 2147483647 h 41"/>
              <a:gd name="T70" fmla="*/ 2147483647 w 42"/>
              <a:gd name="T71" fmla="*/ 2147483647 h 41"/>
              <a:gd name="T72" fmla="*/ 2147483647 w 42"/>
              <a:gd name="T73" fmla="*/ 2147483647 h 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1"/>
              <a:gd name="T113" fmla="*/ 42 w 42"/>
              <a:gd name="T114" fmla="*/ 41 h 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1">
                <a:moveTo>
                  <a:pt x="27" y="27"/>
                </a:moveTo>
                <a:lnTo>
                  <a:pt x="12" y="27"/>
                </a:lnTo>
                <a:lnTo>
                  <a:pt x="9" y="33"/>
                </a:lnTo>
                <a:lnTo>
                  <a:pt x="8" y="36"/>
                </a:lnTo>
                <a:lnTo>
                  <a:pt x="8" y="38"/>
                </a:lnTo>
                <a:lnTo>
                  <a:pt x="9" y="39"/>
                </a:lnTo>
                <a:lnTo>
                  <a:pt x="11" y="39"/>
                </a:lnTo>
                <a:lnTo>
                  <a:pt x="12" y="41"/>
                </a:lnTo>
                <a:lnTo>
                  <a:pt x="0" y="41"/>
                </a:lnTo>
                <a:lnTo>
                  <a:pt x="2" y="39"/>
                </a:lnTo>
                <a:lnTo>
                  <a:pt x="3" y="39"/>
                </a:lnTo>
                <a:lnTo>
                  <a:pt x="5" y="36"/>
                </a:lnTo>
                <a:lnTo>
                  <a:pt x="6" y="33"/>
                </a:lnTo>
                <a:lnTo>
                  <a:pt x="21" y="0"/>
                </a:lnTo>
                <a:lnTo>
                  <a:pt x="23" y="0"/>
                </a:lnTo>
                <a:lnTo>
                  <a:pt x="36" y="33"/>
                </a:lnTo>
                <a:lnTo>
                  <a:pt x="38" y="36"/>
                </a:lnTo>
                <a:lnTo>
                  <a:pt x="39" y="39"/>
                </a:lnTo>
                <a:lnTo>
                  <a:pt x="41" y="39"/>
                </a:lnTo>
                <a:lnTo>
                  <a:pt x="42" y="41"/>
                </a:lnTo>
                <a:lnTo>
                  <a:pt x="27" y="41"/>
                </a:lnTo>
                <a:lnTo>
                  <a:pt x="29" y="39"/>
                </a:lnTo>
                <a:lnTo>
                  <a:pt x="30" y="39"/>
                </a:lnTo>
                <a:lnTo>
                  <a:pt x="30" y="38"/>
                </a:lnTo>
                <a:lnTo>
                  <a:pt x="30" y="35"/>
                </a:lnTo>
                <a:lnTo>
                  <a:pt x="30" y="33"/>
                </a:lnTo>
                <a:lnTo>
                  <a:pt x="27" y="27"/>
                </a:lnTo>
                <a:close/>
                <a:moveTo>
                  <a:pt x="27" y="26"/>
                </a:moveTo>
                <a:lnTo>
                  <a:pt x="20" y="9"/>
                </a:lnTo>
                <a:lnTo>
                  <a:pt x="12" y="26"/>
                </a:lnTo>
                <a:lnTo>
                  <a:pt x="27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17" name="Freeform 5"/>
          <p:cNvSpPr>
            <a:spLocks/>
          </p:cNvSpPr>
          <p:nvPr/>
        </p:nvSpPr>
        <p:spPr bwMode="auto">
          <a:xfrm>
            <a:off x="1130300" y="2882900"/>
            <a:ext cx="222250" cy="207963"/>
          </a:xfrm>
          <a:custGeom>
            <a:avLst/>
            <a:gdLst>
              <a:gd name="T0" fmla="*/ 2147483647 w 42"/>
              <a:gd name="T1" fmla="*/ 2147483647 h 41"/>
              <a:gd name="T2" fmla="*/ 2147483647 w 42"/>
              <a:gd name="T3" fmla="*/ 0 h 41"/>
              <a:gd name="T4" fmla="*/ 2147483647 w 42"/>
              <a:gd name="T5" fmla="*/ 0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2147483647 w 42"/>
              <a:gd name="T29" fmla="*/ 2147483647 h 41"/>
              <a:gd name="T30" fmla="*/ 2147483647 w 42"/>
              <a:gd name="T31" fmla="*/ 2147483647 h 41"/>
              <a:gd name="T32" fmla="*/ 2147483647 w 42"/>
              <a:gd name="T33" fmla="*/ 2147483647 h 41"/>
              <a:gd name="T34" fmla="*/ 2147483647 w 42"/>
              <a:gd name="T35" fmla="*/ 2147483647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0 w 42"/>
              <a:gd name="T55" fmla="*/ 2147483647 h 41"/>
              <a:gd name="T56" fmla="*/ 0 w 42"/>
              <a:gd name="T57" fmla="*/ 0 h 41"/>
              <a:gd name="T58" fmla="*/ 2147483647 w 42"/>
              <a:gd name="T59" fmla="*/ 0 h 41"/>
              <a:gd name="T60" fmla="*/ 2147483647 w 42"/>
              <a:gd name="T61" fmla="*/ 2147483647 h 41"/>
              <a:gd name="T62" fmla="*/ 2147483647 w 42"/>
              <a:gd name="T63" fmla="*/ 2147483647 h 41"/>
              <a:gd name="T64" fmla="*/ 2147483647 w 42"/>
              <a:gd name="T65" fmla="*/ 2147483647 h 41"/>
              <a:gd name="T66" fmla="*/ 2147483647 w 42"/>
              <a:gd name="T67" fmla="*/ 2147483647 h 41"/>
              <a:gd name="T68" fmla="*/ 2147483647 w 42"/>
              <a:gd name="T69" fmla="*/ 2147483647 h 41"/>
              <a:gd name="T70" fmla="*/ 2147483647 w 42"/>
              <a:gd name="T71" fmla="*/ 2147483647 h 41"/>
              <a:gd name="T72" fmla="*/ 2147483647 w 42"/>
              <a:gd name="T73" fmla="*/ 2147483647 h 41"/>
              <a:gd name="T74" fmla="*/ 2147483647 w 42"/>
              <a:gd name="T75" fmla="*/ 2147483647 h 41"/>
              <a:gd name="T76" fmla="*/ 2147483647 w 42"/>
              <a:gd name="T77" fmla="*/ 2147483647 h 41"/>
              <a:gd name="T78" fmla="*/ 2147483647 w 42"/>
              <a:gd name="T79" fmla="*/ 2147483647 h 41"/>
              <a:gd name="T80" fmla="*/ 2147483647 w 42"/>
              <a:gd name="T81" fmla="*/ 2147483647 h 41"/>
              <a:gd name="T82" fmla="*/ 2147483647 w 42"/>
              <a:gd name="T83" fmla="*/ 2147483647 h 41"/>
              <a:gd name="T84" fmla="*/ 2147483647 w 42"/>
              <a:gd name="T85" fmla="*/ 2147483647 h 41"/>
              <a:gd name="T86" fmla="*/ 2147483647 w 42"/>
              <a:gd name="T87" fmla="*/ 2147483647 h 41"/>
              <a:gd name="T88" fmla="*/ 2147483647 w 42"/>
              <a:gd name="T89" fmla="*/ 2147483647 h 41"/>
              <a:gd name="T90" fmla="*/ 2147483647 w 42"/>
              <a:gd name="T91" fmla="*/ 2147483647 h 41"/>
              <a:gd name="T92" fmla="*/ 2147483647 w 42"/>
              <a:gd name="T93" fmla="*/ 2147483647 h 41"/>
              <a:gd name="T94" fmla="*/ 2147483647 w 42"/>
              <a:gd name="T95" fmla="*/ 2147483647 h 41"/>
              <a:gd name="T96" fmla="*/ 2147483647 w 42"/>
              <a:gd name="T97" fmla="*/ 2147483647 h 41"/>
              <a:gd name="T98" fmla="*/ 2147483647 w 42"/>
              <a:gd name="T99" fmla="*/ 2147483647 h 41"/>
              <a:gd name="T100" fmla="*/ 2147483647 w 42"/>
              <a:gd name="T101" fmla="*/ 2147483647 h 41"/>
              <a:gd name="T102" fmla="*/ 2147483647 w 42"/>
              <a:gd name="T103" fmla="*/ 2147483647 h 41"/>
              <a:gd name="T104" fmla="*/ 2147483647 w 42"/>
              <a:gd name="T105" fmla="*/ 2147483647 h 41"/>
              <a:gd name="T106" fmla="*/ 2147483647 w 42"/>
              <a:gd name="T107" fmla="*/ 2147483647 h 41"/>
              <a:gd name="T108" fmla="*/ 2147483647 w 42"/>
              <a:gd name="T109" fmla="*/ 2147483647 h 41"/>
              <a:gd name="T110" fmla="*/ 2147483647 w 42"/>
              <a:gd name="T111" fmla="*/ 2147483647 h 41"/>
              <a:gd name="T112" fmla="*/ 2147483647 w 42"/>
              <a:gd name="T113" fmla="*/ 2147483647 h 4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"/>
              <a:gd name="T172" fmla="*/ 0 h 41"/>
              <a:gd name="T173" fmla="*/ 42 w 42"/>
              <a:gd name="T174" fmla="*/ 41 h 4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" h="41">
                <a:moveTo>
                  <a:pt x="28" y="2"/>
                </a:moveTo>
                <a:lnTo>
                  <a:pt x="28" y="0"/>
                </a:lnTo>
                <a:lnTo>
                  <a:pt x="42" y="0"/>
                </a:lnTo>
                <a:lnTo>
                  <a:pt x="42" y="2"/>
                </a:lnTo>
                <a:lnTo>
                  <a:pt x="40" y="2"/>
                </a:lnTo>
                <a:lnTo>
                  <a:pt x="37" y="2"/>
                </a:lnTo>
                <a:lnTo>
                  <a:pt x="36" y="3"/>
                </a:lnTo>
                <a:lnTo>
                  <a:pt x="36" y="5"/>
                </a:lnTo>
                <a:lnTo>
                  <a:pt x="36" y="8"/>
                </a:lnTo>
                <a:lnTo>
                  <a:pt x="36" y="24"/>
                </a:lnTo>
                <a:lnTo>
                  <a:pt x="36" y="29"/>
                </a:lnTo>
                <a:lnTo>
                  <a:pt x="34" y="33"/>
                </a:lnTo>
                <a:lnTo>
                  <a:pt x="33" y="36"/>
                </a:lnTo>
                <a:lnTo>
                  <a:pt x="30" y="39"/>
                </a:lnTo>
                <a:lnTo>
                  <a:pt x="25" y="41"/>
                </a:lnTo>
                <a:lnTo>
                  <a:pt x="21" y="41"/>
                </a:lnTo>
                <a:lnTo>
                  <a:pt x="15" y="41"/>
                </a:lnTo>
                <a:lnTo>
                  <a:pt x="10" y="39"/>
                </a:lnTo>
                <a:lnTo>
                  <a:pt x="7" y="36"/>
                </a:lnTo>
                <a:lnTo>
                  <a:pt x="6" y="33"/>
                </a:lnTo>
                <a:lnTo>
                  <a:pt x="6" y="29"/>
                </a:lnTo>
                <a:lnTo>
                  <a:pt x="6" y="23"/>
                </a:lnTo>
                <a:lnTo>
                  <a:pt x="6" y="8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16" y="0"/>
                </a:lnTo>
                <a:lnTo>
                  <a:pt x="16" y="2"/>
                </a:lnTo>
                <a:lnTo>
                  <a:pt x="15" y="2"/>
                </a:lnTo>
                <a:lnTo>
                  <a:pt x="13" y="2"/>
                </a:lnTo>
                <a:lnTo>
                  <a:pt x="12" y="3"/>
                </a:lnTo>
                <a:lnTo>
                  <a:pt x="10" y="5"/>
                </a:lnTo>
                <a:lnTo>
                  <a:pt x="10" y="8"/>
                </a:lnTo>
                <a:lnTo>
                  <a:pt x="10" y="26"/>
                </a:lnTo>
                <a:lnTo>
                  <a:pt x="10" y="27"/>
                </a:lnTo>
                <a:lnTo>
                  <a:pt x="12" y="30"/>
                </a:lnTo>
                <a:lnTo>
                  <a:pt x="12" y="33"/>
                </a:lnTo>
                <a:lnTo>
                  <a:pt x="13" y="36"/>
                </a:lnTo>
                <a:lnTo>
                  <a:pt x="13" y="38"/>
                </a:lnTo>
                <a:lnTo>
                  <a:pt x="16" y="38"/>
                </a:lnTo>
                <a:lnTo>
                  <a:pt x="18" y="39"/>
                </a:lnTo>
                <a:lnTo>
                  <a:pt x="21" y="39"/>
                </a:lnTo>
                <a:lnTo>
                  <a:pt x="25" y="39"/>
                </a:lnTo>
                <a:lnTo>
                  <a:pt x="28" y="38"/>
                </a:lnTo>
                <a:lnTo>
                  <a:pt x="30" y="36"/>
                </a:lnTo>
                <a:lnTo>
                  <a:pt x="33" y="33"/>
                </a:lnTo>
                <a:lnTo>
                  <a:pt x="33" y="30"/>
                </a:lnTo>
                <a:lnTo>
                  <a:pt x="33" y="24"/>
                </a:lnTo>
                <a:lnTo>
                  <a:pt x="33" y="8"/>
                </a:lnTo>
                <a:lnTo>
                  <a:pt x="33" y="5"/>
                </a:lnTo>
                <a:lnTo>
                  <a:pt x="33" y="3"/>
                </a:lnTo>
                <a:lnTo>
                  <a:pt x="31" y="2"/>
                </a:lnTo>
                <a:lnTo>
                  <a:pt x="28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18" name="Freeform 6"/>
          <p:cNvSpPr>
            <a:spLocks/>
          </p:cNvSpPr>
          <p:nvPr/>
        </p:nvSpPr>
        <p:spPr bwMode="auto">
          <a:xfrm>
            <a:off x="1352550" y="2882900"/>
            <a:ext cx="220663" cy="207963"/>
          </a:xfrm>
          <a:custGeom>
            <a:avLst/>
            <a:gdLst>
              <a:gd name="T0" fmla="*/ 2147483647 w 42"/>
              <a:gd name="T1" fmla="*/ 2147483647 h 41"/>
              <a:gd name="T2" fmla="*/ 2147483647 w 42"/>
              <a:gd name="T3" fmla="*/ 2147483647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2147483647 w 42"/>
              <a:gd name="T29" fmla="*/ 2147483647 h 41"/>
              <a:gd name="T30" fmla="*/ 0 w 42"/>
              <a:gd name="T31" fmla="*/ 2147483647 h 41"/>
              <a:gd name="T32" fmla="*/ 2147483647 w 42"/>
              <a:gd name="T33" fmla="*/ 2147483647 h 41"/>
              <a:gd name="T34" fmla="*/ 2147483647 w 42"/>
              <a:gd name="T35" fmla="*/ 2147483647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0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2147483647 h 41"/>
              <a:gd name="T62" fmla="*/ 2147483647 w 42"/>
              <a:gd name="T63" fmla="*/ 2147483647 h 41"/>
              <a:gd name="T64" fmla="*/ 2147483647 w 42"/>
              <a:gd name="T65" fmla="*/ 0 h 41"/>
              <a:gd name="T66" fmla="*/ 2147483647 w 42"/>
              <a:gd name="T67" fmla="*/ 2147483647 h 41"/>
              <a:gd name="T68" fmla="*/ 2147483647 w 42"/>
              <a:gd name="T69" fmla="*/ 2147483647 h 41"/>
              <a:gd name="T70" fmla="*/ 2147483647 w 42"/>
              <a:gd name="T71" fmla="*/ 2147483647 h 41"/>
              <a:gd name="T72" fmla="*/ 2147483647 w 42"/>
              <a:gd name="T73" fmla="*/ 2147483647 h 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1"/>
              <a:gd name="T113" fmla="*/ 42 w 42"/>
              <a:gd name="T114" fmla="*/ 41 h 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1">
                <a:moveTo>
                  <a:pt x="24" y="18"/>
                </a:moveTo>
                <a:lnTo>
                  <a:pt x="33" y="32"/>
                </a:lnTo>
                <a:lnTo>
                  <a:pt x="36" y="36"/>
                </a:lnTo>
                <a:lnTo>
                  <a:pt x="37" y="38"/>
                </a:lnTo>
                <a:lnTo>
                  <a:pt x="40" y="39"/>
                </a:lnTo>
                <a:lnTo>
                  <a:pt x="42" y="41"/>
                </a:lnTo>
                <a:lnTo>
                  <a:pt x="25" y="41"/>
                </a:lnTo>
                <a:lnTo>
                  <a:pt x="27" y="39"/>
                </a:lnTo>
                <a:lnTo>
                  <a:pt x="28" y="39"/>
                </a:lnTo>
                <a:lnTo>
                  <a:pt x="30" y="38"/>
                </a:lnTo>
                <a:lnTo>
                  <a:pt x="28" y="36"/>
                </a:lnTo>
                <a:lnTo>
                  <a:pt x="28" y="35"/>
                </a:lnTo>
                <a:lnTo>
                  <a:pt x="27" y="33"/>
                </a:lnTo>
                <a:lnTo>
                  <a:pt x="21" y="23"/>
                </a:lnTo>
                <a:lnTo>
                  <a:pt x="12" y="33"/>
                </a:lnTo>
                <a:lnTo>
                  <a:pt x="12" y="35"/>
                </a:lnTo>
                <a:lnTo>
                  <a:pt x="10" y="36"/>
                </a:lnTo>
                <a:lnTo>
                  <a:pt x="10" y="38"/>
                </a:lnTo>
                <a:lnTo>
                  <a:pt x="10" y="39"/>
                </a:lnTo>
                <a:lnTo>
                  <a:pt x="12" y="39"/>
                </a:lnTo>
                <a:lnTo>
                  <a:pt x="15" y="41"/>
                </a:lnTo>
                <a:lnTo>
                  <a:pt x="0" y="41"/>
                </a:lnTo>
                <a:lnTo>
                  <a:pt x="1" y="39"/>
                </a:lnTo>
                <a:lnTo>
                  <a:pt x="3" y="39"/>
                </a:lnTo>
                <a:lnTo>
                  <a:pt x="4" y="38"/>
                </a:lnTo>
                <a:lnTo>
                  <a:pt x="6" y="38"/>
                </a:lnTo>
                <a:lnTo>
                  <a:pt x="7" y="35"/>
                </a:lnTo>
                <a:lnTo>
                  <a:pt x="10" y="33"/>
                </a:lnTo>
                <a:lnTo>
                  <a:pt x="19" y="21"/>
                </a:lnTo>
                <a:lnTo>
                  <a:pt x="12" y="9"/>
                </a:lnTo>
                <a:lnTo>
                  <a:pt x="9" y="5"/>
                </a:lnTo>
                <a:lnTo>
                  <a:pt x="6" y="3"/>
                </a:lnTo>
                <a:lnTo>
                  <a:pt x="3" y="2"/>
                </a:lnTo>
                <a:lnTo>
                  <a:pt x="1" y="2"/>
                </a:lnTo>
                <a:lnTo>
                  <a:pt x="1" y="0"/>
                </a:lnTo>
                <a:lnTo>
                  <a:pt x="19" y="0"/>
                </a:lnTo>
                <a:lnTo>
                  <a:pt x="19" y="2"/>
                </a:lnTo>
                <a:lnTo>
                  <a:pt x="18" y="2"/>
                </a:lnTo>
                <a:lnTo>
                  <a:pt x="16" y="2"/>
                </a:lnTo>
                <a:lnTo>
                  <a:pt x="15" y="3"/>
                </a:lnTo>
                <a:lnTo>
                  <a:pt x="15" y="6"/>
                </a:lnTo>
                <a:lnTo>
                  <a:pt x="16" y="8"/>
                </a:lnTo>
                <a:lnTo>
                  <a:pt x="22" y="17"/>
                </a:lnTo>
                <a:lnTo>
                  <a:pt x="30" y="8"/>
                </a:lnTo>
                <a:lnTo>
                  <a:pt x="31" y="6"/>
                </a:lnTo>
                <a:lnTo>
                  <a:pt x="31" y="5"/>
                </a:lnTo>
                <a:lnTo>
                  <a:pt x="31" y="3"/>
                </a:lnTo>
                <a:lnTo>
                  <a:pt x="31" y="2"/>
                </a:lnTo>
                <a:lnTo>
                  <a:pt x="30" y="2"/>
                </a:lnTo>
                <a:lnTo>
                  <a:pt x="28" y="2"/>
                </a:lnTo>
                <a:lnTo>
                  <a:pt x="27" y="2"/>
                </a:lnTo>
                <a:lnTo>
                  <a:pt x="27" y="0"/>
                </a:lnTo>
                <a:lnTo>
                  <a:pt x="42" y="0"/>
                </a:lnTo>
                <a:lnTo>
                  <a:pt x="42" y="2"/>
                </a:lnTo>
                <a:lnTo>
                  <a:pt x="40" y="2"/>
                </a:lnTo>
                <a:lnTo>
                  <a:pt x="39" y="2"/>
                </a:lnTo>
                <a:lnTo>
                  <a:pt x="37" y="3"/>
                </a:lnTo>
                <a:lnTo>
                  <a:pt x="36" y="3"/>
                </a:lnTo>
                <a:lnTo>
                  <a:pt x="34" y="5"/>
                </a:lnTo>
                <a:lnTo>
                  <a:pt x="31" y="8"/>
                </a:lnTo>
                <a:lnTo>
                  <a:pt x="24" y="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19" name="Freeform 7"/>
          <p:cNvSpPr>
            <a:spLocks/>
          </p:cNvSpPr>
          <p:nvPr/>
        </p:nvSpPr>
        <p:spPr bwMode="auto">
          <a:xfrm>
            <a:off x="2413000" y="2882900"/>
            <a:ext cx="227013" cy="207963"/>
          </a:xfrm>
          <a:custGeom>
            <a:avLst/>
            <a:gdLst>
              <a:gd name="T0" fmla="*/ 0 w 43"/>
              <a:gd name="T1" fmla="*/ 0 h 41"/>
              <a:gd name="T2" fmla="*/ 2147483647 w 43"/>
              <a:gd name="T3" fmla="*/ 0 h 41"/>
              <a:gd name="T4" fmla="*/ 2147483647 w 43"/>
              <a:gd name="T5" fmla="*/ 2147483647 h 41"/>
              <a:gd name="T6" fmla="*/ 2147483647 w 43"/>
              <a:gd name="T7" fmla="*/ 2147483647 h 41"/>
              <a:gd name="T8" fmla="*/ 2147483647 w 43"/>
              <a:gd name="T9" fmla="*/ 2147483647 h 41"/>
              <a:gd name="T10" fmla="*/ 2147483647 w 43"/>
              <a:gd name="T11" fmla="*/ 2147483647 h 41"/>
              <a:gd name="T12" fmla="*/ 2147483647 w 43"/>
              <a:gd name="T13" fmla="*/ 2147483647 h 41"/>
              <a:gd name="T14" fmla="*/ 2147483647 w 43"/>
              <a:gd name="T15" fmla="*/ 2147483647 h 41"/>
              <a:gd name="T16" fmla="*/ 2147483647 w 43"/>
              <a:gd name="T17" fmla="*/ 2147483647 h 41"/>
              <a:gd name="T18" fmla="*/ 2147483647 w 43"/>
              <a:gd name="T19" fmla="*/ 0 h 41"/>
              <a:gd name="T20" fmla="*/ 2147483647 w 43"/>
              <a:gd name="T21" fmla="*/ 0 h 41"/>
              <a:gd name="T22" fmla="*/ 2147483647 w 43"/>
              <a:gd name="T23" fmla="*/ 2147483647 h 41"/>
              <a:gd name="T24" fmla="*/ 2147483647 w 43"/>
              <a:gd name="T25" fmla="*/ 2147483647 h 41"/>
              <a:gd name="T26" fmla="*/ 2147483647 w 43"/>
              <a:gd name="T27" fmla="*/ 2147483647 h 41"/>
              <a:gd name="T28" fmla="*/ 2147483647 w 43"/>
              <a:gd name="T29" fmla="*/ 2147483647 h 41"/>
              <a:gd name="T30" fmla="*/ 2147483647 w 43"/>
              <a:gd name="T31" fmla="*/ 2147483647 h 41"/>
              <a:gd name="T32" fmla="*/ 2147483647 w 43"/>
              <a:gd name="T33" fmla="*/ 2147483647 h 41"/>
              <a:gd name="T34" fmla="*/ 2147483647 w 43"/>
              <a:gd name="T35" fmla="*/ 2147483647 h 41"/>
              <a:gd name="T36" fmla="*/ 2147483647 w 43"/>
              <a:gd name="T37" fmla="*/ 2147483647 h 41"/>
              <a:gd name="T38" fmla="*/ 2147483647 w 43"/>
              <a:gd name="T39" fmla="*/ 2147483647 h 41"/>
              <a:gd name="T40" fmla="*/ 2147483647 w 43"/>
              <a:gd name="T41" fmla="*/ 2147483647 h 41"/>
              <a:gd name="T42" fmla="*/ 2147483647 w 43"/>
              <a:gd name="T43" fmla="*/ 2147483647 h 41"/>
              <a:gd name="T44" fmla="*/ 2147483647 w 43"/>
              <a:gd name="T45" fmla="*/ 2147483647 h 41"/>
              <a:gd name="T46" fmla="*/ 2147483647 w 43"/>
              <a:gd name="T47" fmla="*/ 2147483647 h 41"/>
              <a:gd name="T48" fmla="*/ 2147483647 w 43"/>
              <a:gd name="T49" fmla="*/ 2147483647 h 41"/>
              <a:gd name="T50" fmla="*/ 2147483647 w 43"/>
              <a:gd name="T51" fmla="*/ 2147483647 h 41"/>
              <a:gd name="T52" fmla="*/ 2147483647 w 43"/>
              <a:gd name="T53" fmla="*/ 2147483647 h 41"/>
              <a:gd name="T54" fmla="*/ 2147483647 w 43"/>
              <a:gd name="T55" fmla="*/ 2147483647 h 41"/>
              <a:gd name="T56" fmla="*/ 2147483647 w 43"/>
              <a:gd name="T57" fmla="*/ 2147483647 h 41"/>
              <a:gd name="T58" fmla="*/ 2147483647 w 43"/>
              <a:gd name="T59" fmla="*/ 2147483647 h 41"/>
              <a:gd name="T60" fmla="*/ 2147483647 w 43"/>
              <a:gd name="T61" fmla="*/ 2147483647 h 41"/>
              <a:gd name="T62" fmla="*/ 2147483647 w 43"/>
              <a:gd name="T63" fmla="*/ 2147483647 h 41"/>
              <a:gd name="T64" fmla="*/ 2147483647 w 43"/>
              <a:gd name="T65" fmla="*/ 2147483647 h 41"/>
              <a:gd name="T66" fmla="*/ 2147483647 w 43"/>
              <a:gd name="T67" fmla="*/ 2147483647 h 41"/>
              <a:gd name="T68" fmla="*/ 2147483647 w 43"/>
              <a:gd name="T69" fmla="*/ 2147483647 h 41"/>
              <a:gd name="T70" fmla="*/ 2147483647 w 43"/>
              <a:gd name="T71" fmla="*/ 2147483647 h 41"/>
              <a:gd name="T72" fmla="*/ 2147483647 w 43"/>
              <a:gd name="T73" fmla="*/ 2147483647 h 41"/>
              <a:gd name="T74" fmla="*/ 2147483647 w 43"/>
              <a:gd name="T75" fmla="*/ 2147483647 h 41"/>
              <a:gd name="T76" fmla="*/ 2147483647 w 43"/>
              <a:gd name="T77" fmla="*/ 2147483647 h 41"/>
              <a:gd name="T78" fmla="*/ 2147483647 w 43"/>
              <a:gd name="T79" fmla="*/ 2147483647 h 41"/>
              <a:gd name="T80" fmla="*/ 0 w 43"/>
              <a:gd name="T81" fmla="*/ 2147483647 h 41"/>
              <a:gd name="T82" fmla="*/ 0 w 43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1"/>
              <a:gd name="T128" fmla="*/ 43 w 43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1">
                <a:moveTo>
                  <a:pt x="0" y="0"/>
                </a:moveTo>
                <a:lnTo>
                  <a:pt x="10" y="0"/>
                </a:lnTo>
                <a:lnTo>
                  <a:pt x="36" y="32"/>
                </a:lnTo>
                <a:lnTo>
                  <a:pt x="36" y="8"/>
                </a:lnTo>
                <a:lnTo>
                  <a:pt x="34" y="5"/>
                </a:lnTo>
                <a:lnTo>
                  <a:pt x="34" y="3"/>
                </a:lnTo>
                <a:lnTo>
                  <a:pt x="33" y="2"/>
                </a:lnTo>
                <a:lnTo>
                  <a:pt x="31" y="2"/>
                </a:lnTo>
                <a:lnTo>
                  <a:pt x="30" y="2"/>
                </a:lnTo>
                <a:lnTo>
                  <a:pt x="30" y="0"/>
                </a:lnTo>
                <a:lnTo>
                  <a:pt x="43" y="0"/>
                </a:lnTo>
                <a:lnTo>
                  <a:pt x="43" y="2"/>
                </a:lnTo>
                <a:lnTo>
                  <a:pt x="42" y="2"/>
                </a:lnTo>
                <a:lnTo>
                  <a:pt x="40" y="2"/>
                </a:lnTo>
                <a:lnTo>
                  <a:pt x="39" y="3"/>
                </a:lnTo>
                <a:lnTo>
                  <a:pt x="37" y="5"/>
                </a:lnTo>
                <a:lnTo>
                  <a:pt x="37" y="8"/>
                </a:lnTo>
                <a:lnTo>
                  <a:pt x="37" y="41"/>
                </a:lnTo>
                <a:lnTo>
                  <a:pt x="36" y="41"/>
                </a:lnTo>
                <a:lnTo>
                  <a:pt x="10" y="9"/>
                </a:lnTo>
                <a:lnTo>
                  <a:pt x="10" y="33"/>
                </a:lnTo>
                <a:lnTo>
                  <a:pt x="10" y="38"/>
                </a:lnTo>
                <a:lnTo>
                  <a:pt x="10" y="39"/>
                </a:lnTo>
                <a:lnTo>
                  <a:pt x="12" y="39"/>
                </a:lnTo>
                <a:lnTo>
                  <a:pt x="15" y="41"/>
                </a:lnTo>
                <a:lnTo>
                  <a:pt x="16" y="41"/>
                </a:lnTo>
                <a:lnTo>
                  <a:pt x="1" y="41"/>
                </a:lnTo>
                <a:lnTo>
                  <a:pt x="3" y="41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5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0" name="Freeform 8"/>
          <p:cNvSpPr>
            <a:spLocks noEditPoints="1"/>
          </p:cNvSpPr>
          <p:nvPr/>
        </p:nvSpPr>
        <p:spPr bwMode="auto">
          <a:xfrm>
            <a:off x="2651125" y="2882900"/>
            <a:ext cx="157163" cy="207963"/>
          </a:xfrm>
          <a:custGeom>
            <a:avLst/>
            <a:gdLst>
              <a:gd name="T0" fmla="*/ 2147483647 w 30"/>
              <a:gd name="T1" fmla="*/ 2147483647 h 41"/>
              <a:gd name="T2" fmla="*/ 2147483647 w 30"/>
              <a:gd name="T3" fmla="*/ 2147483647 h 41"/>
              <a:gd name="T4" fmla="*/ 2147483647 w 30"/>
              <a:gd name="T5" fmla="*/ 2147483647 h 41"/>
              <a:gd name="T6" fmla="*/ 2147483647 w 30"/>
              <a:gd name="T7" fmla="*/ 2147483647 h 41"/>
              <a:gd name="T8" fmla="*/ 2147483647 w 30"/>
              <a:gd name="T9" fmla="*/ 2147483647 h 41"/>
              <a:gd name="T10" fmla="*/ 2147483647 w 30"/>
              <a:gd name="T11" fmla="*/ 2147483647 h 41"/>
              <a:gd name="T12" fmla="*/ 2147483647 w 30"/>
              <a:gd name="T13" fmla="*/ 2147483647 h 41"/>
              <a:gd name="T14" fmla="*/ 2147483647 w 30"/>
              <a:gd name="T15" fmla="*/ 2147483647 h 41"/>
              <a:gd name="T16" fmla="*/ 0 w 30"/>
              <a:gd name="T17" fmla="*/ 2147483647 h 41"/>
              <a:gd name="T18" fmla="*/ 0 w 30"/>
              <a:gd name="T19" fmla="*/ 2147483647 h 41"/>
              <a:gd name="T20" fmla="*/ 2147483647 w 30"/>
              <a:gd name="T21" fmla="*/ 2147483647 h 41"/>
              <a:gd name="T22" fmla="*/ 2147483647 w 30"/>
              <a:gd name="T23" fmla="*/ 2147483647 h 41"/>
              <a:gd name="T24" fmla="*/ 2147483647 w 30"/>
              <a:gd name="T25" fmla="*/ 2147483647 h 41"/>
              <a:gd name="T26" fmla="*/ 2147483647 w 30"/>
              <a:gd name="T27" fmla="*/ 2147483647 h 41"/>
              <a:gd name="T28" fmla="*/ 2147483647 w 30"/>
              <a:gd name="T29" fmla="*/ 2147483647 h 41"/>
              <a:gd name="T30" fmla="*/ 2147483647 w 30"/>
              <a:gd name="T31" fmla="*/ 2147483647 h 41"/>
              <a:gd name="T32" fmla="*/ 2147483647 w 30"/>
              <a:gd name="T33" fmla="*/ 2147483647 h 41"/>
              <a:gd name="T34" fmla="*/ 2147483647 w 30"/>
              <a:gd name="T35" fmla="*/ 2147483647 h 41"/>
              <a:gd name="T36" fmla="*/ 2147483647 w 30"/>
              <a:gd name="T37" fmla="*/ 2147483647 h 41"/>
              <a:gd name="T38" fmla="*/ 2147483647 w 30"/>
              <a:gd name="T39" fmla="*/ 2147483647 h 41"/>
              <a:gd name="T40" fmla="*/ 0 w 30"/>
              <a:gd name="T41" fmla="*/ 2147483647 h 41"/>
              <a:gd name="T42" fmla="*/ 0 w 30"/>
              <a:gd name="T43" fmla="*/ 0 h 41"/>
              <a:gd name="T44" fmla="*/ 2147483647 w 30"/>
              <a:gd name="T45" fmla="*/ 0 h 41"/>
              <a:gd name="T46" fmla="*/ 2147483647 w 30"/>
              <a:gd name="T47" fmla="*/ 0 h 41"/>
              <a:gd name="T48" fmla="*/ 2147483647 w 30"/>
              <a:gd name="T49" fmla="*/ 2147483647 h 41"/>
              <a:gd name="T50" fmla="*/ 2147483647 w 30"/>
              <a:gd name="T51" fmla="*/ 2147483647 h 41"/>
              <a:gd name="T52" fmla="*/ 2147483647 w 30"/>
              <a:gd name="T53" fmla="*/ 2147483647 h 41"/>
              <a:gd name="T54" fmla="*/ 2147483647 w 30"/>
              <a:gd name="T55" fmla="*/ 2147483647 h 41"/>
              <a:gd name="T56" fmla="*/ 2147483647 w 30"/>
              <a:gd name="T57" fmla="*/ 2147483647 h 41"/>
              <a:gd name="T58" fmla="*/ 2147483647 w 30"/>
              <a:gd name="T59" fmla="*/ 2147483647 h 41"/>
              <a:gd name="T60" fmla="*/ 2147483647 w 30"/>
              <a:gd name="T61" fmla="*/ 2147483647 h 41"/>
              <a:gd name="T62" fmla="*/ 2147483647 w 30"/>
              <a:gd name="T63" fmla="*/ 2147483647 h 41"/>
              <a:gd name="T64" fmla="*/ 2147483647 w 30"/>
              <a:gd name="T65" fmla="*/ 2147483647 h 41"/>
              <a:gd name="T66" fmla="*/ 2147483647 w 30"/>
              <a:gd name="T67" fmla="*/ 2147483647 h 41"/>
              <a:gd name="T68" fmla="*/ 2147483647 w 30"/>
              <a:gd name="T69" fmla="*/ 2147483647 h 41"/>
              <a:gd name="T70" fmla="*/ 2147483647 w 30"/>
              <a:gd name="T71" fmla="*/ 2147483647 h 41"/>
              <a:gd name="T72" fmla="*/ 2147483647 w 30"/>
              <a:gd name="T73" fmla="*/ 2147483647 h 41"/>
              <a:gd name="T74" fmla="*/ 2147483647 w 30"/>
              <a:gd name="T75" fmla="*/ 2147483647 h 41"/>
              <a:gd name="T76" fmla="*/ 2147483647 w 30"/>
              <a:gd name="T77" fmla="*/ 2147483647 h 41"/>
              <a:gd name="T78" fmla="*/ 2147483647 w 30"/>
              <a:gd name="T79" fmla="*/ 2147483647 h 41"/>
              <a:gd name="T80" fmla="*/ 2147483647 w 30"/>
              <a:gd name="T81" fmla="*/ 2147483647 h 41"/>
              <a:gd name="T82" fmla="*/ 2147483647 w 30"/>
              <a:gd name="T83" fmla="*/ 2147483647 h 41"/>
              <a:gd name="T84" fmla="*/ 2147483647 w 30"/>
              <a:gd name="T85" fmla="*/ 2147483647 h 41"/>
              <a:gd name="T86" fmla="*/ 2147483647 w 30"/>
              <a:gd name="T87" fmla="*/ 2147483647 h 41"/>
              <a:gd name="T88" fmla="*/ 2147483647 w 30"/>
              <a:gd name="T89" fmla="*/ 2147483647 h 41"/>
              <a:gd name="T90" fmla="*/ 2147483647 w 30"/>
              <a:gd name="T91" fmla="*/ 2147483647 h 41"/>
              <a:gd name="T92" fmla="*/ 2147483647 w 30"/>
              <a:gd name="T93" fmla="*/ 2147483647 h 41"/>
              <a:gd name="T94" fmla="*/ 2147483647 w 30"/>
              <a:gd name="T95" fmla="*/ 2147483647 h 41"/>
              <a:gd name="T96" fmla="*/ 2147483647 w 30"/>
              <a:gd name="T97" fmla="*/ 2147483647 h 41"/>
              <a:gd name="T98" fmla="*/ 2147483647 w 30"/>
              <a:gd name="T99" fmla="*/ 2147483647 h 41"/>
              <a:gd name="T100" fmla="*/ 2147483647 w 30"/>
              <a:gd name="T101" fmla="*/ 2147483647 h 41"/>
              <a:gd name="T102" fmla="*/ 2147483647 w 30"/>
              <a:gd name="T103" fmla="*/ 2147483647 h 41"/>
              <a:gd name="T104" fmla="*/ 2147483647 w 30"/>
              <a:gd name="T105" fmla="*/ 2147483647 h 41"/>
              <a:gd name="T106" fmla="*/ 2147483647 w 30"/>
              <a:gd name="T107" fmla="*/ 2147483647 h 41"/>
              <a:gd name="T108" fmla="*/ 2147483647 w 30"/>
              <a:gd name="T109" fmla="*/ 2147483647 h 4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41"/>
              <a:gd name="T167" fmla="*/ 30 w 30"/>
              <a:gd name="T168" fmla="*/ 41 h 4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41">
                <a:moveTo>
                  <a:pt x="10" y="21"/>
                </a:moveTo>
                <a:lnTo>
                  <a:pt x="10" y="33"/>
                </a:lnTo>
                <a:lnTo>
                  <a:pt x="10" y="38"/>
                </a:lnTo>
                <a:lnTo>
                  <a:pt x="12" y="39"/>
                </a:lnTo>
                <a:lnTo>
                  <a:pt x="13" y="39"/>
                </a:lnTo>
                <a:lnTo>
                  <a:pt x="15" y="41"/>
                </a:lnTo>
                <a:lnTo>
                  <a:pt x="16" y="41"/>
                </a:ln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4" y="38"/>
                </a:lnTo>
                <a:lnTo>
                  <a:pt x="4" y="36"/>
                </a:lnTo>
                <a:lnTo>
                  <a:pt x="6" y="33"/>
                </a:lnTo>
                <a:lnTo>
                  <a:pt x="6" y="8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15" y="0"/>
                </a:lnTo>
                <a:lnTo>
                  <a:pt x="19" y="0"/>
                </a:lnTo>
                <a:lnTo>
                  <a:pt x="22" y="2"/>
                </a:lnTo>
                <a:lnTo>
                  <a:pt x="25" y="3"/>
                </a:lnTo>
                <a:lnTo>
                  <a:pt x="28" y="5"/>
                </a:lnTo>
                <a:lnTo>
                  <a:pt x="30" y="8"/>
                </a:lnTo>
                <a:lnTo>
                  <a:pt x="30" y="12"/>
                </a:lnTo>
                <a:lnTo>
                  <a:pt x="30" y="17"/>
                </a:lnTo>
                <a:lnTo>
                  <a:pt x="27" y="20"/>
                </a:lnTo>
                <a:lnTo>
                  <a:pt x="22" y="21"/>
                </a:lnTo>
                <a:lnTo>
                  <a:pt x="18" y="23"/>
                </a:lnTo>
                <a:lnTo>
                  <a:pt x="16" y="23"/>
                </a:lnTo>
                <a:lnTo>
                  <a:pt x="15" y="23"/>
                </a:lnTo>
                <a:lnTo>
                  <a:pt x="13" y="23"/>
                </a:lnTo>
                <a:lnTo>
                  <a:pt x="10" y="21"/>
                </a:lnTo>
                <a:close/>
                <a:moveTo>
                  <a:pt x="10" y="20"/>
                </a:moveTo>
                <a:lnTo>
                  <a:pt x="12" y="20"/>
                </a:lnTo>
                <a:lnTo>
                  <a:pt x="13" y="21"/>
                </a:lnTo>
                <a:lnTo>
                  <a:pt x="15" y="21"/>
                </a:lnTo>
                <a:lnTo>
                  <a:pt x="16" y="21"/>
                </a:lnTo>
                <a:lnTo>
                  <a:pt x="18" y="20"/>
                </a:lnTo>
                <a:lnTo>
                  <a:pt x="21" y="18"/>
                </a:lnTo>
                <a:lnTo>
                  <a:pt x="22" y="15"/>
                </a:lnTo>
                <a:lnTo>
                  <a:pt x="24" y="12"/>
                </a:lnTo>
                <a:lnTo>
                  <a:pt x="22" y="9"/>
                </a:lnTo>
                <a:lnTo>
                  <a:pt x="22" y="8"/>
                </a:lnTo>
                <a:lnTo>
                  <a:pt x="21" y="5"/>
                </a:lnTo>
                <a:lnTo>
                  <a:pt x="19" y="3"/>
                </a:lnTo>
                <a:lnTo>
                  <a:pt x="16" y="3"/>
                </a:lnTo>
                <a:lnTo>
                  <a:pt x="15" y="3"/>
                </a:lnTo>
                <a:lnTo>
                  <a:pt x="13" y="3"/>
                </a:lnTo>
                <a:lnTo>
                  <a:pt x="10" y="3"/>
                </a:lnTo>
                <a:lnTo>
                  <a:pt x="10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1" name="Freeform 9"/>
          <p:cNvSpPr>
            <a:spLocks/>
          </p:cNvSpPr>
          <p:nvPr/>
        </p:nvSpPr>
        <p:spPr bwMode="auto">
          <a:xfrm>
            <a:off x="4079875" y="2882900"/>
            <a:ext cx="222250" cy="207963"/>
          </a:xfrm>
          <a:custGeom>
            <a:avLst/>
            <a:gdLst>
              <a:gd name="T0" fmla="*/ 2147483647 w 42"/>
              <a:gd name="T1" fmla="*/ 0 h 41"/>
              <a:gd name="T2" fmla="*/ 2147483647 w 42"/>
              <a:gd name="T3" fmla="*/ 2147483647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0 w 42"/>
              <a:gd name="T29" fmla="*/ 2147483647 h 41"/>
              <a:gd name="T30" fmla="*/ 0 w 42"/>
              <a:gd name="T31" fmla="*/ 0 h 41"/>
              <a:gd name="T32" fmla="*/ 2147483647 w 42"/>
              <a:gd name="T33" fmla="*/ 0 h 41"/>
              <a:gd name="T34" fmla="*/ 2147483647 w 42"/>
              <a:gd name="T35" fmla="*/ 2147483647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2147483647 h 41"/>
              <a:gd name="T62" fmla="*/ 2147483647 w 42"/>
              <a:gd name="T63" fmla="*/ 2147483647 h 41"/>
              <a:gd name="T64" fmla="*/ 2147483647 w 42"/>
              <a:gd name="T65" fmla="*/ 2147483647 h 41"/>
              <a:gd name="T66" fmla="*/ 2147483647 w 42"/>
              <a:gd name="T67" fmla="*/ 2147483647 h 41"/>
              <a:gd name="T68" fmla="*/ 2147483647 w 42"/>
              <a:gd name="T69" fmla="*/ 0 h 41"/>
              <a:gd name="T70" fmla="*/ 2147483647 w 42"/>
              <a:gd name="T71" fmla="*/ 0 h 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1"/>
              <a:gd name="T110" fmla="*/ 42 w 42"/>
              <a:gd name="T111" fmla="*/ 41 h 4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1">
                <a:moveTo>
                  <a:pt x="42" y="0"/>
                </a:moveTo>
                <a:lnTo>
                  <a:pt x="42" y="2"/>
                </a:lnTo>
                <a:lnTo>
                  <a:pt x="39" y="2"/>
                </a:lnTo>
                <a:lnTo>
                  <a:pt x="39" y="3"/>
                </a:lnTo>
                <a:lnTo>
                  <a:pt x="38" y="5"/>
                </a:lnTo>
                <a:lnTo>
                  <a:pt x="36" y="8"/>
                </a:lnTo>
                <a:lnTo>
                  <a:pt x="23" y="41"/>
                </a:lnTo>
                <a:lnTo>
                  <a:pt x="21" y="41"/>
                </a:lnTo>
                <a:lnTo>
                  <a:pt x="6" y="8"/>
                </a:lnTo>
                <a:lnTo>
                  <a:pt x="5" y="5"/>
                </a:lnTo>
                <a:lnTo>
                  <a:pt x="5" y="3"/>
                </a:lnTo>
                <a:lnTo>
                  <a:pt x="3" y="3"/>
                </a:lnTo>
                <a:lnTo>
                  <a:pt x="3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17" y="0"/>
                </a:lnTo>
                <a:lnTo>
                  <a:pt x="17" y="2"/>
                </a:lnTo>
                <a:lnTo>
                  <a:pt x="14" y="2"/>
                </a:lnTo>
                <a:lnTo>
                  <a:pt x="12" y="2"/>
                </a:lnTo>
                <a:lnTo>
                  <a:pt x="12" y="3"/>
                </a:lnTo>
                <a:lnTo>
                  <a:pt x="12" y="6"/>
                </a:lnTo>
                <a:lnTo>
                  <a:pt x="14" y="9"/>
                </a:lnTo>
                <a:lnTo>
                  <a:pt x="23" y="32"/>
                </a:lnTo>
                <a:lnTo>
                  <a:pt x="32" y="9"/>
                </a:lnTo>
                <a:lnTo>
                  <a:pt x="33" y="6"/>
                </a:lnTo>
                <a:lnTo>
                  <a:pt x="33" y="5"/>
                </a:lnTo>
                <a:lnTo>
                  <a:pt x="33" y="3"/>
                </a:lnTo>
                <a:lnTo>
                  <a:pt x="32" y="2"/>
                </a:lnTo>
                <a:lnTo>
                  <a:pt x="30" y="2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2" name="Freeform 10"/>
          <p:cNvSpPr>
            <a:spLocks noEditPoints="1"/>
          </p:cNvSpPr>
          <p:nvPr/>
        </p:nvSpPr>
        <p:spPr bwMode="auto">
          <a:xfrm>
            <a:off x="4311650" y="2882900"/>
            <a:ext cx="158750" cy="207963"/>
          </a:xfrm>
          <a:custGeom>
            <a:avLst/>
            <a:gdLst>
              <a:gd name="T0" fmla="*/ 2147483647 w 30"/>
              <a:gd name="T1" fmla="*/ 2147483647 h 41"/>
              <a:gd name="T2" fmla="*/ 2147483647 w 30"/>
              <a:gd name="T3" fmla="*/ 2147483647 h 41"/>
              <a:gd name="T4" fmla="*/ 2147483647 w 30"/>
              <a:gd name="T5" fmla="*/ 2147483647 h 41"/>
              <a:gd name="T6" fmla="*/ 2147483647 w 30"/>
              <a:gd name="T7" fmla="*/ 2147483647 h 41"/>
              <a:gd name="T8" fmla="*/ 2147483647 w 30"/>
              <a:gd name="T9" fmla="*/ 2147483647 h 41"/>
              <a:gd name="T10" fmla="*/ 2147483647 w 30"/>
              <a:gd name="T11" fmla="*/ 2147483647 h 41"/>
              <a:gd name="T12" fmla="*/ 2147483647 w 30"/>
              <a:gd name="T13" fmla="*/ 2147483647 h 41"/>
              <a:gd name="T14" fmla="*/ 2147483647 w 30"/>
              <a:gd name="T15" fmla="*/ 2147483647 h 41"/>
              <a:gd name="T16" fmla="*/ 0 w 30"/>
              <a:gd name="T17" fmla="*/ 2147483647 h 41"/>
              <a:gd name="T18" fmla="*/ 0 w 30"/>
              <a:gd name="T19" fmla="*/ 2147483647 h 41"/>
              <a:gd name="T20" fmla="*/ 2147483647 w 30"/>
              <a:gd name="T21" fmla="*/ 2147483647 h 41"/>
              <a:gd name="T22" fmla="*/ 2147483647 w 30"/>
              <a:gd name="T23" fmla="*/ 2147483647 h 41"/>
              <a:gd name="T24" fmla="*/ 2147483647 w 30"/>
              <a:gd name="T25" fmla="*/ 2147483647 h 41"/>
              <a:gd name="T26" fmla="*/ 2147483647 w 30"/>
              <a:gd name="T27" fmla="*/ 2147483647 h 41"/>
              <a:gd name="T28" fmla="*/ 2147483647 w 30"/>
              <a:gd name="T29" fmla="*/ 2147483647 h 41"/>
              <a:gd name="T30" fmla="*/ 2147483647 w 30"/>
              <a:gd name="T31" fmla="*/ 2147483647 h 41"/>
              <a:gd name="T32" fmla="*/ 2147483647 w 30"/>
              <a:gd name="T33" fmla="*/ 2147483647 h 41"/>
              <a:gd name="T34" fmla="*/ 2147483647 w 30"/>
              <a:gd name="T35" fmla="*/ 2147483647 h 41"/>
              <a:gd name="T36" fmla="*/ 2147483647 w 30"/>
              <a:gd name="T37" fmla="*/ 2147483647 h 41"/>
              <a:gd name="T38" fmla="*/ 2147483647 w 30"/>
              <a:gd name="T39" fmla="*/ 2147483647 h 41"/>
              <a:gd name="T40" fmla="*/ 0 w 30"/>
              <a:gd name="T41" fmla="*/ 2147483647 h 41"/>
              <a:gd name="T42" fmla="*/ 0 w 30"/>
              <a:gd name="T43" fmla="*/ 0 h 41"/>
              <a:gd name="T44" fmla="*/ 2147483647 w 30"/>
              <a:gd name="T45" fmla="*/ 0 h 41"/>
              <a:gd name="T46" fmla="*/ 2147483647 w 30"/>
              <a:gd name="T47" fmla="*/ 0 h 41"/>
              <a:gd name="T48" fmla="*/ 2147483647 w 30"/>
              <a:gd name="T49" fmla="*/ 2147483647 h 41"/>
              <a:gd name="T50" fmla="*/ 2147483647 w 30"/>
              <a:gd name="T51" fmla="*/ 2147483647 h 41"/>
              <a:gd name="T52" fmla="*/ 2147483647 w 30"/>
              <a:gd name="T53" fmla="*/ 2147483647 h 41"/>
              <a:gd name="T54" fmla="*/ 2147483647 w 30"/>
              <a:gd name="T55" fmla="*/ 2147483647 h 41"/>
              <a:gd name="T56" fmla="*/ 2147483647 w 30"/>
              <a:gd name="T57" fmla="*/ 2147483647 h 41"/>
              <a:gd name="T58" fmla="*/ 2147483647 w 30"/>
              <a:gd name="T59" fmla="*/ 2147483647 h 41"/>
              <a:gd name="T60" fmla="*/ 2147483647 w 30"/>
              <a:gd name="T61" fmla="*/ 2147483647 h 41"/>
              <a:gd name="T62" fmla="*/ 2147483647 w 30"/>
              <a:gd name="T63" fmla="*/ 2147483647 h 41"/>
              <a:gd name="T64" fmla="*/ 2147483647 w 30"/>
              <a:gd name="T65" fmla="*/ 2147483647 h 41"/>
              <a:gd name="T66" fmla="*/ 2147483647 w 30"/>
              <a:gd name="T67" fmla="*/ 2147483647 h 41"/>
              <a:gd name="T68" fmla="*/ 2147483647 w 30"/>
              <a:gd name="T69" fmla="*/ 2147483647 h 41"/>
              <a:gd name="T70" fmla="*/ 2147483647 w 30"/>
              <a:gd name="T71" fmla="*/ 2147483647 h 41"/>
              <a:gd name="T72" fmla="*/ 2147483647 w 30"/>
              <a:gd name="T73" fmla="*/ 2147483647 h 41"/>
              <a:gd name="T74" fmla="*/ 2147483647 w 30"/>
              <a:gd name="T75" fmla="*/ 2147483647 h 41"/>
              <a:gd name="T76" fmla="*/ 2147483647 w 30"/>
              <a:gd name="T77" fmla="*/ 2147483647 h 41"/>
              <a:gd name="T78" fmla="*/ 2147483647 w 30"/>
              <a:gd name="T79" fmla="*/ 2147483647 h 41"/>
              <a:gd name="T80" fmla="*/ 2147483647 w 30"/>
              <a:gd name="T81" fmla="*/ 2147483647 h 41"/>
              <a:gd name="T82" fmla="*/ 2147483647 w 30"/>
              <a:gd name="T83" fmla="*/ 2147483647 h 41"/>
              <a:gd name="T84" fmla="*/ 2147483647 w 30"/>
              <a:gd name="T85" fmla="*/ 2147483647 h 41"/>
              <a:gd name="T86" fmla="*/ 2147483647 w 30"/>
              <a:gd name="T87" fmla="*/ 2147483647 h 41"/>
              <a:gd name="T88" fmla="*/ 2147483647 w 30"/>
              <a:gd name="T89" fmla="*/ 2147483647 h 41"/>
              <a:gd name="T90" fmla="*/ 2147483647 w 30"/>
              <a:gd name="T91" fmla="*/ 2147483647 h 41"/>
              <a:gd name="T92" fmla="*/ 2147483647 w 30"/>
              <a:gd name="T93" fmla="*/ 2147483647 h 41"/>
              <a:gd name="T94" fmla="*/ 2147483647 w 30"/>
              <a:gd name="T95" fmla="*/ 2147483647 h 41"/>
              <a:gd name="T96" fmla="*/ 2147483647 w 30"/>
              <a:gd name="T97" fmla="*/ 2147483647 h 41"/>
              <a:gd name="T98" fmla="*/ 2147483647 w 30"/>
              <a:gd name="T99" fmla="*/ 2147483647 h 41"/>
              <a:gd name="T100" fmla="*/ 2147483647 w 30"/>
              <a:gd name="T101" fmla="*/ 2147483647 h 41"/>
              <a:gd name="T102" fmla="*/ 2147483647 w 30"/>
              <a:gd name="T103" fmla="*/ 2147483647 h 41"/>
              <a:gd name="T104" fmla="*/ 2147483647 w 30"/>
              <a:gd name="T105" fmla="*/ 2147483647 h 41"/>
              <a:gd name="T106" fmla="*/ 2147483647 w 30"/>
              <a:gd name="T107" fmla="*/ 2147483647 h 41"/>
              <a:gd name="T108" fmla="*/ 2147483647 w 30"/>
              <a:gd name="T109" fmla="*/ 2147483647 h 4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41"/>
              <a:gd name="T167" fmla="*/ 30 w 30"/>
              <a:gd name="T168" fmla="*/ 41 h 4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41">
                <a:moveTo>
                  <a:pt x="10" y="21"/>
                </a:moveTo>
                <a:lnTo>
                  <a:pt x="10" y="33"/>
                </a:lnTo>
                <a:lnTo>
                  <a:pt x="10" y="38"/>
                </a:lnTo>
                <a:lnTo>
                  <a:pt x="12" y="39"/>
                </a:lnTo>
                <a:lnTo>
                  <a:pt x="15" y="41"/>
                </a:lnTo>
                <a:lnTo>
                  <a:pt x="16" y="41"/>
                </a:ln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4" y="38"/>
                </a:lnTo>
                <a:lnTo>
                  <a:pt x="4" y="36"/>
                </a:lnTo>
                <a:lnTo>
                  <a:pt x="4" y="33"/>
                </a:lnTo>
                <a:lnTo>
                  <a:pt x="4" y="8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13" y="0"/>
                </a:lnTo>
                <a:lnTo>
                  <a:pt x="19" y="0"/>
                </a:lnTo>
                <a:lnTo>
                  <a:pt x="22" y="2"/>
                </a:lnTo>
                <a:lnTo>
                  <a:pt x="25" y="3"/>
                </a:lnTo>
                <a:lnTo>
                  <a:pt x="28" y="5"/>
                </a:lnTo>
                <a:lnTo>
                  <a:pt x="30" y="8"/>
                </a:lnTo>
                <a:lnTo>
                  <a:pt x="30" y="12"/>
                </a:lnTo>
                <a:lnTo>
                  <a:pt x="28" y="17"/>
                </a:lnTo>
                <a:lnTo>
                  <a:pt x="27" y="20"/>
                </a:lnTo>
                <a:lnTo>
                  <a:pt x="22" y="21"/>
                </a:lnTo>
                <a:lnTo>
                  <a:pt x="18" y="23"/>
                </a:lnTo>
                <a:lnTo>
                  <a:pt x="16" y="23"/>
                </a:lnTo>
                <a:lnTo>
                  <a:pt x="13" y="23"/>
                </a:lnTo>
                <a:lnTo>
                  <a:pt x="12" y="23"/>
                </a:lnTo>
                <a:lnTo>
                  <a:pt x="10" y="21"/>
                </a:lnTo>
                <a:close/>
                <a:moveTo>
                  <a:pt x="10" y="20"/>
                </a:moveTo>
                <a:lnTo>
                  <a:pt x="12" y="20"/>
                </a:lnTo>
                <a:lnTo>
                  <a:pt x="13" y="21"/>
                </a:lnTo>
                <a:lnTo>
                  <a:pt x="15" y="21"/>
                </a:lnTo>
                <a:lnTo>
                  <a:pt x="18" y="20"/>
                </a:lnTo>
                <a:lnTo>
                  <a:pt x="21" y="18"/>
                </a:lnTo>
                <a:lnTo>
                  <a:pt x="22" y="15"/>
                </a:lnTo>
                <a:lnTo>
                  <a:pt x="22" y="12"/>
                </a:lnTo>
                <a:lnTo>
                  <a:pt x="22" y="9"/>
                </a:lnTo>
                <a:lnTo>
                  <a:pt x="22" y="8"/>
                </a:lnTo>
                <a:lnTo>
                  <a:pt x="21" y="5"/>
                </a:lnTo>
                <a:lnTo>
                  <a:pt x="19" y="3"/>
                </a:lnTo>
                <a:lnTo>
                  <a:pt x="16" y="3"/>
                </a:lnTo>
                <a:lnTo>
                  <a:pt x="15" y="3"/>
                </a:lnTo>
                <a:lnTo>
                  <a:pt x="12" y="3"/>
                </a:lnTo>
                <a:lnTo>
                  <a:pt x="10" y="3"/>
                </a:lnTo>
                <a:lnTo>
                  <a:pt x="10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3" name="Freeform 11"/>
          <p:cNvSpPr>
            <a:spLocks noEditPoints="1"/>
          </p:cNvSpPr>
          <p:nvPr/>
        </p:nvSpPr>
        <p:spPr bwMode="auto">
          <a:xfrm>
            <a:off x="4856163" y="2882900"/>
            <a:ext cx="220662" cy="207963"/>
          </a:xfrm>
          <a:custGeom>
            <a:avLst/>
            <a:gdLst>
              <a:gd name="T0" fmla="*/ 2147483647 w 42"/>
              <a:gd name="T1" fmla="*/ 2147483647 h 41"/>
              <a:gd name="T2" fmla="*/ 2147483647 w 42"/>
              <a:gd name="T3" fmla="*/ 2147483647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0 w 42"/>
              <a:gd name="T21" fmla="*/ 2147483647 h 41"/>
              <a:gd name="T22" fmla="*/ 0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2147483647 w 42"/>
              <a:gd name="T29" fmla="*/ 2147483647 h 41"/>
              <a:gd name="T30" fmla="*/ 2147483647 w 42"/>
              <a:gd name="T31" fmla="*/ 2147483647 h 41"/>
              <a:gd name="T32" fmla="*/ 2147483647 w 42"/>
              <a:gd name="T33" fmla="*/ 0 h 41"/>
              <a:gd name="T34" fmla="*/ 2147483647 w 42"/>
              <a:gd name="T35" fmla="*/ 0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2147483647 h 41"/>
              <a:gd name="T62" fmla="*/ 2147483647 w 42"/>
              <a:gd name="T63" fmla="*/ 2147483647 h 41"/>
              <a:gd name="T64" fmla="*/ 2147483647 w 42"/>
              <a:gd name="T65" fmla="*/ 2147483647 h 41"/>
              <a:gd name="T66" fmla="*/ 2147483647 w 42"/>
              <a:gd name="T67" fmla="*/ 2147483647 h 41"/>
              <a:gd name="T68" fmla="*/ 2147483647 w 42"/>
              <a:gd name="T69" fmla="*/ 2147483647 h 41"/>
              <a:gd name="T70" fmla="*/ 2147483647 w 42"/>
              <a:gd name="T71" fmla="*/ 2147483647 h 41"/>
              <a:gd name="T72" fmla="*/ 2147483647 w 42"/>
              <a:gd name="T73" fmla="*/ 2147483647 h 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1"/>
              <a:gd name="T113" fmla="*/ 42 w 42"/>
              <a:gd name="T114" fmla="*/ 41 h 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1">
                <a:moveTo>
                  <a:pt x="27" y="27"/>
                </a:moveTo>
                <a:lnTo>
                  <a:pt x="11" y="27"/>
                </a:lnTo>
                <a:lnTo>
                  <a:pt x="9" y="33"/>
                </a:lnTo>
                <a:lnTo>
                  <a:pt x="8" y="36"/>
                </a:lnTo>
                <a:lnTo>
                  <a:pt x="8" y="38"/>
                </a:lnTo>
                <a:lnTo>
                  <a:pt x="9" y="39"/>
                </a:lnTo>
                <a:lnTo>
                  <a:pt x="12" y="41"/>
                </a:lnTo>
                <a:lnTo>
                  <a:pt x="0" y="41"/>
                </a:lnTo>
                <a:lnTo>
                  <a:pt x="2" y="39"/>
                </a:lnTo>
                <a:lnTo>
                  <a:pt x="3" y="39"/>
                </a:lnTo>
                <a:lnTo>
                  <a:pt x="5" y="36"/>
                </a:lnTo>
                <a:lnTo>
                  <a:pt x="6" y="33"/>
                </a:lnTo>
                <a:lnTo>
                  <a:pt x="21" y="0"/>
                </a:lnTo>
                <a:lnTo>
                  <a:pt x="36" y="33"/>
                </a:lnTo>
                <a:lnTo>
                  <a:pt x="38" y="36"/>
                </a:lnTo>
                <a:lnTo>
                  <a:pt x="39" y="39"/>
                </a:lnTo>
                <a:lnTo>
                  <a:pt x="41" y="39"/>
                </a:lnTo>
                <a:lnTo>
                  <a:pt x="42" y="41"/>
                </a:lnTo>
                <a:lnTo>
                  <a:pt x="26" y="41"/>
                </a:lnTo>
                <a:lnTo>
                  <a:pt x="29" y="39"/>
                </a:lnTo>
                <a:lnTo>
                  <a:pt x="30" y="39"/>
                </a:lnTo>
                <a:lnTo>
                  <a:pt x="30" y="38"/>
                </a:lnTo>
                <a:lnTo>
                  <a:pt x="30" y="35"/>
                </a:lnTo>
                <a:lnTo>
                  <a:pt x="29" y="33"/>
                </a:lnTo>
                <a:lnTo>
                  <a:pt x="27" y="27"/>
                </a:lnTo>
                <a:close/>
                <a:moveTo>
                  <a:pt x="26" y="26"/>
                </a:moveTo>
                <a:lnTo>
                  <a:pt x="20" y="9"/>
                </a:lnTo>
                <a:lnTo>
                  <a:pt x="12" y="26"/>
                </a:lnTo>
                <a:lnTo>
                  <a:pt x="26" y="2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4" name="Freeform 12"/>
          <p:cNvSpPr>
            <a:spLocks/>
          </p:cNvSpPr>
          <p:nvPr/>
        </p:nvSpPr>
        <p:spPr bwMode="auto">
          <a:xfrm>
            <a:off x="5072063" y="2882900"/>
            <a:ext cx="211137" cy="207963"/>
          </a:xfrm>
          <a:custGeom>
            <a:avLst/>
            <a:gdLst>
              <a:gd name="T0" fmla="*/ 2147483647 w 40"/>
              <a:gd name="T1" fmla="*/ 2147483647 h 41"/>
              <a:gd name="T2" fmla="*/ 2147483647 w 40"/>
              <a:gd name="T3" fmla="*/ 0 h 41"/>
              <a:gd name="T4" fmla="*/ 2147483647 w 40"/>
              <a:gd name="T5" fmla="*/ 0 h 41"/>
              <a:gd name="T6" fmla="*/ 2147483647 w 40"/>
              <a:gd name="T7" fmla="*/ 2147483647 h 41"/>
              <a:gd name="T8" fmla="*/ 2147483647 w 40"/>
              <a:gd name="T9" fmla="*/ 2147483647 h 41"/>
              <a:gd name="T10" fmla="*/ 2147483647 w 40"/>
              <a:gd name="T11" fmla="*/ 2147483647 h 41"/>
              <a:gd name="T12" fmla="*/ 2147483647 w 40"/>
              <a:gd name="T13" fmla="*/ 2147483647 h 41"/>
              <a:gd name="T14" fmla="*/ 2147483647 w 40"/>
              <a:gd name="T15" fmla="*/ 2147483647 h 41"/>
              <a:gd name="T16" fmla="*/ 2147483647 w 40"/>
              <a:gd name="T17" fmla="*/ 2147483647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2147483647 w 40"/>
              <a:gd name="T23" fmla="*/ 2147483647 h 41"/>
              <a:gd name="T24" fmla="*/ 2147483647 w 40"/>
              <a:gd name="T25" fmla="*/ 2147483647 h 41"/>
              <a:gd name="T26" fmla="*/ 2147483647 w 40"/>
              <a:gd name="T27" fmla="*/ 2147483647 h 41"/>
              <a:gd name="T28" fmla="*/ 2147483647 w 40"/>
              <a:gd name="T29" fmla="*/ 2147483647 h 41"/>
              <a:gd name="T30" fmla="*/ 2147483647 w 40"/>
              <a:gd name="T31" fmla="*/ 2147483647 h 41"/>
              <a:gd name="T32" fmla="*/ 2147483647 w 40"/>
              <a:gd name="T33" fmla="*/ 2147483647 h 41"/>
              <a:gd name="T34" fmla="*/ 2147483647 w 40"/>
              <a:gd name="T35" fmla="*/ 2147483647 h 41"/>
              <a:gd name="T36" fmla="*/ 2147483647 w 40"/>
              <a:gd name="T37" fmla="*/ 2147483647 h 41"/>
              <a:gd name="T38" fmla="*/ 2147483647 w 40"/>
              <a:gd name="T39" fmla="*/ 2147483647 h 41"/>
              <a:gd name="T40" fmla="*/ 2147483647 w 40"/>
              <a:gd name="T41" fmla="*/ 2147483647 h 41"/>
              <a:gd name="T42" fmla="*/ 2147483647 w 40"/>
              <a:gd name="T43" fmla="*/ 2147483647 h 41"/>
              <a:gd name="T44" fmla="*/ 2147483647 w 40"/>
              <a:gd name="T45" fmla="*/ 2147483647 h 41"/>
              <a:gd name="T46" fmla="*/ 2147483647 w 40"/>
              <a:gd name="T47" fmla="*/ 2147483647 h 41"/>
              <a:gd name="T48" fmla="*/ 2147483647 w 40"/>
              <a:gd name="T49" fmla="*/ 2147483647 h 41"/>
              <a:gd name="T50" fmla="*/ 2147483647 w 40"/>
              <a:gd name="T51" fmla="*/ 2147483647 h 41"/>
              <a:gd name="T52" fmla="*/ 0 w 40"/>
              <a:gd name="T53" fmla="*/ 2147483647 h 41"/>
              <a:gd name="T54" fmla="*/ 0 w 40"/>
              <a:gd name="T55" fmla="*/ 2147483647 h 41"/>
              <a:gd name="T56" fmla="*/ 0 w 40"/>
              <a:gd name="T57" fmla="*/ 0 h 41"/>
              <a:gd name="T58" fmla="*/ 2147483647 w 40"/>
              <a:gd name="T59" fmla="*/ 0 h 41"/>
              <a:gd name="T60" fmla="*/ 2147483647 w 40"/>
              <a:gd name="T61" fmla="*/ 2147483647 h 41"/>
              <a:gd name="T62" fmla="*/ 2147483647 w 40"/>
              <a:gd name="T63" fmla="*/ 2147483647 h 41"/>
              <a:gd name="T64" fmla="*/ 2147483647 w 40"/>
              <a:gd name="T65" fmla="*/ 2147483647 h 41"/>
              <a:gd name="T66" fmla="*/ 2147483647 w 40"/>
              <a:gd name="T67" fmla="*/ 2147483647 h 41"/>
              <a:gd name="T68" fmla="*/ 2147483647 w 40"/>
              <a:gd name="T69" fmla="*/ 2147483647 h 41"/>
              <a:gd name="T70" fmla="*/ 2147483647 w 40"/>
              <a:gd name="T71" fmla="*/ 2147483647 h 41"/>
              <a:gd name="T72" fmla="*/ 2147483647 w 40"/>
              <a:gd name="T73" fmla="*/ 2147483647 h 41"/>
              <a:gd name="T74" fmla="*/ 2147483647 w 40"/>
              <a:gd name="T75" fmla="*/ 2147483647 h 41"/>
              <a:gd name="T76" fmla="*/ 2147483647 w 40"/>
              <a:gd name="T77" fmla="*/ 2147483647 h 41"/>
              <a:gd name="T78" fmla="*/ 2147483647 w 40"/>
              <a:gd name="T79" fmla="*/ 2147483647 h 41"/>
              <a:gd name="T80" fmla="*/ 2147483647 w 40"/>
              <a:gd name="T81" fmla="*/ 2147483647 h 41"/>
              <a:gd name="T82" fmla="*/ 2147483647 w 40"/>
              <a:gd name="T83" fmla="*/ 2147483647 h 41"/>
              <a:gd name="T84" fmla="*/ 2147483647 w 40"/>
              <a:gd name="T85" fmla="*/ 2147483647 h 41"/>
              <a:gd name="T86" fmla="*/ 2147483647 w 40"/>
              <a:gd name="T87" fmla="*/ 2147483647 h 41"/>
              <a:gd name="T88" fmla="*/ 2147483647 w 40"/>
              <a:gd name="T89" fmla="*/ 2147483647 h 41"/>
              <a:gd name="T90" fmla="*/ 2147483647 w 40"/>
              <a:gd name="T91" fmla="*/ 2147483647 h 41"/>
              <a:gd name="T92" fmla="*/ 2147483647 w 40"/>
              <a:gd name="T93" fmla="*/ 2147483647 h 41"/>
              <a:gd name="T94" fmla="*/ 2147483647 w 40"/>
              <a:gd name="T95" fmla="*/ 2147483647 h 41"/>
              <a:gd name="T96" fmla="*/ 2147483647 w 40"/>
              <a:gd name="T97" fmla="*/ 2147483647 h 41"/>
              <a:gd name="T98" fmla="*/ 2147483647 w 40"/>
              <a:gd name="T99" fmla="*/ 2147483647 h 41"/>
              <a:gd name="T100" fmla="*/ 2147483647 w 40"/>
              <a:gd name="T101" fmla="*/ 2147483647 h 41"/>
              <a:gd name="T102" fmla="*/ 2147483647 w 40"/>
              <a:gd name="T103" fmla="*/ 2147483647 h 41"/>
              <a:gd name="T104" fmla="*/ 2147483647 w 40"/>
              <a:gd name="T105" fmla="*/ 2147483647 h 41"/>
              <a:gd name="T106" fmla="*/ 2147483647 w 40"/>
              <a:gd name="T107" fmla="*/ 2147483647 h 41"/>
              <a:gd name="T108" fmla="*/ 2147483647 w 40"/>
              <a:gd name="T109" fmla="*/ 2147483647 h 41"/>
              <a:gd name="T110" fmla="*/ 2147483647 w 40"/>
              <a:gd name="T111" fmla="*/ 2147483647 h 41"/>
              <a:gd name="T112" fmla="*/ 2147483647 w 40"/>
              <a:gd name="T113" fmla="*/ 2147483647 h 4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0"/>
              <a:gd name="T172" fmla="*/ 0 h 41"/>
              <a:gd name="T173" fmla="*/ 40 w 40"/>
              <a:gd name="T174" fmla="*/ 41 h 4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0" h="41">
                <a:moveTo>
                  <a:pt x="27" y="2"/>
                </a:moveTo>
                <a:lnTo>
                  <a:pt x="27" y="0"/>
                </a:lnTo>
                <a:lnTo>
                  <a:pt x="40" y="0"/>
                </a:lnTo>
                <a:lnTo>
                  <a:pt x="40" y="2"/>
                </a:lnTo>
                <a:lnTo>
                  <a:pt x="39" y="2"/>
                </a:lnTo>
                <a:lnTo>
                  <a:pt x="37" y="2"/>
                </a:lnTo>
                <a:lnTo>
                  <a:pt x="36" y="3"/>
                </a:lnTo>
                <a:lnTo>
                  <a:pt x="36" y="5"/>
                </a:lnTo>
                <a:lnTo>
                  <a:pt x="36" y="8"/>
                </a:lnTo>
                <a:lnTo>
                  <a:pt x="36" y="24"/>
                </a:lnTo>
                <a:lnTo>
                  <a:pt x="34" y="29"/>
                </a:lnTo>
                <a:lnTo>
                  <a:pt x="34" y="33"/>
                </a:lnTo>
                <a:lnTo>
                  <a:pt x="33" y="36"/>
                </a:lnTo>
                <a:lnTo>
                  <a:pt x="30" y="39"/>
                </a:lnTo>
                <a:lnTo>
                  <a:pt x="25" y="41"/>
                </a:lnTo>
                <a:lnTo>
                  <a:pt x="21" y="41"/>
                </a:lnTo>
                <a:lnTo>
                  <a:pt x="15" y="41"/>
                </a:lnTo>
                <a:lnTo>
                  <a:pt x="10" y="39"/>
                </a:lnTo>
                <a:lnTo>
                  <a:pt x="7" y="36"/>
                </a:lnTo>
                <a:lnTo>
                  <a:pt x="6" y="33"/>
                </a:lnTo>
                <a:lnTo>
                  <a:pt x="4" y="29"/>
                </a:lnTo>
                <a:lnTo>
                  <a:pt x="4" y="23"/>
                </a:lnTo>
                <a:lnTo>
                  <a:pt x="4" y="8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0" y="2"/>
                </a:lnTo>
                <a:lnTo>
                  <a:pt x="0" y="0"/>
                </a:lnTo>
                <a:lnTo>
                  <a:pt x="16" y="0"/>
                </a:lnTo>
                <a:lnTo>
                  <a:pt x="16" y="2"/>
                </a:lnTo>
                <a:lnTo>
                  <a:pt x="15" y="2"/>
                </a:lnTo>
                <a:lnTo>
                  <a:pt x="12" y="2"/>
                </a:lnTo>
                <a:lnTo>
                  <a:pt x="12" y="3"/>
                </a:lnTo>
                <a:lnTo>
                  <a:pt x="10" y="5"/>
                </a:lnTo>
                <a:lnTo>
                  <a:pt x="10" y="8"/>
                </a:lnTo>
                <a:lnTo>
                  <a:pt x="10" y="26"/>
                </a:lnTo>
                <a:lnTo>
                  <a:pt x="10" y="27"/>
                </a:lnTo>
                <a:lnTo>
                  <a:pt x="10" y="30"/>
                </a:lnTo>
                <a:lnTo>
                  <a:pt x="12" y="33"/>
                </a:lnTo>
                <a:lnTo>
                  <a:pt x="12" y="36"/>
                </a:lnTo>
                <a:lnTo>
                  <a:pt x="13" y="38"/>
                </a:lnTo>
                <a:lnTo>
                  <a:pt x="15" y="38"/>
                </a:lnTo>
                <a:lnTo>
                  <a:pt x="18" y="39"/>
                </a:lnTo>
                <a:lnTo>
                  <a:pt x="21" y="39"/>
                </a:lnTo>
                <a:lnTo>
                  <a:pt x="24" y="39"/>
                </a:lnTo>
                <a:lnTo>
                  <a:pt x="27" y="38"/>
                </a:lnTo>
                <a:lnTo>
                  <a:pt x="30" y="36"/>
                </a:lnTo>
                <a:lnTo>
                  <a:pt x="31" y="33"/>
                </a:lnTo>
                <a:lnTo>
                  <a:pt x="33" y="30"/>
                </a:lnTo>
                <a:lnTo>
                  <a:pt x="33" y="24"/>
                </a:lnTo>
                <a:lnTo>
                  <a:pt x="33" y="8"/>
                </a:lnTo>
                <a:lnTo>
                  <a:pt x="33" y="5"/>
                </a:lnTo>
                <a:lnTo>
                  <a:pt x="31" y="3"/>
                </a:lnTo>
                <a:lnTo>
                  <a:pt x="31" y="2"/>
                </a:lnTo>
                <a:lnTo>
                  <a:pt x="28" y="2"/>
                </a:lnTo>
                <a:lnTo>
                  <a:pt x="27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5" name="Freeform 13"/>
          <p:cNvSpPr>
            <a:spLocks/>
          </p:cNvSpPr>
          <p:nvPr/>
        </p:nvSpPr>
        <p:spPr bwMode="auto">
          <a:xfrm>
            <a:off x="5294313" y="2882900"/>
            <a:ext cx="220662" cy="207963"/>
          </a:xfrm>
          <a:custGeom>
            <a:avLst/>
            <a:gdLst>
              <a:gd name="T0" fmla="*/ 2147483647 w 42"/>
              <a:gd name="T1" fmla="*/ 2147483647 h 41"/>
              <a:gd name="T2" fmla="*/ 2147483647 w 42"/>
              <a:gd name="T3" fmla="*/ 2147483647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2147483647 w 42"/>
              <a:gd name="T29" fmla="*/ 2147483647 h 41"/>
              <a:gd name="T30" fmla="*/ 0 w 42"/>
              <a:gd name="T31" fmla="*/ 2147483647 h 41"/>
              <a:gd name="T32" fmla="*/ 2147483647 w 42"/>
              <a:gd name="T33" fmla="*/ 2147483647 h 41"/>
              <a:gd name="T34" fmla="*/ 2147483647 w 42"/>
              <a:gd name="T35" fmla="*/ 2147483647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0 w 42"/>
              <a:gd name="T43" fmla="*/ 2147483647 h 41"/>
              <a:gd name="T44" fmla="*/ 2147483647 w 42"/>
              <a:gd name="T45" fmla="*/ 0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2147483647 h 41"/>
              <a:gd name="T62" fmla="*/ 2147483647 w 42"/>
              <a:gd name="T63" fmla="*/ 2147483647 h 41"/>
              <a:gd name="T64" fmla="*/ 2147483647 w 42"/>
              <a:gd name="T65" fmla="*/ 0 h 41"/>
              <a:gd name="T66" fmla="*/ 2147483647 w 42"/>
              <a:gd name="T67" fmla="*/ 2147483647 h 41"/>
              <a:gd name="T68" fmla="*/ 2147483647 w 42"/>
              <a:gd name="T69" fmla="*/ 2147483647 h 41"/>
              <a:gd name="T70" fmla="*/ 2147483647 w 42"/>
              <a:gd name="T71" fmla="*/ 2147483647 h 41"/>
              <a:gd name="T72" fmla="*/ 2147483647 w 42"/>
              <a:gd name="T73" fmla="*/ 2147483647 h 4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1"/>
              <a:gd name="T113" fmla="*/ 42 w 42"/>
              <a:gd name="T114" fmla="*/ 41 h 4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1">
                <a:moveTo>
                  <a:pt x="24" y="18"/>
                </a:moveTo>
                <a:lnTo>
                  <a:pt x="33" y="32"/>
                </a:lnTo>
                <a:lnTo>
                  <a:pt x="36" y="36"/>
                </a:lnTo>
                <a:lnTo>
                  <a:pt x="37" y="38"/>
                </a:lnTo>
                <a:lnTo>
                  <a:pt x="39" y="39"/>
                </a:lnTo>
                <a:lnTo>
                  <a:pt x="42" y="41"/>
                </a:lnTo>
                <a:lnTo>
                  <a:pt x="25" y="41"/>
                </a:lnTo>
                <a:lnTo>
                  <a:pt x="27" y="39"/>
                </a:lnTo>
                <a:lnTo>
                  <a:pt x="28" y="39"/>
                </a:lnTo>
                <a:lnTo>
                  <a:pt x="28" y="38"/>
                </a:lnTo>
                <a:lnTo>
                  <a:pt x="28" y="36"/>
                </a:lnTo>
                <a:lnTo>
                  <a:pt x="28" y="35"/>
                </a:lnTo>
                <a:lnTo>
                  <a:pt x="27" y="33"/>
                </a:lnTo>
                <a:lnTo>
                  <a:pt x="19" y="23"/>
                </a:lnTo>
                <a:lnTo>
                  <a:pt x="12" y="33"/>
                </a:lnTo>
                <a:lnTo>
                  <a:pt x="10" y="35"/>
                </a:lnTo>
                <a:lnTo>
                  <a:pt x="10" y="36"/>
                </a:lnTo>
                <a:lnTo>
                  <a:pt x="10" y="38"/>
                </a:lnTo>
                <a:lnTo>
                  <a:pt x="10" y="39"/>
                </a:lnTo>
                <a:lnTo>
                  <a:pt x="12" y="39"/>
                </a:lnTo>
                <a:lnTo>
                  <a:pt x="13" y="41"/>
                </a:lnTo>
                <a:lnTo>
                  <a:pt x="0" y="41"/>
                </a:lnTo>
                <a:lnTo>
                  <a:pt x="1" y="39"/>
                </a:lnTo>
                <a:lnTo>
                  <a:pt x="3" y="39"/>
                </a:lnTo>
                <a:lnTo>
                  <a:pt x="4" y="38"/>
                </a:lnTo>
                <a:lnTo>
                  <a:pt x="6" y="38"/>
                </a:lnTo>
                <a:lnTo>
                  <a:pt x="7" y="35"/>
                </a:lnTo>
                <a:lnTo>
                  <a:pt x="10" y="33"/>
                </a:lnTo>
                <a:lnTo>
                  <a:pt x="19" y="21"/>
                </a:lnTo>
                <a:lnTo>
                  <a:pt x="10" y="9"/>
                </a:lnTo>
                <a:lnTo>
                  <a:pt x="7" y="5"/>
                </a:lnTo>
                <a:lnTo>
                  <a:pt x="6" y="3"/>
                </a:lnTo>
                <a:lnTo>
                  <a:pt x="3" y="2"/>
                </a:lnTo>
                <a:lnTo>
                  <a:pt x="0" y="2"/>
                </a:lnTo>
                <a:lnTo>
                  <a:pt x="0" y="0"/>
                </a:lnTo>
                <a:lnTo>
                  <a:pt x="19" y="0"/>
                </a:lnTo>
                <a:lnTo>
                  <a:pt x="19" y="2"/>
                </a:lnTo>
                <a:lnTo>
                  <a:pt x="16" y="2"/>
                </a:lnTo>
                <a:lnTo>
                  <a:pt x="15" y="3"/>
                </a:lnTo>
                <a:lnTo>
                  <a:pt x="15" y="6"/>
                </a:lnTo>
                <a:lnTo>
                  <a:pt x="16" y="8"/>
                </a:lnTo>
                <a:lnTo>
                  <a:pt x="22" y="17"/>
                </a:lnTo>
                <a:lnTo>
                  <a:pt x="30" y="8"/>
                </a:lnTo>
                <a:lnTo>
                  <a:pt x="30" y="6"/>
                </a:lnTo>
                <a:lnTo>
                  <a:pt x="31" y="5"/>
                </a:lnTo>
                <a:lnTo>
                  <a:pt x="31" y="3"/>
                </a:lnTo>
                <a:lnTo>
                  <a:pt x="30" y="2"/>
                </a:lnTo>
                <a:lnTo>
                  <a:pt x="28" y="2"/>
                </a:lnTo>
                <a:lnTo>
                  <a:pt x="27" y="2"/>
                </a:lnTo>
                <a:lnTo>
                  <a:pt x="27" y="0"/>
                </a:lnTo>
                <a:lnTo>
                  <a:pt x="40" y="0"/>
                </a:lnTo>
                <a:lnTo>
                  <a:pt x="40" y="2"/>
                </a:lnTo>
                <a:lnTo>
                  <a:pt x="39" y="2"/>
                </a:lnTo>
                <a:lnTo>
                  <a:pt x="37" y="3"/>
                </a:lnTo>
                <a:lnTo>
                  <a:pt x="36" y="3"/>
                </a:lnTo>
                <a:lnTo>
                  <a:pt x="34" y="5"/>
                </a:lnTo>
                <a:lnTo>
                  <a:pt x="31" y="8"/>
                </a:lnTo>
                <a:lnTo>
                  <a:pt x="24" y="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6" name="Freeform 14"/>
          <p:cNvSpPr>
            <a:spLocks/>
          </p:cNvSpPr>
          <p:nvPr/>
        </p:nvSpPr>
        <p:spPr bwMode="auto">
          <a:xfrm>
            <a:off x="6354763" y="2882900"/>
            <a:ext cx="227012" cy="207963"/>
          </a:xfrm>
          <a:custGeom>
            <a:avLst/>
            <a:gdLst>
              <a:gd name="T0" fmla="*/ 0 w 43"/>
              <a:gd name="T1" fmla="*/ 0 h 41"/>
              <a:gd name="T2" fmla="*/ 2147483647 w 43"/>
              <a:gd name="T3" fmla="*/ 0 h 41"/>
              <a:gd name="T4" fmla="*/ 2147483647 w 43"/>
              <a:gd name="T5" fmla="*/ 2147483647 h 41"/>
              <a:gd name="T6" fmla="*/ 2147483647 w 43"/>
              <a:gd name="T7" fmla="*/ 2147483647 h 41"/>
              <a:gd name="T8" fmla="*/ 2147483647 w 43"/>
              <a:gd name="T9" fmla="*/ 2147483647 h 41"/>
              <a:gd name="T10" fmla="*/ 2147483647 w 43"/>
              <a:gd name="T11" fmla="*/ 2147483647 h 41"/>
              <a:gd name="T12" fmla="*/ 2147483647 w 43"/>
              <a:gd name="T13" fmla="*/ 2147483647 h 41"/>
              <a:gd name="T14" fmla="*/ 2147483647 w 43"/>
              <a:gd name="T15" fmla="*/ 2147483647 h 41"/>
              <a:gd name="T16" fmla="*/ 2147483647 w 43"/>
              <a:gd name="T17" fmla="*/ 2147483647 h 41"/>
              <a:gd name="T18" fmla="*/ 2147483647 w 43"/>
              <a:gd name="T19" fmla="*/ 0 h 41"/>
              <a:gd name="T20" fmla="*/ 2147483647 w 43"/>
              <a:gd name="T21" fmla="*/ 0 h 41"/>
              <a:gd name="T22" fmla="*/ 2147483647 w 43"/>
              <a:gd name="T23" fmla="*/ 2147483647 h 41"/>
              <a:gd name="T24" fmla="*/ 2147483647 w 43"/>
              <a:gd name="T25" fmla="*/ 2147483647 h 41"/>
              <a:gd name="T26" fmla="*/ 2147483647 w 43"/>
              <a:gd name="T27" fmla="*/ 2147483647 h 41"/>
              <a:gd name="T28" fmla="*/ 2147483647 w 43"/>
              <a:gd name="T29" fmla="*/ 2147483647 h 41"/>
              <a:gd name="T30" fmla="*/ 2147483647 w 43"/>
              <a:gd name="T31" fmla="*/ 2147483647 h 41"/>
              <a:gd name="T32" fmla="*/ 2147483647 w 43"/>
              <a:gd name="T33" fmla="*/ 2147483647 h 41"/>
              <a:gd name="T34" fmla="*/ 2147483647 w 43"/>
              <a:gd name="T35" fmla="*/ 2147483647 h 41"/>
              <a:gd name="T36" fmla="*/ 2147483647 w 43"/>
              <a:gd name="T37" fmla="*/ 2147483647 h 41"/>
              <a:gd name="T38" fmla="*/ 2147483647 w 43"/>
              <a:gd name="T39" fmla="*/ 2147483647 h 41"/>
              <a:gd name="T40" fmla="*/ 2147483647 w 43"/>
              <a:gd name="T41" fmla="*/ 2147483647 h 41"/>
              <a:gd name="T42" fmla="*/ 2147483647 w 43"/>
              <a:gd name="T43" fmla="*/ 2147483647 h 41"/>
              <a:gd name="T44" fmla="*/ 2147483647 w 43"/>
              <a:gd name="T45" fmla="*/ 2147483647 h 41"/>
              <a:gd name="T46" fmla="*/ 2147483647 w 43"/>
              <a:gd name="T47" fmla="*/ 2147483647 h 41"/>
              <a:gd name="T48" fmla="*/ 2147483647 w 43"/>
              <a:gd name="T49" fmla="*/ 2147483647 h 41"/>
              <a:gd name="T50" fmla="*/ 2147483647 w 43"/>
              <a:gd name="T51" fmla="*/ 2147483647 h 41"/>
              <a:gd name="T52" fmla="*/ 2147483647 w 43"/>
              <a:gd name="T53" fmla="*/ 2147483647 h 41"/>
              <a:gd name="T54" fmla="*/ 2147483647 w 43"/>
              <a:gd name="T55" fmla="*/ 2147483647 h 41"/>
              <a:gd name="T56" fmla="*/ 2147483647 w 43"/>
              <a:gd name="T57" fmla="*/ 2147483647 h 41"/>
              <a:gd name="T58" fmla="*/ 2147483647 w 43"/>
              <a:gd name="T59" fmla="*/ 2147483647 h 41"/>
              <a:gd name="T60" fmla="*/ 2147483647 w 43"/>
              <a:gd name="T61" fmla="*/ 2147483647 h 41"/>
              <a:gd name="T62" fmla="*/ 2147483647 w 43"/>
              <a:gd name="T63" fmla="*/ 2147483647 h 41"/>
              <a:gd name="T64" fmla="*/ 2147483647 w 43"/>
              <a:gd name="T65" fmla="*/ 2147483647 h 41"/>
              <a:gd name="T66" fmla="*/ 2147483647 w 43"/>
              <a:gd name="T67" fmla="*/ 2147483647 h 41"/>
              <a:gd name="T68" fmla="*/ 2147483647 w 43"/>
              <a:gd name="T69" fmla="*/ 2147483647 h 41"/>
              <a:gd name="T70" fmla="*/ 2147483647 w 43"/>
              <a:gd name="T71" fmla="*/ 2147483647 h 41"/>
              <a:gd name="T72" fmla="*/ 2147483647 w 43"/>
              <a:gd name="T73" fmla="*/ 2147483647 h 41"/>
              <a:gd name="T74" fmla="*/ 2147483647 w 43"/>
              <a:gd name="T75" fmla="*/ 2147483647 h 41"/>
              <a:gd name="T76" fmla="*/ 2147483647 w 43"/>
              <a:gd name="T77" fmla="*/ 2147483647 h 41"/>
              <a:gd name="T78" fmla="*/ 2147483647 w 43"/>
              <a:gd name="T79" fmla="*/ 2147483647 h 41"/>
              <a:gd name="T80" fmla="*/ 0 w 43"/>
              <a:gd name="T81" fmla="*/ 2147483647 h 41"/>
              <a:gd name="T82" fmla="*/ 0 w 43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1"/>
              <a:gd name="T128" fmla="*/ 43 w 43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1">
                <a:moveTo>
                  <a:pt x="0" y="0"/>
                </a:moveTo>
                <a:lnTo>
                  <a:pt x="10" y="0"/>
                </a:lnTo>
                <a:lnTo>
                  <a:pt x="34" y="32"/>
                </a:lnTo>
                <a:lnTo>
                  <a:pt x="34" y="8"/>
                </a:lnTo>
                <a:lnTo>
                  <a:pt x="34" y="5"/>
                </a:lnTo>
                <a:lnTo>
                  <a:pt x="34" y="3"/>
                </a:lnTo>
                <a:lnTo>
                  <a:pt x="33" y="2"/>
                </a:lnTo>
                <a:lnTo>
                  <a:pt x="30" y="2"/>
                </a:lnTo>
                <a:lnTo>
                  <a:pt x="30" y="0"/>
                </a:lnTo>
                <a:lnTo>
                  <a:pt x="43" y="0"/>
                </a:lnTo>
                <a:lnTo>
                  <a:pt x="43" y="2"/>
                </a:lnTo>
                <a:lnTo>
                  <a:pt x="42" y="2"/>
                </a:lnTo>
                <a:lnTo>
                  <a:pt x="39" y="2"/>
                </a:lnTo>
                <a:lnTo>
                  <a:pt x="37" y="3"/>
                </a:lnTo>
                <a:lnTo>
                  <a:pt x="37" y="5"/>
                </a:lnTo>
                <a:lnTo>
                  <a:pt x="37" y="8"/>
                </a:lnTo>
                <a:lnTo>
                  <a:pt x="37" y="41"/>
                </a:lnTo>
                <a:lnTo>
                  <a:pt x="36" y="41"/>
                </a:lnTo>
                <a:lnTo>
                  <a:pt x="10" y="9"/>
                </a:lnTo>
                <a:lnTo>
                  <a:pt x="10" y="33"/>
                </a:lnTo>
                <a:lnTo>
                  <a:pt x="10" y="38"/>
                </a:lnTo>
                <a:lnTo>
                  <a:pt x="10" y="39"/>
                </a:lnTo>
                <a:lnTo>
                  <a:pt x="12" y="39"/>
                </a:lnTo>
                <a:lnTo>
                  <a:pt x="13" y="41"/>
                </a:lnTo>
                <a:lnTo>
                  <a:pt x="15" y="41"/>
                </a:lnTo>
                <a:lnTo>
                  <a:pt x="1" y="41"/>
                </a:lnTo>
                <a:lnTo>
                  <a:pt x="3" y="41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5"/>
                </a:lnTo>
                <a:lnTo>
                  <a:pt x="4" y="3"/>
                </a:lnTo>
                <a:lnTo>
                  <a:pt x="3" y="3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7" name="Freeform 15"/>
          <p:cNvSpPr>
            <a:spLocks noEditPoints="1"/>
          </p:cNvSpPr>
          <p:nvPr/>
        </p:nvSpPr>
        <p:spPr bwMode="auto">
          <a:xfrm>
            <a:off x="6591300" y="2882900"/>
            <a:ext cx="158750" cy="207963"/>
          </a:xfrm>
          <a:custGeom>
            <a:avLst/>
            <a:gdLst>
              <a:gd name="T0" fmla="*/ 2147483647 w 30"/>
              <a:gd name="T1" fmla="*/ 2147483647 h 41"/>
              <a:gd name="T2" fmla="*/ 2147483647 w 30"/>
              <a:gd name="T3" fmla="*/ 2147483647 h 41"/>
              <a:gd name="T4" fmla="*/ 2147483647 w 30"/>
              <a:gd name="T5" fmla="*/ 2147483647 h 41"/>
              <a:gd name="T6" fmla="*/ 2147483647 w 30"/>
              <a:gd name="T7" fmla="*/ 2147483647 h 41"/>
              <a:gd name="T8" fmla="*/ 2147483647 w 30"/>
              <a:gd name="T9" fmla="*/ 2147483647 h 41"/>
              <a:gd name="T10" fmla="*/ 2147483647 w 30"/>
              <a:gd name="T11" fmla="*/ 2147483647 h 41"/>
              <a:gd name="T12" fmla="*/ 2147483647 w 30"/>
              <a:gd name="T13" fmla="*/ 2147483647 h 41"/>
              <a:gd name="T14" fmla="*/ 2147483647 w 30"/>
              <a:gd name="T15" fmla="*/ 2147483647 h 41"/>
              <a:gd name="T16" fmla="*/ 0 w 30"/>
              <a:gd name="T17" fmla="*/ 2147483647 h 41"/>
              <a:gd name="T18" fmla="*/ 0 w 30"/>
              <a:gd name="T19" fmla="*/ 2147483647 h 41"/>
              <a:gd name="T20" fmla="*/ 2147483647 w 30"/>
              <a:gd name="T21" fmla="*/ 2147483647 h 41"/>
              <a:gd name="T22" fmla="*/ 2147483647 w 30"/>
              <a:gd name="T23" fmla="*/ 2147483647 h 41"/>
              <a:gd name="T24" fmla="*/ 2147483647 w 30"/>
              <a:gd name="T25" fmla="*/ 2147483647 h 41"/>
              <a:gd name="T26" fmla="*/ 2147483647 w 30"/>
              <a:gd name="T27" fmla="*/ 2147483647 h 41"/>
              <a:gd name="T28" fmla="*/ 2147483647 w 30"/>
              <a:gd name="T29" fmla="*/ 2147483647 h 41"/>
              <a:gd name="T30" fmla="*/ 2147483647 w 30"/>
              <a:gd name="T31" fmla="*/ 2147483647 h 41"/>
              <a:gd name="T32" fmla="*/ 2147483647 w 30"/>
              <a:gd name="T33" fmla="*/ 2147483647 h 41"/>
              <a:gd name="T34" fmla="*/ 2147483647 w 30"/>
              <a:gd name="T35" fmla="*/ 2147483647 h 41"/>
              <a:gd name="T36" fmla="*/ 2147483647 w 30"/>
              <a:gd name="T37" fmla="*/ 2147483647 h 41"/>
              <a:gd name="T38" fmla="*/ 2147483647 w 30"/>
              <a:gd name="T39" fmla="*/ 2147483647 h 41"/>
              <a:gd name="T40" fmla="*/ 0 w 30"/>
              <a:gd name="T41" fmla="*/ 2147483647 h 41"/>
              <a:gd name="T42" fmla="*/ 0 w 30"/>
              <a:gd name="T43" fmla="*/ 0 h 41"/>
              <a:gd name="T44" fmla="*/ 2147483647 w 30"/>
              <a:gd name="T45" fmla="*/ 0 h 41"/>
              <a:gd name="T46" fmla="*/ 2147483647 w 30"/>
              <a:gd name="T47" fmla="*/ 0 h 41"/>
              <a:gd name="T48" fmla="*/ 2147483647 w 30"/>
              <a:gd name="T49" fmla="*/ 2147483647 h 41"/>
              <a:gd name="T50" fmla="*/ 2147483647 w 30"/>
              <a:gd name="T51" fmla="*/ 2147483647 h 41"/>
              <a:gd name="T52" fmla="*/ 2147483647 w 30"/>
              <a:gd name="T53" fmla="*/ 2147483647 h 41"/>
              <a:gd name="T54" fmla="*/ 2147483647 w 30"/>
              <a:gd name="T55" fmla="*/ 2147483647 h 41"/>
              <a:gd name="T56" fmla="*/ 2147483647 w 30"/>
              <a:gd name="T57" fmla="*/ 2147483647 h 41"/>
              <a:gd name="T58" fmla="*/ 2147483647 w 30"/>
              <a:gd name="T59" fmla="*/ 2147483647 h 41"/>
              <a:gd name="T60" fmla="*/ 2147483647 w 30"/>
              <a:gd name="T61" fmla="*/ 2147483647 h 41"/>
              <a:gd name="T62" fmla="*/ 2147483647 w 30"/>
              <a:gd name="T63" fmla="*/ 2147483647 h 41"/>
              <a:gd name="T64" fmla="*/ 2147483647 w 30"/>
              <a:gd name="T65" fmla="*/ 2147483647 h 41"/>
              <a:gd name="T66" fmla="*/ 2147483647 w 30"/>
              <a:gd name="T67" fmla="*/ 2147483647 h 41"/>
              <a:gd name="T68" fmla="*/ 2147483647 w 30"/>
              <a:gd name="T69" fmla="*/ 2147483647 h 41"/>
              <a:gd name="T70" fmla="*/ 2147483647 w 30"/>
              <a:gd name="T71" fmla="*/ 2147483647 h 41"/>
              <a:gd name="T72" fmla="*/ 2147483647 w 30"/>
              <a:gd name="T73" fmla="*/ 2147483647 h 41"/>
              <a:gd name="T74" fmla="*/ 2147483647 w 30"/>
              <a:gd name="T75" fmla="*/ 2147483647 h 41"/>
              <a:gd name="T76" fmla="*/ 2147483647 w 30"/>
              <a:gd name="T77" fmla="*/ 2147483647 h 41"/>
              <a:gd name="T78" fmla="*/ 2147483647 w 30"/>
              <a:gd name="T79" fmla="*/ 2147483647 h 41"/>
              <a:gd name="T80" fmla="*/ 2147483647 w 30"/>
              <a:gd name="T81" fmla="*/ 2147483647 h 41"/>
              <a:gd name="T82" fmla="*/ 2147483647 w 30"/>
              <a:gd name="T83" fmla="*/ 2147483647 h 41"/>
              <a:gd name="T84" fmla="*/ 2147483647 w 30"/>
              <a:gd name="T85" fmla="*/ 2147483647 h 41"/>
              <a:gd name="T86" fmla="*/ 2147483647 w 30"/>
              <a:gd name="T87" fmla="*/ 2147483647 h 41"/>
              <a:gd name="T88" fmla="*/ 2147483647 w 30"/>
              <a:gd name="T89" fmla="*/ 2147483647 h 41"/>
              <a:gd name="T90" fmla="*/ 2147483647 w 30"/>
              <a:gd name="T91" fmla="*/ 2147483647 h 41"/>
              <a:gd name="T92" fmla="*/ 2147483647 w 30"/>
              <a:gd name="T93" fmla="*/ 2147483647 h 41"/>
              <a:gd name="T94" fmla="*/ 2147483647 w 30"/>
              <a:gd name="T95" fmla="*/ 2147483647 h 41"/>
              <a:gd name="T96" fmla="*/ 2147483647 w 30"/>
              <a:gd name="T97" fmla="*/ 2147483647 h 41"/>
              <a:gd name="T98" fmla="*/ 2147483647 w 30"/>
              <a:gd name="T99" fmla="*/ 2147483647 h 41"/>
              <a:gd name="T100" fmla="*/ 2147483647 w 30"/>
              <a:gd name="T101" fmla="*/ 2147483647 h 41"/>
              <a:gd name="T102" fmla="*/ 2147483647 w 30"/>
              <a:gd name="T103" fmla="*/ 2147483647 h 41"/>
              <a:gd name="T104" fmla="*/ 2147483647 w 30"/>
              <a:gd name="T105" fmla="*/ 2147483647 h 41"/>
              <a:gd name="T106" fmla="*/ 2147483647 w 30"/>
              <a:gd name="T107" fmla="*/ 2147483647 h 41"/>
              <a:gd name="T108" fmla="*/ 2147483647 w 30"/>
              <a:gd name="T109" fmla="*/ 2147483647 h 4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41"/>
              <a:gd name="T167" fmla="*/ 30 w 30"/>
              <a:gd name="T168" fmla="*/ 41 h 4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41">
                <a:moveTo>
                  <a:pt x="10" y="21"/>
                </a:moveTo>
                <a:lnTo>
                  <a:pt x="10" y="33"/>
                </a:lnTo>
                <a:lnTo>
                  <a:pt x="10" y="38"/>
                </a:lnTo>
                <a:lnTo>
                  <a:pt x="12" y="39"/>
                </a:lnTo>
                <a:lnTo>
                  <a:pt x="15" y="41"/>
                </a:lnTo>
                <a:lnTo>
                  <a:pt x="16" y="41"/>
                </a:ln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4" y="38"/>
                </a:lnTo>
                <a:lnTo>
                  <a:pt x="4" y="36"/>
                </a:lnTo>
                <a:lnTo>
                  <a:pt x="4" y="33"/>
                </a:lnTo>
                <a:lnTo>
                  <a:pt x="4" y="8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13" y="0"/>
                </a:lnTo>
                <a:lnTo>
                  <a:pt x="19" y="0"/>
                </a:lnTo>
                <a:lnTo>
                  <a:pt x="22" y="2"/>
                </a:lnTo>
                <a:lnTo>
                  <a:pt x="25" y="3"/>
                </a:lnTo>
                <a:lnTo>
                  <a:pt x="28" y="5"/>
                </a:lnTo>
                <a:lnTo>
                  <a:pt x="30" y="8"/>
                </a:lnTo>
                <a:lnTo>
                  <a:pt x="30" y="12"/>
                </a:lnTo>
                <a:lnTo>
                  <a:pt x="28" y="17"/>
                </a:lnTo>
                <a:lnTo>
                  <a:pt x="27" y="20"/>
                </a:lnTo>
                <a:lnTo>
                  <a:pt x="22" y="21"/>
                </a:lnTo>
                <a:lnTo>
                  <a:pt x="18" y="23"/>
                </a:lnTo>
                <a:lnTo>
                  <a:pt x="16" y="23"/>
                </a:lnTo>
                <a:lnTo>
                  <a:pt x="13" y="23"/>
                </a:lnTo>
                <a:lnTo>
                  <a:pt x="12" y="23"/>
                </a:lnTo>
                <a:lnTo>
                  <a:pt x="10" y="21"/>
                </a:lnTo>
                <a:close/>
                <a:moveTo>
                  <a:pt x="10" y="20"/>
                </a:moveTo>
                <a:lnTo>
                  <a:pt x="12" y="20"/>
                </a:lnTo>
                <a:lnTo>
                  <a:pt x="13" y="21"/>
                </a:lnTo>
                <a:lnTo>
                  <a:pt x="15" y="21"/>
                </a:lnTo>
                <a:lnTo>
                  <a:pt x="18" y="20"/>
                </a:lnTo>
                <a:lnTo>
                  <a:pt x="21" y="18"/>
                </a:lnTo>
                <a:lnTo>
                  <a:pt x="22" y="15"/>
                </a:lnTo>
                <a:lnTo>
                  <a:pt x="22" y="12"/>
                </a:lnTo>
                <a:lnTo>
                  <a:pt x="22" y="9"/>
                </a:lnTo>
                <a:lnTo>
                  <a:pt x="22" y="8"/>
                </a:lnTo>
                <a:lnTo>
                  <a:pt x="21" y="5"/>
                </a:lnTo>
                <a:lnTo>
                  <a:pt x="19" y="3"/>
                </a:lnTo>
                <a:lnTo>
                  <a:pt x="16" y="3"/>
                </a:lnTo>
                <a:lnTo>
                  <a:pt x="15" y="3"/>
                </a:lnTo>
                <a:lnTo>
                  <a:pt x="12" y="3"/>
                </a:lnTo>
                <a:lnTo>
                  <a:pt x="10" y="3"/>
                </a:lnTo>
                <a:lnTo>
                  <a:pt x="10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8" name="Freeform 16"/>
          <p:cNvSpPr>
            <a:spLocks/>
          </p:cNvSpPr>
          <p:nvPr/>
        </p:nvSpPr>
        <p:spPr bwMode="auto">
          <a:xfrm>
            <a:off x="8016875" y="2882900"/>
            <a:ext cx="220663" cy="207963"/>
          </a:xfrm>
          <a:custGeom>
            <a:avLst/>
            <a:gdLst>
              <a:gd name="T0" fmla="*/ 2147483647 w 42"/>
              <a:gd name="T1" fmla="*/ 0 h 41"/>
              <a:gd name="T2" fmla="*/ 2147483647 w 42"/>
              <a:gd name="T3" fmla="*/ 2147483647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0 w 42"/>
              <a:gd name="T29" fmla="*/ 2147483647 h 41"/>
              <a:gd name="T30" fmla="*/ 0 w 42"/>
              <a:gd name="T31" fmla="*/ 0 h 41"/>
              <a:gd name="T32" fmla="*/ 2147483647 w 42"/>
              <a:gd name="T33" fmla="*/ 0 h 41"/>
              <a:gd name="T34" fmla="*/ 2147483647 w 42"/>
              <a:gd name="T35" fmla="*/ 2147483647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2147483647 h 41"/>
              <a:gd name="T62" fmla="*/ 2147483647 w 42"/>
              <a:gd name="T63" fmla="*/ 2147483647 h 41"/>
              <a:gd name="T64" fmla="*/ 2147483647 w 42"/>
              <a:gd name="T65" fmla="*/ 2147483647 h 41"/>
              <a:gd name="T66" fmla="*/ 2147483647 w 42"/>
              <a:gd name="T67" fmla="*/ 2147483647 h 41"/>
              <a:gd name="T68" fmla="*/ 2147483647 w 42"/>
              <a:gd name="T69" fmla="*/ 0 h 41"/>
              <a:gd name="T70" fmla="*/ 2147483647 w 42"/>
              <a:gd name="T71" fmla="*/ 0 h 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1"/>
              <a:gd name="T110" fmla="*/ 42 w 42"/>
              <a:gd name="T111" fmla="*/ 41 h 4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1">
                <a:moveTo>
                  <a:pt x="42" y="0"/>
                </a:moveTo>
                <a:lnTo>
                  <a:pt x="42" y="2"/>
                </a:lnTo>
                <a:lnTo>
                  <a:pt x="40" y="2"/>
                </a:lnTo>
                <a:lnTo>
                  <a:pt x="39" y="3"/>
                </a:lnTo>
                <a:lnTo>
                  <a:pt x="37" y="5"/>
                </a:lnTo>
                <a:lnTo>
                  <a:pt x="36" y="8"/>
                </a:lnTo>
                <a:lnTo>
                  <a:pt x="24" y="41"/>
                </a:lnTo>
                <a:lnTo>
                  <a:pt x="22" y="41"/>
                </a:lnTo>
                <a:lnTo>
                  <a:pt x="7" y="8"/>
                </a:lnTo>
                <a:lnTo>
                  <a:pt x="6" y="5"/>
                </a:lnTo>
                <a:lnTo>
                  <a:pt x="6" y="3"/>
                </a:lnTo>
                <a:lnTo>
                  <a:pt x="4" y="3"/>
                </a:lnTo>
                <a:lnTo>
                  <a:pt x="3" y="2"/>
                </a:lnTo>
                <a:lnTo>
                  <a:pt x="0" y="2"/>
                </a:lnTo>
                <a:lnTo>
                  <a:pt x="0" y="0"/>
                </a:lnTo>
                <a:lnTo>
                  <a:pt x="16" y="0"/>
                </a:lnTo>
                <a:lnTo>
                  <a:pt x="16" y="2"/>
                </a:lnTo>
                <a:lnTo>
                  <a:pt x="15" y="2"/>
                </a:lnTo>
                <a:lnTo>
                  <a:pt x="13" y="2"/>
                </a:lnTo>
                <a:lnTo>
                  <a:pt x="13" y="3"/>
                </a:lnTo>
                <a:lnTo>
                  <a:pt x="12" y="3"/>
                </a:lnTo>
                <a:lnTo>
                  <a:pt x="13" y="6"/>
                </a:lnTo>
                <a:lnTo>
                  <a:pt x="13" y="9"/>
                </a:lnTo>
                <a:lnTo>
                  <a:pt x="24" y="32"/>
                </a:lnTo>
                <a:lnTo>
                  <a:pt x="33" y="9"/>
                </a:lnTo>
                <a:lnTo>
                  <a:pt x="34" y="6"/>
                </a:lnTo>
                <a:lnTo>
                  <a:pt x="34" y="5"/>
                </a:lnTo>
                <a:lnTo>
                  <a:pt x="34" y="3"/>
                </a:lnTo>
                <a:lnTo>
                  <a:pt x="33" y="2"/>
                </a:lnTo>
                <a:lnTo>
                  <a:pt x="31" y="2"/>
                </a:lnTo>
                <a:lnTo>
                  <a:pt x="30" y="2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29" name="Freeform 17"/>
          <p:cNvSpPr>
            <a:spLocks noEditPoints="1"/>
          </p:cNvSpPr>
          <p:nvPr/>
        </p:nvSpPr>
        <p:spPr bwMode="auto">
          <a:xfrm>
            <a:off x="8243888" y="2882900"/>
            <a:ext cx="168275" cy="207963"/>
          </a:xfrm>
          <a:custGeom>
            <a:avLst/>
            <a:gdLst>
              <a:gd name="T0" fmla="*/ 2147483647 w 32"/>
              <a:gd name="T1" fmla="*/ 2147483647 h 41"/>
              <a:gd name="T2" fmla="*/ 2147483647 w 32"/>
              <a:gd name="T3" fmla="*/ 2147483647 h 41"/>
              <a:gd name="T4" fmla="*/ 2147483647 w 32"/>
              <a:gd name="T5" fmla="*/ 2147483647 h 41"/>
              <a:gd name="T6" fmla="*/ 2147483647 w 32"/>
              <a:gd name="T7" fmla="*/ 2147483647 h 41"/>
              <a:gd name="T8" fmla="*/ 2147483647 w 32"/>
              <a:gd name="T9" fmla="*/ 2147483647 h 41"/>
              <a:gd name="T10" fmla="*/ 2147483647 w 32"/>
              <a:gd name="T11" fmla="*/ 2147483647 h 41"/>
              <a:gd name="T12" fmla="*/ 2147483647 w 32"/>
              <a:gd name="T13" fmla="*/ 2147483647 h 41"/>
              <a:gd name="T14" fmla="*/ 2147483647 w 32"/>
              <a:gd name="T15" fmla="*/ 2147483647 h 41"/>
              <a:gd name="T16" fmla="*/ 0 w 32"/>
              <a:gd name="T17" fmla="*/ 2147483647 h 41"/>
              <a:gd name="T18" fmla="*/ 0 w 32"/>
              <a:gd name="T19" fmla="*/ 2147483647 h 41"/>
              <a:gd name="T20" fmla="*/ 2147483647 w 32"/>
              <a:gd name="T21" fmla="*/ 2147483647 h 41"/>
              <a:gd name="T22" fmla="*/ 2147483647 w 32"/>
              <a:gd name="T23" fmla="*/ 2147483647 h 41"/>
              <a:gd name="T24" fmla="*/ 2147483647 w 32"/>
              <a:gd name="T25" fmla="*/ 2147483647 h 41"/>
              <a:gd name="T26" fmla="*/ 2147483647 w 32"/>
              <a:gd name="T27" fmla="*/ 2147483647 h 41"/>
              <a:gd name="T28" fmla="*/ 2147483647 w 32"/>
              <a:gd name="T29" fmla="*/ 2147483647 h 41"/>
              <a:gd name="T30" fmla="*/ 2147483647 w 32"/>
              <a:gd name="T31" fmla="*/ 2147483647 h 41"/>
              <a:gd name="T32" fmla="*/ 2147483647 w 32"/>
              <a:gd name="T33" fmla="*/ 2147483647 h 41"/>
              <a:gd name="T34" fmla="*/ 2147483647 w 32"/>
              <a:gd name="T35" fmla="*/ 2147483647 h 41"/>
              <a:gd name="T36" fmla="*/ 2147483647 w 32"/>
              <a:gd name="T37" fmla="*/ 2147483647 h 41"/>
              <a:gd name="T38" fmla="*/ 2147483647 w 32"/>
              <a:gd name="T39" fmla="*/ 2147483647 h 41"/>
              <a:gd name="T40" fmla="*/ 0 w 32"/>
              <a:gd name="T41" fmla="*/ 2147483647 h 41"/>
              <a:gd name="T42" fmla="*/ 0 w 32"/>
              <a:gd name="T43" fmla="*/ 0 h 41"/>
              <a:gd name="T44" fmla="*/ 2147483647 w 32"/>
              <a:gd name="T45" fmla="*/ 0 h 41"/>
              <a:gd name="T46" fmla="*/ 2147483647 w 32"/>
              <a:gd name="T47" fmla="*/ 0 h 41"/>
              <a:gd name="T48" fmla="*/ 2147483647 w 32"/>
              <a:gd name="T49" fmla="*/ 2147483647 h 41"/>
              <a:gd name="T50" fmla="*/ 2147483647 w 32"/>
              <a:gd name="T51" fmla="*/ 2147483647 h 41"/>
              <a:gd name="T52" fmla="*/ 2147483647 w 32"/>
              <a:gd name="T53" fmla="*/ 2147483647 h 41"/>
              <a:gd name="T54" fmla="*/ 2147483647 w 32"/>
              <a:gd name="T55" fmla="*/ 2147483647 h 41"/>
              <a:gd name="T56" fmla="*/ 2147483647 w 32"/>
              <a:gd name="T57" fmla="*/ 2147483647 h 41"/>
              <a:gd name="T58" fmla="*/ 2147483647 w 32"/>
              <a:gd name="T59" fmla="*/ 2147483647 h 41"/>
              <a:gd name="T60" fmla="*/ 2147483647 w 32"/>
              <a:gd name="T61" fmla="*/ 2147483647 h 41"/>
              <a:gd name="T62" fmla="*/ 2147483647 w 32"/>
              <a:gd name="T63" fmla="*/ 2147483647 h 41"/>
              <a:gd name="T64" fmla="*/ 2147483647 w 32"/>
              <a:gd name="T65" fmla="*/ 2147483647 h 41"/>
              <a:gd name="T66" fmla="*/ 2147483647 w 32"/>
              <a:gd name="T67" fmla="*/ 2147483647 h 41"/>
              <a:gd name="T68" fmla="*/ 2147483647 w 32"/>
              <a:gd name="T69" fmla="*/ 2147483647 h 41"/>
              <a:gd name="T70" fmla="*/ 2147483647 w 32"/>
              <a:gd name="T71" fmla="*/ 2147483647 h 41"/>
              <a:gd name="T72" fmla="*/ 2147483647 w 32"/>
              <a:gd name="T73" fmla="*/ 2147483647 h 41"/>
              <a:gd name="T74" fmla="*/ 2147483647 w 32"/>
              <a:gd name="T75" fmla="*/ 2147483647 h 41"/>
              <a:gd name="T76" fmla="*/ 2147483647 w 32"/>
              <a:gd name="T77" fmla="*/ 2147483647 h 41"/>
              <a:gd name="T78" fmla="*/ 2147483647 w 32"/>
              <a:gd name="T79" fmla="*/ 2147483647 h 41"/>
              <a:gd name="T80" fmla="*/ 2147483647 w 32"/>
              <a:gd name="T81" fmla="*/ 2147483647 h 41"/>
              <a:gd name="T82" fmla="*/ 2147483647 w 32"/>
              <a:gd name="T83" fmla="*/ 2147483647 h 41"/>
              <a:gd name="T84" fmla="*/ 2147483647 w 32"/>
              <a:gd name="T85" fmla="*/ 2147483647 h 41"/>
              <a:gd name="T86" fmla="*/ 2147483647 w 32"/>
              <a:gd name="T87" fmla="*/ 2147483647 h 41"/>
              <a:gd name="T88" fmla="*/ 2147483647 w 32"/>
              <a:gd name="T89" fmla="*/ 2147483647 h 41"/>
              <a:gd name="T90" fmla="*/ 2147483647 w 32"/>
              <a:gd name="T91" fmla="*/ 2147483647 h 41"/>
              <a:gd name="T92" fmla="*/ 2147483647 w 32"/>
              <a:gd name="T93" fmla="*/ 2147483647 h 41"/>
              <a:gd name="T94" fmla="*/ 2147483647 w 32"/>
              <a:gd name="T95" fmla="*/ 2147483647 h 41"/>
              <a:gd name="T96" fmla="*/ 2147483647 w 32"/>
              <a:gd name="T97" fmla="*/ 2147483647 h 41"/>
              <a:gd name="T98" fmla="*/ 2147483647 w 32"/>
              <a:gd name="T99" fmla="*/ 2147483647 h 41"/>
              <a:gd name="T100" fmla="*/ 2147483647 w 32"/>
              <a:gd name="T101" fmla="*/ 2147483647 h 41"/>
              <a:gd name="T102" fmla="*/ 2147483647 w 32"/>
              <a:gd name="T103" fmla="*/ 2147483647 h 41"/>
              <a:gd name="T104" fmla="*/ 2147483647 w 32"/>
              <a:gd name="T105" fmla="*/ 2147483647 h 41"/>
              <a:gd name="T106" fmla="*/ 2147483647 w 32"/>
              <a:gd name="T107" fmla="*/ 2147483647 h 41"/>
              <a:gd name="T108" fmla="*/ 2147483647 w 32"/>
              <a:gd name="T109" fmla="*/ 2147483647 h 4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2"/>
              <a:gd name="T166" fmla="*/ 0 h 41"/>
              <a:gd name="T167" fmla="*/ 32 w 32"/>
              <a:gd name="T168" fmla="*/ 41 h 4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2" h="41">
                <a:moveTo>
                  <a:pt x="12" y="21"/>
                </a:moveTo>
                <a:lnTo>
                  <a:pt x="12" y="33"/>
                </a:lnTo>
                <a:lnTo>
                  <a:pt x="12" y="38"/>
                </a:lnTo>
                <a:lnTo>
                  <a:pt x="12" y="39"/>
                </a:lnTo>
                <a:lnTo>
                  <a:pt x="14" y="39"/>
                </a:lnTo>
                <a:lnTo>
                  <a:pt x="17" y="41"/>
                </a:lnTo>
                <a:lnTo>
                  <a:pt x="18" y="41"/>
                </a:lnTo>
                <a:lnTo>
                  <a:pt x="0" y="41"/>
                </a:lnTo>
                <a:lnTo>
                  <a:pt x="2" y="41"/>
                </a:lnTo>
                <a:lnTo>
                  <a:pt x="5" y="39"/>
                </a:lnTo>
                <a:lnTo>
                  <a:pt x="6" y="38"/>
                </a:lnTo>
                <a:lnTo>
                  <a:pt x="6" y="36"/>
                </a:lnTo>
                <a:lnTo>
                  <a:pt x="6" y="33"/>
                </a:lnTo>
                <a:lnTo>
                  <a:pt x="6" y="8"/>
                </a:lnTo>
                <a:lnTo>
                  <a:pt x="6" y="5"/>
                </a:lnTo>
                <a:lnTo>
                  <a:pt x="6" y="3"/>
                </a:lnTo>
                <a:lnTo>
                  <a:pt x="5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15" y="0"/>
                </a:lnTo>
                <a:lnTo>
                  <a:pt x="20" y="0"/>
                </a:lnTo>
                <a:lnTo>
                  <a:pt x="24" y="2"/>
                </a:lnTo>
                <a:lnTo>
                  <a:pt x="27" y="3"/>
                </a:lnTo>
                <a:lnTo>
                  <a:pt x="29" y="5"/>
                </a:lnTo>
                <a:lnTo>
                  <a:pt x="30" y="8"/>
                </a:lnTo>
                <a:lnTo>
                  <a:pt x="32" y="12"/>
                </a:lnTo>
                <a:lnTo>
                  <a:pt x="30" y="17"/>
                </a:lnTo>
                <a:lnTo>
                  <a:pt x="29" y="20"/>
                </a:lnTo>
                <a:lnTo>
                  <a:pt x="24" y="21"/>
                </a:lnTo>
                <a:lnTo>
                  <a:pt x="18" y="23"/>
                </a:lnTo>
                <a:lnTo>
                  <a:pt x="17" y="23"/>
                </a:lnTo>
                <a:lnTo>
                  <a:pt x="15" y="23"/>
                </a:lnTo>
                <a:lnTo>
                  <a:pt x="14" y="23"/>
                </a:lnTo>
                <a:lnTo>
                  <a:pt x="12" y="21"/>
                </a:lnTo>
                <a:close/>
                <a:moveTo>
                  <a:pt x="12" y="20"/>
                </a:moveTo>
                <a:lnTo>
                  <a:pt x="14" y="20"/>
                </a:lnTo>
                <a:lnTo>
                  <a:pt x="15" y="21"/>
                </a:lnTo>
                <a:lnTo>
                  <a:pt x="17" y="21"/>
                </a:lnTo>
                <a:lnTo>
                  <a:pt x="20" y="20"/>
                </a:lnTo>
                <a:lnTo>
                  <a:pt x="23" y="18"/>
                </a:lnTo>
                <a:lnTo>
                  <a:pt x="24" y="15"/>
                </a:lnTo>
                <a:lnTo>
                  <a:pt x="24" y="12"/>
                </a:lnTo>
                <a:lnTo>
                  <a:pt x="24" y="9"/>
                </a:lnTo>
                <a:lnTo>
                  <a:pt x="23" y="8"/>
                </a:lnTo>
                <a:lnTo>
                  <a:pt x="23" y="5"/>
                </a:lnTo>
                <a:lnTo>
                  <a:pt x="20" y="3"/>
                </a:lnTo>
                <a:lnTo>
                  <a:pt x="18" y="3"/>
                </a:lnTo>
                <a:lnTo>
                  <a:pt x="15" y="3"/>
                </a:lnTo>
                <a:lnTo>
                  <a:pt x="14" y="3"/>
                </a:lnTo>
                <a:lnTo>
                  <a:pt x="12" y="3"/>
                </a:lnTo>
                <a:lnTo>
                  <a:pt x="12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0" name="Freeform 18"/>
          <p:cNvSpPr>
            <a:spLocks noEditPoints="1"/>
          </p:cNvSpPr>
          <p:nvPr/>
        </p:nvSpPr>
        <p:spPr bwMode="auto">
          <a:xfrm>
            <a:off x="1779588" y="3614738"/>
            <a:ext cx="211137" cy="207962"/>
          </a:xfrm>
          <a:custGeom>
            <a:avLst/>
            <a:gdLst>
              <a:gd name="T0" fmla="*/ 0 w 40"/>
              <a:gd name="T1" fmla="*/ 2147483647 h 41"/>
              <a:gd name="T2" fmla="*/ 0 w 40"/>
              <a:gd name="T3" fmla="*/ 2147483647 h 41"/>
              <a:gd name="T4" fmla="*/ 2147483647 w 40"/>
              <a:gd name="T5" fmla="*/ 2147483647 h 41"/>
              <a:gd name="T6" fmla="*/ 2147483647 w 40"/>
              <a:gd name="T7" fmla="*/ 2147483647 h 41"/>
              <a:gd name="T8" fmla="*/ 2147483647 w 40"/>
              <a:gd name="T9" fmla="*/ 2147483647 h 41"/>
              <a:gd name="T10" fmla="*/ 2147483647 w 40"/>
              <a:gd name="T11" fmla="*/ 2147483647 h 41"/>
              <a:gd name="T12" fmla="*/ 2147483647 w 40"/>
              <a:gd name="T13" fmla="*/ 2147483647 h 41"/>
              <a:gd name="T14" fmla="*/ 2147483647 w 40"/>
              <a:gd name="T15" fmla="*/ 2147483647 h 41"/>
              <a:gd name="T16" fmla="*/ 2147483647 w 40"/>
              <a:gd name="T17" fmla="*/ 2147483647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2147483647 w 40"/>
              <a:gd name="T23" fmla="*/ 2147483647 h 41"/>
              <a:gd name="T24" fmla="*/ 0 w 40"/>
              <a:gd name="T25" fmla="*/ 2147483647 h 41"/>
              <a:gd name="T26" fmla="*/ 0 w 40"/>
              <a:gd name="T27" fmla="*/ 0 h 41"/>
              <a:gd name="T28" fmla="*/ 2147483647 w 40"/>
              <a:gd name="T29" fmla="*/ 0 h 41"/>
              <a:gd name="T30" fmla="*/ 2147483647 w 40"/>
              <a:gd name="T31" fmla="*/ 0 h 41"/>
              <a:gd name="T32" fmla="*/ 2147483647 w 40"/>
              <a:gd name="T33" fmla="*/ 2147483647 h 41"/>
              <a:gd name="T34" fmla="*/ 2147483647 w 40"/>
              <a:gd name="T35" fmla="*/ 2147483647 h 41"/>
              <a:gd name="T36" fmla="*/ 2147483647 w 40"/>
              <a:gd name="T37" fmla="*/ 2147483647 h 41"/>
              <a:gd name="T38" fmla="*/ 2147483647 w 40"/>
              <a:gd name="T39" fmla="*/ 2147483647 h 41"/>
              <a:gd name="T40" fmla="*/ 2147483647 w 40"/>
              <a:gd name="T41" fmla="*/ 2147483647 h 41"/>
              <a:gd name="T42" fmla="*/ 2147483647 w 40"/>
              <a:gd name="T43" fmla="*/ 2147483647 h 41"/>
              <a:gd name="T44" fmla="*/ 2147483647 w 40"/>
              <a:gd name="T45" fmla="*/ 2147483647 h 41"/>
              <a:gd name="T46" fmla="*/ 2147483647 w 40"/>
              <a:gd name="T47" fmla="*/ 2147483647 h 41"/>
              <a:gd name="T48" fmla="*/ 2147483647 w 40"/>
              <a:gd name="T49" fmla="*/ 2147483647 h 41"/>
              <a:gd name="T50" fmla="*/ 2147483647 w 40"/>
              <a:gd name="T51" fmla="*/ 2147483647 h 41"/>
              <a:gd name="T52" fmla="*/ 2147483647 w 40"/>
              <a:gd name="T53" fmla="*/ 2147483647 h 41"/>
              <a:gd name="T54" fmla="*/ 2147483647 w 40"/>
              <a:gd name="T55" fmla="*/ 2147483647 h 41"/>
              <a:gd name="T56" fmla="*/ 0 w 40"/>
              <a:gd name="T57" fmla="*/ 2147483647 h 41"/>
              <a:gd name="T58" fmla="*/ 2147483647 w 40"/>
              <a:gd name="T59" fmla="*/ 2147483647 h 41"/>
              <a:gd name="T60" fmla="*/ 2147483647 w 40"/>
              <a:gd name="T61" fmla="*/ 2147483647 h 41"/>
              <a:gd name="T62" fmla="*/ 2147483647 w 40"/>
              <a:gd name="T63" fmla="*/ 2147483647 h 41"/>
              <a:gd name="T64" fmla="*/ 2147483647 w 40"/>
              <a:gd name="T65" fmla="*/ 2147483647 h 41"/>
              <a:gd name="T66" fmla="*/ 2147483647 w 40"/>
              <a:gd name="T67" fmla="*/ 2147483647 h 41"/>
              <a:gd name="T68" fmla="*/ 2147483647 w 40"/>
              <a:gd name="T69" fmla="*/ 2147483647 h 41"/>
              <a:gd name="T70" fmla="*/ 2147483647 w 40"/>
              <a:gd name="T71" fmla="*/ 2147483647 h 41"/>
              <a:gd name="T72" fmla="*/ 2147483647 w 40"/>
              <a:gd name="T73" fmla="*/ 2147483647 h 41"/>
              <a:gd name="T74" fmla="*/ 2147483647 w 40"/>
              <a:gd name="T75" fmla="*/ 2147483647 h 41"/>
              <a:gd name="T76" fmla="*/ 2147483647 w 40"/>
              <a:gd name="T77" fmla="*/ 2147483647 h 41"/>
              <a:gd name="T78" fmla="*/ 2147483647 w 40"/>
              <a:gd name="T79" fmla="*/ 2147483647 h 41"/>
              <a:gd name="T80" fmla="*/ 2147483647 w 40"/>
              <a:gd name="T81" fmla="*/ 2147483647 h 41"/>
              <a:gd name="T82" fmla="*/ 2147483647 w 40"/>
              <a:gd name="T83" fmla="*/ 2147483647 h 41"/>
              <a:gd name="T84" fmla="*/ 2147483647 w 40"/>
              <a:gd name="T85" fmla="*/ 2147483647 h 41"/>
              <a:gd name="T86" fmla="*/ 2147483647 w 40"/>
              <a:gd name="T87" fmla="*/ 2147483647 h 41"/>
              <a:gd name="T88" fmla="*/ 2147483647 w 40"/>
              <a:gd name="T89" fmla="*/ 2147483647 h 41"/>
              <a:gd name="T90" fmla="*/ 2147483647 w 40"/>
              <a:gd name="T91" fmla="*/ 2147483647 h 41"/>
              <a:gd name="T92" fmla="*/ 2147483647 w 40"/>
              <a:gd name="T93" fmla="*/ 2147483647 h 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0"/>
              <a:gd name="T142" fmla="*/ 0 h 41"/>
              <a:gd name="T143" fmla="*/ 40 w 40"/>
              <a:gd name="T144" fmla="*/ 41 h 4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0" h="41">
                <a:moveTo>
                  <a:pt x="0" y="41"/>
                </a:move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4" y="38"/>
                </a:lnTo>
                <a:lnTo>
                  <a:pt x="6" y="36"/>
                </a:lnTo>
                <a:lnTo>
                  <a:pt x="6" y="33"/>
                </a:lnTo>
                <a:lnTo>
                  <a:pt x="6" y="8"/>
                </a:lnTo>
                <a:lnTo>
                  <a:pt x="6" y="5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lnTo>
                  <a:pt x="16" y="0"/>
                </a:lnTo>
                <a:lnTo>
                  <a:pt x="21" y="0"/>
                </a:lnTo>
                <a:lnTo>
                  <a:pt x="25" y="2"/>
                </a:lnTo>
                <a:lnTo>
                  <a:pt x="30" y="3"/>
                </a:lnTo>
                <a:lnTo>
                  <a:pt x="33" y="5"/>
                </a:lnTo>
                <a:lnTo>
                  <a:pt x="37" y="9"/>
                </a:lnTo>
                <a:lnTo>
                  <a:pt x="39" y="15"/>
                </a:lnTo>
                <a:lnTo>
                  <a:pt x="40" y="20"/>
                </a:lnTo>
                <a:lnTo>
                  <a:pt x="39" y="26"/>
                </a:lnTo>
                <a:lnTo>
                  <a:pt x="37" y="30"/>
                </a:lnTo>
                <a:lnTo>
                  <a:pt x="34" y="35"/>
                </a:lnTo>
                <a:lnTo>
                  <a:pt x="30" y="38"/>
                </a:lnTo>
                <a:lnTo>
                  <a:pt x="24" y="39"/>
                </a:lnTo>
                <a:lnTo>
                  <a:pt x="18" y="41"/>
                </a:lnTo>
                <a:lnTo>
                  <a:pt x="0" y="41"/>
                </a:lnTo>
                <a:close/>
                <a:moveTo>
                  <a:pt x="10" y="38"/>
                </a:moveTo>
                <a:lnTo>
                  <a:pt x="15" y="39"/>
                </a:lnTo>
                <a:lnTo>
                  <a:pt x="18" y="39"/>
                </a:lnTo>
                <a:lnTo>
                  <a:pt x="21" y="38"/>
                </a:lnTo>
                <a:lnTo>
                  <a:pt x="25" y="36"/>
                </a:lnTo>
                <a:lnTo>
                  <a:pt x="28" y="33"/>
                </a:lnTo>
                <a:lnTo>
                  <a:pt x="31" y="30"/>
                </a:lnTo>
                <a:lnTo>
                  <a:pt x="33" y="26"/>
                </a:lnTo>
                <a:lnTo>
                  <a:pt x="33" y="21"/>
                </a:lnTo>
                <a:lnTo>
                  <a:pt x="33" y="15"/>
                </a:lnTo>
                <a:lnTo>
                  <a:pt x="31" y="11"/>
                </a:lnTo>
                <a:lnTo>
                  <a:pt x="28" y="8"/>
                </a:lnTo>
                <a:lnTo>
                  <a:pt x="25" y="5"/>
                </a:lnTo>
                <a:lnTo>
                  <a:pt x="21" y="3"/>
                </a:lnTo>
                <a:lnTo>
                  <a:pt x="16" y="3"/>
                </a:lnTo>
                <a:lnTo>
                  <a:pt x="15" y="3"/>
                </a:lnTo>
                <a:lnTo>
                  <a:pt x="10" y="3"/>
                </a:lnTo>
                <a:lnTo>
                  <a:pt x="10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1" name="Freeform 19"/>
          <p:cNvSpPr>
            <a:spLocks noEditPoints="1"/>
          </p:cNvSpPr>
          <p:nvPr/>
        </p:nvSpPr>
        <p:spPr bwMode="auto">
          <a:xfrm>
            <a:off x="2006600" y="3686175"/>
            <a:ext cx="120650" cy="136525"/>
          </a:xfrm>
          <a:custGeom>
            <a:avLst/>
            <a:gdLst>
              <a:gd name="T0" fmla="*/ 2147483647 w 23"/>
              <a:gd name="T1" fmla="*/ 2147483647 h 27"/>
              <a:gd name="T2" fmla="*/ 2147483647 w 23"/>
              <a:gd name="T3" fmla="*/ 2147483647 h 27"/>
              <a:gd name="T4" fmla="*/ 2147483647 w 23"/>
              <a:gd name="T5" fmla="*/ 2147483647 h 27"/>
              <a:gd name="T6" fmla="*/ 2147483647 w 23"/>
              <a:gd name="T7" fmla="*/ 2147483647 h 27"/>
              <a:gd name="T8" fmla="*/ 2147483647 w 23"/>
              <a:gd name="T9" fmla="*/ 2147483647 h 27"/>
              <a:gd name="T10" fmla="*/ 2147483647 w 23"/>
              <a:gd name="T11" fmla="*/ 2147483647 h 27"/>
              <a:gd name="T12" fmla="*/ 2147483647 w 23"/>
              <a:gd name="T13" fmla="*/ 2147483647 h 27"/>
              <a:gd name="T14" fmla="*/ 2147483647 w 23"/>
              <a:gd name="T15" fmla="*/ 2147483647 h 27"/>
              <a:gd name="T16" fmla="*/ 2147483647 w 23"/>
              <a:gd name="T17" fmla="*/ 2147483647 h 27"/>
              <a:gd name="T18" fmla="*/ 2147483647 w 23"/>
              <a:gd name="T19" fmla="*/ 2147483647 h 27"/>
              <a:gd name="T20" fmla="*/ 2147483647 w 23"/>
              <a:gd name="T21" fmla="*/ 2147483647 h 27"/>
              <a:gd name="T22" fmla="*/ 2147483647 w 23"/>
              <a:gd name="T23" fmla="*/ 2147483647 h 27"/>
              <a:gd name="T24" fmla="*/ 2147483647 w 23"/>
              <a:gd name="T25" fmla="*/ 2147483647 h 27"/>
              <a:gd name="T26" fmla="*/ 2147483647 w 23"/>
              <a:gd name="T27" fmla="*/ 2147483647 h 27"/>
              <a:gd name="T28" fmla="*/ 2147483647 w 23"/>
              <a:gd name="T29" fmla="*/ 2147483647 h 27"/>
              <a:gd name="T30" fmla="*/ 2147483647 w 23"/>
              <a:gd name="T31" fmla="*/ 2147483647 h 27"/>
              <a:gd name="T32" fmla="*/ 2147483647 w 23"/>
              <a:gd name="T33" fmla="*/ 2147483647 h 27"/>
              <a:gd name="T34" fmla="*/ 0 w 23"/>
              <a:gd name="T35" fmla="*/ 2147483647 h 27"/>
              <a:gd name="T36" fmla="*/ 2147483647 w 23"/>
              <a:gd name="T37" fmla="*/ 2147483647 h 27"/>
              <a:gd name="T38" fmla="*/ 2147483647 w 23"/>
              <a:gd name="T39" fmla="*/ 2147483647 h 27"/>
              <a:gd name="T40" fmla="*/ 2147483647 w 23"/>
              <a:gd name="T41" fmla="*/ 2147483647 h 27"/>
              <a:gd name="T42" fmla="*/ 2147483647 w 23"/>
              <a:gd name="T43" fmla="*/ 0 h 27"/>
              <a:gd name="T44" fmla="*/ 2147483647 w 23"/>
              <a:gd name="T45" fmla="*/ 0 h 27"/>
              <a:gd name="T46" fmla="*/ 2147483647 w 23"/>
              <a:gd name="T47" fmla="*/ 0 h 27"/>
              <a:gd name="T48" fmla="*/ 2147483647 w 23"/>
              <a:gd name="T49" fmla="*/ 2147483647 h 27"/>
              <a:gd name="T50" fmla="*/ 2147483647 w 23"/>
              <a:gd name="T51" fmla="*/ 2147483647 h 27"/>
              <a:gd name="T52" fmla="*/ 2147483647 w 23"/>
              <a:gd name="T53" fmla="*/ 2147483647 h 27"/>
              <a:gd name="T54" fmla="*/ 2147483647 w 23"/>
              <a:gd name="T55" fmla="*/ 2147483647 h 27"/>
              <a:gd name="T56" fmla="*/ 2147483647 w 23"/>
              <a:gd name="T57" fmla="*/ 2147483647 h 27"/>
              <a:gd name="T58" fmla="*/ 2147483647 w 23"/>
              <a:gd name="T59" fmla="*/ 2147483647 h 27"/>
              <a:gd name="T60" fmla="*/ 2147483647 w 23"/>
              <a:gd name="T61" fmla="*/ 2147483647 h 27"/>
              <a:gd name="T62" fmla="*/ 2147483647 w 23"/>
              <a:gd name="T63" fmla="*/ 2147483647 h 27"/>
              <a:gd name="T64" fmla="*/ 2147483647 w 23"/>
              <a:gd name="T65" fmla="*/ 2147483647 h 27"/>
              <a:gd name="T66" fmla="*/ 2147483647 w 23"/>
              <a:gd name="T67" fmla="*/ 2147483647 h 27"/>
              <a:gd name="T68" fmla="*/ 2147483647 w 23"/>
              <a:gd name="T69" fmla="*/ 2147483647 h 27"/>
              <a:gd name="T70" fmla="*/ 2147483647 w 23"/>
              <a:gd name="T71" fmla="*/ 2147483647 h 27"/>
              <a:gd name="T72" fmla="*/ 2147483647 w 23"/>
              <a:gd name="T73" fmla="*/ 2147483647 h 27"/>
              <a:gd name="T74" fmla="*/ 2147483647 w 23"/>
              <a:gd name="T75" fmla="*/ 2147483647 h 27"/>
              <a:gd name="T76" fmla="*/ 2147483647 w 23"/>
              <a:gd name="T77" fmla="*/ 2147483647 h 27"/>
              <a:gd name="T78" fmla="*/ 2147483647 w 23"/>
              <a:gd name="T79" fmla="*/ 2147483647 h 2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"/>
              <a:gd name="T121" fmla="*/ 0 h 27"/>
              <a:gd name="T122" fmla="*/ 23 w 23"/>
              <a:gd name="T123" fmla="*/ 27 h 2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" h="27">
                <a:moveTo>
                  <a:pt x="5" y="10"/>
                </a:moveTo>
                <a:lnTo>
                  <a:pt x="6" y="15"/>
                </a:lnTo>
                <a:lnTo>
                  <a:pt x="8" y="19"/>
                </a:lnTo>
                <a:lnTo>
                  <a:pt x="11" y="21"/>
                </a:lnTo>
                <a:lnTo>
                  <a:pt x="15" y="22"/>
                </a:lnTo>
                <a:lnTo>
                  <a:pt x="17" y="22"/>
                </a:lnTo>
                <a:lnTo>
                  <a:pt x="20" y="21"/>
                </a:lnTo>
                <a:lnTo>
                  <a:pt x="21" y="19"/>
                </a:lnTo>
                <a:lnTo>
                  <a:pt x="23" y="16"/>
                </a:lnTo>
                <a:lnTo>
                  <a:pt x="23" y="21"/>
                </a:lnTo>
                <a:lnTo>
                  <a:pt x="20" y="24"/>
                </a:lnTo>
                <a:lnTo>
                  <a:pt x="17" y="27"/>
                </a:lnTo>
                <a:lnTo>
                  <a:pt x="12" y="27"/>
                </a:lnTo>
                <a:lnTo>
                  <a:pt x="8" y="27"/>
                </a:lnTo>
                <a:lnTo>
                  <a:pt x="5" y="24"/>
                </a:lnTo>
                <a:lnTo>
                  <a:pt x="2" y="19"/>
                </a:lnTo>
                <a:lnTo>
                  <a:pt x="0" y="13"/>
                </a:lnTo>
                <a:lnTo>
                  <a:pt x="2" y="9"/>
                </a:lnTo>
                <a:lnTo>
                  <a:pt x="3" y="6"/>
                </a:lnTo>
                <a:lnTo>
                  <a:pt x="5" y="3"/>
                </a:lnTo>
                <a:lnTo>
                  <a:pt x="8" y="0"/>
                </a:lnTo>
                <a:lnTo>
                  <a:pt x="14" y="0"/>
                </a:lnTo>
                <a:lnTo>
                  <a:pt x="17" y="0"/>
                </a:lnTo>
                <a:lnTo>
                  <a:pt x="21" y="3"/>
                </a:lnTo>
                <a:lnTo>
                  <a:pt x="23" y="6"/>
                </a:lnTo>
                <a:lnTo>
                  <a:pt x="23" y="10"/>
                </a:lnTo>
                <a:lnTo>
                  <a:pt x="5" y="10"/>
                </a:lnTo>
                <a:close/>
                <a:moveTo>
                  <a:pt x="5" y="7"/>
                </a:moveTo>
                <a:lnTo>
                  <a:pt x="17" y="7"/>
                </a:lnTo>
                <a:lnTo>
                  <a:pt x="17" y="6"/>
                </a:lnTo>
                <a:lnTo>
                  <a:pt x="17" y="4"/>
                </a:lnTo>
                <a:lnTo>
                  <a:pt x="15" y="3"/>
                </a:lnTo>
                <a:lnTo>
                  <a:pt x="15" y="1"/>
                </a:lnTo>
                <a:lnTo>
                  <a:pt x="14" y="1"/>
                </a:lnTo>
                <a:lnTo>
                  <a:pt x="12" y="1"/>
                </a:lnTo>
                <a:lnTo>
                  <a:pt x="9" y="1"/>
                </a:lnTo>
                <a:lnTo>
                  <a:pt x="8" y="3"/>
                </a:lnTo>
                <a:lnTo>
                  <a:pt x="6" y="6"/>
                </a:lnTo>
                <a:lnTo>
                  <a:pt x="5" y="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2" name="Freeform 20"/>
          <p:cNvSpPr>
            <a:spLocks/>
          </p:cNvSpPr>
          <p:nvPr/>
        </p:nvSpPr>
        <p:spPr bwMode="auto">
          <a:xfrm>
            <a:off x="2143125" y="3640138"/>
            <a:ext cx="85725" cy="182562"/>
          </a:xfrm>
          <a:custGeom>
            <a:avLst/>
            <a:gdLst>
              <a:gd name="T0" fmla="*/ 2147483647 w 16"/>
              <a:gd name="T1" fmla="*/ 0 h 36"/>
              <a:gd name="T2" fmla="*/ 2147483647 w 16"/>
              <a:gd name="T3" fmla="*/ 2147483647 h 36"/>
              <a:gd name="T4" fmla="*/ 2147483647 w 16"/>
              <a:gd name="T5" fmla="*/ 2147483647 h 36"/>
              <a:gd name="T6" fmla="*/ 2147483647 w 16"/>
              <a:gd name="T7" fmla="*/ 2147483647 h 36"/>
              <a:gd name="T8" fmla="*/ 2147483647 w 16"/>
              <a:gd name="T9" fmla="*/ 2147483647 h 36"/>
              <a:gd name="T10" fmla="*/ 2147483647 w 16"/>
              <a:gd name="T11" fmla="*/ 2147483647 h 36"/>
              <a:gd name="T12" fmla="*/ 2147483647 w 16"/>
              <a:gd name="T13" fmla="*/ 2147483647 h 36"/>
              <a:gd name="T14" fmla="*/ 2147483647 w 16"/>
              <a:gd name="T15" fmla="*/ 2147483647 h 36"/>
              <a:gd name="T16" fmla="*/ 2147483647 w 16"/>
              <a:gd name="T17" fmla="*/ 2147483647 h 36"/>
              <a:gd name="T18" fmla="*/ 2147483647 w 16"/>
              <a:gd name="T19" fmla="*/ 2147483647 h 36"/>
              <a:gd name="T20" fmla="*/ 2147483647 w 16"/>
              <a:gd name="T21" fmla="*/ 2147483647 h 36"/>
              <a:gd name="T22" fmla="*/ 2147483647 w 16"/>
              <a:gd name="T23" fmla="*/ 2147483647 h 36"/>
              <a:gd name="T24" fmla="*/ 2147483647 w 16"/>
              <a:gd name="T25" fmla="*/ 2147483647 h 36"/>
              <a:gd name="T26" fmla="*/ 2147483647 w 16"/>
              <a:gd name="T27" fmla="*/ 2147483647 h 36"/>
              <a:gd name="T28" fmla="*/ 2147483647 w 16"/>
              <a:gd name="T29" fmla="*/ 2147483647 h 36"/>
              <a:gd name="T30" fmla="*/ 2147483647 w 16"/>
              <a:gd name="T31" fmla="*/ 2147483647 h 36"/>
              <a:gd name="T32" fmla="*/ 2147483647 w 16"/>
              <a:gd name="T33" fmla="*/ 2147483647 h 36"/>
              <a:gd name="T34" fmla="*/ 2147483647 w 16"/>
              <a:gd name="T35" fmla="*/ 2147483647 h 36"/>
              <a:gd name="T36" fmla="*/ 2147483647 w 16"/>
              <a:gd name="T37" fmla="*/ 2147483647 h 36"/>
              <a:gd name="T38" fmla="*/ 2147483647 w 16"/>
              <a:gd name="T39" fmla="*/ 2147483647 h 36"/>
              <a:gd name="T40" fmla="*/ 2147483647 w 16"/>
              <a:gd name="T41" fmla="*/ 2147483647 h 36"/>
              <a:gd name="T42" fmla="*/ 2147483647 w 16"/>
              <a:gd name="T43" fmla="*/ 2147483647 h 36"/>
              <a:gd name="T44" fmla="*/ 2147483647 w 16"/>
              <a:gd name="T45" fmla="*/ 2147483647 h 36"/>
              <a:gd name="T46" fmla="*/ 2147483647 w 16"/>
              <a:gd name="T47" fmla="*/ 2147483647 h 36"/>
              <a:gd name="T48" fmla="*/ 2147483647 w 16"/>
              <a:gd name="T49" fmla="*/ 2147483647 h 36"/>
              <a:gd name="T50" fmla="*/ 2147483647 w 16"/>
              <a:gd name="T51" fmla="*/ 2147483647 h 36"/>
              <a:gd name="T52" fmla="*/ 0 w 16"/>
              <a:gd name="T53" fmla="*/ 2147483647 h 36"/>
              <a:gd name="T54" fmla="*/ 0 w 16"/>
              <a:gd name="T55" fmla="*/ 2147483647 h 36"/>
              <a:gd name="T56" fmla="*/ 2147483647 w 16"/>
              <a:gd name="T57" fmla="*/ 2147483647 h 36"/>
              <a:gd name="T58" fmla="*/ 2147483647 w 16"/>
              <a:gd name="T59" fmla="*/ 2147483647 h 36"/>
              <a:gd name="T60" fmla="*/ 2147483647 w 16"/>
              <a:gd name="T61" fmla="*/ 2147483647 h 36"/>
              <a:gd name="T62" fmla="*/ 2147483647 w 16"/>
              <a:gd name="T63" fmla="*/ 2147483647 h 36"/>
              <a:gd name="T64" fmla="*/ 2147483647 w 16"/>
              <a:gd name="T65" fmla="*/ 2147483647 h 36"/>
              <a:gd name="T66" fmla="*/ 2147483647 w 16"/>
              <a:gd name="T67" fmla="*/ 0 h 36"/>
              <a:gd name="T68" fmla="*/ 2147483647 w 16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6"/>
              <a:gd name="T106" fmla="*/ 0 h 36"/>
              <a:gd name="T107" fmla="*/ 16 w 16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6" h="36">
                <a:moveTo>
                  <a:pt x="9" y="0"/>
                </a:moveTo>
                <a:lnTo>
                  <a:pt x="9" y="9"/>
                </a:lnTo>
                <a:lnTo>
                  <a:pt x="16" y="9"/>
                </a:lnTo>
                <a:lnTo>
                  <a:pt x="16" y="10"/>
                </a:lnTo>
                <a:lnTo>
                  <a:pt x="9" y="10"/>
                </a:lnTo>
                <a:lnTo>
                  <a:pt x="9" y="28"/>
                </a:lnTo>
                <a:lnTo>
                  <a:pt x="10" y="30"/>
                </a:lnTo>
                <a:lnTo>
                  <a:pt x="10" y="31"/>
                </a:lnTo>
                <a:lnTo>
                  <a:pt x="12" y="33"/>
                </a:lnTo>
                <a:lnTo>
                  <a:pt x="13" y="33"/>
                </a:lnTo>
                <a:lnTo>
                  <a:pt x="15" y="33"/>
                </a:lnTo>
                <a:lnTo>
                  <a:pt x="15" y="31"/>
                </a:lnTo>
                <a:lnTo>
                  <a:pt x="16" y="31"/>
                </a:lnTo>
                <a:lnTo>
                  <a:pt x="16" y="33"/>
                </a:lnTo>
                <a:lnTo>
                  <a:pt x="13" y="34"/>
                </a:lnTo>
                <a:lnTo>
                  <a:pt x="12" y="36"/>
                </a:lnTo>
                <a:lnTo>
                  <a:pt x="10" y="36"/>
                </a:lnTo>
                <a:lnTo>
                  <a:pt x="9" y="36"/>
                </a:lnTo>
                <a:lnTo>
                  <a:pt x="7" y="36"/>
                </a:lnTo>
                <a:lnTo>
                  <a:pt x="6" y="34"/>
                </a:lnTo>
                <a:lnTo>
                  <a:pt x="4" y="33"/>
                </a:lnTo>
                <a:lnTo>
                  <a:pt x="4" y="31"/>
                </a:lnTo>
                <a:lnTo>
                  <a:pt x="4" y="30"/>
                </a:lnTo>
                <a:lnTo>
                  <a:pt x="4" y="10"/>
                </a:lnTo>
                <a:lnTo>
                  <a:pt x="0" y="10"/>
                </a:lnTo>
                <a:lnTo>
                  <a:pt x="1" y="9"/>
                </a:lnTo>
                <a:lnTo>
                  <a:pt x="3" y="7"/>
                </a:lnTo>
                <a:lnTo>
                  <a:pt x="6" y="6"/>
                </a:lnTo>
                <a:lnTo>
                  <a:pt x="7" y="4"/>
                </a:lnTo>
                <a:lnTo>
                  <a:pt x="7" y="3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3" name="Freeform 21"/>
          <p:cNvSpPr>
            <a:spLocks/>
          </p:cNvSpPr>
          <p:nvPr/>
        </p:nvSpPr>
        <p:spPr bwMode="auto">
          <a:xfrm>
            <a:off x="3125788" y="3614738"/>
            <a:ext cx="227012" cy="207962"/>
          </a:xfrm>
          <a:custGeom>
            <a:avLst/>
            <a:gdLst>
              <a:gd name="T0" fmla="*/ 0 w 43"/>
              <a:gd name="T1" fmla="*/ 0 h 41"/>
              <a:gd name="T2" fmla="*/ 2147483647 w 43"/>
              <a:gd name="T3" fmla="*/ 0 h 41"/>
              <a:gd name="T4" fmla="*/ 2147483647 w 43"/>
              <a:gd name="T5" fmla="*/ 2147483647 h 41"/>
              <a:gd name="T6" fmla="*/ 2147483647 w 43"/>
              <a:gd name="T7" fmla="*/ 2147483647 h 41"/>
              <a:gd name="T8" fmla="*/ 2147483647 w 43"/>
              <a:gd name="T9" fmla="*/ 2147483647 h 41"/>
              <a:gd name="T10" fmla="*/ 2147483647 w 43"/>
              <a:gd name="T11" fmla="*/ 2147483647 h 41"/>
              <a:gd name="T12" fmla="*/ 2147483647 w 43"/>
              <a:gd name="T13" fmla="*/ 2147483647 h 41"/>
              <a:gd name="T14" fmla="*/ 2147483647 w 43"/>
              <a:gd name="T15" fmla="*/ 2147483647 h 41"/>
              <a:gd name="T16" fmla="*/ 2147483647 w 43"/>
              <a:gd name="T17" fmla="*/ 2147483647 h 41"/>
              <a:gd name="T18" fmla="*/ 2147483647 w 43"/>
              <a:gd name="T19" fmla="*/ 0 h 41"/>
              <a:gd name="T20" fmla="*/ 2147483647 w 43"/>
              <a:gd name="T21" fmla="*/ 0 h 41"/>
              <a:gd name="T22" fmla="*/ 2147483647 w 43"/>
              <a:gd name="T23" fmla="*/ 2147483647 h 41"/>
              <a:gd name="T24" fmla="*/ 2147483647 w 43"/>
              <a:gd name="T25" fmla="*/ 2147483647 h 41"/>
              <a:gd name="T26" fmla="*/ 2147483647 w 43"/>
              <a:gd name="T27" fmla="*/ 2147483647 h 41"/>
              <a:gd name="T28" fmla="*/ 2147483647 w 43"/>
              <a:gd name="T29" fmla="*/ 2147483647 h 41"/>
              <a:gd name="T30" fmla="*/ 2147483647 w 43"/>
              <a:gd name="T31" fmla="*/ 2147483647 h 41"/>
              <a:gd name="T32" fmla="*/ 2147483647 w 43"/>
              <a:gd name="T33" fmla="*/ 2147483647 h 41"/>
              <a:gd name="T34" fmla="*/ 2147483647 w 43"/>
              <a:gd name="T35" fmla="*/ 2147483647 h 41"/>
              <a:gd name="T36" fmla="*/ 2147483647 w 43"/>
              <a:gd name="T37" fmla="*/ 2147483647 h 41"/>
              <a:gd name="T38" fmla="*/ 2147483647 w 43"/>
              <a:gd name="T39" fmla="*/ 2147483647 h 41"/>
              <a:gd name="T40" fmla="*/ 2147483647 w 43"/>
              <a:gd name="T41" fmla="*/ 2147483647 h 41"/>
              <a:gd name="T42" fmla="*/ 2147483647 w 43"/>
              <a:gd name="T43" fmla="*/ 2147483647 h 41"/>
              <a:gd name="T44" fmla="*/ 2147483647 w 43"/>
              <a:gd name="T45" fmla="*/ 2147483647 h 41"/>
              <a:gd name="T46" fmla="*/ 2147483647 w 43"/>
              <a:gd name="T47" fmla="*/ 2147483647 h 41"/>
              <a:gd name="T48" fmla="*/ 2147483647 w 43"/>
              <a:gd name="T49" fmla="*/ 2147483647 h 41"/>
              <a:gd name="T50" fmla="*/ 2147483647 w 43"/>
              <a:gd name="T51" fmla="*/ 2147483647 h 41"/>
              <a:gd name="T52" fmla="*/ 2147483647 w 43"/>
              <a:gd name="T53" fmla="*/ 2147483647 h 41"/>
              <a:gd name="T54" fmla="*/ 2147483647 w 43"/>
              <a:gd name="T55" fmla="*/ 2147483647 h 41"/>
              <a:gd name="T56" fmla="*/ 2147483647 w 43"/>
              <a:gd name="T57" fmla="*/ 2147483647 h 41"/>
              <a:gd name="T58" fmla="*/ 2147483647 w 43"/>
              <a:gd name="T59" fmla="*/ 2147483647 h 41"/>
              <a:gd name="T60" fmla="*/ 2147483647 w 43"/>
              <a:gd name="T61" fmla="*/ 2147483647 h 41"/>
              <a:gd name="T62" fmla="*/ 2147483647 w 43"/>
              <a:gd name="T63" fmla="*/ 2147483647 h 41"/>
              <a:gd name="T64" fmla="*/ 2147483647 w 43"/>
              <a:gd name="T65" fmla="*/ 2147483647 h 41"/>
              <a:gd name="T66" fmla="*/ 2147483647 w 43"/>
              <a:gd name="T67" fmla="*/ 2147483647 h 41"/>
              <a:gd name="T68" fmla="*/ 2147483647 w 43"/>
              <a:gd name="T69" fmla="*/ 2147483647 h 41"/>
              <a:gd name="T70" fmla="*/ 2147483647 w 43"/>
              <a:gd name="T71" fmla="*/ 2147483647 h 41"/>
              <a:gd name="T72" fmla="*/ 2147483647 w 43"/>
              <a:gd name="T73" fmla="*/ 2147483647 h 41"/>
              <a:gd name="T74" fmla="*/ 2147483647 w 43"/>
              <a:gd name="T75" fmla="*/ 2147483647 h 41"/>
              <a:gd name="T76" fmla="*/ 2147483647 w 43"/>
              <a:gd name="T77" fmla="*/ 2147483647 h 41"/>
              <a:gd name="T78" fmla="*/ 2147483647 w 43"/>
              <a:gd name="T79" fmla="*/ 2147483647 h 41"/>
              <a:gd name="T80" fmla="*/ 0 w 43"/>
              <a:gd name="T81" fmla="*/ 2147483647 h 41"/>
              <a:gd name="T82" fmla="*/ 0 w 43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1"/>
              <a:gd name="T128" fmla="*/ 43 w 43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1">
                <a:moveTo>
                  <a:pt x="0" y="0"/>
                </a:moveTo>
                <a:lnTo>
                  <a:pt x="10" y="0"/>
                </a:lnTo>
                <a:lnTo>
                  <a:pt x="36" y="32"/>
                </a:lnTo>
                <a:lnTo>
                  <a:pt x="36" y="8"/>
                </a:lnTo>
                <a:lnTo>
                  <a:pt x="36" y="5"/>
                </a:lnTo>
                <a:lnTo>
                  <a:pt x="34" y="3"/>
                </a:lnTo>
                <a:lnTo>
                  <a:pt x="33" y="2"/>
                </a:lnTo>
                <a:lnTo>
                  <a:pt x="31" y="2"/>
                </a:lnTo>
                <a:lnTo>
                  <a:pt x="30" y="2"/>
                </a:lnTo>
                <a:lnTo>
                  <a:pt x="30" y="0"/>
                </a:lnTo>
                <a:lnTo>
                  <a:pt x="43" y="0"/>
                </a:lnTo>
                <a:lnTo>
                  <a:pt x="43" y="2"/>
                </a:lnTo>
                <a:lnTo>
                  <a:pt x="42" y="2"/>
                </a:lnTo>
                <a:lnTo>
                  <a:pt x="40" y="2"/>
                </a:lnTo>
                <a:lnTo>
                  <a:pt x="39" y="3"/>
                </a:lnTo>
                <a:lnTo>
                  <a:pt x="39" y="5"/>
                </a:lnTo>
                <a:lnTo>
                  <a:pt x="37" y="8"/>
                </a:lnTo>
                <a:lnTo>
                  <a:pt x="37" y="41"/>
                </a:lnTo>
                <a:lnTo>
                  <a:pt x="10" y="9"/>
                </a:lnTo>
                <a:lnTo>
                  <a:pt x="10" y="33"/>
                </a:lnTo>
                <a:lnTo>
                  <a:pt x="10" y="38"/>
                </a:lnTo>
                <a:lnTo>
                  <a:pt x="12" y="39"/>
                </a:lnTo>
                <a:lnTo>
                  <a:pt x="13" y="39"/>
                </a:lnTo>
                <a:lnTo>
                  <a:pt x="15" y="41"/>
                </a:lnTo>
                <a:lnTo>
                  <a:pt x="16" y="41"/>
                </a:lnTo>
                <a:lnTo>
                  <a:pt x="3" y="41"/>
                </a:lnTo>
                <a:lnTo>
                  <a:pt x="4" y="41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5"/>
                </a:lnTo>
                <a:lnTo>
                  <a:pt x="6" y="3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4" name="Freeform 22"/>
          <p:cNvSpPr>
            <a:spLocks noEditPoints="1"/>
          </p:cNvSpPr>
          <p:nvPr/>
        </p:nvSpPr>
        <p:spPr bwMode="auto">
          <a:xfrm>
            <a:off x="3368675" y="3686175"/>
            <a:ext cx="136525" cy="136525"/>
          </a:xfrm>
          <a:custGeom>
            <a:avLst/>
            <a:gdLst>
              <a:gd name="T0" fmla="*/ 2147483647 w 26"/>
              <a:gd name="T1" fmla="*/ 0 h 27"/>
              <a:gd name="T2" fmla="*/ 2147483647 w 26"/>
              <a:gd name="T3" fmla="*/ 0 h 27"/>
              <a:gd name="T4" fmla="*/ 2147483647 w 26"/>
              <a:gd name="T5" fmla="*/ 2147483647 h 27"/>
              <a:gd name="T6" fmla="*/ 2147483647 w 26"/>
              <a:gd name="T7" fmla="*/ 2147483647 h 27"/>
              <a:gd name="T8" fmla="*/ 2147483647 w 26"/>
              <a:gd name="T9" fmla="*/ 2147483647 h 27"/>
              <a:gd name="T10" fmla="*/ 2147483647 w 26"/>
              <a:gd name="T11" fmla="*/ 2147483647 h 27"/>
              <a:gd name="T12" fmla="*/ 2147483647 w 26"/>
              <a:gd name="T13" fmla="*/ 2147483647 h 27"/>
              <a:gd name="T14" fmla="*/ 2147483647 w 26"/>
              <a:gd name="T15" fmla="*/ 2147483647 h 27"/>
              <a:gd name="T16" fmla="*/ 2147483647 w 26"/>
              <a:gd name="T17" fmla="*/ 2147483647 h 27"/>
              <a:gd name="T18" fmla="*/ 2147483647 w 26"/>
              <a:gd name="T19" fmla="*/ 2147483647 h 27"/>
              <a:gd name="T20" fmla="*/ 2147483647 w 26"/>
              <a:gd name="T21" fmla="*/ 2147483647 h 27"/>
              <a:gd name="T22" fmla="*/ 2147483647 w 26"/>
              <a:gd name="T23" fmla="*/ 2147483647 h 27"/>
              <a:gd name="T24" fmla="*/ 2147483647 w 26"/>
              <a:gd name="T25" fmla="*/ 2147483647 h 27"/>
              <a:gd name="T26" fmla="*/ 2147483647 w 26"/>
              <a:gd name="T27" fmla="*/ 2147483647 h 27"/>
              <a:gd name="T28" fmla="*/ 2147483647 w 26"/>
              <a:gd name="T29" fmla="*/ 2147483647 h 27"/>
              <a:gd name="T30" fmla="*/ 0 w 26"/>
              <a:gd name="T31" fmla="*/ 2147483647 h 27"/>
              <a:gd name="T32" fmla="*/ 0 w 26"/>
              <a:gd name="T33" fmla="*/ 2147483647 h 27"/>
              <a:gd name="T34" fmla="*/ 0 w 26"/>
              <a:gd name="T35" fmla="*/ 2147483647 h 27"/>
              <a:gd name="T36" fmla="*/ 2147483647 w 26"/>
              <a:gd name="T37" fmla="*/ 2147483647 h 27"/>
              <a:gd name="T38" fmla="*/ 2147483647 w 26"/>
              <a:gd name="T39" fmla="*/ 2147483647 h 27"/>
              <a:gd name="T40" fmla="*/ 2147483647 w 26"/>
              <a:gd name="T41" fmla="*/ 2147483647 h 27"/>
              <a:gd name="T42" fmla="*/ 2147483647 w 26"/>
              <a:gd name="T43" fmla="*/ 0 h 27"/>
              <a:gd name="T44" fmla="*/ 2147483647 w 26"/>
              <a:gd name="T45" fmla="*/ 0 h 27"/>
              <a:gd name="T46" fmla="*/ 2147483647 w 26"/>
              <a:gd name="T47" fmla="*/ 2147483647 h 27"/>
              <a:gd name="T48" fmla="*/ 2147483647 w 26"/>
              <a:gd name="T49" fmla="*/ 2147483647 h 27"/>
              <a:gd name="T50" fmla="*/ 2147483647 w 26"/>
              <a:gd name="T51" fmla="*/ 2147483647 h 27"/>
              <a:gd name="T52" fmla="*/ 2147483647 w 26"/>
              <a:gd name="T53" fmla="*/ 2147483647 h 27"/>
              <a:gd name="T54" fmla="*/ 2147483647 w 26"/>
              <a:gd name="T55" fmla="*/ 2147483647 h 27"/>
              <a:gd name="T56" fmla="*/ 2147483647 w 26"/>
              <a:gd name="T57" fmla="*/ 2147483647 h 27"/>
              <a:gd name="T58" fmla="*/ 2147483647 w 26"/>
              <a:gd name="T59" fmla="*/ 2147483647 h 27"/>
              <a:gd name="T60" fmla="*/ 2147483647 w 26"/>
              <a:gd name="T61" fmla="*/ 2147483647 h 27"/>
              <a:gd name="T62" fmla="*/ 2147483647 w 26"/>
              <a:gd name="T63" fmla="*/ 2147483647 h 27"/>
              <a:gd name="T64" fmla="*/ 2147483647 w 26"/>
              <a:gd name="T65" fmla="*/ 2147483647 h 27"/>
              <a:gd name="T66" fmla="*/ 2147483647 w 26"/>
              <a:gd name="T67" fmla="*/ 2147483647 h 27"/>
              <a:gd name="T68" fmla="*/ 2147483647 w 26"/>
              <a:gd name="T69" fmla="*/ 2147483647 h 27"/>
              <a:gd name="T70" fmla="*/ 2147483647 w 26"/>
              <a:gd name="T71" fmla="*/ 2147483647 h 27"/>
              <a:gd name="T72" fmla="*/ 2147483647 w 26"/>
              <a:gd name="T73" fmla="*/ 2147483647 h 27"/>
              <a:gd name="T74" fmla="*/ 2147483647 w 26"/>
              <a:gd name="T75" fmla="*/ 2147483647 h 27"/>
              <a:gd name="T76" fmla="*/ 2147483647 w 26"/>
              <a:gd name="T77" fmla="*/ 2147483647 h 27"/>
              <a:gd name="T78" fmla="*/ 2147483647 w 26"/>
              <a:gd name="T79" fmla="*/ 2147483647 h 27"/>
              <a:gd name="T80" fmla="*/ 2147483647 w 26"/>
              <a:gd name="T81" fmla="*/ 2147483647 h 27"/>
              <a:gd name="T82" fmla="*/ 2147483647 w 26"/>
              <a:gd name="T83" fmla="*/ 2147483647 h 27"/>
              <a:gd name="T84" fmla="*/ 2147483647 w 26"/>
              <a:gd name="T85" fmla="*/ 2147483647 h 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7"/>
              <a:gd name="T131" fmla="*/ 26 w 26"/>
              <a:gd name="T132" fmla="*/ 27 h 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7">
                <a:moveTo>
                  <a:pt x="12" y="0"/>
                </a:moveTo>
                <a:lnTo>
                  <a:pt x="17" y="0"/>
                </a:lnTo>
                <a:lnTo>
                  <a:pt x="20" y="1"/>
                </a:lnTo>
                <a:lnTo>
                  <a:pt x="23" y="4"/>
                </a:lnTo>
                <a:lnTo>
                  <a:pt x="24" y="7"/>
                </a:lnTo>
                <a:lnTo>
                  <a:pt x="26" y="13"/>
                </a:lnTo>
                <a:lnTo>
                  <a:pt x="26" y="16"/>
                </a:lnTo>
                <a:lnTo>
                  <a:pt x="24" y="19"/>
                </a:lnTo>
                <a:lnTo>
                  <a:pt x="21" y="24"/>
                </a:lnTo>
                <a:lnTo>
                  <a:pt x="20" y="25"/>
                </a:lnTo>
                <a:lnTo>
                  <a:pt x="17" y="27"/>
                </a:lnTo>
                <a:lnTo>
                  <a:pt x="12" y="27"/>
                </a:lnTo>
                <a:lnTo>
                  <a:pt x="9" y="27"/>
                </a:lnTo>
                <a:lnTo>
                  <a:pt x="6" y="25"/>
                </a:lnTo>
                <a:lnTo>
                  <a:pt x="3" y="22"/>
                </a:lnTo>
                <a:lnTo>
                  <a:pt x="0" y="18"/>
                </a:lnTo>
                <a:lnTo>
                  <a:pt x="0" y="13"/>
                </a:lnTo>
                <a:lnTo>
                  <a:pt x="0" y="10"/>
                </a:lnTo>
                <a:lnTo>
                  <a:pt x="2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2" y="0"/>
                </a:lnTo>
                <a:close/>
                <a:moveTo>
                  <a:pt x="12" y="1"/>
                </a:moveTo>
                <a:lnTo>
                  <a:pt x="11" y="1"/>
                </a:lnTo>
                <a:lnTo>
                  <a:pt x="9" y="1"/>
                </a:lnTo>
                <a:lnTo>
                  <a:pt x="8" y="3"/>
                </a:lnTo>
                <a:lnTo>
                  <a:pt x="6" y="6"/>
                </a:lnTo>
                <a:lnTo>
                  <a:pt x="5" y="7"/>
                </a:lnTo>
                <a:lnTo>
                  <a:pt x="5" y="12"/>
                </a:lnTo>
                <a:lnTo>
                  <a:pt x="6" y="16"/>
                </a:lnTo>
                <a:lnTo>
                  <a:pt x="8" y="21"/>
                </a:lnTo>
                <a:lnTo>
                  <a:pt x="11" y="24"/>
                </a:lnTo>
                <a:lnTo>
                  <a:pt x="14" y="25"/>
                </a:lnTo>
                <a:lnTo>
                  <a:pt x="17" y="25"/>
                </a:lnTo>
                <a:lnTo>
                  <a:pt x="18" y="24"/>
                </a:lnTo>
                <a:lnTo>
                  <a:pt x="20" y="19"/>
                </a:lnTo>
                <a:lnTo>
                  <a:pt x="21" y="15"/>
                </a:lnTo>
                <a:lnTo>
                  <a:pt x="20" y="10"/>
                </a:lnTo>
                <a:lnTo>
                  <a:pt x="20" y="7"/>
                </a:lnTo>
                <a:lnTo>
                  <a:pt x="17" y="4"/>
                </a:lnTo>
                <a:lnTo>
                  <a:pt x="15" y="1"/>
                </a:lnTo>
                <a:lnTo>
                  <a:pt x="12" y="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5" name="Freeform 23"/>
          <p:cNvSpPr>
            <a:spLocks/>
          </p:cNvSpPr>
          <p:nvPr/>
        </p:nvSpPr>
        <p:spPr bwMode="auto">
          <a:xfrm>
            <a:off x="3521075" y="3686175"/>
            <a:ext cx="236538" cy="136525"/>
          </a:xfrm>
          <a:custGeom>
            <a:avLst/>
            <a:gdLst>
              <a:gd name="T0" fmla="*/ 2147483647 w 45"/>
              <a:gd name="T1" fmla="*/ 2147483647 h 27"/>
              <a:gd name="T2" fmla="*/ 2147483647 w 45"/>
              <a:gd name="T3" fmla="*/ 2147483647 h 27"/>
              <a:gd name="T4" fmla="*/ 2147483647 w 45"/>
              <a:gd name="T5" fmla="*/ 0 h 27"/>
              <a:gd name="T6" fmla="*/ 2147483647 w 45"/>
              <a:gd name="T7" fmla="*/ 0 h 27"/>
              <a:gd name="T8" fmla="*/ 2147483647 w 45"/>
              <a:gd name="T9" fmla="*/ 2147483647 h 27"/>
              <a:gd name="T10" fmla="*/ 2147483647 w 45"/>
              <a:gd name="T11" fmla="*/ 2147483647 h 27"/>
              <a:gd name="T12" fmla="*/ 2147483647 w 45"/>
              <a:gd name="T13" fmla="*/ 0 h 27"/>
              <a:gd name="T14" fmla="*/ 2147483647 w 45"/>
              <a:gd name="T15" fmla="*/ 0 h 27"/>
              <a:gd name="T16" fmla="*/ 2147483647 w 45"/>
              <a:gd name="T17" fmla="*/ 2147483647 h 27"/>
              <a:gd name="T18" fmla="*/ 2147483647 w 45"/>
              <a:gd name="T19" fmla="*/ 2147483647 h 27"/>
              <a:gd name="T20" fmla="*/ 2147483647 w 45"/>
              <a:gd name="T21" fmla="*/ 2147483647 h 27"/>
              <a:gd name="T22" fmla="*/ 2147483647 w 45"/>
              <a:gd name="T23" fmla="*/ 2147483647 h 27"/>
              <a:gd name="T24" fmla="*/ 2147483647 w 45"/>
              <a:gd name="T25" fmla="*/ 2147483647 h 27"/>
              <a:gd name="T26" fmla="*/ 2147483647 w 45"/>
              <a:gd name="T27" fmla="*/ 2147483647 h 27"/>
              <a:gd name="T28" fmla="*/ 2147483647 w 45"/>
              <a:gd name="T29" fmla="*/ 2147483647 h 27"/>
              <a:gd name="T30" fmla="*/ 2147483647 w 45"/>
              <a:gd name="T31" fmla="*/ 2147483647 h 27"/>
              <a:gd name="T32" fmla="*/ 2147483647 w 45"/>
              <a:gd name="T33" fmla="*/ 2147483647 h 27"/>
              <a:gd name="T34" fmla="*/ 2147483647 w 45"/>
              <a:gd name="T35" fmla="*/ 2147483647 h 27"/>
              <a:gd name="T36" fmla="*/ 2147483647 w 45"/>
              <a:gd name="T37" fmla="*/ 2147483647 h 27"/>
              <a:gd name="T38" fmla="*/ 2147483647 w 45"/>
              <a:gd name="T39" fmla="*/ 2147483647 h 27"/>
              <a:gd name="T40" fmla="*/ 2147483647 w 45"/>
              <a:gd name="T41" fmla="*/ 2147483647 h 27"/>
              <a:gd name="T42" fmla="*/ 2147483647 w 45"/>
              <a:gd name="T43" fmla="*/ 2147483647 h 27"/>
              <a:gd name="T44" fmla="*/ 2147483647 w 45"/>
              <a:gd name="T45" fmla="*/ 2147483647 h 27"/>
              <a:gd name="T46" fmla="*/ 2147483647 w 45"/>
              <a:gd name="T47" fmla="*/ 2147483647 h 27"/>
              <a:gd name="T48" fmla="*/ 2147483647 w 45"/>
              <a:gd name="T49" fmla="*/ 2147483647 h 27"/>
              <a:gd name="T50" fmla="*/ 2147483647 w 45"/>
              <a:gd name="T51" fmla="*/ 2147483647 h 27"/>
              <a:gd name="T52" fmla="*/ 2147483647 w 45"/>
              <a:gd name="T53" fmla="*/ 2147483647 h 27"/>
              <a:gd name="T54" fmla="*/ 2147483647 w 45"/>
              <a:gd name="T55" fmla="*/ 2147483647 h 27"/>
              <a:gd name="T56" fmla="*/ 2147483647 w 45"/>
              <a:gd name="T57" fmla="*/ 2147483647 h 27"/>
              <a:gd name="T58" fmla="*/ 2147483647 w 45"/>
              <a:gd name="T59" fmla="*/ 2147483647 h 27"/>
              <a:gd name="T60" fmla="*/ 2147483647 w 45"/>
              <a:gd name="T61" fmla="*/ 2147483647 h 27"/>
              <a:gd name="T62" fmla="*/ 2147483647 w 45"/>
              <a:gd name="T63" fmla="*/ 2147483647 h 27"/>
              <a:gd name="T64" fmla="*/ 2147483647 w 45"/>
              <a:gd name="T65" fmla="*/ 2147483647 h 27"/>
              <a:gd name="T66" fmla="*/ 2147483647 w 45"/>
              <a:gd name="T67" fmla="*/ 2147483647 h 27"/>
              <a:gd name="T68" fmla="*/ 2147483647 w 45"/>
              <a:gd name="T69" fmla="*/ 2147483647 h 27"/>
              <a:gd name="T70" fmla="*/ 2147483647 w 45"/>
              <a:gd name="T71" fmla="*/ 2147483647 h 27"/>
              <a:gd name="T72" fmla="*/ 2147483647 w 45"/>
              <a:gd name="T73" fmla="*/ 2147483647 h 27"/>
              <a:gd name="T74" fmla="*/ 2147483647 w 45"/>
              <a:gd name="T75" fmla="*/ 2147483647 h 27"/>
              <a:gd name="T76" fmla="*/ 2147483647 w 45"/>
              <a:gd name="T77" fmla="*/ 2147483647 h 27"/>
              <a:gd name="T78" fmla="*/ 2147483647 w 45"/>
              <a:gd name="T79" fmla="*/ 2147483647 h 27"/>
              <a:gd name="T80" fmla="*/ 2147483647 w 45"/>
              <a:gd name="T81" fmla="*/ 2147483647 h 27"/>
              <a:gd name="T82" fmla="*/ 0 w 45"/>
              <a:gd name="T83" fmla="*/ 2147483647 h 27"/>
              <a:gd name="T84" fmla="*/ 2147483647 w 45"/>
              <a:gd name="T85" fmla="*/ 2147483647 h 27"/>
              <a:gd name="T86" fmla="*/ 2147483647 w 45"/>
              <a:gd name="T87" fmla="*/ 2147483647 h 27"/>
              <a:gd name="T88" fmla="*/ 2147483647 w 45"/>
              <a:gd name="T89" fmla="*/ 2147483647 h 27"/>
              <a:gd name="T90" fmla="*/ 2147483647 w 45"/>
              <a:gd name="T91" fmla="*/ 2147483647 h 27"/>
              <a:gd name="T92" fmla="*/ 2147483647 w 45"/>
              <a:gd name="T93" fmla="*/ 2147483647 h 27"/>
              <a:gd name="T94" fmla="*/ 2147483647 w 45"/>
              <a:gd name="T95" fmla="*/ 2147483647 h 27"/>
              <a:gd name="T96" fmla="*/ 2147483647 w 45"/>
              <a:gd name="T97" fmla="*/ 2147483647 h 27"/>
              <a:gd name="T98" fmla="*/ 0 w 45"/>
              <a:gd name="T99" fmla="*/ 2147483647 h 27"/>
              <a:gd name="T100" fmla="*/ 2147483647 w 45"/>
              <a:gd name="T101" fmla="*/ 0 h 2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5"/>
              <a:gd name="T154" fmla="*/ 0 h 27"/>
              <a:gd name="T155" fmla="*/ 45 w 45"/>
              <a:gd name="T156" fmla="*/ 27 h 2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5" h="27">
                <a:moveTo>
                  <a:pt x="9" y="6"/>
                </a:moveTo>
                <a:lnTo>
                  <a:pt x="10" y="3"/>
                </a:lnTo>
                <a:lnTo>
                  <a:pt x="12" y="1"/>
                </a:lnTo>
                <a:lnTo>
                  <a:pt x="13" y="1"/>
                </a:lnTo>
                <a:lnTo>
                  <a:pt x="15" y="0"/>
                </a:lnTo>
                <a:lnTo>
                  <a:pt x="16" y="0"/>
                </a:lnTo>
                <a:lnTo>
                  <a:pt x="18" y="0"/>
                </a:lnTo>
                <a:lnTo>
                  <a:pt x="21" y="0"/>
                </a:lnTo>
                <a:lnTo>
                  <a:pt x="22" y="1"/>
                </a:lnTo>
                <a:lnTo>
                  <a:pt x="24" y="3"/>
                </a:lnTo>
                <a:lnTo>
                  <a:pt x="25" y="6"/>
                </a:lnTo>
                <a:lnTo>
                  <a:pt x="27" y="3"/>
                </a:lnTo>
                <a:lnTo>
                  <a:pt x="30" y="0"/>
                </a:lnTo>
                <a:lnTo>
                  <a:pt x="31" y="0"/>
                </a:lnTo>
                <a:lnTo>
                  <a:pt x="34" y="0"/>
                </a:lnTo>
                <a:lnTo>
                  <a:pt x="36" y="0"/>
                </a:lnTo>
                <a:lnTo>
                  <a:pt x="37" y="0"/>
                </a:lnTo>
                <a:lnTo>
                  <a:pt x="39" y="1"/>
                </a:lnTo>
                <a:lnTo>
                  <a:pt x="40" y="4"/>
                </a:lnTo>
                <a:lnTo>
                  <a:pt x="40" y="6"/>
                </a:lnTo>
                <a:lnTo>
                  <a:pt x="42" y="9"/>
                </a:lnTo>
                <a:lnTo>
                  <a:pt x="42" y="21"/>
                </a:lnTo>
                <a:lnTo>
                  <a:pt x="42" y="22"/>
                </a:lnTo>
                <a:lnTo>
                  <a:pt x="42" y="24"/>
                </a:lnTo>
                <a:lnTo>
                  <a:pt x="42" y="25"/>
                </a:lnTo>
                <a:lnTo>
                  <a:pt x="43" y="25"/>
                </a:lnTo>
                <a:lnTo>
                  <a:pt x="45" y="27"/>
                </a:lnTo>
                <a:lnTo>
                  <a:pt x="33" y="27"/>
                </a:lnTo>
                <a:lnTo>
                  <a:pt x="34" y="25"/>
                </a:lnTo>
                <a:lnTo>
                  <a:pt x="36" y="25"/>
                </a:lnTo>
                <a:lnTo>
                  <a:pt x="36" y="24"/>
                </a:lnTo>
                <a:lnTo>
                  <a:pt x="36" y="22"/>
                </a:lnTo>
                <a:lnTo>
                  <a:pt x="36" y="21"/>
                </a:lnTo>
                <a:lnTo>
                  <a:pt x="36" y="9"/>
                </a:lnTo>
                <a:lnTo>
                  <a:pt x="36" y="7"/>
                </a:lnTo>
                <a:lnTo>
                  <a:pt x="36" y="4"/>
                </a:lnTo>
                <a:lnTo>
                  <a:pt x="34" y="3"/>
                </a:lnTo>
                <a:lnTo>
                  <a:pt x="31" y="3"/>
                </a:lnTo>
                <a:lnTo>
                  <a:pt x="30" y="3"/>
                </a:lnTo>
                <a:lnTo>
                  <a:pt x="28" y="4"/>
                </a:lnTo>
                <a:lnTo>
                  <a:pt x="27" y="4"/>
                </a:lnTo>
                <a:lnTo>
                  <a:pt x="25" y="7"/>
                </a:lnTo>
                <a:lnTo>
                  <a:pt x="25" y="9"/>
                </a:lnTo>
                <a:lnTo>
                  <a:pt x="25" y="21"/>
                </a:lnTo>
                <a:lnTo>
                  <a:pt x="25" y="22"/>
                </a:lnTo>
                <a:lnTo>
                  <a:pt x="25" y="24"/>
                </a:lnTo>
                <a:lnTo>
                  <a:pt x="25" y="25"/>
                </a:lnTo>
                <a:lnTo>
                  <a:pt x="27" y="25"/>
                </a:lnTo>
                <a:lnTo>
                  <a:pt x="28" y="27"/>
                </a:lnTo>
                <a:lnTo>
                  <a:pt x="16" y="27"/>
                </a:lnTo>
                <a:lnTo>
                  <a:pt x="18" y="25"/>
                </a:lnTo>
                <a:lnTo>
                  <a:pt x="19" y="25"/>
                </a:lnTo>
                <a:lnTo>
                  <a:pt x="19" y="24"/>
                </a:lnTo>
                <a:lnTo>
                  <a:pt x="19" y="22"/>
                </a:lnTo>
                <a:lnTo>
                  <a:pt x="19" y="21"/>
                </a:lnTo>
                <a:lnTo>
                  <a:pt x="19" y="9"/>
                </a:lnTo>
                <a:lnTo>
                  <a:pt x="19" y="7"/>
                </a:lnTo>
                <a:lnTo>
                  <a:pt x="19" y="4"/>
                </a:lnTo>
                <a:lnTo>
                  <a:pt x="18" y="3"/>
                </a:lnTo>
                <a:lnTo>
                  <a:pt x="15" y="3"/>
                </a:lnTo>
                <a:lnTo>
                  <a:pt x="13" y="3"/>
                </a:lnTo>
                <a:lnTo>
                  <a:pt x="12" y="4"/>
                </a:lnTo>
                <a:lnTo>
                  <a:pt x="10" y="6"/>
                </a:lnTo>
                <a:lnTo>
                  <a:pt x="9" y="7"/>
                </a:lnTo>
                <a:lnTo>
                  <a:pt x="9" y="21"/>
                </a:lnTo>
                <a:lnTo>
                  <a:pt x="9" y="22"/>
                </a:lnTo>
                <a:lnTo>
                  <a:pt x="9" y="24"/>
                </a:lnTo>
                <a:lnTo>
                  <a:pt x="9" y="25"/>
                </a:lnTo>
                <a:lnTo>
                  <a:pt x="10" y="25"/>
                </a:lnTo>
                <a:lnTo>
                  <a:pt x="12" y="27"/>
                </a:lnTo>
                <a:lnTo>
                  <a:pt x="0" y="27"/>
                </a:lnTo>
                <a:lnTo>
                  <a:pt x="1" y="25"/>
                </a:lnTo>
                <a:lnTo>
                  <a:pt x="3" y="25"/>
                </a:lnTo>
                <a:lnTo>
                  <a:pt x="3" y="24"/>
                </a:lnTo>
                <a:lnTo>
                  <a:pt x="3" y="22"/>
                </a:lnTo>
                <a:lnTo>
                  <a:pt x="4" y="21"/>
                </a:lnTo>
                <a:lnTo>
                  <a:pt x="4" y="10"/>
                </a:lnTo>
                <a:lnTo>
                  <a:pt x="3" y="7"/>
                </a:lnTo>
                <a:lnTo>
                  <a:pt x="3" y="4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lnTo>
                  <a:pt x="9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6" name="Freeform 24"/>
          <p:cNvSpPr>
            <a:spLocks noEditPoints="1"/>
          </p:cNvSpPr>
          <p:nvPr/>
        </p:nvSpPr>
        <p:spPr bwMode="auto">
          <a:xfrm>
            <a:off x="5710238" y="3614738"/>
            <a:ext cx="217487" cy="207962"/>
          </a:xfrm>
          <a:custGeom>
            <a:avLst/>
            <a:gdLst>
              <a:gd name="T0" fmla="*/ 0 w 41"/>
              <a:gd name="T1" fmla="*/ 2147483647 h 41"/>
              <a:gd name="T2" fmla="*/ 0 w 41"/>
              <a:gd name="T3" fmla="*/ 2147483647 h 41"/>
              <a:gd name="T4" fmla="*/ 2147483647 w 41"/>
              <a:gd name="T5" fmla="*/ 2147483647 h 41"/>
              <a:gd name="T6" fmla="*/ 2147483647 w 41"/>
              <a:gd name="T7" fmla="*/ 2147483647 h 41"/>
              <a:gd name="T8" fmla="*/ 2147483647 w 41"/>
              <a:gd name="T9" fmla="*/ 2147483647 h 41"/>
              <a:gd name="T10" fmla="*/ 2147483647 w 41"/>
              <a:gd name="T11" fmla="*/ 2147483647 h 41"/>
              <a:gd name="T12" fmla="*/ 2147483647 w 41"/>
              <a:gd name="T13" fmla="*/ 2147483647 h 41"/>
              <a:gd name="T14" fmla="*/ 2147483647 w 41"/>
              <a:gd name="T15" fmla="*/ 2147483647 h 41"/>
              <a:gd name="T16" fmla="*/ 2147483647 w 41"/>
              <a:gd name="T17" fmla="*/ 2147483647 h 41"/>
              <a:gd name="T18" fmla="*/ 2147483647 w 41"/>
              <a:gd name="T19" fmla="*/ 2147483647 h 41"/>
              <a:gd name="T20" fmla="*/ 2147483647 w 41"/>
              <a:gd name="T21" fmla="*/ 2147483647 h 41"/>
              <a:gd name="T22" fmla="*/ 2147483647 w 41"/>
              <a:gd name="T23" fmla="*/ 2147483647 h 41"/>
              <a:gd name="T24" fmla="*/ 0 w 41"/>
              <a:gd name="T25" fmla="*/ 2147483647 h 41"/>
              <a:gd name="T26" fmla="*/ 0 w 41"/>
              <a:gd name="T27" fmla="*/ 0 h 41"/>
              <a:gd name="T28" fmla="*/ 2147483647 w 41"/>
              <a:gd name="T29" fmla="*/ 0 h 41"/>
              <a:gd name="T30" fmla="*/ 2147483647 w 41"/>
              <a:gd name="T31" fmla="*/ 0 h 41"/>
              <a:gd name="T32" fmla="*/ 2147483647 w 41"/>
              <a:gd name="T33" fmla="*/ 2147483647 h 41"/>
              <a:gd name="T34" fmla="*/ 2147483647 w 41"/>
              <a:gd name="T35" fmla="*/ 2147483647 h 41"/>
              <a:gd name="T36" fmla="*/ 2147483647 w 41"/>
              <a:gd name="T37" fmla="*/ 2147483647 h 41"/>
              <a:gd name="T38" fmla="*/ 2147483647 w 41"/>
              <a:gd name="T39" fmla="*/ 2147483647 h 41"/>
              <a:gd name="T40" fmla="*/ 2147483647 w 41"/>
              <a:gd name="T41" fmla="*/ 2147483647 h 41"/>
              <a:gd name="T42" fmla="*/ 2147483647 w 41"/>
              <a:gd name="T43" fmla="*/ 2147483647 h 41"/>
              <a:gd name="T44" fmla="*/ 2147483647 w 41"/>
              <a:gd name="T45" fmla="*/ 2147483647 h 41"/>
              <a:gd name="T46" fmla="*/ 2147483647 w 41"/>
              <a:gd name="T47" fmla="*/ 2147483647 h 41"/>
              <a:gd name="T48" fmla="*/ 2147483647 w 41"/>
              <a:gd name="T49" fmla="*/ 2147483647 h 41"/>
              <a:gd name="T50" fmla="*/ 2147483647 w 41"/>
              <a:gd name="T51" fmla="*/ 2147483647 h 41"/>
              <a:gd name="T52" fmla="*/ 2147483647 w 41"/>
              <a:gd name="T53" fmla="*/ 2147483647 h 41"/>
              <a:gd name="T54" fmla="*/ 2147483647 w 41"/>
              <a:gd name="T55" fmla="*/ 2147483647 h 41"/>
              <a:gd name="T56" fmla="*/ 0 w 41"/>
              <a:gd name="T57" fmla="*/ 2147483647 h 41"/>
              <a:gd name="T58" fmla="*/ 2147483647 w 41"/>
              <a:gd name="T59" fmla="*/ 2147483647 h 41"/>
              <a:gd name="T60" fmla="*/ 2147483647 w 41"/>
              <a:gd name="T61" fmla="*/ 2147483647 h 41"/>
              <a:gd name="T62" fmla="*/ 2147483647 w 41"/>
              <a:gd name="T63" fmla="*/ 2147483647 h 41"/>
              <a:gd name="T64" fmla="*/ 2147483647 w 41"/>
              <a:gd name="T65" fmla="*/ 2147483647 h 41"/>
              <a:gd name="T66" fmla="*/ 2147483647 w 41"/>
              <a:gd name="T67" fmla="*/ 2147483647 h 41"/>
              <a:gd name="T68" fmla="*/ 2147483647 w 41"/>
              <a:gd name="T69" fmla="*/ 2147483647 h 41"/>
              <a:gd name="T70" fmla="*/ 2147483647 w 41"/>
              <a:gd name="T71" fmla="*/ 2147483647 h 41"/>
              <a:gd name="T72" fmla="*/ 2147483647 w 41"/>
              <a:gd name="T73" fmla="*/ 2147483647 h 41"/>
              <a:gd name="T74" fmla="*/ 2147483647 w 41"/>
              <a:gd name="T75" fmla="*/ 2147483647 h 41"/>
              <a:gd name="T76" fmla="*/ 2147483647 w 41"/>
              <a:gd name="T77" fmla="*/ 2147483647 h 41"/>
              <a:gd name="T78" fmla="*/ 2147483647 w 41"/>
              <a:gd name="T79" fmla="*/ 2147483647 h 41"/>
              <a:gd name="T80" fmla="*/ 2147483647 w 41"/>
              <a:gd name="T81" fmla="*/ 2147483647 h 41"/>
              <a:gd name="T82" fmla="*/ 2147483647 w 41"/>
              <a:gd name="T83" fmla="*/ 2147483647 h 41"/>
              <a:gd name="T84" fmla="*/ 2147483647 w 41"/>
              <a:gd name="T85" fmla="*/ 2147483647 h 41"/>
              <a:gd name="T86" fmla="*/ 2147483647 w 41"/>
              <a:gd name="T87" fmla="*/ 2147483647 h 41"/>
              <a:gd name="T88" fmla="*/ 2147483647 w 41"/>
              <a:gd name="T89" fmla="*/ 2147483647 h 41"/>
              <a:gd name="T90" fmla="*/ 2147483647 w 41"/>
              <a:gd name="T91" fmla="*/ 2147483647 h 41"/>
              <a:gd name="T92" fmla="*/ 2147483647 w 41"/>
              <a:gd name="T93" fmla="*/ 2147483647 h 4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1"/>
              <a:gd name="T142" fmla="*/ 0 h 41"/>
              <a:gd name="T143" fmla="*/ 41 w 41"/>
              <a:gd name="T144" fmla="*/ 41 h 4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1" h="41">
                <a:moveTo>
                  <a:pt x="0" y="41"/>
                </a:moveTo>
                <a:lnTo>
                  <a:pt x="0" y="41"/>
                </a:lnTo>
                <a:lnTo>
                  <a:pt x="2" y="41"/>
                </a:lnTo>
                <a:lnTo>
                  <a:pt x="5" y="39"/>
                </a:lnTo>
                <a:lnTo>
                  <a:pt x="6" y="38"/>
                </a:lnTo>
                <a:lnTo>
                  <a:pt x="6" y="36"/>
                </a:lnTo>
                <a:lnTo>
                  <a:pt x="6" y="33"/>
                </a:lnTo>
                <a:lnTo>
                  <a:pt x="6" y="8"/>
                </a:lnTo>
                <a:lnTo>
                  <a:pt x="6" y="5"/>
                </a:lnTo>
                <a:lnTo>
                  <a:pt x="5" y="3"/>
                </a:lnTo>
                <a:lnTo>
                  <a:pt x="3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lnTo>
                  <a:pt x="17" y="0"/>
                </a:lnTo>
                <a:lnTo>
                  <a:pt x="23" y="0"/>
                </a:lnTo>
                <a:lnTo>
                  <a:pt x="27" y="2"/>
                </a:lnTo>
                <a:lnTo>
                  <a:pt x="30" y="3"/>
                </a:lnTo>
                <a:lnTo>
                  <a:pt x="35" y="5"/>
                </a:lnTo>
                <a:lnTo>
                  <a:pt x="38" y="9"/>
                </a:lnTo>
                <a:lnTo>
                  <a:pt x="39" y="15"/>
                </a:lnTo>
                <a:lnTo>
                  <a:pt x="41" y="20"/>
                </a:lnTo>
                <a:lnTo>
                  <a:pt x="39" y="26"/>
                </a:lnTo>
                <a:lnTo>
                  <a:pt x="38" y="30"/>
                </a:lnTo>
                <a:lnTo>
                  <a:pt x="35" y="35"/>
                </a:lnTo>
                <a:lnTo>
                  <a:pt x="32" y="38"/>
                </a:lnTo>
                <a:lnTo>
                  <a:pt x="26" y="39"/>
                </a:lnTo>
                <a:lnTo>
                  <a:pt x="18" y="41"/>
                </a:lnTo>
                <a:lnTo>
                  <a:pt x="0" y="41"/>
                </a:lnTo>
                <a:close/>
                <a:moveTo>
                  <a:pt x="12" y="38"/>
                </a:moveTo>
                <a:lnTo>
                  <a:pt x="15" y="39"/>
                </a:lnTo>
                <a:lnTo>
                  <a:pt x="18" y="39"/>
                </a:lnTo>
                <a:lnTo>
                  <a:pt x="23" y="38"/>
                </a:lnTo>
                <a:lnTo>
                  <a:pt x="26" y="36"/>
                </a:lnTo>
                <a:lnTo>
                  <a:pt x="29" y="33"/>
                </a:lnTo>
                <a:lnTo>
                  <a:pt x="32" y="30"/>
                </a:lnTo>
                <a:lnTo>
                  <a:pt x="33" y="26"/>
                </a:lnTo>
                <a:lnTo>
                  <a:pt x="33" y="21"/>
                </a:lnTo>
                <a:lnTo>
                  <a:pt x="33" y="15"/>
                </a:lnTo>
                <a:lnTo>
                  <a:pt x="32" y="11"/>
                </a:lnTo>
                <a:lnTo>
                  <a:pt x="29" y="8"/>
                </a:lnTo>
                <a:lnTo>
                  <a:pt x="26" y="5"/>
                </a:lnTo>
                <a:lnTo>
                  <a:pt x="23" y="3"/>
                </a:lnTo>
                <a:lnTo>
                  <a:pt x="18" y="3"/>
                </a:lnTo>
                <a:lnTo>
                  <a:pt x="15" y="3"/>
                </a:lnTo>
                <a:lnTo>
                  <a:pt x="12" y="3"/>
                </a:lnTo>
                <a:lnTo>
                  <a:pt x="12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7" name="Freeform 25"/>
          <p:cNvSpPr>
            <a:spLocks noEditPoints="1"/>
          </p:cNvSpPr>
          <p:nvPr/>
        </p:nvSpPr>
        <p:spPr bwMode="auto">
          <a:xfrm>
            <a:off x="5948363" y="3686175"/>
            <a:ext cx="120650" cy="136525"/>
          </a:xfrm>
          <a:custGeom>
            <a:avLst/>
            <a:gdLst>
              <a:gd name="T0" fmla="*/ 2147483647 w 23"/>
              <a:gd name="T1" fmla="*/ 2147483647 h 27"/>
              <a:gd name="T2" fmla="*/ 2147483647 w 23"/>
              <a:gd name="T3" fmla="*/ 2147483647 h 27"/>
              <a:gd name="T4" fmla="*/ 2147483647 w 23"/>
              <a:gd name="T5" fmla="*/ 2147483647 h 27"/>
              <a:gd name="T6" fmla="*/ 2147483647 w 23"/>
              <a:gd name="T7" fmla="*/ 2147483647 h 27"/>
              <a:gd name="T8" fmla="*/ 2147483647 w 23"/>
              <a:gd name="T9" fmla="*/ 2147483647 h 27"/>
              <a:gd name="T10" fmla="*/ 2147483647 w 23"/>
              <a:gd name="T11" fmla="*/ 2147483647 h 27"/>
              <a:gd name="T12" fmla="*/ 2147483647 w 23"/>
              <a:gd name="T13" fmla="*/ 2147483647 h 27"/>
              <a:gd name="T14" fmla="*/ 2147483647 w 23"/>
              <a:gd name="T15" fmla="*/ 2147483647 h 27"/>
              <a:gd name="T16" fmla="*/ 2147483647 w 23"/>
              <a:gd name="T17" fmla="*/ 2147483647 h 27"/>
              <a:gd name="T18" fmla="*/ 2147483647 w 23"/>
              <a:gd name="T19" fmla="*/ 2147483647 h 27"/>
              <a:gd name="T20" fmla="*/ 2147483647 w 23"/>
              <a:gd name="T21" fmla="*/ 2147483647 h 27"/>
              <a:gd name="T22" fmla="*/ 2147483647 w 23"/>
              <a:gd name="T23" fmla="*/ 2147483647 h 27"/>
              <a:gd name="T24" fmla="*/ 2147483647 w 23"/>
              <a:gd name="T25" fmla="*/ 2147483647 h 27"/>
              <a:gd name="T26" fmla="*/ 2147483647 w 23"/>
              <a:gd name="T27" fmla="*/ 2147483647 h 27"/>
              <a:gd name="T28" fmla="*/ 2147483647 w 23"/>
              <a:gd name="T29" fmla="*/ 2147483647 h 27"/>
              <a:gd name="T30" fmla="*/ 2147483647 w 23"/>
              <a:gd name="T31" fmla="*/ 2147483647 h 27"/>
              <a:gd name="T32" fmla="*/ 0 w 23"/>
              <a:gd name="T33" fmla="*/ 2147483647 h 27"/>
              <a:gd name="T34" fmla="*/ 0 w 23"/>
              <a:gd name="T35" fmla="*/ 2147483647 h 27"/>
              <a:gd name="T36" fmla="*/ 0 w 23"/>
              <a:gd name="T37" fmla="*/ 2147483647 h 27"/>
              <a:gd name="T38" fmla="*/ 2147483647 w 23"/>
              <a:gd name="T39" fmla="*/ 2147483647 h 27"/>
              <a:gd name="T40" fmla="*/ 2147483647 w 23"/>
              <a:gd name="T41" fmla="*/ 2147483647 h 27"/>
              <a:gd name="T42" fmla="*/ 2147483647 w 23"/>
              <a:gd name="T43" fmla="*/ 0 h 27"/>
              <a:gd name="T44" fmla="*/ 2147483647 w 23"/>
              <a:gd name="T45" fmla="*/ 0 h 27"/>
              <a:gd name="T46" fmla="*/ 2147483647 w 23"/>
              <a:gd name="T47" fmla="*/ 0 h 27"/>
              <a:gd name="T48" fmla="*/ 2147483647 w 23"/>
              <a:gd name="T49" fmla="*/ 2147483647 h 27"/>
              <a:gd name="T50" fmla="*/ 2147483647 w 23"/>
              <a:gd name="T51" fmla="*/ 2147483647 h 27"/>
              <a:gd name="T52" fmla="*/ 2147483647 w 23"/>
              <a:gd name="T53" fmla="*/ 2147483647 h 27"/>
              <a:gd name="T54" fmla="*/ 2147483647 w 23"/>
              <a:gd name="T55" fmla="*/ 2147483647 h 27"/>
              <a:gd name="T56" fmla="*/ 2147483647 w 23"/>
              <a:gd name="T57" fmla="*/ 2147483647 h 27"/>
              <a:gd name="T58" fmla="*/ 2147483647 w 23"/>
              <a:gd name="T59" fmla="*/ 2147483647 h 27"/>
              <a:gd name="T60" fmla="*/ 2147483647 w 23"/>
              <a:gd name="T61" fmla="*/ 2147483647 h 27"/>
              <a:gd name="T62" fmla="*/ 2147483647 w 23"/>
              <a:gd name="T63" fmla="*/ 2147483647 h 27"/>
              <a:gd name="T64" fmla="*/ 2147483647 w 23"/>
              <a:gd name="T65" fmla="*/ 2147483647 h 27"/>
              <a:gd name="T66" fmla="*/ 2147483647 w 23"/>
              <a:gd name="T67" fmla="*/ 2147483647 h 27"/>
              <a:gd name="T68" fmla="*/ 2147483647 w 23"/>
              <a:gd name="T69" fmla="*/ 2147483647 h 27"/>
              <a:gd name="T70" fmla="*/ 2147483647 w 23"/>
              <a:gd name="T71" fmla="*/ 2147483647 h 27"/>
              <a:gd name="T72" fmla="*/ 2147483647 w 23"/>
              <a:gd name="T73" fmla="*/ 2147483647 h 27"/>
              <a:gd name="T74" fmla="*/ 2147483647 w 23"/>
              <a:gd name="T75" fmla="*/ 2147483647 h 27"/>
              <a:gd name="T76" fmla="*/ 2147483647 w 23"/>
              <a:gd name="T77" fmla="*/ 2147483647 h 27"/>
              <a:gd name="T78" fmla="*/ 2147483647 w 23"/>
              <a:gd name="T79" fmla="*/ 2147483647 h 2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"/>
              <a:gd name="T121" fmla="*/ 0 h 27"/>
              <a:gd name="T122" fmla="*/ 23 w 23"/>
              <a:gd name="T123" fmla="*/ 27 h 2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" h="27">
                <a:moveTo>
                  <a:pt x="5" y="10"/>
                </a:moveTo>
                <a:lnTo>
                  <a:pt x="5" y="15"/>
                </a:lnTo>
                <a:lnTo>
                  <a:pt x="8" y="19"/>
                </a:lnTo>
                <a:lnTo>
                  <a:pt x="11" y="21"/>
                </a:lnTo>
                <a:lnTo>
                  <a:pt x="14" y="22"/>
                </a:lnTo>
                <a:lnTo>
                  <a:pt x="17" y="22"/>
                </a:lnTo>
                <a:lnTo>
                  <a:pt x="18" y="21"/>
                </a:lnTo>
                <a:lnTo>
                  <a:pt x="20" y="19"/>
                </a:lnTo>
                <a:lnTo>
                  <a:pt x="21" y="16"/>
                </a:lnTo>
                <a:lnTo>
                  <a:pt x="23" y="16"/>
                </a:lnTo>
                <a:lnTo>
                  <a:pt x="21" y="21"/>
                </a:lnTo>
                <a:lnTo>
                  <a:pt x="18" y="24"/>
                </a:lnTo>
                <a:lnTo>
                  <a:pt x="15" y="27"/>
                </a:lnTo>
                <a:lnTo>
                  <a:pt x="12" y="27"/>
                </a:lnTo>
                <a:lnTo>
                  <a:pt x="8" y="27"/>
                </a:lnTo>
                <a:lnTo>
                  <a:pt x="3" y="24"/>
                </a:lnTo>
                <a:lnTo>
                  <a:pt x="0" y="19"/>
                </a:lnTo>
                <a:lnTo>
                  <a:pt x="0" y="13"/>
                </a:lnTo>
                <a:lnTo>
                  <a:pt x="0" y="9"/>
                </a:lnTo>
                <a:lnTo>
                  <a:pt x="2" y="6"/>
                </a:lnTo>
                <a:lnTo>
                  <a:pt x="3" y="3"/>
                </a:lnTo>
                <a:lnTo>
                  <a:pt x="8" y="0"/>
                </a:lnTo>
                <a:lnTo>
                  <a:pt x="12" y="0"/>
                </a:lnTo>
                <a:lnTo>
                  <a:pt x="17" y="0"/>
                </a:lnTo>
                <a:lnTo>
                  <a:pt x="20" y="3"/>
                </a:lnTo>
                <a:lnTo>
                  <a:pt x="21" y="6"/>
                </a:lnTo>
                <a:lnTo>
                  <a:pt x="23" y="10"/>
                </a:lnTo>
                <a:lnTo>
                  <a:pt x="5" y="10"/>
                </a:lnTo>
                <a:close/>
                <a:moveTo>
                  <a:pt x="5" y="7"/>
                </a:moveTo>
                <a:lnTo>
                  <a:pt x="17" y="7"/>
                </a:lnTo>
                <a:lnTo>
                  <a:pt x="15" y="6"/>
                </a:lnTo>
                <a:lnTo>
                  <a:pt x="15" y="4"/>
                </a:lnTo>
                <a:lnTo>
                  <a:pt x="15" y="3"/>
                </a:lnTo>
                <a:lnTo>
                  <a:pt x="14" y="1"/>
                </a:lnTo>
                <a:lnTo>
                  <a:pt x="12" y="1"/>
                </a:lnTo>
                <a:lnTo>
                  <a:pt x="11" y="1"/>
                </a:lnTo>
                <a:lnTo>
                  <a:pt x="8" y="1"/>
                </a:lnTo>
                <a:lnTo>
                  <a:pt x="6" y="3"/>
                </a:lnTo>
                <a:lnTo>
                  <a:pt x="5" y="6"/>
                </a:lnTo>
                <a:lnTo>
                  <a:pt x="5" y="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8" name="Freeform 26"/>
          <p:cNvSpPr>
            <a:spLocks/>
          </p:cNvSpPr>
          <p:nvPr/>
        </p:nvSpPr>
        <p:spPr bwMode="auto">
          <a:xfrm>
            <a:off x="6075363" y="3640138"/>
            <a:ext cx="93662" cy="182562"/>
          </a:xfrm>
          <a:custGeom>
            <a:avLst/>
            <a:gdLst>
              <a:gd name="T0" fmla="*/ 2147483647 w 18"/>
              <a:gd name="T1" fmla="*/ 0 h 36"/>
              <a:gd name="T2" fmla="*/ 2147483647 w 18"/>
              <a:gd name="T3" fmla="*/ 2147483647 h 36"/>
              <a:gd name="T4" fmla="*/ 2147483647 w 18"/>
              <a:gd name="T5" fmla="*/ 2147483647 h 36"/>
              <a:gd name="T6" fmla="*/ 2147483647 w 18"/>
              <a:gd name="T7" fmla="*/ 2147483647 h 36"/>
              <a:gd name="T8" fmla="*/ 2147483647 w 18"/>
              <a:gd name="T9" fmla="*/ 2147483647 h 36"/>
              <a:gd name="T10" fmla="*/ 2147483647 w 18"/>
              <a:gd name="T11" fmla="*/ 2147483647 h 36"/>
              <a:gd name="T12" fmla="*/ 2147483647 w 18"/>
              <a:gd name="T13" fmla="*/ 2147483647 h 36"/>
              <a:gd name="T14" fmla="*/ 2147483647 w 18"/>
              <a:gd name="T15" fmla="*/ 2147483647 h 36"/>
              <a:gd name="T16" fmla="*/ 2147483647 w 18"/>
              <a:gd name="T17" fmla="*/ 2147483647 h 36"/>
              <a:gd name="T18" fmla="*/ 2147483647 w 18"/>
              <a:gd name="T19" fmla="*/ 2147483647 h 36"/>
              <a:gd name="T20" fmla="*/ 2147483647 w 18"/>
              <a:gd name="T21" fmla="*/ 2147483647 h 36"/>
              <a:gd name="T22" fmla="*/ 2147483647 w 18"/>
              <a:gd name="T23" fmla="*/ 2147483647 h 36"/>
              <a:gd name="T24" fmla="*/ 2147483647 w 18"/>
              <a:gd name="T25" fmla="*/ 2147483647 h 36"/>
              <a:gd name="T26" fmla="*/ 2147483647 w 18"/>
              <a:gd name="T27" fmla="*/ 2147483647 h 36"/>
              <a:gd name="T28" fmla="*/ 2147483647 w 18"/>
              <a:gd name="T29" fmla="*/ 2147483647 h 36"/>
              <a:gd name="T30" fmla="*/ 2147483647 w 18"/>
              <a:gd name="T31" fmla="*/ 2147483647 h 36"/>
              <a:gd name="T32" fmla="*/ 2147483647 w 18"/>
              <a:gd name="T33" fmla="*/ 2147483647 h 36"/>
              <a:gd name="T34" fmla="*/ 2147483647 w 18"/>
              <a:gd name="T35" fmla="*/ 2147483647 h 36"/>
              <a:gd name="T36" fmla="*/ 2147483647 w 18"/>
              <a:gd name="T37" fmla="*/ 2147483647 h 36"/>
              <a:gd name="T38" fmla="*/ 2147483647 w 18"/>
              <a:gd name="T39" fmla="*/ 2147483647 h 36"/>
              <a:gd name="T40" fmla="*/ 2147483647 w 18"/>
              <a:gd name="T41" fmla="*/ 2147483647 h 36"/>
              <a:gd name="T42" fmla="*/ 2147483647 w 18"/>
              <a:gd name="T43" fmla="*/ 2147483647 h 36"/>
              <a:gd name="T44" fmla="*/ 2147483647 w 18"/>
              <a:gd name="T45" fmla="*/ 2147483647 h 36"/>
              <a:gd name="T46" fmla="*/ 2147483647 w 18"/>
              <a:gd name="T47" fmla="*/ 2147483647 h 36"/>
              <a:gd name="T48" fmla="*/ 2147483647 w 18"/>
              <a:gd name="T49" fmla="*/ 2147483647 h 36"/>
              <a:gd name="T50" fmla="*/ 2147483647 w 18"/>
              <a:gd name="T51" fmla="*/ 2147483647 h 36"/>
              <a:gd name="T52" fmla="*/ 0 w 18"/>
              <a:gd name="T53" fmla="*/ 2147483647 h 36"/>
              <a:gd name="T54" fmla="*/ 0 w 18"/>
              <a:gd name="T55" fmla="*/ 2147483647 h 36"/>
              <a:gd name="T56" fmla="*/ 2147483647 w 18"/>
              <a:gd name="T57" fmla="*/ 2147483647 h 36"/>
              <a:gd name="T58" fmla="*/ 2147483647 w 18"/>
              <a:gd name="T59" fmla="*/ 2147483647 h 36"/>
              <a:gd name="T60" fmla="*/ 2147483647 w 18"/>
              <a:gd name="T61" fmla="*/ 2147483647 h 36"/>
              <a:gd name="T62" fmla="*/ 2147483647 w 18"/>
              <a:gd name="T63" fmla="*/ 2147483647 h 36"/>
              <a:gd name="T64" fmla="*/ 2147483647 w 18"/>
              <a:gd name="T65" fmla="*/ 2147483647 h 36"/>
              <a:gd name="T66" fmla="*/ 2147483647 w 18"/>
              <a:gd name="T67" fmla="*/ 0 h 36"/>
              <a:gd name="T68" fmla="*/ 2147483647 w 18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"/>
              <a:gd name="T106" fmla="*/ 0 h 36"/>
              <a:gd name="T107" fmla="*/ 18 w 18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" h="36">
                <a:moveTo>
                  <a:pt x="11" y="0"/>
                </a:moveTo>
                <a:lnTo>
                  <a:pt x="11" y="9"/>
                </a:lnTo>
                <a:lnTo>
                  <a:pt x="17" y="9"/>
                </a:lnTo>
                <a:lnTo>
                  <a:pt x="17" y="10"/>
                </a:lnTo>
                <a:lnTo>
                  <a:pt x="11" y="10"/>
                </a:lnTo>
                <a:lnTo>
                  <a:pt x="11" y="28"/>
                </a:lnTo>
                <a:lnTo>
                  <a:pt x="11" y="30"/>
                </a:lnTo>
                <a:lnTo>
                  <a:pt x="11" y="31"/>
                </a:lnTo>
                <a:lnTo>
                  <a:pt x="12" y="33"/>
                </a:lnTo>
                <a:lnTo>
                  <a:pt x="14" y="33"/>
                </a:lnTo>
                <a:lnTo>
                  <a:pt x="15" y="33"/>
                </a:lnTo>
                <a:lnTo>
                  <a:pt x="15" y="31"/>
                </a:lnTo>
                <a:lnTo>
                  <a:pt x="17" y="31"/>
                </a:lnTo>
                <a:lnTo>
                  <a:pt x="18" y="31"/>
                </a:lnTo>
                <a:lnTo>
                  <a:pt x="17" y="33"/>
                </a:lnTo>
                <a:lnTo>
                  <a:pt x="15" y="34"/>
                </a:lnTo>
                <a:lnTo>
                  <a:pt x="12" y="36"/>
                </a:lnTo>
                <a:lnTo>
                  <a:pt x="11" y="36"/>
                </a:lnTo>
                <a:lnTo>
                  <a:pt x="9" y="36"/>
                </a:lnTo>
                <a:lnTo>
                  <a:pt x="8" y="36"/>
                </a:lnTo>
                <a:lnTo>
                  <a:pt x="6" y="34"/>
                </a:lnTo>
                <a:lnTo>
                  <a:pt x="6" y="33"/>
                </a:lnTo>
                <a:lnTo>
                  <a:pt x="5" y="31"/>
                </a:lnTo>
                <a:lnTo>
                  <a:pt x="5" y="30"/>
                </a:lnTo>
                <a:lnTo>
                  <a:pt x="5" y="10"/>
                </a:lnTo>
                <a:lnTo>
                  <a:pt x="0" y="10"/>
                </a:lnTo>
                <a:lnTo>
                  <a:pt x="3" y="9"/>
                </a:lnTo>
                <a:lnTo>
                  <a:pt x="5" y="7"/>
                </a:lnTo>
                <a:lnTo>
                  <a:pt x="6" y="6"/>
                </a:lnTo>
                <a:lnTo>
                  <a:pt x="8" y="4"/>
                </a:lnTo>
                <a:lnTo>
                  <a:pt x="8" y="3"/>
                </a:lnTo>
                <a:lnTo>
                  <a:pt x="9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39" name="Freeform 27"/>
          <p:cNvSpPr>
            <a:spLocks/>
          </p:cNvSpPr>
          <p:nvPr/>
        </p:nvSpPr>
        <p:spPr bwMode="auto">
          <a:xfrm>
            <a:off x="7065963" y="3614738"/>
            <a:ext cx="227012" cy="207962"/>
          </a:xfrm>
          <a:custGeom>
            <a:avLst/>
            <a:gdLst>
              <a:gd name="T0" fmla="*/ 0 w 43"/>
              <a:gd name="T1" fmla="*/ 0 h 41"/>
              <a:gd name="T2" fmla="*/ 2147483647 w 43"/>
              <a:gd name="T3" fmla="*/ 0 h 41"/>
              <a:gd name="T4" fmla="*/ 2147483647 w 43"/>
              <a:gd name="T5" fmla="*/ 2147483647 h 41"/>
              <a:gd name="T6" fmla="*/ 2147483647 w 43"/>
              <a:gd name="T7" fmla="*/ 2147483647 h 41"/>
              <a:gd name="T8" fmla="*/ 2147483647 w 43"/>
              <a:gd name="T9" fmla="*/ 2147483647 h 41"/>
              <a:gd name="T10" fmla="*/ 2147483647 w 43"/>
              <a:gd name="T11" fmla="*/ 2147483647 h 41"/>
              <a:gd name="T12" fmla="*/ 2147483647 w 43"/>
              <a:gd name="T13" fmla="*/ 2147483647 h 41"/>
              <a:gd name="T14" fmla="*/ 2147483647 w 43"/>
              <a:gd name="T15" fmla="*/ 2147483647 h 41"/>
              <a:gd name="T16" fmla="*/ 2147483647 w 43"/>
              <a:gd name="T17" fmla="*/ 2147483647 h 41"/>
              <a:gd name="T18" fmla="*/ 2147483647 w 43"/>
              <a:gd name="T19" fmla="*/ 0 h 41"/>
              <a:gd name="T20" fmla="*/ 2147483647 w 43"/>
              <a:gd name="T21" fmla="*/ 0 h 41"/>
              <a:gd name="T22" fmla="*/ 2147483647 w 43"/>
              <a:gd name="T23" fmla="*/ 2147483647 h 41"/>
              <a:gd name="T24" fmla="*/ 2147483647 w 43"/>
              <a:gd name="T25" fmla="*/ 2147483647 h 41"/>
              <a:gd name="T26" fmla="*/ 2147483647 w 43"/>
              <a:gd name="T27" fmla="*/ 2147483647 h 41"/>
              <a:gd name="T28" fmla="*/ 2147483647 w 43"/>
              <a:gd name="T29" fmla="*/ 2147483647 h 41"/>
              <a:gd name="T30" fmla="*/ 2147483647 w 43"/>
              <a:gd name="T31" fmla="*/ 2147483647 h 41"/>
              <a:gd name="T32" fmla="*/ 2147483647 w 43"/>
              <a:gd name="T33" fmla="*/ 2147483647 h 41"/>
              <a:gd name="T34" fmla="*/ 2147483647 w 43"/>
              <a:gd name="T35" fmla="*/ 2147483647 h 41"/>
              <a:gd name="T36" fmla="*/ 2147483647 w 43"/>
              <a:gd name="T37" fmla="*/ 2147483647 h 41"/>
              <a:gd name="T38" fmla="*/ 2147483647 w 43"/>
              <a:gd name="T39" fmla="*/ 2147483647 h 41"/>
              <a:gd name="T40" fmla="*/ 2147483647 w 43"/>
              <a:gd name="T41" fmla="*/ 2147483647 h 41"/>
              <a:gd name="T42" fmla="*/ 2147483647 w 43"/>
              <a:gd name="T43" fmla="*/ 2147483647 h 41"/>
              <a:gd name="T44" fmla="*/ 2147483647 w 43"/>
              <a:gd name="T45" fmla="*/ 2147483647 h 41"/>
              <a:gd name="T46" fmla="*/ 2147483647 w 43"/>
              <a:gd name="T47" fmla="*/ 2147483647 h 41"/>
              <a:gd name="T48" fmla="*/ 2147483647 w 43"/>
              <a:gd name="T49" fmla="*/ 2147483647 h 41"/>
              <a:gd name="T50" fmla="*/ 2147483647 w 43"/>
              <a:gd name="T51" fmla="*/ 2147483647 h 41"/>
              <a:gd name="T52" fmla="*/ 2147483647 w 43"/>
              <a:gd name="T53" fmla="*/ 2147483647 h 41"/>
              <a:gd name="T54" fmla="*/ 2147483647 w 43"/>
              <a:gd name="T55" fmla="*/ 2147483647 h 41"/>
              <a:gd name="T56" fmla="*/ 2147483647 w 43"/>
              <a:gd name="T57" fmla="*/ 2147483647 h 41"/>
              <a:gd name="T58" fmla="*/ 2147483647 w 43"/>
              <a:gd name="T59" fmla="*/ 2147483647 h 41"/>
              <a:gd name="T60" fmla="*/ 2147483647 w 43"/>
              <a:gd name="T61" fmla="*/ 2147483647 h 41"/>
              <a:gd name="T62" fmla="*/ 2147483647 w 43"/>
              <a:gd name="T63" fmla="*/ 2147483647 h 41"/>
              <a:gd name="T64" fmla="*/ 2147483647 w 43"/>
              <a:gd name="T65" fmla="*/ 2147483647 h 41"/>
              <a:gd name="T66" fmla="*/ 2147483647 w 43"/>
              <a:gd name="T67" fmla="*/ 2147483647 h 41"/>
              <a:gd name="T68" fmla="*/ 2147483647 w 43"/>
              <a:gd name="T69" fmla="*/ 2147483647 h 41"/>
              <a:gd name="T70" fmla="*/ 2147483647 w 43"/>
              <a:gd name="T71" fmla="*/ 2147483647 h 41"/>
              <a:gd name="T72" fmla="*/ 2147483647 w 43"/>
              <a:gd name="T73" fmla="*/ 2147483647 h 41"/>
              <a:gd name="T74" fmla="*/ 2147483647 w 43"/>
              <a:gd name="T75" fmla="*/ 2147483647 h 41"/>
              <a:gd name="T76" fmla="*/ 2147483647 w 43"/>
              <a:gd name="T77" fmla="*/ 2147483647 h 41"/>
              <a:gd name="T78" fmla="*/ 2147483647 w 43"/>
              <a:gd name="T79" fmla="*/ 2147483647 h 41"/>
              <a:gd name="T80" fmla="*/ 0 w 43"/>
              <a:gd name="T81" fmla="*/ 2147483647 h 41"/>
              <a:gd name="T82" fmla="*/ 0 w 43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1"/>
              <a:gd name="T128" fmla="*/ 43 w 43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1">
                <a:moveTo>
                  <a:pt x="0" y="0"/>
                </a:moveTo>
                <a:lnTo>
                  <a:pt x="10" y="0"/>
                </a:lnTo>
                <a:lnTo>
                  <a:pt x="36" y="32"/>
                </a:lnTo>
                <a:lnTo>
                  <a:pt x="36" y="8"/>
                </a:lnTo>
                <a:lnTo>
                  <a:pt x="34" y="5"/>
                </a:lnTo>
                <a:lnTo>
                  <a:pt x="34" y="3"/>
                </a:lnTo>
                <a:lnTo>
                  <a:pt x="33" y="2"/>
                </a:lnTo>
                <a:lnTo>
                  <a:pt x="31" y="2"/>
                </a:lnTo>
                <a:lnTo>
                  <a:pt x="30" y="2"/>
                </a:lnTo>
                <a:lnTo>
                  <a:pt x="30" y="0"/>
                </a:lnTo>
                <a:lnTo>
                  <a:pt x="43" y="0"/>
                </a:lnTo>
                <a:lnTo>
                  <a:pt x="43" y="2"/>
                </a:lnTo>
                <a:lnTo>
                  <a:pt x="42" y="2"/>
                </a:lnTo>
                <a:lnTo>
                  <a:pt x="40" y="2"/>
                </a:lnTo>
                <a:lnTo>
                  <a:pt x="39" y="3"/>
                </a:lnTo>
                <a:lnTo>
                  <a:pt x="37" y="5"/>
                </a:lnTo>
                <a:lnTo>
                  <a:pt x="37" y="8"/>
                </a:lnTo>
                <a:lnTo>
                  <a:pt x="37" y="41"/>
                </a:lnTo>
                <a:lnTo>
                  <a:pt x="36" y="41"/>
                </a:lnTo>
                <a:lnTo>
                  <a:pt x="10" y="9"/>
                </a:lnTo>
                <a:lnTo>
                  <a:pt x="10" y="33"/>
                </a:lnTo>
                <a:lnTo>
                  <a:pt x="10" y="38"/>
                </a:lnTo>
                <a:lnTo>
                  <a:pt x="10" y="39"/>
                </a:lnTo>
                <a:lnTo>
                  <a:pt x="12" y="39"/>
                </a:lnTo>
                <a:lnTo>
                  <a:pt x="15" y="41"/>
                </a:lnTo>
                <a:lnTo>
                  <a:pt x="16" y="41"/>
                </a:lnTo>
                <a:lnTo>
                  <a:pt x="1" y="41"/>
                </a:lnTo>
                <a:lnTo>
                  <a:pt x="3" y="41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5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0" name="Freeform 28"/>
          <p:cNvSpPr>
            <a:spLocks noEditPoints="1"/>
          </p:cNvSpPr>
          <p:nvPr/>
        </p:nvSpPr>
        <p:spPr bwMode="auto">
          <a:xfrm>
            <a:off x="7308850" y="3686175"/>
            <a:ext cx="138113" cy="136525"/>
          </a:xfrm>
          <a:custGeom>
            <a:avLst/>
            <a:gdLst>
              <a:gd name="T0" fmla="*/ 2147483647 w 26"/>
              <a:gd name="T1" fmla="*/ 0 h 27"/>
              <a:gd name="T2" fmla="*/ 2147483647 w 26"/>
              <a:gd name="T3" fmla="*/ 0 h 27"/>
              <a:gd name="T4" fmla="*/ 2147483647 w 26"/>
              <a:gd name="T5" fmla="*/ 2147483647 h 27"/>
              <a:gd name="T6" fmla="*/ 2147483647 w 26"/>
              <a:gd name="T7" fmla="*/ 2147483647 h 27"/>
              <a:gd name="T8" fmla="*/ 2147483647 w 26"/>
              <a:gd name="T9" fmla="*/ 2147483647 h 27"/>
              <a:gd name="T10" fmla="*/ 2147483647 w 26"/>
              <a:gd name="T11" fmla="*/ 2147483647 h 27"/>
              <a:gd name="T12" fmla="*/ 2147483647 w 26"/>
              <a:gd name="T13" fmla="*/ 2147483647 h 27"/>
              <a:gd name="T14" fmla="*/ 2147483647 w 26"/>
              <a:gd name="T15" fmla="*/ 2147483647 h 27"/>
              <a:gd name="T16" fmla="*/ 2147483647 w 26"/>
              <a:gd name="T17" fmla="*/ 2147483647 h 27"/>
              <a:gd name="T18" fmla="*/ 2147483647 w 26"/>
              <a:gd name="T19" fmla="*/ 2147483647 h 27"/>
              <a:gd name="T20" fmla="*/ 2147483647 w 26"/>
              <a:gd name="T21" fmla="*/ 2147483647 h 27"/>
              <a:gd name="T22" fmla="*/ 2147483647 w 26"/>
              <a:gd name="T23" fmla="*/ 2147483647 h 27"/>
              <a:gd name="T24" fmla="*/ 2147483647 w 26"/>
              <a:gd name="T25" fmla="*/ 2147483647 h 27"/>
              <a:gd name="T26" fmla="*/ 2147483647 w 26"/>
              <a:gd name="T27" fmla="*/ 2147483647 h 27"/>
              <a:gd name="T28" fmla="*/ 2147483647 w 26"/>
              <a:gd name="T29" fmla="*/ 2147483647 h 27"/>
              <a:gd name="T30" fmla="*/ 0 w 26"/>
              <a:gd name="T31" fmla="*/ 2147483647 h 27"/>
              <a:gd name="T32" fmla="*/ 0 w 26"/>
              <a:gd name="T33" fmla="*/ 2147483647 h 27"/>
              <a:gd name="T34" fmla="*/ 0 w 26"/>
              <a:gd name="T35" fmla="*/ 2147483647 h 27"/>
              <a:gd name="T36" fmla="*/ 2147483647 w 26"/>
              <a:gd name="T37" fmla="*/ 2147483647 h 27"/>
              <a:gd name="T38" fmla="*/ 2147483647 w 26"/>
              <a:gd name="T39" fmla="*/ 2147483647 h 27"/>
              <a:gd name="T40" fmla="*/ 2147483647 w 26"/>
              <a:gd name="T41" fmla="*/ 2147483647 h 27"/>
              <a:gd name="T42" fmla="*/ 2147483647 w 26"/>
              <a:gd name="T43" fmla="*/ 0 h 27"/>
              <a:gd name="T44" fmla="*/ 2147483647 w 26"/>
              <a:gd name="T45" fmla="*/ 0 h 27"/>
              <a:gd name="T46" fmla="*/ 2147483647 w 26"/>
              <a:gd name="T47" fmla="*/ 2147483647 h 27"/>
              <a:gd name="T48" fmla="*/ 2147483647 w 26"/>
              <a:gd name="T49" fmla="*/ 2147483647 h 27"/>
              <a:gd name="T50" fmla="*/ 2147483647 w 26"/>
              <a:gd name="T51" fmla="*/ 2147483647 h 27"/>
              <a:gd name="T52" fmla="*/ 2147483647 w 26"/>
              <a:gd name="T53" fmla="*/ 2147483647 h 27"/>
              <a:gd name="T54" fmla="*/ 2147483647 w 26"/>
              <a:gd name="T55" fmla="*/ 2147483647 h 27"/>
              <a:gd name="T56" fmla="*/ 2147483647 w 26"/>
              <a:gd name="T57" fmla="*/ 2147483647 h 27"/>
              <a:gd name="T58" fmla="*/ 2147483647 w 26"/>
              <a:gd name="T59" fmla="*/ 2147483647 h 27"/>
              <a:gd name="T60" fmla="*/ 2147483647 w 26"/>
              <a:gd name="T61" fmla="*/ 2147483647 h 27"/>
              <a:gd name="T62" fmla="*/ 2147483647 w 26"/>
              <a:gd name="T63" fmla="*/ 2147483647 h 27"/>
              <a:gd name="T64" fmla="*/ 2147483647 w 26"/>
              <a:gd name="T65" fmla="*/ 2147483647 h 27"/>
              <a:gd name="T66" fmla="*/ 2147483647 w 26"/>
              <a:gd name="T67" fmla="*/ 2147483647 h 27"/>
              <a:gd name="T68" fmla="*/ 2147483647 w 26"/>
              <a:gd name="T69" fmla="*/ 2147483647 h 27"/>
              <a:gd name="T70" fmla="*/ 2147483647 w 26"/>
              <a:gd name="T71" fmla="*/ 2147483647 h 27"/>
              <a:gd name="T72" fmla="*/ 2147483647 w 26"/>
              <a:gd name="T73" fmla="*/ 2147483647 h 27"/>
              <a:gd name="T74" fmla="*/ 2147483647 w 26"/>
              <a:gd name="T75" fmla="*/ 2147483647 h 27"/>
              <a:gd name="T76" fmla="*/ 2147483647 w 26"/>
              <a:gd name="T77" fmla="*/ 2147483647 h 27"/>
              <a:gd name="T78" fmla="*/ 2147483647 w 26"/>
              <a:gd name="T79" fmla="*/ 2147483647 h 27"/>
              <a:gd name="T80" fmla="*/ 2147483647 w 26"/>
              <a:gd name="T81" fmla="*/ 2147483647 h 27"/>
              <a:gd name="T82" fmla="*/ 2147483647 w 26"/>
              <a:gd name="T83" fmla="*/ 2147483647 h 27"/>
              <a:gd name="T84" fmla="*/ 2147483647 w 26"/>
              <a:gd name="T85" fmla="*/ 2147483647 h 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7"/>
              <a:gd name="T131" fmla="*/ 26 w 26"/>
              <a:gd name="T132" fmla="*/ 27 h 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7">
                <a:moveTo>
                  <a:pt x="12" y="0"/>
                </a:moveTo>
                <a:lnTo>
                  <a:pt x="17" y="0"/>
                </a:lnTo>
                <a:lnTo>
                  <a:pt x="20" y="1"/>
                </a:lnTo>
                <a:lnTo>
                  <a:pt x="23" y="4"/>
                </a:lnTo>
                <a:lnTo>
                  <a:pt x="24" y="7"/>
                </a:lnTo>
                <a:lnTo>
                  <a:pt x="26" y="13"/>
                </a:lnTo>
                <a:lnTo>
                  <a:pt x="24" y="16"/>
                </a:lnTo>
                <a:lnTo>
                  <a:pt x="24" y="19"/>
                </a:lnTo>
                <a:lnTo>
                  <a:pt x="21" y="24"/>
                </a:lnTo>
                <a:lnTo>
                  <a:pt x="18" y="25"/>
                </a:lnTo>
                <a:lnTo>
                  <a:pt x="15" y="27"/>
                </a:lnTo>
                <a:lnTo>
                  <a:pt x="12" y="27"/>
                </a:lnTo>
                <a:lnTo>
                  <a:pt x="8" y="27"/>
                </a:lnTo>
                <a:lnTo>
                  <a:pt x="5" y="25"/>
                </a:lnTo>
                <a:lnTo>
                  <a:pt x="3" y="22"/>
                </a:lnTo>
                <a:lnTo>
                  <a:pt x="0" y="18"/>
                </a:lnTo>
                <a:lnTo>
                  <a:pt x="0" y="13"/>
                </a:lnTo>
                <a:lnTo>
                  <a:pt x="0" y="10"/>
                </a:lnTo>
                <a:lnTo>
                  <a:pt x="2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2" y="0"/>
                </a:lnTo>
                <a:close/>
                <a:moveTo>
                  <a:pt x="12" y="1"/>
                </a:moveTo>
                <a:lnTo>
                  <a:pt x="9" y="1"/>
                </a:lnTo>
                <a:lnTo>
                  <a:pt x="8" y="1"/>
                </a:lnTo>
                <a:lnTo>
                  <a:pt x="6" y="3"/>
                </a:lnTo>
                <a:lnTo>
                  <a:pt x="6" y="6"/>
                </a:lnTo>
                <a:lnTo>
                  <a:pt x="5" y="7"/>
                </a:lnTo>
                <a:lnTo>
                  <a:pt x="5" y="12"/>
                </a:lnTo>
                <a:lnTo>
                  <a:pt x="5" y="16"/>
                </a:lnTo>
                <a:lnTo>
                  <a:pt x="8" y="21"/>
                </a:lnTo>
                <a:lnTo>
                  <a:pt x="9" y="24"/>
                </a:lnTo>
                <a:lnTo>
                  <a:pt x="14" y="25"/>
                </a:lnTo>
                <a:lnTo>
                  <a:pt x="17" y="25"/>
                </a:lnTo>
                <a:lnTo>
                  <a:pt x="18" y="24"/>
                </a:lnTo>
                <a:lnTo>
                  <a:pt x="20" y="19"/>
                </a:lnTo>
                <a:lnTo>
                  <a:pt x="20" y="15"/>
                </a:lnTo>
                <a:lnTo>
                  <a:pt x="20" y="10"/>
                </a:lnTo>
                <a:lnTo>
                  <a:pt x="18" y="7"/>
                </a:lnTo>
                <a:lnTo>
                  <a:pt x="17" y="4"/>
                </a:lnTo>
                <a:lnTo>
                  <a:pt x="15" y="1"/>
                </a:lnTo>
                <a:lnTo>
                  <a:pt x="12" y="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1" name="Freeform 29"/>
          <p:cNvSpPr>
            <a:spLocks/>
          </p:cNvSpPr>
          <p:nvPr/>
        </p:nvSpPr>
        <p:spPr bwMode="auto">
          <a:xfrm>
            <a:off x="7462838" y="3686175"/>
            <a:ext cx="236537" cy="136525"/>
          </a:xfrm>
          <a:custGeom>
            <a:avLst/>
            <a:gdLst>
              <a:gd name="T0" fmla="*/ 2147483647 w 45"/>
              <a:gd name="T1" fmla="*/ 2147483647 h 27"/>
              <a:gd name="T2" fmla="*/ 2147483647 w 45"/>
              <a:gd name="T3" fmla="*/ 2147483647 h 27"/>
              <a:gd name="T4" fmla="*/ 2147483647 w 45"/>
              <a:gd name="T5" fmla="*/ 0 h 27"/>
              <a:gd name="T6" fmla="*/ 2147483647 w 45"/>
              <a:gd name="T7" fmla="*/ 0 h 27"/>
              <a:gd name="T8" fmla="*/ 2147483647 w 45"/>
              <a:gd name="T9" fmla="*/ 2147483647 h 27"/>
              <a:gd name="T10" fmla="*/ 2147483647 w 45"/>
              <a:gd name="T11" fmla="*/ 2147483647 h 27"/>
              <a:gd name="T12" fmla="*/ 2147483647 w 45"/>
              <a:gd name="T13" fmla="*/ 0 h 27"/>
              <a:gd name="T14" fmla="*/ 2147483647 w 45"/>
              <a:gd name="T15" fmla="*/ 0 h 27"/>
              <a:gd name="T16" fmla="*/ 2147483647 w 45"/>
              <a:gd name="T17" fmla="*/ 2147483647 h 27"/>
              <a:gd name="T18" fmla="*/ 2147483647 w 45"/>
              <a:gd name="T19" fmla="*/ 2147483647 h 27"/>
              <a:gd name="T20" fmla="*/ 2147483647 w 45"/>
              <a:gd name="T21" fmla="*/ 2147483647 h 27"/>
              <a:gd name="T22" fmla="*/ 2147483647 w 45"/>
              <a:gd name="T23" fmla="*/ 2147483647 h 27"/>
              <a:gd name="T24" fmla="*/ 2147483647 w 45"/>
              <a:gd name="T25" fmla="*/ 2147483647 h 27"/>
              <a:gd name="T26" fmla="*/ 2147483647 w 45"/>
              <a:gd name="T27" fmla="*/ 2147483647 h 27"/>
              <a:gd name="T28" fmla="*/ 2147483647 w 45"/>
              <a:gd name="T29" fmla="*/ 2147483647 h 27"/>
              <a:gd name="T30" fmla="*/ 2147483647 w 45"/>
              <a:gd name="T31" fmla="*/ 2147483647 h 27"/>
              <a:gd name="T32" fmla="*/ 2147483647 w 45"/>
              <a:gd name="T33" fmla="*/ 2147483647 h 27"/>
              <a:gd name="T34" fmla="*/ 2147483647 w 45"/>
              <a:gd name="T35" fmla="*/ 2147483647 h 27"/>
              <a:gd name="T36" fmla="*/ 2147483647 w 45"/>
              <a:gd name="T37" fmla="*/ 2147483647 h 27"/>
              <a:gd name="T38" fmla="*/ 2147483647 w 45"/>
              <a:gd name="T39" fmla="*/ 2147483647 h 27"/>
              <a:gd name="T40" fmla="*/ 2147483647 w 45"/>
              <a:gd name="T41" fmla="*/ 2147483647 h 27"/>
              <a:gd name="T42" fmla="*/ 2147483647 w 45"/>
              <a:gd name="T43" fmla="*/ 2147483647 h 27"/>
              <a:gd name="T44" fmla="*/ 2147483647 w 45"/>
              <a:gd name="T45" fmla="*/ 2147483647 h 27"/>
              <a:gd name="T46" fmla="*/ 2147483647 w 45"/>
              <a:gd name="T47" fmla="*/ 2147483647 h 27"/>
              <a:gd name="T48" fmla="*/ 2147483647 w 45"/>
              <a:gd name="T49" fmla="*/ 2147483647 h 27"/>
              <a:gd name="T50" fmla="*/ 2147483647 w 45"/>
              <a:gd name="T51" fmla="*/ 2147483647 h 27"/>
              <a:gd name="T52" fmla="*/ 2147483647 w 45"/>
              <a:gd name="T53" fmla="*/ 2147483647 h 27"/>
              <a:gd name="T54" fmla="*/ 2147483647 w 45"/>
              <a:gd name="T55" fmla="*/ 2147483647 h 27"/>
              <a:gd name="T56" fmla="*/ 2147483647 w 45"/>
              <a:gd name="T57" fmla="*/ 2147483647 h 27"/>
              <a:gd name="T58" fmla="*/ 2147483647 w 45"/>
              <a:gd name="T59" fmla="*/ 2147483647 h 27"/>
              <a:gd name="T60" fmla="*/ 2147483647 w 45"/>
              <a:gd name="T61" fmla="*/ 2147483647 h 27"/>
              <a:gd name="T62" fmla="*/ 2147483647 w 45"/>
              <a:gd name="T63" fmla="*/ 2147483647 h 27"/>
              <a:gd name="T64" fmla="*/ 2147483647 w 45"/>
              <a:gd name="T65" fmla="*/ 2147483647 h 27"/>
              <a:gd name="T66" fmla="*/ 2147483647 w 45"/>
              <a:gd name="T67" fmla="*/ 2147483647 h 27"/>
              <a:gd name="T68" fmla="*/ 2147483647 w 45"/>
              <a:gd name="T69" fmla="*/ 2147483647 h 27"/>
              <a:gd name="T70" fmla="*/ 2147483647 w 45"/>
              <a:gd name="T71" fmla="*/ 2147483647 h 27"/>
              <a:gd name="T72" fmla="*/ 2147483647 w 45"/>
              <a:gd name="T73" fmla="*/ 2147483647 h 27"/>
              <a:gd name="T74" fmla="*/ 2147483647 w 45"/>
              <a:gd name="T75" fmla="*/ 2147483647 h 27"/>
              <a:gd name="T76" fmla="*/ 2147483647 w 45"/>
              <a:gd name="T77" fmla="*/ 2147483647 h 27"/>
              <a:gd name="T78" fmla="*/ 2147483647 w 45"/>
              <a:gd name="T79" fmla="*/ 2147483647 h 27"/>
              <a:gd name="T80" fmla="*/ 2147483647 w 45"/>
              <a:gd name="T81" fmla="*/ 2147483647 h 27"/>
              <a:gd name="T82" fmla="*/ 0 w 45"/>
              <a:gd name="T83" fmla="*/ 2147483647 h 27"/>
              <a:gd name="T84" fmla="*/ 2147483647 w 45"/>
              <a:gd name="T85" fmla="*/ 2147483647 h 27"/>
              <a:gd name="T86" fmla="*/ 2147483647 w 45"/>
              <a:gd name="T87" fmla="*/ 2147483647 h 27"/>
              <a:gd name="T88" fmla="*/ 2147483647 w 45"/>
              <a:gd name="T89" fmla="*/ 2147483647 h 27"/>
              <a:gd name="T90" fmla="*/ 2147483647 w 45"/>
              <a:gd name="T91" fmla="*/ 2147483647 h 27"/>
              <a:gd name="T92" fmla="*/ 2147483647 w 45"/>
              <a:gd name="T93" fmla="*/ 2147483647 h 27"/>
              <a:gd name="T94" fmla="*/ 2147483647 w 45"/>
              <a:gd name="T95" fmla="*/ 2147483647 h 27"/>
              <a:gd name="T96" fmla="*/ 2147483647 w 45"/>
              <a:gd name="T97" fmla="*/ 2147483647 h 27"/>
              <a:gd name="T98" fmla="*/ 0 w 45"/>
              <a:gd name="T99" fmla="*/ 2147483647 h 27"/>
              <a:gd name="T100" fmla="*/ 2147483647 w 45"/>
              <a:gd name="T101" fmla="*/ 0 h 2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5"/>
              <a:gd name="T154" fmla="*/ 0 h 27"/>
              <a:gd name="T155" fmla="*/ 45 w 45"/>
              <a:gd name="T156" fmla="*/ 27 h 2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5" h="27">
                <a:moveTo>
                  <a:pt x="9" y="6"/>
                </a:moveTo>
                <a:lnTo>
                  <a:pt x="10" y="3"/>
                </a:lnTo>
                <a:lnTo>
                  <a:pt x="12" y="1"/>
                </a:lnTo>
                <a:lnTo>
                  <a:pt x="13" y="1"/>
                </a:lnTo>
                <a:lnTo>
                  <a:pt x="15" y="0"/>
                </a:lnTo>
                <a:lnTo>
                  <a:pt x="16" y="0"/>
                </a:lnTo>
                <a:lnTo>
                  <a:pt x="18" y="0"/>
                </a:lnTo>
                <a:lnTo>
                  <a:pt x="19" y="0"/>
                </a:lnTo>
                <a:lnTo>
                  <a:pt x="22" y="1"/>
                </a:lnTo>
                <a:lnTo>
                  <a:pt x="24" y="3"/>
                </a:lnTo>
                <a:lnTo>
                  <a:pt x="24" y="6"/>
                </a:lnTo>
                <a:lnTo>
                  <a:pt x="27" y="3"/>
                </a:lnTo>
                <a:lnTo>
                  <a:pt x="30" y="0"/>
                </a:lnTo>
                <a:lnTo>
                  <a:pt x="31" y="0"/>
                </a:lnTo>
                <a:lnTo>
                  <a:pt x="34" y="0"/>
                </a:lnTo>
                <a:lnTo>
                  <a:pt x="36" y="0"/>
                </a:lnTo>
                <a:lnTo>
                  <a:pt x="37" y="0"/>
                </a:lnTo>
                <a:lnTo>
                  <a:pt x="39" y="1"/>
                </a:lnTo>
                <a:lnTo>
                  <a:pt x="40" y="4"/>
                </a:lnTo>
                <a:lnTo>
                  <a:pt x="40" y="6"/>
                </a:lnTo>
                <a:lnTo>
                  <a:pt x="40" y="9"/>
                </a:lnTo>
                <a:lnTo>
                  <a:pt x="40" y="21"/>
                </a:lnTo>
                <a:lnTo>
                  <a:pt x="40" y="22"/>
                </a:lnTo>
                <a:lnTo>
                  <a:pt x="42" y="24"/>
                </a:lnTo>
                <a:lnTo>
                  <a:pt x="42" y="25"/>
                </a:lnTo>
                <a:lnTo>
                  <a:pt x="43" y="25"/>
                </a:lnTo>
                <a:lnTo>
                  <a:pt x="45" y="27"/>
                </a:lnTo>
                <a:lnTo>
                  <a:pt x="31" y="27"/>
                </a:lnTo>
                <a:lnTo>
                  <a:pt x="33" y="27"/>
                </a:lnTo>
                <a:lnTo>
                  <a:pt x="34" y="25"/>
                </a:lnTo>
                <a:lnTo>
                  <a:pt x="36" y="25"/>
                </a:lnTo>
                <a:lnTo>
                  <a:pt x="36" y="24"/>
                </a:lnTo>
                <a:lnTo>
                  <a:pt x="36" y="22"/>
                </a:lnTo>
                <a:lnTo>
                  <a:pt x="36" y="21"/>
                </a:lnTo>
                <a:lnTo>
                  <a:pt x="36" y="9"/>
                </a:lnTo>
                <a:lnTo>
                  <a:pt x="36" y="7"/>
                </a:lnTo>
                <a:lnTo>
                  <a:pt x="34" y="4"/>
                </a:lnTo>
                <a:lnTo>
                  <a:pt x="33" y="3"/>
                </a:lnTo>
                <a:lnTo>
                  <a:pt x="31" y="3"/>
                </a:lnTo>
                <a:lnTo>
                  <a:pt x="30" y="3"/>
                </a:lnTo>
                <a:lnTo>
                  <a:pt x="28" y="4"/>
                </a:lnTo>
                <a:lnTo>
                  <a:pt x="27" y="4"/>
                </a:lnTo>
                <a:lnTo>
                  <a:pt x="24" y="7"/>
                </a:lnTo>
                <a:lnTo>
                  <a:pt x="24" y="9"/>
                </a:lnTo>
                <a:lnTo>
                  <a:pt x="24" y="21"/>
                </a:lnTo>
                <a:lnTo>
                  <a:pt x="24" y="22"/>
                </a:lnTo>
                <a:lnTo>
                  <a:pt x="25" y="24"/>
                </a:lnTo>
                <a:lnTo>
                  <a:pt x="25" y="25"/>
                </a:lnTo>
                <a:lnTo>
                  <a:pt x="27" y="25"/>
                </a:lnTo>
                <a:lnTo>
                  <a:pt x="28" y="27"/>
                </a:lnTo>
                <a:lnTo>
                  <a:pt x="16" y="27"/>
                </a:lnTo>
                <a:lnTo>
                  <a:pt x="18" y="25"/>
                </a:lnTo>
                <a:lnTo>
                  <a:pt x="19" y="25"/>
                </a:lnTo>
                <a:lnTo>
                  <a:pt x="19" y="24"/>
                </a:lnTo>
                <a:lnTo>
                  <a:pt x="19" y="22"/>
                </a:lnTo>
                <a:lnTo>
                  <a:pt x="19" y="21"/>
                </a:lnTo>
                <a:lnTo>
                  <a:pt x="19" y="9"/>
                </a:lnTo>
                <a:lnTo>
                  <a:pt x="19" y="7"/>
                </a:lnTo>
                <a:lnTo>
                  <a:pt x="18" y="4"/>
                </a:lnTo>
                <a:lnTo>
                  <a:pt x="16" y="3"/>
                </a:lnTo>
                <a:lnTo>
                  <a:pt x="15" y="3"/>
                </a:lnTo>
                <a:lnTo>
                  <a:pt x="13" y="3"/>
                </a:lnTo>
                <a:lnTo>
                  <a:pt x="12" y="4"/>
                </a:lnTo>
                <a:lnTo>
                  <a:pt x="10" y="6"/>
                </a:lnTo>
                <a:lnTo>
                  <a:pt x="9" y="7"/>
                </a:lnTo>
                <a:lnTo>
                  <a:pt x="9" y="21"/>
                </a:lnTo>
                <a:lnTo>
                  <a:pt x="9" y="22"/>
                </a:lnTo>
                <a:lnTo>
                  <a:pt x="9" y="24"/>
                </a:lnTo>
                <a:lnTo>
                  <a:pt x="9" y="25"/>
                </a:lnTo>
                <a:lnTo>
                  <a:pt x="10" y="25"/>
                </a:lnTo>
                <a:lnTo>
                  <a:pt x="12" y="27"/>
                </a:lnTo>
                <a:lnTo>
                  <a:pt x="0" y="27"/>
                </a:lnTo>
                <a:lnTo>
                  <a:pt x="1" y="25"/>
                </a:lnTo>
                <a:lnTo>
                  <a:pt x="3" y="25"/>
                </a:lnTo>
                <a:lnTo>
                  <a:pt x="3" y="24"/>
                </a:lnTo>
                <a:lnTo>
                  <a:pt x="3" y="22"/>
                </a:lnTo>
                <a:lnTo>
                  <a:pt x="3" y="21"/>
                </a:lnTo>
                <a:lnTo>
                  <a:pt x="3" y="10"/>
                </a:lnTo>
                <a:lnTo>
                  <a:pt x="3" y="7"/>
                </a:lnTo>
                <a:lnTo>
                  <a:pt x="3" y="4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lnTo>
                  <a:pt x="9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2" name="Freeform 30"/>
          <p:cNvSpPr>
            <a:spLocks/>
          </p:cNvSpPr>
          <p:nvPr/>
        </p:nvSpPr>
        <p:spPr bwMode="auto">
          <a:xfrm>
            <a:off x="7035800" y="4348163"/>
            <a:ext cx="225425" cy="207962"/>
          </a:xfrm>
          <a:custGeom>
            <a:avLst/>
            <a:gdLst>
              <a:gd name="T0" fmla="*/ 0 w 43"/>
              <a:gd name="T1" fmla="*/ 0 h 41"/>
              <a:gd name="T2" fmla="*/ 2147483647 w 43"/>
              <a:gd name="T3" fmla="*/ 0 h 41"/>
              <a:gd name="T4" fmla="*/ 2147483647 w 43"/>
              <a:gd name="T5" fmla="*/ 2147483647 h 41"/>
              <a:gd name="T6" fmla="*/ 2147483647 w 43"/>
              <a:gd name="T7" fmla="*/ 2147483647 h 41"/>
              <a:gd name="T8" fmla="*/ 2147483647 w 43"/>
              <a:gd name="T9" fmla="*/ 2147483647 h 41"/>
              <a:gd name="T10" fmla="*/ 2147483647 w 43"/>
              <a:gd name="T11" fmla="*/ 2147483647 h 41"/>
              <a:gd name="T12" fmla="*/ 2147483647 w 43"/>
              <a:gd name="T13" fmla="*/ 0 h 41"/>
              <a:gd name="T14" fmla="*/ 2147483647 w 43"/>
              <a:gd name="T15" fmla="*/ 0 h 41"/>
              <a:gd name="T16" fmla="*/ 2147483647 w 43"/>
              <a:gd name="T17" fmla="*/ 0 h 41"/>
              <a:gd name="T18" fmla="*/ 2147483647 w 43"/>
              <a:gd name="T19" fmla="*/ 0 h 41"/>
              <a:gd name="T20" fmla="*/ 2147483647 w 43"/>
              <a:gd name="T21" fmla="*/ 0 h 41"/>
              <a:gd name="T22" fmla="*/ 2147483647 w 43"/>
              <a:gd name="T23" fmla="*/ 0 h 41"/>
              <a:gd name="T24" fmla="*/ 2147483647 w 43"/>
              <a:gd name="T25" fmla="*/ 0 h 41"/>
              <a:gd name="T26" fmla="*/ 2147483647 w 43"/>
              <a:gd name="T27" fmla="*/ 2147483647 h 41"/>
              <a:gd name="T28" fmla="*/ 2147483647 w 43"/>
              <a:gd name="T29" fmla="*/ 2147483647 h 41"/>
              <a:gd name="T30" fmla="*/ 2147483647 w 43"/>
              <a:gd name="T31" fmla="*/ 2147483647 h 41"/>
              <a:gd name="T32" fmla="*/ 2147483647 w 43"/>
              <a:gd name="T33" fmla="*/ 2147483647 h 41"/>
              <a:gd name="T34" fmla="*/ 2147483647 w 43"/>
              <a:gd name="T35" fmla="*/ 2147483647 h 41"/>
              <a:gd name="T36" fmla="*/ 2147483647 w 43"/>
              <a:gd name="T37" fmla="*/ 2147483647 h 41"/>
              <a:gd name="T38" fmla="*/ 2147483647 w 43"/>
              <a:gd name="T39" fmla="*/ 2147483647 h 41"/>
              <a:gd name="T40" fmla="*/ 2147483647 w 43"/>
              <a:gd name="T41" fmla="*/ 2147483647 h 41"/>
              <a:gd name="T42" fmla="*/ 2147483647 w 43"/>
              <a:gd name="T43" fmla="*/ 2147483647 h 41"/>
              <a:gd name="T44" fmla="*/ 2147483647 w 43"/>
              <a:gd name="T45" fmla="*/ 2147483647 h 41"/>
              <a:gd name="T46" fmla="*/ 2147483647 w 43"/>
              <a:gd name="T47" fmla="*/ 2147483647 h 41"/>
              <a:gd name="T48" fmla="*/ 2147483647 w 43"/>
              <a:gd name="T49" fmla="*/ 2147483647 h 41"/>
              <a:gd name="T50" fmla="*/ 2147483647 w 43"/>
              <a:gd name="T51" fmla="*/ 2147483647 h 41"/>
              <a:gd name="T52" fmla="*/ 2147483647 w 43"/>
              <a:gd name="T53" fmla="*/ 2147483647 h 41"/>
              <a:gd name="T54" fmla="*/ 2147483647 w 43"/>
              <a:gd name="T55" fmla="*/ 2147483647 h 41"/>
              <a:gd name="T56" fmla="*/ 2147483647 w 43"/>
              <a:gd name="T57" fmla="*/ 2147483647 h 41"/>
              <a:gd name="T58" fmla="*/ 2147483647 w 43"/>
              <a:gd name="T59" fmla="*/ 2147483647 h 41"/>
              <a:gd name="T60" fmla="*/ 2147483647 w 43"/>
              <a:gd name="T61" fmla="*/ 2147483647 h 41"/>
              <a:gd name="T62" fmla="*/ 2147483647 w 43"/>
              <a:gd name="T63" fmla="*/ 2147483647 h 41"/>
              <a:gd name="T64" fmla="*/ 2147483647 w 43"/>
              <a:gd name="T65" fmla="*/ 2147483647 h 41"/>
              <a:gd name="T66" fmla="*/ 2147483647 w 43"/>
              <a:gd name="T67" fmla="*/ 2147483647 h 41"/>
              <a:gd name="T68" fmla="*/ 2147483647 w 43"/>
              <a:gd name="T69" fmla="*/ 2147483647 h 41"/>
              <a:gd name="T70" fmla="*/ 2147483647 w 43"/>
              <a:gd name="T71" fmla="*/ 2147483647 h 41"/>
              <a:gd name="T72" fmla="*/ 2147483647 w 43"/>
              <a:gd name="T73" fmla="*/ 2147483647 h 41"/>
              <a:gd name="T74" fmla="*/ 2147483647 w 43"/>
              <a:gd name="T75" fmla="*/ 2147483647 h 41"/>
              <a:gd name="T76" fmla="*/ 2147483647 w 43"/>
              <a:gd name="T77" fmla="*/ 2147483647 h 41"/>
              <a:gd name="T78" fmla="*/ 2147483647 w 43"/>
              <a:gd name="T79" fmla="*/ 2147483647 h 41"/>
              <a:gd name="T80" fmla="*/ 0 w 43"/>
              <a:gd name="T81" fmla="*/ 2147483647 h 41"/>
              <a:gd name="T82" fmla="*/ 0 w 43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1"/>
              <a:gd name="T128" fmla="*/ 43 w 43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1">
                <a:moveTo>
                  <a:pt x="0" y="0"/>
                </a:moveTo>
                <a:lnTo>
                  <a:pt x="10" y="0"/>
                </a:lnTo>
                <a:lnTo>
                  <a:pt x="34" y="30"/>
                </a:lnTo>
                <a:lnTo>
                  <a:pt x="34" y="6"/>
                </a:lnTo>
                <a:lnTo>
                  <a:pt x="34" y="3"/>
                </a:lnTo>
                <a:lnTo>
                  <a:pt x="34" y="2"/>
                </a:lnTo>
                <a:lnTo>
                  <a:pt x="33" y="0"/>
                </a:lnTo>
                <a:lnTo>
                  <a:pt x="30" y="0"/>
                </a:lnTo>
                <a:lnTo>
                  <a:pt x="28" y="0"/>
                </a:lnTo>
                <a:lnTo>
                  <a:pt x="43" y="0"/>
                </a:lnTo>
                <a:lnTo>
                  <a:pt x="42" y="0"/>
                </a:lnTo>
                <a:lnTo>
                  <a:pt x="39" y="2"/>
                </a:lnTo>
                <a:lnTo>
                  <a:pt x="37" y="2"/>
                </a:lnTo>
                <a:lnTo>
                  <a:pt x="37" y="3"/>
                </a:lnTo>
                <a:lnTo>
                  <a:pt x="37" y="6"/>
                </a:lnTo>
                <a:lnTo>
                  <a:pt x="37" y="41"/>
                </a:lnTo>
                <a:lnTo>
                  <a:pt x="36" y="41"/>
                </a:lnTo>
                <a:lnTo>
                  <a:pt x="10" y="9"/>
                </a:lnTo>
                <a:lnTo>
                  <a:pt x="10" y="33"/>
                </a:lnTo>
                <a:lnTo>
                  <a:pt x="10" y="36"/>
                </a:lnTo>
                <a:lnTo>
                  <a:pt x="10" y="38"/>
                </a:lnTo>
                <a:lnTo>
                  <a:pt x="12" y="39"/>
                </a:lnTo>
                <a:lnTo>
                  <a:pt x="13" y="39"/>
                </a:lnTo>
                <a:lnTo>
                  <a:pt x="15" y="39"/>
                </a:lnTo>
                <a:lnTo>
                  <a:pt x="1" y="39"/>
                </a:lnTo>
                <a:lnTo>
                  <a:pt x="3" y="39"/>
                </a:lnTo>
                <a:lnTo>
                  <a:pt x="4" y="39"/>
                </a:lnTo>
                <a:lnTo>
                  <a:pt x="6" y="38"/>
                </a:lnTo>
                <a:lnTo>
                  <a:pt x="7" y="36"/>
                </a:lnTo>
                <a:lnTo>
                  <a:pt x="7" y="33"/>
                </a:lnTo>
                <a:lnTo>
                  <a:pt x="7" y="6"/>
                </a:lnTo>
                <a:lnTo>
                  <a:pt x="6" y="3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3" name="Freeform 31"/>
          <p:cNvSpPr>
            <a:spLocks noEditPoints="1"/>
          </p:cNvSpPr>
          <p:nvPr/>
        </p:nvSpPr>
        <p:spPr bwMode="auto">
          <a:xfrm>
            <a:off x="7272338" y="4408488"/>
            <a:ext cx="131762" cy="147637"/>
          </a:xfrm>
          <a:custGeom>
            <a:avLst/>
            <a:gdLst>
              <a:gd name="T0" fmla="*/ 2147483647 w 25"/>
              <a:gd name="T1" fmla="*/ 0 h 29"/>
              <a:gd name="T2" fmla="*/ 2147483647 w 25"/>
              <a:gd name="T3" fmla="*/ 0 h 29"/>
              <a:gd name="T4" fmla="*/ 2147483647 w 25"/>
              <a:gd name="T5" fmla="*/ 2147483647 h 29"/>
              <a:gd name="T6" fmla="*/ 2147483647 w 25"/>
              <a:gd name="T7" fmla="*/ 2147483647 h 29"/>
              <a:gd name="T8" fmla="*/ 2147483647 w 25"/>
              <a:gd name="T9" fmla="*/ 2147483647 h 29"/>
              <a:gd name="T10" fmla="*/ 2147483647 w 25"/>
              <a:gd name="T11" fmla="*/ 2147483647 h 29"/>
              <a:gd name="T12" fmla="*/ 2147483647 w 25"/>
              <a:gd name="T13" fmla="*/ 2147483647 h 29"/>
              <a:gd name="T14" fmla="*/ 2147483647 w 25"/>
              <a:gd name="T15" fmla="*/ 2147483647 h 29"/>
              <a:gd name="T16" fmla="*/ 2147483647 w 25"/>
              <a:gd name="T17" fmla="*/ 2147483647 h 29"/>
              <a:gd name="T18" fmla="*/ 2147483647 w 25"/>
              <a:gd name="T19" fmla="*/ 2147483647 h 29"/>
              <a:gd name="T20" fmla="*/ 2147483647 w 25"/>
              <a:gd name="T21" fmla="*/ 2147483647 h 29"/>
              <a:gd name="T22" fmla="*/ 2147483647 w 25"/>
              <a:gd name="T23" fmla="*/ 2147483647 h 29"/>
              <a:gd name="T24" fmla="*/ 2147483647 w 25"/>
              <a:gd name="T25" fmla="*/ 2147483647 h 29"/>
              <a:gd name="T26" fmla="*/ 2147483647 w 25"/>
              <a:gd name="T27" fmla="*/ 2147483647 h 29"/>
              <a:gd name="T28" fmla="*/ 2147483647 w 25"/>
              <a:gd name="T29" fmla="*/ 2147483647 h 29"/>
              <a:gd name="T30" fmla="*/ 2147483647 w 25"/>
              <a:gd name="T31" fmla="*/ 2147483647 h 29"/>
              <a:gd name="T32" fmla="*/ 0 w 25"/>
              <a:gd name="T33" fmla="*/ 2147483647 h 29"/>
              <a:gd name="T34" fmla="*/ 2147483647 w 25"/>
              <a:gd name="T35" fmla="*/ 2147483647 h 29"/>
              <a:gd name="T36" fmla="*/ 2147483647 w 25"/>
              <a:gd name="T37" fmla="*/ 2147483647 h 29"/>
              <a:gd name="T38" fmla="*/ 2147483647 w 25"/>
              <a:gd name="T39" fmla="*/ 2147483647 h 29"/>
              <a:gd name="T40" fmla="*/ 2147483647 w 25"/>
              <a:gd name="T41" fmla="*/ 2147483647 h 29"/>
              <a:gd name="T42" fmla="*/ 2147483647 w 25"/>
              <a:gd name="T43" fmla="*/ 0 h 29"/>
              <a:gd name="T44" fmla="*/ 2147483647 w 25"/>
              <a:gd name="T45" fmla="*/ 0 h 29"/>
              <a:gd name="T46" fmla="*/ 2147483647 w 25"/>
              <a:gd name="T47" fmla="*/ 2147483647 h 29"/>
              <a:gd name="T48" fmla="*/ 2147483647 w 25"/>
              <a:gd name="T49" fmla="*/ 2147483647 h 29"/>
              <a:gd name="T50" fmla="*/ 2147483647 w 25"/>
              <a:gd name="T51" fmla="*/ 2147483647 h 29"/>
              <a:gd name="T52" fmla="*/ 2147483647 w 25"/>
              <a:gd name="T53" fmla="*/ 2147483647 h 29"/>
              <a:gd name="T54" fmla="*/ 2147483647 w 25"/>
              <a:gd name="T55" fmla="*/ 2147483647 h 29"/>
              <a:gd name="T56" fmla="*/ 2147483647 w 25"/>
              <a:gd name="T57" fmla="*/ 2147483647 h 29"/>
              <a:gd name="T58" fmla="*/ 2147483647 w 25"/>
              <a:gd name="T59" fmla="*/ 2147483647 h 29"/>
              <a:gd name="T60" fmla="*/ 2147483647 w 25"/>
              <a:gd name="T61" fmla="*/ 2147483647 h 29"/>
              <a:gd name="T62" fmla="*/ 2147483647 w 25"/>
              <a:gd name="T63" fmla="*/ 2147483647 h 29"/>
              <a:gd name="T64" fmla="*/ 2147483647 w 25"/>
              <a:gd name="T65" fmla="*/ 2147483647 h 29"/>
              <a:gd name="T66" fmla="*/ 2147483647 w 25"/>
              <a:gd name="T67" fmla="*/ 2147483647 h 29"/>
              <a:gd name="T68" fmla="*/ 2147483647 w 25"/>
              <a:gd name="T69" fmla="*/ 2147483647 h 29"/>
              <a:gd name="T70" fmla="*/ 2147483647 w 25"/>
              <a:gd name="T71" fmla="*/ 2147483647 h 29"/>
              <a:gd name="T72" fmla="*/ 2147483647 w 25"/>
              <a:gd name="T73" fmla="*/ 2147483647 h 29"/>
              <a:gd name="T74" fmla="*/ 2147483647 w 25"/>
              <a:gd name="T75" fmla="*/ 2147483647 h 29"/>
              <a:gd name="T76" fmla="*/ 2147483647 w 25"/>
              <a:gd name="T77" fmla="*/ 2147483647 h 29"/>
              <a:gd name="T78" fmla="*/ 2147483647 w 25"/>
              <a:gd name="T79" fmla="*/ 2147483647 h 29"/>
              <a:gd name="T80" fmla="*/ 2147483647 w 25"/>
              <a:gd name="T81" fmla="*/ 2147483647 h 29"/>
              <a:gd name="T82" fmla="*/ 2147483647 w 25"/>
              <a:gd name="T83" fmla="*/ 2147483647 h 29"/>
              <a:gd name="T84" fmla="*/ 2147483647 w 25"/>
              <a:gd name="T85" fmla="*/ 2147483647 h 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"/>
              <a:gd name="T130" fmla="*/ 0 h 29"/>
              <a:gd name="T131" fmla="*/ 25 w 25"/>
              <a:gd name="T132" fmla="*/ 29 h 2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" h="29">
                <a:moveTo>
                  <a:pt x="13" y="0"/>
                </a:moveTo>
                <a:lnTo>
                  <a:pt x="16" y="0"/>
                </a:lnTo>
                <a:lnTo>
                  <a:pt x="19" y="3"/>
                </a:lnTo>
                <a:lnTo>
                  <a:pt x="22" y="5"/>
                </a:lnTo>
                <a:lnTo>
                  <a:pt x="25" y="9"/>
                </a:lnTo>
                <a:lnTo>
                  <a:pt x="25" y="14"/>
                </a:lnTo>
                <a:lnTo>
                  <a:pt x="25" y="18"/>
                </a:lnTo>
                <a:lnTo>
                  <a:pt x="24" y="21"/>
                </a:lnTo>
                <a:lnTo>
                  <a:pt x="22" y="24"/>
                </a:lnTo>
                <a:lnTo>
                  <a:pt x="19" y="27"/>
                </a:lnTo>
                <a:lnTo>
                  <a:pt x="16" y="29"/>
                </a:lnTo>
                <a:lnTo>
                  <a:pt x="13" y="29"/>
                </a:lnTo>
                <a:lnTo>
                  <a:pt x="9" y="29"/>
                </a:lnTo>
                <a:lnTo>
                  <a:pt x="6" y="26"/>
                </a:lnTo>
                <a:lnTo>
                  <a:pt x="3" y="24"/>
                </a:lnTo>
                <a:lnTo>
                  <a:pt x="1" y="20"/>
                </a:lnTo>
                <a:lnTo>
                  <a:pt x="0" y="15"/>
                </a:lnTo>
                <a:lnTo>
                  <a:pt x="1" y="11"/>
                </a:lnTo>
                <a:lnTo>
                  <a:pt x="1" y="8"/>
                </a:lnTo>
                <a:lnTo>
                  <a:pt x="4" y="5"/>
                </a:lnTo>
                <a:lnTo>
                  <a:pt x="7" y="2"/>
                </a:lnTo>
                <a:lnTo>
                  <a:pt x="10" y="0"/>
                </a:lnTo>
                <a:lnTo>
                  <a:pt x="13" y="0"/>
                </a:lnTo>
                <a:close/>
                <a:moveTo>
                  <a:pt x="12" y="2"/>
                </a:moveTo>
                <a:lnTo>
                  <a:pt x="10" y="3"/>
                </a:lnTo>
                <a:lnTo>
                  <a:pt x="9" y="3"/>
                </a:lnTo>
                <a:lnTo>
                  <a:pt x="7" y="5"/>
                </a:lnTo>
                <a:lnTo>
                  <a:pt x="6" y="6"/>
                </a:lnTo>
                <a:lnTo>
                  <a:pt x="6" y="9"/>
                </a:lnTo>
                <a:lnTo>
                  <a:pt x="6" y="12"/>
                </a:lnTo>
                <a:lnTo>
                  <a:pt x="6" y="18"/>
                </a:lnTo>
                <a:lnTo>
                  <a:pt x="7" y="23"/>
                </a:lnTo>
                <a:lnTo>
                  <a:pt x="10" y="26"/>
                </a:lnTo>
                <a:lnTo>
                  <a:pt x="13" y="27"/>
                </a:lnTo>
                <a:lnTo>
                  <a:pt x="16" y="26"/>
                </a:lnTo>
                <a:lnTo>
                  <a:pt x="19" y="24"/>
                </a:lnTo>
                <a:lnTo>
                  <a:pt x="21" y="21"/>
                </a:lnTo>
                <a:lnTo>
                  <a:pt x="21" y="17"/>
                </a:lnTo>
                <a:lnTo>
                  <a:pt x="21" y="12"/>
                </a:lnTo>
                <a:lnTo>
                  <a:pt x="19" y="8"/>
                </a:lnTo>
                <a:lnTo>
                  <a:pt x="18" y="5"/>
                </a:lnTo>
                <a:lnTo>
                  <a:pt x="15" y="3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4" name="Freeform 32"/>
          <p:cNvSpPr>
            <a:spLocks/>
          </p:cNvSpPr>
          <p:nvPr/>
        </p:nvSpPr>
        <p:spPr bwMode="auto">
          <a:xfrm>
            <a:off x="7419975" y="4418013"/>
            <a:ext cx="158750" cy="138112"/>
          </a:xfrm>
          <a:custGeom>
            <a:avLst/>
            <a:gdLst>
              <a:gd name="T0" fmla="*/ 2147483647 w 30"/>
              <a:gd name="T1" fmla="*/ 0 h 27"/>
              <a:gd name="T2" fmla="*/ 2147483647 w 30"/>
              <a:gd name="T3" fmla="*/ 2147483647 h 27"/>
              <a:gd name="T4" fmla="*/ 2147483647 w 30"/>
              <a:gd name="T5" fmla="*/ 2147483647 h 27"/>
              <a:gd name="T6" fmla="*/ 2147483647 w 30"/>
              <a:gd name="T7" fmla="*/ 2147483647 h 27"/>
              <a:gd name="T8" fmla="*/ 2147483647 w 30"/>
              <a:gd name="T9" fmla="*/ 2147483647 h 27"/>
              <a:gd name="T10" fmla="*/ 2147483647 w 30"/>
              <a:gd name="T11" fmla="*/ 2147483647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2147483647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0 h 27"/>
              <a:gd name="T58" fmla="*/ 2147483647 w 30"/>
              <a:gd name="T59" fmla="*/ 0 h 27"/>
              <a:gd name="T60" fmla="*/ 0 w 30"/>
              <a:gd name="T61" fmla="*/ 0 h 27"/>
              <a:gd name="T62" fmla="*/ 0 w 30"/>
              <a:gd name="T63" fmla="*/ 0 h 27"/>
              <a:gd name="T64" fmla="*/ 2147483647 w 30"/>
              <a:gd name="T65" fmla="*/ 0 h 27"/>
              <a:gd name="T66" fmla="*/ 2147483647 w 30"/>
              <a:gd name="T67" fmla="*/ 2147483647 h 27"/>
              <a:gd name="T68" fmla="*/ 2147483647 w 30"/>
              <a:gd name="T69" fmla="*/ 2147483647 h 27"/>
              <a:gd name="T70" fmla="*/ 2147483647 w 30"/>
              <a:gd name="T71" fmla="*/ 2147483647 h 27"/>
              <a:gd name="T72" fmla="*/ 2147483647 w 30"/>
              <a:gd name="T73" fmla="*/ 2147483647 h 27"/>
              <a:gd name="T74" fmla="*/ 2147483647 w 30"/>
              <a:gd name="T75" fmla="*/ 2147483647 h 27"/>
              <a:gd name="T76" fmla="*/ 2147483647 w 30"/>
              <a:gd name="T77" fmla="*/ 2147483647 h 27"/>
              <a:gd name="T78" fmla="*/ 2147483647 w 30"/>
              <a:gd name="T79" fmla="*/ 2147483647 h 27"/>
              <a:gd name="T80" fmla="*/ 2147483647 w 30"/>
              <a:gd name="T81" fmla="*/ 2147483647 h 27"/>
              <a:gd name="T82" fmla="*/ 2147483647 w 30"/>
              <a:gd name="T83" fmla="*/ 2147483647 h 27"/>
              <a:gd name="T84" fmla="*/ 2147483647 w 30"/>
              <a:gd name="T85" fmla="*/ 2147483647 h 27"/>
              <a:gd name="T86" fmla="*/ 2147483647 w 30"/>
              <a:gd name="T87" fmla="*/ 2147483647 h 27"/>
              <a:gd name="T88" fmla="*/ 2147483647 w 30"/>
              <a:gd name="T89" fmla="*/ 2147483647 h 27"/>
              <a:gd name="T90" fmla="*/ 2147483647 w 30"/>
              <a:gd name="T91" fmla="*/ 0 h 27"/>
              <a:gd name="T92" fmla="*/ 2147483647 w 30"/>
              <a:gd name="T93" fmla="*/ 0 h 27"/>
              <a:gd name="T94" fmla="*/ 2147483647 w 30"/>
              <a:gd name="T95" fmla="*/ 0 h 27"/>
              <a:gd name="T96" fmla="*/ 2147483647 w 30"/>
              <a:gd name="T97" fmla="*/ 0 h 2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0"/>
              <a:gd name="T148" fmla="*/ 0 h 27"/>
              <a:gd name="T149" fmla="*/ 30 w 30"/>
              <a:gd name="T150" fmla="*/ 27 h 2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0" h="27">
                <a:moveTo>
                  <a:pt x="26" y="0"/>
                </a:moveTo>
                <a:lnTo>
                  <a:pt x="26" y="15"/>
                </a:lnTo>
                <a:lnTo>
                  <a:pt x="26" y="19"/>
                </a:lnTo>
                <a:lnTo>
                  <a:pt x="26" y="21"/>
                </a:lnTo>
                <a:lnTo>
                  <a:pt x="26" y="22"/>
                </a:lnTo>
                <a:lnTo>
                  <a:pt x="27" y="22"/>
                </a:lnTo>
                <a:lnTo>
                  <a:pt x="27" y="24"/>
                </a:lnTo>
                <a:lnTo>
                  <a:pt x="29" y="24"/>
                </a:lnTo>
                <a:lnTo>
                  <a:pt x="29" y="22"/>
                </a:lnTo>
                <a:lnTo>
                  <a:pt x="30" y="24"/>
                </a:lnTo>
                <a:lnTo>
                  <a:pt x="23" y="27"/>
                </a:lnTo>
                <a:lnTo>
                  <a:pt x="21" y="27"/>
                </a:lnTo>
                <a:lnTo>
                  <a:pt x="21" y="21"/>
                </a:lnTo>
                <a:lnTo>
                  <a:pt x="18" y="24"/>
                </a:lnTo>
                <a:lnTo>
                  <a:pt x="15" y="25"/>
                </a:lnTo>
                <a:lnTo>
                  <a:pt x="14" y="27"/>
                </a:lnTo>
                <a:lnTo>
                  <a:pt x="12" y="27"/>
                </a:lnTo>
                <a:lnTo>
                  <a:pt x="9" y="27"/>
                </a:lnTo>
                <a:lnTo>
                  <a:pt x="8" y="25"/>
                </a:lnTo>
                <a:lnTo>
                  <a:pt x="6" y="24"/>
                </a:lnTo>
                <a:lnTo>
                  <a:pt x="5" y="22"/>
                </a:lnTo>
                <a:lnTo>
                  <a:pt x="5" y="19"/>
                </a:lnTo>
                <a:lnTo>
                  <a:pt x="5" y="16"/>
                </a:lnTo>
                <a:lnTo>
                  <a:pt x="5" y="4"/>
                </a:lnTo>
                <a:lnTo>
                  <a:pt x="5" y="3"/>
                </a:lnTo>
                <a:lnTo>
                  <a:pt x="5" y="1"/>
                </a:lnTo>
                <a:lnTo>
                  <a:pt x="3" y="1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9" y="0"/>
                </a:lnTo>
                <a:lnTo>
                  <a:pt x="9" y="16"/>
                </a:lnTo>
                <a:lnTo>
                  <a:pt x="11" y="19"/>
                </a:lnTo>
                <a:lnTo>
                  <a:pt x="11" y="22"/>
                </a:lnTo>
                <a:lnTo>
                  <a:pt x="12" y="22"/>
                </a:lnTo>
                <a:lnTo>
                  <a:pt x="14" y="22"/>
                </a:lnTo>
                <a:lnTo>
                  <a:pt x="15" y="22"/>
                </a:lnTo>
                <a:lnTo>
                  <a:pt x="17" y="22"/>
                </a:lnTo>
                <a:lnTo>
                  <a:pt x="18" y="21"/>
                </a:lnTo>
                <a:lnTo>
                  <a:pt x="21" y="19"/>
                </a:lnTo>
                <a:lnTo>
                  <a:pt x="21" y="4"/>
                </a:lnTo>
                <a:lnTo>
                  <a:pt x="21" y="1"/>
                </a:lnTo>
                <a:lnTo>
                  <a:pt x="20" y="1"/>
                </a:lnTo>
                <a:lnTo>
                  <a:pt x="20" y="0"/>
                </a:lnTo>
                <a:lnTo>
                  <a:pt x="17" y="0"/>
                </a:lnTo>
                <a:lnTo>
                  <a:pt x="2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5" name="Freeform 33"/>
          <p:cNvSpPr>
            <a:spLocks/>
          </p:cNvSpPr>
          <p:nvPr/>
        </p:nvSpPr>
        <p:spPr bwMode="auto">
          <a:xfrm>
            <a:off x="7578725" y="4408488"/>
            <a:ext cx="158750" cy="138112"/>
          </a:xfrm>
          <a:custGeom>
            <a:avLst/>
            <a:gdLst>
              <a:gd name="T0" fmla="*/ 2147483647 w 30"/>
              <a:gd name="T1" fmla="*/ 2147483647 h 27"/>
              <a:gd name="T2" fmla="*/ 2147483647 w 30"/>
              <a:gd name="T3" fmla="*/ 2147483647 h 27"/>
              <a:gd name="T4" fmla="*/ 2147483647 w 30"/>
              <a:gd name="T5" fmla="*/ 2147483647 h 27"/>
              <a:gd name="T6" fmla="*/ 2147483647 w 30"/>
              <a:gd name="T7" fmla="*/ 0 h 27"/>
              <a:gd name="T8" fmla="*/ 2147483647 w 30"/>
              <a:gd name="T9" fmla="*/ 0 h 27"/>
              <a:gd name="T10" fmla="*/ 2147483647 w 30"/>
              <a:gd name="T11" fmla="*/ 2147483647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2147483647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2147483647 h 27"/>
              <a:gd name="T58" fmla="*/ 2147483647 w 30"/>
              <a:gd name="T59" fmla="*/ 2147483647 h 27"/>
              <a:gd name="T60" fmla="*/ 2147483647 w 30"/>
              <a:gd name="T61" fmla="*/ 2147483647 h 27"/>
              <a:gd name="T62" fmla="*/ 2147483647 w 30"/>
              <a:gd name="T63" fmla="*/ 2147483647 h 27"/>
              <a:gd name="T64" fmla="*/ 2147483647 w 30"/>
              <a:gd name="T65" fmla="*/ 2147483647 h 27"/>
              <a:gd name="T66" fmla="*/ 2147483647 w 30"/>
              <a:gd name="T67" fmla="*/ 2147483647 h 27"/>
              <a:gd name="T68" fmla="*/ 2147483647 w 30"/>
              <a:gd name="T69" fmla="*/ 2147483647 h 27"/>
              <a:gd name="T70" fmla="*/ 2147483647 w 30"/>
              <a:gd name="T71" fmla="*/ 2147483647 h 27"/>
              <a:gd name="T72" fmla="*/ 2147483647 w 30"/>
              <a:gd name="T73" fmla="*/ 2147483647 h 27"/>
              <a:gd name="T74" fmla="*/ 2147483647 w 30"/>
              <a:gd name="T75" fmla="*/ 2147483647 h 27"/>
              <a:gd name="T76" fmla="*/ 2147483647 w 30"/>
              <a:gd name="T77" fmla="*/ 2147483647 h 27"/>
              <a:gd name="T78" fmla="*/ 2147483647 w 30"/>
              <a:gd name="T79" fmla="*/ 2147483647 h 27"/>
              <a:gd name="T80" fmla="*/ 2147483647 w 30"/>
              <a:gd name="T81" fmla="*/ 2147483647 h 27"/>
              <a:gd name="T82" fmla="*/ 2147483647 w 30"/>
              <a:gd name="T83" fmla="*/ 2147483647 h 27"/>
              <a:gd name="T84" fmla="*/ 0 w 30"/>
              <a:gd name="T85" fmla="*/ 2147483647 h 27"/>
              <a:gd name="T86" fmla="*/ 0 w 30"/>
              <a:gd name="T87" fmla="*/ 2147483647 h 27"/>
              <a:gd name="T88" fmla="*/ 2147483647 w 30"/>
              <a:gd name="T89" fmla="*/ 2147483647 h 27"/>
              <a:gd name="T90" fmla="*/ 2147483647 w 30"/>
              <a:gd name="T91" fmla="*/ 2147483647 h 27"/>
              <a:gd name="T92" fmla="*/ 2147483647 w 30"/>
              <a:gd name="T93" fmla="*/ 2147483647 h 27"/>
              <a:gd name="T94" fmla="*/ 2147483647 w 30"/>
              <a:gd name="T95" fmla="*/ 2147483647 h 27"/>
              <a:gd name="T96" fmla="*/ 2147483647 w 30"/>
              <a:gd name="T97" fmla="*/ 2147483647 h 27"/>
              <a:gd name="T98" fmla="*/ 2147483647 w 30"/>
              <a:gd name="T99" fmla="*/ 2147483647 h 27"/>
              <a:gd name="T100" fmla="*/ 2147483647 w 30"/>
              <a:gd name="T101" fmla="*/ 2147483647 h 27"/>
              <a:gd name="T102" fmla="*/ 2147483647 w 30"/>
              <a:gd name="T103" fmla="*/ 2147483647 h 27"/>
              <a:gd name="T104" fmla="*/ 2147483647 w 30"/>
              <a:gd name="T105" fmla="*/ 2147483647 h 27"/>
              <a:gd name="T106" fmla="*/ 2147483647 w 30"/>
              <a:gd name="T107" fmla="*/ 2147483647 h 27"/>
              <a:gd name="T108" fmla="*/ 2147483647 w 30"/>
              <a:gd name="T109" fmla="*/ 2147483647 h 27"/>
              <a:gd name="T110" fmla="*/ 2147483647 w 30"/>
              <a:gd name="T111" fmla="*/ 2147483647 h 27"/>
              <a:gd name="T112" fmla="*/ 2147483647 w 30"/>
              <a:gd name="T113" fmla="*/ 2147483647 h 27"/>
              <a:gd name="T114" fmla="*/ 2147483647 w 30"/>
              <a:gd name="T115" fmla="*/ 2147483647 h 27"/>
              <a:gd name="T116" fmla="*/ 0 w 30"/>
              <a:gd name="T117" fmla="*/ 2147483647 h 27"/>
              <a:gd name="T118" fmla="*/ 2147483647 w 30"/>
              <a:gd name="T119" fmla="*/ 0 h 27"/>
              <a:gd name="T120" fmla="*/ 2147483647 w 30"/>
              <a:gd name="T121" fmla="*/ 0 h 27"/>
              <a:gd name="T122" fmla="*/ 2147483647 w 30"/>
              <a:gd name="T123" fmla="*/ 2147483647 h 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0"/>
              <a:gd name="T187" fmla="*/ 0 h 27"/>
              <a:gd name="T188" fmla="*/ 30 w 30"/>
              <a:gd name="T189" fmla="*/ 27 h 2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0" h="27">
                <a:moveTo>
                  <a:pt x="9" y="6"/>
                </a:moveTo>
                <a:lnTo>
                  <a:pt x="12" y="3"/>
                </a:lnTo>
                <a:lnTo>
                  <a:pt x="15" y="2"/>
                </a:lnTo>
                <a:lnTo>
                  <a:pt x="18" y="0"/>
                </a:lnTo>
                <a:lnTo>
                  <a:pt x="21" y="0"/>
                </a:lnTo>
                <a:lnTo>
                  <a:pt x="23" y="2"/>
                </a:lnTo>
                <a:lnTo>
                  <a:pt x="24" y="3"/>
                </a:lnTo>
                <a:lnTo>
                  <a:pt x="26" y="5"/>
                </a:lnTo>
                <a:lnTo>
                  <a:pt x="26" y="8"/>
                </a:lnTo>
                <a:lnTo>
                  <a:pt x="26" y="11"/>
                </a:lnTo>
                <a:lnTo>
                  <a:pt x="26" y="21"/>
                </a:lnTo>
                <a:lnTo>
                  <a:pt x="26" y="24"/>
                </a:lnTo>
                <a:lnTo>
                  <a:pt x="26" y="26"/>
                </a:lnTo>
                <a:lnTo>
                  <a:pt x="27" y="26"/>
                </a:lnTo>
                <a:lnTo>
                  <a:pt x="27" y="27"/>
                </a:lnTo>
                <a:lnTo>
                  <a:pt x="29" y="27"/>
                </a:lnTo>
                <a:lnTo>
                  <a:pt x="30" y="27"/>
                </a:lnTo>
                <a:lnTo>
                  <a:pt x="17" y="27"/>
                </a:lnTo>
                <a:lnTo>
                  <a:pt x="18" y="27"/>
                </a:lnTo>
                <a:lnTo>
                  <a:pt x="20" y="27"/>
                </a:lnTo>
                <a:lnTo>
                  <a:pt x="20" y="26"/>
                </a:lnTo>
                <a:lnTo>
                  <a:pt x="21" y="24"/>
                </a:lnTo>
                <a:lnTo>
                  <a:pt x="21" y="21"/>
                </a:lnTo>
                <a:lnTo>
                  <a:pt x="21" y="11"/>
                </a:lnTo>
                <a:lnTo>
                  <a:pt x="21" y="8"/>
                </a:lnTo>
                <a:lnTo>
                  <a:pt x="20" y="6"/>
                </a:lnTo>
                <a:lnTo>
                  <a:pt x="18" y="5"/>
                </a:lnTo>
                <a:lnTo>
                  <a:pt x="17" y="5"/>
                </a:lnTo>
                <a:lnTo>
                  <a:pt x="14" y="5"/>
                </a:lnTo>
                <a:lnTo>
                  <a:pt x="9" y="8"/>
                </a:lnTo>
                <a:lnTo>
                  <a:pt x="9" y="21"/>
                </a:lnTo>
                <a:lnTo>
                  <a:pt x="9" y="24"/>
                </a:lnTo>
                <a:lnTo>
                  <a:pt x="9" y="26"/>
                </a:lnTo>
                <a:lnTo>
                  <a:pt x="11" y="26"/>
                </a:lnTo>
                <a:lnTo>
                  <a:pt x="11" y="27"/>
                </a:lnTo>
                <a:lnTo>
                  <a:pt x="12" y="27"/>
                </a:lnTo>
                <a:lnTo>
                  <a:pt x="14" y="27"/>
                </a:lnTo>
                <a:lnTo>
                  <a:pt x="0" y="27"/>
                </a:lnTo>
                <a:lnTo>
                  <a:pt x="2" y="27"/>
                </a:lnTo>
                <a:lnTo>
                  <a:pt x="3" y="27"/>
                </a:lnTo>
                <a:lnTo>
                  <a:pt x="5" y="26"/>
                </a:lnTo>
                <a:lnTo>
                  <a:pt x="5" y="24"/>
                </a:lnTo>
                <a:lnTo>
                  <a:pt x="5" y="21"/>
                </a:lnTo>
                <a:lnTo>
                  <a:pt x="5" y="12"/>
                </a:lnTo>
                <a:lnTo>
                  <a:pt x="5" y="8"/>
                </a:lnTo>
                <a:lnTo>
                  <a:pt x="5" y="6"/>
                </a:lnTo>
                <a:lnTo>
                  <a:pt x="5" y="5"/>
                </a:lnTo>
                <a:lnTo>
                  <a:pt x="3" y="5"/>
                </a:lnTo>
                <a:lnTo>
                  <a:pt x="3" y="3"/>
                </a:lnTo>
                <a:lnTo>
                  <a:pt x="2" y="3"/>
                </a:lnTo>
                <a:lnTo>
                  <a:pt x="2" y="5"/>
                </a:lnTo>
                <a:lnTo>
                  <a:pt x="0" y="3"/>
                </a:lnTo>
                <a:lnTo>
                  <a:pt x="8" y="0"/>
                </a:lnTo>
                <a:lnTo>
                  <a:pt x="9" y="0"/>
                </a:lnTo>
                <a:lnTo>
                  <a:pt x="9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6" name="Freeform 34"/>
          <p:cNvSpPr>
            <a:spLocks noEditPoints="1"/>
          </p:cNvSpPr>
          <p:nvPr/>
        </p:nvSpPr>
        <p:spPr bwMode="auto">
          <a:xfrm>
            <a:off x="930275" y="5075238"/>
            <a:ext cx="215900" cy="203200"/>
          </a:xfrm>
          <a:custGeom>
            <a:avLst/>
            <a:gdLst>
              <a:gd name="T0" fmla="*/ 0 w 41"/>
              <a:gd name="T1" fmla="*/ 2147483647 h 40"/>
              <a:gd name="T2" fmla="*/ 0 w 41"/>
              <a:gd name="T3" fmla="*/ 2147483647 h 40"/>
              <a:gd name="T4" fmla="*/ 2147483647 w 41"/>
              <a:gd name="T5" fmla="*/ 2147483647 h 40"/>
              <a:gd name="T6" fmla="*/ 2147483647 w 41"/>
              <a:gd name="T7" fmla="*/ 2147483647 h 40"/>
              <a:gd name="T8" fmla="*/ 2147483647 w 41"/>
              <a:gd name="T9" fmla="*/ 2147483647 h 40"/>
              <a:gd name="T10" fmla="*/ 2147483647 w 41"/>
              <a:gd name="T11" fmla="*/ 2147483647 h 40"/>
              <a:gd name="T12" fmla="*/ 2147483647 w 41"/>
              <a:gd name="T13" fmla="*/ 2147483647 h 40"/>
              <a:gd name="T14" fmla="*/ 2147483647 w 41"/>
              <a:gd name="T15" fmla="*/ 2147483647 h 40"/>
              <a:gd name="T16" fmla="*/ 2147483647 w 41"/>
              <a:gd name="T17" fmla="*/ 2147483647 h 40"/>
              <a:gd name="T18" fmla="*/ 2147483647 w 41"/>
              <a:gd name="T19" fmla="*/ 2147483647 h 40"/>
              <a:gd name="T20" fmla="*/ 2147483647 w 41"/>
              <a:gd name="T21" fmla="*/ 2147483647 h 40"/>
              <a:gd name="T22" fmla="*/ 2147483647 w 41"/>
              <a:gd name="T23" fmla="*/ 2147483647 h 40"/>
              <a:gd name="T24" fmla="*/ 0 w 41"/>
              <a:gd name="T25" fmla="*/ 2147483647 h 40"/>
              <a:gd name="T26" fmla="*/ 0 w 41"/>
              <a:gd name="T27" fmla="*/ 0 h 40"/>
              <a:gd name="T28" fmla="*/ 2147483647 w 41"/>
              <a:gd name="T29" fmla="*/ 0 h 40"/>
              <a:gd name="T30" fmla="*/ 2147483647 w 41"/>
              <a:gd name="T31" fmla="*/ 0 h 40"/>
              <a:gd name="T32" fmla="*/ 2147483647 w 41"/>
              <a:gd name="T33" fmla="*/ 2147483647 h 40"/>
              <a:gd name="T34" fmla="*/ 2147483647 w 41"/>
              <a:gd name="T35" fmla="*/ 2147483647 h 40"/>
              <a:gd name="T36" fmla="*/ 2147483647 w 41"/>
              <a:gd name="T37" fmla="*/ 2147483647 h 40"/>
              <a:gd name="T38" fmla="*/ 2147483647 w 41"/>
              <a:gd name="T39" fmla="*/ 2147483647 h 40"/>
              <a:gd name="T40" fmla="*/ 2147483647 w 41"/>
              <a:gd name="T41" fmla="*/ 2147483647 h 40"/>
              <a:gd name="T42" fmla="*/ 2147483647 w 41"/>
              <a:gd name="T43" fmla="*/ 2147483647 h 40"/>
              <a:gd name="T44" fmla="*/ 2147483647 w 41"/>
              <a:gd name="T45" fmla="*/ 2147483647 h 40"/>
              <a:gd name="T46" fmla="*/ 2147483647 w 41"/>
              <a:gd name="T47" fmla="*/ 2147483647 h 40"/>
              <a:gd name="T48" fmla="*/ 2147483647 w 41"/>
              <a:gd name="T49" fmla="*/ 2147483647 h 40"/>
              <a:gd name="T50" fmla="*/ 2147483647 w 41"/>
              <a:gd name="T51" fmla="*/ 2147483647 h 40"/>
              <a:gd name="T52" fmla="*/ 2147483647 w 41"/>
              <a:gd name="T53" fmla="*/ 2147483647 h 40"/>
              <a:gd name="T54" fmla="*/ 2147483647 w 41"/>
              <a:gd name="T55" fmla="*/ 2147483647 h 40"/>
              <a:gd name="T56" fmla="*/ 0 w 41"/>
              <a:gd name="T57" fmla="*/ 2147483647 h 40"/>
              <a:gd name="T58" fmla="*/ 2147483647 w 41"/>
              <a:gd name="T59" fmla="*/ 2147483647 h 40"/>
              <a:gd name="T60" fmla="*/ 2147483647 w 41"/>
              <a:gd name="T61" fmla="*/ 2147483647 h 40"/>
              <a:gd name="T62" fmla="*/ 2147483647 w 41"/>
              <a:gd name="T63" fmla="*/ 2147483647 h 40"/>
              <a:gd name="T64" fmla="*/ 2147483647 w 41"/>
              <a:gd name="T65" fmla="*/ 2147483647 h 40"/>
              <a:gd name="T66" fmla="*/ 2147483647 w 41"/>
              <a:gd name="T67" fmla="*/ 2147483647 h 40"/>
              <a:gd name="T68" fmla="*/ 2147483647 w 41"/>
              <a:gd name="T69" fmla="*/ 2147483647 h 40"/>
              <a:gd name="T70" fmla="*/ 2147483647 w 41"/>
              <a:gd name="T71" fmla="*/ 2147483647 h 40"/>
              <a:gd name="T72" fmla="*/ 2147483647 w 41"/>
              <a:gd name="T73" fmla="*/ 2147483647 h 40"/>
              <a:gd name="T74" fmla="*/ 2147483647 w 41"/>
              <a:gd name="T75" fmla="*/ 2147483647 h 40"/>
              <a:gd name="T76" fmla="*/ 2147483647 w 41"/>
              <a:gd name="T77" fmla="*/ 2147483647 h 40"/>
              <a:gd name="T78" fmla="*/ 2147483647 w 41"/>
              <a:gd name="T79" fmla="*/ 2147483647 h 40"/>
              <a:gd name="T80" fmla="*/ 2147483647 w 41"/>
              <a:gd name="T81" fmla="*/ 2147483647 h 40"/>
              <a:gd name="T82" fmla="*/ 2147483647 w 41"/>
              <a:gd name="T83" fmla="*/ 2147483647 h 40"/>
              <a:gd name="T84" fmla="*/ 2147483647 w 41"/>
              <a:gd name="T85" fmla="*/ 2147483647 h 40"/>
              <a:gd name="T86" fmla="*/ 2147483647 w 41"/>
              <a:gd name="T87" fmla="*/ 2147483647 h 40"/>
              <a:gd name="T88" fmla="*/ 2147483647 w 41"/>
              <a:gd name="T89" fmla="*/ 2147483647 h 40"/>
              <a:gd name="T90" fmla="*/ 2147483647 w 41"/>
              <a:gd name="T91" fmla="*/ 2147483647 h 40"/>
              <a:gd name="T92" fmla="*/ 2147483647 w 41"/>
              <a:gd name="T93" fmla="*/ 2147483647 h 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1"/>
              <a:gd name="T142" fmla="*/ 0 h 40"/>
              <a:gd name="T143" fmla="*/ 41 w 41"/>
              <a:gd name="T144" fmla="*/ 40 h 4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1" h="40">
                <a:moveTo>
                  <a:pt x="0" y="40"/>
                </a:moveTo>
                <a:lnTo>
                  <a:pt x="0" y="40"/>
                </a:lnTo>
                <a:lnTo>
                  <a:pt x="2" y="40"/>
                </a:lnTo>
                <a:lnTo>
                  <a:pt x="3" y="39"/>
                </a:lnTo>
                <a:lnTo>
                  <a:pt x="5" y="37"/>
                </a:lnTo>
                <a:lnTo>
                  <a:pt x="6" y="36"/>
                </a:lnTo>
                <a:lnTo>
                  <a:pt x="6" y="33"/>
                </a:lnTo>
                <a:lnTo>
                  <a:pt x="6" y="7"/>
                </a:lnTo>
                <a:lnTo>
                  <a:pt x="5" y="4"/>
                </a:lnTo>
                <a:lnTo>
                  <a:pt x="5" y="3"/>
                </a:lnTo>
                <a:lnTo>
                  <a:pt x="3" y="1"/>
                </a:lnTo>
                <a:lnTo>
                  <a:pt x="2" y="1"/>
                </a:lnTo>
                <a:lnTo>
                  <a:pt x="0" y="1"/>
                </a:lnTo>
                <a:lnTo>
                  <a:pt x="0" y="0"/>
                </a:lnTo>
                <a:lnTo>
                  <a:pt x="17" y="0"/>
                </a:lnTo>
                <a:lnTo>
                  <a:pt x="21" y="0"/>
                </a:lnTo>
                <a:lnTo>
                  <a:pt x="26" y="1"/>
                </a:lnTo>
                <a:lnTo>
                  <a:pt x="30" y="3"/>
                </a:lnTo>
                <a:lnTo>
                  <a:pt x="33" y="4"/>
                </a:lnTo>
                <a:lnTo>
                  <a:pt x="38" y="9"/>
                </a:lnTo>
                <a:lnTo>
                  <a:pt x="39" y="15"/>
                </a:lnTo>
                <a:lnTo>
                  <a:pt x="41" y="21"/>
                </a:lnTo>
                <a:lnTo>
                  <a:pt x="39" y="25"/>
                </a:lnTo>
                <a:lnTo>
                  <a:pt x="38" y="30"/>
                </a:lnTo>
                <a:lnTo>
                  <a:pt x="35" y="34"/>
                </a:lnTo>
                <a:lnTo>
                  <a:pt x="30" y="37"/>
                </a:lnTo>
                <a:lnTo>
                  <a:pt x="24" y="40"/>
                </a:lnTo>
                <a:lnTo>
                  <a:pt x="18" y="40"/>
                </a:lnTo>
                <a:lnTo>
                  <a:pt x="0" y="40"/>
                </a:lnTo>
                <a:close/>
                <a:moveTo>
                  <a:pt x="11" y="37"/>
                </a:moveTo>
                <a:lnTo>
                  <a:pt x="15" y="39"/>
                </a:lnTo>
                <a:lnTo>
                  <a:pt x="17" y="39"/>
                </a:lnTo>
                <a:lnTo>
                  <a:pt x="21" y="37"/>
                </a:lnTo>
                <a:lnTo>
                  <a:pt x="26" y="36"/>
                </a:lnTo>
                <a:lnTo>
                  <a:pt x="29" y="33"/>
                </a:lnTo>
                <a:lnTo>
                  <a:pt x="32" y="30"/>
                </a:lnTo>
                <a:lnTo>
                  <a:pt x="33" y="25"/>
                </a:lnTo>
                <a:lnTo>
                  <a:pt x="33" y="21"/>
                </a:lnTo>
                <a:lnTo>
                  <a:pt x="33" y="15"/>
                </a:lnTo>
                <a:lnTo>
                  <a:pt x="32" y="10"/>
                </a:lnTo>
                <a:lnTo>
                  <a:pt x="29" y="7"/>
                </a:lnTo>
                <a:lnTo>
                  <a:pt x="26" y="4"/>
                </a:lnTo>
                <a:lnTo>
                  <a:pt x="21" y="3"/>
                </a:lnTo>
                <a:lnTo>
                  <a:pt x="17" y="3"/>
                </a:lnTo>
                <a:lnTo>
                  <a:pt x="14" y="3"/>
                </a:lnTo>
                <a:lnTo>
                  <a:pt x="11" y="3"/>
                </a:lnTo>
                <a:lnTo>
                  <a:pt x="11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7" name="Freeform 35"/>
          <p:cNvSpPr>
            <a:spLocks noEditPoints="1"/>
          </p:cNvSpPr>
          <p:nvPr/>
        </p:nvSpPr>
        <p:spPr bwMode="auto">
          <a:xfrm>
            <a:off x="1162050" y="5141913"/>
            <a:ext cx="142875" cy="136525"/>
          </a:xfrm>
          <a:custGeom>
            <a:avLst/>
            <a:gdLst>
              <a:gd name="T0" fmla="*/ 2147483647 w 27"/>
              <a:gd name="T1" fmla="*/ 0 h 27"/>
              <a:gd name="T2" fmla="*/ 2147483647 w 27"/>
              <a:gd name="T3" fmla="*/ 0 h 27"/>
              <a:gd name="T4" fmla="*/ 2147483647 w 27"/>
              <a:gd name="T5" fmla="*/ 2147483647 h 27"/>
              <a:gd name="T6" fmla="*/ 2147483647 w 27"/>
              <a:gd name="T7" fmla="*/ 2147483647 h 27"/>
              <a:gd name="T8" fmla="*/ 2147483647 w 27"/>
              <a:gd name="T9" fmla="*/ 2147483647 h 27"/>
              <a:gd name="T10" fmla="*/ 2147483647 w 27"/>
              <a:gd name="T11" fmla="*/ 2147483647 h 27"/>
              <a:gd name="T12" fmla="*/ 2147483647 w 27"/>
              <a:gd name="T13" fmla="*/ 2147483647 h 27"/>
              <a:gd name="T14" fmla="*/ 2147483647 w 27"/>
              <a:gd name="T15" fmla="*/ 2147483647 h 27"/>
              <a:gd name="T16" fmla="*/ 2147483647 w 27"/>
              <a:gd name="T17" fmla="*/ 2147483647 h 27"/>
              <a:gd name="T18" fmla="*/ 2147483647 w 27"/>
              <a:gd name="T19" fmla="*/ 2147483647 h 27"/>
              <a:gd name="T20" fmla="*/ 2147483647 w 27"/>
              <a:gd name="T21" fmla="*/ 2147483647 h 27"/>
              <a:gd name="T22" fmla="*/ 2147483647 w 27"/>
              <a:gd name="T23" fmla="*/ 2147483647 h 27"/>
              <a:gd name="T24" fmla="*/ 2147483647 w 27"/>
              <a:gd name="T25" fmla="*/ 2147483647 h 27"/>
              <a:gd name="T26" fmla="*/ 2147483647 w 27"/>
              <a:gd name="T27" fmla="*/ 2147483647 h 27"/>
              <a:gd name="T28" fmla="*/ 2147483647 w 27"/>
              <a:gd name="T29" fmla="*/ 2147483647 h 27"/>
              <a:gd name="T30" fmla="*/ 2147483647 w 27"/>
              <a:gd name="T31" fmla="*/ 2147483647 h 27"/>
              <a:gd name="T32" fmla="*/ 0 w 27"/>
              <a:gd name="T33" fmla="*/ 2147483647 h 27"/>
              <a:gd name="T34" fmla="*/ 2147483647 w 27"/>
              <a:gd name="T35" fmla="*/ 2147483647 h 27"/>
              <a:gd name="T36" fmla="*/ 2147483647 w 27"/>
              <a:gd name="T37" fmla="*/ 2147483647 h 27"/>
              <a:gd name="T38" fmla="*/ 2147483647 w 27"/>
              <a:gd name="T39" fmla="*/ 2147483647 h 27"/>
              <a:gd name="T40" fmla="*/ 2147483647 w 27"/>
              <a:gd name="T41" fmla="*/ 2147483647 h 27"/>
              <a:gd name="T42" fmla="*/ 2147483647 w 27"/>
              <a:gd name="T43" fmla="*/ 0 h 27"/>
              <a:gd name="T44" fmla="*/ 2147483647 w 27"/>
              <a:gd name="T45" fmla="*/ 0 h 27"/>
              <a:gd name="T46" fmla="*/ 2147483647 w 27"/>
              <a:gd name="T47" fmla="*/ 2147483647 h 27"/>
              <a:gd name="T48" fmla="*/ 2147483647 w 27"/>
              <a:gd name="T49" fmla="*/ 2147483647 h 27"/>
              <a:gd name="T50" fmla="*/ 2147483647 w 27"/>
              <a:gd name="T51" fmla="*/ 2147483647 h 27"/>
              <a:gd name="T52" fmla="*/ 2147483647 w 27"/>
              <a:gd name="T53" fmla="*/ 2147483647 h 27"/>
              <a:gd name="T54" fmla="*/ 2147483647 w 27"/>
              <a:gd name="T55" fmla="*/ 2147483647 h 27"/>
              <a:gd name="T56" fmla="*/ 2147483647 w 27"/>
              <a:gd name="T57" fmla="*/ 2147483647 h 27"/>
              <a:gd name="T58" fmla="*/ 2147483647 w 27"/>
              <a:gd name="T59" fmla="*/ 2147483647 h 27"/>
              <a:gd name="T60" fmla="*/ 2147483647 w 27"/>
              <a:gd name="T61" fmla="*/ 2147483647 h 27"/>
              <a:gd name="T62" fmla="*/ 2147483647 w 27"/>
              <a:gd name="T63" fmla="*/ 2147483647 h 27"/>
              <a:gd name="T64" fmla="*/ 2147483647 w 27"/>
              <a:gd name="T65" fmla="*/ 2147483647 h 27"/>
              <a:gd name="T66" fmla="*/ 2147483647 w 27"/>
              <a:gd name="T67" fmla="*/ 2147483647 h 27"/>
              <a:gd name="T68" fmla="*/ 2147483647 w 27"/>
              <a:gd name="T69" fmla="*/ 2147483647 h 27"/>
              <a:gd name="T70" fmla="*/ 2147483647 w 27"/>
              <a:gd name="T71" fmla="*/ 2147483647 h 27"/>
              <a:gd name="T72" fmla="*/ 2147483647 w 27"/>
              <a:gd name="T73" fmla="*/ 2147483647 h 27"/>
              <a:gd name="T74" fmla="*/ 2147483647 w 27"/>
              <a:gd name="T75" fmla="*/ 2147483647 h 27"/>
              <a:gd name="T76" fmla="*/ 2147483647 w 27"/>
              <a:gd name="T77" fmla="*/ 2147483647 h 27"/>
              <a:gd name="T78" fmla="*/ 2147483647 w 27"/>
              <a:gd name="T79" fmla="*/ 2147483647 h 27"/>
              <a:gd name="T80" fmla="*/ 2147483647 w 27"/>
              <a:gd name="T81" fmla="*/ 2147483647 h 27"/>
              <a:gd name="T82" fmla="*/ 2147483647 w 27"/>
              <a:gd name="T83" fmla="*/ 2147483647 h 27"/>
              <a:gd name="T84" fmla="*/ 2147483647 w 27"/>
              <a:gd name="T85" fmla="*/ 2147483647 h 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"/>
              <a:gd name="T130" fmla="*/ 0 h 27"/>
              <a:gd name="T131" fmla="*/ 27 w 27"/>
              <a:gd name="T132" fmla="*/ 27 h 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" h="27">
                <a:moveTo>
                  <a:pt x="13" y="0"/>
                </a:moveTo>
                <a:lnTo>
                  <a:pt x="18" y="0"/>
                </a:lnTo>
                <a:lnTo>
                  <a:pt x="21" y="2"/>
                </a:lnTo>
                <a:lnTo>
                  <a:pt x="22" y="5"/>
                </a:lnTo>
                <a:lnTo>
                  <a:pt x="25" y="9"/>
                </a:lnTo>
                <a:lnTo>
                  <a:pt x="27" y="14"/>
                </a:lnTo>
                <a:lnTo>
                  <a:pt x="25" y="17"/>
                </a:lnTo>
                <a:lnTo>
                  <a:pt x="24" y="21"/>
                </a:lnTo>
                <a:lnTo>
                  <a:pt x="22" y="24"/>
                </a:lnTo>
                <a:lnTo>
                  <a:pt x="19" y="26"/>
                </a:lnTo>
                <a:lnTo>
                  <a:pt x="16" y="27"/>
                </a:lnTo>
                <a:lnTo>
                  <a:pt x="13" y="27"/>
                </a:lnTo>
                <a:lnTo>
                  <a:pt x="9" y="27"/>
                </a:lnTo>
                <a:lnTo>
                  <a:pt x="6" y="26"/>
                </a:lnTo>
                <a:lnTo>
                  <a:pt x="3" y="23"/>
                </a:lnTo>
                <a:lnTo>
                  <a:pt x="1" y="18"/>
                </a:lnTo>
                <a:lnTo>
                  <a:pt x="0" y="14"/>
                </a:lnTo>
                <a:lnTo>
                  <a:pt x="1" y="11"/>
                </a:lnTo>
                <a:lnTo>
                  <a:pt x="3" y="6"/>
                </a:lnTo>
                <a:lnTo>
                  <a:pt x="4" y="3"/>
                </a:lnTo>
                <a:lnTo>
                  <a:pt x="7" y="2"/>
                </a:lnTo>
                <a:lnTo>
                  <a:pt x="10" y="0"/>
                </a:lnTo>
                <a:lnTo>
                  <a:pt x="13" y="0"/>
                </a:lnTo>
                <a:close/>
                <a:moveTo>
                  <a:pt x="12" y="2"/>
                </a:moveTo>
                <a:lnTo>
                  <a:pt x="10" y="2"/>
                </a:lnTo>
                <a:lnTo>
                  <a:pt x="9" y="3"/>
                </a:lnTo>
                <a:lnTo>
                  <a:pt x="7" y="3"/>
                </a:lnTo>
                <a:lnTo>
                  <a:pt x="6" y="6"/>
                </a:lnTo>
                <a:lnTo>
                  <a:pt x="6" y="8"/>
                </a:lnTo>
                <a:lnTo>
                  <a:pt x="6" y="12"/>
                </a:lnTo>
                <a:lnTo>
                  <a:pt x="6" y="17"/>
                </a:lnTo>
                <a:lnTo>
                  <a:pt x="7" y="21"/>
                </a:lnTo>
                <a:lnTo>
                  <a:pt x="10" y="24"/>
                </a:lnTo>
                <a:lnTo>
                  <a:pt x="15" y="26"/>
                </a:lnTo>
                <a:lnTo>
                  <a:pt x="16" y="26"/>
                </a:lnTo>
                <a:lnTo>
                  <a:pt x="19" y="24"/>
                </a:lnTo>
                <a:lnTo>
                  <a:pt x="21" y="20"/>
                </a:lnTo>
                <a:lnTo>
                  <a:pt x="21" y="15"/>
                </a:lnTo>
                <a:lnTo>
                  <a:pt x="21" y="11"/>
                </a:lnTo>
                <a:lnTo>
                  <a:pt x="19" y="8"/>
                </a:lnTo>
                <a:lnTo>
                  <a:pt x="18" y="5"/>
                </a:lnTo>
                <a:lnTo>
                  <a:pt x="15" y="2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8" name="Freeform 36"/>
          <p:cNvSpPr>
            <a:spLocks noEditPoints="1"/>
          </p:cNvSpPr>
          <p:nvPr/>
        </p:nvSpPr>
        <p:spPr bwMode="auto">
          <a:xfrm>
            <a:off x="1320800" y="5141913"/>
            <a:ext cx="115888" cy="136525"/>
          </a:xfrm>
          <a:custGeom>
            <a:avLst/>
            <a:gdLst>
              <a:gd name="T0" fmla="*/ 2147483647 w 22"/>
              <a:gd name="T1" fmla="*/ 2147483647 h 27"/>
              <a:gd name="T2" fmla="*/ 2147483647 w 22"/>
              <a:gd name="T3" fmla="*/ 2147483647 h 27"/>
              <a:gd name="T4" fmla="*/ 2147483647 w 22"/>
              <a:gd name="T5" fmla="*/ 2147483647 h 27"/>
              <a:gd name="T6" fmla="*/ 2147483647 w 22"/>
              <a:gd name="T7" fmla="*/ 2147483647 h 27"/>
              <a:gd name="T8" fmla="*/ 2147483647 w 22"/>
              <a:gd name="T9" fmla="*/ 2147483647 h 27"/>
              <a:gd name="T10" fmla="*/ 2147483647 w 22"/>
              <a:gd name="T11" fmla="*/ 2147483647 h 27"/>
              <a:gd name="T12" fmla="*/ 2147483647 w 22"/>
              <a:gd name="T13" fmla="*/ 2147483647 h 27"/>
              <a:gd name="T14" fmla="*/ 2147483647 w 22"/>
              <a:gd name="T15" fmla="*/ 2147483647 h 27"/>
              <a:gd name="T16" fmla="*/ 2147483647 w 22"/>
              <a:gd name="T17" fmla="*/ 2147483647 h 27"/>
              <a:gd name="T18" fmla="*/ 2147483647 w 22"/>
              <a:gd name="T19" fmla="*/ 2147483647 h 27"/>
              <a:gd name="T20" fmla="*/ 2147483647 w 22"/>
              <a:gd name="T21" fmla="*/ 2147483647 h 27"/>
              <a:gd name="T22" fmla="*/ 2147483647 w 22"/>
              <a:gd name="T23" fmla="*/ 2147483647 h 27"/>
              <a:gd name="T24" fmla="*/ 2147483647 w 22"/>
              <a:gd name="T25" fmla="*/ 2147483647 h 27"/>
              <a:gd name="T26" fmla="*/ 2147483647 w 22"/>
              <a:gd name="T27" fmla="*/ 2147483647 h 27"/>
              <a:gd name="T28" fmla="*/ 2147483647 w 22"/>
              <a:gd name="T29" fmla="*/ 2147483647 h 27"/>
              <a:gd name="T30" fmla="*/ 2147483647 w 22"/>
              <a:gd name="T31" fmla="*/ 2147483647 h 27"/>
              <a:gd name="T32" fmla="*/ 2147483647 w 22"/>
              <a:gd name="T33" fmla="*/ 2147483647 h 27"/>
              <a:gd name="T34" fmla="*/ 0 w 22"/>
              <a:gd name="T35" fmla="*/ 2147483647 h 27"/>
              <a:gd name="T36" fmla="*/ 2147483647 w 22"/>
              <a:gd name="T37" fmla="*/ 2147483647 h 27"/>
              <a:gd name="T38" fmla="*/ 2147483647 w 22"/>
              <a:gd name="T39" fmla="*/ 2147483647 h 27"/>
              <a:gd name="T40" fmla="*/ 2147483647 w 22"/>
              <a:gd name="T41" fmla="*/ 2147483647 h 27"/>
              <a:gd name="T42" fmla="*/ 2147483647 w 22"/>
              <a:gd name="T43" fmla="*/ 0 h 27"/>
              <a:gd name="T44" fmla="*/ 2147483647 w 22"/>
              <a:gd name="T45" fmla="*/ 0 h 27"/>
              <a:gd name="T46" fmla="*/ 2147483647 w 22"/>
              <a:gd name="T47" fmla="*/ 0 h 27"/>
              <a:gd name="T48" fmla="*/ 2147483647 w 22"/>
              <a:gd name="T49" fmla="*/ 2147483647 h 27"/>
              <a:gd name="T50" fmla="*/ 2147483647 w 22"/>
              <a:gd name="T51" fmla="*/ 2147483647 h 27"/>
              <a:gd name="T52" fmla="*/ 2147483647 w 22"/>
              <a:gd name="T53" fmla="*/ 2147483647 h 27"/>
              <a:gd name="T54" fmla="*/ 2147483647 w 22"/>
              <a:gd name="T55" fmla="*/ 2147483647 h 27"/>
              <a:gd name="T56" fmla="*/ 2147483647 w 22"/>
              <a:gd name="T57" fmla="*/ 2147483647 h 27"/>
              <a:gd name="T58" fmla="*/ 2147483647 w 22"/>
              <a:gd name="T59" fmla="*/ 2147483647 h 27"/>
              <a:gd name="T60" fmla="*/ 2147483647 w 22"/>
              <a:gd name="T61" fmla="*/ 2147483647 h 27"/>
              <a:gd name="T62" fmla="*/ 2147483647 w 22"/>
              <a:gd name="T63" fmla="*/ 2147483647 h 27"/>
              <a:gd name="T64" fmla="*/ 2147483647 w 22"/>
              <a:gd name="T65" fmla="*/ 2147483647 h 27"/>
              <a:gd name="T66" fmla="*/ 2147483647 w 22"/>
              <a:gd name="T67" fmla="*/ 2147483647 h 27"/>
              <a:gd name="T68" fmla="*/ 2147483647 w 22"/>
              <a:gd name="T69" fmla="*/ 2147483647 h 27"/>
              <a:gd name="T70" fmla="*/ 2147483647 w 22"/>
              <a:gd name="T71" fmla="*/ 2147483647 h 27"/>
              <a:gd name="T72" fmla="*/ 2147483647 w 22"/>
              <a:gd name="T73" fmla="*/ 2147483647 h 27"/>
              <a:gd name="T74" fmla="*/ 2147483647 w 22"/>
              <a:gd name="T75" fmla="*/ 2147483647 h 27"/>
              <a:gd name="T76" fmla="*/ 2147483647 w 22"/>
              <a:gd name="T77" fmla="*/ 2147483647 h 27"/>
              <a:gd name="T78" fmla="*/ 2147483647 w 22"/>
              <a:gd name="T79" fmla="*/ 2147483647 h 2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7"/>
              <a:gd name="T122" fmla="*/ 22 w 22"/>
              <a:gd name="T123" fmla="*/ 27 h 2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7">
                <a:moveTo>
                  <a:pt x="4" y="11"/>
                </a:moveTo>
                <a:lnTo>
                  <a:pt x="6" y="15"/>
                </a:lnTo>
                <a:lnTo>
                  <a:pt x="7" y="20"/>
                </a:lnTo>
                <a:lnTo>
                  <a:pt x="10" y="23"/>
                </a:lnTo>
                <a:lnTo>
                  <a:pt x="15" y="23"/>
                </a:lnTo>
                <a:lnTo>
                  <a:pt x="16" y="23"/>
                </a:lnTo>
                <a:lnTo>
                  <a:pt x="19" y="21"/>
                </a:lnTo>
                <a:lnTo>
                  <a:pt x="21" y="20"/>
                </a:lnTo>
                <a:lnTo>
                  <a:pt x="22" y="17"/>
                </a:lnTo>
                <a:lnTo>
                  <a:pt x="22" y="21"/>
                </a:lnTo>
                <a:lnTo>
                  <a:pt x="19" y="24"/>
                </a:lnTo>
                <a:lnTo>
                  <a:pt x="16" y="27"/>
                </a:lnTo>
                <a:lnTo>
                  <a:pt x="12" y="27"/>
                </a:lnTo>
                <a:lnTo>
                  <a:pt x="7" y="27"/>
                </a:lnTo>
                <a:lnTo>
                  <a:pt x="4" y="24"/>
                </a:lnTo>
                <a:lnTo>
                  <a:pt x="1" y="20"/>
                </a:lnTo>
                <a:lnTo>
                  <a:pt x="0" y="14"/>
                </a:lnTo>
                <a:lnTo>
                  <a:pt x="1" y="9"/>
                </a:lnTo>
                <a:lnTo>
                  <a:pt x="1" y="6"/>
                </a:lnTo>
                <a:lnTo>
                  <a:pt x="4" y="3"/>
                </a:lnTo>
                <a:lnTo>
                  <a:pt x="7" y="0"/>
                </a:lnTo>
                <a:lnTo>
                  <a:pt x="13" y="0"/>
                </a:lnTo>
                <a:lnTo>
                  <a:pt x="16" y="0"/>
                </a:lnTo>
                <a:lnTo>
                  <a:pt x="21" y="3"/>
                </a:lnTo>
                <a:lnTo>
                  <a:pt x="22" y="6"/>
                </a:lnTo>
                <a:lnTo>
                  <a:pt x="22" y="11"/>
                </a:lnTo>
                <a:lnTo>
                  <a:pt x="4" y="11"/>
                </a:lnTo>
                <a:close/>
                <a:moveTo>
                  <a:pt x="4" y="8"/>
                </a:moveTo>
                <a:lnTo>
                  <a:pt x="16" y="8"/>
                </a:lnTo>
                <a:lnTo>
                  <a:pt x="16" y="6"/>
                </a:lnTo>
                <a:lnTo>
                  <a:pt x="16" y="5"/>
                </a:lnTo>
                <a:lnTo>
                  <a:pt x="15" y="3"/>
                </a:lnTo>
                <a:lnTo>
                  <a:pt x="13" y="3"/>
                </a:lnTo>
                <a:lnTo>
                  <a:pt x="13" y="2"/>
                </a:lnTo>
                <a:lnTo>
                  <a:pt x="12" y="2"/>
                </a:lnTo>
                <a:lnTo>
                  <a:pt x="9" y="2"/>
                </a:lnTo>
                <a:lnTo>
                  <a:pt x="7" y="3"/>
                </a:lnTo>
                <a:lnTo>
                  <a:pt x="6" y="6"/>
                </a:lnTo>
                <a:lnTo>
                  <a:pt x="4" y="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49" name="Freeform 37"/>
          <p:cNvSpPr>
            <a:spLocks/>
          </p:cNvSpPr>
          <p:nvPr/>
        </p:nvSpPr>
        <p:spPr bwMode="auto">
          <a:xfrm>
            <a:off x="1468438" y="5141913"/>
            <a:ext cx="95250" cy="136525"/>
          </a:xfrm>
          <a:custGeom>
            <a:avLst/>
            <a:gdLst>
              <a:gd name="T0" fmla="*/ 2147483647 w 18"/>
              <a:gd name="T1" fmla="*/ 0 h 27"/>
              <a:gd name="T2" fmla="*/ 2147483647 w 18"/>
              <a:gd name="T3" fmla="*/ 2147483647 h 27"/>
              <a:gd name="T4" fmla="*/ 2147483647 w 18"/>
              <a:gd name="T5" fmla="*/ 2147483647 h 27"/>
              <a:gd name="T6" fmla="*/ 2147483647 w 18"/>
              <a:gd name="T7" fmla="*/ 2147483647 h 27"/>
              <a:gd name="T8" fmla="*/ 2147483647 w 18"/>
              <a:gd name="T9" fmla="*/ 2147483647 h 27"/>
              <a:gd name="T10" fmla="*/ 2147483647 w 18"/>
              <a:gd name="T11" fmla="*/ 2147483647 h 27"/>
              <a:gd name="T12" fmla="*/ 2147483647 w 18"/>
              <a:gd name="T13" fmla="*/ 2147483647 h 27"/>
              <a:gd name="T14" fmla="*/ 2147483647 w 18"/>
              <a:gd name="T15" fmla="*/ 2147483647 h 27"/>
              <a:gd name="T16" fmla="*/ 2147483647 w 18"/>
              <a:gd name="T17" fmla="*/ 2147483647 h 27"/>
              <a:gd name="T18" fmla="*/ 2147483647 w 18"/>
              <a:gd name="T19" fmla="*/ 2147483647 h 27"/>
              <a:gd name="T20" fmla="*/ 2147483647 w 18"/>
              <a:gd name="T21" fmla="*/ 2147483647 h 27"/>
              <a:gd name="T22" fmla="*/ 2147483647 w 18"/>
              <a:gd name="T23" fmla="*/ 2147483647 h 27"/>
              <a:gd name="T24" fmla="*/ 2147483647 w 18"/>
              <a:gd name="T25" fmla="*/ 2147483647 h 27"/>
              <a:gd name="T26" fmla="*/ 2147483647 w 18"/>
              <a:gd name="T27" fmla="*/ 2147483647 h 27"/>
              <a:gd name="T28" fmla="*/ 2147483647 w 18"/>
              <a:gd name="T29" fmla="*/ 2147483647 h 27"/>
              <a:gd name="T30" fmla="*/ 2147483647 w 18"/>
              <a:gd name="T31" fmla="*/ 2147483647 h 27"/>
              <a:gd name="T32" fmla="*/ 2147483647 w 18"/>
              <a:gd name="T33" fmla="*/ 2147483647 h 27"/>
              <a:gd name="T34" fmla="*/ 2147483647 w 18"/>
              <a:gd name="T35" fmla="*/ 2147483647 h 27"/>
              <a:gd name="T36" fmla="*/ 2147483647 w 18"/>
              <a:gd name="T37" fmla="*/ 2147483647 h 27"/>
              <a:gd name="T38" fmla="*/ 2147483647 w 18"/>
              <a:gd name="T39" fmla="*/ 2147483647 h 27"/>
              <a:gd name="T40" fmla="*/ 2147483647 w 18"/>
              <a:gd name="T41" fmla="*/ 2147483647 h 27"/>
              <a:gd name="T42" fmla="*/ 2147483647 w 18"/>
              <a:gd name="T43" fmla="*/ 2147483647 h 27"/>
              <a:gd name="T44" fmla="*/ 2147483647 w 18"/>
              <a:gd name="T45" fmla="*/ 2147483647 h 27"/>
              <a:gd name="T46" fmla="*/ 2147483647 w 18"/>
              <a:gd name="T47" fmla="*/ 2147483647 h 27"/>
              <a:gd name="T48" fmla="*/ 2147483647 w 18"/>
              <a:gd name="T49" fmla="*/ 2147483647 h 27"/>
              <a:gd name="T50" fmla="*/ 2147483647 w 18"/>
              <a:gd name="T51" fmla="*/ 2147483647 h 27"/>
              <a:gd name="T52" fmla="*/ 2147483647 w 18"/>
              <a:gd name="T53" fmla="*/ 2147483647 h 27"/>
              <a:gd name="T54" fmla="*/ 2147483647 w 18"/>
              <a:gd name="T55" fmla="*/ 2147483647 h 27"/>
              <a:gd name="T56" fmla="*/ 2147483647 w 18"/>
              <a:gd name="T57" fmla="*/ 2147483647 h 27"/>
              <a:gd name="T58" fmla="*/ 0 w 18"/>
              <a:gd name="T59" fmla="*/ 2147483647 h 27"/>
              <a:gd name="T60" fmla="*/ 0 w 18"/>
              <a:gd name="T61" fmla="*/ 2147483647 h 27"/>
              <a:gd name="T62" fmla="*/ 2147483647 w 18"/>
              <a:gd name="T63" fmla="*/ 2147483647 h 27"/>
              <a:gd name="T64" fmla="*/ 2147483647 w 18"/>
              <a:gd name="T65" fmla="*/ 2147483647 h 27"/>
              <a:gd name="T66" fmla="*/ 2147483647 w 18"/>
              <a:gd name="T67" fmla="*/ 2147483647 h 27"/>
              <a:gd name="T68" fmla="*/ 2147483647 w 18"/>
              <a:gd name="T69" fmla="*/ 2147483647 h 27"/>
              <a:gd name="T70" fmla="*/ 2147483647 w 18"/>
              <a:gd name="T71" fmla="*/ 2147483647 h 27"/>
              <a:gd name="T72" fmla="*/ 2147483647 w 18"/>
              <a:gd name="T73" fmla="*/ 2147483647 h 27"/>
              <a:gd name="T74" fmla="*/ 2147483647 w 18"/>
              <a:gd name="T75" fmla="*/ 2147483647 h 27"/>
              <a:gd name="T76" fmla="*/ 2147483647 w 18"/>
              <a:gd name="T77" fmla="*/ 2147483647 h 27"/>
              <a:gd name="T78" fmla="*/ 2147483647 w 18"/>
              <a:gd name="T79" fmla="*/ 2147483647 h 27"/>
              <a:gd name="T80" fmla="*/ 2147483647 w 18"/>
              <a:gd name="T81" fmla="*/ 2147483647 h 27"/>
              <a:gd name="T82" fmla="*/ 2147483647 w 18"/>
              <a:gd name="T83" fmla="*/ 2147483647 h 27"/>
              <a:gd name="T84" fmla="*/ 2147483647 w 18"/>
              <a:gd name="T85" fmla="*/ 2147483647 h 27"/>
              <a:gd name="T86" fmla="*/ 2147483647 w 18"/>
              <a:gd name="T87" fmla="*/ 2147483647 h 27"/>
              <a:gd name="T88" fmla="*/ 2147483647 w 18"/>
              <a:gd name="T89" fmla="*/ 2147483647 h 27"/>
              <a:gd name="T90" fmla="*/ 2147483647 w 18"/>
              <a:gd name="T91" fmla="*/ 2147483647 h 27"/>
              <a:gd name="T92" fmla="*/ 0 w 18"/>
              <a:gd name="T93" fmla="*/ 2147483647 h 27"/>
              <a:gd name="T94" fmla="*/ 0 w 18"/>
              <a:gd name="T95" fmla="*/ 2147483647 h 27"/>
              <a:gd name="T96" fmla="*/ 2147483647 w 18"/>
              <a:gd name="T97" fmla="*/ 2147483647 h 27"/>
              <a:gd name="T98" fmla="*/ 2147483647 w 18"/>
              <a:gd name="T99" fmla="*/ 2147483647 h 27"/>
              <a:gd name="T100" fmla="*/ 2147483647 w 18"/>
              <a:gd name="T101" fmla="*/ 0 h 27"/>
              <a:gd name="T102" fmla="*/ 2147483647 w 18"/>
              <a:gd name="T103" fmla="*/ 0 h 27"/>
              <a:gd name="T104" fmla="*/ 2147483647 w 18"/>
              <a:gd name="T105" fmla="*/ 0 h 27"/>
              <a:gd name="T106" fmla="*/ 2147483647 w 18"/>
              <a:gd name="T107" fmla="*/ 0 h 27"/>
              <a:gd name="T108" fmla="*/ 2147483647 w 18"/>
              <a:gd name="T109" fmla="*/ 0 h 27"/>
              <a:gd name="T110" fmla="*/ 2147483647 w 18"/>
              <a:gd name="T111" fmla="*/ 0 h 27"/>
              <a:gd name="T112" fmla="*/ 2147483647 w 18"/>
              <a:gd name="T113" fmla="*/ 0 h 27"/>
              <a:gd name="T114" fmla="*/ 2147483647 w 18"/>
              <a:gd name="T115" fmla="*/ 0 h 27"/>
              <a:gd name="T116" fmla="*/ 2147483647 w 18"/>
              <a:gd name="T117" fmla="*/ 0 h 27"/>
              <a:gd name="T118" fmla="*/ 2147483647 w 18"/>
              <a:gd name="T119" fmla="*/ 0 h 27"/>
              <a:gd name="T120" fmla="*/ 2147483647 w 18"/>
              <a:gd name="T121" fmla="*/ 0 h 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7"/>
              <a:gd name="T185" fmla="*/ 18 w 18"/>
              <a:gd name="T186" fmla="*/ 27 h 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7">
                <a:moveTo>
                  <a:pt x="17" y="0"/>
                </a:moveTo>
                <a:lnTo>
                  <a:pt x="17" y="9"/>
                </a:lnTo>
                <a:lnTo>
                  <a:pt x="15" y="5"/>
                </a:lnTo>
                <a:lnTo>
                  <a:pt x="14" y="3"/>
                </a:lnTo>
                <a:lnTo>
                  <a:pt x="11" y="2"/>
                </a:lnTo>
                <a:lnTo>
                  <a:pt x="9" y="2"/>
                </a:lnTo>
                <a:lnTo>
                  <a:pt x="8" y="2"/>
                </a:lnTo>
                <a:lnTo>
                  <a:pt x="6" y="3"/>
                </a:lnTo>
                <a:lnTo>
                  <a:pt x="5" y="3"/>
                </a:lnTo>
                <a:lnTo>
                  <a:pt x="5" y="5"/>
                </a:lnTo>
                <a:lnTo>
                  <a:pt x="5" y="6"/>
                </a:lnTo>
                <a:lnTo>
                  <a:pt x="5" y="8"/>
                </a:lnTo>
                <a:lnTo>
                  <a:pt x="6" y="9"/>
                </a:lnTo>
                <a:lnTo>
                  <a:pt x="9" y="11"/>
                </a:lnTo>
                <a:lnTo>
                  <a:pt x="12" y="12"/>
                </a:lnTo>
                <a:lnTo>
                  <a:pt x="17" y="14"/>
                </a:lnTo>
                <a:lnTo>
                  <a:pt x="18" y="17"/>
                </a:lnTo>
                <a:lnTo>
                  <a:pt x="18" y="20"/>
                </a:lnTo>
                <a:lnTo>
                  <a:pt x="18" y="23"/>
                </a:lnTo>
                <a:lnTo>
                  <a:pt x="15" y="26"/>
                </a:lnTo>
                <a:lnTo>
                  <a:pt x="12" y="27"/>
                </a:lnTo>
                <a:lnTo>
                  <a:pt x="9" y="27"/>
                </a:lnTo>
                <a:lnTo>
                  <a:pt x="6" y="27"/>
                </a:lnTo>
                <a:lnTo>
                  <a:pt x="3" y="27"/>
                </a:lnTo>
                <a:lnTo>
                  <a:pt x="2" y="27"/>
                </a:lnTo>
                <a:lnTo>
                  <a:pt x="0" y="27"/>
                </a:lnTo>
                <a:lnTo>
                  <a:pt x="0" y="18"/>
                </a:lnTo>
                <a:lnTo>
                  <a:pt x="2" y="18"/>
                </a:lnTo>
                <a:lnTo>
                  <a:pt x="2" y="21"/>
                </a:lnTo>
                <a:lnTo>
                  <a:pt x="5" y="24"/>
                </a:lnTo>
                <a:lnTo>
                  <a:pt x="6" y="26"/>
                </a:lnTo>
                <a:lnTo>
                  <a:pt x="9" y="26"/>
                </a:lnTo>
                <a:lnTo>
                  <a:pt x="11" y="26"/>
                </a:lnTo>
                <a:lnTo>
                  <a:pt x="12" y="24"/>
                </a:lnTo>
                <a:lnTo>
                  <a:pt x="14" y="24"/>
                </a:lnTo>
                <a:lnTo>
                  <a:pt x="14" y="21"/>
                </a:lnTo>
                <a:lnTo>
                  <a:pt x="14" y="20"/>
                </a:lnTo>
                <a:lnTo>
                  <a:pt x="12" y="18"/>
                </a:lnTo>
                <a:lnTo>
                  <a:pt x="11" y="17"/>
                </a:lnTo>
                <a:lnTo>
                  <a:pt x="8" y="15"/>
                </a:lnTo>
                <a:lnTo>
                  <a:pt x="3" y="14"/>
                </a:lnTo>
                <a:lnTo>
                  <a:pt x="2" y="11"/>
                </a:lnTo>
                <a:lnTo>
                  <a:pt x="0" y="9"/>
                </a:lnTo>
                <a:lnTo>
                  <a:pt x="0" y="8"/>
                </a:lnTo>
                <a:lnTo>
                  <a:pt x="2" y="5"/>
                </a:lnTo>
                <a:lnTo>
                  <a:pt x="3" y="2"/>
                </a:lnTo>
                <a:lnTo>
                  <a:pt x="6" y="0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0" name="Freeform 38"/>
          <p:cNvSpPr>
            <a:spLocks/>
          </p:cNvSpPr>
          <p:nvPr/>
        </p:nvSpPr>
        <p:spPr bwMode="auto">
          <a:xfrm>
            <a:off x="1768475" y="5095875"/>
            <a:ext cx="90488" cy="182563"/>
          </a:xfrm>
          <a:custGeom>
            <a:avLst/>
            <a:gdLst>
              <a:gd name="T0" fmla="*/ 2147483647 w 17"/>
              <a:gd name="T1" fmla="*/ 0 h 36"/>
              <a:gd name="T2" fmla="*/ 2147483647 w 17"/>
              <a:gd name="T3" fmla="*/ 2147483647 h 36"/>
              <a:gd name="T4" fmla="*/ 2147483647 w 17"/>
              <a:gd name="T5" fmla="*/ 2147483647 h 36"/>
              <a:gd name="T6" fmla="*/ 2147483647 w 17"/>
              <a:gd name="T7" fmla="*/ 2147483647 h 36"/>
              <a:gd name="T8" fmla="*/ 2147483647 w 17"/>
              <a:gd name="T9" fmla="*/ 2147483647 h 36"/>
              <a:gd name="T10" fmla="*/ 2147483647 w 17"/>
              <a:gd name="T11" fmla="*/ 2147483647 h 36"/>
              <a:gd name="T12" fmla="*/ 2147483647 w 17"/>
              <a:gd name="T13" fmla="*/ 2147483647 h 36"/>
              <a:gd name="T14" fmla="*/ 2147483647 w 17"/>
              <a:gd name="T15" fmla="*/ 2147483647 h 36"/>
              <a:gd name="T16" fmla="*/ 2147483647 w 17"/>
              <a:gd name="T17" fmla="*/ 2147483647 h 36"/>
              <a:gd name="T18" fmla="*/ 2147483647 w 17"/>
              <a:gd name="T19" fmla="*/ 2147483647 h 36"/>
              <a:gd name="T20" fmla="*/ 2147483647 w 17"/>
              <a:gd name="T21" fmla="*/ 2147483647 h 36"/>
              <a:gd name="T22" fmla="*/ 2147483647 w 17"/>
              <a:gd name="T23" fmla="*/ 2147483647 h 36"/>
              <a:gd name="T24" fmla="*/ 2147483647 w 17"/>
              <a:gd name="T25" fmla="*/ 2147483647 h 36"/>
              <a:gd name="T26" fmla="*/ 2147483647 w 17"/>
              <a:gd name="T27" fmla="*/ 2147483647 h 36"/>
              <a:gd name="T28" fmla="*/ 2147483647 w 17"/>
              <a:gd name="T29" fmla="*/ 2147483647 h 36"/>
              <a:gd name="T30" fmla="*/ 2147483647 w 17"/>
              <a:gd name="T31" fmla="*/ 2147483647 h 36"/>
              <a:gd name="T32" fmla="*/ 2147483647 w 17"/>
              <a:gd name="T33" fmla="*/ 2147483647 h 36"/>
              <a:gd name="T34" fmla="*/ 2147483647 w 17"/>
              <a:gd name="T35" fmla="*/ 2147483647 h 36"/>
              <a:gd name="T36" fmla="*/ 2147483647 w 17"/>
              <a:gd name="T37" fmla="*/ 2147483647 h 36"/>
              <a:gd name="T38" fmla="*/ 2147483647 w 17"/>
              <a:gd name="T39" fmla="*/ 2147483647 h 36"/>
              <a:gd name="T40" fmla="*/ 2147483647 w 17"/>
              <a:gd name="T41" fmla="*/ 2147483647 h 36"/>
              <a:gd name="T42" fmla="*/ 2147483647 w 17"/>
              <a:gd name="T43" fmla="*/ 2147483647 h 36"/>
              <a:gd name="T44" fmla="*/ 2147483647 w 17"/>
              <a:gd name="T45" fmla="*/ 2147483647 h 36"/>
              <a:gd name="T46" fmla="*/ 2147483647 w 17"/>
              <a:gd name="T47" fmla="*/ 2147483647 h 36"/>
              <a:gd name="T48" fmla="*/ 2147483647 w 17"/>
              <a:gd name="T49" fmla="*/ 2147483647 h 36"/>
              <a:gd name="T50" fmla="*/ 2147483647 w 17"/>
              <a:gd name="T51" fmla="*/ 2147483647 h 36"/>
              <a:gd name="T52" fmla="*/ 0 w 17"/>
              <a:gd name="T53" fmla="*/ 2147483647 h 36"/>
              <a:gd name="T54" fmla="*/ 0 w 17"/>
              <a:gd name="T55" fmla="*/ 2147483647 h 36"/>
              <a:gd name="T56" fmla="*/ 2147483647 w 17"/>
              <a:gd name="T57" fmla="*/ 2147483647 h 36"/>
              <a:gd name="T58" fmla="*/ 2147483647 w 17"/>
              <a:gd name="T59" fmla="*/ 2147483647 h 36"/>
              <a:gd name="T60" fmla="*/ 2147483647 w 17"/>
              <a:gd name="T61" fmla="*/ 2147483647 h 36"/>
              <a:gd name="T62" fmla="*/ 2147483647 w 17"/>
              <a:gd name="T63" fmla="*/ 2147483647 h 36"/>
              <a:gd name="T64" fmla="*/ 2147483647 w 17"/>
              <a:gd name="T65" fmla="*/ 2147483647 h 36"/>
              <a:gd name="T66" fmla="*/ 2147483647 w 17"/>
              <a:gd name="T67" fmla="*/ 0 h 36"/>
              <a:gd name="T68" fmla="*/ 2147483647 w 17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"/>
              <a:gd name="T106" fmla="*/ 0 h 36"/>
              <a:gd name="T107" fmla="*/ 17 w 17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" h="36">
                <a:moveTo>
                  <a:pt x="9" y="0"/>
                </a:moveTo>
                <a:lnTo>
                  <a:pt x="9" y="9"/>
                </a:lnTo>
                <a:lnTo>
                  <a:pt x="15" y="9"/>
                </a:lnTo>
                <a:lnTo>
                  <a:pt x="15" y="11"/>
                </a:lnTo>
                <a:lnTo>
                  <a:pt x="9" y="11"/>
                </a:lnTo>
                <a:lnTo>
                  <a:pt x="9" y="29"/>
                </a:lnTo>
                <a:lnTo>
                  <a:pt x="9" y="30"/>
                </a:lnTo>
                <a:lnTo>
                  <a:pt x="11" y="32"/>
                </a:lnTo>
                <a:lnTo>
                  <a:pt x="11" y="33"/>
                </a:lnTo>
                <a:lnTo>
                  <a:pt x="12" y="33"/>
                </a:lnTo>
                <a:lnTo>
                  <a:pt x="14" y="33"/>
                </a:lnTo>
                <a:lnTo>
                  <a:pt x="15" y="32"/>
                </a:lnTo>
                <a:lnTo>
                  <a:pt x="17" y="32"/>
                </a:lnTo>
                <a:lnTo>
                  <a:pt x="15" y="33"/>
                </a:lnTo>
                <a:lnTo>
                  <a:pt x="14" y="35"/>
                </a:lnTo>
                <a:lnTo>
                  <a:pt x="12" y="36"/>
                </a:lnTo>
                <a:lnTo>
                  <a:pt x="11" y="36"/>
                </a:lnTo>
                <a:lnTo>
                  <a:pt x="9" y="36"/>
                </a:lnTo>
                <a:lnTo>
                  <a:pt x="8" y="36"/>
                </a:lnTo>
                <a:lnTo>
                  <a:pt x="6" y="35"/>
                </a:lnTo>
                <a:lnTo>
                  <a:pt x="5" y="33"/>
                </a:lnTo>
                <a:lnTo>
                  <a:pt x="5" y="32"/>
                </a:lnTo>
                <a:lnTo>
                  <a:pt x="5" y="30"/>
                </a:lnTo>
                <a:lnTo>
                  <a:pt x="5" y="11"/>
                </a:lnTo>
                <a:lnTo>
                  <a:pt x="0" y="11"/>
                </a:lnTo>
                <a:lnTo>
                  <a:pt x="2" y="9"/>
                </a:lnTo>
                <a:lnTo>
                  <a:pt x="3" y="8"/>
                </a:lnTo>
                <a:lnTo>
                  <a:pt x="5" y="6"/>
                </a:lnTo>
                <a:lnTo>
                  <a:pt x="6" y="5"/>
                </a:lnTo>
                <a:lnTo>
                  <a:pt x="8" y="3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1" name="Freeform 39"/>
          <p:cNvSpPr>
            <a:spLocks/>
          </p:cNvSpPr>
          <p:nvPr/>
        </p:nvSpPr>
        <p:spPr bwMode="auto">
          <a:xfrm>
            <a:off x="1863725" y="5065713"/>
            <a:ext cx="153988" cy="212725"/>
          </a:xfrm>
          <a:custGeom>
            <a:avLst/>
            <a:gdLst>
              <a:gd name="T0" fmla="*/ 2147483647 w 29"/>
              <a:gd name="T1" fmla="*/ 2147483647 h 42"/>
              <a:gd name="T2" fmla="*/ 2147483647 w 29"/>
              <a:gd name="T3" fmla="*/ 2147483647 h 42"/>
              <a:gd name="T4" fmla="*/ 2147483647 w 29"/>
              <a:gd name="T5" fmla="*/ 2147483647 h 42"/>
              <a:gd name="T6" fmla="*/ 2147483647 w 29"/>
              <a:gd name="T7" fmla="*/ 2147483647 h 42"/>
              <a:gd name="T8" fmla="*/ 2147483647 w 29"/>
              <a:gd name="T9" fmla="*/ 2147483647 h 42"/>
              <a:gd name="T10" fmla="*/ 2147483647 w 29"/>
              <a:gd name="T11" fmla="*/ 2147483647 h 42"/>
              <a:gd name="T12" fmla="*/ 2147483647 w 29"/>
              <a:gd name="T13" fmla="*/ 2147483647 h 42"/>
              <a:gd name="T14" fmla="*/ 2147483647 w 29"/>
              <a:gd name="T15" fmla="*/ 2147483647 h 42"/>
              <a:gd name="T16" fmla="*/ 2147483647 w 29"/>
              <a:gd name="T17" fmla="*/ 2147483647 h 42"/>
              <a:gd name="T18" fmla="*/ 2147483647 w 29"/>
              <a:gd name="T19" fmla="*/ 2147483647 h 42"/>
              <a:gd name="T20" fmla="*/ 2147483647 w 29"/>
              <a:gd name="T21" fmla="*/ 2147483647 h 42"/>
              <a:gd name="T22" fmla="*/ 2147483647 w 29"/>
              <a:gd name="T23" fmla="*/ 2147483647 h 42"/>
              <a:gd name="T24" fmla="*/ 2147483647 w 29"/>
              <a:gd name="T25" fmla="*/ 2147483647 h 42"/>
              <a:gd name="T26" fmla="*/ 2147483647 w 29"/>
              <a:gd name="T27" fmla="*/ 2147483647 h 42"/>
              <a:gd name="T28" fmla="*/ 2147483647 w 29"/>
              <a:gd name="T29" fmla="*/ 2147483647 h 42"/>
              <a:gd name="T30" fmla="*/ 2147483647 w 29"/>
              <a:gd name="T31" fmla="*/ 2147483647 h 42"/>
              <a:gd name="T32" fmla="*/ 2147483647 w 29"/>
              <a:gd name="T33" fmla="*/ 2147483647 h 42"/>
              <a:gd name="T34" fmla="*/ 2147483647 w 29"/>
              <a:gd name="T35" fmla="*/ 2147483647 h 42"/>
              <a:gd name="T36" fmla="*/ 2147483647 w 29"/>
              <a:gd name="T37" fmla="*/ 2147483647 h 42"/>
              <a:gd name="T38" fmla="*/ 2147483647 w 29"/>
              <a:gd name="T39" fmla="*/ 2147483647 h 42"/>
              <a:gd name="T40" fmla="*/ 2147483647 w 29"/>
              <a:gd name="T41" fmla="*/ 2147483647 h 42"/>
              <a:gd name="T42" fmla="*/ 2147483647 w 29"/>
              <a:gd name="T43" fmla="*/ 2147483647 h 42"/>
              <a:gd name="T44" fmla="*/ 2147483647 w 29"/>
              <a:gd name="T45" fmla="*/ 2147483647 h 42"/>
              <a:gd name="T46" fmla="*/ 2147483647 w 29"/>
              <a:gd name="T47" fmla="*/ 2147483647 h 42"/>
              <a:gd name="T48" fmla="*/ 0 w 29"/>
              <a:gd name="T49" fmla="*/ 2147483647 h 42"/>
              <a:gd name="T50" fmla="*/ 2147483647 w 29"/>
              <a:gd name="T51" fmla="*/ 2147483647 h 42"/>
              <a:gd name="T52" fmla="*/ 2147483647 w 29"/>
              <a:gd name="T53" fmla="*/ 2147483647 h 42"/>
              <a:gd name="T54" fmla="*/ 2147483647 w 29"/>
              <a:gd name="T55" fmla="*/ 2147483647 h 42"/>
              <a:gd name="T56" fmla="*/ 2147483647 w 29"/>
              <a:gd name="T57" fmla="*/ 2147483647 h 42"/>
              <a:gd name="T58" fmla="*/ 2147483647 w 29"/>
              <a:gd name="T59" fmla="*/ 2147483647 h 42"/>
              <a:gd name="T60" fmla="*/ 2147483647 w 29"/>
              <a:gd name="T61" fmla="*/ 2147483647 h 42"/>
              <a:gd name="T62" fmla="*/ 2147483647 w 29"/>
              <a:gd name="T63" fmla="*/ 2147483647 h 42"/>
              <a:gd name="T64" fmla="*/ 0 w 29"/>
              <a:gd name="T65" fmla="*/ 2147483647 h 42"/>
              <a:gd name="T66" fmla="*/ 2147483647 w 29"/>
              <a:gd name="T67" fmla="*/ 0 h 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9"/>
              <a:gd name="T103" fmla="*/ 0 h 42"/>
              <a:gd name="T104" fmla="*/ 29 w 29"/>
              <a:gd name="T105" fmla="*/ 42 h 4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9" h="42">
                <a:moveTo>
                  <a:pt x="8" y="0"/>
                </a:moveTo>
                <a:lnTo>
                  <a:pt x="8" y="21"/>
                </a:lnTo>
                <a:lnTo>
                  <a:pt x="11" y="17"/>
                </a:lnTo>
                <a:lnTo>
                  <a:pt x="14" y="15"/>
                </a:lnTo>
                <a:lnTo>
                  <a:pt x="15" y="15"/>
                </a:lnTo>
                <a:lnTo>
                  <a:pt x="18" y="15"/>
                </a:lnTo>
                <a:lnTo>
                  <a:pt x="20" y="15"/>
                </a:lnTo>
                <a:lnTo>
                  <a:pt x="21" y="15"/>
                </a:lnTo>
                <a:lnTo>
                  <a:pt x="23" y="18"/>
                </a:lnTo>
                <a:lnTo>
                  <a:pt x="24" y="20"/>
                </a:lnTo>
                <a:lnTo>
                  <a:pt x="24" y="23"/>
                </a:lnTo>
                <a:lnTo>
                  <a:pt x="24" y="27"/>
                </a:lnTo>
                <a:lnTo>
                  <a:pt x="24" y="36"/>
                </a:lnTo>
                <a:lnTo>
                  <a:pt x="24" y="38"/>
                </a:lnTo>
                <a:lnTo>
                  <a:pt x="26" y="39"/>
                </a:lnTo>
                <a:lnTo>
                  <a:pt x="26" y="41"/>
                </a:lnTo>
                <a:lnTo>
                  <a:pt x="27" y="42"/>
                </a:lnTo>
                <a:lnTo>
                  <a:pt x="29" y="42"/>
                </a:lnTo>
                <a:lnTo>
                  <a:pt x="15" y="42"/>
                </a:lnTo>
                <a:lnTo>
                  <a:pt x="17" y="42"/>
                </a:lnTo>
                <a:lnTo>
                  <a:pt x="18" y="41"/>
                </a:lnTo>
                <a:lnTo>
                  <a:pt x="20" y="41"/>
                </a:lnTo>
                <a:lnTo>
                  <a:pt x="20" y="39"/>
                </a:lnTo>
                <a:lnTo>
                  <a:pt x="20" y="38"/>
                </a:lnTo>
                <a:lnTo>
                  <a:pt x="20" y="36"/>
                </a:lnTo>
                <a:lnTo>
                  <a:pt x="20" y="27"/>
                </a:lnTo>
                <a:lnTo>
                  <a:pt x="20" y="23"/>
                </a:lnTo>
                <a:lnTo>
                  <a:pt x="20" y="21"/>
                </a:lnTo>
                <a:lnTo>
                  <a:pt x="18" y="20"/>
                </a:lnTo>
                <a:lnTo>
                  <a:pt x="17" y="18"/>
                </a:lnTo>
                <a:lnTo>
                  <a:pt x="15" y="18"/>
                </a:lnTo>
                <a:lnTo>
                  <a:pt x="14" y="18"/>
                </a:lnTo>
                <a:lnTo>
                  <a:pt x="12" y="20"/>
                </a:lnTo>
                <a:lnTo>
                  <a:pt x="11" y="20"/>
                </a:lnTo>
                <a:lnTo>
                  <a:pt x="8" y="23"/>
                </a:lnTo>
                <a:lnTo>
                  <a:pt x="8" y="36"/>
                </a:lnTo>
                <a:lnTo>
                  <a:pt x="9" y="39"/>
                </a:lnTo>
                <a:lnTo>
                  <a:pt x="9" y="41"/>
                </a:lnTo>
                <a:lnTo>
                  <a:pt x="11" y="41"/>
                </a:lnTo>
                <a:lnTo>
                  <a:pt x="12" y="42"/>
                </a:lnTo>
                <a:lnTo>
                  <a:pt x="0" y="42"/>
                </a:lnTo>
                <a:lnTo>
                  <a:pt x="2" y="41"/>
                </a:lnTo>
                <a:lnTo>
                  <a:pt x="3" y="41"/>
                </a:lnTo>
                <a:lnTo>
                  <a:pt x="3" y="39"/>
                </a:lnTo>
                <a:lnTo>
                  <a:pt x="3" y="38"/>
                </a:lnTo>
                <a:lnTo>
                  <a:pt x="3" y="36"/>
                </a:lnTo>
                <a:lnTo>
                  <a:pt x="3" y="12"/>
                </a:lnTo>
                <a:lnTo>
                  <a:pt x="3" y="8"/>
                </a:lnTo>
                <a:lnTo>
                  <a:pt x="3" y="6"/>
                </a:lnTo>
                <a:lnTo>
                  <a:pt x="3" y="5"/>
                </a:lnTo>
                <a:lnTo>
                  <a:pt x="2" y="3"/>
                </a:lnTo>
                <a:lnTo>
                  <a:pt x="0" y="5"/>
                </a:lnTo>
                <a:lnTo>
                  <a:pt x="0" y="3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2" name="Freeform 40"/>
          <p:cNvSpPr>
            <a:spLocks noEditPoints="1"/>
          </p:cNvSpPr>
          <p:nvPr/>
        </p:nvSpPr>
        <p:spPr bwMode="auto">
          <a:xfrm>
            <a:off x="2033588" y="5065713"/>
            <a:ext cx="63500" cy="212725"/>
          </a:xfrm>
          <a:custGeom>
            <a:avLst/>
            <a:gdLst>
              <a:gd name="T0" fmla="*/ 2147483647 w 12"/>
              <a:gd name="T1" fmla="*/ 0 h 42"/>
              <a:gd name="T2" fmla="*/ 2147483647 w 12"/>
              <a:gd name="T3" fmla="*/ 0 h 42"/>
              <a:gd name="T4" fmla="*/ 2147483647 w 12"/>
              <a:gd name="T5" fmla="*/ 2147483647 h 42"/>
              <a:gd name="T6" fmla="*/ 2147483647 w 12"/>
              <a:gd name="T7" fmla="*/ 2147483647 h 42"/>
              <a:gd name="T8" fmla="*/ 2147483647 w 12"/>
              <a:gd name="T9" fmla="*/ 2147483647 h 42"/>
              <a:gd name="T10" fmla="*/ 2147483647 w 12"/>
              <a:gd name="T11" fmla="*/ 2147483647 h 42"/>
              <a:gd name="T12" fmla="*/ 2147483647 w 12"/>
              <a:gd name="T13" fmla="*/ 2147483647 h 42"/>
              <a:gd name="T14" fmla="*/ 2147483647 w 12"/>
              <a:gd name="T15" fmla="*/ 2147483647 h 42"/>
              <a:gd name="T16" fmla="*/ 2147483647 w 12"/>
              <a:gd name="T17" fmla="*/ 2147483647 h 42"/>
              <a:gd name="T18" fmla="*/ 2147483647 w 12"/>
              <a:gd name="T19" fmla="*/ 2147483647 h 42"/>
              <a:gd name="T20" fmla="*/ 2147483647 w 12"/>
              <a:gd name="T21" fmla="*/ 2147483647 h 42"/>
              <a:gd name="T22" fmla="*/ 2147483647 w 12"/>
              <a:gd name="T23" fmla="*/ 2147483647 h 42"/>
              <a:gd name="T24" fmla="*/ 2147483647 w 12"/>
              <a:gd name="T25" fmla="*/ 2147483647 h 42"/>
              <a:gd name="T26" fmla="*/ 2147483647 w 12"/>
              <a:gd name="T27" fmla="*/ 2147483647 h 42"/>
              <a:gd name="T28" fmla="*/ 2147483647 w 12"/>
              <a:gd name="T29" fmla="*/ 2147483647 h 42"/>
              <a:gd name="T30" fmla="*/ 2147483647 w 12"/>
              <a:gd name="T31" fmla="*/ 0 h 42"/>
              <a:gd name="T32" fmla="*/ 2147483647 w 12"/>
              <a:gd name="T33" fmla="*/ 0 h 42"/>
              <a:gd name="T34" fmla="*/ 2147483647 w 12"/>
              <a:gd name="T35" fmla="*/ 2147483647 h 42"/>
              <a:gd name="T36" fmla="*/ 2147483647 w 12"/>
              <a:gd name="T37" fmla="*/ 2147483647 h 42"/>
              <a:gd name="T38" fmla="*/ 2147483647 w 12"/>
              <a:gd name="T39" fmla="*/ 2147483647 h 42"/>
              <a:gd name="T40" fmla="*/ 2147483647 w 12"/>
              <a:gd name="T41" fmla="*/ 2147483647 h 42"/>
              <a:gd name="T42" fmla="*/ 2147483647 w 12"/>
              <a:gd name="T43" fmla="*/ 2147483647 h 42"/>
              <a:gd name="T44" fmla="*/ 2147483647 w 12"/>
              <a:gd name="T45" fmla="*/ 2147483647 h 42"/>
              <a:gd name="T46" fmla="*/ 2147483647 w 12"/>
              <a:gd name="T47" fmla="*/ 2147483647 h 42"/>
              <a:gd name="T48" fmla="*/ 2147483647 w 12"/>
              <a:gd name="T49" fmla="*/ 2147483647 h 42"/>
              <a:gd name="T50" fmla="*/ 2147483647 w 12"/>
              <a:gd name="T51" fmla="*/ 2147483647 h 42"/>
              <a:gd name="T52" fmla="*/ 0 w 12"/>
              <a:gd name="T53" fmla="*/ 2147483647 h 42"/>
              <a:gd name="T54" fmla="*/ 0 w 12"/>
              <a:gd name="T55" fmla="*/ 2147483647 h 42"/>
              <a:gd name="T56" fmla="*/ 2147483647 w 12"/>
              <a:gd name="T57" fmla="*/ 2147483647 h 42"/>
              <a:gd name="T58" fmla="*/ 2147483647 w 12"/>
              <a:gd name="T59" fmla="*/ 2147483647 h 42"/>
              <a:gd name="T60" fmla="*/ 2147483647 w 12"/>
              <a:gd name="T61" fmla="*/ 2147483647 h 42"/>
              <a:gd name="T62" fmla="*/ 2147483647 w 12"/>
              <a:gd name="T63" fmla="*/ 2147483647 h 42"/>
              <a:gd name="T64" fmla="*/ 2147483647 w 12"/>
              <a:gd name="T65" fmla="*/ 2147483647 h 42"/>
              <a:gd name="T66" fmla="*/ 2147483647 w 12"/>
              <a:gd name="T67" fmla="*/ 2147483647 h 42"/>
              <a:gd name="T68" fmla="*/ 2147483647 w 12"/>
              <a:gd name="T69" fmla="*/ 2147483647 h 42"/>
              <a:gd name="T70" fmla="*/ 2147483647 w 12"/>
              <a:gd name="T71" fmla="*/ 2147483647 h 42"/>
              <a:gd name="T72" fmla="*/ 2147483647 w 12"/>
              <a:gd name="T73" fmla="*/ 2147483647 h 42"/>
              <a:gd name="T74" fmla="*/ 2147483647 w 12"/>
              <a:gd name="T75" fmla="*/ 2147483647 h 42"/>
              <a:gd name="T76" fmla="*/ 2147483647 w 12"/>
              <a:gd name="T77" fmla="*/ 2147483647 h 42"/>
              <a:gd name="T78" fmla="*/ 2147483647 w 12"/>
              <a:gd name="T79" fmla="*/ 2147483647 h 42"/>
              <a:gd name="T80" fmla="*/ 2147483647 w 12"/>
              <a:gd name="T81" fmla="*/ 2147483647 h 42"/>
              <a:gd name="T82" fmla="*/ 2147483647 w 12"/>
              <a:gd name="T83" fmla="*/ 2147483647 h 42"/>
              <a:gd name="T84" fmla="*/ 0 w 12"/>
              <a:gd name="T85" fmla="*/ 2147483647 h 42"/>
              <a:gd name="T86" fmla="*/ 0 w 12"/>
              <a:gd name="T87" fmla="*/ 2147483647 h 42"/>
              <a:gd name="T88" fmla="*/ 2147483647 w 12"/>
              <a:gd name="T89" fmla="*/ 2147483647 h 42"/>
              <a:gd name="T90" fmla="*/ 2147483647 w 12"/>
              <a:gd name="T91" fmla="*/ 2147483647 h 4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"/>
              <a:gd name="T139" fmla="*/ 0 h 42"/>
              <a:gd name="T140" fmla="*/ 12 w 12"/>
              <a:gd name="T141" fmla="*/ 42 h 4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" h="42">
                <a:moveTo>
                  <a:pt x="6" y="0"/>
                </a:moveTo>
                <a:lnTo>
                  <a:pt x="7" y="0"/>
                </a:lnTo>
                <a:lnTo>
                  <a:pt x="7" y="2"/>
                </a:lnTo>
                <a:lnTo>
                  <a:pt x="9" y="2"/>
                </a:lnTo>
                <a:lnTo>
                  <a:pt x="9" y="3"/>
                </a:lnTo>
                <a:lnTo>
                  <a:pt x="9" y="5"/>
                </a:lnTo>
                <a:lnTo>
                  <a:pt x="7" y="6"/>
                </a:lnTo>
                <a:lnTo>
                  <a:pt x="6" y="8"/>
                </a:lnTo>
                <a:lnTo>
                  <a:pt x="4" y="6"/>
                </a:lnTo>
                <a:lnTo>
                  <a:pt x="3" y="6"/>
                </a:lnTo>
                <a:lnTo>
                  <a:pt x="3" y="5"/>
                </a:lnTo>
                <a:lnTo>
                  <a:pt x="3" y="3"/>
                </a:lnTo>
                <a:lnTo>
                  <a:pt x="3" y="2"/>
                </a:lnTo>
                <a:lnTo>
                  <a:pt x="4" y="0"/>
                </a:lnTo>
                <a:lnTo>
                  <a:pt x="6" y="0"/>
                </a:lnTo>
                <a:close/>
                <a:moveTo>
                  <a:pt x="9" y="15"/>
                </a:moveTo>
                <a:lnTo>
                  <a:pt x="9" y="36"/>
                </a:lnTo>
                <a:lnTo>
                  <a:pt x="9" y="38"/>
                </a:lnTo>
                <a:lnTo>
                  <a:pt x="9" y="39"/>
                </a:lnTo>
                <a:lnTo>
                  <a:pt x="9" y="41"/>
                </a:lnTo>
                <a:lnTo>
                  <a:pt x="10" y="41"/>
                </a:lnTo>
                <a:lnTo>
                  <a:pt x="10" y="42"/>
                </a:lnTo>
                <a:lnTo>
                  <a:pt x="12" y="42"/>
                </a:lnTo>
                <a:lnTo>
                  <a:pt x="0" y="42"/>
                </a:lnTo>
                <a:lnTo>
                  <a:pt x="1" y="42"/>
                </a:lnTo>
                <a:lnTo>
                  <a:pt x="3" y="41"/>
                </a:lnTo>
                <a:lnTo>
                  <a:pt x="3" y="39"/>
                </a:lnTo>
                <a:lnTo>
                  <a:pt x="3" y="38"/>
                </a:lnTo>
                <a:lnTo>
                  <a:pt x="3" y="36"/>
                </a:lnTo>
                <a:lnTo>
                  <a:pt x="3" y="26"/>
                </a:lnTo>
                <a:lnTo>
                  <a:pt x="3" y="23"/>
                </a:lnTo>
                <a:lnTo>
                  <a:pt x="3" y="20"/>
                </a:lnTo>
                <a:lnTo>
                  <a:pt x="3" y="18"/>
                </a:lnTo>
                <a:lnTo>
                  <a:pt x="1" y="18"/>
                </a:lnTo>
                <a:lnTo>
                  <a:pt x="0" y="18"/>
                </a:lnTo>
                <a:lnTo>
                  <a:pt x="7" y="15"/>
                </a:lnTo>
                <a:lnTo>
                  <a:pt x="9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3" name="Freeform 41"/>
          <p:cNvSpPr>
            <a:spLocks/>
          </p:cNvSpPr>
          <p:nvPr/>
        </p:nvSpPr>
        <p:spPr bwMode="auto">
          <a:xfrm>
            <a:off x="2127250" y="5141913"/>
            <a:ext cx="95250" cy="136525"/>
          </a:xfrm>
          <a:custGeom>
            <a:avLst/>
            <a:gdLst>
              <a:gd name="T0" fmla="*/ 2147483647 w 18"/>
              <a:gd name="T1" fmla="*/ 0 h 27"/>
              <a:gd name="T2" fmla="*/ 2147483647 w 18"/>
              <a:gd name="T3" fmla="*/ 2147483647 h 27"/>
              <a:gd name="T4" fmla="*/ 2147483647 w 18"/>
              <a:gd name="T5" fmla="*/ 2147483647 h 27"/>
              <a:gd name="T6" fmla="*/ 2147483647 w 18"/>
              <a:gd name="T7" fmla="*/ 2147483647 h 27"/>
              <a:gd name="T8" fmla="*/ 2147483647 w 18"/>
              <a:gd name="T9" fmla="*/ 2147483647 h 27"/>
              <a:gd name="T10" fmla="*/ 2147483647 w 18"/>
              <a:gd name="T11" fmla="*/ 2147483647 h 27"/>
              <a:gd name="T12" fmla="*/ 2147483647 w 18"/>
              <a:gd name="T13" fmla="*/ 2147483647 h 27"/>
              <a:gd name="T14" fmla="*/ 2147483647 w 18"/>
              <a:gd name="T15" fmla="*/ 2147483647 h 27"/>
              <a:gd name="T16" fmla="*/ 2147483647 w 18"/>
              <a:gd name="T17" fmla="*/ 2147483647 h 27"/>
              <a:gd name="T18" fmla="*/ 2147483647 w 18"/>
              <a:gd name="T19" fmla="*/ 2147483647 h 27"/>
              <a:gd name="T20" fmla="*/ 2147483647 w 18"/>
              <a:gd name="T21" fmla="*/ 2147483647 h 27"/>
              <a:gd name="T22" fmla="*/ 2147483647 w 18"/>
              <a:gd name="T23" fmla="*/ 2147483647 h 27"/>
              <a:gd name="T24" fmla="*/ 2147483647 w 18"/>
              <a:gd name="T25" fmla="*/ 2147483647 h 27"/>
              <a:gd name="T26" fmla="*/ 2147483647 w 18"/>
              <a:gd name="T27" fmla="*/ 2147483647 h 27"/>
              <a:gd name="T28" fmla="*/ 2147483647 w 18"/>
              <a:gd name="T29" fmla="*/ 2147483647 h 27"/>
              <a:gd name="T30" fmla="*/ 2147483647 w 18"/>
              <a:gd name="T31" fmla="*/ 2147483647 h 27"/>
              <a:gd name="T32" fmla="*/ 2147483647 w 18"/>
              <a:gd name="T33" fmla="*/ 2147483647 h 27"/>
              <a:gd name="T34" fmla="*/ 2147483647 w 18"/>
              <a:gd name="T35" fmla="*/ 2147483647 h 27"/>
              <a:gd name="T36" fmla="*/ 2147483647 w 18"/>
              <a:gd name="T37" fmla="*/ 2147483647 h 27"/>
              <a:gd name="T38" fmla="*/ 2147483647 w 18"/>
              <a:gd name="T39" fmla="*/ 2147483647 h 27"/>
              <a:gd name="T40" fmla="*/ 2147483647 w 18"/>
              <a:gd name="T41" fmla="*/ 2147483647 h 27"/>
              <a:gd name="T42" fmla="*/ 2147483647 w 18"/>
              <a:gd name="T43" fmla="*/ 2147483647 h 27"/>
              <a:gd name="T44" fmla="*/ 2147483647 w 18"/>
              <a:gd name="T45" fmla="*/ 2147483647 h 27"/>
              <a:gd name="T46" fmla="*/ 2147483647 w 18"/>
              <a:gd name="T47" fmla="*/ 2147483647 h 27"/>
              <a:gd name="T48" fmla="*/ 2147483647 w 18"/>
              <a:gd name="T49" fmla="*/ 2147483647 h 27"/>
              <a:gd name="T50" fmla="*/ 2147483647 w 18"/>
              <a:gd name="T51" fmla="*/ 2147483647 h 27"/>
              <a:gd name="T52" fmla="*/ 2147483647 w 18"/>
              <a:gd name="T53" fmla="*/ 2147483647 h 27"/>
              <a:gd name="T54" fmla="*/ 0 w 18"/>
              <a:gd name="T55" fmla="*/ 2147483647 h 27"/>
              <a:gd name="T56" fmla="*/ 0 w 18"/>
              <a:gd name="T57" fmla="*/ 2147483647 h 27"/>
              <a:gd name="T58" fmla="*/ 0 w 18"/>
              <a:gd name="T59" fmla="*/ 2147483647 h 27"/>
              <a:gd name="T60" fmla="*/ 0 w 18"/>
              <a:gd name="T61" fmla="*/ 2147483647 h 27"/>
              <a:gd name="T62" fmla="*/ 0 w 18"/>
              <a:gd name="T63" fmla="*/ 2147483647 h 27"/>
              <a:gd name="T64" fmla="*/ 2147483647 w 18"/>
              <a:gd name="T65" fmla="*/ 2147483647 h 27"/>
              <a:gd name="T66" fmla="*/ 2147483647 w 18"/>
              <a:gd name="T67" fmla="*/ 2147483647 h 27"/>
              <a:gd name="T68" fmla="*/ 2147483647 w 18"/>
              <a:gd name="T69" fmla="*/ 2147483647 h 27"/>
              <a:gd name="T70" fmla="*/ 2147483647 w 18"/>
              <a:gd name="T71" fmla="*/ 2147483647 h 27"/>
              <a:gd name="T72" fmla="*/ 2147483647 w 18"/>
              <a:gd name="T73" fmla="*/ 2147483647 h 27"/>
              <a:gd name="T74" fmla="*/ 2147483647 w 18"/>
              <a:gd name="T75" fmla="*/ 2147483647 h 27"/>
              <a:gd name="T76" fmla="*/ 2147483647 w 18"/>
              <a:gd name="T77" fmla="*/ 2147483647 h 27"/>
              <a:gd name="T78" fmla="*/ 2147483647 w 18"/>
              <a:gd name="T79" fmla="*/ 2147483647 h 27"/>
              <a:gd name="T80" fmla="*/ 2147483647 w 18"/>
              <a:gd name="T81" fmla="*/ 2147483647 h 27"/>
              <a:gd name="T82" fmla="*/ 2147483647 w 18"/>
              <a:gd name="T83" fmla="*/ 2147483647 h 27"/>
              <a:gd name="T84" fmla="*/ 2147483647 w 18"/>
              <a:gd name="T85" fmla="*/ 2147483647 h 27"/>
              <a:gd name="T86" fmla="*/ 2147483647 w 18"/>
              <a:gd name="T87" fmla="*/ 2147483647 h 27"/>
              <a:gd name="T88" fmla="*/ 2147483647 w 18"/>
              <a:gd name="T89" fmla="*/ 2147483647 h 27"/>
              <a:gd name="T90" fmla="*/ 0 w 18"/>
              <a:gd name="T91" fmla="*/ 2147483647 h 27"/>
              <a:gd name="T92" fmla="*/ 0 w 18"/>
              <a:gd name="T93" fmla="*/ 2147483647 h 27"/>
              <a:gd name="T94" fmla="*/ 0 w 18"/>
              <a:gd name="T95" fmla="*/ 2147483647 h 27"/>
              <a:gd name="T96" fmla="*/ 0 w 18"/>
              <a:gd name="T97" fmla="*/ 2147483647 h 27"/>
              <a:gd name="T98" fmla="*/ 2147483647 w 18"/>
              <a:gd name="T99" fmla="*/ 2147483647 h 27"/>
              <a:gd name="T100" fmla="*/ 2147483647 w 18"/>
              <a:gd name="T101" fmla="*/ 0 h 27"/>
              <a:gd name="T102" fmla="*/ 2147483647 w 18"/>
              <a:gd name="T103" fmla="*/ 0 h 27"/>
              <a:gd name="T104" fmla="*/ 2147483647 w 18"/>
              <a:gd name="T105" fmla="*/ 0 h 27"/>
              <a:gd name="T106" fmla="*/ 2147483647 w 18"/>
              <a:gd name="T107" fmla="*/ 0 h 27"/>
              <a:gd name="T108" fmla="*/ 2147483647 w 18"/>
              <a:gd name="T109" fmla="*/ 0 h 27"/>
              <a:gd name="T110" fmla="*/ 2147483647 w 18"/>
              <a:gd name="T111" fmla="*/ 0 h 27"/>
              <a:gd name="T112" fmla="*/ 2147483647 w 18"/>
              <a:gd name="T113" fmla="*/ 0 h 27"/>
              <a:gd name="T114" fmla="*/ 2147483647 w 18"/>
              <a:gd name="T115" fmla="*/ 0 h 27"/>
              <a:gd name="T116" fmla="*/ 2147483647 w 18"/>
              <a:gd name="T117" fmla="*/ 0 h 27"/>
              <a:gd name="T118" fmla="*/ 2147483647 w 18"/>
              <a:gd name="T119" fmla="*/ 0 h 27"/>
              <a:gd name="T120" fmla="*/ 2147483647 w 18"/>
              <a:gd name="T121" fmla="*/ 0 h 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7"/>
              <a:gd name="T185" fmla="*/ 18 w 18"/>
              <a:gd name="T186" fmla="*/ 27 h 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7">
                <a:moveTo>
                  <a:pt x="15" y="0"/>
                </a:moveTo>
                <a:lnTo>
                  <a:pt x="15" y="9"/>
                </a:lnTo>
                <a:lnTo>
                  <a:pt x="13" y="5"/>
                </a:lnTo>
                <a:lnTo>
                  <a:pt x="12" y="3"/>
                </a:lnTo>
                <a:lnTo>
                  <a:pt x="10" y="2"/>
                </a:lnTo>
                <a:lnTo>
                  <a:pt x="7" y="2"/>
                </a:lnTo>
                <a:lnTo>
                  <a:pt x="6" y="2"/>
                </a:lnTo>
                <a:lnTo>
                  <a:pt x="4" y="3"/>
                </a:lnTo>
                <a:lnTo>
                  <a:pt x="3" y="3"/>
                </a:lnTo>
                <a:lnTo>
                  <a:pt x="3" y="5"/>
                </a:lnTo>
                <a:lnTo>
                  <a:pt x="3" y="6"/>
                </a:lnTo>
                <a:lnTo>
                  <a:pt x="4" y="8"/>
                </a:lnTo>
                <a:lnTo>
                  <a:pt x="4" y="9"/>
                </a:lnTo>
                <a:lnTo>
                  <a:pt x="7" y="11"/>
                </a:lnTo>
                <a:lnTo>
                  <a:pt x="12" y="12"/>
                </a:lnTo>
                <a:lnTo>
                  <a:pt x="15" y="14"/>
                </a:lnTo>
                <a:lnTo>
                  <a:pt x="16" y="17"/>
                </a:lnTo>
                <a:lnTo>
                  <a:pt x="18" y="20"/>
                </a:lnTo>
                <a:lnTo>
                  <a:pt x="16" y="23"/>
                </a:lnTo>
                <a:lnTo>
                  <a:pt x="15" y="26"/>
                </a:lnTo>
                <a:lnTo>
                  <a:pt x="12" y="27"/>
                </a:lnTo>
                <a:lnTo>
                  <a:pt x="9" y="27"/>
                </a:lnTo>
                <a:lnTo>
                  <a:pt x="6" y="27"/>
                </a:lnTo>
                <a:lnTo>
                  <a:pt x="3" y="27"/>
                </a:lnTo>
                <a:lnTo>
                  <a:pt x="1" y="27"/>
                </a:lnTo>
                <a:lnTo>
                  <a:pt x="0" y="27"/>
                </a:lnTo>
                <a:lnTo>
                  <a:pt x="0" y="18"/>
                </a:lnTo>
                <a:lnTo>
                  <a:pt x="1" y="21"/>
                </a:lnTo>
                <a:lnTo>
                  <a:pt x="3" y="24"/>
                </a:lnTo>
                <a:lnTo>
                  <a:pt x="6" y="26"/>
                </a:lnTo>
                <a:lnTo>
                  <a:pt x="9" y="26"/>
                </a:lnTo>
                <a:lnTo>
                  <a:pt x="10" y="26"/>
                </a:lnTo>
                <a:lnTo>
                  <a:pt x="12" y="24"/>
                </a:lnTo>
                <a:lnTo>
                  <a:pt x="13" y="24"/>
                </a:lnTo>
                <a:lnTo>
                  <a:pt x="13" y="21"/>
                </a:lnTo>
                <a:lnTo>
                  <a:pt x="13" y="20"/>
                </a:lnTo>
                <a:lnTo>
                  <a:pt x="12" y="18"/>
                </a:lnTo>
                <a:lnTo>
                  <a:pt x="10" y="17"/>
                </a:lnTo>
                <a:lnTo>
                  <a:pt x="6" y="15"/>
                </a:lnTo>
                <a:lnTo>
                  <a:pt x="3" y="14"/>
                </a:lnTo>
                <a:lnTo>
                  <a:pt x="0" y="11"/>
                </a:lnTo>
                <a:lnTo>
                  <a:pt x="0" y="9"/>
                </a:lnTo>
                <a:lnTo>
                  <a:pt x="0" y="8"/>
                </a:lnTo>
                <a:lnTo>
                  <a:pt x="0" y="5"/>
                </a:lnTo>
                <a:lnTo>
                  <a:pt x="1" y="2"/>
                </a:lnTo>
                <a:lnTo>
                  <a:pt x="4" y="0"/>
                </a:lnTo>
                <a:lnTo>
                  <a:pt x="7" y="0"/>
                </a:lnTo>
                <a:lnTo>
                  <a:pt x="9" y="0"/>
                </a:lnTo>
                <a:lnTo>
                  <a:pt x="12" y="0"/>
                </a:lnTo>
                <a:lnTo>
                  <a:pt x="13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4" name="Freeform 42"/>
          <p:cNvSpPr>
            <a:spLocks/>
          </p:cNvSpPr>
          <p:nvPr/>
        </p:nvSpPr>
        <p:spPr bwMode="auto">
          <a:xfrm>
            <a:off x="3035300" y="5075238"/>
            <a:ext cx="74613" cy="265112"/>
          </a:xfrm>
          <a:custGeom>
            <a:avLst/>
            <a:gdLst>
              <a:gd name="T0" fmla="*/ 2147483647 w 14"/>
              <a:gd name="T1" fmla="*/ 2147483647 h 52"/>
              <a:gd name="T2" fmla="*/ 0 w 14"/>
              <a:gd name="T3" fmla="*/ 2147483647 h 52"/>
              <a:gd name="T4" fmla="*/ 0 w 14"/>
              <a:gd name="T5" fmla="*/ 0 h 52"/>
              <a:gd name="T6" fmla="*/ 2147483647 w 14"/>
              <a:gd name="T7" fmla="*/ 0 h 52"/>
              <a:gd name="T8" fmla="*/ 2147483647 w 14"/>
              <a:gd name="T9" fmla="*/ 2147483647 h 52"/>
              <a:gd name="T10" fmla="*/ 2147483647 w 14"/>
              <a:gd name="T11" fmla="*/ 2147483647 h 52"/>
              <a:gd name="T12" fmla="*/ 2147483647 w 14"/>
              <a:gd name="T13" fmla="*/ 2147483647 h 52"/>
              <a:gd name="T14" fmla="*/ 2147483647 w 14"/>
              <a:gd name="T15" fmla="*/ 2147483647 h 52"/>
              <a:gd name="T16" fmla="*/ 2147483647 w 14"/>
              <a:gd name="T17" fmla="*/ 2147483647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52"/>
              <a:gd name="T29" fmla="*/ 14 w 14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52">
                <a:moveTo>
                  <a:pt x="14" y="52"/>
                </a:moveTo>
                <a:lnTo>
                  <a:pt x="0" y="52"/>
                </a:lnTo>
                <a:lnTo>
                  <a:pt x="0" y="0"/>
                </a:lnTo>
                <a:lnTo>
                  <a:pt x="14" y="0"/>
                </a:lnTo>
                <a:lnTo>
                  <a:pt x="14" y="1"/>
                </a:lnTo>
                <a:lnTo>
                  <a:pt x="5" y="1"/>
                </a:lnTo>
                <a:lnTo>
                  <a:pt x="5" y="51"/>
                </a:lnTo>
                <a:lnTo>
                  <a:pt x="14" y="51"/>
                </a:lnTo>
                <a:lnTo>
                  <a:pt x="14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5" name="Freeform 43"/>
          <p:cNvSpPr>
            <a:spLocks/>
          </p:cNvSpPr>
          <p:nvPr/>
        </p:nvSpPr>
        <p:spPr bwMode="auto">
          <a:xfrm>
            <a:off x="3859213" y="5075238"/>
            <a:ext cx="73025" cy="265112"/>
          </a:xfrm>
          <a:custGeom>
            <a:avLst/>
            <a:gdLst>
              <a:gd name="T0" fmla="*/ 0 w 14"/>
              <a:gd name="T1" fmla="*/ 0 h 52"/>
              <a:gd name="T2" fmla="*/ 2147483647 w 14"/>
              <a:gd name="T3" fmla="*/ 0 h 52"/>
              <a:gd name="T4" fmla="*/ 2147483647 w 14"/>
              <a:gd name="T5" fmla="*/ 2147483647 h 52"/>
              <a:gd name="T6" fmla="*/ 0 w 14"/>
              <a:gd name="T7" fmla="*/ 2147483647 h 52"/>
              <a:gd name="T8" fmla="*/ 0 w 14"/>
              <a:gd name="T9" fmla="*/ 2147483647 h 52"/>
              <a:gd name="T10" fmla="*/ 2147483647 w 14"/>
              <a:gd name="T11" fmla="*/ 2147483647 h 52"/>
              <a:gd name="T12" fmla="*/ 2147483647 w 14"/>
              <a:gd name="T13" fmla="*/ 2147483647 h 52"/>
              <a:gd name="T14" fmla="*/ 0 w 14"/>
              <a:gd name="T15" fmla="*/ 2147483647 h 52"/>
              <a:gd name="T16" fmla="*/ 0 w 14"/>
              <a:gd name="T17" fmla="*/ 0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52"/>
              <a:gd name="T29" fmla="*/ 14 w 14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52">
                <a:moveTo>
                  <a:pt x="0" y="0"/>
                </a:moveTo>
                <a:lnTo>
                  <a:pt x="14" y="0"/>
                </a:lnTo>
                <a:lnTo>
                  <a:pt x="14" y="52"/>
                </a:lnTo>
                <a:lnTo>
                  <a:pt x="0" y="52"/>
                </a:lnTo>
                <a:lnTo>
                  <a:pt x="0" y="51"/>
                </a:lnTo>
                <a:lnTo>
                  <a:pt x="9" y="51"/>
                </a:lnTo>
                <a:lnTo>
                  <a:pt x="9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6" name="Freeform 44"/>
          <p:cNvSpPr>
            <a:spLocks noEditPoints="1"/>
          </p:cNvSpPr>
          <p:nvPr/>
        </p:nvSpPr>
        <p:spPr bwMode="auto">
          <a:xfrm>
            <a:off x="4872038" y="5075238"/>
            <a:ext cx="204787" cy="203200"/>
          </a:xfrm>
          <a:custGeom>
            <a:avLst/>
            <a:gdLst>
              <a:gd name="T0" fmla="*/ 0 w 39"/>
              <a:gd name="T1" fmla="*/ 2147483647 h 40"/>
              <a:gd name="T2" fmla="*/ 0 w 39"/>
              <a:gd name="T3" fmla="*/ 2147483647 h 40"/>
              <a:gd name="T4" fmla="*/ 2147483647 w 39"/>
              <a:gd name="T5" fmla="*/ 2147483647 h 40"/>
              <a:gd name="T6" fmla="*/ 2147483647 w 39"/>
              <a:gd name="T7" fmla="*/ 2147483647 h 40"/>
              <a:gd name="T8" fmla="*/ 2147483647 w 39"/>
              <a:gd name="T9" fmla="*/ 2147483647 h 40"/>
              <a:gd name="T10" fmla="*/ 2147483647 w 39"/>
              <a:gd name="T11" fmla="*/ 2147483647 h 40"/>
              <a:gd name="T12" fmla="*/ 2147483647 w 39"/>
              <a:gd name="T13" fmla="*/ 2147483647 h 40"/>
              <a:gd name="T14" fmla="*/ 2147483647 w 39"/>
              <a:gd name="T15" fmla="*/ 2147483647 h 40"/>
              <a:gd name="T16" fmla="*/ 2147483647 w 39"/>
              <a:gd name="T17" fmla="*/ 2147483647 h 40"/>
              <a:gd name="T18" fmla="*/ 2147483647 w 39"/>
              <a:gd name="T19" fmla="*/ 2147483647 h 40"/>
              <a:gd name="T20" fmla="*/ 2147483647 w 39"/>
              <a:gd name="T21" fmla="*/ 2147483647 h 40"/>
              <a:gd name="T22" fmla="*/ 2147483647 w 39"/>
              <a:gd name="T23" fmla="*/ 2147483647 h 40"/>
              <a:gd name="T24" fmla="*/ 0 w 39"/>
              <a:gd name="T25" fmla="*/ 2147483647 h 40"/>
              <a:gd name="T26" fmla="*/ 0 w 39"/>
              <a:gd name="T27" fmla="*/ 0 h 40"/>
              <a:gd name="T28" fmla="*/ 2147483647 w 39"/>
              <a:gd name="T29" fmla="*/ 0 h 40"/>
              <a:gd name="T30" fmla="*/ 2147483647 w 39"/>
              <a:gd name="T31" fmla="*/ 0 h 40"/>
              <a:gd name="T32" fmla="*/ 2147483647 w 39"/>
              <a:gd name="T33" fmla="*/ 2147483647 h 40"/>
              <a:gd name="T34" fmla="*/ 2147483647 w 39"/>
              <a:gd name="T35" fmla="*/ 2147483647 h 40"/>
              <a:gd name="T36" fmla="*/ 2147483647 w 39"/>
              <a:gd name="T37" fmla="*/ 2147483647 h 40"/>
              <a:gd name="T38" fmla="*/ 2147483647 w 39"/>
              <a:gd name="T39" fmla="*/ 2147483647 h 40"/>
              <a:gd name="T40" fmla="*/ 2147483647 w 39"/>
              <a:gd name="T41" fmla="*/ 2147483647 h 40"/>
              <a:gd name="T42" fmla="*/ 2147483647 w 39"/>
              <a:gd name="T43" fmla="*/ 2147483647 h 40"/>
              <a:gd name="T44" fmla="*/ 2147483647 w 39"/>
              <a:gd name="T45" fmla="*/ 2147483647 h 40"/>
              <a:gd name="T46" fmla="*/ 2147483647 w 39"/>
              <a:gd name="T47" fmla="*/ 2147483647 h 40"/>
              <a:gd name="T48" fmla="*/ 2147483647 w 39"/>
              <a:gd name="T49" fmla="*/ 2147483647 h 40"/>
              <a:gd name="T50" fmla="*/ 2147483647 w 39"/>
              <a:gd name="T51" fmla="*/ 2147483647 h 40"/>
              <a:gd name="T52" fmla="*/ 2147483647 w 39"/>
              <a:gd name="T53" fmla="*/ 2147483647 h 40"/>
              <a:gd name="T54" fmla="*/ 2147483647 w 39"/>
              <a:gd name="T55" fmla="*/ 2147483647 h 40"/>
              <a:gd name="T56" fmla="*/ 0 w 39"/>
              <a:gd name="T57" fmla="*/ 2147483647 h 40"/>
              <a:gd name="T58" fmla="*/ 2147483647 w 39"/>
              <a:gd name="T59" fmla="*/ 2147483647 h 40"/>
              <a:gd name="T60" fmla="*/ 2147483647 w 39"/>
              <a:gd name="T61" fmla="*/ 2147483647 h 40"/>
              <a:gd name="T62" fmla="*/ 2147483647 w 39"/>
              <a:gd name="T63" fmla="*/ 2147483647 h 40"/>
              <a:gd name="T64" fmla="*/ 2147483647 w 39"/>
              <a:gd name="T65" fmla="*/ 2147483647 h 40"/>
              <a:gd name="T66" fmla="*/ 2147483647 w 39"/>
              <a:gd name="T67" fmla="*/ 2147483647 h 40"/>
              <a:gd name="T68" fmla="*/ 2147483647 w 39"/>
              <a:gd name="T69" fmla="*/ 2147483647 h 40"/>
              <a:gd name="T70" fmla="*/ 2147483647 w 39"/>
              <a:gd name="T71" fmla="*/ 2147483647 h 40"/>
              <a:gd name="T72" fmla="*/ 2147483647 w 39"/>
              <a:gd name="T73" fmla="*/ 2147483647 h 40"/>
              <a:gd name="T74" fmla="*/ 2147483647 w 39"/>
              <a:gd name="T75" fmla="*/ 2147483647 h 40"/>
              <a:gd name="T76" fmla="*/ 2147483647 w 39"/>
              <a:gd name="T77" fmla="*/ 2147483647 h 40"/>
              <a:gd name="T78" fmla="*/ 2147483647 w 39"/>
              <a:gd name="T79" fmla="*/ 2147483647 h 40"/>
              <a:gd name="T80" fmla="*/ 2147483647 w 39"/>
              <a:gd name="T81" fmla="*/ 2147483647 h 40"/>
              <a:gd name="T82" fmla="*/ 2147483647 w 39"/>
              <a:gd name="T83" fmla="*/ 2147483647 h 40"/>
              <a:gd name="T84" fmla="*/ 2147483647 w 39"/>
              <a:gd name="T85" fmla="*/ 2147483647 h 40"/>
              <a:gd name="T86" fmla="*/ 2147483647 w 39"/>
              <a:gd name="T87" fmla="*/ 2147483647 h 40"/>
              <a:gd name="T88" fmla="*/ 2147483647 w 39"/>
              <a:gd name="T89" fmla="*/ 2147483647 h 40"/>
              <a:gd name="T90" fmla="*/ 2147483647 w 39"/>
              <a:gd name="T91" fmla="*/ 2147483647 h 40"/>
              <a:gd name="T92" fmla="*/ 2147483647 w 39"/>
              <a:gd name="T93" fmla="*/ 2147483647 h 4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9"/>
              <a:gd name="T142" fmla="*/ 0 h 40"/>
              <a:gd name="T143" fmla="*/ 39 w 39"/>
              <a:gd name="T144" fmla="*/ 40 h 4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9" h="40">
                <a:moveTo>
                  <a:pt x="0" y="40"/>
                </a:moveTo>
                <a:lnTo>
                  <a:pt x="0" y="40"/>
                </a:lnTo>
                <a:lnTo>
                  <a:pt x="2" y="40"/>
                </a:lnTo>
                <a:lnTo>
                  <a:pt x="3" y="39"/>
                </a:lnTo>
                <a:lnTo>
                  <a:pt x="5" y="37"/>
                </a:lnTo>
                <a:lnTo>
                  <a:pt x="5" y="36"/>
                </a:lnTo>
                <a:lnTo>
                  <a:pt x="5" y="33"/>
                </a:lnTo>
                <a:lnTo>
                  <a:pt x="5" y="7"/>
                </a:lnTo>
                <a:lnTo>
                  <a:pt x="5" y="4"/>
                </a:lnTo>
                <a:lnTo>
                  <a:pt x="5" y="3"/>
                </a:lnTo>
                <a:lnTo>
                  <a:pt x="3" y="1"/>
                </a:lnTo>
                <a:lnTo>
                  <a:pt x="2" y="1"/>
                </a:lnTo>
                <a:lnTo>
                  <a:pt x="0" y="1"/>
                </a:lnTo>
                <a:lnTo>
                  <a:pt x="0" y="0"/>
                </a:lnTo>
                <a:lnTo>
                  <a:pt x="15" y="0"/>
                </a:lnTo>
                <a:lnTo>
                  <a:pt x="21" y="0"/>
                </a:lnTo>
                <a:lnTo>
                  <a:pt x="26" y="1"/>
                </a:lnTo>
                <a:lnTo>
                  <a:pt x="29" y="3"/>
                </a:lnTo>
                <a:lnTo>
                  <a:pt x="33" y="4"/>
                </a:lnTo>
                <a:lnTo>
                  <a:pt x="36" y="9"/>
                </a:lnTo>
                <a:lnTo>
                  <a:pt x="39" y="15"/>
                </a:lnTo>
                <a:lnTo>
                  <a:pt x="39" y="21"/>
                </a:lnTo>
                <a:lnTo>
                  <a:pt x="39" y="25"/>
                </a:lnTo>
                <a:lnTo>
                  <a:pt x="38" y="30"/>
                </a:lnTo>
                <a:lnTo>
                  <a:pt x="35" y="34"/>
                </a:lnTo>
                <a:lnTo>
                  <a:pt x="30" y="37"/>
                </a:lnTo>
                <a:lnTo>
                  <a:pt x="24" y="40"/>
                </a:lnTo>
                <a:lnTo>
                  <a:pt x="17" y="40"/>
                </a:lnTo>
                <a:lnTo>
                  <a:pt x="0" y="40"/>
                </a:lnTo>
                <a:close/>
                <a:moveTo>
                  <a:pt x="11" y="37"/>
                </a:moveTo>
                <a:lnTo>
                  <a:pt x="14" y="39"/>
                </a:lnTo>
                <a:lnTo>
                  <a:pt x="17" y="39"/>
                </a:lnTo>
                <a:lnTo>
                  <a:pt x="21" y="37"/>
                </a:lnTo>
                <a:lnTo>
                  <a:pt x="26" y="36"/>
                </a:lnTo>
                <a:lnTo>
                  <a:pt x="29" y="33"/>
                </a:lnTo>
                <a:lnTo>
                  <a:pt x="30" y="30"/>
                </a:lnTo>
                <a:lnTo>
                  <a:pt x="32" y="25"/>
                </a:lnTo>
                <a:lnTo>
                  <a:pt x="33" y="21"/>
                </a:lnTo>
                <a:lnTo>
                  <a:pt x="32" y="15"/>
                </a:lnTo>
                <a:lnTo>
                  <a:pt x="30" y="10"/>
                </a:lnTo>
                <a:lnTo>
                  <a:pt x="29" y="7"/>
                </a:lnTo>
                <a:lnTo>
                  <a:pt x="26" y="4"/>
                </a:lnTo>
                <a:lnTo>
                  <a:pt x="21" y="3"/>
                </a:lnTo>
                <a:lnTo>
                  <a:pt x="17" y="3"/>
                </a:lnTo>
                <a:lnTo>
                  <a:pt x="14" y="3"/>
                </a:lnTo>
                <a:lnTo>
                  <a:pt x="11" y="3"/>
                </a:lnTo>
                <a:lnTo>
                  <a:pt x="11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7" name="Freeform 45"/>
          <p:cNvSpPr>
            <a:spLocks noEditPoints="1"/>
          </p:cNvSpPr>
          <p:nvPr/>
        </p:nvSpPr>
        <p:spPr bwMode="auto">
          <a:xfrm>
            <a:off x="5103813" y="5141913"/>
            <a:ext cx="131762" cy="136525"/>
          </a:xfrm>
          <a:custGeom>
            <a:avLst/>
            <a:gdLst>
              <a:gd name="T0" fmla="*/ 2147483647 w 25"/>
              <a:gd name="T1" fmla="*/ 0 h 27"/>
              <a:gd name="T2" fmla="*/ 2147483647 w 25"/>
              <a:gd name="T3" fmla="*/ 0 h 27"/>
              <a:gd name="T4" fmla="*/ 2147483647 w 25"/>
              <a:gd name="T5" fmla="*/ 2147483647 h 27"/>
              <a:gd name="T6" fmla="*/ 2147483647 w 25"/>
              <a:gd name="T7" fmla="*/ 2147483647 h 27"/>
              <a:gd name="T8" fmla="*/ 2147483647 w 25"/>
              <a:gd name="T9" fmla="*/ 2147483647 h 27"/>
              <a:gd name="T10" fmla="*/ 2147483647 w 25"/>
              <a:gd name="T11" fmla="*/ 2147483647 h 27"/>
              <a:gd name="T12" fmla="*/ 2147483647 w 25"/>
              <a:gd name="T13" fmla="*/ 2147483647 h 27"/>
              <a:gd name="T14" fmla="*/ 2147483647 w 25"/>
              <a:gd name="T15" fmla="*/ 2147483647 h 27"/>
              <a:gd name="T16" fmla="*/ 2147483647 w 25"/>
              <a:gd name="T17" fmla="*/ 2147483647 h 27"/>
              <a:gd name="T18" fmla="*/ 2147483647 w 25"/>
              <a:gd name="T19" fmla="*/ 2147483647 h 27"/>
              <a:gd name="T20" fmla="*/ 2147483647 w 25"/>
              <a:gd name="T21" fmla="*/ 2147483647 h 27"/>
              <a:gd name="T22" fmla="*/ 2147483647 w 25"/>
              <a:gd name="T23" fmla="*/ 2147483647 h 27"/>
              <a:gd name="T24" fmla="*/ 2147483647 w 25"/>
              <a:gd name="T25" fmla="*/ 2147483647 h 27"/>
              <a:gd name="T26" fmla="*/ 2147483647 w 25"/>
              <a:gd name="T27" fmla="*/ 2147483647 h 27"/>
              <a:gd name="T28" fmla="*/ 2147483647 w 25"/>
              <a:gd name="T29" fmla="*/ 2147483647 h 27"/>
              <a:gd name="T30" fmla="*/ 2147483647 w 25"/>
              <a:gd name="T31" fmla="*/ 2147483647 h 27"/>
              <a:gd name="T32" fmla="*/ 0 w 25"/>
              <a:gd name="T33" fmla="*/ 2147483647 h 27"/>
              <a:gd name="T34" fmla="*/ 2147483647 w 25"/>
              <a:gd name="T35" fmla="*/ 2147483647 h 27"/>
              <a:gd name="T36" fmla="*/ 2147483647 w 25"/>
              <a:gd name="T37" fmla="*/ 2147483647 h 27"/>
              <a:gd name="T38" fmla="*/ 2147483647 w 25"/>
              <a:gd name="T39" fmla="*/ 2147483647 h 27"/>
              <a:gd name="T40" fmla="*/ 2147483647 w 25"/>
              <a:gd name="T41" fmla="*/ 2147483647 h 27"/>
              <a:gd name="T42" fmla="*/ 2147483647 w 25"/>
              <a:gd name="T43" fmla="*/ 0 h 27"/>
              <a:gd name="T44" fmla="*/ 2147483647 w 25"/>
              <a:gd name="T45" fmla="*/ 0 h 27"/>
              <a:gd name="T46" fmla="*/ 2147483647 w 25"/>
              <a:gd name="T47" fmla="*/ 2147483647 h 27"/>
              <a:gd name="T48" fmla="*/ 2147483647 w 25"/>
              <a:gd name="T49" fmla="*/ 2147483647 h 27"/>
              <a:gd name="T50" fmla="*/ 2147483647 w 25"/>
              <a:gd name="T51" fmla="*/ 2147483647 h 27"/>
              <a:gd name="T52" fmla="*/ 2147483647 w 25"/>
              <a:gd name="T53" fmla="*/ 2147483647 h 27"/>
              <a:gd name="T54" fmla="*/ 2147483647 w 25"/>
              <a:gd name="T55" fmla="*/ 2147483647 h 27"/>
              <a:gd name="T56" fmla="*/ 2147483647 w 25"/>
              <a:gd name="T57" fmla="*/ 2147483647 h 27"/>
              <a:gd name="T58" fmla="*/ 2147483647 w 25"/>
              <a:gd name="T59" fmla="*/ 2147483647 h 27"/>
              <a:gd name="T60" fmla="*/ 2147483647 w 25"/>
              <a:gd name="T61" fmla="*/ 2147483647 h 27"/>
              <a:gd name="T62" fmla="*/ 2147483647 w 25"/>
              <a:gd name="T63" fmla="*/ 2147483647 h 27"/>
              <a:gd name="T64" fmla="*/ 2147483647 w 25"/>
              <a:gd name="T65" fmla="*/ 2147483647 h 27"/>
              <a:gd name="T66" fmla="*/ 2147483647 w 25"/>
              <a:gd name="T67" fmla="*/ 2147483647 h 27"/>
              <a:gd name="T68" fmla="*/ 2147483647 w 25"/>
              <a:gd name="T69" fmla="*/ 2147483647 h 27"/>
              <a:gd name="T70" fmla="*/ 2147483647 w 25"/>
              <a:gd name="T71" fmla="*/ 2147483647 h 27"/>
              <a:gd name="T72" fmla="*/ 2147483647 w 25"/>
              <a:gd name="T73" fmla="*/ 2147483647 h 27"/>
              <a:gd name="T74" fmla="*/ 2147483647 w 25"/>
              <a:gd name="T75" fmla="*/ 2147483647 h 27"/>
              <a:gd name="T76" fmla="*/ 2147483647 w 25"/>
              <a:gd name="T77" fmla="*/ 2147483647 h 27"/>
              <a:gd name="T78" fmla="*/ 2147483647 w 25"/>
              <a:gd name="T79" fmla="*/ 2147483647 h 27"/>
              <a:gd name="T80" fmla="*/ 2147483647 w 25"/>
              <a:gd name="T81" fmla="*/ 2147483647 h 27"/>
              <a:gd name="T82" fmla="*/ 2147483647 w 25"/>
              <a:gd name="T83" fmla="*/ 2147483647 h 27"/>
              <a:gd name="T84" fmla="*/ 2147483647 w 25"/>
              <a:gd name="T85" fmla="*/ 2147483647 h 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"/>
              <a:gd name="T130" fmla="*/ 0 h 27"/>
              <a:gd name="T131" fmla="*/ 25 w 25"/>
              <a:gd name="T132" fmla="*/ 27 h 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" h="27">
                <a:moveTo>
                  <a:pt x="13" y="0"/>
                </a:moveTo>
                <a:lnTo>
                  <a:pt x="16" y="0"/>
                </a:lnTo>
                <a:lnTo>
                  <a:pt x="19" y="2"/>
                </a:lnTo>
                <a:lnTo>
                  <a:pt x="22" y="5"/>
                </a:lnTo>
                <a:lnTo>
                  <a:pt x="25" y="9"/>
                </a:lnTo>
                <a:lnTo>
                  <a:pt x="25" y="14"/>
                </a:lnTo>
                <a:lnTo>
                  <a:pt x="25" y="17"/>
                </a:lnTo>
                <a:lnTo>
                  <a:pt x="24" y="21"/>
                </a:lnTo>
                <a:lnTo>
                  <a:pt x="22" y="24"/>
                </a:lnTo>
                <a:lnTo>
                  <a:pt x="19" y="26"/>
                </a:lnTo>
                <a:lnTo>
                  <a:pt x="16" y="27"/>
                </a:lnTo>
                <a:lnTo>
                  <a:pt x="13" y="27"/>
                </a:lnTo>
                <a:lnTo>
                  <a:pt x="9" y="27"/>
                </a:lnTo>
                <a:lnTo>
                  <a:pt x="6" y="26"/>
                </a:lnTo>
                <a:lnTo>
                  <a:pt x="3" y="23"/>
                </a:lnTo>
                <a:lnTo>
                  <a:pt x="1" y="18"/>
                </a:lnTo>
                <a:lnTo>
                  <a:pt x="0" y="14"/>
                </a:lnTo>
                <a:lnTo>
                  <a:pt x="1" y="11"/>
                </a:lnTo>
                <a:lnTo>
                  <a:pt x="1" y="6"/>
                </a:lnTo>
                <a:lnTo>
                  <a:pt x="4" y="3"/>
                </a:lnTo>
                <a:lnTo>
                  <a:pt x="7" y="2"/>
                </a:lnTo>
                <a:lnTo>
                  <a:pt x="10" y="0"/>
                </a:lnTo>
                <a:lnTo>
                  <a:pt x="13" y="0"/>
                </a:lnTo>
                <a:close/>
                <a:moveTo>
                  <a:pt x="12" y="2"/>
                </a:moveTo>
                <a:lnTo>
                  <a:pt x="10" y="2"/>
                </a:lnTo>
                <a:lnTo>
                  <a:pt x="9" y="3"/>
                </a:lnTo>
                <a:lnTo>
                  <a:pt x="7" y="3"/>
                </a:lnTo>
                <a:lnTo>
                  <a:pt x="6" y="6"/>
                </a:lnTo>
                <a:lnTo>
                  <a:pt x="6" y="8"/>
                </a:lnTo>
                <a:lnTo>
                  <a:pt x="6" y="12"/>
                </a:lnTo>
                <a:lnTo>
                  <a:pt x="6" y="17"/>
                </a:lnTo>
                <a:lnTo>
                  <a:pt x="7" y="21"/>
                </a:lnTo>
                <a:lnTo>
                  <a:pt x="10" y="24"/>
                </a:lnTo>
                <a:lnTo>
                  <a:pt x="13" y="26"/>
                </a:lnTo>
                <a:lnTo>
                  <a:pt x="16" y="26"/>
                </a:lnTo>
                <a:lnTo>
                  <a:pt x="19" y="24"/>
                </a:lnTo>
                <a:lnTo>
                  <a:pt x="21" y="20"/>
                </a:lnTo>
                <a:lnTo>
                  <a:pt x="21" y="15"/>
                </a:lnTo>
                <a:lnTo>
                  <a:pt x="21" y="11"/>
                </a:lnTo>
                <a:lnTo>
                  <a:pt x="19" y="8"/>
                </a:lnTo>
                <a:lnTo>
                  <a:pt x="18" y="5"/>
                </a:lnTo>
                <a:lnTo>
                  <a:pt x="15" y="2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8" name="Freeform 46"/>
          <p:cNvSpPr>
            <a:spLocks noEditPoints="1"/>
          </p:cNvSpPr>
          <p:nvPr/>
        </p:nvSpPr>
        <p:spPr bwMode="auto">
          <a:xfrm>
            <a:off x="5262563" y="5141913"/>
            <a:ext cx="115887" cy="136525"/>
          </a:xfrm>
          <a:custGeom>
            <a:avLst/>
            <a:gdLst>
              <a:gd name="T0" fmla="*/ 2147483647 w 22"/>
              <a:gd name="T1" fmla="*/ 2147483647 h 27"/>
              <a:gd name="T2" fmla="*/ 2147483647 w 22"/>
              <a:gd name="T3" fmla="*/ 2147483647 h 27"/>
              <a:gd name="T4" fmla="*/ 2147483647 w 22"/>
              <a:gd name="T5" fmla="*/ 2147483647 h 27"/>
              <a:gd name="T6" fmla="*/ 2147483647 w 22"/>
              <a:gd name="T7" fmla="*/ 2147483647 h 27"/>
              <a:gd name="T8" fmla="*/ 2147483647 w 22"/>
              <a:gd name="T9" fmla="*/ 2147483647 h 27"/>
              <a:gd name="T10" fmla="*/ 2147483647 w 22"/>
              <a:gd name="T11" fmla="*/ 2147483647 h 27"/>
              <a:gd name="T12" fmla="*/ 2147483647 w 22"/>
              <a:gd name="T13" fmla="*/ 2147483647 h 27"/>
              <a:gd name="T14" fmla="*/ 2147483647 w 22"/>
              <a:gd name="T15" fmla="*/ 2147483647 h 27"/>
              <a:gd name="T16" fmla="*/ 2147483647 w 22"/>
              <a:gd name="T17" fmla="*/ 2147483647 h 27"/>
              <a:gd name="T18" fmla="*/ 2147483647 w 22"/>
              <a:gd name="T19" fmla="*/ 2147483647 h 27"/>
              <a:gd name="T20" fmla="*/ 2147483647 w 22"/>
              <a:gd name="T21" fmla="*/ 2147483647 h 27"/>
              <a:gd name="T22" fmla="*/ 2147483647 w 22"/>
              <a:gd name="T23" fmla="*/ 2147483647 h 27"/>
              <a:gd name="T24" fmla="*/ 2147483647 w 22"/>
              <a:gd name="T25" fmla="*/ 2147483647 h 27"/>
              <a:gd name="T26" fmla="*/ 2147483647 w 22"/>
              <a:gd name="T27" fmla="*/ 2147483647 h 27"/>
              <a:gd name="T28" fmla="*/ 2147483647 w 22"/>
              <a:gd name="T29" fmla="*/ 2147483647 h 27"/>
              <a:gd name="T30" fmla="*/ 2147483647 w 22"/>
              <a:gd name="T31" fmla="*/ 2147483647 h 27"/>
              <a:gd name="T32" fmla="*/ 2147483647 w 22"/>
              <a:gd name="T33" fmla="*/ 2147483647 h 27"/>
              <a:gd name="T34" fmla="*/ 0 w 22"/>
              <a:gd name="T35" fmla="*/ 2147483647 h 27"/>
              <a:gd name="T36" fmla="*/ 0 w 22"/>
              <a:gd name="T37" fmla="*/ 2147483647 h 27"/>
              <a:gd name="T38" fmla="*/ 2147483647 w 22"/>
              <a:gd name="T39" fmla="*/ 2147483647 h 27"/>
              <a:gd name="T40" fmla="*/ 2147483647 w 22"/>
              <a:gd name="T41" fmla="*/ 2147483647 h 27"/>
              <a:gd name="T42" fmla="*/ 2147483647 w 22"/>
              <a:gd name="T43" fmla="*/ 0 h 27"/>
              <a:gd name="T44" fmla="*/ 2147483647 w 22"/>
              <a:gd name="T45" fmla="*/ 0 h 27"/>
              <a:gd name="T46" fmla="*/ 2147483647 w 22"/>
              <a:gd name="T47" fmla="*/ 0 h 27"/>
              <a:gd name="T48" fmla="*/ 2147483647 w 22"/>
              <a:gd name="T49" fmla="*/ 2147483647 h 27"/>
              <a:gd name="T50" fmla="*/ 2147483647 w 22"/>
              <a:gd name="T51" fmla="*/ 2147483647 h 27"/>
              <a:gd name="T52" fmla="*/ 2147483647 w 22"/>
              <a:gd name="T53" fmla="*/ 2147483647 h 27"/>
              <a:gd name="T54" fmla="*/ 2147483647 w 22"/>
              <a:gd name="T55" fmla="*/ 2147483647 h 27"/>
              <a:gd name="T56" fmla="*/ 2147483647 w 22"/>
              <a:gd name="T57" fmla="*/ 2147483647 h 27"/>
              <a:gd name="T58" fmla="*/ 2147483647 w 22"/>
              <a:gd name="T59" fmla="*/ 2147483647 h 27"/>
              <a:gd name="T60" fmla="*/ 2147483647 w 22"/>
              <a:gd name="T61" fmla="*/ 2147483647 h 27"/>
              <a:gd name="T62" fmla="*/ 2147483647 w 22"/>
              <a:gd name="T63" fmla="*/ 2147483647 h 27"/>
              <a:gd name="T64" fmla="*/ 2147483647 w 22"/>
              <a:gd name="T65" fmla="*/ 2147483647 h 27"/>
              <a:gd name="T66" fmla="*/ 2147483647 w 22"/>
              <a:gd name="T67" fmla="*/ 2147483647 h 27"/>
              <a:gd name="T68" fmla="*/ 2147483647 w 22"/>
              <a:gd name="T69" fmla="*/ 2147483647 h 27"/>
              <a:gd name="T70" fmla="*/ 2147483647 w 22"/>
              <a:gd name="T71" fmla="*/ 2147483647 h 27"/>
              <a:gd name="T72" fmla="*/ 2147483647 w 22"/>
              <a:gd name="T73" fmla="*/ 2147483647 h 27"/>
              <a:gd name="T74" fmla="*/ 2147483647 w 22"/>
              <a:gd name="T75" fmla="*/ 2147483647 h 27"/>
              <a:gd name="T76" fmla="*/ 2147483647 w 22"/>
              <a:gd name="T77" fmla="*/ 2147483647 h 27"/>
              <a:gd name="T78" fmla="*/ 2147483647 w 22"/>
              <a:gd name="T79" fmla="*/ 2147483647 h 2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7"/>
              <a:gd name="T122" fmla="*/ 22 w 22"/>
              <a:gd name="T123" fmla="*/ 27 h 2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7">
                <a:moveTo>
                  <a:pt x="4" y="11"/>
                </a:moveTo>
                <a:lnTo>
                  <a:pt x="6" y="15"/>
                </a:lnTo>
                <a:lnTo>
                  <a:pt x="7" y="20"/>
                </a:lnTo>
                <a:lnTo>
                  <a:pt x="10" y="23"/>
                </a:lnTo>
                <a:lnTo>
                  <a:pt x="15" y="23"/>
                </a:lnTo>
                <a:lnTo>
                  <a:pt x="16" y="23"/>
                </a:lnTo>
                <a:lnTo>
                  <a:pt x="19" y="21"/>
                </a:lnTo>
                <a:lnTo>
                  <a:pt x="21" y="20"/>
                </a:lnTo>
                <a:lnTo>
                  <a:pt x="22" y="17"/>
                </a:lnTo>
                <a:lnTo>
                  <a:pt x="21" y="21"/>
                </a:lnTo>
                <a:lnTo>
                  <a:pt x="19" y="24"/>
                </a:lnTo>
                <a:lnTo>
                  <a:pt x="16" y="27"/>
                </a:lnTo>
                <a:lnTo>
                  <a:pt x="12" y="27"/>
                </a:lnTo>
                <a:lnTo>
                  <a:pt x="7" y="27"/>
                </a:lnTo>
                <a:lnTo>
                  <a:pt x="3" y="24"/>
                </a:lnTo>
                <a:lnTo>
                  <a:pt x="1" y="20"/>
                </a:lnTo>
                <a:lnTo>
                  <a:pt x="0" y="14"/>
                </a:lnTo>
                <a:lnTo>
                  <a:pt x="0" y="9"/>
                </a:lnTo>
                <a:lnTo>
                  <a:pt x="1" y="6"/>
                </a:lnTo>
                <a:lnTo>
                  <a:pt x="4" y="3"/>
                </a:lnTo>
                <a:lnTo>
                  <a:pt x="7" y="0"/>
                </a:lnTo>
                <a:lnTo>
                  <a:pt x="12" y="0"/>
                </a:lnTo>
                <a:lnTo>
                  <a:pt x="16" y="0"/>
                </a:lnTo>
                <a:lnTo>
                  <a:pt x="19" y="3"/>
                </a:lnTo>
                <a:lnTo>
                  <a:pt x="22" y="6"/>
                </a:lnTo>
                <a:lnTo>
                  <a:pt x="22" y="11"/>
                </a:lnTo>
                <a:lnTo>
                  <a:pt x="4" y="11"/>
                </a:lnTo>
                <a:close/>
                <a:moveTo>
                  <a:pt x="4" y="8"/>
                </a:moveTo>
                <a:lnTo>
                  <a:pt x="16" y="8"/>
                </a:lnTo>
                <a:lnTo>
                  <a:pt x="16" y="6"/>
                </a:lnTo>
                <a:lnTo>
                  <a:pt x="16" y="5"/>
                </a:lnTo>
                <a:lnTo>
                  <a:pt x="15" y="3"/>
                </a:lnTo>
                <a:lnTo>
                  <a:pt x="13" y="3"/>
                </a:lnTo>
                <a:lnTo>
                  <a:pt x="12" y="2"/>
                </a:lnTo>
                <a:lnTo>
                  <a:pt x="10" y="2"/>
                </a:lnTo>
                <a:lnTo>
                  <a:pt x="9" y="2"/>
                </a:lnTo>
                <a:lnTo>
                  <a:pt x="7" y="3"/>
                </a:lnTo>
                <a:lnTo>
                  <a:pt x="6" y="6"/>
                </a:lnTo>
                <a:lnTo>
                  <a:pt x="4" y="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59" name="Freeform 47"/>
          <p:cNvSpPr>
            <a:spLocks/>
          </p:cNvSpPr>
          <p:nvPr/>
        </p:nvSpPr>
        <p:spPr bwMode="auto">
          <a:xfrm>
            <a:off x="5410200" y="5141913"/>
            <a:ext cx="95250" cy="136525"/>
          </a:xfrm>
          <a:custGeom>
            <a:avLst/>
            <a:gdLst>
              <a:gd name="T0" fmla="*/ 2147483647 w 18"/>
              <a:gd name="T1" fmla="*/ 0 h 27"/>
              <a:gd name="T2" fmla="*/ 2147483647 w 18"/>
              <a:gd name="T3" fmla="*/ 2147483647 h 27"/>
              <a:gd name="T4" fmla="*/ 2147483647 w 18"/>
              <a:gd name="T5" fmla="*/ 2147483647 h 27"/>
              <a:gd name="T6" fmla="*/ 2147483647 w 18"/>
              <a:gd name="T7" fmla="*/ 2147483647 h 27"/>
              <a:gd name="T8" fmla="*/ 2147483647 w 18"/>
              <a:gd name="T9" fmla="*/ 2147483647 h 27"/>
              <a:gd name="T10" fmla="*/ 2147483647 w 18"/>
              <a:gd name="T11" fmla="*/ 2147483647 h 27"/>
              <a:gd name="T12" fmla="*/ 2147483647 w 18"/>
              <a:gd name="T13" fmla="*/ 2147483647 h 27"/>
              <a:gd name="T14" fmla="*/ 2147483647 w 18"/>
              <a:gd name="T15" fmla="*/ 2147483647 h 27"/>
              <a:gd name="T16" fmla="*/ 2147483647 w 18"/>
              <a:gd name="T17" fmla="*/ 2147483647 h 27"/>
              <a:gd name="T18" fmla="*/ 2147483647 w 18"/>
              <a:gd name="T19" fmla="*/ 2147483647 h 27"/>
              <a:gd name="T20" fmla="*/ 2147483647 w 18"/>
              <a:gd name="T21" fmla="*/ 2147483647 h 27"/>
              <a:gd name="T22" fmla="*/ 2147483647 w 18"/>
              <a:gd name="T23" fmla="*/ 2147483647 h 27"/>
              <a:gd name="T24" fmla="*/ 2147483647 w 18"/>
              <a:gd name="T25" fmla="*/ 2147483647 h 27"/>
              <a:gd name="T26" fmla="*/ 2147483647 w 18"/>
              <a:gd name="T27" fmla="*/ 2147483647 h 27"/>
              <a:gd name="T28" fmla="*/ 2147483647 w 18"/>
              <a:gd name="T29" fmla="*/ 2147483647 h 27"/>
              <a:gd name="T30" fmla="*/ 2147483647 w 18"/>
              <a:gd name="T31" fmla="*/ 2147483647 h 27"/>
              <a:gd name="T32" fmla="*/ 2147483647 w 18"/>
              <a:gd name="T33" fmla="*/ 2147483647 h 27"/>
              <a:gd name="T34" fmla="*/ 2147483647 w 18"/>
              <a:gd name="T35" fmla="*/ 2147483647 h 27"/>
              <a:gd name="T36" fmla="*/ 2147483647 w 18"/>
              <a:gd name="T37" fmla="*/ 2147483647 h 27"/>
              <a:gd name="T38" fmla="*/ 2147483647 w 18"/>
              <a:gd name="T39" fmla="*/ 2147483647 h 27"/>
              <a:gd name="T40" fmla="*/ 2147483647 w 18"/>
              <a:gd name="T41" fmla="*/ 2147483647 h 27"/>
              <a:gd name="T42" fmla="*/ 2147483647 w 18"/>
              <a:gd name="T43" fmla="*/ 2147483647 h 27"/>
              <a:gd name="T44" fmla="*/ 2147483647 w 18"/>
              <a:gd name="T45" fmla="*/ 2147483647 h 27"/>
              <a:gd name="T46" fmla="*/ 2147483647 w 18"/>
              <a:gd name="T47" fmla="*/ 2147483647 h 27"/>
              <a:gd name="T48" fmla="*/ 2147483647 w 18"/>
              <a:gd name="T49" fmla="*/ 2147483647 h 27"/>
              <a:gd name="T50" fmla="*/ 2147483647 w 18"/>
              <a:gd name="T51" fmla="*/ 2147483647 h 27"/>
              <a:gd name="T52" fmla="*/ 2147483647 w 18"/>
              <a:gd name="T53" fmla="*/ 2147483647 h 27"/>
              <a:gd name="T54" fmla="*/ 2147483647 w 18"/>
              <a:gd name="T55" fmla="*/ 2147483647 h 27"/>
              <a:gd name="T56" fmla="*/ 0 w 18"/>
              <a:gd name="T57" fmla="*/ 2147483647 h 27"/>
              <a:gd name="T58" fmla="*/ 0 w 18"/>
              <a:gd name="T59" fmla="*/ 2147483647 h 27"/>
              <a:gd name="T60" fmla="*/ 0 w 18"/>
              <a:gd name="T61" fmla="*/ 2147483647 h 27"/>
              <a:gd name="T62" fmla="*/ 0 w 18"/>
              <a:gd name="T63" fmla="*/ 2147483647 h 27"/>
              <a:gd name="T64" fmla="*/ 2147483647 w 18"/>
              <a:gd name="T65" fmla="*/ 2147483647 h 27"/>
              <a:gd name="T66" fmla="*/ 2147483647 w 18"/>
              <a:gd name="T67" fmla="*/ 2147483647 h 27"/>
              <a:gd name="T68" fmla="*/ 2147483647 w 18"/>
              <a:gd name="T69" fmla="*/ 2147483647 h 27"/>
              <a:gd name="T70" fmla="*/ 2147483647 w 18"/>
              <a:gd name="T71" fmla="*/ 2147483647 h 27"/>
              <a:gd name="T72" fmla="*/ 2147483647 w 18"/>
              <a:gd name="T73" fmla="*/ 2147483647 h 27"/>
              <a:gd name="T74" fmla="*/ 2147483647 w 18"/>
              <a:gd name="T75" fmla="*/ 2147483647 h 27"/>
              <a:gd name="T76" fmla="*/ 2147483647 w 18"/>
              <a:gd name="T77" fmla="*/ 2147483647 h 27"/>
              <a:gd name="T78" fmla="*/ 2147483647 w 18"/>
              <a:gd name="T79" fmla="*/ 2147483647 h 27"/>
              <a:gd name="T80" fmla="*/ 2147483647 w 18"/>
              <a:gd name="T81" fmla="*/ 2147483647 h 27"/>
              <a:gd name="T82" fmla="*/ 2147483647 w 18"/>
              <a:gd name="T83" fmla="*/ 2147483647 h 27"/>
              <a:gd name="T84" fmla="*/ 2147483647 w 18"/>
              <a:gd name="T85" fmla="*/ 2147483647 h 27"/>
              <a:gd name="T86" fmla="*/ 2147483647 w 18"/>
              <a:gd name="T87" fmla="*/ 2147483647 h 27"/>
              <a:gd name="T88" fmla="*/ 2147483647 w 18"/>
              <a:gd name="T89" fmla="*/ 2147483647 h 27"/>
              <a:gd name="T90" fmla="*/ 2147483647 w 18"/>
              <a:gd name="T91" fmla="*/ 2147483647 h 27"/>
              <a:gd name="T92" fmla="*/ 0 w 18"/>
              <a:gd name="T93" fmla="*/ 2147483647 h 27"/>
              <a:gd name="T94" fmla="*/ 0 w 18"/>
              <a:gd name="T95" fmla="*/ 2147483647 h 27"/>
              <a:gd name="T96" fmla="*/ 0 w 18"/>
              <a:gd name="T97" fmla="*/ 2147483647 h 27"/>
              <a:gd name="T98" fmla="*/ 2147483647 w 18"/>
              <a:gd name="T99" fmla="*/ 2147483647 h 27"/>
              <a:gd name="T100" fmla="*/ 2147483647 w 18"/>
              <a:gd name="T101" fmla="*/ 0 h 27"/>
              <a:gd name="T102" fmla="*/ 2147483647 w 18"/>
              <a:gd name="T103" fmla="*/ 0 h 27"/>
              <a:gd name="T104" fmla="*/ 2147483647 w 18"/>
              <a:gd name="T105" fmla="*/ 0 h 27"/>
              <a:gd name="T106" fmla="*/ 2147483647 w 18"/>
              <a:gd name="T107" fmla="*/ 0 h 27"/>
              <a:gd name="T108" fmla="*/ 2147483647 w 18"/>
              <a:gd name="T109" fmla="*/ 0 h 27"/>
              <a:gd name="T110" fmla="*/ 2147483647 w 18"/>
              <a:gd name="T111" fmla="*/ 0 h 27"/>
              <a:gd name="T112" fmla="*/ 2147483647 w 18"/>
              <a:gd name="T113" fmla="*/ 0 h 27"/>
              <a:gd name="T114" fmla="*/ 2147483647 w 18"/>
              <a:gd name="T115" fmla="*/ 0 h 27"/>
              <a:gd name="T116" fmla="*/ 2147483647 w 18"/>
              <a:gd name="T117" fmla="*/ 0 h 27"/>
              <a:gd name="T118" fmla="*/ 2147483647 w 18"/>
              <a:gd name="T119" fmla="*/ 0 h 27"/>
              <a:gd name="T120" fmla="*/ 2147483647 w 18"/>
              <a:gd name="T121" fmla="*/ 0 h 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7"/>
              <a:gd name="T185" fmla="*/ 18 w 18"/>
              <a:gd name="T186" fmla="*/ 27 h 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7">
                <a:moveTo>
                  <a:pt x="17" y="0"/>
                </a:moveTo>
                <a:lnTo>
                  <a:pt x="17" y="9"/>
                </a:lnTo>
                <a:lnTo>
                  <a:pt x="15" y="9"/>
                </a:lnTo>
                <a:lnTo>
                  <a:pt x="15" y="5"/>
                </a:lnTo>
                <a:lnTo>
                  <a:pt x="12" y="3"/>
                </a:lnTo>
                <a:lnTo>
                  <a:pt x="11" y="2"/>
                </a:lnTo>
                <a:lnTo>
                  <a:pt x="8" y="2"/>
                </a:lnTo>
                <a:lnTo>
                  <a:pt x="6" y="2"/>
                </a:lnTo>
                <a:lnTo>
                  <a:pt x="5" y="3"/>
                </a:lnTo>
                <a:lnTo>
                  <a:pt x="3" y="5"/>
                </a:lnTo>
                <a:lnTo>
                  <a:pt x="5" y="6"/>
                </a:lnTo>
                <a:lnTo>
                  <a:pt x="5" y="8"/>
                </a:lnTo>
                <a:lnTo>
                  <a:pt x="6" y="9"/>
                </a:lnTo>
                <a:lnTo>
                  <a:pt x="8" y="11"/>
                </a:lnTo>
                <a:lnTo>
                  <a:pt x="12" y="12"/>
                </a:lnTo>
                <a:lnTo>
                  <a:pt x="15" y="14"/>
                </a:lnTo>
                <a:lnTo>
                  <a:pt x="18" y="17"/>
                </a:lnTo>
                <a:lnTo>
                  <a:pt x="18" y="20"/>
                </a:lnTo>
                <a:lnTo>
                  <a:pt x="18" y="23"/>
                </a:lnTo>
                <a:lnTo>
                  <a:pt x="15" y="26"/>
                </a:lnTo>
                <a:lnTo>
                  <a:pt x="12" y="27"/>
                </a:lnTo>
                <a:lnTo>
                  <a:pt x="9" y="27"/>
                </a:lnTo>
                <a:lnTo>
                  <a:pt x="6" y="27"/>
                </a:lnTo>
                <a:lnTo>
                  <a:pt x="3" y="27"/>
                </a:lnTo>
                <a:lnTo>
                  <a:pt x="2" y="27"/>
                </a:lnTo>
                <a:lnTo>
                  <a:pt x="0" y="27"/>
                </a:lnTo>
                <a:lnTo>
                  <a:pt x="0" y="18"/>
                </a:lnTo>
                <a:lnTo>
                  <a:pt x="2" y="21"/>
                </a:lnTo>
                <a:lnTo>
                  <a:pt x="3" y="24"/>
                </a:lnTo>
                <a:lnTo>
                  <a:pt x="6" y="26"/>
                </a:lnTo>
                <a:lnTo>
                  <a:pt x="9" y="26"/>
                </a:lnTo>
                <a:lnTo>
                  <a:pt x="11" y="26"/>
                </a:lnTo>
                <a:lnTo>
                  <a:pt x="12" y="24"/>
                </a:lnTo>
                <a:lnTo>
                  <a:pt x="14" y="24"/>
                </a:lnTo>
                <a:lnTo>
                  <a:pt x="14" y="21"/>
                </a:lnTo>
                <a:lnTo>
                  <a:pt x="14" y="20"/>
                </a:lnTo>
                <a:lnTo>
                  <a:pt x="12" y="18"/>
                </a:lnTo>
                <a:lnTo>
                  <a:pt x="11" y="17"/>
                </a:lnTo>
                <a:lnTo>
                  <a:pt x="8" y="15"/>
                </a:lnTo>
                <a:lnTo>
                  <a:pt x="3" y="14"/>
                </a:lnTo>
                <a:lnTo>
                  <a:pt x="2" y="11"/>
                </a:lnTo>
                <a:lnTo>
                  <a:pt x="0" y="9"/>
                </a:lnTo>
                <a:lnTo>
                  <a:pt x="0" y="8"/>
                </a:lnTo>
                <a:lnTo>
                  <a:pt x="0" y="5"/>
                </a:lnTo>
                <a:lnTo>
                  <a:pt x="2" y="2"/>
                </a:lnTo>
                <a:lnTo>
                  <a:pt x="5" y="0"/>
                </a:lnTo>
                <a:lnTo>
                  <a:pt x="8" y="0"/>
                </a:lnTo>
                <a:lnTo>
                  <a:pt x="11" y="0"/>
                </a:lnTo>
                <a:lnTo>
                  <a:pt x="12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0" name="Freeform 48"/>
          <p:cNvSpPr>
            <a:spLocks/>
          </p:cNvSpPr>
          <p:nvPr/>
        </p:nvSpPr>
        <p:spPr bwMode="auto">
          <a:xfrm>
            <a:off x="5710238" y="5095875"/>
            <a:ext cx="90487" cy="182563"/>
          </a:xfrm>
          <a:custGeom>
            <a:avLst/>
            <a:gdLst>
              <a:gd name="T0" fmla="*/ 2147483647 w 17"/>
              <a:gd name="T1" fmla="*/ 0 h 36"/>
              <a:gd name="T2" fmla="*/ 2147483647 w 17"/>
              <a:gd name="T3" fmla="*/ 2147483647 h 36"/>
              <a:gd name="T4" fmla="*/ 2147483647 w 17"/>
              <a:gd name="T5" fmla="*/ 2147483647 h 36"/>
              <a:gd name="T6" fmla="*/ 2147483647 w 17"/>
              <a:gd name="T7" fmla="*/ 2147483647 h 36"/>
              <a:gd name="T8" fmla="*/ 2147483647 w 17"/>
              <a:gd name="T9" fmla="*/ 2147483647 h 36"/>
              <a:gd name="T10" fmla="*/ 2147483647 w 17"/>
              <a:gd name="T11" fmla="*/ 2147483647 h 36"/>
              <a:gd name="T12" fmla="*/ 2147483647 w 17"/>
              <a:gd name="T13" fmla="*/ 2147483647 h 36"/>
              <a:gd name="T14" fmla="*/ 2147483647 w 17"/>
              <a:gd name="T15" fmla="*/ 2147483647 h 36"/>
              <a:gd name="T16" fmla="*/ 2147483647 w 17"/>
              <a:gd name="T17" fmla="*/ 2147483647 h 36"/>
              <a:gd name="T18" fmla="*/ 2147483647 w 17"/>
              <a:gd name="T19" fmla="*/ 2147483647 h 36"/>
              <a:gd name="T20" fmla="*/ 2147483647 w 17"/>
              <a:gd name="T21" fmla="*/ 2147483647 h 36"/>
              <a:gd name="T22" fmla="*/ 2147483647 w 17"/>
              <a:gd name="T23" fmla="*/ 2147483647 h 36"/>
              <a:gd name="T24" fmla="*/ 2147483647 w 17"/>
              <a:gd name="T25" fmla="*/ 2147483647 h 36"/>
              <a:gd name="T26" fmla="*/ 2147483647 w 17"/>
              <a:gd name="T27" fmla="*/ 2147483647 h 36"/>
              <a:gd name="T28" fmla="*/ 2147483647 w 17"/>
              <a:gd name="T29" fmla="*/ 2147483647 h 36"/>
              <a:gd name="T30" fmla="*/ 2147483647 w 17"/>
              <a:gd name="T31" fmla="*/ 2147483647 h 36"/>
              <a:gd name="T32" fmla="*/ 2147483647 w 17"/>
              <a:gd name="T33" fmla="*/ 2147483647 h 36"/>
              <a:gd name="T34" fmla="*/ 2147483647 w 17"/>
              <a:gd name="T35" fmla="*/ 2147483647 h 36"/>
              <a:gd name="T36" fmla="*/ 2147483647 w 17"/>
              <a:gd name="T37" fmla="*/ 2147483647 h 36"/>
              <a:gd name="T38" fmla="*/ 2147483647 w 17"/>
              <a:gd name="T39" fmla="*/ 2147483647 h 36"/>
              <a:gd name="T40" fmla="*/ 2147483647 w 17"/>
              <a:gd name="T41" fmla="*/ 2147483647 h 36"/>
              <a:gd name="T42" fmla="*/ 2147483647 w 17"/>
              <a:gd name="T43" fmla="*/ 2147483647 h 36"/>
              <a:gd name="T44" fmla="*/ 2147483647 w 17"/>
              <a:gd name="T45" fmla="*/ 2147483647 h 36"/>
              <a:gd name="T46" fmla="*/ 2147483647 w 17"/>
              <a:gd name="T47" fmla="*/ 2147483647 h 36"/>
              <a:gd name="T48" fmla="*/ 2147483647 w 17"/>
              <a:gd name="T49" fmla="*/ 2147483647 h 36"/>
              <a:gd name="T50" fmla="*/ 2147483647 w 17"/>
              <a:gd name="T51" fmla="*/ 2147483647 h 36"/>
              <a:gd name="T52" fmla="*/ 0 w 17"/>
              <a:gd name="T53" fmla="*/ 2147483647 h 36"/>
              <a:gd name="T54" fmla="*/ 0 w 17"/>
              <a:gd name="T55" fmla="*/ 2147483647 h 36"/>
              <a:gd name="T56" fmla="*/ 2147483647 w 17"/>
              <a:gd name="T57" fmla="*/ 2147483647 h 36"/>
              <a:gd name="T58" fmla="*/ 2147483647 w 17"/>
              <a:gd name="T59" fmla="*/ 2147483647 h 36"/>
              <a:gd name="T60" fmla="*/ 2147483647 w 17"/>
              <a:gd name="T61" fmla="*/ 2147483647 h 36"/>
              <a:gd name="T62" fmla="*/ 2147483647 w 17"/>
              <a:gd name="T63" fmla="*/ 2147483647 h 36"/>
              <a:gd name="T64" fmla="*/ 2147483647 w 17"/>
              <a:gd name="T65" fmla="*/ 2147483647 h 36"/>
              <a:gd name="T66" fmla="*/ 2147483647 w 17"/>
              <a:gd name="T67" fmla="*/ 0 h 36"/>
              <a:gd name="T68" fmla="*/ 2147483647 w 17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"/>
              <a:gd name="T106" fmla="*/ 0 h 36"/>
              <a:gd name="T107" fmla="*/ 17 w 17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" h="36">
                <a:moveTo>
                  <a:pt x="9" y="0"/>
                </a:moveTo>
                <a:lnTo>
                  <a:pt x="9" y="9"/>
                </a:lnTo>
                <a:lnTo>
                  <a:pt x="15" y="9"/>
                </a:lnTo>
                <a:lnTo>
                  <a:pt x="15" y="11"/>
                </a:lnTo>
                <a:lnTo>
                  <a:pt x="9" y="11"/>
                </a:lnTo>
                <a:lnTo>
                  <a:pt x="9" y="29"/>
                </a:lnTo>
                <a:lnTo>
                  <a:pt x="9" y="30"/>
                </a:lnTo>
                <a:lnTo>
                  <a:pt x="11" y="32"/>
                </a:lnTo>
                <a:lnTo>
                  <a:pt x="11" y="33"/>
                </a:lnTo>
                <a:lnTo>
                  <a:pt x="12" y="33"/>
                </a:lnTo>
                <a:lnTo>
                  <a:pt x="14" y="33"/>
                </a:lnTo>
                <a:lnTo>
                  <a:pt x="15" y="32"/>
                </a:lnTo>
                <a:lnTo>
                  <a:pt x="17" y="32"/>
                </a:lnTo>
                <a:lnTo>
                  <a:pt x="15" y="33"/>
                </a:lnTo>
                <a:lnTo>
                  <a:pt x="14" y="35"/>
                </a:lnTo>
                <a:lnTo>
                  <a:pt x="12" y="36"/>
                </a:lnTo>
                <a:lnTo>
                  <a:pt x="9" y="36"/>
                </a:lnTo>
                <a:lnTo>
                  <a:pt x="8" y="36"/>
                </a:lnTo>
                <a:lnTo>
                  <a:pt x="6" y="36"/>
                </a:lnTo>
                <a:lnTo>
                  <a:pt x="6" y="35"/>
                </a:lnTo>
                <a:lnTo>
                  <a:pt x="5" y="33"/>
                </a:lnTo>
                <a:lnTo>
                  <a:pt x="5" y="32"/>
                </a:lnTo>
                <a:lnTo>
                  <a:pt x="5" y="30"/>
                </a:lnTo>
                <a:lnTo>
                  <a:pt x="5" y="11"/>
                </a:lnTo>
                <a:lnTo>
                  <a:pt x="0" y="11"/>
                </a:lnTo>
                <a:lnTo>
                  <a:pt x="2" y="9"/>
                </a:lnTo>
                <a:lnTo>
                  <a:pt x="3" y="8"/>
                </a:lnTo>
                <a:lnTo>
                  <a:pt x="5" y="6"/>
                </a:lnTo>
                <a:lnTo>
                  <a:pt x="6" y="5"/>
                </a:lnTo>
                <a:lnTo>
                  <a:pt x="8" y="3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1" name="Freeform 49"/>
          <p:cNvSpPr>
            <a:spLocks/>
          </p:cNvSpPr>
          <p:nvPr/>
        </p:nvSpPr>
        <p:spPr bwMode="auto">
          <a:xfrm>
            <a:off x="5800725" y="5065713"/>
            <a:ext cx="157163" cy="212725"/>
          </a:xfrm>
          <a:custGeom>
            <a:avLst/>
            <a:gdLst>
              <a:gd name="T0" fmla="*/ 2147483647 w 30"/>
              <a:gd name="T1" fmla="*/ 2147483647 h 42"/>
              <a:gd name="T2" fmla="*/ 2147483647 w 30"/>
              <a:gd name="T3" fmla="*/ 2147483647 h 42"/>
              <a:gd name="T4" fmla="*/ 2147483647 w 30"/>
              <a:gd name="T5" fmla="*/ 2147483647 h 42"/>
              <a:gd name="T6" fmla="*/ 2147483647 w 30"/>
              <a:gd name="T7" fmla="*/ 2147483647 h 42"/>
              <a:gd name="T8" fmla="*/ 2147483647 w 30"/>
              <a:gd name="T9" fmla="*/ 2147483647 h 42"/>
              <a:gd name="T10" fmla="*/ 2147483647 w 30"/>
              <a:gd name="T11" fmla="*/ 2147483647 h 42"/>
              <a:gd name="T12" fmla="*/ 2147483647 w 30"/>
              <a:gd name="T13" fmla="*/ 2147483647 h 42"/>
              <a:gd name="T14" fmla="*/ 2147483647 w 30"/>
              <a:gd name="T15" fmla="*/ 2147483647 h 42"/>
              <a:gd name="T16" fmla="*/ 2147483647 w 30"/>
              <a:gd name="T17" fmla="*/ 2147483647 h 42"/>
              <a:gd name="T18" fmla="*/ 2147483647 w 30"/>
              <a:gd name="T19" fmla="*/ 2147483647 h 42"/>
              <a:gd name="T20" fmla="*/ 2147483647 w 30"/>
              <a:gd name="T21" fmla="*/ 2147483647 h 42"/>
              <a:gd name="T22" fmla="*/ 2147483647 w 30"/>
              <a:gd name="T23" fmla="*/ 2147483647 h 42"/>
              <a:gd name="T24" fmla="*/ 2147483647 w 30"/>
              <a:gd name="T25" fmla="*/ 2147483647 h 42"/>
              <a:gd name="T26" fmla="*/ 2147483647 w 30"/>
              <a:gd name="T27" fmla="*/ 2147483647 h 42"/>
              <a:gd name="T28" fmla="*/ 2147483647 w 30"/>
              <a:gd name="T29" fmla="*/ 2147483647 h 42"/>
              <a:gd name="T30" fmla="*/ 2147483647 w 30"/>
              <a:gd name="T31" fmla="*/ 2147483647 h 42"/>
              <a:gd name="T32" fmla="*/ 2147483647 w 30"/>
              <a:gd name="T33" fmla="*/ 2147483647 h 42"/>
              <a:gd name="T34" fmla="*/ 2147483647 w 30"/>
              <a:gd name="T35" fmla="*/ 2147483647 h 42"/>
              <a:gd name="T36" fmla="*/ 2147483647 w 30"/>
              <a:gd name="T37" fmla="*/ 2147483647 h 42"/>
              <a:gd name="T38" fmla="*/ 2147483647 w 30"/>
              <a:gd name="T39" fmla="*/ 2147483647 h 42"/>
              <a:gd name="T40" fmla="*/ 2147483647 w 30"/>
              <a:gd name="T41" fmla="*/ 2147483647 h 42"/>
              <a:gd name="T42" fmla="*/ 2147483647 w 30"/>
              <a:gd name="T43" fmla="*/ 2147483647 h 42"/>
              <a:gd name="T44" fmla="*/ 2147483647 w 30"/>
              <a:gd name="T45" fmla="*/ 2147483647 h 42"/>
              <a:gd name="T46" fmla="*/ 2147483647 w 30"/>
              <a:gd name="T47" fmla="*/ 2147483647 h 42"/>
              <a:gd name="T48" fmla="*/ 0 w 30"/>
              <a:gd name="T49" fmla="*/ 2147483647 h 42"/>
              <a:gd name="T50" fmla="*/ 2147483647 w 30"/>
              <a:gd name="T51" fmla="*/ 2147483647 h 42"/>
              <a:gd name="T52" fmla="*/ 2147483647 w 30"/>
              <a:gd name="T53" fmla="*/ 2147483647 h 42"/>
              <a:gd name="T54" fmla="*/ 2147483647 w 30"/>
              <a:gd name="T55" fmla="*/ 2147483647 h 42"/>
              <a:gd name="T56" fmla="*/ 2147483647 w 30"/>
              <a:gd name="T57" fmla="*/ 2147483647 h 42"/>
              <a:gd name="T58" fmla="*/ 2147483647 w 30"/>
              <a:gd name="T59" fmla="*/ 2147483647 h 42"/>
              <a:gd name="T60" fmla="*/ 2147483647 w 30"/>
              <a:gd name="T61" fmla="*/ 2147483647 h 42"/>
              <a:gd name="T62" fmla="*/ 2147483647 w 30"/>
              <a:gd name="T63" fmla="*/ 2147483647 h 42"/>
              <a:gd name="T64" fmla="*/ 0 w 30"/>
              <a:gd name="T65" fmla="*/ 2147483647 h 42"/>
              <a:gd name="T66" fmla="*/ 2147483647 w 30"/>
              <a:gd name="T67" fmla="*/ 0 h 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0"/>
              <a:gd name="T103" fmla="*/ 0 h 42"/>
              <a:gd name="T104" fmla="*/ 30 w 30"/>
              <a:gd name="T105" fmla="*/ 42 h 4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0" h="42">
                <a:moveTo>
                  <a:pt x="9" y="0"/>
                </a:moveTo>
                <a:lnTo>
                  <a:pt x="9" y="21"/>
                </a:lnTo>
                <a:lnTo>
                  <a:pt x="12" y="17"/>
                </a:lnTo>
                <a:lnTo>
                  <a:pt x="15" y="15"/>
                </a:lnTo>
                <a:lnTo>
                  <a:pt x="16" y="15"/>
                </a:lnTo>
                <a:lnTo>
                  <a:pt x="18" y="15"/>
                </a:lnTo>
                <a:lnTo>
                  <a:pt x="21" y="15"/>
                </a:lnTo>
                <a:lnTo>
                  <a:pt x="22" y="15"/>
                </a:lnTo>
                <a:lnTo>
                  <a:pt x="24" y="18"/>
                </a:lnTo>
                <a:lnTo>
                  <a:pt x="25" y="20"/>
                </a:lnTo>
                <a:lnTo>
                  <a:pt x="25" y="23"/>
                </a:lnTo>
                <a:lnTo>
                  <a:pt x="25" y="27"/>
                </a:lnTo>
                <a:lnTo>
                  <a:pt x="25" y="36"/>
                </a:lnTo>
                <a:lnTo>
                  <a:pt x="25" y="38"/>
                </a:lnTo>
                <a:lnTo>
                  <a:pt x="25" y="39"/>
                </a:lnTo>
                <a:lnTo>
                  <a:pt x="27" y="41"/>
                </a:lnTo>
                <a:lnTo>
                  <a:pt x="28" y="42"/>
                </a:lnTo>
                <a:lnTo>
                  <a:pt x="30" y="42"/>
                </a:lnTo>
                <a:lnTo>
                  <a:pt x="16" y="42"/>
                </a:lnTo>
                <a:lnTo>
                  <a:pt x="18" y="42"/>
                </a:lnTo>
                <a:lnTo>
                  <a:pt x="19" y="41"/>
                </a:lnTo>
                <a:lnTo>
                  <a:pt x="21" y="39"/>
                </a:lnTo>
                <a:lnTo>
                  <a:pt x="21" y="38"/>
                </a:lnTo>
                <a:lnTo>
                  <a:pt x="21" y="36"/>
                </a:lnTo>
                <a:lnTo>
                  <a:pt x="21" y="27"/>
                </a:lnTo>
                <a:lnTo>
                  <a:pt x="21" y="23"/>
                </a:lnTo>
                <a:lnTo>
                  <a:pt x="19" y="21"/>
                </a:lnTo>
                <a:lnTo>
                  <a:pt x="19" y="20"/>
                </a:lnTo>
                <a:lnTo>
                  <a:pt x="18" y="20"/>
                </a:lnTo>
                <a:lnTo>
                  <a:pt x="18" y="18"/>
                </a:lnTo>
                <a:lnTo>
                  <a:pt x="16" y="18"/>
                </a:lnTo>
                <a:lnTo>
                  <a:pt x="15" y="18"/>
                </a:lnTo>
                <a:lnTo>
                  <a:pt x="13" y="20"/>
                </a:lnTo>
                <a:lnTo>
                  <a:pt x="12" y="20"/>
                </a:lnTo>
                <a:lnTo>
                  <a:pt x="9" y="23"/>
                </a:lnTo>
                <a:lnTo>
                  <a:pt x="9" y="36"/>
                </a:lnTo>
                <a:lnTo>
                  <a:pt x="9" y="39"/>
                </a:lnTo>
                <a:lnTo>
                  <a:pt x="10" y="41"/>
                </a:lnTo>
                <a:lnTo>
                  <a:pt x="12" y="41"/>
                </a:lnTo>
                <a:lnTo>
                  <a:pt x="13" y="42"/>
                </a:lnTo>
                <a:lnTo>
                  <a:pt x="0" y="42"/>
                </a:lnTo>
                <a:lnTo>
                  <a:pt x="1" y="41"/>
                </a:lnTo>
                <a:lnTo>
                  <a:pt x="3" y="41"/>
                </a:lnTo>
                <a:lnTo>
                  <a:pt x="4" y="39"/>
                </a:lnTo>
                <a:lnTo>
                  <a:pt x="4" y="38"/>
                </a:lnTo>
                <a:lnTo>
                  <a:pt x="4" y="36"/>
                </a:lnTo>
                <a:lnTo>
                  <a:pt x="4" y="12"/>
                </a:lnTo>
                <a:lnTo>
                  <a:pt x="4" y="8"/>
                </a:lnTo>
                <a:lnTo>
                  <a:pt x="4" y="6"/>
                </a:lnTo>
                <a:lnTo>
                  <a:pt x="4" y="5"/>
                </a:lnTo>
                <a:lnTo>
                  <a:pt x="3" y="5"/>
                </a:lnTo>
                <a:lnTo>
                  <a:pt x="3" y="3"/>
                </a:lnTo>
                <a:lnTo>
                  <a:pt x="1" y="3"/>
                </a:lnTo>
                <a:lnTo>
                  <a:pt x="1" y="5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2" name="Freeform 50"/>
          <p:cNvSpPr>
            <a:spLocks noEditPoints="1"/>
          </p:cNvSpPr>
          <p:nvPr/>
        </p:nvSpPr>
        <p:spPr bwMode="auto">
          <a:xfrm>
            <a:off x="5973763" y="5065713"/>
            <a:ext cx="63500" cy="212725"/>
          </a:xfrm>
          <a:custGeom>
            <a:avLst/>
            <a:gdLst>
              <a:gd name="T0" fmla="*/ 2147483647 w 12"/>
              <a:gd name="T1" fmla="*/ 0 h 42"/>
              <a:gd name="T2" fmla="*/ 2147483647 w 12"/>
              <a:gd name="T3" fmla="*/ 0 h 42"/>
              <a:gd name="T4" fmla="*/ 2147483647 w 12"/>
              <a:gd name="T5" fmla="*/ 2147483647 h 42"/>
              <a:gd name="T6" fmla="*/ 2147483647 w 12"/>
              <a:gd name="T7" fmla="*/ 2147483647 h 42"/>
              <a:gd name="T8" fmla="*/ 2147483647 w 12"/>
              <a:gd name="T9" fmla="*/ 2147483647 h 42"/>
              <a:gd name="T10" fmla="*/ 2147483647 w 12"/>
              <a:gd name="T11" fmla="*/ 2147483647 h 42"/>
              <a:gd name="T12" fmla="*/ 2147483647 w 12"/>
              <a:gd name="T13" fmla="*/ 2147483647 h 42"/>
              <a:gd name="T14" fmla="*/ 2147483647 w 12"/>
              <a:gd name="T15" fmla="*/ 2147483647 h 42"/>
              <a:gd name="T16" fmla="*/ 2147483647 w 12"/>
              <a:gd name="T17" fmla="*/ 2147483647 h 42"/>
              <a:gd name="T18" fmla="*/ 2147483647 w 12"/>
              <a:gd name="T19" fmla="*/ 2147483647 h 42"/>
              <a:gd name="T20" fmla="*/ 2147483647 w 12"/>
              <a:gd name="T21" fmla="*/ 2147483647 h 42"/>
              <a:gd name="T22" fmla="*/ 2147483647 w 12"/>
              <a:gd name="T23" fmla="*/ 2147483647 h 42"/>
              <a:gd name="T24" fmla="*/ 2147483647 w 12"/>
              <a:gd name="T25" fmla="*/ 2147483647 h 42"/>
              <a:gd name="T26" fmla="*/ 2147483647 w 12"/>
              <a:gd name="T27" fmla="*/ 2147483647 h 42"/>
              <a:gd name="T28" fmla="*/ 2147483647 w 12"/>
              <a:gd name="T29" fmla="*/ 2147483647 h 42"/>
              <a:gd name="T30" fmla="*/ 2147483647 w 12"/>
              <a:gd name="T31" fmla="*/ 0 h 42"/>
              <a:gd name="T32" fmla="*/ 2147483647 w 12"/>
              <a:gd name="T33" fmla="*/ 0 h 42"/>
              <a:gd name="T34" fmla="*/ 2147483647 w 12"/>
              <a:gd name="T35" fmla="*/ 2147483647 h 42"/>
              <a:gd name="T36" fmla="*/ 2147483647 w 12"/>
              <a:gd name="T37" fmla="*/ 2147483647 h 42"/>
              <a:gd name="T38" fmla="*/ 2147483647 w 12"/>
              <a:gd name="T39" fmla="*/ 2147483647 h 42"/>
              <a:gd name="T40" fmla="*/ 2147483647 w 12"/>
              <a:gd name="T41" fmla="*/ 2147483647 h 42"/>
              <a:gd name="T42" fmla="*/ 2147483647 w 12"/>
              <a:gd name="T43" fmla="*/ 2147483647 h 42"/>
              <a:gd name="T44" fmla="*/ 2147483647 w 12"/>
              <a:gd name="T45" fmla="*/ 2147483647 h 42"/>
              <a:gd name="T46" fmla="*/ 2147483647 w 12"/>
              <a:gd name="T47" fmla="*/ 2147483647 h 42"/>
              <a:gd name="T48" fmla="*/ 2147483647 w 12"/>
              <a:gd name="T49" fmla="*/ 2147483647 h 42"/>
              <a:gd name="T50" fmla="*/ 2147483647 w 12"/>
              <a:gd name="T51" fmla="*/ 2147483647 h 42"/>
              <a:gd name="T52" fmla="*/ 0 w 12"/>
              <a:gd name="T53" fmla="*/ 2147483647 h 42"/>
              <a:gd name="T54" fmla="*/ 0 w 12"/>
              <a:gd name="T55" fmla="*/ 2147483647 h 42"/>
              <a:gd name="T56" fmla="*/ 2147483647 w 12"/>
              <a:gd name="T57" fmla="*/ 2147483647 h 42"/>
              <a:gd name="T58" fmla="*/ 2147483647 w 12"/>
              <a:gd name="T59" fmla="*/ 2147483647 h 42"/>
              <a:gd name="T60" fmla="*/ 2147483647 w 12"/>
              <a:gd name="T61" fmla="*/ 2147483647 h 42"/>
              <a:gd name="T62" fmla="*/ 2147483647 w 12"/>
              <a:gd name="T63" fmla="*/ 2147483647 h 42"/>
              <a:gd name="T64" fmla="*/ 2147483647 w 12"/>
              <a:gd name="T65" fmla="*/ 2147483647 h 42"/>
              <a:gd name="T66" fmla="*/ 2147483647 w 12"/>
              <a:gd name="T67" fmla="*/ 2147483647 h 42"/>
              <a:gd name="T68" fmla="*/ 2147483647 w 12"/>
              <a:gd name="T69" fmla="*/ 2147483647 h 42"/>
              <a:gd name="T70" fmla="*/ 2147483647 w 12"/>
              <a:gd name="T71" fmla="*/ 2147483647 h 42"/>
              <a:gd name="T72" fmla="*/ 2147483647 w 12"/>
              <a:gd name="T73" fmla="*/ 2147483647 h 42"/>
              <a:gd name="T74" fmla="*/ 2147483647 w 12"/>
              <a:gd name="T75" fmla="*/ 2147483647 h 42"/>
              <a:gd name="T76" fmla="*/ 2147483647 w 12"/>
              <a:gd name="T77" fmla="*/ 2147483647 h 42"/>
              <a:gd name="T78" fmla="*/ 2147483647 w 12"/>
              <a:gd name="T79" fmla="*/ 2147483647 h 42"/>
              <a:gd name="T80" fmla="*/ 2147483647 w 12"/>
              <a:gd name="T81" fmla="*/ 2147483647 h 42"/>
              <a:gd name="T82" fmla="*/ 2147483647 w 12"/>
              <a:gd name="T83" fmla="*/ 2147483647 h 42"/>
              <a:gd name="T84" fmla="*/ 0 w 12"/>
              <a:gd name="T85" fmla="*/ 2147483647 h 42"/>
              <a:gd name="T86" fmla="*/ 0 w 12"/>
              <a:gd name="T87" fmla="*/ 2147483647 h 42"/>
              <a:gd name="T88" fmla="*/ 2147483647 w 12"/>
              <a:gd name="T89" fmla="*/ 2147483647 h 42"/>
              <a:gd name="T90" fmla="*/ 2147483647 w 12"/>
              <a:gd name="T91" fmla="*/ 2147483647 h 4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"/>
              <a:gd name="T139" fmla="*/ 0 h 42"/>
              <a:gd name="T140" fmla="*/ 12 w 12"/>
              <a:gd name="T141" fmla="*/ 42 h 4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" h="42">
                <a:moveTo>
                  <a:pt x="6" y="0"/>
                </a:moveTo>
                <a:lnTo>
                  <a:pt x="7" y="0"/>
                </a:lnTo>
                <a:lnTo>
                  <a:pt x="7" y="2"/>
                </a:lnTo>
                <a:lnTo>
                  <a:pt x="9" y="2"/>
                </a:lnTo>
                <a:lnTo>
                  <a:pt x="9" y="3"/>
                </a:lnTo>
                <a:lnTo>
                  <a:pt x="9" y="5"/>
                </a:lnTo>
                <a:lnTo>
                  <a:pt x="7" y="6"/>
                </a:lnTo>
                <a:lnTo>
                  <a:pt x="6" y="8"/>
                </a:lnTo>
                <a:lnTo>
                  <a:pt x="4" y="6"/>
                </a:lnTo>
                <a:lnTo>
                  <a:pt x="3" y="6"/>
                </a:lnTo>
                <a:lnTo>
                  <a:pt x="3" y="5"/>
                </a:lnTo>
                <a:lnTo>
                  <a:pt x="1" y="3"/>
                </a:lnTo>
                <a:lnTo>
                  <a:pt x="3" y="2"/>
                </a:lnTo>
                <a:lnTo>
                  <a:pt x="4" y="0"/>
                </a:lnTo>
                <a:lnTo>
                  <a:pt x="6" y="0"/>
                </a:lnTo>
                <a:close/>
                <a:moveTo>
                  <a:pt x="9" y="15"/>
                </a:moveTo>
                <a:lnTo>
                  <a:pt x="9" y="36"/>
                </a:lnTo>
                <a:lnTo>
                  <a:pt x="9" y="38"/>
                </a:lnTo>
                <a:lnTo>
                  <a:pt x="9" y="39"/>
                </a:lnTo>
                <a:lnTo>
                  <a:pt x="9" y="41"/>
                </a:lnTo>
                <a:lnTo>
                  <a:pt x="10" y="42"/>
                </a:lnTo>
                <a:lnTo>
                  <a:pt x="12" y="42"/>
                </a:lnTo>
                <a:lnTo>
                  <a:pt x="0" y="42"/>
                </a:lnTo>
                <a:lnTo>
                  <a:pt x="1" y="42"/>
                </a:lnTo>
                <a:lnTo>
                  <a:pt x="1" y="41"/>
                </a:lnTo>
                <a:lnTo>
                  <a:pt x="3" y="41"/>
                </a:lnTo>
                <a:lnTo>
                  <a:pt x="3" y="39"/>
                </a:lnTo>
                <a:lnTo>
                  <a:pt x="3" y="38"/>
                </a:lnTo>
                <a:lnTo>
                  <a:pt x="3" y="36"/>
                </a:lnTo>
                <a:lnTo>
                  <a:pt x="3" y="26"/>
                </a:lnTo>
                <a:lnTo>
                  <a:pt x="3" y="23"/>
                </a:lnTo>
                <a:lnTo>
                  <a:pt x="3" y="20"/>
                </a:lnTo>
                <a:lnTo>
                  <a:pt x="3" y="18"/>
                </a:lnTo>
                <a:lnTo>
                  <a:pt x="1" y="18"/>
                </a:lnTo>
                <a:lnTo>
                  <a:pt x="0" y="18"/>
                </a:lnTo>
                <a:lnTo>
                  <a:pt x="7" y="15"/>
                </a:lnTo>
                <a:lnTo>
                  <a:pt x="9" y="1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3" name="Freeform 51"/>
          <p:cNvSpPr>
            <a:spLocks/>
          </p:cNvSpPr>
          <p:nvPr/>
        </p:nvSpPr>
        <p:spPr bwMode="auto">
          <a:xfrm>
            <a:off x="6059488" y="5141913"/>
            <a:ext cx="93662" cy="136525"/>
          </a:xfrm>
          <a:custGeom>
            <a:avLst/>
            <a:gdLst>
              <a:gd name="T0" fmla="*/ 2147483647 w 18"/>
              <a:gd name="T1" fmla="*/ 0 h 27"/>
              <a:gd name="T2" fmla="*/ 2147483647 w 18"/>
              <a:gd name="T3" fmla="*/ 2147483647 h 27"/>
              <a:gd name="T4" fmla="*/ 2147483647 w 18"/>
              <a:gd name="T5" fmla="*/ 2147483647 h 27"/>
              <a:gd name="T6" fmla="*/ 2147483647 w 18"/>
              <a:gd name="T7" fmla="*/ 2147483647 h 27"/>
              <a:gd name="T8" fmla="*/ 2147483647 w 18"/>
              <a:gd name="T9" fmla="*/ 2147483647 h 27"/>
              <a:gd name="T10" fmla="*/ 2147483647 w 18"/>
              <a:gd name="T11" fmla="*/ 2147483647 h 27"/>
              <a:gd name="T12" fmla="*/ 2147483647 w 18"/>
              <a:gd name="T13" fmla="*/ 2147483647 h 27"/>
              <a:gd name="T14" fmla="*/ 2147483647 w 18"/>
              <a:gd name="T15" fmla="*/ 2147483647 h 27"/>
              <a:gd name="T16" fmla="*/ 2147483647 w 18"/>
              <a:gd name="T17" fmla="*/ 2147483647 h 27"/>
              <a:gd name="T18" fmla="*/ 2147483647 w 18"/>
              <a:gd name="T19" fmla="*/ 2147483647 h 27"/>
              <a:gd name="T20" fmla="*/ 2147483647 w 18"/>
              <a:gd name="T21" fmla="*/ 2147483647 h 27"/>
              <a:gd name="T22" fmla="*/ 2147483647 w 18"/>
              <a:gd name="T23" fmla="*/ 2147483647 h 27"/>
              <a:gd name="T24" fmla="*/ 2147483647 w 18"/>
              <a:gd name="T25" fmla="*/ 2147483647 h 27"/>
              <a:gd name="T26" fmla="*/ 2147483647 w 18"/>
              <a:gd name="T27" fmla="*/ 2147483647 h 27"/>
              <a:gd name="T28" fmla="*/ 2147483647 w 18"/>
              <a:gd name="T29" fmla="*/ 2147483647 h 27"/>
              <a:gd name="T30" fmla="*/ 2147483647 w 18"/>
              <a:gd name="T31" fmla="*/ 2147483647 h 27"/>
              <a:gd name="T32" fmla="*/ 2147483647 w 18"/>
              <a:gd name="T33" fmla="*/ 2147483647 h 27"/>
              <a:gd name="T34" fmla="*/ 2147483647 w 18"/>
              <a:gd name="T35" fmla="*/ 2147483647 h 27"/>
              <a:gd name="T36" fmla="*/ 2147483647 w 18"/>
              <a:gd name="T37" fmla="*/ 2147483647 h 27"/>
              <a:gd name="T38" fmla="*/ 2147483647 w 18"/>
              <a:gd name="T39" fmla="*/ 2147483647 h 27"/>
              <a:gd name="T40" fmla="*/ 2147483647 w 18"/>
              <a:gd name="T41" fmla="*/ 2147483647 h 27"/>
              <a:gd name="T42" fmla="*/ 2147483647 w 18"/>
              <a:gd name="T43" fmla="*/ 2147483647 h 27"/>
              <a:gd name="T44" fmla="*/ 2147483647 w 18"/>
              <a:gd name="T45" fmla="*/ 2147483647 h 27"/>
              <a:gd name="T46" fmla="*/ 2147483647 w 18"/>
              <a:gd name="T47" fmla="*/ 2147483647 h 27"/>
              <a:gd name="T48" fmla="*/ 2147483647 w 18"/>
              <a:gd name="T49" fmla="*/ 2147483647 h 27"/>
              <a:gd name="T50" fmla="*/ 2147483647 w 18"/>
              <a:gd name="T51" fmla="*/ 2147483647 h 27"/>
              <a:gd name="T52" fmla="*/ 2147483647 w 18"/>
              <a:gd name="T53" fmla="*/ 2147483647 h 27"/>
              <a:gd name="T54" fmla="*/ 2147483647 w 18"/>
              <a:gd name="T55" fmla="*/ 2147483647 h 27"/>
              <a:gd name="T56" fmla="*/ 2147483647 w 18"/>
              <a:gd name="T57" fmla="*/ 2147483647 h 27"/>
              <a:gd name="T58" fmla="*/ 0 w 18"/>
              <a:gd name="T59" fmla="*/ 2147483647 h 27"/>
              <a:gd name="T60" fmla="*/ 0 w 18"/>
              <a:gd name="T61" fmla="*/ 2147483647 h 27"/>
              <a:gd name="T62" fmla="*/ 2147483647 w 18"/>
              <a:gd name="T63" fmla="*/ 2147483647 h 27"/>
              <a:gd name="T64" fmla="*/ 2147483647 w 18"/>
              <a:gd name="T65" fmla="*/ 2147483647 h 27"/>
              <a:gd name="T66" fmla="*/ 2147483647 w 18"/>
              <a:gd name="T67" fmla="*/ 2147483647 h 27"/>
              <a:gd name="T68" fmla="*/ 2147483647 w 18"/>
              <a:gd name="T69" fmla="*/ 2147483647 h 27"/>
              <a:gd name="T70" fmla="*/ 2147483647 w 18"/>
              <a:gd name="T71" fmla="*/ 2147483647 h 27"/>
              <a:gd name="T72" fmla="*/ 2147483647 w 18"/>
              <a:gd name="T73" fmla="*/ 2147483647 h 27"/>
              <a:gd name="T74" fmla="*/ 2147483647 w 18"/>
              <a:gd name="T75" fmla="*/ 2147483647 h 27"/>
              <a:gd name="T76" fmla="*/ 2147483647 w 18"/>
              <a:gd name="T77" fmla="*/ 2147483647 h 27"/>
              <a:gd name="T78" fmla="*/ 2147483647 w 18"/>
              <a:gd name="T79" fmla="*/ 2147483647 h 27"/>
              <a:gd name="T80" fmla="*/ 2147483647 w 18"/>
              <a:gd name="T81" fmla="*/ 2147483647 h 27"/>
              <a:gd name="T82" fmla="*/ 2147483647 w 18"/>
              <a:gd name="T83" fmla="*/ 2147483647 h 27"/>
              <a:gd name="T84" fmla="*/ 2147483647 w 18"/>
              <a:gd name="T85" fmla="*/ 2147483647 h 27"/>
              <a:gd name="T86" fmla="*/ 2147483647 w 18"/>
              <a:gd name="T87" fmla="*/ 2147483647 h 27"/>
              <a:gd name="T88" fmla="*/ 2147483647 w 18"/>
              <a:gd name="T89" fmla="*/ 2147483647 h 27"/>
              <a:gd name="T90" fmla="*/ 2147483647 w 18"/>
              <a:gd name="T91" fmla="*/ 2147483647 h 27"/>
              <a:gd name="T92" fmla="*/ 2147483647 w 18"/>
              <a:gd name="T93" fmla="*/ 2147483647 h 27"/>
              <a:gd name="T94" fmla="*/ 0 w 18"/>
              <a:gd name="T95" fmla="*/ 2147483647 h 27"/>
              <a:gd name="T96" fmla="*/ 2147483647 w 18"/>
              <a:gd name="T97" fmla="*/ 2147483647 h 27"/>
              <a:gd name="T98" fmla="*/ 2147483647 w 18"/>
              <a:gd name="T99" fmla="*/ 2147483647 h 27"/>
              <a:gd name="T100" fmla="*/ 2147483647 w 18"/>
              <a:gd name="T101" fmla="*/ 0 h 27"/>
              <a:gd name="T102" fmla="*/ 2147483647 w 18"/>
              <a:gd name="T103" fmla="*/ 0 h 27"/>
              <a:gd name="T104" fmla="*/ 2147483647 w 18"/>
              <a:gd name="T105" fmla="*/ 0 h 27"/>
              <a:gd name="T106" fmla="*/ 2147483647 w 18"/>
              <a:gd name="T107" fmla="*/ 0 h 27"/>
              <a:gd name="T108" fmla="*/ 2147483647 w 18"/>
              <a:gd name="T109" fmla="*/ 0 h 27"/>
              <a:gd name="T110" fmla="*/ 2147483647 w 18"/>
              <a:gd name="T111" fmla="*/ 0 h 27"/>
              <a:gd name="T112" fmla="*/ 2147483647 w 18"/>
              <a:gd name="T113" fmla="*/ 0 h 27"/>
              <a:gd name="T114" fmla="*/ 2147483647 w 18"/>
              <a:gd name="T115" fmla="*/ 0 h 27"/>
              <a:gd name="T116" fmla="*/ 2147483647 w 18"/>
              <a:gd name="T117" fmla="*/ 0 h 27"/>
              <a:gd name="T118" fmla="*/ 2147483647 w 18"/>
              <a:gd name="T119" fmla="*/ 0 h 27"/>
              <a:gd name="T120" fmla="*/ 2147483647 w 18"/>
              <a:gd name="T121" fmla="*/ 0 h 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7"/>
              <a:gd name="T185" fmla="*/ 18 w 18"/>
              <a:gd name="T186" fmla="*/ 27 h 2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7">
                <a:moveTo>
                  <a:pt x="17" y="0"/>
                </a:moveTo>
                <a:lnTo>
                  <a:pt x="17" y="9"/>
                </a:lnTo>
                <a:lnTo>
                  <a:pt x="15" y="5"/>
                </a:lnTo>
                <a:lnTo>
                  <a:pt x="14" y="3"/>
                </a:lnTo>
                <a:lnTo>
                  <a:pt x="12" y="2"/>
                </a:lnTo>
                <a:lnTo>
                  <a:pt x="9" y="2"/>
                </a:lnTo>
                <a:lnTo>
                  <a:pt x="8" y="2"/>
                </a:lnTo>
                <a:lnTo>
                  <a:pt x="6" y="3"/>
                </a:lnTo>
                <a:lnTo>
                  <a:pt x="5" y="3"/>
                </a:lnTo>
                <a:lnTo>
                  <a:pt x="5" y="5"/>
                </a:lnTo>
                <a:lnTo>
                  <a:pt x="5" y="6"/>
                </a:lnTo>
                <a:lnTo>
                  <a:pt x="5" y="8"/>
                </a:lnTo>
                <a:lnTo>
                  <a:pt x="6" y="9"/>
                </a:lnTo>
                <a:lnTo>
                  <a:pt x="9" y="11"/>
                </a:lnTo>
                <a:lnTo>
                  <a:pt x="14" y="12"/>
                </a:lnTo>
                <a:lnTo>
                  <a:pt x="17" y="14"/>
                </a:lnTo>
                <a:lnTo>
                  <a:pt x="18" y="17"/>
                </a:lnTo>
                <a:lnTo>
                  <a:pt x="18" y="20"/>
                </a:lnTo>
                <a:lnTo>
                  <a:pt x="18" y="23"/>
                </a:lnTo>
                <a:lnTo>
                  <a:pt x="17" y="26"/>
                </a:lnTo>
                <a:lnTo>
                  <a:pt x="14" y="27"/>
                </a:lnTo>
                <a:lnTo>
                  <a:pt x="9" y="27"/>
                </a:lnTo>
                <a:lnTo>
                  <a:pt x="8" y="27"/>
                </a:lnTo>
                <a:lnTo>
                  <a:pt x="5" y="27"/>
                </a:lnTo>
                <a:lnTo>
                  <a:pt x="3" y="27"/>
                </a:lnTo>
                <a:lnTo>
                  <a:pt x="2" y="27"/>
                </a:lnTo>
                <a:lnTo>
                  <a:pt x="0" y="27"/>
                </a:lnTo>
                <a:lnTo>
                  <a:pt x="0" y="18"/>
                </a:lnTo>
                <a:lnTo>
                  <a:pt x="2" y="18"/>
                </a:lnTo>
                <a:lnTo>
                  <a:pt x="3" y="21"/>
                </a:lnTo>
                <a:lnTo>
                  <a:pt x="5" y="24"/>
                </a:lnTo>
                <a:lnTo>
                  <a:pt x="8" y="26"/>
                </a:lnTo>
                <a:lnTo>
                  <a:pt x="9" y="26"/>
                </a:lnTo>
                <a:lnTo>
                  <a:pt x="12" y="26"/>
                </a:lnTo>
                <a:lnTo>
                  <a:pt x="14" y="24"/>
                </a:lnTo>
                <a:lnTo>
                  <a:pt x="15" y="21"/>
                </a:lnTo>
                <a:lnTo>
                  <a:pt x="14" y="20"/>
                </a:lnTo>
                <a:lnTo>
                  <a:pt x="14" y="18"/>
                </a:lnTo>
                <a:lnTo>
                  <a:pt x="11" y="17"/>
                </a:lnTo>
                <a:lnTo>
                  <a:pt x="8" y="15"/>
                </a:lnTo>
                <a:lnTo>
                  <a:pt x="5" y="14"/>
                </a:lnTo>
                <a:lnTo>
                  <a:pt x="2" y="11"/>
                </a:lnTo>
                <a:lnTo>
                  <a:pt x="2" y="9"/>
                </a:lnTo>
                <a:lnTo>
                  <a:pt x="0" y="8"/>
                </a:lnTo>
                <a:lnTo>
                  <a:pt x="2" y="5"/>
                </a:lnTo>
                <a:lnTo>
                  <a:pt x="3" y="2"/>
                </a:lnTo>
                <a:lnTo>
                  <a:pt x="6" y="0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4" name="Freeform 52"/>
          <p:cNvSpPr>
            <a:spLocks/>
          </p:cNvSpPr>
          <p:nvPr/>
        </p:nvSpPr>
        <p:spPr bwMode="auto">
          <a:xfrm>
            <a:off x="6977063" y="5075238"/>
            <a:ext cx="63500" cy="265112"/>
          </a:xfrm>
          <a:custGeom>
            <a:avLst/>
            <a:gdLst>
              <a:gd name="T0" fmla="*/ 2147483647 w 12"/>
              <a:gd name="T1" fmla="*/ 2147483647 h 52"/>
              <a:gd name="T2" fmla="*/ 0 w 12"/>
              <a:gd name="T3" fmla="*/ 2147483647 h 52"/>
              <a:gd name="T4" fmla="*/ 0 w 12"/>
              <a:gd name="T5" fmla="*/ 0 h 52"/>
              <a:gd name="T6" fmla="*/ 2147483647 w 12"/>
              <a:gd name="T7" fmla="*/ 0 h 52"/>
              <a:gd name="T8" fmla="*/ 2147483647 w 12"/>
              <a:gd name="T9" fmla="*/ 2147483647 h 52"/>
              <a:gd name="T10" fmla="*/ 2147483647 w 12"/>
              <a:gd name="T11" fmla="*/ 2147483647 h 52"/>
              <a:gd name="T12" fmla="*/ 2147483647 w 12"/>
              <a:gd name="T13" fmla="*/ 2147483647 h 52"/>
              <a:gd name="T14" fmla="*/ 2147483647 w 12"/>
              <a:gd name="T15" fmla="*/ 2147483647 h 52"/>
              <a:gd name="T16" fmla="*/ 2147483647 w 12"/>
              <a:gd name="T17" fmla="*/ 2147483647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52"/>
              <a:gd name="T29" fmla="*/ 12 w 12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52">
                <a:moveTo>
                  <a:pt x="12" y="52"/>
                </a:moveTo>
                <a:lnTo>
                  <a:pt x="0" y="52"/>
                </a:lnTo>
                <a:lnTo>
                  <a:pt x="0" y="0"/>
                </a:lnTo>
                <a:lnTo>
                  <a:pt x="12" y="0"/>
                </a:lnTo>
                <a:lnTo>
                  <a:pt x="12" y="1"/>
                </a:lnTo>
                <a:lnTo>
                  <a:pt x="5" y="1"/>
                </a:lnTo>
                <a:lnTo>
                  <a:pt x="5" y="51"/>
                </a:lnTo>
                <a:lnTo>
                  <a:pt x="12" y="51"/>
                </a:lnTo>
                <a:lnTo>
                  <a:pt x="12" y="5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5" name="Freeform 53"/>
          <p:cNvSpPr>
            <a:spLocks/>
          </p:cNvSpPr>
          <p:nvPr/>
        </p:nvSpPr>
        <p:spPr bwMode="auto">
          <a:xfrm>
            <a:off x="7799388" y="5075238"/>
            <a:ext cx="74612" cy="265112"/>
          </a:xfrm>
          <a:custGeom>
            <a:avLst/>
            <a:gdLst>
              <a:gd name="T0" fmla="*/ 0 w 14"/>
              <a:gd name="T1" fmla="*/ 0 h 52"/>
              <a:gd name="T2" fmla="*/ 2147483647 w 14"/>
              <a:gd name="T3" fmla="*/ 0 h 52"/>
              <a:gd name="T4" fmla="*/ 2147483647 w 14"/>
              <a:gd name="T5" fmla="*/ 2147483647 h 52"/>
              <a:gd name="T6" fmla="*/ 0 w 14"/>
              <a:gd name="T7" fmla="*/ 2147483647 h 52"/>
              <a:gd name="T8" fmla="*/ 0 w 14"/>
              <a:gd name="T9" fmla="*/ 2147483647 h 52"/>
              <a:gd name="T10" fmla="*/ 2147483647 w 14"/>
              <a:gd name="T11" fmla="*/ 2147483647 h 52"/>
              <a:gd name="T12" fmla="*/ 2147483647 w 14"/>
              <a:gd name="T13" fmla="*/ 2147483647 h 52"/>
              <a:gd name="T14" fmla="*/ 0 w 14"/>
              <a:gd name="T15" fmla="*/ 2147483647 h 52"/>
              <a:gd name="T16" fmla="*/ 0 w 14"/>
              <a:gd name="T17" fmla="*/ 0 h 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52"/>
              <a:gd name="T29" fmla="*/ 14 w 14"/>
              <a:gd name="T30" fmla="*/ 52 h 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52">
                <a:moveTo>
                  <a:pt x="0" y="0"/>
                </a:moveTo>
                <a:lnTo>
                  <a:pt x="14" y="0"/>
                </a:lnTo>
                <a:lnTo>
                  <a:pt x="14" y="52"/>
                </a:lnTo>
                <a:lnTo>
                  <a:pt x="0" y="52"/>
                </a:lnTo>
                <a:lnTo>
                  <a:pt x="0" y="51"/>
                </a:lnTo>
                <a:lnTo>
                  <a:pt x="9" y="51"/>
                </a:lnTo>
                <a:lnTo>
                  <a:pt x="9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6" name="Line 54"/>
          <p:cNvSpPr>
            <a:spLocks noChangeShapeType="1"/>
          </p:cNvSpPr>
          <p:nvPr/>
        </p:nvSpPr>
        <p:spPr bwMode="auto">
          <a:xfrm flipH="1">
            <a:off x="1246188" y="2424113"/>
            <a:ext cx="1373187" cy="396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7" name="Line 55"/>
          <p:cNvSpPr>
            <a:spLocks noChangeShapeType="1"/>
          </p:cNvSpPr>
          <p:nvPr/>
        </p:nvSpPr>
        <p:spPr bwMode="auto">
          <a:xfrm>
            <a:off x="2624138" y="2424113"/>
            <a:ext cx="4762" cy="396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8" name="Line 56"/>
          <p:cNvSpPr>
            <a:spLocks noChangeShapeType="1"/>
          </p:cNvSpPr>
          <p:nvPr/>
        </p:nvSpPr>
        <p:spPr bwMode="auto">
          <a:xfrm>
            <a:off x="2619375" y="2424113"/>
            <a:ext cx="1662113" cy="396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69" name="Line 57"/>
          <p:cNvSpPr>
            <a:spLocks noChangeShapeType="1"/>
          </p:cNvSpPr>
          <p:nvPr/>
        </p:nvSpPr>
        <p:spPr bwMode="auto">
          <a:xfrm>
            <a:off x="1262063" y="3151188"/>
            <a:ext cx="6350" cy="18621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0" name="Line 58"/>
          <p:cNvSpPr>
            <a:spLocks noChangeShapeType="1"/>
          </p:cNvSpPr>
          <p:nvPr/>
        </p:nvSpPr>
        <p:spPr bwMode="auto">
          <a:xfrm flipH="1">
            <a:off x="2001838" y="3151188"/>
            <a:ext cx="617537" cy="4032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1" name="Line 59"/>
          <p:cNvSpPr>
            <a:spLocks noChangeShapeType="1"/>
          </p:cNvSpPr>
          <p:nvPr/>
        </p:nvSpPr>
        <p:spPr bwMode="auto">
          <a:xfrm>
            <a:off x="2619375" y="3151188"/>
            <a:ext cx="827088" cy="4032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2" name="Line 60"/>
          <p:cNvSpPr>
            <a:spLocks noChangeShapeType="1"/>
          </p:cNvSpPr>
          <p:nvPr/>
        </p:nvSpPr>
        <p:spPr bwMode="auto">
          <a:xfrm>
            <a:off x="1990725" y="3884613"/>
            <a:ext cx="4763" cy="11287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3" name="Line 61"/>
          <p:cNvSpPr>
            <a:spLocks noChangeShapeType="1"/>
          </p:cNvSpPr>
          <p:nvPr/>
        </p:nvSpPr>
        <p:spPr bwMode="auto">
          <a:xfrm flipH="1">
            <a:off x="5187950" y="2424113"/>
            <a:ext cx="1371600" cy="396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4" name="Line 62"/>
          <p:cNvSpPr>
            <a:spLocks noChangeShapeType="1"/>
          </p:cNvSpPr>
          <p:nvPr/>
        </p:nvSpPr>
        <p:spPr bwMode="auto">
          <a:xfrm>
            <a:off x="6550025" y="2424113"/>
            <a:ext cx="4763" cy="396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5" name="Line 63"/>
          <p:cNvSpPr>
            <a:spLocks noChangeShapeType="1"/>
          </p:cNvSpPr>
          <p:nvPr/>
        </p:nvSpPr>
        <p:spPr bwMode="auto">
          <a:xfrm>
            <a:off x="6559550" y="2424113"/>
            <a:ext cx="1662113" cy="396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6" name="Line 64"/>
          <p:cNvSpPr>
            <a:spLocks noChangeShapeType="1"/>
          </p:cNvSpPr>
          <p:nvPr/>
        </p:nvSpPr>
        <p:spPr bwMode="auto">
          <a:xfrm>
            <a:off x="5187950" y="3151188"/>
            <a:ext cx="6350" cy="18621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7" name="Line 65"/>
          <p:cNvSpPr>
            <a:spLocks noChangeShapeType="1"/>
          </p:cNvSpPr>
          <p:nvPr/>
        </p:nvSpPr>
        <p:spPr bwMode="auto">
          <a:xfrm flipH="1">
            <a:off x="5943600" y="3151188"/>
            <a:ext cx="615950" cy="4032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8" name="Line 66"/>
          <p:cNvSpPr>
            <a:spLocks noChangeShapeType="1"/>
          </p:cNvSpPr>
          <p:nvPr/>
        </p:nvSpPr>
        <p:spPr bwMode="auto">
          <a:xfrm>
            <a:off x="6559550" y="3151188"/>
            <a:ext cx="828675" cy="4032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79" name="Line 67"/>
          <p:cNvSpPr>
            <a:spLocks noChangeShapeType="1"/>
          </p:cNvSpPr>
          <p:nvPr/>
        </p:nvSpPr>
        <p:spPr bwMode="auto">
          <a:xfrm>
            <a:off x="5948363" y="3884613"/>
            <a:ext cx="4762" cy="112871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80" name="Line 68"/>
          <p:cNvSpPr>
            <a:spLocks noChangeShapeType="1"/>
          </p:cNvSpPr>
          <p:nvPr/>
        </p:nvSpPr>
        <p:spPr bwMode="auto">
          <a:xfrm>
            <a:off x="7372350" y="3884613"/>
            <a:ext cx="6350" cy="4016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81" name="Freeform 69"/>
          <p:cNvSpPr>
            <a:spLocks noEditPoints="1"/>
          </p:cNvSpPr>
          <p:nvPr/>
        </p:nvSpPr>
        <p:spPr bwMode="auto">
          <a:xfrm>
            <a:off x="3067050" y="3554413"/>
            <a:ext cx="760413" cy="330200"/>
          </a:xfrm>
          <a:custGeom>
            <a:avLst/>
            <a:gdLst>
              <a:gd name="T0" fmla="*/ 0 w 144"/>
              <a:gd name="T1" fmla="*/ 2147483647 h 65"/>
              <a:gd name="T2" fmla="*/ 0 w 144"/>
              <a:gd name="T3" fmla="*/ 0 h 65"/>
              <a:gd name="T4" fmla="*/ 2147483647 w 144"/>
              <a:gd name="T5" fmla="*/ 0 h 65"/>
              <a:gd name="T6" fmla="*/ 2147483647 w 144"/>
              <a:gd name="T7" fmla="*/ 2147483647 h 65"/>
              <a:gd name="T8" fmla="*/ 0 w 144"/>
              <a:gd name="T9" fmla="*/ 2147483647 h 65"/>
              <a:gd name="T10" fmla="*/ 0 w 144"/>
              <a:gd name="T11" fmla="*/ 2147483647 h 65"/>
              <a:gd name="T12" fmla="*/ 2147483647 w 144"/>
              <a:gd name="T13" fmla="*/ 2147483647 h 65"/>
              <a:gd name="T14" fmla="*/ 2147483647 w 144"/>
              <a:gd name="T15" fmla="*/ 2147483647 h 65"/>
              <a:gd name="T16" fmla="*/ 0 w 144"/>
              <a:gd name="T17" fmla="*/ 2147483647 h 65"/>
              <a:gd name="T18" fmla="*/ 0 w 144"/>
              <a:gd name="T19" fmla="*/ 2147483647 h 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4"/>
              <a:gd name="T31" fmla="*/ 0 h 65"/>
              <a:gd name="T32" fmla="*/ 144 w 144"/>
              <a:gd name="T33" fmla="*/ 65 h 6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4" h="65">
                <a:moveTo>
                  <a:pt x="0" y="65"/>
                </a:moveTo>
                <a:lnTo>
                  <a:pt x="0" y="0"/>
                </a:lnTo>
                <a:lnTo>
                  <a:pt x="144" y="0"/>
                </a:lnTo>
                <a:lnTo>
                  <a:pt x="144" y="65"/>
                </a:lnTo>
                <a:lnTo>
                  <a:pt x="0" y="65"/>
                </a:lnTo>
                <a:close/>
                <a:moveTo>
                  <a:pt x="0" y="65"/>
                </a:moveTo>
                <a:lnTo>
                  <a:pt x="135" y="65"/>
                </a:lnTo>
                <a:lnTo>
                  <a:pt x="135" y="9"/>
                </a:lnTo>
                <a:lnTo>
                  <a:pt x="0" y="9"/>
                </a:lnTo>
                <a:lnTo>
                  <a:pt x="0" y="6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82" name="Rectangle 70"/>
          <p:cNvSpPr>
            <a:spLocks noChangeArrowheads="1"/>
          </p:cNvSpPr>
          <p:nvPr/>
        </p:nvSpPr>
        <p:spPr bwMode="auto">
          <a:xfrm>
            <a:off x="3067050" y="3554413"/>
            <a:ext cx="760413" cy="3302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3" name="Freeform 71"/>
          <p:cNvSpPr>
            <a:spLocks noEditPoints="1"/>
          </p:cNvSpPr>
          <p:nvPr/>
        </p:nvSpPr>
        <p:spPr bwMode="auto">
          <a:xfrm>
            <a:off x="6972300" y="4286250"/>
            <a:ext cx="827088" cy="330200"/>
          </a:xfrm>
          <a:custGeom>
            <a:avLst/>
            <a:gdLst>
              <a:gd name="T0" fmla="*/ 0 w 157"/>
              <a:gd name="T1" fmla="*/ 2147483647 h 65"/>
              <a:gd name="T2" fmla="*/ 0 w 157"/>
              <a:gd name="T3" fmla="*/ 0 h 65"/>
              <a:gd name="T4" fmla="*/ 2147483647 w 157"/>
              <a:gd name="T5" fmla="*/ 0 h 65"/>
              <a:gd name="T6" fmla="*/ 2147483647 w 157"/>
              <a:gd name="T7" fmla="*/ 2147483647 h 65"/>
              <a:gd name="T8" fmla="*/ 0 w 157"/>
              <a:gd name="T9" fmla="*/ 2147483647 h 65"/>
              <a:gd name="T10" fmla="*/ 0 w 157"/>
              <a:gd name="T11" fmla="*/ 2147483647 h 65"/>
              <a:gd name="T12" fmla="*/ 2147483647 w 157"/>
              <a:gd name="T13" fmla="*/ 2147483647 h 65"/>
              <a:gd name="T14" fmla="*/ 2147483647 w 157"/>
              <a:gd name="T15" fmla="*/ 2147483647 h 65"/>
              <a:gd name="T16" fmla="*/ 0 w 157"/>
              <a:gd name="T17" fmla="*/ 2147483647 h 65"/>
              <a:gd name="T18" fmla="*/ 0 w 157"/>
              <a:gd name="T19" fmla="*/ 2147483647 h 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7"/>
              <a:gd name="T31" fmla="*/ 0 h 65"/>
              <a:gd name="T32" fmla="*/ 157 w 157"/>
              <a:gd name="T33" fmla="*/ 65 h 6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7" h="65">
                <a:moveTo>
                  <a:pt x="0" y="65"/>
                </a:moveTo>
                <a:lnTo>
                  <a:pt x="0" y="0"/>
                </a:lnTo>
                <a:lnTo>
                  <a:pt x="157" y="0"/>
                </a:lnTo>
                <a:lnTo>
                  <a:pt x="157" y="65"/>
                </a:lnTo>
                <a:lnTo>
                  <a:pt x="0" y="65"/>
                </a:lnTo>
                <a:close/>
                <a:moveTo>
                  <a:pt x="0" y="65"/>
                </a:moveTo>
                <a:lnTo>
                  <a:pt x="148" y="65"/>
                </a:lnTo>
                <a:lnTo>
                  <a:pt x="148" y="9"/>
                </a:lnTo>
                <a:lnTo>
                  <a:pt x="0" y="9"/>
                </a:lnTo>
                <a:lnTo>
                  <a:pt x="0" y="6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7484" name="Rectangle 72"/>
          <p:cNvSpPr>
            <a:spLocks noChangeArrowheads="1"/>
          </p:cNvSpPr>
          <p:nvPr/>
        </p:nvSpPr>
        <p:spPr bwMode="auto">
          <a:xfrm>
            <a:off x="6972300" y="4286250"/>
            <a:ext cx="827088" cy="3302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5" name="Text Box 73"/>
          <p:cNvSpPr txBox="1">
            <a:spLocks noChangeArrowheads="1"/>
          </p:cNvSpPr>
          <p:nvPr/>
        </p:nvSpPr>
        <p:spPr bwMode="auto">
          <a:xfrm>
            <a:off x="7010400" y="49530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flight</a:t>
            </a:r>
          </a:p>
        </p:txBody>
      </p:sp>
      <p:sp>
        <p:nvSpPr>
          <p:cNvPr id="17486" name="Text Box 74"/>
          <p:cNvSpPr txBox="1">
            <a:spLocks noChangeArrowheads="1"/>
          </p:cNvSpPr>
          <p:nvPr/>
        </p:nvSpPr>
        <p:spPr bwMode="auto">
          <a:xfrm>
            <a:off x="3048000" y="49530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flight</a:t>
            </a:r>
          </a:p>
        </p:txBody>
      </p:sp>
      <p:sp>
        <p:nvSpPr>
          <p:cNvPr id="17487" name="Rectangle 75"/>
          <p:cNvSpPr>
            <a:spLocks noChangeArrowheads="1"/>
          </p:cNvSpPr>
          <p:nvPr/>
        </p:nvSpPr>
        <p:spPr bwMode="auto">
          <a:xfrm>
            <a:off x="533400" y="4572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accent2"/>
                </a:solidFill>
                <a:latin typeface="Comic Sans MS" pitchFamily="66" charset="0"/>
              </a:rPr>
              <a:t>Example</a:t>
            </a:r>
          </a:p>
        </p:txBody>
      </p:sp>
      <p:sp>
        <p:nvSpPr>
          <p:cNvPr id="17488" name="Text Box 76"/>
          <p:cNvSpPr txBox="1">
            <a:spLocks noChangeArrowheads="1"/>
          </p:cNvSpPr>
          <p:nvPr/>
        </p:nvSpPr>
        <p:spPr bwMode="auto">
          <a:xfrm>
            <a:off x="3429000" y="838200"/>
            <a:ext cx="4586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“Does this flight include a meal?”</a:t>
            </a:r>
          </a:p>
        </p:txBody>
      </p:sp>
      <p:sp>
        <p:nvSpPr>
          <p:cNvPr id="17489" name="Line 77"/>
          <p:cNvSpPr>
            <a:spLocks noChangeShapeType="1"/>
          </p:cNvSpPr>
          <p:nvPr/>
        </p:nvSpPr>
        <p:spPr bwMode="auto">
          <a:xfrm>
            <a:off x="4419600" y="35814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410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2800" y="4670425"/>
              <a:ext cx="168275" cy="331788"/>
            </p14:xfrm>
          </p:contentPart>
        </mc:Choice>
        <mc:Fallback xmlns="">
          <p:pic>
            <p:nvPicPr>
              <p:cNvPr id="17410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6314" y="4663220"/>
                <a:ext cx="178004" cy="3479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075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63AC68E-CECE-44AC-8B26-58DEA9786B90}" type="datetime1">
              <a:rPr lang="en-US" smtClean="0"/>
              <a:t>11/13/2015</a:t>
            </a:fld>
            <a:endParaRPr lang="en-US"/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2F7989-4AB5-493F-9CE4-BA12E15DAAB6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8438" name="Freeform 2"/>
          <p:cNvSpPr>
            <a:spLocks/>
          </p:cNvSpPr>
          <p:nvPr/>
        </p:nvSpPr>
        <p:spPr bwMode="auto">
          <a:xfrm>
            <a:off x="2606675" y="1736725"/>
            <a:ext cx="103188" cy="220663"/>
          </a:xfrm>
          <a:custGeom>
            <a:avLst/>
            <a:gdLst>
              <a:gd name="T0" fmla="*/ 2147483647 w 26"/>
              <a:gd name="T1" fmla="*/ 2147483647 h 41"/>
              <a:gd name="T2" fmla="*/ 2147483647 w 26"/>
              <a:gd name="T3" fmla="*/ 2147483647 h 41"/>
              <a:gd name="T4" fmla="*/ 2147483647 w 26"/>
              <a:gd name="T5" fmla="*/ 2147483647 h 41"/>
              <a:gd name="T6" fmla="*/ 2147483647 w 26"/>
              <a:gd name="T7" fmla="*/ 2147483647 h 41"/>
              <a:gd name="T8" fmla="*/ 2147483647 w 26"/>
              <a:gd name="T9" fmla="*/ 2147483647 h 41"/>
              <a:gd name="T10" fmla="*/ 2147483647 w 26"/>
              <a:gd name="T11" fmla="*/ 2147483647 h 41"/>
              <a:gd name="T12" fmla="*/ 2147483647 w 26"/>
              <a:gd name="T13" fmla="*/ 2147483647 h 41"/>
              <a:gd name="T14" fmla="*/ 2147483647 w 26"/>
              <a:gd name="T15" fmla="*/ 2147483647 h 41"/>
              <a:gd name="T16" fmla="*/ 2147483647 w 26"/>
              <a:gd name="T17" fmla="*/ 2147483647 h 41"/>
              <a:gd name="T18" fmla="*/ 2147483647 w 26"/>
              <a:gd name="T19" fmla="*/ 2147483647 h 41"/>
              <a:gd name="T20" fmla="*/ 2147483647 w 26"/>
              <a:gd name="T21" fmla="*/ 2147483647 h 41"/>
              <a:gd name="T22" fmla="*/ 2147483647 w 26"/>
              <a:gd name="T23" fmla="*/ 2147483647 h 41"/>
              <a:gd name="T24" fmla="*/ 2147483647 w 26"/>
              <a:gd name="T25" fmla="*/ 2147483647 h 41"/>
              <a:gd name="T26" fmla="*/ 2147483647 w 26"/>
              <a:gd name="T27" fmla="*/ 2147483647 h 41"/>
              <a:gd name="T28" fmla="*/ 2147483647 w 26"/>
              <a:gd name="T29" fmla="*/ 2147483647 h 41"/>
              <a:gd name="T30" fmla="*/ 2147483647 w 26"/>
              <a:gd name="T31" fmla="*/ 2147483647 h 41"/>
              <a:gd name="T32" fmla="*/ 2147483647 w 26"/>
              <a:gd name="T33" fmla="*/ 2147483647 h 41"/>
              <a:gd name="T34" fmla="*/ 2147483647 w 26"/>
              <a:gd name="T35" fmla="*/ 2147483647 h 41"/>
              <a:gd name="T36" fmla="*/ 2147483647 w 26"/>
              <a:gd name="T37" fmla="*/ 2147483647 h 41"/>
              <a:gd name="T38" fmla="*/ 0 w 26"/>
              <a:gd name="T39" fmla="*/ 2147483647 h 41"/>
              <a:gd name="T40" fmla="*/ 2147483647 w 26"/>
              <a:gd name="T41" fmla="*/ 2147483647 h 41"/>
              <a:gd name="T42" fmla="*/ 2147483647 w 26"/>
              <a:gd name="T43" fmla="*/ 2147483647 h 41"/>
              <a:gd name="T44" fmla="*/ 2147483647 w 26"/>
              <a:gd name="T45" fmla="*/ 2147483647 h 41"/>
              <a:gd name="T46" fmla="*/ 2147483647 w 26"/>
              <a:gd name="T47" fmla="*/ 2147483647 h 41"/>
              <a:gd name="T48" fmla="*/ 2147483647 w 26"/>
              <a:gd name="T49" fmla="*/ 2147483647 h 41"/>
              <a:gd name="T50" fmla="*/ 2147483647 w 26"/>
              <a:gd name="T51" fmla="*/ 2147483647 h 41"/>
              <a:gd name="T52" fmla="*/ 2147483647 w 26"/>
              <a:gd name="T53" fmla="*/ 2147483647 h 41"/>
              <a:gd name="T54" fmla="*/ 2147483647 w 26"/>
              <a:gd name="T55" fmla="*/ 2147483647 h 41"/>
              <a:gd name="T56" fmla="*/ 2147483647 w 26"/>
              <a:gd name="T57" fmla="*/ 2147483647 h 41"/>
              <a:gd name="T58" fmla="*/ 2147483647 w 26"/>
              <a:gd name="T59" fmla="*/ 2147483647 h 41"/>
              <a:gd name="T60" fmla="*/ 0 w 26"/>
              <a:gd name="T61" fmla="*/ 2147483647 h 41"/>
              <a:gd name="T62" fmla="*/ 0 w 26"/>
              <a:gd name="T63" fmla="*/ 2147483647 h 41"/>
              <a:gd name="T64" fmla="*/ 2147483647 w 26"/>
              <a:gd name="T65" fmla="*/ 0 h 41"/>
              <a:gd name="T66" fmla="*/ 2147483647 w 26"/>
              <a:gd name="T67" fmla="*/ 0 h 41"/>
              <a:gd name="T68" fmla="*/ 2147483647 w 26"/>
              <a:gd name="T69" fmla="*/ 2147483647 h 41"/>
              <a:gd name="T70" fmla="*/ 2147483647 w 26"/>
              <a:gd name="T71" fmla="*/ 2147483647 h 41"/>
              <a:gd name="T72" fmla="*/ 2147483647 w 26"/>
              <a:gd name="T73" fmla="*/ 2147483647 h 41"/>
              <a:gd name="T74" fmla="*/ 2147483647 w 26"/>
              <a:gd name="T75" fmla="*/ 0 h 4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6"/>
              <a:gd name="T115" fmla="*/ 0 h 41"/>
              <a:gd name="T116" fmla="*/ 26 w 26"/>
              <a:gd name="T117" fmla="*/ 41 h 4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6" h="41">
                <a:moveTo>
                  <a:pt x="24" y="0"/>
                </a:moveTo>
                <a:lnTo>
                  <a:pt x="24" y="14"/>
                </a:lnTo>
                <a:lnTo>
                  <a:pt x="23" y="14"/>
                </a:lnTo>
                <a:lnTo>
                  <a:pt x="23" y="9"/>
                </a:lnTo>
                <a:lnTo>
                  <a:pt x="21" y="8"/>
                </a:lnTo>
                <a:lnTo>
                  <a:pt x="20" y="5"/>
                </a:lnTo>
                <a:lnTo>
                  <a:pt x="17" y="3"/>
                </a:lnTo>
                <a:lnTo>
                  <a:pt x="15" y="2"/>
                </a:lnTo>
                <a:lnTo>
                  <a:pt x="12" y="2"/>
                </a:lnTo>
                <a:lnTo>
                  <a:pt x="9" y="2"/>
                </a:lnTo>
                <a:lnTo>
                  <a:pt x="8" y="3"/>
                </a:lnTo>
                <a:lnTo>
                  <a:pt x="6" y="6"/>
                </a:lnTo>
                <a:lnTo>
                  <a:pt x="5" y="8"/>
                </a:lnTo>
                <a:lnTo>
                  <a:pt x="5" y="9"/>
                </a:lnTo>
                <a:lnTo>
                  <a:pt x="6" y="11"/>
                </a:lnTo>
                <a:lnTo>
                  <a:pt x="8" y="14"/>
                </a:lnTo>
                <a:lnTo>
                  <a:pt x="11" y="15"/>
                </a:lnTo>
                <a:lnTo>
                  <a:pt x="15" y="17"/>
                </a:lnTo>
                <a:lnTo>
                  <a:pt x="20" y="20"/>
                </a:lnTo>
                <a:lnTo>
                  <a:pt x="23" y="21"/>
                </a:lnTo>
                <a:lnTo>
                  <a:pt x="24" y="24"/>
                </a:lnTo>
                <a:lnTo>
                  <a:pt x="26" y="26"/>
                </a:lnTo>
                <a:lnTo>
                  <a:pt x="26" y="27"/>
                </a:lnTo>
                <a:lnTo>
                  <a:pt x="26" y="30"/>
                </a:lnTo>
                <a:lnTo>
                  <a:pt x="26" y="35"/>
                </a:lnTo>
                <a:lnTo>
                  <a:pt x="23" y="38"/>
                </a:lnTo>
                <a:lnTo>
                  <a:pt x="18" y="41"/>
                </a:lnTo>
                <a:lnTo>
                  <a:pt x="14" y="41"/>
                </a:lnTo>
                <a:lnTo>
                  <a:pt x="12" y="41"/>
                </a:lnTo>
                <a:lnTo>
                  <a:pt x="11" y="41"/>
                </a:lnTo>
                <a:lnTo>
                  <a:pt x="9" y="41"/>
                </a:lnTo>
                <a:lnTo>
                  <a:pt x="6" y="39"/>
                </a:lnTo>
                <a:lnTo>
                  <a:pt x="5" y="39"/>
                </a:lnTo>
                <a:lnTo>
                  <a:pt x="3" y="39"/>
                </a:lnTo>
                <a:lnTo>
                  <a:pt x="2" y="39"/>
                </a:lnTo>
                <a:lnTo>
                  <a:pt x="2" y="41"/>
                </a:lnTo>
                <a:lnTo>
                  <a:pt x="0" y="41"/>
                </a:lnTo>
                <a:lnTo>
                  <a:pt x="0" y="27"/>
                </a:lnTo>
                <a:lnTo>
                  <a:pt x="2" y="27"/>
                </a:lnTo>
                <a:lnTo>
                  <a:pt x="2" y="32"/>
                </a:lnTo>
                <a:lnTo>
                  <a:pt x="3" y="35"/>
                </a:lnTo>
                <a:lnTo>
                  <a:pt x="5" y="36"/>
                </a:lnTo>
                <a:lnTo>
                  <a:pt x="8" y="38"/>
                </a:lnTo>
                <a:lnTo>
                  <a:pt x="11" y="39"/>
                </a:lnTo>
                <a:lnTo>
                  <a:pt x="14" y="39"/>
                </a:lnTo>
                <a:lnTo>
                  <a:pt x="17" y="39"/>
                </a:lnTo>
                <a:lnTo>
                  <a:pt x="20" y="38"/>
                </a:lnTo>
                <a:lnTo>
                  <a:pt x="21" y="35"/>
                </a:lnTo>
                <a:lnTo>
                  <a:pt x="21" y="33"/>
                </a:lnTo>
                <a:lnTo>
                  <a:pt x="21" y="32"/>
                </a:lnTo>
                <a:lnTo>
                  <a:pt x="21" y="30"/>
                </a:lnTo>
                <a:lnTo>
                  <a:pt x="20" y="29"/>
                </a:lnTo>
                <a:lnTo>
                  <a:pt x="18" y="27"/>
                </a:lnTo>
                <a:lnTo>
                  <a:pt x="15" y="26"/>
                </a:lnTo>
                <a:lnTo>
                  <a:pt x="12" y="23"/>
                </a:lnTo>
                <a:lnTo>
                  <a:pt x="8" y="21"/>
                </a:lnTo>
                <a:lnTo>
                  <a:pt x="5" y="18"/>
                </a:lnTo>
                <a:lnTo>
                  <a:pt x="3" y="17"/>
                </a:lnTo>
                <a:lnTo>
                  <a:pt x="2" y="15"/>
                </a:lnTo>
                <a:lnTo>
                  <a:pt x="0" y="12"/>
                </a:lnTo>
                <a:lnTo>
                  <a:pt x="0" y="11"/>
                </a:lnTo>
                <a:lnTo>
                  <a:pt x="0" y="6"/>
                </a:lnTo>
                <a:lnTo>
                  <a:pt x="3" y="3"/>
                </a:lnTo>
                <a:lnTo>
                  <a:pt x="8" y="0"/>
                </a:lnTo>
                <a:lnTo>
                  <a:pt x="12" y="0"/>
                </a:lnTo>
                <a:lnTo>
                  <a:pt x="15" y="0"/>
                </a:lnTo>
                <a:lnTo>
                  <a:pt x="18" y="2"/>
                </a:lnTo>
                <a:lnTo>
                  <a:pt x="20" y="2"/>
                </a:lnTo>
                <a:lnTo>
                  <a:pt x="21" y="2"/>
                </a:lnTo>
                <a:lnTo>
                  <a:pt x="23" y="2"/>
                </a:lnTo>
                <a:lnTo>
                  <a:pt x="23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39" name="Freeform 3"/>
          <p:cNvSpPr>
            <a:spLocks/>
          </p:cNvSpPr>
          <p:nvPr/>
        </p:nvSpPr>
        <p:spPr bwMode="auto">
          <a:xfrm>
            <a:off x="6000750" y="1736725"/>
            <a:ext cx="106363" cy="220663"/>
          </a:xfrm>
          <a:custGeom>
            <a:avLst/>
            <a:gdLst>
              <a:gd name="T0" fmla="*/ 2147483647 w 27"/>
              <a:gd name="T1" fmla="*/ 2147483647 h 41"/>
              <a:gd name="T2" fmla="*/ 2147483647 w 27"/>
              <a:gd name="T3" fmla="*/ 2147483647 h 41"/>
              <a:gd name="T4" fmla="*/ 2147483647 w 27"/>
              <a:gd name="T5" fmla="*/ 2147483647 h 41"/>
              <a:gd name="T6" fmla="*/ 2147483647 w 27"/>
              <a:gd name="T7" fmla="*/ 2147483647 h 41"/>
              <a:gd name="T8" fmla="*/ 2147483647 w 27"/>
              <a:gd name="T9" fmla="*/ 2147483647 h 41"/>
              <a:gd name="T10" fmla="*/ 2147483647 w 27"/>
              <a:gd name="T11" fmla="*/ 2147483647 h 41"/>
              <a:gd name="T12" fmla="*/ 2147483647 w 27"/>
              <a:gd name="T13" fmla="*/ 2147483647 h 41"/>
              <a:gd name="T14" fmla="*/ 2147483647 w 27"/>
              <a:gd name="T15" fmla="*/ 2147483647 h 41"/>
              <a:gd name="T16" fmla="*/ 2147483647 w 27"/>
              <a:gd name="T17" fmla="*/ 2147483647 h 41"/>
              <a:gd name="T18" fmla="*/ 2147483647 w 27"/>
              <a:gd name="T19" fmla="*/ 2147483647 h 41"/>
              <a:gd name="T20" fmla="*/ 2147483647 w 27"/>
              <a:gd name="T21" fmla="*/ 2147483647 h 41"/>
              <a:gd name="T22" fmla="*/ 2147483647 w 27"/>
              <a:gd name="T23" fmla="*/ 2147483647 h 41"/>
              <a:gd name="T24" fmla="*/ 2147483647 w 27"/>
              <a:gd name="T25" fmla="*/ 2147483647 h 41"/>
              <a:gd name="T26" fmla="*/ 2147483647 w 27"/>
              <a:gd name="T27" fmla="*/ 2147483647 h 41"/>
              <a:gd name="T28" fmla="*/ 2147483647 w 27"/>
              <a:gd name="T29" fmla="*/ 2147483647 h 41"/>
              <a:gd name="T30" fmla="*/ 2147483647 w 27"/>
              <a:gd name="T31" fmla="*/ 2147483647 h 41"/>
              <a:gd name="T32" fmla="*/ 2147483647 w 27"/>
              <a:gd name="T33" fmla="*/ 2147483647 h 41"/>
              <a:gd name="T34" fmla="*/ 2147483647 w 27"/>
              <a:gd name="T35" fmla="*/ 2147483647 h 41"/>
              <a:gd name="T36" fmla="*/ 2147483647 w 27"/>
              <a:gd name="T37" fmla="*/ 2147483647 h 41"/>
              <a:gd name="T38" fmla="*/ 2147483647 w 27"/>
              <a:gd name="T39" fmla="*/ 2147483647 h 41"/>
              <a:gd name="T40" fmla="*/ 2147483647 w 27"/>
              <a:gd name="T41" fmla="*/ 2147483647 h 41"/>
              <a:gd name="T42" fmla="*/ 2147483647 w 27"/>
              <a:gd name="T43" fmla="*/ 2147483647 h 41"/>
              <a:gd name="T44" fmla="*/ 2147483647 w 27"/>
              <a:gd name="T45" fmla="*/ 2147483647 h 41"/>
              <a:gd name="T46" fmla="*/ 2147483647 w 27"/>
              <a:gd name="T47" fmla="*/ 2147483647 h 41"/>
              <a:gd name="T48" fmla="*/ 2147483647 w 27"/>
              <a:gd name="T49" fmla="*/ 2147483647 h 41"/>
              <a:gd name="T50" fmla="*/ 2147483647 w 27"/>
              <a:gd name="T51" fmla="*/ 2147483647 h 41"/>
              <a:gd name="T52" fmla="*/ 2147483647 w 27"/>
              <a:gd name="T53" fmla="*/ 2147483647 h 41"/>
              <a:gd name="T54" fmla="*/ 2147483647 w 27"/>
              <a:gd name="T55" fmla="*/ 2147483647 h 41"/>
              <a:gd name="T56" fmla="*/ 2147483647 w 27"/>
              <a:gd name="T57" fmla="*/ 2147483647 h 41"/>
              <a:gd name="T58" fmla="*/ 2147483647 w 27"/>
              <a:gd name="T59" fmla="*/ 2147483647 h 41"/>
              <a:gd name="T60" fmla="*/ 0 w 27"/>
              <a:gd name="T61" fmla="*/ 2147483647 h 41"/>
              <a:gd name="T62" fmla="*/ 2147483647 w 27"/>
              <a:gd name="T63" fmla="*/ 2147483647 h 41"/>
              <a:gd name="T64" fmla="*/ 2147483647 w 27"/>
              <a:gd name="T65" fmla="*/ 0 h 41"/>
              <a:gd name="T66" fmla="*/ 2147483647 w 27"/>
              <a:gd name="T67" fmla="*/ 0 h 41"/>
              <a:gd name="T68" fmla="*/ 2147483647 w 27"/>
              <a:gd name="T69" fmla="*/ 2147483647 h 41"/>
              <a:gd name="T70" fmla="*/ 2147483647 w 27"/>
              <a:gd name="T71" fmla="*/ 2147483647 h 41"/>
              <a:gd name="T72" fmla="*/ 2147483647 w 27"/>
              <a:gd name="T73" fmla="*/ 2147483647 h 41"/>
              <a:gd name="T74" fmla="*/ 2147483647 w 27"/>
              <a:gd name="T75" fmla="*/ 0 h 4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"/>
              <a:gd name="T115" fmla="*/ 0 h 41"/>
              <a:gd name="T116" fmla="*/ 27 w 27"/>
              <a:gd name="T117" fmla="*/ 41 h 4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" h="41">
                <a:moveTo>
                  <a:pt x="24" y="0"/>
                </a:moveTo>
                <a:lnTo>
                  <a:pt x="24" y="14"/>
                </a:lnTo>
                <a:lnTo>
                  <a:pt x="23" y="9"/>
                </a:lnTo>
                <a:lnTo>
                  <a:pt x="21" y="8"/>
                </a:lnTo>
                <a:lnTo>
                  <a:pt x="20" y="5"/>
                </a:lnTo>
                <a:lnTo>
                  <a:pt x="18" y="3"/>
                </a:lnTo>
                <a:lnTo>
                  <a:pt x="15" y="2"/>
                </a:lnTo>
                <a:lnTo>
                  <a:pt x="12" y="2"/>
                </a:lnTo>
                <a:lnTo>
                  <a:pt x="9" y="2"/>
                </a:lnTo>
                <a:lnTo>
                  <a:pt x="8" y="3"/>
                </a:lnTo>
                <a:lnTo>
                  <a:pt x="6" y="6"/>
                </a:lnTo>
                <a:lnTo>
                  <a:pt x="6" y="8"/>
                </a:lnTo>
                <a:lnTo>
                  <a:pt x="6" y="9"/>
                </a:lnTo>
                <a:lnTo>
                  <a:pt x="6" y="11"/>
                </a:lnTo>
                <a:lnTo>
                  <a:pt x="9" y="14"/>
                </a:lnTo>
                <a:lnTo>
                  <a:pt x="11" y="15"/>
                </a:lnTo>
                <a:lnTo>
                  <a:pt x="15" y="17"/>
                </a:lnTo>
                <a:lnTo>
                  <a:pt x="20" y="20"/>
                </a:lnTo>
                <a:lnTo>
                  <a:pt x="23" y="21"/>
                </a:lnTo>
                <a:lnTo>
                  <a:pt x="24" y="24"/>
                </a:lnTo>
                <a:lnTo>
                  <a:pt x="26" y="26"/>
                </a:lnTo>
                <a:lnTo>
                  <a:pt x="27" y="27"/>
                </a:lnTo>
                <a:lnTo>
                  <a:pt x="27" y="30"/>
                </a:lnTo>
                <a:lnTo>
                  <a:pt x="26" y="35"/>
                </a:lnTo>
                <a:lnTo>
                  <a:pt x="23" y="38"/>
                </a:lnTo>
                <a:lnTo>
                  <a:pt x="20" y="41"/>
                </a:lnTo>
                <a:lnTo>
                  <a:pt x="14" y="41"/>
                </a:lnTo>
                <a:lnTo>
                  <a:pt x="12" y="41"/>
                </a:lnTo>
                <a:lnTo>
                  <a:pt x="11" y="41"/>
                </a:lnTo>
                <a:lnTo>
                  <a:pt x="9" y="41"/>
                </a:lnTo>
                <a:lnTo>
                  <a:pt x="8" y="39"/>
                </a:lnTo>
                <a:lnTo>
                  <a:pt x="5" y="39"/>
                </a:lnTo>
                <a:lnTo>
                  <a:pt x="3" y="39"/>
                </a:lnTo>
                <a:lnTo>
                  <a:pt x="2" y="39"/>
                </a:lnTo>
                <a:lnTo>
                  <a:pt x="2" y="41"/>
                </a:lnTo>
                <a:lnTo>
                  <a:pt x="2" y="27"/>
                </a:lnTo>
                <a:lnTo>
                  <a:pt x="3" y="32"/>
                </a:lnTo>
                <a:lnTo>
                  <a:pt x="3" y="35"/>
                </a:lnTo>
                <a:lnTo>
                  <a:pt x="6" y="36"/>
                </a:lnTo>
                <a:lnTo>
                  <a:pt x="8" y="38"/>
                </a:lnTo>
                <a:lnTo>
                  <a:pt x="11" y="39"/>
                </a:lnTo>
                <a:lnTo>
                  <a:pt x="14" y="39"/>
                </a:lnTo>
                <a:lnTo>
                  <a:pt x="17" y="39"/>
                </a:lnTo>
                <a:lnTo>
                  <a:pt x="20" y="38"/>
                </a:lnTo>
                <a:lnTo>
                  <a:pt x="21" y="35"/>
                </a:lnTo>
                <a:lnTo>
                  <a:pt x="21" y="33"/>
                </a:lnTo>
                <a:lnTo>
                  <a:pt x="21" y="32"/>
                </a:lnTo>
                <a:lnTo>
                  <a:pt x="21" y="30"/>
                </a:lnTo>
                <a:lnTo>
                  <a:pt x="20" y="29"/>
                </a:lnTo>
                <a:lnTo>
                  <a:pt x="18" y="27"/>
                </a:lnTo>
                <a:lnTo>
                  <a:pt x="17" y="26"/>
                </a:lnTo>
                <a:lnTo>
                  <a:pt x="12" y="23"/>
                </a:lnTo>
                <a:lnTo>
                  <a:pt x="8" y="21"/>
                </a:lnTo>
                <a:lnTo>
                  <a:pt x="5" y="18"/>
                </a:lnTo>
                <a:lnTo>
                  <a:pt x="3" y="17"/>
                </a:lnTo>
                <a:lnTo>
                  <a:pt x="2" y="15"/>
                </a:lnTo>
                <a:lnTo>
                  <a:pt x="0" y="12"/>
                </a:lnTo>
                <a:lnTo>
                  <a:pt x="0" y="11"/>
                </a:lnTo>
                <a:lnTo>
                  <a:pt x="2" y="6"/>
                </a:lnTo>
                <a:lnTo>
                  <a:pt x="3" y="3"/>
                </a:lnTo>
                <a:lnTo>
                  <a:pt x="8" y="0"/>
                </a:lnTo>
                <a:lnTo>
                  <a:pt x="12" y="0"/>
                </a:lnTo>
                <a:lnTo>
                  <a:pt x="15" y="0"/>
                </a:lnTo>
                <a:lnTo>
                  <a:pt x="20" y="2"/>
                </a:lnTo>
                <a:lnTo>
                  <a:pt x="21" y="2"/>
                </a:lnTo>
                <a:lnTo>
                  <a:pt x="23" y="2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0" name="Freeform 4"/>
          <p:cNvSpPr>
            <a:spLocks noEditPoints="1"/>
          </p:cNvSpPr>
          <p:nvPr/>
        </p:nvSpPr>
        <p:spPr bwMode="auto">
          <a:xfrm>
            <a:off x="1371600" y="2508250"/>
            <a:ext cx="171450" cy="215900"/>
          </a:xfrm>
          <a:custGeom>
            <a:avLst/>
            <a:gdLst>
              <a:gd name="T0" fmla="*/ 2147483647 w 43"/>
              <a:gd name="T1" fmla="*/ 2147483647 h 40"/>
              <a:gd name="T2" fmla="*/ 2147483647 w 43"/>
              <a:gd name="T3" fmla="*/ 2147483647 h 40"/>
              <a:gd name="T4" fmla="*/ 2147483647 w 43"/>
              <a:gd name="T5" fmla="*/ 2147483647 h 40"/>
              <a:gd name="T6" fmla="*/ 2147483647 w 43"/>
              <a:gd name="T7" fmla="*/ 2147483647 h 40"/>
              <a:gd name="T8" fmla="*/ 2147483647 w 43"/>
              <a:gd name="T9" fmla="*/ 2147483647 h 40"/>
              <a:gd name="T10" fmla="*/ 2147483647 w 43"/>
              <a:gd name="T11" fmla="*/ 2147483647 h 40"/>
              <a:gd name="T12" fmla="*/ 2147483647 w 43"/>
              <a:gd name="T13" fmla="*/ 2147483647 h 40"/>
              <a:gd name="T14" fmla="*/ 2147483647 w 43"/>
              <a:gd name="T15" fmla="*/ 2147483647 h 40"/>
              <a:gd name="T16" fmla="*/ 2147483647 w 43"/>
              <a:gd name="T17" fmla="*/ 2147483647 h 40"/>
              <a:gd name="T18" fmla="*/ 2147483647 w 43"/>
              <a:gd name="T19" fmla="*/ 2147483647 h 40"/>
              <a:gd name="T20" fmla="*/ 0 w 43"/>
              <a:gd name="T21" fmla="*/ 2147483647 h 40"/>
              <a:gd name="T22" fmla="*/ 0 w 43"/>
              <a:gd name="T23" fmla="*/ 2147483647 h 40"/>
              <a:gd name="T24" fmla="*/ 2147483647 w 43"/>
              <a:gd name="T25" fmla="*/ 2147483647 h 40"/>
              <a:gd name="T26" fmla="*/ 2147483647 w 43"/>
              <a:gd name="T27" fmla="*/ 2147483647 h 40"/>
              <a:gd name="T28" fmla="*/ 2147483647 w 43"/>
              <a:gd name="T29" fmla="*/ 2147483647 h 40"/>
              <a:gd name="T30" fmla="*/ 2147483647 w 43"/>
              <a:gd name="T31" fmla="*/ 2147483647 h 40"/>
              <a:gd name="T32" fmla="*/ 2147483647 w 43"/>
              <a:gd name="T33" fmla="*/ 0 h 40"/>
              <a:gd name="T34" fmla="*/ 2147483647 w 43"/>
              <a:gd name="T35" fmla="*/ 0 h 40"/>
              <a:gd name="T36" fmla="*/ 2147483647 w 43"/>
              <a:gd name="T37" fmla="*/ 2147483647 h 40"/>
              <a:gd name="T38" fmla="*/ 2147483647 w 43"/>
              <a:gd name="T39" fmla="*/ 2147483647 h 40"/>
              <a:gd name="T40" fmla="*/ 2147483647 w 43"/>
              <a:gd name="T41" fmla="*/ 2147483647 h 40"/>
              <a:gd name="T42" fmla="*/ 2147483647 w 43"/>
              <a:gd name="T43" fmla="*/ 2147483647 h 40"/>
              <a:gd name="T44" fmla="*/ 2147483647 w 43"/>
              <a:gd name="T45" fmla="*/ 2147483647 h 40"/>
              <a:gd name="T46" fmla="*/ 2147483647 w 43"/>
              <a:gd name="T47" fmla="*/ 2147483647 h 40"/>
              <a:gd name="T48" fmla="*/ 2147483647 w 43"/>
              <a:gd name="T49" fmla="*/ 2147483647 h 40"/>
              <a:gd name="T50" fmla="*/ 2147483647 w 43"/>
              <a:gd name="T51" fmla="*/ 2147483647 h 40"/>
              <a:gd name="T52" fmla="*/ 2147483647 w 43"/>
              <a:gd name="T53" fmla="*/ 2147483647 h 40"/>
              <a:gd name="T54" fmla="*/ 2147483647 w 43"/>
              <a:gd name="T55" fmla="*/ 2147483647 h 40"/>
              <a:gd name="T56" fmla="*/ 2147483647 w 43"/>
              <a:gd name="T57" fmla="*/ 2147483647 h 40"/>
              <a:gd name="T58" fmla="*/ 2147483647 w 43"/>
              <a:gd name="T59" fmla="*/ 2147483647 h 40"/>
              <a:gd name="T60" fmla="*/ 2147483647 w 43"/>
              <a:gd name="T61" fmla="*/ 2147483647 h 40"/>
              <a:gd name="T62" fmla="*/ 2147483647 w 43"/>
              <a:gd name="T63" fmla="*/ 2147483647 h 40"/>
              <a:gd name="T64" fmla="*/ 2147483647 w 43"/>
              <a:gd name="T65" fmla="*/ 2147483647 h 40"/>
              <a:gd name="T66" fmla="*/ 2147483647 w 43"/>
              <a:gd name="T67" fmla="*/ 2147483647 h 40"/>
              <a:gd name="T68" fmla="*/ 2147483647 w 43"/>
              <a:gd name="T69" fmla="*/ 2147483647 h 40"/>
              <a:gd name="T70" fmla="*/ 2147483647 w 43"/>
              <a:gd name="T71" fmla="*/ 2147483647 h 40"/>
              <a:gd name="T72" fmla="*/ 2147483647 w 43"/>
              <a:gd name="T73" fmla="*/ 2147483647 h 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3"/>
              <a:gd name="T112" fmla="*/ 0 h 40"/>
              <a:gd name="T113" fmla="*/ 43 w 43"/>
              <a:gd name="T114" fmla="*/ 40 h 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3" h="40">
                <a:moveTo>
                  <a:pt x="28" y="28"/>
                </a:moveTo>
                <a:lnTo>
                  <a:pt x="12" y="28"/>
                </a:lnTo>
                <a:lnTo>
                  <a:pt x="9" y="34"/>
                </a:lnTo>
                <a:lnTo>
                  <a:pt x="9" y="36"/>
                </a:lnTo>
                <a:lnTo>
                  <a:pt x="9" y="37"/>
                </a:lnTo>
                <a:lnTo>
                  <a:pt x="9" y="39"/>
                </a:lnTo>
                <a:lnTo>
                  <a:pt x="10" y="40"/>
                </a:lnTo>
                <a:lnTo>
                  <a:pt x="13" y="40"/>
                </a:lnTo>
                <a:lnTo>
                  <a:pt x="0" y="40"/>
                </a:lnTo>
                <a:lnTo>
                  <a:pt x="3" y="40"/>
                </a:lnTo>
                <a:lnTo>
                  <a:pt x="4" y="39"/>
                </a:lnTo>
                <a:lnTo>
                  <a:pt x="6" y="37"/>
                </a:lnTo>
                <a:lnTo>
                  <a:pt x="7" y="33"/>
                </a:lnTo>
                <a:lnTo>
                  <a:pt x="21" y="0"/>
                </a:lnTo>
                <a:lnTo>
                  <a:pt x="22" y="0"/>
                </a:lnTo>
                <a:lnTo>
                  <a:pt x="36" y="33"/>
                </a:lnTo>
                <a:lnTo>
                  <a:pt x="37" y="37"/>
                </a:lnTo>
                <a:lnTo>
                  <a:pt x="39" y="39"/>
                </a:lnTo>
                <a:lnTo>
                  <a:pt x="40" y="40"/>
                </a:lnTo>
                <a:lnTo>
                  <a:pt x="43" y="40"/>
                </a:lnTo>
                <a:lnTo>
                  <a:pt x="27" y="40"/>
                </a:lnTo>
                <a:lnTo>
                  <a:pt x="30" y="40"/>
                </a:lnTo>
                <a:lnTo>
                  <a:pt x="30" y="39"/>
                </a:lnTo>
                <a:lnTo>
                  <a:pt x="31" y="39"/>
                </a:lnTo>
                <a:lnTo>
                  <a:pt x="31" y="37"/>
                </a:lnTo>
                <a:lnTo>
                  <a:pt x="31" y="36"/>
                </a:lnTo>
                <a:lnTo>
                  <a:pt x="30" y="33"/>
                </a:lnTo>
                <a:lnTo>
                  <a:pt x="28" y="28"/>
                </a:lnTo>
                <a:close/>
                <a:moveTo>
                  <a:pt x="27" y="25"/>
                </a:moveTo>
                <a:lnTo>
                  <a:pt x="21" y="10"/>
                </a:lnTo>
                <a:lnTo>
                  <a:pt x="13" y="25"/>
                </a:lnTo>
                <a:lnTo>
                  <a:pt x="27" y="2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1" name="Freeform 5"/>
          <p:cNvSpPr>
            <a:spLocks/>
          </p:cNvSpPr>
          <p:nvPr/>
        </p:nvSpPr>
        <p:spPr bwMode="auto">
          <a:xfrm>
            <a:off x="1530350" y="2513013"/>
            <a:ext cx="168275" cy="222250"/>
          </a:xfrm>
          <a:custGeom>
            <a:avLst/>
            <a:gdLst>
              <a:gd name="T0" fmla="*/ 2147483647 w 42"/>
              <a:gd name="T1" fmla="*/ 0 h 41"/>
              <a:gd name="T2" fmla="*/ 2147483647 w 42"/>
              <a:gd name="T3" fmla="*/ 0 h 41"/>
              <a:gd name="T4" fmla="*/ 2147483647 w 42"/>
              <a:gd name="T5" fmla="*/ 0 h 41"/>
              <a:gd name="T6" fmla="*/ 2147483647 w 42"/>
              <a:gd name="T7" fmla="*/ 0 h 41"/>
              <a:gd name="T8" fmla="*/ 2147483647 w 42"/>
              <a:gd name="T9" fmla="*/ 0 h 41"/>
              <a:gd name="T10" fmla="*/ 2147483647 w 42"/>
              <a:gd name="T11" fmla="*/ 0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2147483647 h 41"/>
              <a:gd name="T28" fmla="*/ 2147483647 w 42"/>
              <a:gd name="T29" fmla="*/ 2147483647 h 41"/>
              <a:gd name="T30" fmla="*/ 2147483647 w 42"/>
              <a:gd name="T31" fmla="*/ 2147483647 h 41"/>
              <a:gd name="T32" fmla="*/ 2147483647 w 42"/>
              <a:gd name="T33" fmla="*/ 2147483647 h 41"/>
              <a:gd name="T34" fmla="*/ 2147483647 w 42"/>
              <a:gd name="T35" fmla="*/ 2147483647 h 41"/>
              <a:gd name="T36" fmla="*/ 2147483647 w 42"/>
              <a:gd name="T37" fmla="*/ 2147483647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0 h 41"/>
              <a:gd name="T52" fmla="*/ 2147483647 w 42"/>
              <a:gd name="T53" fmla="*/ 0 h 41"/>
              <a:gd name="T54" fmla="*/ 0 w 42"/>
              <a:gd name="T55" fmla="*/ 0 h 41"/>
              <a:gd name="T56" fmla="*/ 0 w 42"/>
              <a:gd name="T57" fmla="*/ 0 h 41"/>
              <a:gd name="T58" fmla="*/ 2147483647 w 42"/>
              <a:gd name="T59" fmla="*/ 0 h 41"/>
              <a:gd name="T60" fmla="*/ 2147483647 w 42"/>
              <a:gd name="T61" fmla="*/ 0 h 41"/>
              <a:gd name="T62" fmla="*/ 2147483647 w 42"/>
              <a:gd name="T63" fmla="*/ 0 h 41"/>
              <a:gd name="T64" fmla="*/ 2147483647 w 42"/>
              <a:gd name="T65" fmla="*/ 0 h 41"/>
              <a:gd name="T66" fmla="*/ 2147483647 w 42"/>
              <a:gd name="T67" fmla="*/ 2147483647 h 41"/>
              <a:gd name="T68" fmla="*/ 2147483647 w 42"/>
              <a:gd name="T69" fmla="*/ 2147483647 h 41"/>
              <a:gd name="T70" fmla="*/ 2147483647 w 42"/>
              <a:gd name="T71" fmla="*/ 2147483647 h 41"/>
              <a:gd name="T72" fmla="*/ 2147483647 w 42"/>
              <a:gd name="T73" fmla="*/ 2147483647 h 41"/>
              <a:gd name="T74" fmla="*/ 2147483647 w 42"/>
              <a:gd name="T75" fmla="*/ 2147483647 h 41"/>
              <a:gd name="T76" fmla="*/ 2147483647 w 42"/>
              <a:gd name="T77" fmla="*/ 2147483647 h 41"/>
              <a:gd name="T78" fmla="*/ 2147483647 w 42"/>
              <a:gd name="T79" fmla="*/ 2147483647 h 41"/>
              <a:gd name="T80" fmla="*/ 2147483647 w 42"/>
              <a:gd name="T81" fmla="*/ 2147483647 h 41"/>
              <a:gd name="T82" fmla="*/ 2147483647 w 42"/>
              <a:gd name="T83" fmla="*/ 2147483647 h 41"/>
              <a:gd name="T84" fmla="*/ 2147483647 w 42"/>
              <a:gd name="T85" fmla="*/ 2147483647 h 41"/>
              <a:gd name="T86" fmla="*/ 2147483647 w 42"/>
              <a:gd name="T87" fmla="*/ 2147483647 h 41"/>
              <a:gd name="T88" fmla="*/ 2147483647 w 42"/>
              <a:gd name="T89" fmla="*/ 2147483647 h 41"/>
              <a:gd name="T90" fmla="*/ 2147483647 w 42"/>
              <a:gd name="T91" fmla="*/ 2147483647 h 41"/>
              <a:gd name="T92" fmla="*/ 2147483647 w 42"/>
              <a:gd name="T93" fmla="*/ 2147483647 h 41"/>
              <a:gd name="T94" fmla="*/ 2147483647 w 42"/>
              <a:gd name="T95" fmla="*/ 2147483647 h 41"/>
              <a:gd name="T96" fmla="*/ 2147483647 w 42"/>
              <a:gd name="T97" fmla="*/ 2147483647 h 41"/>
              <a:gd name="T98" fmla="*/ 2147483647 w 42"/>
              <a:gd name="T99" fmla="*/ 2147483647 h 41"/>
              <a:gd name="T100" fmla="*/ 2147483647 w 42"/>
              <a:gd name="T101" fmla="*/ 2147483647 h 41"/>
              <a:gd name="T102" fmla="*/ 2147483647 w 42"/>
              <a:gd name="T103" fmla="*/ 2147483647 h 41"/>
              <a:gd name="T104" fmla="*/ 2147483647 w 42"/>
              <a:gd name="T105" fmla="*/ 2147483647 h 41"/>
              <a:gd name="T106" fmla="*/ 2147483647 w 42"/>
              <a:gd name="T107" fmla="*/ 2147483647 h 41"/>
              <a:gd name="T108" fmla="*/ 2147483647 w 42"/>
              <a:gd name="T109" fmla="*/ 0 h 41"/>
              <a:gd name="T110" fmla="*/ 2147483647 w 42"/>
              <a:gd name="T111" fmla="*/ 0 h 41"/>
              <a:gd name="T112" fmla="*/ 2147483647 w 42"/>
              <a:gd name="T113" fmla="*/ 0 h 4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"/>
              <a:gd name="T172" fmla="*/ 0 h 41"/>
              <a:gd name="T173" fmla="*/ 42 w 42"/>
              <a:gd name="T174" fmla="*/ 41 h 4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" h="41">
                <a:moveTo>
                  <a:pt x="29" y="0"/>
                </a:moveTo>
                <a:lnTo>
                  <a:pt x="29" y="0"/>
                </a:lnTo>
                <a:lnTo>
                  <a:pt x="42" y="0"/>
                </a:lnTo>
                <a:lnTo>
                  <a:pt x="41" y="0"/>
                </a:lnTo>
                <a:lnTo>
                  <a:pt x="39" y="0"/>
                </a:lnTo>
                <a:lnTo>
                  <a:pt x="38" y="2"/>
                </a:lnTo>
                <a:lnTo>
                  <a:pt x="36" y="3"/>
                </a:lnTo>
                <a:lnTo>
                  <a:pt x="36" y="6"/>
                </a:lnTo>
                <a:lnTo>
                  <a:pt x="36" y="23"/>
                </a:lnTo>
                <a:lnTo>
                  <a:pt x="36" y="29"/>
                </a:lnTo>
                <a:lnTo>
                  <a:pt x="36" y="32"/>
                </a:lnTo>
                <a:lnTo>
                  <a:pt x="33" y="35"/>
                </a:lnTo>
                <a:lnTo>
                  <a:pt x="32" y="38"/>
                </a:lnTo>
                <a:lnTo>
                  <a:pt x="27" y="39"/>
                </a:lnTo>
                <a:lnTo>
                  <a:pt x="21" y="41"/>
                </a:lnTo>
                <a:lnTo>
                  <a:pt x="15" y="39"/>
                </a:lnTo>
                <a:lnTo>
                  <a:pt x="12" y="38"/>
                </a:lnTo>
                <a:lnTo>
                  <a:pt x="9" y="36"/>
                </a:lnTo>
                <a:lnTo>
                  <a:pt x="8" y="32"/>
                </a:lnTo>
                <a:lnTo>
                  <a:pt x="6" y="29"/>
                </a:lnTo>
                <a:lnTo>
                  <a:pt x="6" y="23"/>
                </a:lnTo>
                <a:lnTo>
                  <a:pt x="6" y="6"/>
                </a:lnTo>
                <a:lnTo>
                  <a:pt x="6" y="3"/>
                </a:lnTo>
                <a:lnTo>
                  <a:pt x="5" y="2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7" y="0"/>
                </a:lnTo>
                <a:lnTo>
                  <a:pt x="15" y="0"/>
                </a:lnTo>
                <a:lnTo>
                  <a:pt x="14" y="0"/>
                </a:lnTo>
                <a:lnTo>
                  <a:pt x="12" y="2"/>
                </a:lnTo>
                <a:lnTo>
                  <a:pt x="12" y="3"/>
                </a:lnTo>
                <a:lnTo>
                  <a:pt x="12" y="6"/>
                </a:lnTo>
                <a:lnTo>
                  <a:pt x="12" y="24"/>
                </a:lnTo>
                <a:lnTo>
                  <a:pt x="12" y="27"/>
                </a:lnTo>
                <a:lnTo>
                  <a:pt x="12" y="30"/>
                </a:lnTo>
                <a:lnTo>
                  <a:pt x="12" y="33"/>
                </a:lnTo>
                <a:lnTo>
                  <a:pt x="14" y="35"/>
                </a:lnTo>
                <a:lnTo>
                  <a:pt x="15" y="36"/>
                </a:lnTo>
                <a:lnTo>
                  <a:pt x="17" y="38"/>
                </a:lnTo>
                <a:lnTo>
                  <a:pt x="20" y="38"/>
                </a:lnTo>
                <a:lnTo>
                  <a:pt x="23" y="39"/>
                </a:lnTo>
                <a:lnTo>
                  <a:pt x="26" y="38"/>
                </a:lnTo>
                <a:lnTo>
                  <a:pt x="29" y="36"/>
                </a:lnTo>
                <a:lnTo>
                  <a:pt x="32" y="35"/>
                </a:lnTo>
                <a:lnTo>
                  <a:pt x="33" y="32"/>
                </a:lnTo>
                <a:lnTo>
                  <a:pt x="35" y="29"/>
                </a:lnTo>
                <a:lnTo>
                  <a:pt x="35" y="23"/>
                </a:lnTo>
                <a:lnTo>
                  <a:pt x="35" y="6"/>
                </a:lnTo>
                <a:lnTo>
                  <a:pt x="35" y="3"/>
                </a:lnTo>
                <a:lnTo>
                  <a:pt x="33" y="2"/>
                </a:lnTo>
                <a:lnTo>
                  <a:pt x="32" y="0"/>
                </a:lnTo>
                <a:lnTo>
                  <a:pt x="30" y="0"/>
                </a:lnTo>
                <a:lnTo>
                  <a:pt x="2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2" name="Freeform 6"/>
          <p:cNvSpPr>
            <a:spLocks/>
          </p:cNvSpPr>
          <p:nvPr/>
        </p:nvSpPr>
        <p:spPr bwMode="auto">
          <a:xfrm>
            <a:off x="1706563" y="2513013"/>
            <a:ext cx="166687" cy="211137"/>
          </a:xfrm>
          <a:custGeom>
            <a:avLst/>
            <a:gdLst>
              <a:gd name="T0" fmla="*/ 2147483647 w 42"/>
              <a:gd name="T1" fmla="*/ 2147483647 h 39"/>
              <a:gd name="T2" fmla="*/ 2147483647 w 42"/>
              <a:gd name="T3" fmla="*/ 2147483647 h 39"/>
              <a:gd name="T4" fmla="*/ 2147483647 w 42"/>
              <a:gd name="T5" fmla="*/ 2147483647 h 39"/>
              <a:gd name="T6" fmla="*/ 2147483647 w 42"/>
              <a:gd name="T7" fmla="*/ 2147483647 h 39"/>
              <a:gd name="T8" fmla="*/ 2147483647 w 42"/>
              <a:gd name="T9" fmla="*/ 2147483647 h 39"/>
              <a:gd name="T10" fmla="*/ 2147483647 w 42"/>
              <a:gd name="T11" fmla="*/ 2147483647 h 39"/>
              <a:gd name="T12" fmla="*/ 2147483647 w 42"/>
              <a:gd name="T13" fmla="*/ 2147483647 h 39"/>
              <a:gd name="T14" fmla="*/ 2147483647 w 42"/>
              <a:gd name="T15" fmla="*/ 2147483647 h 39"/>
              <a:gd name="T16" fmla="*/ 2147483647 w 42"/>
              <a:gd name="T17" fmla="*/ 2147483647 h 39"/>
              <a:gd name="T18" fmla="*/ 2147483647 w 42"/>
              <a:gd name="T19" fmla="*/ 2147483647 h 39"/>
              <a:gd name="T20" fmla="*/ 2147483647 w 42"/>
              <a:gd name="T21" fmla="*/ 2147483647 h 39"/>
              <a:gd name="T22" fmla="*/ 2147483647 w 42"/>
              <a:gd name="T23" fmla="*/ 2147483647 h 39"/>
              <a:gd name="T24" fmla="*/ 2147483647 w 42"/>
              <a:gd name="T25" fmla="*/ 2147483647 h 39"/>
              <a:gd name="T26" fmla="*/ 2147483647 w 42"/>
              <a:gd name="T27" fmla="*/ 2147483647 h 39"/>
              <a:gd name="T28" fmla="*/ 2147483647 w 42"/>
              <a:gd name="T29" fmla="*/ 2147483647 h 39"/>
              <a:gd name="T30" fmla="*/ 0 w 42"/>
              <a:gd name="T31" fmla="*/ 2147483647 h 39"/>
              <a:gd name="T32" fmla="*/ 2147483647 w 42"/>
              <a:gd name="T33" fmla="*/ 2147483647 h 39"/>
              <a:gd name="T34" fmla="*/ 2147483647 w 42"/>
              <a:gd name="T35" fmla="*/ 2147483647 h 39"/>
              <a:gd name="T36" fmla="*/ 2147483647 w 42"/>
              <a:gd name="T37" fmla="*/ 2147483647 h 39"/>
              <a:gd name="T38" fmla="*/ 2147483647 w 42"/>
              <a:gd name="T39" fmla="*/ 2147483647 h 39"/>
              <a:gd name="T40" fmla="*/ 2147483647 w 42"/>
              <a:gd name="T41" fmla="*/ 2147483647 h 39"/>
              <a:gd name="T42" fmla="*/ 0 w 42"/>
              <a:gd name="T43" fmla="*/ 0 h 39"/>
              <a:gd name="T44" fmla="*/ 2147483647 w 42"/>
              <a:gd name="T45" fmla="*/ 0 h 39"/>
              <a:gd name="T46" fmla="*/ 2147483647 w 42"/>
              <a:gd name="T47" fmla="*/ 0 h 39"/>
              <a:gd name="T48" fmla="*/ 2147483647 w 42"/>
              <a:gd name="T49" fmla="*/ 2147483647 h 39"/>
              <a:gd name="T50" fmla="*/ 2147483647 w 42"/>
              <a:gd name="T51" fmla="*/ 2147483647 h 39"/>
              <a:gd name="T52" fmla="*/ 2147483647 w 42"/>
              <a:gd name="T53" fmla="*/ 2147483647 h 39"/>
              <a:gd name="T54" fmla="*/ 2147483647 w 42"/>
              <a:gd name="T55" fmla="*/ 2147483647 h 39"/>
              <a:gd name="T56" fmla="*/ 2147483647 w 42"/>
              <a:gd name="T57" fmla="*/ 2147483647 h 39"/>
              <a:gd name="T58" fmla="*/ 2147483647 w 42"/>
              <a:gd name="T59" fmla="*/ 2147483647 h 39"/>
              <a:gd name="T60" fmla="*/ 2147483647 w 42"/>
              <a:gd name="T61" fmla="*/ 2147483647 h 39"/>
              <a:gd name="T62" fmla="*/ 2147483647 w 42"/>
              <a:gd name="T63" fmla="*/ 0 h 39"/>
              <a:gd name="T64" fmla="*/ 2147483647 w 42"/>
              <a:gd name="T65" fmla="*/ 0 h 39"/>
              <a:gd name="T66" fmla="*/ 2147483647 w 42"/>
              <a:gd name="T67" fmla="*/ 0 h 39"/>
              <a:gd name="T68" fmla="*/ 2147483647 w 42"/>
              <a:gd name="T69" fmla="*/ 2147483647 h 39"/>
              <a:gd name="T70" fmla="*/ 2147483647 w 42"/>
              <a:gd name="T71" fmla="*/ 2147483647 h 39"/>
              <a:gd name="T72" fmla="*/ 2147483647 w 42"/>
              <a:gd name="T73" fmla="*/ 2147483647 h 3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39"/>
              <a:gd name="T113" fmla="*/ 42 w 42"/>
              <a:gd name="T114" fmla="*/ 39 h 3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39">
                <a:moveTo>
                  <a:pt x="24" y="18"/>
                </a:moveTo>
                <a:lnTo>
                  <a:pt x="31" y="30"/>
                </a:lnTo>
                <a:lnTo>
                  <a:pt x="34" y="35"/>
                </a:lnTo>
                <a:lnTo>
                  <a:pt x="37" y="38"/>
                </a:lnTo>
                <a:lnTo>
                  <a:pt x="39" y="39"/>
                </a:lnTo>
                <a:lnTo>
                  <a:pt x="42" y="39"/>
                </a:lnTo>
                <a:lnTo>
                  <a:pt x="24" y="39"/>
                </a:lnTo>
                <a:lnTo>
                  <a:pt x="25" y="39"/>
                </a:lnTo>
                <a:lnTo>
                  <a:pt x="27" y="39"/>
                </a:lnTo>
                <a:lnTo>
                  <a:pt x="28" y="38"/>
                </a:lnTo>
                <a:lnTo>
                  <a:pt x="28" y="36"/>
                </a:lnTo>
                <a:lnTo>
                  <a:pt x="28" y="35"/>
                </a:lnTo>
                <a:lnTo>
                  <a:pt x="27" y="33"/>
                </a:lnTo>
                <a:lnTo>
                  <a:pt x="19" y="23"/>
                </a:lnTo>
                <a:lnTo>
                  <a:pt x="12" y="33"/>
                </a:lnTo>
                <a:lnTo>
                  <a:pt x="10" y="35"/>
                </a:lnTo>
                <a:lnTo>
                  <a:pt x="10" y="36"/>
                </a:lnTo>
                <a:lnTo>
                  <a:pt x="10" y="38"/>
                </a:lnTo>
                <a:lnTo>
                  <a:pt x="12" y="39"/>
                </a:lnTo>
                <a:lnTo>
                  <a:pt x="13" y="39"/>
                </a:lnTo>
                <a:lnTo>
                  <a:pt x="0" y="39"/>
                </a:lnTo>
                <a:lnTo>
                  <a:pt x="1" y="39"/>
                </a:lnTo>
                <a:lnTo>
                  <a:pt x="4" y="38"/>
                </a:lnTo>
                <a:lnTo>
                  <a:pt x="6" y="36"/>
                </a:lnTo>
                <a:lnTo>
                  <a:pt x="7" y="35"/>
                </a:lnTo>
                <a:lnTo>
                  <a:pt x="9" y="32"/>
                </a:lnTo>
                <a:lnTo>
                  <a:pt x="18" y="20"/>
                </a:lnTo>
                <a:lnTo>
                  <a:pt x="10" y="8"/>
                </a:lnTo>
                <a:lnTo>
                  <a:pt x="7" y="5"/>
                </a:lnTo>
                <a:lnTo>
                  <a:pt x="4" y="2"/>
                </a:lnTo>
                <a:lnTo>
                  <a:pt x="3" y="0"/>
                </a:lnTo>
                <a:lnTo>
                  <a:pt x="0" y="0"/>
                </a:lnTo>
                <a:lnTo>
                  <a:pt x="18" y="0"/>
                </a:lnTo>
                <a:lnTo>
                  <a:pt x="16" y="0"/>
                </a:lnTo>
                <a:lnTo>
                  <a:pt x="15" y="2"/>
                </a:lnTo>
                <a:lnTo>
                  <a:pt x="15" y="3"/>
                </a:lnTo>
                <a:lnTo>
                  <a:pt x="15" y="5"/>
                </a:lnTo>
                <a:lnTo>
                  <a:pt x="16" y="6"/>
                </a:lnTo>
                <a:lnTo>
                  <a:pt x="22" y="15"/>
                </a:lnTo>
                <a:lnTo>
                  <a:pt x="28" y="6"/>
                </a:lnTo>
                <a:lnTo>
                  <a:pt x="30" y="5"/>
                </a:lnTo>
                <a:lnTo>
                  <a:pt x="31" y="3"/>
                </a:lnTo>
                <a:lnTo>
                  <a:pt x="31" y="2"/>
                </a:lnTo>
                <a:lnTo>
                  <a:pt x="30" y="2"/>
                </a:lnTo>
                <a:lnTo>
                  <a:pt x="30" y="0"/>
                </a:lnTo>
                <a:lnTo>
                  <a:pt x="28" y="0"/>
                </a:lnTo>
                <a:lnTo>
                  <a:pt x="27" y="0"/>
                </a:lnTo>
                <a:lnTo>
                  <a:pt x="40" y="0"/>
                </a:lnTo>
                <a:lnTo>
                  <a:pt x="39" y="0"/>
                </a:lnTo>
                <a:lnTo>
                  <a:pt x="37" y="2"/>
                </a:lnTo>
                <a:lnTo>
                  <a:pt x="36" y="2"/>
                </a:lnTo>
                <a:lnTo>
                  <a:pt x="34" y="3"/>
                </a:lnTo>
                <a:lnTo>
                  <a:pt x="33" y="5"/>
                </a:lnTo>
                <a:lnTo>
                  <a:pt x="31" y="8"/>
                </a:lnTo>
                <a:lnTo>
                  <a:pt x="24" y="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3" name="Freeform 7"/>
          <p:cNvSpPr>
            <a:spLocks/>
          </p:cNvSpPr>
          <p:nvPr/>
        </p:nvSpPr>
        <p:spPr bwMode="auto">
          <a:xfrm>
            <a:off x="2498725" y="2513013"/>
            <a:ext cx="176213" cy="222250"/>
          </a:xfrm>
          <a:custGeom>
            <a:avLst/>
            <a:gdLst>
              <a:gd name="T0" fmla="*/ 0 w 44"/>
              <a:gd name="T1" fmla="*/ 0 h 41"/>
              <a:gd name="T2" fmla="*/ 2147483647 w 44"/>
              <a:gd name="T3" fmla="*/ 0 h 41"/>
              <a:gd name="T4" fmla="*/ 2147483647 w 44"/>
              <a:gd name="T5" fmla="*/ 2147483647 h 41"/>
              <a:gd name="T6" fmla="*/ 2147483647 w 44"/>
              <a:gd name="T7" fmla="*/ 2147483647 h 41"/>
              <a:gd name="T8" fmla="*/ 2147483647 w 44"/>
              <a:gd name="T9" fmla="*/ 2147483647 h 41"/>
              <a:gd name="T10" fmla="*/ 2147483647 w 44"/>
              <a:gd name="T11" fmla="*/ 2147483647 h 41"/>
              <a:gd name="T12" fmla="*/ 2147483647 w 44"/>
              <a:gd name="T13" fmla="*/ 0 h 41"/>
              <a:gd name="T14" fmla="*/ 2147483647 w 44"/>
              <a:gd name="T15" fmla="*/ 0 h 41"/>
              <a:gd name="T16" fmla="*/ 2147483647 w 44"/>
              <a:gd name="T17" fmla="*/ 0 h 41"/>
              <a:gd name="T18" fmla="*/ 2147483647 w 44"/>
              <a:gd name="T19" fmla="*/ 0 h 41"/>
              <a:gd name="T20" fmla="*/ 2147483647 w 44"/>
              <a:gd name="T21" fmla="*/ 0 h 41"/>
              <a:gd name="T22" fmla="*/ 2147483647 w 44"/>
              <a:gd name="T23" fmla="*/ 0 h 41"/>
              <a:gd name="T24" fmla="*/ 2147483647 w 44"/>
              <a:gd name="T25" fmla="*/ 0 h 41"/>
              <a:gd name="T26" fmla="*/ 2147483647 w 44"/>
              <a:gd name="T27" fmla="*/ 0 h 41"/>
              <a:gd name="T28" fmla="*/ 2147483647 w 44"/>
              <a:gd name="T29" fmla="*/ 2147483647 h 41"/>
              <a:gd name="T30" fmla="*/ 2147483647 w 44"/>
              <a:gd name="T31" fmla="*/ 2147483647 h 41"/>
              <a:gd name="T32" fmla="*/ 2147483647 w 44"/>
              <a:gd name="T33" fmla="*/ 2147483647 h 41"/>
              <a:gd name="T34" fmla="*/ 2147483647 w 44"/>
              <a:gd name="T35" fmla="*/ 2147483647 h 41"/>
              <a:gd name="T36" fmla="*/ 2147483647 w 44"/>
              <a:gd name="T37" fmla="*/ 2147483647 h 41"/>
              <a:gd name="T38" fmla="*/ 2147483647 w 44"/>
              <a:gd name="T39" fmla="*/ 2147483647 h 41"/>
              <a:gd name="T40" fmla="*/ 2147483647 w 44"/>
              <a:gd name="T41" fmla="*/ 2147483647 h 41"/>
              <a:gd name="T42" fmla="*/ 2147483647 w 44"/>
              <a:gd name="T43" fmla="*/ 2147483647 h 41"/>
              <a:gd name="T44" fmla="*/ 2147483647 w 44"/>
              <a:gd name="T45" fmla="*/ 2147483647 h 41"/>
              <a:gd name="T46" fmla="*/ 2147483647 w 44"/>
              <a:gd name="T47" fmla="*/ 2147483647 h 41"/>
              <a:gd name="T48" fmla="*/ 2147483647 w 44"/>
              <a:gd name="T49" fmla="*/ 2147483647 h 41"/>
              <a:gd name="T50" fmla="*/ 2147483647 w 44"/>
              <a:gd name="T51" fmla="*/ 2147483647 h 41"/>
              <a:gd name="T52" fmla="*/ 2147483647 w 44"/>
              <a:gd name="T53" fmla="*/ 2147483647 h 41"/>
              <a:gd name="T54" fmla="*/ 2147483647 w 44"/>
              <a:gd name="T55" fmla="*/ 2147483647 h 41"/>
              <a:gd name="T56" fmla="*/ 2147483647 w 44"/>
              <a:gd name="T57" fmla="*/ 2147483647 h 41"/>
              <a:gd name="T58" fmla="*/ 2147483647 w 44"/>
              <a:gd name="T59" fmla="*/ 2147483647 h 41"/>
              <a:gd name="T60" fmla="*/ 2147483647 w 44"/>
              <a:gd name="T61" fmla="*/ 2147483647 h 41"/>
              <a:gd name="T62" fmla="*/ 2147483647 w 44"/>
              <a:gd name="T63" fmla="*/ 2147483647 h 41"/>
              <a:gd name="T64" fmla="*/ 2147483647 w 44"/>
              <a:gd name="T65" fmla="*/ 2147483647 h 41"/>
              <a:gd name="T66" fmla="*/ 2147483647 w 44"/>
              <a:gd name="T67" fmla="*/ 2147483647 h 41"/>
              <a:gd name="T68" fmla="*/ 2147483647 w 44"/>
              <a:gd name="T69" fmla="*/ 2147483647 h 41"/>
              <a:gd name="T70" fmla="*/ 2147483647 w 44"/>
              <a:gd name="T71" fmla="*/ 2147483647 h 41"/>
              <a:gd name="T72" fmla="*/ 2147483647 w 44"/>
              <a:gd name="T73" fmla="*/ 2147483647 h 41"/>
              <a:gd name="T74" fmla="*/ 2147483647 w 44"/>
              <a:gd name="T75" fmla="*/ 2147483647 h 41"/>
              <a:gd name="T76" fmla="*/ 2147483647 w 44"/>
              <a:gd name="T77" fmla="*/ 2147483647 h 41"/>
              <a:gd name="T78" fmla="*/ 2147483647 w 44"/>
              <a:gd name="T79" fmla="*/ 2147483647 h 41"/>
              <a:gd name="T80" fmla="*/ 0 w 44"/>
              <a:gd name="T81" fmla="*/ 2147483647 h 41"/>
              <a:gd name="T82" fmla="*/ 0 w 44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41"/>
              <a:gd name="T128" fmla="*/ 44 w 44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41">
                <a:moveTo>
                  <a:pt x="0" y="0"/>
                </a:moveTo>
                <a:lnTo>
                  <a:pt x="11" y="0"/>
                </a:lnTo>
                <a:lnTo>
                  <a:pt x="36" y="30"/>
                </a:lnTo>
                <a:lnTo>
                  <a:pt x="36" y="6"/>
                </a:lnTo>
                <a:lnTo>
                  <a:pt x="36" y="3"/>
                </a:lnTo>
                <a:lnTo>
                  <a:pt x="35" y="2"/>
                </a:lnTo>
                <a:lnTo>
                  <a:pt x="33" y="0"/>
                </a:lnTo>
                <a:lnTo>
                  <a:pt x="32" y="0"/>
                </a:lnTo>
                <a:lnTo>
                  <a:pt x="30" y="0"/>
                </a:lnTo>
                <a:lnTo>
                  <a:pt x="44" y="0"/>
                </a:lnTo>
                <a:lnTo>
                  <a:pt x="42" y="0"/>
                </a:lnTo>
                <a:lnTo>
                  <a:pt x="41" y="0"/>
                </a:lnTo>
                <a:lnTo>
                  <a:pt x="39" y="2"/>
                </a:lnTo>
                <a:lnTo>
                  <a:pt x="39" y="3"/>
                </a:lnTo>
                <a:lnTo>
                  <a:pt x="39" y="6"/>
                </a:lnTo>
                <a:lnTo>
                  <a:pt x="39" y="41"/>
                </a:lnTo>
                <a:lnTo>
                  <a:pt x="38" y="41"/>
                </a:lnTo>
                <a:lnTo>
                  <a:pt x="11" y="8"/>
                </a:lnTo>
                <a:lnTo>
                  <a:pt x="11" y="33"/>
                </a:lnTo>
                <a:lnTo>
                  <a:pt x="11" y="36"/>
                </a:lnTo>
                <a:lnTo>
                  <a:pt x="12" y="38"/>
                </a:lnTo>
                <a:lnTo>
                  <a:pt x="14" y="39"/>
                </a:lnTo>
                <a:lnTo>
                  <a:pt x="15" y="39"/>
                </a:lnTo>
                <a:lnTo>
                  <a:pt x="17" y="39"/>
                </a:lnTo>
                <a:lnTo>
                  <a:pt x="3" y="39"/>
                </a:lnTo>
                <a:lnTo>
                  <a:pt x="5" y="39"/>
                </a:lnTo>
                <a:lnTo>
                  <a:pt x="6" y="39"/>
                </a:lnTo>
                <a:lnTo>
                  <a:pt x="8" y="38"/>
                </a:lnTo>
                <a:lnTo>
                  <a:pt x="9" y="36"/>
                </a:lnTo>
                <a:lnTo>
                  <a:pt x="9" y="33"/>
                </a:lnTo>
                <a:lnTo>
                  <a:pt x="9" y="5"/>
                </a:lnTo>
                <a:lnTo>
                  <a:pt x="8" y="3"/>
                </a:lnTo>
                <a:lnTo>
                  <a:pt x="6" y="3"/>
                </a:lnTo>
                <a:lnTo>
                  <a:pt x="5" y="2"/>
                </a:lnTo>
                <a:lnTo>
                  <a:pt x="3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4" name="Freeform 8"/>
          <p:cNvSpPr>
            <a:spLocks noEditPoints="1"/>
          </p:cNvSpPr>
          <p:nvPr/>
        </p:nvSpPr>
        <p:spPr bwMode="auto">
          <a:xfrm>
            <a:off x="2678113" y="2513013"/>
            <a:ext cx="127000" cy="211137"/>
          </a:xfrm>
          <a:custGeom>
            <a:avLst/>
            <a:gdLst>
              <a:gd name="T0" fmla="*/ 2147483647 w 32"/>
              <a:gd name="T1" fmla="*/ 2147483647 h 39"/>
              <a:gd name="T2" fmla="*/ 2147483647 w 32"/>
              <a:gd name="T3" fmla="*/ 2147483647 h 39"/>
              <a:gd name="T4" fmla="*/ 2147483647 w 32"/>
              <a:gd name="T5" fmla="*/ 2147483647 h 39"/>
              <a:gd name="T6" fmla="*/ 2147483647 w 32"/>
              <a:gd name="T7" fmla="*/ 2147483647 h 39"/>
              <a:gd name="T8" fmla="*/ 2147483647 w 32"/>
              <a:gd name="T9" fmla="*/ 2147483647 h 39"/>
              <a:gd name="T10" fmla="*/ 2147483647 w 32"/>
              <a:gd name="T11" fmla="*/ 2147483647 h 39"/>
              <a:gd name="T12" fmla="*/ 2147483647 w 32"/>
              <a:gd name="T13" fmla="*/ 2147483647 h 39"/>
              <a:gd name="T14" fmla="*/ 2147483647 w 32"/>
              <a:gd name="T15" fmla="*/ 2147483647 h 39"/>
              <a:gd name="T16" fmla="*/ 0 w 32"/>
              <a:gd name="T17" fmla="*/ 2147483647 h 39"/>
              <a:gd name="T18" fmla="*/ 0 w 32"/>
              <a:gd name="T19" fmla="*/ 2147483647 h 39"/>
              <a:gd name="T20" fmla="*/ 2147483647 w 32"/>
              <a:gd name="T21" fmla="*/ 2147483647 h 39"/>
              <a:gd name="T22" fmla="*/ 2147483647 w 32"/>
              <a:gd name="T23" fmla="*/ 2147483647 h 39"/>
              <a:gd name="T24" fmla="*/ 2147483647 w 32"/>
              <a:gd name="T25" fmla="*/ 2147483647 h 39"/>
              <a:gd name="T26" fmla="*/ 2147483647 w 32"/>
              <a:gd name="T27" fmla="*/ 2147483647 h 39"/>
              <a:gd name="T28" fmla="*/ 2147483647 w 32"/>
              <a:gd name="T29" fmla="*/ 2147483647 h 39"/>
              <a:gd name="T30" fmla="*/ 2147483647 w 32"/>
              <a:gd name="T31" fmla="*/ 2147483647 h 39"/>
              <a:gd name="T32" fmla="*/ 2147483647 w 32"/>
              <a:gd name="T33" fmla="*/ 2147483647 h 39"/>
              <a:gd name="T34" fmla="*/ 2147483647 w 32"/>
              <a:gd name="T35" fmla="*/ 2147483647 h 39"/>
              <a:gd name="T36" fmla="*/ 2147483647 w 32"/>
              <a:gd name="T37" fmla="*/ 0 h 39"/>
              <a:gd name="T38" fmla="*/ 2147483647 w 32"/>
              <a:gd name="T39" fmla="*/ 0 h 39"/>
              <a:gd name="T40" fmla="*/ 0 w 32"/>
              <a:gd name="T41" fmla="*/ 0 h 39"/>
              <a:gd name="T42" fmla="*/ 0 w 32"/>
              <a:gd name="T43" fmla="*/ 0 h 39"/>
              <a:gd name="T44" fmla="*/ 2147483647 w 32"/>
              <a:gd name="T45" fmla="*/ 0 h 39"/>
              <a:gd name="T46" fmla="*/ 2147483647 w 32"/>
              <a:gd name="T47" fmla="*/ 0 h 39"/>
              <a:gd name="T48" fmla="*/ 2147483647 w 32"/>
              <a:gd name="T49" fmla="*/ 0 h 39"/>
              <a:gd name="T50" fmla="*/ 2147483647 w 32"/>
              <a:gd name="T51" fmla="*/ 2147483647 h 39"/>
              <a:gd name="T52" fmla="*/ 2147483647 w 32"/>
              <a:gd name="T53" fmla="*/ 2147483647 h 39"/>
              <a:gd name="T54" fmla="*/ 2147483647 w 32"/>
              <a:gd name="T55" fmla="*/ 2147483647 h 39"/>
              <a:gd name="T56" fmla="*/ 2147483647 w 32"/>
              <a:gd name="T57" fmla="*/ 2147483647 h 39"/>
              <a:gd name="T58" fmla="*/ 2147483647 w 32"/>
              <a:gd name="T59" fmla="*/ 2147483647 h 39"/>
              <a:gd name="T60" fmla="*/ 2147483647 w 32"/>
              <a:gd name="T61" fmla="*/ 2147483647 h 39"/>
              <a:gd name="T62" fmla="*/ 2147483647 w 32"/>
              <a:gd name="T63" fmla="*/ 2147483647 h 39"/>
              <a:gd name="T64" fmla="*/ 2147483647 w 32"/>
              <a:gd name="T65" fmla="*/ 2147483647 h 39"/>
              <a:gd name="T66" fmla="*/ 2147483647 w 32"/>
              <a:gd name="T67" fmla="*/ 2147483647 h 39"/>
              <a:gd name="T68" fmla="*/ 2147483647 w 32"/>
              <a:gd name="T69" fmla="*/ 2147483647 h 39"/>
              <a:gd name="T70" fmla="*/ 2147483647 w 32"/>
              <a:gd name="T71" fmla="*/ 2147483647 h 39"/>
              <a:gd name="T72" fmla="*/ 2147483647 w 32"/>
              <a:gd name="T73" fmla="*/ 2147483647 h 39"/>
              <a:gd name="T74" fmla="*/ 2147483647 w 32"/>
              <a:gd name="T75" fmla="*/ 2147483647 h 39"/>
              <a:gd name="T76" fmla="*/ 2147483647 w 32"/>
              <a:gd name="T77" fmla="*/ 2147483647 h 39"/>
              <a:gd name="T78" fmla="*/ 2147483647 w 32"/>
              <a:gd name="T79" fmla="*/ 2147483647 h 39"/>
              <a:gd name="T80" fmla="*/ 2147483647 w 32"/>
              <a:gd name="T81" fmla="*/ 2147483647 h 39"/>
              <a:gd name="T82" fmla="*/ 2147483647 w 32"/>
              <a:gd name="T83" fmla="*/ 2147483647 h 39"/>
              <a:gd name="T84" fmla="*/ 2147483647 w 32"/>
              <a:gd name="T85" fmla="*/ 2147483647 h 39"/>
              <a:gd name="T86" fmla="*/ 2147483647 w 32"/>
              <a:gd name="T87" fmla="*/ 2147483647 h 39"/>
              <a:gd name="T88" fmla="*/ 2147483647 w 32"/>
              <a:gd name="T89" fmla="*/ 2147483647 h 39"/>
              <a:gd name="T90" fmla="*/ 2147483647 w 32"/>
              <a:gd name="T91" fmla="*/ 2147483647 h 39"/>
              <a:gd name="T92" fmla="*/ 2147483647 w 32"/>
              <a:gd name="T93" fmla="*/ 2147483647 h 39"/>
              <a:gd name="T94" fmla="*/ 2147483647 w 32"/>
              <a:gd name="T95" fmla="*/ 2147483647 h 39"/>
              <a:gd name="T96" fmla="*/ 2147483647 w 32"/>
              <a:gd name="T97" fmla="*/ 2147483647 h 39"/>
              <a:gd name="T98" fmla="*/ 2147483647 w 32"/>
              <a:gd name="T99" fmla="*/ 2147483647 h 39"/>
              <a:gd name="T100" fmla="*/ 2147483647 w 32"/>
              <a:gd name="T101" fmla="*/ 2147483647 h 39"/>
              <a:gd name="T102" fmla="*/ 2147483647 w 32"/>
              <a:gd name="T103" fmla="*/ 2147483647 h 39"/>
              <a:gd name="T104" fmla="*/ 2147483647 w 32"/>
              <a:gd name="T105" fmla="*/ 2147483647 h 39"/>
              <a:gd name="T106" fmla="*/ 2147483647 w 32"/>
              <a:gd name="T107" fmla="*/ 2147483647 h 39"/>
              <a:gd name="T108" fmla="*/ 2147483647 w 32"/>
              <a:gd name="T109" fmla="*/ 2147483647 h 3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2"/>
              <a:gd name="T166" fmla="*/ 0 h 39"/>
              <a:gd name="T167" fmla="*/ 32 w 32"/>
              <a:gd name="T168" fmla="*/ 39 h 3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2" h="39">
                <a:moveTo>
                  <a:pt x="12" y="21"/>
                </a:moveTo>
                <a:lnTo>
                  <a:pt x="12" y="33"/>
                </a:lnTo>
                <a:lnTo>
                  <a:pt x="12" y="36"/>
                </a:lnTo>
                <a:lnTo>
                  <a:pt x="12" y="38"/>
                </a:lnTo>
                <a:lnTo>
                  <a:pt x="14" y="39"/>
                </a:lnTo>
                <a:lnTo>
                  <a:pt x="15" y="39"/>
                </a:lnTo>
                <a:lnTo>
                  <a:pt x="17" y="39"/>
                </a:lnTo>
                <a:lnTo>
                  <a:pt x="0" y="39"/>
                </a:lnTo>
                <a:lnTo>
                  <a:pt x="2" y="39"/>
                </a:lnTo>
                <a:lnTo>
                  <a:pt x="5" y="39"/>
                </a:lnTo>
                <a:lnTo>
                  <a:pt x="6" y="38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5" y="2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5" y="0"/>
                </a:lnTo>
                <a:lnTo>
                  <a:pt x="20" y="0"/>
                </a:lnTo>
                <a:lnTo>
                  <a:pt x="24" y="0"/>
                </a:lnTo>
                <a:lnTo>
                  <a:pt x="27" y="2"/>
                </a:lnTo>
                <a:lnTo>
                  <a:pt x="29" y="5"/>
                </a:lnTo>
                <a:lnTo>
                  <a:pt x="30" y="8"/>
                </a:lnTo>
                <a:lnTo>
                  <a:pt x="32" y="11"/>
                </a:lnTo>
                <a:lnTo>
                  <a:pt x="30" y="15"/>
                </a:lnTo>
                <a:lnTo>
                  <a:pt x="27" y="18"/>
                </a:lnTo>
                <a:lnTo>
                  <a:pt x="24" y="21"/>
                </a:lnTo>
                <a:lnTo>
                  <a:pt x="18" y="21"/>
                </a:lnTo>
                <a:lnTo>
                  <a:pt x="17" y="21"/>
                </a:lnTo>
                <a:lnTo>
                  <a:pt x="15" y="21"/>
                </a:lnTo>
                <a:lnTo>
                  <a:pt x="14" y="21"/>
                </a:lnTo>
                <a:lnTo>
                  <a:pt x="12" y="21"/>
                </a:lnTo>
                <a:close/>
                <a:moveTo>
                  <a:pt x="12" y="20"/>
                </a:moveTo>
                <a:lnTo>
                  <a:pt x="14" y="20"/>
                </a:lnTo>
                <a:lnTo>
                  <a:pt x="15" y="20"/>
                </a:lnTo>
                <a:lnTo>
                  <a:pt x="17" y="20"/>
                </a:lnTo>
                <a:lnTo>
                  <a:pt x="20" y="20"/>
                </a:lnTo>
                <a:lnTo>
                  <a:pt x="23" y="17"/>
                </a:lnTo>
                <a:lnTo>
                  <a:pt x="24" y="15"/>
                </a:lnTo>
                <a:lnTo>
                  <a:pt x="24" y="11"/>
                </a:lnTo>
                <a:lnTo>
                  <a:pt x="24" y="9"/>
                </a:lnTo>
                <a:lnTo>
                  <a:pt x="23" y="6"/>
                </a:lnTo>
                <a:lnTo>
                  <a:pt x="21" y="5"/>
                </a:lnTo>
                <a:lnTo>
                  <a:pt x="20" y="3"/>
                </a:lnTo>
                <a:lnTo>
                  <a:pt x="18" y="2"/>
                </a:lnTo>
                <a:lnTo>
                  <a:pt x="15" y="2"/>
                </a:lnTo>
                <a:lnTo>
                  <a:pt x="14" y="2"/>
                </a:lnTo>
                <a:lnTo>
                  <a:pt x="12" y="2"/>
                </a:lnTo>
                <a:lnTo>
                  <a:pt x="12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5" name="Freeform 9"/>
          <p:cNvSpPr>
            <a:spLocks/>
          </p:cNvSpPr>
          <p:nvPr/>
        </p:nvSpPr>
        <p:spPr bwMode="auto">
          <a:xfrm>
            <a:off x="3905250" y="2513013"/>
            <a:ext cx="166688" cy="222250"/>
          </a:xfrm>
          <a:custGeom>
            <a:avLst/>
            <a:gdLst>
              <a:gd name="T0" fmla="*/ 2147483647 w 42"/>
              <a:gd name="T1" fmla="*/ 0 h 41"/>
              <a:gd name="T2" fmla="*/ 2147483647 w 42"/>
              <a:gd name="T3" fmla="*/ 0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0 h 41"/>
              <a:gd name="T28" fmla="*/ 0 w 42"/>
              <a:gd name="T29" fmla="*/ 0 h 41"/>
              <a:gd name="T30" fmla="*/ 0 w 42"/>
              <a:gd name="T31" fmla="*/ 0 h 41"/>
              <a:gd name="T32" fmla="*/ 2147483647 w 42"/>
              <a:gd name="T33" fmla="*/ 0 h 41"/>
              <a:gd name="T34" fmla="*/ 2147483647 w 42"/>
              <a:gd name="T35" fmla="*/ 0 h 41"/>
              <a:gd name="T36" fmla="*/ 2147483647 w 42"/>
              <a:gd name="T37" fmla="*/ 0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0 h 41"/>
              <a:gd name="T62" fmla="*/ 2147483647 w 42"/>
              <a:gd name="T63" fmla="*/ 0 h 41"/>
              <a:gd name="T64" fmla="*/ 2147483647 w 42"/>
              <a:gd name="T65" fmla="*/ 0 h 41"/>
              <a:gd name="T66" fmla="*/ 2147483647 w 42"/>
              <a:gd name="T67" fmla="*/ 0 h 41"/>
              <a:gd name="T68" fmla="*/ 2147483647 w 42"/>
              <a:gd name="T69" fmla="*/ 0 h 41"/>
              <a:gd name="T70" fmla="*/ 2147483647 w 42"/>
              <a:gd name="T71" fmla="*/ 0 h 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1"/>
              <a:gd name="T110" fmla="*/ 42 w 42"/>
              <a:gd name="T111" fmla="*/ 41 h 4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1">
                <a:moveTo>
                  <a:pt x="42" y="0"/>
                </a:moveTo>
                <a:lnTo>
                  <a:pt x="42" y="0"/>
                </a:lnTo>
                <a:lnTo>
                  <a:pt x="40" y="2"/>
                </a:lnTo>
                <a:lnTo>
                  <a:pt x="39" y="2"/>
                </a:lnTo>
                <a:lnTo>
                  <a:pt x="37" y="5"/>
                </a:lnTo>
                <a:lnTo>
                  <a:pt x="36" y="6"/>
                </a:lnTo>
                <a:lnTo>
                  <a:pt x="22" y="41"/>
                </a:lnTo>
                <a:lnTo>
                  <a:pt x="21" y="41"/>
                </a:lnTo>
                <a:lnTo>
                  <a:pt x="6" y="6"/>
                </a:lnTo>
                <a:lnTo>
                  <a:pt x="6" y="5"/>
                </a:lnTo>
                <a:lnTo>
                  <a:pt x="4" y="3"/>
                </a:lnTo>
                <a:lnTo>
                  <a:pt x="4" y="2"/>
                </a:ln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16" y="0"/>
                </a:lnTo>
                <a:lnTo>
                  <a:pt x="13" y="0"/>
                </a:lnTo>
                <a:lnTo>
                  <a:pt x="13" y="2"/>
                </a:lnTo>
                <a:lnTo>
                  <a:pt x="12" y="2"/>
                </a:lnTo>
                <a:lnTo>
                  <a:pt x="12" y="3"/>
                </a:lnTo>
                <a:lnTo>
                  <a:pt x="12" y="5"/>
                </a:lnTo>
                <a:lnTo>
                  <a:pt x="13" y="8"/>
                </a:lnTo>
                <a:lnTo>
                  <a:pt x="24" y="32"/>
                </a:lnTo>
                <a:lnTo>
                  <a:pt x="33" y="8"/>
                </a:lnTo>
                <a:lnTo>
                  <a:pt x="34" y="5"/>
                </a:lnTo>
                <a:lnTo>
                  <a:pt x="34" y="3"/>
                </a:lnTo>
                <a:lnTo>
                  <a:pt x="34" y="2"/>
                </a:lnTo>
                <a:lnTo>
                  <a:pt x="33" y="2"/>
                </a:lnTo>
                <a:lnTo>
                  <a:pt x="31" y="0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6" name="Freeform 10"/>
          <p:cNvSpPr>
            <a:spLocks noEditPoints="1"/>
          </p:cNvSpPr>
          <p:nvPr/>
        </p:nvSpPr>
        <p:spPr bwMode="auto">
          <a:xfrm>
            <a:off x="4076700" y="2513013"/>
            <a:ext cx="119063" cy="211137"/>
          </a:xfrm>
          <a:custGeom>
            <a:avLst/>
            <a:gdLst>
              <a:gd name="T0" fmla="*/ 2147483647 w 30"/>
              <a:gd name="T1" fmla="*/ 2147483647 h 39"/>
              <a:gd name="T2" fmla="*/ 2147483647 w 30"/>
              <a:gd name="T3" fmla="*/ 2147483647 h 39"/>
              <a:gd name="T4" fmla="*/ 2147483647 w 30"/>
              <a:gd name="T5" fmla="*/ 2147483647 h 39"/>
              <a:gd name="T6" fmla="*/ 2147483647 w 30"/>
              <a:gd name="T7" fmla="*/ 2147483647 h 39"/>
              <a:gd name="T8" fmla="*/ 2147483647 w 30"/>
              <a:gd name="T9" fmla="*/ 2147483647 h 39"/>
              <a:gd name="T10" fmla="*/ 2147483647 w 30"/>
              <a:gd name="T11" fmla="*/ 2147483647 h 39"/>
              <a:gd name="T12" fmla="*/ 2147483647 w 30"/>
              <a:gd name="T13" fmla="*/ 2147483647 h 39"/>
              <a:gd name="T14" fmla="*/ 2147483647 w 30"/>
              <a:gd name="T15" fmla="*/ 2147483647 h 39"/>
              <a:gd name="T16" fmla="*/ 0 w 30"/>
              <a:gd name="T17" fmla="*/ 2147483647 h 39"/>
              <a:gd name="T18" fmla="*/ 0 w 30"/>
              <a:gd name="T19" fmla="*/ 2147483647 h 39"/>
              <a:gd name="T20" fmla="*/ 2147483647 w 30"/>
              <a:gd name="T21" fmla="*/ 2147483647 h 39"/>
              <a:gd name="T22" fmla="*/ 2147483647 w 30"/>
              <a:gd name="T23" fmla="*/ 2147483647 h 39"/>
              <a:gd name="T24" fmla="*/ 2147483647 w 30"/>
              <a:gd name="T25" fmla="*/ 2147483647 h 39"/>
              <a:gd name="T26" fmla="*/ 2147483647 w 30"/>
              <a:gd name="T27" fmla="*/ 2147483647 h 39"/>
              <a:gd name="T28" fmla="*/ 2147483647 w 30"/>
              <a:gd name="T29" fmla="*/ 2147483647 h 39"/>
              <a:gd name="T30" fmla="*/ 2147483647 w 30"/>
              <a:gd name="T31" fmla="*/ 2147483647 h 39"/>
              <a:gd name="T32" fmla="*/ 2147483647 w 30"/>
              <a:gd name="T33" fmla="*/ 2147483647 h 39"/>
              <a:gd name="T34" fmla="*/ 2147483647 w 30"/>
              <a:gd name="T35" fmla="*/ 2147483647 h 39"/>
              <a:gd name="T36" fmla="*/ 2147483647 w 30"/>
              <a:gd name="T37" fmla="*/ 0 h 39"/>
              <a:gd name="T38" fmla="*/ 2147483647 w 30"/>
              <a:gd name="T39" fmla="*/ 0 h 39"/>
              <a:gd name="T40" fmla="*/ 0 w 30"/>
              <a:gd name="T41" fmla="*/ 0 h 39"/>
              <a:gd name="T42" fmla="*/ 0 w 30"/>
              <a:gd name="T43" fmla="*/ 0 h 39"/>
              <a:gd name="T44" fmla="*/ 2147483647 w 30"/>
              <a:gd name="T45" fmla="*/ 0 h 39"/>
              <a:gd name="T46" fmla="*/ 2147483647 w 30"/>
              <a:gd name="T47" fmla="*/ 0 h 39"/>
              <a:gd name="T48" fmla="*/ 2147483647 w 30"/>
              <a:gd name="T49" fmla="*/ 0 h 39"/>
              <a:gd name="T50" fmla="*/ 2147483647 w 30"/>
              <a:gd name="T51" fmla="*/ 2147483647 h 39"/>
              <a:gd name="T52" fmla="*/ 2147483647 w 30"/>
              <a:gd name="T53" fmla="*/ 2147483647 h 39"/>
              <a:gd name="T54" fmla="*/ 2147483647 w 30"/>
              <a:gd name="T55" fmla="*/ 2147483647 h 39"/>
              <a:gd name="T56" fmla="*/ 2147483647 w 30"/>
              <a:gd name="T57" fmla="*/ 2147483647 h 39"/>
              <a:gd name="T58" fmla="*/ 2147483647 w 30"/>
              <a:gd name="T59" fmla="*/ 2147483647 h 39"/>
              <a:gd name="T60" fmla="*/ 2147483647 w 30"/>
              <a:gd name="T61" fmla="*/ 2147483647 h 39"/>
              <a:gd name="T62" fmla="*/ 2147483647 w 30"/>
              <a:gd name="T63" fmla="*/ 2147483647 h 39"/>
              <a:gd name="T64" fmla="*/ 2147483647 w 30"/>
              <a:gd name="T65" fmla="*/ 2147483647 h 39"/>
              <a:gd name="T66" fmla="*/ 2147483647 w 30"/>
              <a:gd name="T67" fmla="*/ 2147483647 h 39"/>
              <a:gd name="T68" fmla="*/ 2147483647 w 30"/>
              <a:gd name="T69" fmla="*/ 2147483647 h 39"/>
              <a:gd name="T70" fmla="*/ 2147483647 w 30"/>
              <a:gd name="T71" fmla="*/ 2147483647 h 39"/>
              <a:gd name="T72" fmla="*/ 2147483647 w 30"/>
              <a:gd name="T73" fmla="*/ 2147483647 h 39"/>
              <a:gd name="T74" fmla="*/ 2147483647 w 30"/>
              <a:gd name="T75" fmla="*/ 2147483647 h 39"/>
              <a:gd name="T76" fmla="*/ 2147483647 w 30"/>
              <a:gd name="T77" fmla="*/ 2147483647 h 39"/>
              <a:gd name="T78" fmla="*/ 2147483647 w 30"/>
              <a:gd name="T79" fmla="*/ 2147483647 h 39"/>
              <a:gd name="T80" fmla="*/ 2147483647 w 30"/>
              <a:gd name="T81" fmla="*/ 2147483647 h 39"/>
              <a:gd name="T82" fmla="*/ 2147483647 w 30"/>
              <a:gd name="T83" fmla="*/ 2147483647 h 39"/>
              <a:gd name="T84" fmla="*/ 2147483647 w 30"/>
              <a:gd name="T85" fmla="*/ 2147483647 h 39"/>
              <a:gd name="T86" fmla="*/ 2147483647 w 30"/>
              <a:gd name="T87" fmla="*/ 2147483647 h 39"/>
              <a:gd name="T88" fmla="*/ 2147483647 w 30"/>
              <a:gd name="T89" fmla="*/ 2147483647 h 39"/>
              <a:gd name="T90" fmla="*/ 2147483647 w 30"/>
              <a:gd name="T91" fmla="*/ 2147483647 h 39"/>
              <a:gd name="T92" fmla="*/ 2147483647 w 30"/>
              <a:gd name="T93" fmla="*/ 2147483647 h 39"/>
              <a:gd name="T94" fmla="*/ 2147483647 w 30"/>
              <a:gd name="T95" fmla="*/ 2147483647 h 39"/>
              <a:gd name="T96" fmla="*/ 2147483647 w 30"/>
              <a:gd name="T97" fmla="*/ 2147483647 h 39"/>
              <a:gd name="T98" fmla="*/ 2147483647 w 30"/>
              <a:gd name="T99" fmla="*/ 2147483647 h 39"/>
              <a:gd name="T100" fmla="*/ 2147483647 w 30"/>
              <a:gd name="T101" fmla="*/ 2147483647 h 39"/>
              <a:gd name="T102" fmla="*/ 2147483647 w 30"/>
              <a:gd name="T103" fmla="*/ 2147483647 h 39"/>
              <a:gd name="T104" fmla="*/ 2147483647 w 30"/>
              <a:gd name="T105" fmla="*/ 2147483647 h 39"/>
              <a:gd name="T106" fmla="*/ 2147483647 w 30"/>
              <a:gd name="T107" fmla="*/ 2147483647 h 39"/>
              <a:gd name="T108" fmla="*/ 2147483647 w 30"/>
              <a:gd name="T109" fmla="*/ 2147483647 h 3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39"/>
              <a:gd name="T167" fmla="*/ 30 w 30"/>
              <a:gd name="T168" fmla="*/ 39 h 3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39">
                <a:moveTo>
                  <a:pt x="11" y="21"/>
                </a:moveTo>
                <a:lnTo>
                  <a:pt x="11" y="33"/>
                </a:lnTo>
                <a:lnTo>
                  <a:pt x="12" y="36"/>
                </a:lnTo>
                <a:lnTo>
                  <a:pt x="12" y="38"/>
                </a:lnTo>
                <a:lnTo>
                  <a:pt x="14" y="39"/>
                </a:lnTo>
                <a:lnTo>
                  <a:pt x="15" y="39"/>
                </a:lnTo>
                <a:lnTo>
                  <a:pt x="17" y="39"/>
                </a:lnTo>
                <a:lnTo>
                  <a:pt x="0" y="39"/>
                </a:lnTo>
                <a:lnTo>
                  <a:pt x="2" y="39"/>
                </a:lnTo>
                <a:lnTo>
                  <a:pt x="3" y="39"/>
                </a:lnTo>
                <a:lnTo>
                  <a:pt x="5" y="38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5" y="2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5" y="0"/>
                </a:lnTo>
                <a:lnTo>
                  <a:pt x="20" y="0"/>
                </a:lnTo>
                <a:lnTo>
                  <a:pt x="23" y="0"/>
                </a:lnTo>
                <a:lnTo>
                  <a:pt x="26" y="2"/>
                </a:lnTo>
                <a:lnTo>
                  <a:pt x="29" y="5"/>
                </a:lnTo>
                <a:lnTo>
                  <a:pt x="30" y="8"/>
                </a:lnTo>
                <a:lnTo>
                  <a:pt x="30" y="11"/>
                </a:lnTo>
                <a:lnTo>
                  <a:pt x="30" y="15"/>
                </a:lnTo>
                <a:lnTo>
                  <a:pt x="27" y="18"/>
                </a:lnTo>
                <a:lnTo>
                  <a:pt x="24" y="21"/>
                </a:lnTo>
                <a:lnTo>
                  <a:pt x="18" y="21"/>
                </a:lnTo>
                <a:lnTo>
                  <a:pt x="17" y="21"/>
                </a:lnTo>
                <a:lnTo>
                  <a:pt x="15" y="21"/>
                </a:lnTo>
                <a:lnTo>
                  <a:pt x="14" y="21"/>
                </a:lnTo>
                <a:lnTo>
                  <a:pt x="11" y="21"/>
                </a:lnTo>
                <a:close/>
                <a:moveTo>
                  <a:pt x="11" y="20"/>
                </a:moveTo>
                <a:lnTo>
                  <a:pt x="12" y="20"/>
                </a:lnTo>
                <a:lnTo>
                  <a:pt x="14" y="20"/>
                </a:lnTo>
                <a:lnTo>
                  <a:pt x="15" y="20"/>
                </a:lnTo>
                <a:lnTo>
                  <a:pt x="17" y="20"/>
                </a:lnTo>
                <a:lnTo>
                  <a:pt x="20" y="20"/>
                </a:lnTo>
                <a:lnTo>
                  <a:pt x="21" y="17"/>
                </a:lnTo>
                <a:lnTo>
                  <a:pt x="23" y="15"/>
                </a:lnTo>
                <a:lnTo>
                  <a:pt x="24" y="11"/>
                </a:lnTo>
                <a:lnTo>
                  <a:pt x="24" y="9"/>
                </a:lnTo>
                <a:lnTo>
                  <a:pt x="23" y="6"/>
                </a:lnTo>
                <a:lnTo>
                  <a:pt x="21" y="5"/>
                </a:lnTo>
                <a:lnTo>
                  <a:pt x="20" y="3"/>
                </a:lnTo>
                <a:lnTo>
                  <a:pt x="18" y="2"/>
                </a:lnTo>
                <a:lnTo>
                  <a:pt x="15" y="2"/>
                </a:lnTo>
                <a:lnTo>
                  <a:pt x="14" y="2"/>
                </a:lnTo>
                <a:lnTo>
                  <a:pt x="11" y="2"/>
                </a:lnTo>
                <a:lnTo>
                  <a:pt x="11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7" name="Freeform 11"/>
          <p:cNvSpPr>
            <a:spLocks noEditPoints="1"/>
          </p:cNvSpPr>
          <p:nvPr/>
        </p:nvSpPr>
        <p:spPr bwMode="auto">
          <a:xfrm>
            <a:off x="4768850" y="2508250"/>
            <a:ext cx="168275" cy="215900"/>
          </a:xfrm>
          <a:custGeom>
            <a:avLst/>
            <a:gdLst>
              <a:gd name="T0" fmla="*/ 2147483647 w 42"/>
              <a:gd name="T1" fmla="*/ 2147483647 h 40"/>
              <a:gd name="T2" fmla="*/ 2147483647 w 42"/>
              <a:gd name="T3" fmla="*/ 2147483647 h 40"/>
              <a:gd name="T4" fmla="*/ 2147483647 w 42"/>
              <a:gd name="T5" fmla="*/ 2147483647 h 40"/>
              <a:gd name="T6" fmla="*/ 2147483647 w 42"/>
              <a:gd name="T7" fmla="*/ 2147483647 h 40"/>
              <a:gd name="T8" fmla="*/ 2147483647 w 42"/>
              <a:gd name="T9" fmla="*/ 2147483647 h 40"/>
              <a:gd name="T10" fmla="*/ 2147483647 w 42"/>
              <a:gd name="T11" fmla="*/ 2147483647 h 40"/>
              <a:gd name="T12" fmla="*/ 2147483647 w 42"/>
              <a:gd name="T13" fmla="*/ 2147483647 h 40"/>
              <a:gd name="T14" fmla="*/ 2147483647 w 42"/>
              <a:gd name="T15" fmla="*/ 2147483647 h 40"/>
              <a:gd name="T16" fmla="*/ 2147483647 w 42"/>
              <a:gd name="T17" fmla="*/ 2147483647 h 40"/>
              <a:gd name="T18" fmla="*/ 2147483647 w 42"/>
              <a:gd name="T19" fmla="*/ 2147483647 h 40"/>
              <a:gd name="T20" fmla="*/ 0 w 42"/>
              <a:gd name="T21" fmla="*/ 2147483647 h 40"/>
              <a:gd name="T22" fmla="*/ 0 w 42"/>
              <a:gd name="T23" fmla="*/ 2147483647 h 40"/>
              <a:gd name="T24" fmla="*/ 2147483647 w 42"/>
              <a:gd name="T25" fmla="*/ 2147483647 h 40"/>
              <a:gd name="T26" fmla="*/ 2147483647 w 42"/>
              <a:gd name="T27" fmla="*/ 2147483647 h 40"/>
              <a:gd name="T28" fmla="*/ 2147483647 w 42"/>
              <a:gd name="T29" fmla="*/ 2147483647 h 40"/>
              <a:gd name="T30" fmla="*/ 2147483647 w 42"/>
              <a:gd name="T31" fmla="*/ 2147483647 h 40"/>
              <a:gd name="T32" fmla="*/ 2147483647 w 42"/>
              <a:gd name="T33" fmla="*/ 0 h 40"/>
              <a:gd name="T34" fmla="*/ 2147483647 w 42"/>
              <a:gd name="T35" fmla="*/ 0 h 40"/>
              <a:gd name="T36" fmla="*/ 2147483647 w 42"/>
              <a:gd name="T37" fmla="*/ 2147483647 h 40"/>
              <a:gd name="T38" fmla="*/ 2147483647 w 42"/>
              <a:gd name="T39" fmla="*/ 2147483647 h 40"/>
              <a:gd name="T40" fmla="*/ 2147483647 w 42"/>
              <a:gd name="T41" fmla="*/ 2147483647 h 40"/>
              <a:gd name="T42" fmla="*/ 2147483647 w 42"/>
              <a:gd name="T43" fmla="*/ 2147483647 h 40"/>
              <a:gd name="T44" fmla="*/ 2147483647 w 42"/>
              <a:gd name="T45" fmla="*/ 2147483647 h 40"/>
              <a:gd name="T46" fmla="*/ 2147483647 w 42"/>
              <a:gd name="T47" fmla="*/ 2147483647 h 40"/>
              <a:gd name="T48" fmla="*/ 2147483647 w 42"/>
              <a:gd name="T49" fmla="*/ 2147483647 h 40"/>
              <a:gd name="T50" fmla="*/ 2147483647 w 42"/>
              <a:gd name="T51" fmla="*/ 2147483647 h 40"/>
              <a:gd name="T52" fmla="*/ 2147483647 w 42"/>
              <a:gd name="T53" fmla="*/ 2147483647 h 40"/>
              <a:gd name="T54" fmla="*/ 2147483647 w 42"/>
              <a:gd name="T55" fmla="*/ 2147483647 h 40"/>
              <a:gd name="T56" fmla="*/ 2147483647 w 42"/>
              <a:gd name="T57" fmla="*/ 2147483647 h 40"/>
              <a:gd name="T58" fmla="*/ 2147483647 w 42"/>
              <a:gd name="T59" fmla="*/ 2147483647 h 40"/>
              <a:gd name="T60" fmla="*/ 2147483647 w 42"/>
              <a:gd name="T61" fmla="*/ 2147483647 h 40"/>
              <a:gd name="T62" fmla="*/ 2147483647 w 42"/>
              <a:gd name="T63" fmla="*/ 2147483647 h 40"/>
              <a:gd name="T64" fmla="*/ 2147483647 w 42"/>
              <a:gd name="T65" fmla="*/ 2147483647 h 40"/>
              <a:gd name="T66" fmla="*/ 2147483647 w 42"/>
              <a:gd name="T67" fmla="*/ 2147483647 h 40"/>
              <a:gd name="T68" fmla="*/ 2147483647 w 42"/>
              <a:gd name="T69" fmla="*/ 2147483647 h 40"/>
              <a:gd name="T70" fmla="*/ 2147483647 w 42"/>
              <a:gd name="T71" fmla="*/ 2147483647 h 40"/>
              <a:gd name="T72" fmla="*/ 2147483647 w 42"/>
              <a:gd name="T73" fmla="*/ 2147483647 h 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40"/>
              <a:gd name="T113" fmla="*/ 42 w 42"/>
              <a:gd name="T114" fmla="*/ 40 h 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40">
                <a:moveTo>
                  <a:pt x="27" y="28"/>
                </a:moveTo>
                <a:lnTo>
                  <a:pt x="11" y="28"/>
                </a:lnTo>
                <a:lnTo>
                  <a:pt x="9" y="34"/>
                </a:lnTo>
                <a:lnTo>
                  <a:pt x="8" y="36"/>
                </a:lnTo>
                <a:lnTo>
                  <a:pt x="8" y="37"/>
                </a:lnTo>
                <a:lnTo>
                  <a:pt x="8" y="39"/>
                </a:lnTo>
                <a:lnTo>
                  <a:pt x="9" y="39"/>
                </a:lnTo>
                <a:lnTo>
                  <a:pt x="9" y="40"/>
                </a:lnTo>
                <a:lnTo>
                  <a:pt x="12" y="40"/>
                </a:lnTo>
                <a:lnTo>
                  <a:pt x="0" y="40"/>
                </a:lnTo>
                <a:lnTo>
                  <a:pt x="2" y="40"/>
                </a:lnTo>
                <a:lnTo>
                  <a:pt x="3" y="39"/>
                </a:lnTo>
                <a:lnTo>
                  <a:pt x="5" y="37"/>
                </a:lnTo>
                <a:lnTo>
                  <a:pt x="6" y="33"/>
                </a:lnTo>
                <a:lnTo>
                  <a:pt x="21" y="0"/>
                </a:lnTo>
                <a:lnTo>
                  <a:pt x="36" y="33"/>
                </a:lnTo>
                <a:lnTo>
                  <a:pt x="38" y="37"/>
                </a:lnTo>
                <a:lnTo>
                  <a:pt x="39" y="39"/>
                </a:lnTo>
                <a:lnTo>
                  <a:pt x="41" y="40"/>
                </a:lnTo>
                <a:lnTo>
                  <a:pt x="42" y="40"/>
                </a:lnTo>
                <a:lnTo>
                  <a:pt x="26" y="40"/>
                </a:lnTo>
                <a:lnTo>
                  <a:pt x="29" y="40"/>
                </a:lnTo>
                <a:lnTo>
                  <a:pt x="30" y="39"/>
                </a:lnTo>
                <a:lnTo>
                  <a:pt x="30" y="37"/>
                </a:lnTo>
                <a:lnTo>
                  <a:pt x="30" y="36"/>
                </a:lnTo>
                <a:lnTo>
                  <a:pt x="29" y="33"/>
                </a:lnTo>
                <a:lnTo>
                  <a:pt x="27" y="28"/>
                </a:lnTo>
                <a:close/>
                <a:moveTo>
                  <a:pt x="26" y="25"/>
                </a:moveTo>
                <a:lnTo>
                  <a:pt x="20" y="10"/>
                </a:lnTo>
                <a:lnTo>
                  <a:pt x="12" y="25"/>
                </a:lnTo>
                <a:lnTo>
                  <a:pt x="26" y="2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8" name="Freeform 12"/>
          <p:cNvSpPr>
            <a:spLocks/>
          </p:cNvSpPr>
          <p:nvPr/>
        </p:nvSpPr>
        <p:spPr bwMode="auto">
          <a:xfrm>
            <a:off x="4932363" y="2513013"/>
            <a:ext cx="160337" cy="222250"/>
          </a:xfrm>
          <a:custGeom>
            <a:avLst/>
            <a:gdLst>
              <a:gd name="T0" fmla="*/ 2147483647 w 40"/>
              <a:gd name="T1" fmla="*/ 0 h 41"/>
              <a:gd name="T2" fmla="*/ 2147483647 w 40"/>
              <a:gd name="T3" fmla="*/ 0 h 41"/>
              <a:gd name="T4" fmla="*/ 2147483647 w 40"/>
              <a:gd name="T5" fmla="*/ 0 h 41"/>
              <a:gd name="T6" fmla="*/ 2147483647 w 40"/>
              <a:gd name="T7" fmla="*/ 0 h 41"/>
              <a:gd name="T8" fmla="*/ 2147483647 w 40"/>
              <a:gd name="T9" fmla="*/ 0 h 41"/>
              <a:gd name="T10" fmla="*/ 2147483647 w 40"/>
              <a:gd name="T11" fmla="*/ 0 h 41"/>
              <a:gd name="T12" fmla="*/ 2147483647 w 40"/>
              <a:gd name="T13" fmla="*/ 2147483647 h 41"/>
              <a:gd name="T14" fmla="*/ 2147483647 w 40"/>
              <a:gd name="T15" fmla="*/ 2147483647 h 41"/>
              <a:gd name="T16" fmla="*/ 2147483647 w 40"/>
              <a:gd name="T17" fmla="*/ 2147483647 h 41"/>
              <a:gd name="T18" fmla="*/ 2147483647 w 40"/>
              <a:gd name="T19" fmla="*/ 2147483647 h 41"/>
              <a:gd name="T20" fmla="*/ 2147483647 w 40"/>
              <a:gd name="T21" fmla="*/ 2147483647 h 41"/>
              <a:gd name="T22" fmla="*/ 2147483647 w 40"/>
              <a:gd name="T23" fmla="*/ 2147483647 h 41"/>
              <a:gd name="T24" fmla="*/ 2147483647 w 40"/>
              <a:gd name="T25" fmla="*/ 2147483647 h 41"/>
              <a:gd name="T26" fmla="*/ 2147483647 w 40"/>
              <a:gd name="T27" fmla="*/ 2147483647 h 41"/>
              <a:gd name="T28" fmla="*/ 2147483647 w 40"/>
              <a:gd name="T29" fmla="*/ 2147483647 h 41"/>
              <a:gd name="T30" fmla="*/ 2147483647 w 40"/>
              <a:gd name="T31" fmla="*/ 2147483647 h 41"/>
              <a:gd name="T32" fmla="*/ 2147483647 w 40"/>
              <a:gd name="T33" fmla="*/ 2147483647 h 41"/>
              <a:gd name="T34" fmla="*/ 2147483647 w 40"/>
              <a:gd name="T35" fmla="*/ 2147483647 h 41"/>
              <a:gd name="T36" fmla="*/ 2147483647 w 40"/>
              <a:gd name="T37" fmla="*/ 2147483647 h 41"/>
              <a:gd name="T38" fmla="*/ 2147483647 w 40"/>
              <a:gd name="T39" fmla="*/ 2147483647 h 41"/>
              <a:gd name="T40" fmla="*/ 2147483647 w 40"/>
              <a:gd name="T41" fmla="*/ 2147483647 h 41"/>
              <a:gd name="T42" fmla="*/ 2147483647 w 40"/>
              <a:gd name="T43" fmla="*/ 2147483647 h 41"/>
              <a:gd name="T44" fmla="*/ 2147483647 w 40"/>
              <a:gd name="T45" fmla="*/ 2147483647 h 41"/>
              <a:gd name="T46" fmla="*/ 2147483647 w 40"/>
              <a:gd name="T47" fmla="*/ 2147483647 h 41"/>
              <a:gd name="T48" fmla="*/ 2147483647 w 40"/>
              <a:gd name="T49" fmla="*/ 2147483647 h 41"/>
              <a:gd name="T50" fmla="*/ 2147483647 w 40"/>
              <a:gd name="T51" fmla="*/ 0 h 41"/>
              <a:gd name="T52" fmla="*/ 0 w 40"/>
              <a:gd name="T53" fmla="*/ 0 h 41"/>
              <a:gd name="T54" fmla="*/ 0 w 40"/>
              <a:gd name="T55" fmla="*/ 0 h 41"/>
              <a:gd name="T56" fmla="*/ 0 w 40"/>
              <a:gd name="T57" fmla="*/ 0 h 41"/>
              <a:gd name="T58" fmla="*/ 2147483647 w 40"/>
              <a:gd name="T59" fmla="*/ 0 h 41"/>
              <a:gd name="T60" fmla="*/ 2147483647 w 40"/>
              <a:gd name="T61" fmla="*/ 0 h 41"/>
              <a:gd name="T62" fmla="*/ 2147483647 w 40"/>
              <a:gd name="T63" fmla="*/ 0 h 41"/>
              <a:gd name="T64" fmla="*/ 2147483647 w 40"/>
              <a:gd name="T65" fmla="*/ 0 h 41"/>
              <a:gd name="T66" fmla="*/ 2147483647 w 40"/>
              <a:gd name="T67" fmla="*/ 2147483647 h 41"/>
              <a:gd name="T68" fmla="*/ 2147483647 w 40"/>
              <a:gd name="T69" fmla="*/ 2147483647 h 41"/>
              <a:gd name="T70" fmla="*/ 2147483647 w 40"/>
              <a:gd name="T71" fmla="*/ 2147483647 h 41"/>
              <a:gd name="T72" fmla="*/ 2147483647 w 40"/>
              <a:gd name="T73" fmla="*/ 2147483647 h 41"/>
              <a:gd name="T74" fmla="*/ 2147483647 w 40"/>
              <a:gd name="T75" fmla="*/ 2147483647 h 41"/>
              <a:gd name="T76" fmla="*/ 2147483647 w 40"/>
              <a:gd name="T77" fmla="*/ 2147483647 h 41"/>
              <a:gd name="T78" fmla="*/ 2147483647 w 40"/>
              <a:gd name="T79" fmla="*/ 2147483647 h 41"/>
              <a:gd name="T80" fmla="*/ 2147483647 w 40"/>
              <a:gd name="T81" fmla="*/ 2147483647 h 41"/>
              <a:gd name="T82" fmla="*/ 2147483647 w 40"/>
              <a:gd name="T83" fmla="*/ 2147483647 h 41"/>
              <a:gd name="T84" fmla="*/ 2147483647 w 40"/>
              <a:gd name="T85" fmla="*/ 2147483647 h 41"/>
              <a:gd name="T86" fmla="*/ 2147483647 w 40"/>
              <a:gd name="T87" fmla="*/ 2147483647 h 41"/>
              <a:gd name="T88" fmla="*/ 2147483647 w 40"/>
              <a:gd name="T89" fmla="*/ 2147483647 h 41"/>
              <a:gd name="T90" fmla="*/ 2147483647 w 40"/>
              <a:gd name="T91" fmla="*/ 2147483647 h 41"/>
              <a:gd name="T92" fmla="*/ 2147483647 w 40"/>
              <a:gd name="T93" fmla="*/ 2147483647 h 41"/>
              <a:gd name="T94" fmla="*/ 2147483647 w 40"/>
              <a:gd name="T95" fmla="*/ 2147483647 h 41"/>
              <a:gd name="T96" fmla="*/ 2147483647 w 40"/>
              <a:gd name="T97" fmla="*/ 2147483647 h 41"/>
              <a:gd name="T98" fmla="*/ 2147483647 w 40"/>
              <a:gd name="T99" fmla="*/ 2147483647 h 41"/>
              <a:gd name="T100" fmla="*/ 2147483647 w 40"/>
              <a:gd name="T101" fmla="*/ 2147483647 h 41"/>
              <a:gd name="T102" fmla="*/ 2147483647 w 40"/>
              <a:gd name="T103" fmla="*/ 2147483647 h 41"/>
              <a:gd name="T104" fmla="*/ 2147483647 w 40"/>
              <a:gd name="T105" fmla="*/ 2147483647 h 41"/>
              <a:gd name="T106" fmla="*/ 2147483647 w 40"/>
              <a:gd name="T107" fmla="*/ 2147483647 h 41"/>
              <a:gd name="T108" fmla="*/ 2147483647 w 40"/>
              <a:gd name="T109" fmla="*/ 0 h 41"/>
              <a:gd name="T110" fmla="*/ 2147483647 w 40"/>
              <a:gd name="T111" fmla="*/ 0 h 41"/>
              <a:gd name="T112" fmla="*/ 2147483647 w 40"/>
              <a:gd name="T113" fmla="*/ 0 h 4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0"/>
              <a:gd name="T172" fmla="*/ 0 h 41"/>
              <a:gd name="T173" fmla="*/ 40 w 40"/>
              <a:gd name="T174" fmla="*/ 41 h 4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0" h="41">
                <a:moveTo>
                  <a:pt x="27" y="0"/>
                </a:moveTo>
                <a:lnTo>
                  <a:pt x="27" y="0"/>
                </a:lnTo>
                <a:lnTo>
                  <a:pt x="40" y="0"/>
                </a:lnTo>
                <a:lnTo>
                  <a:pt x="39" y="0"/>
                </a:lnTo>
                <a:lnTo>
                  <a:pt x="37" y="0"/>
                </a:lnTo>
                <a:lnTo>
                  <a:pt x="36" y="2"/>
                </a:lnTo>
                <a:lnTo>
                  <a:pt x="36" y="3"/>
                </a:lnTo>
                <a:lnTo>
                  <a:pt x="36" y="6"/>
                </a:lnTo>
                <a:lnTo>
                  <a:pt x="36" y="23"/>
                </a:lnTo>
                <a:lnTo>
                  <a:pt x="34" y="29"/>
                </a:lnTo>
                <a:lnTo>
                  <a:pt x="34" y="32"/>
                </a:lnTo>
                <a:lnTo>
                  <a:pt x="33" y="35"/>
                </a:lnTo>
                <a:lnTo>
                  <a:pt x="30" y="38"/>
                </a:lnTo>
                <a:lnTo>
                  <a:pt x="25" y="39"/>
                </a:lnTo>
                <a:lnTo>
                  <a:pt x="21" y="41"/>
                </a:lnTo>
                <a:lnTo>
                  <a:pt x="15" y="39"/>
                </a:lnTo>
                <a:lnTo>
                  <a:pt x="10" y="38"/>
                </a:lnTo>
                <a:lnTo>
                  <a:pt x="7" y="36"/>
                </a:lnTo>
                <a:lnTo>
                  <a:pt x="6" y="32"/>
                </a:lnTo>
                <a:lnTo>
                  <a:pt x="4" y="29"/>
                </a:lnTo>
                <a:lnTo>
                  <a:pt x="4" y="23"/>
                </a:lnTo>
                <a:lnTo>
                  <a:pt x="4" y="6"/>
                </a:lnTo>
                <a:lnTo>
                  <a:pt x="4" y="3"/>
                </a:lnTo>
                <a:lnTo>
                  <a:pt x="4" y="2"/>
                </a:lnTo>
                <a:lnTo>
                  <a:pt x="3" y="0"/>
                </a:lnTo>
                <a:lnTo>
                  <a:pt x="0" y="0"/>
                </a:lnTo>
                <a:lnTo>
                  <a:pt x="16" y="0"/>
                </a:lnTo>
                <a:lnTo>
                  <a:pt x="15" y="0"/>
                </a:lnTo>
                <a:lnTo>
                  <a:pt x="12" y="0"/>
                </a:lnTo>
                <a:lnTo>
                  <a:pt x="12" y="2"/>
                </a:lnTo>
                <a:lnTo>
                  <a:pt x="10" y="3"/>
                </a:lnTo>
                <a:lnTo>
                  <a:pt x="10" y="6"/>
                </a:lnTo>
                <a:lnTo>
                  <a:pt x="10" y="24"/>
                </a:lnTo>
                <a:lnTo>
                  <a:pt x="10" y="27"/>
                </a:lnTo>
                <a:lnTo>
                  <a:pt x="10" y="30"/>
                </a:lnTo>
                <a:lnTo>
                  <a:pt x="12" y="33"/>
                </a:lnTo>
                <a:lnTo>
                  <a:pt x="12" y="35"/>
                </a:lnTo>
                <a:lnTo>
                  <a:pt x="13" y="36"/>
                </a:lnTo>
                <a:lnTo>
                  <a:pt x="15" y="38"/>
                </a:lnTo>
                <a:lnTo>
                  <a:pt x="18" y="38"/>
                </a:lnTo>
                <a:lnTo>
                  <a:pt x="21" y="39"/>
                </a:lnTo>
                <a:lnTo>
                  <a:pt x="24" y="38"/>
                </a:lnTo>
                <a:lnTo>
                  <a:pt x="27" y="36"/>
                </a:lnTo>
                <a:lnTo>
                  <a:pt x="30" y="35"/>
                </a:lnTo>
                <a:lnTo>
                  <a:pt x="31" y="32"/>
                </a:lnTo>
                <a:lnTo>
                  <a:pt x="33" y="29"/>
                </a:lnTo>
                <a:lnTo>
                  <a:pt x="33" y="23"/>
                </a:lnTo>
                <a:lnTo>
                  <a:pt x="33" y="6"/>
                </a:lnTo>
                <a:lnTo>
                  <a:pt x="33" y="3"/>
                </a:lnTo>
                <a:lnTo>
                  <a:pt x="31" y="2"/>
                </a:lnTo>
                <a:lnTo>
                  <a:pt x="31" y="0"/>
                </a:lnTo>
                <a:lnTo>
                  <a:pt x="28" y="0"/>
                </a:lnTo>
                <a:lnTo>
                  <a:pt x="2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49" name="Freeform 13"/>
          <p:cNvSpPr>
            <a:spLocks/>
          </p:cNvSpPr>
          <p:nvPr/>
        </p:nvSpPr>
        <p:spPr bwMode="auto">
          <a:xfrm>
            <a:off x="5100638" y="2513013"/>
            <a:ext cx="166687" cy="211137"/>
          </a:xfrm>
          <a:custGeom>
            <a:avLst/>
            <a:gdLst>
              <a:gd name="T0" fmla="*/ 2147483647 w 42"/>
              <a:gd name="T1" fmla="*/ 2147483647 h 39"/>
              <a:gd name="T2" fmla="*/ 2147483647 w 42"/>
              <a:gd name="T3" fmla="*/ 2147483647 h 39"/>
              <a:gd name="T4" fmla="*/ 2147483647 w 42"/>
              <a:gd name="T5" fmla="*/ 2147483647 h 39"/>
              <a:gd name="T6" fmla="*/ 2147483647 w 42"/>
              <a:gd name="T7" fmla="*/ 2147483647 h 39"/>
              <a:gd name="T8" fmla="*/ 2147483647 w 42"/>
              <a:gd name="T9" fmla="*/ 2147483647 h 39"/>
              <a:gd name="T10" fmla="*/ 2147483647 w 42"/>
              <a:gd name="T11" fmla="*/ 2147483647 h 39"/>
              <a:gd name="T12" fmla="*/ 2147483647 w 42"/>
              <a:gd name="T13" fmla="*/ 2147483647 h 39"/>
              <a:gd name="T14" fmla="*/ 2147483647 w 42"/>
              <a:gd name="T15" fmla="*/ 2147483647 h 39"/>
              <a:gd name="T16" fmla="*/ 2147483647 w 42"/>
              <a:gd name="T17" fmla="*/ 2147483647 h 39"/>
              <a:gd name="T18" fmla="*/ 2147483647 w 42"/>
              <a:gd name="T19" fmla="*/ 2147483647 h 39"/>
              <a:gd name="T20" fmla="*/ 2147483647 w 42"/>
              <a:gd name="T21" fmla="*/ 2147483647 h 39"/>
              <a:gd name="T22" fmla="*/ 2147483647 w 42"/>
              <a:gd name="T23" fmla="*/ 2147483647 h 39"/>
              <a:gd name="T24" fmla="*/ 2147483647 w 42"/>
              <a:gd name="T25" fmla="*/ 2147483647 h 39"/>
              <a:gd name="T26" fmla="*/ 2147483647 w 42"/>
              <a:gd name="T27" fmla="*/ 2147483647 h 39"/>
              <a:gd name="T28" fmla="*/ 2147483647 w 42"/>
              <a:gd name="T29" fmla="*/ 2147483647 h 39"/>
              <a:gd name="T30" fmla="*/ 0 w 42"/>
              <a:gd name="T31" fmla="*/ 2147483647 h 39"/>
              <a:gd name="T32" fmla="*/ 2147483647 w 42"/>
              <a:gd name="T33" fmla="*/ 2147483647 h 39"/>
              <a:gd name="T34" fmla="*/ 2147483647 w 42"/>
              <a:gd name="T35" fmla="*/ 2147483647 h 39"/>
              <a:gd name="T36" fmla="*/ 2147483647 w 42"/>
              <a:gd name="T37" fmla="*/ 2147483647 h 39"/>
              <a:gd name="T38" fmla="*/ 2147483647 w 42"/>
              <a:gd name="T39" fmla="*/ 2147483647 h 39"/>
              <a:gd name="T40" fmla="*/ 2147483647 w 42"/>
              <a:gd name="T41" fmla="*/ 2147483647 h 39"/>
              <a:gd name="T42" fmla="*/ 0 w 42"/>
              <a:gd name="T43" fmla="*/ 0 h 39"/>
              <a:gd name="T44" fmla="*/ 2147483647 w 42"/>
              <a:gd name="T45" fmla="*/ 0 h 39"/>
              <a:gd name="T46" fmla="*/ 2147483647 w 42"/>
              <a:gd name="T47" fmla="*/ 0 h 39"/>
              <a:gd name="T48" fmla="*/ 2147483647 w 42"/>
              <a:gd name="T49" fmla="*/ 2147483647 h 39"/>
              <a:gd name="T50" fmla="*/ 2147483647 w 42"/>
              <a:gd name="T51" fmla="*/ 2147483647 h 39"/>
              <a:gd name="T52" fmla="*/ 2147483647 w 42"/>
              <a:gd name="T53" fmla="*/ 2147483647 h 39"/>
              <a:gd name="T54" fmla="*/ 2147483647 w 42"/>
              <a:gd name="T55" fmla="*/ 2147483647 h 39"/>
              <a:gd name="T56" fmla="*/ 2147483647 w 42"/>
              <a:gd name="T57" fmla="*/ 2147483647 h 39"/>
              <a:gd name="T58" fmla="*/ 2147483647 w 42"/>
              <a:gd name="T59" fmla="*/ 2147483647 h 39"/>
              <a:gd name="T60" fmla="*/ 2147483647 w 42"/>
              <a:gd name="T61" fmla="*/ 2147483647 h 39"/>
              <a:gd name="T62" fmla="*/ 2147483647 w 42"/>
              <a:gd name="T63" fmla="*/ 0 h 39"/>
              <a:gd name="T64" fmla="*/ 2147483647 w 42"/>
              <a:gd name="T65" fmla="*/ 0 h 39"/>
              <a:gd name="T66" fmla="*/ 2147483647 w 42"/>
              <a:gd name="T67" fmla="*/ 0 h 39"/>
              <a:gd name="T68" fmla="*/ 2147483647 w 42"/>
              <a:gd name="T69" fmla="*/ 2147483647 h 39"/>
              <a:gd name="T70" fmla="*/ 2147483647 w 42"/>
              <a:gd name="T71" fmla="*/ 2147483647 h 39"/>
              <a:gd name="T72" fmla="*/ 2147483647 w 42"/>
              <a:gd name="T73" fmla="*/ 2147483647 h 3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"/>
              <a:gd name="T112" fmla="*/ 0 h 39"/>
              <a:gd name="T113" fmla="*/ 42 w 42"/>
              <a:gd name="T114" fmla="*/ 39 h 3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" h="39">
                <a:moveTo>
                  <a:pt x="24" y="18"/>
                </a:moveTo>
                <a:lnTo>
                  <a:pt x="33" y="30"/>
                </a:lnTo>
                <a:lnTo>
                  <a:pt x="36" y="35"/>
                </a:lnTo>
                <a:lnTo>
                  <a:pt x="37" y="38"/>
                </a:lnTo>
                <a:lnTo>
                  <a:pt x="39" y="39"/>
                </a:lnTo>
                <a:lnTo>
                  <a:pt x="42" y="39"/>
                </a:lnTo>
                <a:lnTo>
                  <a:pt x="25" y="39"/>
                </a:lnTo>
                <a:lnTo>
                  <a:pt x="27" y="39"/>
                </a:lnTo>
                <a:lnTo>
                  <a:pt x="28" y="39"/>
                </a:lnTo>
                <a:lnTo>
                  <a:pt x="28" y="38"/>
                </a:lnTo>
                <a:lnTo>
                  <a:pt x="28" y="36"/>
                </a:lnTo>
                <a:lnTo>
                  <a:pt x="28" y="35"/>
                </a:lnTo>
                <a:lnTo>
                  <a:pt x="27" y="33"/>
                </a:lnTo>
                <a:lnTo>
                  <a:pt x="19" y="23"/>
                </a:lnTo>
                <a:lnTo>
                  <a:pt x="12" y="33"/>
                </a:lnTo>
                <a:lnTo>
                  <a:pt x="10" y="35"/>
                </a:lnTo>
                <a:lnTo>
                  <a:pt x="10" y="36"/>
                </a:lnTo>
                <a:lnTo>
                  <a:pt x="10" y="38"/>
                </a:lnTo>
                <a:lnTo>
                  <a:pt x="12" y="39"/>
                </a:lnTo>
                <a:lnTo>
                  <a:pt x="13" y="39"/>
                </a:ln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8"/>
                </a:lnTo>
                <a:lnTo>
                  <a:pt x="6" y="36"/>
                </a:lnTo>
                <a:lnTo>
                  <a:pt x="7" y="35"/>
                </a:lnTo>
                <a:lnTo>
                  <a:pt x="10" y="32"/>
                </a:lnTo>
                <a:lnTo>
                  <a:pt x="19" y="20"/>
                </a:lnTo>
                <a:lnTo>
                  <a:pt x="10" y="8"/>
                </a:lnTo>
                <a:lnTo>
                  <a:pt x="7" y="5"/>
                </a:lnTo>
                <a:lnTo>
                  <a:pt x="6" y="2"/>
                </a:lnTo>
                <a:lnTo>
                  <a:pt x="3" y="0"/>
                </a:lnTo>
                <a:lnTo>
                  <a:pt x="0" y="0"/>
                </a:lnTo>
                <a:lnTo>
                  <a:pt x="19" y="0"/>
                </a:lnTo>
                <a:lnTo>
                  <a:pt x="16" y="0"/>
                </a:lnTo>
                <a:lnTo>
                  <a:pt x="16" y="2"/>
                </a:lnTo>
                <a:lnTo>
                  <a:pt x="15" y="2"/>
                </a:lnTo>
                <a:lnTo>
                  <a:pt x="15" y="3"/>
                </a:lnTo>
                <a:lnTo>
                  <a:pt x="15" y="5"/>
                </a:lnTo>
                <a:lnTo>
                  <a:pt x="16" y="6"/>
                </a:lnTo>
                <a:lnTo>
                  <a:pt x="22" y="15"/>
                </a:lnTo>
                <a:lnTo>
                  <a:pt x="30" y="6"/>
                </a:lnTo>
                <a:lnTo>
                  <a:pt x="30" y="5"/>
                </a:lnTo>
                <a:lnTo>
                  <a:pt x="31" y="5"/>
                </a:lnTo>
                <a:lnTo>
                  <a:pt x="31" y="3"/>
                </a:lnTo>
                <a:lnTo>
                  <a:pt x="31" y="2"/>
                </a:lnTo>
                <a:lnTo>
                  <a:pt x="30" y="2"/>
                </a:lnTo>
                <a:lnTo>
                  <a:pt x="30" y="0"/>
                </a:lnTo>
                <a:lnTo>
                  <a:pt x="28" y="0"/>
                </a:lnTo>
                <a:lnTo>
                  <a:pt x="27" y="0"/>
                </a:lnTo>
                <a:lnTo>
                  <a:pt x="40" y="0"/>
                </a:lnTo>
                <a:lnTo>
                  <a:pt x="39" y="0"/>
                </a:lnTo>
                <a:lnTo>
                  <a:pt x="39" y="2"/>
                </a:lnTo>
                <a:lnTo>
                  <a:pt x="37" y="2"/>
                </a:lnTo>
                <a:lnTo>
                  <a:pt x="36" y="3"/>
                </a:lnTo>
                <a:lnTo>
                  <a:pt x="34" y="5"/>
                </a:lnTo>
                <a:lnTo>
                  <a:pt x="31" y="8"/>
                </a:lnTo>
                <a:lnTo>
                  <a:pt x="24" y="1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0" name="Freeform 14"/>
          <p:cNvSpPr>
            <a:spLocks/>
          </p:cNvSpPr>
          <p:nvPr/>
        </p:nvSpPr>
        <p:spPr bwMode="auto">
          <a:xfrm>
            <a:off x="5900738" y="2513013"/>
            <a:ext cx="171450" cy="222250"/>
          </a:xfrm>
          <a:custGeom>
            <a:avLst/>
            <a:gdLst>
              <a:gd name="T0" fmla="*/ 0 w 43"/>
              <a:gd name="T1" fmla="*/ 0 h 41"/>
              <a:gd name="T2" fmla="*/ 2147483647 w 43"/>
              <a:gd name="T3" fmla="*/ 0 h 41"/>
              <a:gd name="T4" fmla="*/ 2147483647 w 43"/>
              <a:gd name="T5" fmla="*/ 2147483647 h 41"/>
              <a:gd name="T6" fmla="*/ 2147483647 w 43"/>
              <a:gd name="T7" fmla="*/ 2147483647 h 41"/>
              <a:gd name="T8" fmla="*/ 2147483647 w 43"/>
              <a:gd name="T9" fmla="*/ 2147483647 h 41"/>
              <a:gd name="T10" fmla="*/ 2147483647 w 43"/>
              <a:gd name="T11" fmla="*/ 2147483647 h 41"/>
              <a:gd name="T12" fmla="*/ 2147483647 w 43"/>
              <a:gd name="T13" fmla="*/ 0 h 41"/>
              <a:gd name="T14" fmla="*/ 2147483647 w 43"/>
              <a:gd name="T15" fmla="*/ 0 h 41"/>
              <a:gd name="T16" fmla="*/ 2147483647 w 43"/>
              <a:gd name="T17" fmla="*/ 0 h 41"/>
              <a:gd name="T18" fmla="*/ 2147483647 w 43"/>
              <a:gd name="T19" fmla="*/ 0 h 41"/>
              <a:gd name="T20" fmla="*/ 2147483647 w 43"/>
              <a:gd name="T21" fmla="*/ 0 h 41"/>
              <a:gd name="T22" fmla="*/ 2147483647 w 43"/>
              <a:gd name="T23" fmla="*/ 0 h 41"/>
              <a:gd name="T24" fmla="*/ 2147483647 w 43"/>
              <a:gd name="T25" fmla="*/ 0 h 41"/>
              <a:gd name="T26" fmla="*/ 2147483647 w 43"/>
              <a:gd name="T27" fmla="*/ 0 h 41"/>
              <a:gd name="T28" fmla="*/ 2147483647 w 43"/>
              <a:gd name="T29" fmla="*/ 2147483647 h 41"/>
              <a:gd name="T30" fmla="*/ 2147483647 w 43"/>
              <a:gd name="T31" fmla="*/ 2147483647 h 41"/>
              <a:gd name="T32" fmla="*/ 2147483647 w 43"/>
              <a:gd name="T33" fmla="*/ 2147483647 h 41"/>
              <a:gd name="T34" fmla="*/ 2147483647 w 43"/>
              <a:gd name="T35" fmla="*/ 2147483647 h 41"/>
              <a:gd name="T36" fmla="*/ 2147483647 w 43"/>
              <a:gd name="T37" fmla="*/ 2147483647 h 41"/>
              <a:gd name="T38" fmla="*/ 2147483647 w 43"/>
              <a:gd name="T39" fmla="*/ 2147483647 h 41"/>
              <a:gd name="T40" fmla="*/ 2147483647 w 43"/>
              <a:gd name="T41" fmla="*/ 2147483647 h 41"/>
              <a:gd name="T42" fmla="*/ 2147483647 w 43"/>
              <a:gd name="T43" fmla="*/ 2147483647 h 41"/>
              <a:gd name="T44" fmla="*/ 2147483647 w 43"/>
              <a:gd name="T45" fmla="*/ 2147483647 h 41"/>
              <a:gd name="T46" fmla="*/ 2147483647 w 43"/>
              <a:gd name="T47" fmla="*/ 2147483647 h 41"/>
              <a:gd name="T48" fmla="*/ 2147483647 w 43"/>
              <a:gd name="T49" fmla="*/ 2147483647 h 41"/>
              <a:gd name="T50" fmla="*/ 2147483647 w 43"/>
              <a:gd name="T51" fmla="*/ 2147483647 h 41"/>
              <a:gd name="T52" fmla="*/ 2147483647 w 43"/>
              <a:gd name="T53" fmla="*/ 2147483647 h 41"/>
              <a:gd name="T54" fmla="*/ 2147483647 w 43"/>
              <a:gd name="T55" fmla="*/ 2147483647 h 41"/>
              <a:gd name="T56" fmla="*/ 2147483647 w 43"/>
              <a:gd name="T57" fmla="*/ 2147483647 h 41"/>
              <a:gd name="T58" fmla="*/ 2147483647 w 43"/>
              <a:gd name="T59" fmla="*/ 2147483647 h 41"/>
              <a:gd name="T60" fmla="*/ 2147483647 w 43"/>
              <a:gd name="T61" fmla="*/ 2147483647 h 41"/>
              <a:gd name="T62" fmla="*/ 2147483647 w 43"/>
              <a:gd name="T63" fmla="*/ 2147483647 h 41"/>
              <a:gd name="T64" fmla="*/ 2147483647 w 43"/>
              <a:gd name="T65" fmla="*/ 2147483647 h 41"/>
              <a:gd name="T66" fmla="*/ 2147483647 w 43"/>
              <a:gd name="T67" fmla="*/ 2147483647 h 41"/>
              <a:gd name="T68" fmla="*/ 2147483647 w 43"/>
              <a:gd name="T69" fmla="*/ 2147483647 h 41"/>
              <a:gd name="T70" fmla="*/ 2147483647 w 43"/>
              <a:gd name="T71" fmla="*/ 2147483647 h 41"/>
              <a:gd name="T72" fmla="*/ 2147483647 w 43"/>
              <a:gd name="T73" fmla="*/ 2147483647 h 41"/>
              <a:gd name="T74" fmla="*/ 2147483647 w 43"/>
              <a:gd name="T75" fmla="*/ 2147483647 h 41"/>
              <a:gd name="T76" fmla="*/ 2147483647 w 43"/>
              <a:gd name="T77" fmla="*/ 2147483647 h 41"/>
              <a:gd name="T78" fmla="*/ 2147483647 w 43"/>
              <a:gd name="T79" fmla="*/ 2147483647 h 41"/>
              <a:gd name="T80" fmla="*/ 0 w 43"/>
              <a:gd name="T81" fmla="*/ 2147483647 h 41"/>
              <a:gd name="T82" fmla="*/ 0 w 43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1"/>
              <a:gd name="T128" fmla="*/ 43 w 43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1">
                <a:moveTo>
                  <a:pt x="0" y="0"/>
                </a:moveTo>
                <a:lnTo>
                  <a:pt x="10" y="0"/>
                </a:lnTo>
                <a:lnTo>
                  <a:pt x="34" y="30"/>
                </a:lnTo>
                <a:lnTo>
                  <a:pt x="34" y="6"/>
                </a:lnTo>
                <a:lnTo>
                  <a:pt x="34" y="3"/>
                </a:lnTo>
                <a:lnTo>
                  <a:pt x="34" y="2"/>
                </a:lnTo>
                <a:lnTo>
                  <a:pt x="33" y="0"/>
                </a:lnTo>
                <a:lnTo>
                  <a:pt x="30" y="0"/>
                </a:lnTo>
                <a:lnTo>
                  <a:pt x="43" y="0"/>
                </a:lnTo>
                <a:lnTo>
                  <a:pt x="42" y="0"/>
                </a:lnTo>
                <a:lnTo>
                  <a:pt x="39" y="0"/>
                </a:lnTo>
                <a:lnTo>
                  <a:pt x="37" y="2"/>
                </a:lnTo>
                <a:lnTo>
                  <a:pt x="37" y="3"/>
                </a:lnTo>
                <a:lnTo>
                  <a:pt x="37" y="6"/>
                </a:lnTo>
                <a:lnTo>
                  <a:pt x="37" y="41"/>
                </a:lnTo>
                <a:lnTo>
                  <a:pt x="36" y="41"/>
                </a:lnTo>
                <a:lnTo>
                  <a:pt x="10" y="8"/>
                </a:lnTo>
                <a:lnTo>
                  <a:pt x="10" y="33"/>
                </a:lnTo>
                <a:lnTo>
                  <a:pt x="10" y="36"/>
                </a:lnTo>
                <a:lnTo>
                  <a:pt x="10" y="38"/>
                </a:lnTo>
                <a:lnTo>
                  <a:pt x="12" y="39"/>
                </a:lnTo>
                <a:lnTo>
                  <a:pt x="13" y="39"/>
                </a:lnTo>
                <a:lnTo>
                  <a:pt x="15" y="39"/>
                </a:lnTo>
                <a:lnTo>
                  <a:pt x="1" y="39"/>
                </a:lnTo>
                <a:lnTo>
                  <a:pt x="3" y="39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3"/>
                </a:lnTo>
                <a:lnTo>
                  <a:pt x="7" y="5"/>
                </a:lnTo>
                <a:lnTo>
                  <a:pt x="6" y="3"/>
                </a:lnTo>
                <a:lnTo>
                  <a:pt x="4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1" name="Freeform 15"/>
          <p:cNvSpPr>
            <a:spLocks noEditPoints="1"/>
          </p:cNvSpPr>
          <p:nvPr/>
        </p:nvSpPr>
        <p:spPr bwMode="auto">
          <a:xfrm>
            <a:off x="6080125" y="2513013"/>
            <a:ext cx="119063" cy="211137"/>
          </a:xfrm>
          <a:custGeom>
            <a:avLst/>
            <a:gdLst>
              <a:gd name="T0" fmla="*/ 2147483647 w 30"/>
              <a:gd name="T1" fmla="*/ 2147483647 h 39"/>
              <a:gd name="T2" fmla="*/ 2147483647 w 30"/>
              <a:gd name="T3" fmla="*/ 2147483647 h 39"/>
              <a:gd name="T4" fmla="*/ 2147483647 w 30"/>
              <a:gd name="T5" fmla="*/ 2147483647 h 39"/>
              <a:gd name="T6" fmla="*/ 2147483647 w 30"/>
              <a:gd name="T7" fmla="*/ 2147483647 h 39"/>
              <a:gd name="T8" fmla="*/ 2147483647 w 30"/>
              <a:gd name="T9" fmla="*/ 2147483647 h 39"/>
              <a:gd name="T10" fmla="*/ 2147483647 w 30"/>
              <a:gd name="T11" fmla="*/ 2147483647 h 39"/>
              <a:gd name="T12" fmla="*/ 2147483647 w 30"/>
              <a:gd name="T13" fmla="*/ 2147483647 h 39"/>
              <a:gd name="T14" fmla="*/ 2147483647 w 30"/>
              <a:gd name="T15" fmla="*/ 2147483647 h 39"/>
              <a:gd name="T16" fmla="*/ 0 w 30"/>
              <a:gd name="T17" fmla="*/ 2147483647 h 39"/>
              <a:gd name="T18" fmla="*/ 0 w 30"/>
              <a:gd name="T19" fmla="*/ 2147483647 h 39"/>
              <a:gd name="T20" fmla="*/ 2147483647 w 30"/>
              <a:gd name="T21" fmla="*/ 2147483647 h 39"/>
              <a:gd name="T22" fmla="*/ 2147483647 w 30"/>
              <a:gd name="T23" fmla="*/ 2147483647 h 39"/>
              <a:gd name="T24" fmla="*/ 2147483647 w 30"/>
              <a:gd name="T25" fmla="*/ 2147483647 h 39"/>
              <a:gd name="T26" fmla="*/ 2147483647 w 30"/>
              <a:gd name="T27" fmla="*/ 2147483647 h 39"/>
              <a:gd name="T28" fmla="*/ 2147483647 w 30"/>
              <a:gd name="T29" fmla="*/ 2147483647 h 39"/>
              <a:gd name="T30" fmla="*/ 2147483647 w 30"/>
              <a:gd name="T31" fmla="*/ 2147483647 h 39"/>
              <a:gd name="T32" fmla="*/ 2147483647 w 30"/>
              <a:gd name="T33" fmla="*/ 2147483647 h 39"/>
              <a:gd name="T34" fmla="*/ 2147483647 w 30"/>
              <a:gd name="T35" fmla="*/ 2147483647 h 39"/>
              <a:gd name="T36" fmla="*/ 2147483647 w 30"/>
              <a:gd name="T37" fmla="*/ 0 h 39"/>
              <a:gd name="T38" fmla="*/ 2147483647 w 30"/>
              <a:gd name="T39" fmla="*/ 0 h 39"/>
              <a:gd name="T40" fmla="*/ 0 w 30"/>
              <a:gd name="T41" fmla="*/ 0 h 39"/>
              <a:gd name="T42" fmla="*/ 0 w 30"/>
              <a:gd name="T43" fmla="*/ 0 h 39"/>
              <a:gd name="T44" fmla="*/ 2147483647 w 30"/>
              <a:gd name="T45" fmla="*/ 0 h 39"/>
              <a:gd name="T46" fmla="*/ 2147483647 w 30"/>
              <a:gd name="T47" fmla="*/ 0 h 39"/>
              <a:gd name="T48" fmla="*/ 2147483647 w 30"/>
              <a:gd name="T49" fmla="*/ 0 h 39"/>
              <a:gd name="T50" fmla="*/ 2147483647 w 30"/>
              <a:gd name="T51" fmla="*/ 2147483647 h 39"/>
              <a:gd name="T52" fmla="*/ 2147483647 w 30"/>
              <a:gd name="T53" fmla="*/ 2147483647 h 39"/>
              <a:gd name="T54" fmla="*/ 2147483647 w 30"/>
              <a:gd name="T55" fmla="*/ 2147483647 h 39"/>
              <a:gd name="T56" fmla="*/ 2147483647 w 30"/>
              <a:gd name="T57" fmla="*/ 2147483647 h 39"/>
              <a:gd name="T58" fmla="*/ 2147483647 w 30"/>
              <a:gd name="T59" fmla="*/ 2147483647 h 39"/>
              <a:gd name="T60" fmla="*/ 2147483647 w 30"/>
              <a:gd name="T61" fmla="*/ 2147483647 h 39"/>
              <a:gd name="T62" fmla="*/ 2147483647 w 30"/>
              <a:gd name="T63" fmla="*/ 2147483647 h 39"/>
              <a:gd name="T64" fmla="*/ 2147483647 w 30"/>
              <a:gd name="T65" fmla="*/ 2147483647 h 39"/>
              <a:gd name="T66" fmla="*/ 2147483647 w 30"/>
              <a:gd name="T67" fmla="*/ 2147483647 h 39"/>
              <a:gd name="T68" fmla="*/ 2147483647 w 30"/>
              <a:gd name="T69" fmla="*/ 2147483647 h 39"/>
              <a:gd name="T70" fmla="*/ 2147483647 w 30"/>
              <a:gd name="T71" fmla="*/ 2147483647 h 39"/>
              <a:gd name="T72" fmla="*/ 2147483647 w 30"/>
              <a:gd name="T73" fmla="*/ 2147483647 h 39"/>
              <a:gd name="T74" fmla="*/ 2147483647 w 30"/>
              <a:gd name="T75" fmla="*/ 2147483647 h 39"/>
              <a:gd name="T76" fmla="*/ 2147483647 w 30"/>
              <a:gd name="T77" fmla="*/ 2147483647 h 39"/>
              <a:gd name="T78" fmla="*/ 2147483647 w 30"/>
              <a:gd name="T79" fmla="*/ 2147483647 h 39"/>
              <a:gd name="T80" fmla="*/ 2147483647 w 30"/>
              <a:gd name="T81" fmla="*/ 2147483647 h 39"/>
              <a:gd name="T82" fmla="*/ 2147483647 w 30"/>
              <a:gd name="T83" fmla="*/ 2147483647 h 39"/>
              <a:gd name="T84" fmla="*/ 2147483647 w 30"/>
              <a:gd name="T85" fmla="*/ 2147483647 h 39"/>
              <a:gd name="T86" fmla="*/ 2147483647 w 30"/>
              <a:gd name="T87" fmla="*/ 2147483647 h 39"/>
              <a:gd name="T88" fmla="*/ 2147483647 w 30"/>
              <a:gd name="T89" fmla="*/ 2147483647 h 39"/>
              <a:gd name="T90" fmla="*/ 2147483647 w 30"/>
              <a:gd name="T91" fmla="*/ 2147483647 h 39"/>
              <a:gd name="T92" fmla="*/ 2147483647 w 30"/>
              <a:gd name="T93" fmla="*/ 2147483647 h 39"/>
              <a:gd name="T94" fmla="*/ 2147483647 w 30"/>
              <a:gd name="T95" fmla="*/ 2147483647 h 39"/>
              <a:gd name="T96" fmla="*/ 2147483647 w 30"/>
              <a:gd name="T97" fmla="*/ 2147483647 h 39"/>
              <a:gd name="T98" fmla="*/ 2147483647 w 30"/>
              <a:gd name="T99" fmla="*/ 2147483647 h 39"/>
              <a:gd name="T100" fmla="*/ 2147483647 w 30"/>
              <a:gd name="T101" fmla="*/ 2147483647 h 39"/>
              <a:gd name="T102" fmla="*/ 2147483647 w 30"/>
              <a:gd name="T103" fmla="*/ 2147483647 h 39"/>
              <a:gd name="T104" fmla="*/ 2147483647 w 30"/>
              <a:gd name="T105" fmla="*/ 2147483647 h 39"/>
              <a:gd name="T106" fmla="*/ 2147483647 w 30"/>
              <a:gd name="T107" fmla="*/ 2147483647 h 39"/>
              <a:gd name="T108" fmla="*/ 2147483647 w 30"/>
              <a:gd name="T109" fmla="*/ 2147483647 h 3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"/>
              <a:gd name="T166" fmla="*/ 0 h 39"/>
              <a:gd name="T167" fmla="*/ 30 w 30"/>
              <a:gd name="T168" fmla="*/ 39 h 3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" h="39">
                <a:moveTo>
                  <a:pt x="10" y="21"/>
                </a:moveTo>
                <a:lnTo>
                  <a:pt x="10" y="33"/>
                </a:lnTo>
                <a:lnTo>
                  <a:pt x="10" y="36"/>
                </a:lnTo>
                <a:lnTo>
                  <a:pt x="12" y="38"/>
                </a:lnTo>
                <a:lnTo>
                  <a:pt x="12" y="39"/>
                </a:lnTo>
                <a:lnTo>
                  <a:pt x="15" y="39"/>
                </a:lnTo>
                <a:lnTo>
                  <a:pt x="16" y="39"/>
                </a:ln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8"/>
                </a:lnTo>
                <a:lnTo>
                  <a:pt x="4" y="36"/>
                </a:lnTo>
                <a:lnTo>
                  <a:pt x="4" y="33"/>
                </a:lnTo>
                <a:lnTo>
                  <a:pt x="4" y="6"/>
                </a:lnTo>
                <a:lnTo>
                  <a:pt x="4" y="3"/>
                </a:lnTo>
                <a:lnTo>
                  <a:pt x="4" y="2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13" y="0"/>
                </a:lnTo>
                <a:lnTo>
                  <a:pt x="19" y="0"/>
                </a:lnTo>
                <a:lnTo>
                  <a:pt x="22" y="0"/>
                </a:lnTo>
                <a:lnTo>
                  <a:pt x="25" y="2"/>
                </a:lnTo>
                <a:lnTo>
                  <a:pt x="28" y="5"/>
                </a:lnTo>
                <a:lnTo>
                  <a:pt x="30" y="8"/>
                </a:lnTo>
                <a:lnTo>
                  <a:pt x="30" y="11"/>
                </a:lnTo>
                <a:lnTo>
                  <a:pt x="28" y="15"/>
                </a:lnTo>
                <a:lnTo>
                  <a:pt x="27" y="18"/>
                </a:lnTo>
                <a:lnTo>
                  <a:pt x="22" y="21"/>
                </a:lnTo>
                <a:lnTo>
                  <a:pt x="18" y="21"/>
                </a:lnTo>
                <a:lnTo>
                  <a:pt x="16" y="21"/>
                </a:lnTo>
                <a:lnTo>
                  <a:pt x="13" y="21"/>
                </a:lnTo>
                <a:lnTo>
                  <a:pt x="12" y="21"/>
                </a:lnTo>
                <a:lnTo>
                  <a:pt x="10" y="21"/>
                </a:lnTo>
                <a:close/>
                <a:moveTo>
                  <a:pt x="10" y="20"/>
                </a:moveTo>
                <a:lnTo>
                  <a:pt x="12" y="20"/>
                </a:lnTo>
                <a:lnTo>
                  <a:pt x="13" y="20"/>
                </a:lnTo>
                <a:lnTo>
                  <a:pt x="15" y="20"/>
                </a:lnTo>
                <a:lnTo>
                  <a:pt x="18" y="20"/>
                </a:lnTo>
                <a:lnTo>
                  <a:pt x="21" y="17"/>
                </a:lnTo>
                <a:lnTo>
                  <a:pt x="22" y="15"/>
                </a:lnTo>
                <a:lnTo>
                  <a:pt x="22" y="11"/>
                </a:lnTo>
                <a:lnTo>
                  <a:pt x="22" y="9"/>
                </a:lnTo>
                <a:lnTo>
                  <a:pt x="22" y="6"/>
                </a:lnTo>
                <a:lnTo>
                  <a:pt x="21" y="5"/>
                </a:lnTo>
                <a:lnTo>
                  <a:pt x="19" y="3"/>
                </a:lnTo>
                <a:lnTo>
                  <a:pt x="16" y="2"/>
                </a:lnTo>
                <a:lnTo>
                  <a:pt x="15" y="2"/>
                </a:lnTo>
                <a:lnTo>
                  <a:pt x="12" y="2"/>
                </a:lnTo>
                <a:lnTo>
                  <a:pt x="10" y="2"/>
                </a:lnTo>
                <a:lnTo>
                  <a:pt x="10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2" name="Freeform 16"/>
          <p:cNvSpPr>
            <a:spLocks/>
          </p:cNvSpPr>
          <p:nvPr/>
        </p:nvSpPr>
        <p:spPr bwMode="auto">
          <a:xfrm>
            <a:off x="7299325" y="2513013"/>
            <a:ext cx="166688" cy="222250"/>
          </a:xfrm>
          <a:custGeom>
            <a:avLst/>
            <a:gdLst>
              <a:gd name="T0" fmla="*/ 2147483647 w 42"/>
              <a:gd name="T1" fmla="*/ 0 h 41"/>
              <a:gd name="T2" fmla="*/ 2147483647 w 42"/>
              <a:gd name="T3" fmla="*/ 0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0 h 41"/>
              <a:gd name="T28" fmla="*/ 0 w 42"/>
              <a:gd name="T29" fmla="*/ 0 h 41"/>
              <a:gd name="T30" fmla="*/ 0 w 42"/>
              <a:gd name="T31" fmla="*/ 0 h 41"/>
              <a:gd name="T32" fmla="*/ 2147483647 w 42"/>
              <a:gd name="T33" fmla="*/ 0 h 41"/>
              <a:gd name="T34" fmla="*/ 2147483647 w 42"/>
              <a:gd name="T35" fmla="*/ 0 h 41"/>
              <a:gd name="T36" fmla="*/ 2147483647 w 42"/>
              <a:gd name="T37" fmla="*/ 0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0 h 41"/>
              <a:gd name="T62" fmla="*/ 2147483647 w 42"/>
              <a:gd name="T63" fmla="*/ 0 h 41"/>
              <a:gd name="T64" fmla="*/ 2147483647 w 42"/>
              <a:gd name="T65" fmla="*/ 0 h 41"/>
              <a:gd name="T66" fmla="*/ 2147483647 w 42"/>
              <a:gd name="T67" fmla="*/ 0 h 41"/>
              <a:gd name="T68" fmla="*/ 2147483647 w 42"/>
              <a:gd name="T69" fmla="*/ 0 h 41"/>
              <a:gd name="T70" fmla="*/ 2147483647 w 42"/>
              <a:gd name="T71" fmla="*/ 0 h 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1"/>
              <a:gd name="T110" fmla="*/ 42 w 42"/>
              <a:gd name="T111" fmla="*/ 41 h 4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1">
                <a:moveTo>
                  <a:pt x="42" y="0"/>
                </a:moveTo>
                <a:lnTo>
                  <a:pt x="42" y="0"/>
                </a:lnTo>
                <a:lnTo>
                  <a:pt x="40" y="2"/>
                </a:lnTo>
                <a:lnTo>
                  <a:pt x="39" y="2"/>
                </a:lnTo>
                <a:lnTo>
                  <a:pt x="37" y="5"/>
                </a:lnTo>
                <a:lnTo>
                  <a:pt x="36" y="6"/>
                </a:lnTo>
                <a:lnTo>
                  <a:pt x="24" y="41"/>
                </a:lnTo>
                <a:lnTo>
                  <a:pt x="22" y="41"/>
                </a:lnTo>
                <a:lnTo>
                  <a:pt x="7" y="6"/>
                </a:lnTo>
                <a:lnTo>
                  <a:pt x="6" y="5"/>
                </a:lnTo>
                <a:lnTo>
                  <a:pt x="6" y="3"/>
                </a:lnTo>
                <a:lnTo>
                  <a:pt x="4" y="2"/>
                </a:lnTo>
                <a:lnTo>
                  <a:pt x="3" y="2"/>
                </a:lnTo>
                <a:lnTo>
                  <a:pt x="3" y="0"/>
                </a:lnTo>
                <a:lnTo>
                  <a:pt x="0" y="0"/>
                </a:lnTo>
                <a:lnTo>
                  <a:pt x="16" y="0"/>
                </a:lnTo>
                <a:lnTo>
                  <a:pt x="15" y="0"/>
                </a:lnTo>
                <a:lnTo>
                  <a:pt x="13" y="2"/>
                </a:lnTo>
                <a:lnTo>
                  <a:pt x="12" y="3"/>
                </a:lnTo>
                <a:lnTo>
                  <a:pt x="13" y="5"/>
                </a:lnTo>
                <a:lnTo>
                  <a:pt x="13" y="8"/>
                </a:lnTo>
                <a:lnTo>
                  <a:pt x="24" y="32"/>
                </a:lnTo>
                <a:lnTo>
                  <a:pt x="33" y="8"/>
                </a:lnTo>
                <a:lnTo>
                  <a:pt x="34" y="5"/>
                </a:lnTo>
                <a:lnTo>
                  <a:pt x="34" y="3"/>
                </a:lnTo>
                <a:lnTo>
                  <a:pt x="34" y="2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3" name="Freeform 17"/>
          <p:cNvSpPr>
            <a:spLocks noEditPoints="1"/>
          </p:cNvSpPr>
          <p:nvPr/>
        </p:nvSpPr>
        <p:spPr bwMode="auto">
          <a:xfrm>
            <a:off x="7470775" y="2513013"/>
            <a:ext cx="127000" cy="211137"/>
          </a:xfrm>
          <a:custGeom>
            <a:avLst/>
            <a:gdLst>
              <a:gd name="T0" fmla="*/ 2147483647 w 32"/>
              <a:gd name="T1" fmla="*/ 2147483647 h 39"/>
              <a:gd name="T2" fmla="*/ 2147483647 w 32"/>
              <a:gd name="T3" fmla="*/ 2147483647 h 39"/>
              <a:gd name="T4" fmla="*/ 2147483647 w 32"/>
              <a:gd name="T5" fmla="*/ 2147483647 h 39"/>
              <a:gd name="T6" fmla="*/ 2147483647 w 32"/>
              <a:gd name="T7" fmla="*/ 2147483647 h 39"/>
              <a:gd name="T8" fmla="*/ 2147483647 w 32"/>
              <a:gd name="T9" fmla="*/ 2147483647 h 39"/>
              <a:gd name="T10" fmla="*/ 2147483647 w 32"/>
              <a:gd name="T11" fmla="*/ 2147483647 h 39"/>
              <a:gd name="T12" fmla="*/ 2147483647 w 32"/>
              <a:gd name="T13" fmla="*/ 2147483647 h 39"/>
              <a:gd name="T14" fmla="*/ 2147483647 w 32"/>
              <a:gd name="T15" fmla="*/ 2147483647 h 39"/>
              <a:gd name="T16" fmla="*/ 0 w 32"/>
              <a:gd name="T17" fmla="*/ 2147483647 h 39"/>
              <a:gd name="T18" fmla="*/ 0 w 32"/>
              <a:gd name="T19" fmla="*/ 2147483647 h 39"/>
              <a:gd name="T20" fmla="*/ 2147483647 w 32"/>
              <a:gd name="T21" fmla="*/ 2147483647 h 39"/>
              <a:gd name="T22" fmla="*/ 2147483647 w 32"/>
              <a:gd name="T23" fmla="*/ 2147483647 h 39"/>
              <a:gd name="T24" fmla="*/ 2147483647 w 32"/>
              <a:gd name="T25" fmla="*/ 2147483647 h 39"/>
              <a:gd name="T26" fmla="*/ 2147483647 w 32"/>
              <a:gd name="T27" fmla="*/ 2147483647 h 39"/>
              <a:gd name="T28" fmla="*/ 2147483647 w 32"/>
              <a:gd name="T29" fmla="*/ 2147483647 h 39"/>
              <a:gd name="T30" fmla="*/ 2147483647 w 32"/>
              <a:gd name="T31" fmla="*/ 2147483647 h 39"/>
              <a:gd name="T32" fmla="*/ 2147483647 w 32"/>
              <a:gd name="T33" fmla="*/ 2147483647 h 39"/>
              <a:gd name="T34" fmla="*/ 2147483647 w 32"/>
              <a:gd name="T35" fmla="*/ 2147483647 h 39"/>
              <a:gd name="T36" fmla="*/ 2147483647 w 32"/>
              <a:gd name="T37" fmla="*/ 0 h 39"/>
              <a:gd name="T38" fmla="*/ 2147483647 w 32"/>
              <a:gd name="T39" fmla="*/ 0 h 39"/>
              <a:gd name="T40" fmla="*/ 0 w 32"/>
              <a:gd name="T41" fmla="*/ 0 h 39"/>
              <a:gd name="T42" fmla="*/ 0 w 32"/>
              <a:gd name="T43" fmla="*/ 0 h 39"/>
              <a:gd name="T44" fmla="*/ 2147483647 w 32"/>
              <a:gd name="T45" fmla="*/ 0 h 39"/>
              <a:gd name="T46" fmla="*/ 2147483647 w 32"/>
              <a:gd name="T47" fmla="*/ 0 h 39"/>
              <a:gd name="T48" fmla="*/ 2147483647 w 32"/>
              <a:gd name="T49" fmla="*/ 0 h 39"/>
              <a:gd name="T50" fmla="*/ 2147483647 w 32"/>
              <a:gd name="T51" fmla="*/ 2147483647 h 39"/>
              <a:gd name="T52" fmla="*/ 2147483647 w 32"/>
              <a:gd name="T53" fmla="*/ 2147483647 h 39"/>
              <a:gd name="T54" fmla="*/ 2147483647 w 32"/>
              <a:gd name="T55" fmla="*/ 2147483647 h 39"/>
              <a:gd name="T56" fmla="*/ 2147483647 w 32"/>
              <a:gd name="T57" fmla="*/ 2147483647 h 39"/>
              <a:gd name="T58" fmla="*/ 2147483647 w 32"/>
              <a:gd name="T59" fmla="*/ 2147483647 h 39"/>
              <a:gd name="T60" fmla="*/ 2147483647 w 32"/>
              <a:gd name="T61" fmla="*/ 2147483647 h 39"/>
              <a:gd name="T62" fmla="*/ 2147483647 w 32"/>
              <a:gd name="T63" fmla="*/ 2147483647 h 39"/>
              <a:gd name="T64" fmla="*/ 2147483647 w 32"/>
              <a:gd name="T65" fmla="*/ 2147483647 h 39"/>
              <a:gd name="T66" fmla="*/ 2147483647 w 32"/>
              <a:gd name="T67" fmla="*/ 2147483647 h 39"/>
              <a:gd name="T68" fmla="*/ 2147483647 w 32"/>
              <a:gd name="T69" fmla="*/ 2147483647 h 39"/>
              <a:gd name="T70" fmla="*/ 2147483647 w 32"/>
              <a:gd name="T71" fmla="*/ 2147483647 h 39"/>
              <a:gd name="T72" fmla="*/ 2147483647 w 32"/>
              <a:gd name="T73" fmla="*/ 2147483647 h 39"/>
              <a:gd name="T74" fmla="*/ 2147483647 w 32"/>
              <a:gd name="T75" fmla="*/ 2147483647 h 39"/>
              <a:gd name="T76" fmla="*/ 2147483647 w 32"/>
              <a:gd name="T77" fmla="*/ 2147483647 h 39"/>
              <a:gd name="T78" fmla="*/ 2147483647 w 32"/>
              <a:gd name="T79" fmla="*/ 2147483647 h 39"/>
              <a:gd name="T80" fmla="*/ 2147483647 w 32"/>
              <a:gd name="T81" fmla="*/ 2147483647 h 39"/>
              <a:gd name="T82" fmla="*/ 2147483647 w 32"/>
              <a:gd name="T83" fmla="*/ 2147483647 h 39"/>
              <a:gd name="T84" fmla="*/ 2147483647 w 32"/>
              <a:gd name="T85" fmla="*/ 2147483647 h 39"/>
              <a:gd name="T86" fmla="*/ 2147483647 w 32"/>
              <a:gd name="T87" fmla="*/ 2147483647 h 39"/>
              <a:gd name="T88" fmla="*/ 2147483647 w 32"/>
              <a:gd name="T89" fmla="*/ 2147483647 h 39"/>
              <a:gd name="T90" fmla="*/ 2147483647 w 32"/>
              <a:gd name="T91" fmla="*/ 2147483647 h 39"/>
              <a:gd name="T92" fmla="*/ 2147483647 w 32"/>
              <a:gd name="T93" fmla="*/ 2147483647 h 39"/>
              <a:gd name="T94" fmla="*/ 2147483647 w 32"/>
              <a:gd name="T95" fmla="*/ 2147483647 h 39"/>
              <a:gd name="T96" fmla="*/ 2147483647 w 32"/>
              <a:gd name="T97" fmla="*/ 2147483647 h 39"/>
              <a:gd name="T98" fmla="*/ 2147483647 w 32"/>
              <a:gd name="T99" fmla="*/ 2147483647 h 39"/>
              <a:gd name="T100" fmla="*/ 2147483647 w 32"/>
              <a:gd name="T101" fmla="*/ 2147483647 h 39"/>
              <a:gd name="T102" fmla="*/ 2147483647 w 32"/>
              <a:gd name="T103" fmla="*/ 2147483647 h 39"/>
              <a:gd name="T104" fmla="*/ 2147483647 w 32"/>
              <a:gd name="T105" fmla="*/ 2147483647 h 39"/>
              <a:gd name="T106" fmla="*/ 2147483647 w 32"/>
              <a:gd name="T107" fmla="*/ 2147483647 h 39"/>
              <a:gd name="T108" fmla="*/ 2147483647 w 32"/>
              <a:gd name="T109" fmla="*/ 2147483647 h 3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2"/>
              <a:gd name="T166" fmla="*/ 0 h 39"/>
              <a:gd name="T167" fmla="*/ 32 w 32"/>
              <a:gd name="T168" fmla="*/ 39 h 3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2" h="39">
                <a:moveTo>
                  <a:pt x="12" y="21"/>
                </a:moveTo>
                <a:lnTo>
                  <a:pt x="12" y="33"/>
                </a:lnTo>
                <a:lnTo>
                  <a:pt x="12" y="36"/>
                </a:lnTo>
                <a:lnTo>
                  <a:pt x="12" y="38"/>
                </a:lnTo>
                <a:lnTo>
                  <a:pt x="14" y="39"/>
                </a:lnTo>
                <a:lnTo>
                  <a:pt x="17" y="39"/>
                </a:lnTo>
                <a:lnTo>
                  <a:pt x="18" y="39"/>
                </a:lnTo>
                <a:lnTo>
                  <a:pt x="0" y="39"/>
                </a:lnTo>
                <a:lnTo>
                  <a:pt x="2" y="39"/>
                </a:lnTo>
                <a:lnTo>
                  <a:pt x="5" y="39"/>
                </a:lnTo>
                <a:lnTo>
                  <a:pt x="6" y="38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6" y="2"/>
                </a:lnTo>
                <a:lnTo>
                  <a:pt x="5" y="0"/>
                </a:lnTo>
                <a:lnTo>
                  <a:pt x="2" y="0"/>
                </a:lnTo>
                <a:lnTo>
                  <a:pt x="0" y="0"/>
                </a:lnTo>
                <a:lnTo>
                  <a:pt x="15" y="0"/>
                </a:lnTo>
                <a:lnTo>
                  <a:pt x="20" y="0"/>
                </a:lnTo>
                <a:lnTo>
                  <a:pt x="24" y="0"/>
                </a:lnTo>
                <a:lnTo>
                  <a:pt x="27" y="2"/>
                </a:lnTo>
                <a:lnTo>
                  <a:pt x="29" y="5"/>
                </a:lnTo>
                <a:lnTo>
                  <a:pt x="30" y="8"/>
                </a:lnTo>
                <a:lnTo>
                  <a:pt x="32" y="11"/>
                </a:lnTo>
                <a:lnTo>
                  <a:pt x="30" y="15"/>
                </a:lnTo>
                <a:lnTo>
                  <a:pt x="29" y="18"/>
                </a:lnTo>
                <a:lnTo>
                  <a:pt x="24" y="21"/>
                </a:lnTo>
                <a:lnTo>
                  <a:pt x="18" y="21"/>
                </a:lnTo>
                <a:lnTo>
                  <a:pt x="17" y="21"/>
                </a:lnTo>
                <a:lnTo>
                  <a:pt x="15" y="21"/>
                </a:lnTo>
                <a:lnTo>
                  <a:pt x="14" y="21"/>
                </a:lnTo>
                <a:lnTo>
                  <a:pt x="12" y="21"/>
                </a:lnTo>
                <a:close/>
                <a:moveTo>
                  <a:pt x="12" y="20"/>
                </a:moveTo>
                <a:lnTo>
                  <a:pt x="14" y="20"/>
                </a:lnTo>
                <a:lnTo>
                  <a:pt x="15" y="20"/>
                </a:lnTo>
                <a:lnTo>
                  <a:pt x="17" y="20"/>
                </a:lnTo>
                <a:lnTo>
                  <a:pt x="20" y="20"/>
                </a:lnTo>
                <a:lnTo>
                  <a:pt x="23" y="17"/>
                </a:lnTo>
                <a:lnTo>
                  <a:pt x="24" y="15"/>
                </a:lnTo>
                <a:lnTo>
                  <a:pt x="24" y="11"/>
                </a:lnTo>
                <a:lnTo>
                  <a:pt x="24" y="9"/>
                </a:lnTo>
                <a:lnTo>
                  <a:pt x="23" y="6"/>
                </a:lnTo>
                <a:lnTo>
                  <a:pt x="23" y="5"/>
                </a:lnTo>
                <a:lnTo>
                  <a:pt x="20" y="3"/>
                </a:lnTo>
                <a:lnTo>
                  <a:pt x="18" y="2"/>
                </a:lnTo>
                <a:lnTo>
                  <a:pt x="15" y="2"/>
                </a:lnTo>
                <a:lnTo>
                  <a:pt x="14" y="2"/>
                </a:lnTo>
                <a:lnTo>
                  <a:pt x="12" y="2"/>
                </a:lnTo>
                <a:lnTo>
                  <a:pt x="12" y="2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4" name="Freeform 18"/>
          <p:cNvSpPr>
            <a:spLocks noEditPoints="1"/>
          </p:cNvSpPr>
          <p:nvPr/>
        </p:nvSpPr>
        <p:spPr bwMode="auto">
          <a:xfrm>
            <a:off x="2020888" y="3290888"/>
            <a:ext cx="163512" cy="209550"/>
          </a:xfrm>
          <a:custGeom>
            <a:avLst/>
            <a:gdLst>
              <a:gd name="T0" fmla="*/ 0 w 41"/>
              <a:gd name="T1" fmla="*/ 2147483647 h 39"/>
              <a:gd name="T2" fmla="*/ 0 w 41"/>
              <a:gd name="T3" fmla="*/ 2147483647 h 39"/>
              <a:gd name="T4" fmla="*/ 2147483647 w 41"/>
              <a:gd name="T5" fmla="*/ 2147483647 h 39"/>
              <a:gd name="T6" fmla="*/ 2147483647 w 41"/>
              <a:gd name="T7" fmla="*/ 2147483647 h 39"/>
              <a:gd name="T8" fmla="*/ 2147483647 w 41"/>
              <a:gd name="T9" fmla="*/ 2147483647 h 39"/>
              <a:gd name="T10" fmla="*/ 2147483647 w 41"/>
              <a:gd name="T11" fmla="*/ 2147483647 h 39"/>
              <a:gd name="T12" fmla="*/ 2147483647 w 41"/>
              <a:gd name="T13" fmla="*/ 2147483647 h 39"/>
              <a:gd name="T14" fmla="*/ 2147483647 w 41"/>
              <a:gd name="T15" fmla="*/ 2147483647 h 39"/>
              <a:gd name="T16" fmla="*/ 2147483647 w 41"/>
              <a:gd name="T17" fmla="*/ 2147483647 h 39"/>
              <a:gd name="T18" fmla="*/ 2147483647 w 41"/>
              <a:gd name="T19" fmla="*/ 2147483647 h 39"/>
              <a:gd name="T20" fmla="*/ 2147483647 w 41"/>
              <a:gd name="T21" fmla="*/ 0 h 39"/>
              <a:gd name="T22" fmla="*/ 2147483647 w 41"/>
              <a:gd name="T23" fmla="*/ 0 h 39"/>
              <a:gd name="T24" fmla="*/ 0 w 41"/>
              <a:gd name="T25" fmla="*/ 0 h 39"/>
              <a:gd name="T26" fmla="*/ 0 w 41"/>
              <a:gd name="T27" fmla="*/ 0 h 39"/>
              <a:gd name="T28" fmla="*/ 2147483647 w 41"/>
              <a:gd name="T29" fmla="*/ 0 h 39"/>
              <a:gd name="T30" fmla="*/ 2147483647 w 41"/>
              <a:gd name="T31" fmla="*/ 0 h 39"/>
              <a:gd name="T32" fmla="*/ 2147483647 w 41"/>
              <a:gd name="T33" fmla="*/ 0 h 39"/>
              <a:gd name="T34" fmla="*/ 2147483647 w 41"/>
              <a:gd name="T35" fmla="*/ 2147483647 h 39"/>
              <a:gd name="T36" fmla="*/ 2147483647 w 41"/>
              <a:gd name="T37" fmla="*/ 2147483647 h 39"/>
              <a:gd name="T38" fmla="*/ 2147483647 w 41"/>
              <a:gd name="T39" fmla="*/ 2147483647 h 39"/>
              <a:gd name="T40" fmla="*/ 2147483647 w 41"/>
              <a:gd name="T41" fmla="*/ 2147483647 h 39"/>
              <a:gd name="T42" fmla="*/ 2147483647 w 41"/>
              <a:gd name="T43" fmla="*/ 2147483647 h 39"/>
              <a:gd name="T44" fmla="*/ 2147483647 w 41"/>
              <a:gd name="T45" fmla="*/ 2147483647 h 39"/>
              <a:gd name="T46" fmla="*/ 2147483647 w 41"/>
              <a:gd name="T47" fmla="*/ 2147483647 h 39"/>
              <a:gd name="T48" fmla="*/ 2147483647 w 41"/>
              <a:gd name="T49" fmla="*/ 2147483647 h 39"/>
              <a:gd name="T50" fmla="*/ 2147483647 w 41"/>
              <a:gd name="T51" fmla="*/ 2147483647 h 39"/>
              <a:gd name="T52" fmla="*/ 2147483647 w 41"/>
              <a:gd name="T53" fmla="*/ 2147483647 h 39"/>
              <a:gd name="T54" fmla="*/ 2147483647 w 41"/>
              <a:gd name="T55" fmla="*/ 2147483647 h 39"/>
              <a:gd name="T56" fmla="*/ 0 w 41"/>
              <a:gd name="T57" fmla="*/ 2147483647 h 39"/>
              <a:gd name="T58" fmla="*/ 2147483647 w 41"/>
              <a:gd name="T59" fmla="*/ 2147483647 h 39"/>
              <a:gd name="T60" fmla="*/ 2147483647 w 41"/>
              <a:gd name="T61" fmla="*/ 2147483647 h 39"/>
              <a:gd name="T62" fmla="*/ 2147483647 w 41"/>
              <a:gd name="T63" fmla="*/ 2147483647 h 39"/>
              <a:gd name="T64" fmla="*/ 2147483647 w 41"/>
              <a:gd name="T65" fmla="*/ 2147483647 h 39"/>
              <a:gd name="T66" fmla="*/ 2147483647 w 41"/>
              <a:gd name="T67" fmla="*/ 2147483647 h 39"/>
              <a:gd name="T68" fmla="*/ 2147483647 w 41"/>
              <a:gd name="T69" fmla="*/ 2147483647 h 39"/>
              <a:gd name="T70" fmla="*/ 2147483647 w 41"/>
              <a:gd name="T71" fmla="*/ 2147483647 h 39"/>
              <a:gd name="T72" fmla="*/ 2147483647 w 41"/>
              <a:gd name="T73" fmla="*/ 2147483647 h 39"/>
              <a:gd name="T74" fmla="*/ 2147483647 w 41"/>
              <a:gd name="T75" fmla="*/ 2147483647 h 39"/>
              <a:gd name="T76" fmla="*/ 2147483647 w 41"/>
              <a:gd name="T77" fmla="*/ 2147483647 h 39"/>
              <a:gd name="T78" fmla="*/ 2147483647 w 41"/>
              <a:gd name="T79" fmla="*/ 2147483647 h 39"/>
              <a:gd name="T80" fmla="*/ 2147483647 w 41"/>
              <a:gd name="T81" fmla="*/ 2147483647 h 39"/>
              <a:gd name="T82" fmla="*/ 2147483647 w 41"/>
              <a:gd name="T83" fmla="*/ 2147483647 h 39"/>
              <a:gd name="T84" fmla="*/ 2147483647 w 41"/>
              <a:gd name="T85" fmla="*/ 2147483647 h 39"/>
              <a:gd name="T86" fmla="*/ 2147483647 w 41"/>
              <a:gd name="T87" fmla="*/ 2147483647 h 39"/>
              <a:gd name="T88" fmla="*/ 2147483647 w 41"/>
              <a:gd name="T89" fmla="*/ 2147483647 h 39"/>
              <a:gd name="T90" fmla="*/ 2147483647 w 41"/>
              <a:gd name="T91" fmla="*/ 2147483647 h 39"/>
              <a:gd name="T92" fmla="*/ 2147483647 w 41"/>
              <a:gd name="T93" fmla="*/ 2147483647 h 3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1"/>
              <a:gd name="T142" fmla="*/ 0 h 39"/>
              <a:gd name="T143" fmla="*/ 41 w 41"/>
              <a:gd name="T144" fmla="*/ 39 h 3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1" h="39">
                <a:moveTo>
                  <a:pt x="0" y="39"/>
                </a:moveTo>
                <a:lnTo>
                  <a:pt x="0" y="39"/>
                </a:lnTo>
                <a:lnTo>
                  <a:pt x="2" y="39"/>
                </a:lnTo>
                <a:lnTo>
                  <a:pt x="3" y="39"/>
                </a:lnTo>
                <a:lnTo>
                  <a:pt x="5" y="38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5" y="3"/>
                </a:lnTo>
                <a:lnTo>
                  <a:pt x="5" y="2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7" y="0"/>
                </a:lnTo>
                <a:lnTo>
                  <a:pt x="21" y="0"/>
                </a:lnTo>
                <a:lnTo>
                  <a:pt x="26" y="0"/>
                </a:lnTo>
                <a:lnTo>
                  <a:pt x="30" y="2"/>
                </a:lnTo>
                <a:lnTo>
                  <a:pt x="33" y="5"/>
                </a:lnTo>
                <a:lnTo>
                  <a:pt x="38" y="9"/>
                </a:lnTo>
                <a:lnTo>
                  <a:pt x="39" y="14"/>
                </a:lnTo>
                <a:lnTo>
                  <a:pt x="41" y="20"/>
                </a:lnTo>
                <a:lnTo>
                  <a:pt x="39" y="24"/>
                </a:lnTo>
                <a:lnTo>
                  <a:pt x="38" y="30"/>
                </a:lnTo>
                <a:lnTo>
                  <a:pt x="35" y="33"/>
                </a:lnTo>
                <a:lnTo>
                  <a:pt x="30" y="38"/>
                </a:lnTo>
                <a:lnTo>
                  <a:pt x="24" y="39"/>
                </a:lnTo>
                <a:lnTo>
                  <a:pt x="18" y="39"/>
                </a:lnTo>
                <a:lnTo>
                  <a:pt x="0" y="39"/>
                </a:lnTo>
                <a:close/>
                <a:moveTo>
                  <a:pt x="11" y="38"/>
                </a:moveTo>
                <a:lnTo>
                  <a:pt x="15" y="38"/>
                </a:lnTo>
                <a:lnTo>
                  <a:pt x="17" y="38"/>
                </a:lnTo>
                <a:lnTo>
                  <a:pt x="21" y="38"/>
                </a:lnTo>
                <a:lnTo>
                  <a:pt x="26" y="36"/>
                </a:lnTo>
                <a:lnTo>
                  <a:pt x="29" y="33"/>
                </a:lnTo>
                <a:lnTo>
                  <a:pt x="32" y="29"/>
                </a:lnTo>
                <a:lnTo>
                  <a:pt x="33" y="26"/>
                </a:lnTo>
                <a:lnTo>
                  <a:pt x="33" y="20"/>
                </a:lnTo>
                <a:lnTo>
                  <a:pt x="33" y="15"/>
                </a:lnTo>
                <a:lnTo>
                  <a:pt x="32" y="11"/>
                </a:lnTo>
                <a:lnTo>
                  <a:pt x="29" y="6"/>
                </a:lnTo>
                <a:lnTo>
                  <a:pt x="26" y="3"/>
                </a:lnTo>
                <a:lnTo>
                  <a:pt x="21" y="2"/>
                </a:lnTo>
                <a:lnTo>
                  <a:pt x="17" y="2"/>
                </a:lnTo>
                <a:lnTo>
                  <a:pt x="14" y="2"/>
                </a:lnTo>
                <a:lnTo>
                  <a:pt x="11" y="3"/>
                </a:lnTo>
                <a:lnTo>
                  <a:pt x="11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5" name="Freeform 19"/>
          <p:cNvSpPr>
            <a:spLocks noEditPoints="1"/>
          </p:cNvSpPr>
          <p:nvPr/>
        </p:nvSpPr>
        <p:spPr bwMode="auto">
          <a:xfrm>
            <a:off x="2195513" y="3355975"/>
            <a:ext cx="88900" cy="155575"/>
          </a:xfrm>
          <a:custGeom>
            <a:avLst/>
            <a:gdLst>
              <a:gd name="T0" fmla="*/ 2147483647 w 22"/>
              <a:gd name="T1" fmla="*/ 2147483647 h 29"/>
              <a:gd name="T2" fmla="*/ 2147483647 w 22"/>
              <a:gd name="T3" fmla="*/ 2147483647 h 29"/>
              <a:gd name="T4" fmla="*/ 2147483647 w 22"/>
              <a:gd name="T5" fmla="*/ 2147483647 h 29"/>
              <a:gd name="T6" fmla="*/ 2147483647 w 22"/>
              <a:gd name="T7" fmla="*/ 2147483647 h 29"/>
              <a:gd name="T8" fmla="*/ 2147483647 w 22"/>
              <a:gd name="T9" fmla="*/ 2147483647 h 29"/>
              <a:gd name="T10" fmla="*/ 2147483647 w 22"/>
              <a:gd name="T11" fmla="*/ 2147483647 h 29"/>
              <a:gd name="T12" fmla="*/ 2147483647 w 22"/>
              <a:gd name="T13" fmla="*/ 2147483647 h 29"/>
              <a:gd name="T14" fmla="*/ 2147483647 w 22"/>
              <a:gd name="T15" fmla="*/ 2147483647 h 29"/>
              <a:gd name="T16" fmla="*/ 2147483647 w 22"/>
              <a:gd name="T17" fmla="*/ 2147483647 h 29"/>
              <a:gd name="T18" fmla="*/ 2147483647 w 22"/>
              <a:gd name="T19" fmla="*/ 2147483647 h 29"/>
              <a:gd name="T20" fmla="*/ 2147483647 w 22"/>
              <a:gd name="T21" fmla="*/ 2147483647 h 29"/>
              <a:gd name="T22" fmla="*/ 2147483647 w 22"/>
              <a:gd name="T23" fmla="*/ 2147483647 h 29"/>
              <a:gd name="T24" fmla="*/ 2147483647 w 22"/>
              <a:gd name="T25" fmla="*/ 2147483647 h 29"/>
              <a:gd name="T26" fmla="*/ 2147483647 w 22"/>
              <a:gd name="T27" fmla="*/ 2147483647 h 29"/>
              <a:gd name="T28" fmla="*/ 2147483647 w 22"/>
              <a:gd name="T29" fmla="*/ 2147483647 h 29"/>
              <a:gd name="T30" fmla="*/ 2147483647 w 22"/>
              <a:gd name="T31" fmla="*/ 2147483647 h 29"/>
              <a:gd name="T32" fmla="*/ 2147483647 w 22"/>
              <a:gd name="T33" fmla="*/ 2147483647 h 29"/>
              <a:gd name="T34" fmla="*/ 0 w 22"/>
              <a:gd name="T35" fmla="*/ 2147483647 h 29"/>
              <a:gd name="T36" fmla="*/ 2147483647 w 22"/>
              <a:gd name="T37" fmla="*/ 2147483647 h 29"/>
              <a:gd name="T38" fmla="*/ 2147483647 w 22"/>
              <a:gd name="T39" fmla="*/ 2147483647 h 29"/>
              <a:gd name="T40" fmla="*/ 2147483647 w 22"/>
              <a:gd name="T41" fmla="*/ 2147483647 h 29"/>
              <a:gd name="T42" fmla="*/ 2147483647 w 22"/>
              <a:gd name="T43" fmla="*/ 2147483647 h 29"/>
              <a:gd name="T44" fmla="*/ 2147483647 w 22"/>
              <a:gd name="T45" fmla="*/ 0 h 29"/>
              <a:gd name="T46" fmla="*/ 2147483647 w 22"/>
              <a:gd name="T47" fmla="*/ 2147483647 h 29"/>
              <a:gd name="T48" fmla="*/ 2147483647 w 22"/>
              <a:gd name="T49" fmla="*/ 2147483647 h 29"/>
              <a:gd name="T50" fmla="*/ 2147483647 w 22"/>
              <a:gd name="T51" fmla="*/ 2147483647 h 29"/>
              <a:gd name="T52" fmla="*/ 2147483647 w 22"/>
              <a:gd name="T53" fmla="*/ 2147483647 h 29"/>
              <a:gd name="T54" fmla="*/ 2147483647 w 22"/>
              <a:gd name="T55" fmla="*/ 2147483647 h 29"/>
              <a:gd name="T56" fmla="*/ 2147483647 w 22"/>
              <a:gd name="T57" fmla="*/ 2147483647 h 29"/>
              <a:gd name="T58" fmla="*/ 2147483647 w 22"/>
              <a:gd name="T59" fmla="*/ 2147483647 h 29"/>
              <a:gd name="T60" fmla="*/ 2147483647 w 22"/>
              <a:gd name="T61" fmla="*/ 2147483647 h 29"/>
              <a:gd name="T62" fmla="*/ 2147483647 w 22"/>
              <a:gd name="T63" fmla="*/ 2147483647 h 29"/>
              <a:gd name="T64" fmla="*/ 2147483647 w 22"/>
              <a:gd name="T65" fmla="*/ 2147483647 h 29"/>
              <a:gd name="T66" fmla="*/ 2147483647 w 22"/>
              <a:gd name="T67" fmla="*/ 2147483647 h 29"/>
              <a:gd name="T68" fmla="*/ 2147483647 w 22"/>
              <a:gd name="T69" fmla="*/ 2147483647 h 29"/>
              <a:gd name="T70" fmla="*/ 2147483647 w 22"/>
              <a:gd name="T71" fmla="*/ 2147483647 h 29"/>
              <a:gd name="T72" fmla="*/ 2147483647 w 22"/>
              <a:gd name="T73" fmla="*/ 2147483647 h 29"/>
              <a:gd name="T74" fmla="*/ 2147483647 w 22"/>
              <a:gd name="T75" fmla="*/ 2147483647 h 29"/>
              <a:gd name="T76" fmla="*/ 2147483647 w 22"/>
              <a:gd name="T77" fmla="*/ 2147483647 h 29"/>
              <a:gd name="T78" fmla="*/ 2147483647 w 22"/>
              <a:gd name="T79" fmla="*/ 2147483647 h 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9"/>
              <a:gd name="T122" fmla="*/ 22 w 22"/>
              <a:gd name="T123" fmla="*/ 29 h 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9">
                <a:moveTo>
                  <a:pt x="4" y="11"/>
                </a:moveTo>
                <a:lnTo>
                  <a:pt x="6" y="17"/>
                </a:lnTo>
                <a:lnTo>
                  <a:pt x="7" y="20"/>
                </a:lnTo>
                <a:lnTo>
                  <a:pt x="10" y="23"/>
                </a:lnTo>
                <a:lnTo>
                  <a:pt x="15" y="23"/>
                </a:lnTo>
                <a:lnTo>
                  <a:pt x="16" y="23"/>
                </a:lnTo>
                <a:lnTo>
                  <a:pt x="19" y="23"/>
                </a:lnTo>
                <a:lnTo>
                  <a:pt x="21" y="20"/>
                </a:lnTo>
                <a:lnTo>
                  <a:pt x="22" y="17"/>
                </a:lnTo>
                <a:lnTo>
                  <a:pt x="22" y="18"/>
                </a:lnTo>
                <a:lnTo>
                  <a:pt x="22" y="21"/>
                </a:lnTo>
                <a:lnTo>
                  <a:pt x="19" y="26"/>
                </a:lnTo>
                <a:lnTo>
                  <a:pt x="16" y="27"/>
                </a:lnTo>
                <a:lnTo>
                  <a:pt x="12" y="29"/>
                </a:lnTo>
                <a:lnTo>
                  <a:pt x="7" y="27"/>
                </a:lnTo>
                <a:lnTo>
                  <a:pt x="4" y="24"/>
                </a:lnTo>
                <a:lnTo>
                  <a:pt x="1" y="20"/>
                </a:lnTo>
                <a:lnTo>
                  <a:pt x="0" y="15"/>
                </a:lnTo>
                <a:lnTo>
                  <a:pt x="1" y="11"/>
                </a:lnTo>
                <a:lnTo>
                  <a:pt x="1" y="8"/>
                </a:lnTo>
                <a:lnTo>
                  <a:pt x="4" y="5"/>
                </a:lnTo>
                <a:lnTo>
                  <a:pt x="7" y="2"/>
                </a:lnTo>
                <a:lnTo>
                  <a:pt x="13" y="0"/>
                </a:lnTo>
                <a:lnTo>
                  <a:pt x="16" y="2"/>
                </a:lnTo>
                <a:lnTo>
                  <a:pt x="21" y="3"/>
                </a:lnTo>
                <a:lnTo>
                  <a:pt x="22" y="6"/>
                </a:lnTo>
                <a:lnTo>
                  <a:pt x="22" y="11"/>
                </a:lnTo>
                <a:lnTo>
                  <a:pt x="4" y="11"/>
                </a:lnTo>
                <a:close/>
                <a:moveTo>
                  <a:pt x="4" y="9"/>
                </a:moveTo>
                <a:lnTo>
                  <a:pt x="16" y="9"/>
                </a:lnTo>
                <a:lnTo>
                  <a:pt x="16" y="6"/>
                </a:lnTo>
                <a:lnTo>
                  <a:pt x="15" y="5"/>
                </a:lnTo>
                <a:lnTo>
                  <a:pt x="13" y="3"/>
                </a:lnTo>
                <a:lnTo>
                  <a:pt x="13" y="2"/>
                </a:lnTo>
                <a:lnTo>
                  <a:pt x="12" y="2"/>
                </a:lnTo>
                <a:lnTo>
                  <a:pt x="9" y="3"/>
                </a:lnTo>
                <a:lnTo>
                  <a:pt x="7" y="5"/>
                </a:lnTo>
                <a:lnTo>
                  <a:pt x="6" y="6"/>
                </a:lnTo>
                <a:lnTo>
                  <a:pt x="4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6" name="Freeform 20"/>
          <p:cNvSpPr>
            <a:spLocks/>
          </p:cNvSpPr>
          <p:nvPr/>
        </p:nvSpPr>
        <p:spPr bwMode="auto">
          <a:xfrm>
            <a:off x="2295525" y="3317875"/>
            <a:ext cx="68263" cy="193675"/>
          </a:xfrm>
          <a:custGeom>
            <a:avLst/>
            <a:gdLst>
              <a:gd name="T0" fmla="*/ 2147483647 w 17"/>
              <a:gd name="T1" fmla="*/ 0 h 36"/>
              <a:gd name="T2" fmla="*/ 2147483647 w 17"/>
              <a:gd name="T3" fmla="*/ 2147483647 h 36"/>
              <a:gd name="T4" fmla="*/ 2147483647 w 17"/>
              <a:gd name="T5" fmla="*/ 2147483647 h 36"/>
              <a:gd name="T6" fmla="*/ 2147483647 w 17"/>
              <a:gd name="T7" fmla="*/ 2147483647 h 36"/>
              <a:gd name="T8" fmla="*/ 2147483647 w 17"/>
              <a:gd name="T9" fmla="*/ 2147483647 h 36"/>
              <a:gd name="T10" fmla="*/ 2147483647 w 17"/>
              <a:gd name="T11" fmla="*/ 2147483647 h 36"/>
              <a:gd name="T12" fmla="*/ 2147483647 w 17"/>
              <a:gd name="T13" fmla="*/ 2147483647 h 36"/>
              <a:gd name="T14" fmla="*/ 2147483647 w 17"/>
              <a:gd name="T15" fmla="*/ 2147483647 h 36"/>
              <a:gd name="T16" fmla="*/ 2147483647 w 17"/>
              <a:gd name="T17" fmla="*/ 2147483647 h 36"/>
              <a:gd name="T18" fmla="*/ 2147483647 w 17"/>
              <a:gd name="T19" fmla="*/ 2147483647 h 36"/>
              <a:gd name="T20" fmla="*/ 2147483647 w 17"/>
              <a:gd name="T21" fmla="*/ 2147483647 h 36"/>
              <a:gd name="T22" fmla="*/ 2147483647 w 17"/>
              <a:gd name="T23" fmla="*/ 2147483647 h 36"/>
              <a:gd name="T24" fmla="*/ 2147483647 w 17"/>
              <a:gd name="T25" fmla="*/ 2147483647 h 36"/>
              <a:gd name="T26" fmla="*/ 2147483647 w 17"/>
              <a:gd name="T27" fmla="*/ 2147483647 h 36"/>
              <a:gd name="T28" fmla="*/ 2147483647 w 17"/>
              <a:gd name="T29" fmla="*/ 2147483647 h 36"/>
              <a:gd name="T30" fmla="*/ 2147483647 w 17"/>
              <a:gd name="T31" fmla="*/ 2147483647 h 36"/>
              <a:gd name="T32" fmla="*/ 2147483647 w 17"/>
              <a:gd name="T33" fmla="*/ 2147483647 h 36"/>
              <a:gd name="T34" fmla="*/ 2147483647 w 17"/>
              <a:gd name="T35" fmla="*/ 2147483647 h 36"/>
              <a:gd name="T36" fmla="*/ 2147483647 w 17"/>
              <a:gd name="T37" fmla="*/ 2147483647 h 36"/>
              <a:gd name="T38" fmla="*/ 2147483647 w 17"/>
              <a:gd name="T39" fmla="*/ 2147483647 h 36"/>
              <a:gd name="T40" fmla="*/ 2147483647 w 17"/>
              <a:gd name="T41" fmla="*/ 2147483647 h 36"/>
              <a:gd name="T42" fmla="*/ 2147483647 w 17"/>
              <a:gd name="T43" fmla="*/ 2147483647 h 36"/>
              <a:gd name="T44" fmla="*/ 2147483647 w 17"/>
              <a:gd name="T45" fmla="*/ 2147483647 h 36"/>
              <a:gd name="T46" fmla="*/ 2147483647 w 17"/>
              <a:gd name="T47" fmla="*/ 2147483647 h 36"/>
              <a:gd name="T48" fmla="*/ 2147483647 w 17"/>
              <a:gd name="T49" fmla="*/ 2147483647 h 36"/>
              <a:gd name="T50" fmla="*/ 2147483647 w 17"/>
              <a:gd name="T51" fmla="*/ 2147483647 h 36"/>
              <a:gd name="T52" fmla="*/ 0 w 17"/>
              <a:gd name="T53" fmla="*/ 2147483647 h 36"/>
              <a:gd name="T54" fmla="*/ 0 w 17"/>
              <a:gd name="T55" fmla="*/ 2147483647 h 36"/>
              <a:gd name="T56" fmla="*/ 2147483647 w 17"/>
              <a:gd name="T57" fmla="*/ 2147483647 h 36"/>
              <a:gd name="T58" fmla="*/ 2147483647 w 17"/>
              <a:gd name="T59" fmla="*/ 2147483647 h 36"/>
              <a:gd name="T60" fmla="*/ 2147483647 w 17"/>
              <a:gd name="T61" fmla="*/ 2147483647 h 36"/>
              <a:gd name="T62" fmla="*/ 2147483647 w 17"/>
              <a:gd name="T63" fmla="*/ 2147483647 h 36"/>
              <a:gd name="T64" fmla="*/ 2147483647 w 17"/>
              <a:gd name="T65" fmla="*/ 2147483647 h 36"/>
              <a:gd name="T66" fmla="*/ 2147483647 w 17"/>
              <a:gd name="T67" fmla="*/ 0 h 36"/>
              <a:gd name="T68" fmla="*/ 2147483647 w 17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"/>
              <a:gd name="T106" fmla="*/ 0 h 36"/>
              <a:gd name="T107" fmla="*/ 17 w 17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" h="36">
                <a:moveTo>
                  <a:pt x="9" y="0"/>
                </a:moveTo>
                <a:lnTo>
                  <a:pt x="9" y="7"/>
                </a:lnTo>
                <a:lnTo>
                  <a:pt x="17" y="7"/>
                </a:lnTo>
                <a:lnTo>
                  <a:pt x="17" y="10"/>
                </a:lnTo>
                <a:lnTo>
                  <a:pt x="9" y="10"/>
                </a:lnTo>
                <a:lnTo>
                  <a:pt x="9" y="27"/>
                </a:lnTo>
                <a:lnTo>
                  <a:pt x="9" y="30"/>
                </a:lnTo>
                <a:lnTo>
                  <a:pt x="11" y="31"/>
                </a:lnTo>
                <a:lnTo>
                  <a:pt x="12" y="31"/>
                </a:lnTo>
                <a:lnTo>
                  <a:pt x="14" y="31"/>
                </a:lnTo>
                <a:lnTo>
                  <a:pt x="15" y="31"/>
                </a:lnTo>
                <a:lnTo>
                  <a:pt x="17" y="30"/>
                </a:lnTo>
                <a:lnTo>
                  <a:pt x="15" y="33"/>
                </a:lnTo>
                <a:lnTo>
                  <a:pt x="14" y="34"/>
                </a:lnTo>
                <a:lnTo>
                  <a:pt x="12" y="36"/>
                </a:lnTo>
                <a:lnTo>
                  <a:pt x="11" y="36"/>
                </a:lnTo>
                <a:lnTo>
                  <a:pt x="9" y="36"/>
                </a:lnTo>
                <a:lnTo>
                  <a:pt x="8" y="34"/>
                </a:lnTo>
                <a:lnTo>
                  <a:pt x="6" y="34"/>
                </a:lnTo>
                <a:lnTo>
                  <a:pt x="5" y="33"/>
                </a:lnTo>
                <a:lnTo>
                  <a:pt x="5" y="31"/>
                </a:lnTo>
                <a:lnTo>
                  <a:pt x="5" y="28"/>
                </a:lnTo>
                <a:lnTo>
                  <a:pt x="5" y="10"/>
                </a:lnTo>
                <a:lnTo>
                  <a:pt x="0" y="10"/>
                </a:lnTo>
                <a:lnTo>
                  <a:pt x="0" y="9"/>
                </a:lnTo>
                <a:lnTo>
                  <a:pt x="2" y="9"/>
                </a:lnTo>
                <a:lnTo>
                  <a:pt x="3" y="7"/>
                </a:lnTo>
                <a:lnTo>
                  <a:pt x="6" y="6"/>
                </a:lnTo>
                <a:lnTo>
                  <a:pt x="8" y="3"/>
                </a:lnTo>
                <a:lnTo>
                  <a:pt x="8" y="1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7" name="Freeform 21"/>
          <p:cNvSpPr>
            <a:spLocks/>
          </p:cNvSpPr>
          <p:nvPr/>
        </p:nvSpPr>
        <p:spPr bwMode="auto">
          <a:xfrm>
            <a:off x="2976563" y="3290888"/>
            <a:ext cx="176212" cy="220662"/>
          </a:xfrm>
          <a:custGeom>
            <a:avLst/>
            <a:gdLst>
              <a:gd name="T0" fmla="*/ 0 w 44"/>
              <a:gd name="T1" fmla="*/ 0 h 41"/>
              <a:gd name="T2" fmla="*/ 2147483647 w 44"/>
              <a:gd name="T3" fmla="*/ 0 h 41"/>
              <a:gd name="T4" fmla="*/ 2147483647 w 44"/>
              <a:gd name="T5" fmla="*/ 2147483647 h 41"/>
              <a:gd name="T6" fmla="*/ 2147483647 w 44"/>
              <a:gd name="T7" fmla="*/ 2147483647 h 41"/>
              <a:gd name="T8" fmla="*/ 2147483647 w 44"/>
              <a:gd name="T9" fmla="*/ 2147483647 h 41"/>
              <a:gd name="T10" fmla="*/ 2147483647 w 44"/>
              <a:gd name="T11" fmla="*/ 2147483647 h 41"/>
              <a:gd name="T12" fmla="*/ 2147483647 w 44"/>
              <a:gd name="T13" fmla="*/ 0 h 41"/>
              <a:gd name="T14" fmla="*/ 2147483647 w 44"/>
              <a:gd name="T15" fmla="*/ 0 h 41"/>
              <a:gd name="T16" fmla="*/ 2147483647 w 44"/>
              <a:gd name="T17" fmla="*/ 0 h 41"/>
              <a:gd name="T18" fmla="*/ 2147483647 w 44"/>
              <a:gd name="T19" fmla="*/ 0 h 41"/>
              <a:gd name="T20" fmla="*/ 2147483647 w 44"/>
              <a:gd name="T21" fmla="*/ 0 h 41"/>
              <a:gd name="T22" fmla="*/ 2147483647 w 44"/>
              <a:gd name="T23" fmla="*/ 0 h 41"/>
              <a:gd name="T24" fmla="*/ 2147483647 w 44"/>
              <a:gd name="T25" fmla="*/ 0 h 41"/>
              <a:gd name="T26" fmla="*/ 2147483647 w 44"/>
              <a:gd name="T27" fmla="*/ 0 h 41"/>
              <a:gd name="T28" fmla="*/ 2147483647 w 44"/>
              <a:gd name="T29" fmla="*/ 2147483647 h 41"/>
              <a:gd name="T30" fmla="*/ 2147483647 w 44"/>
              <a:gd name="T31" fmla="*/ 2147483647 h 41"/>
              <a:gd name="T32" fmla="*/ 2147483647 w 44"/>
              <a:gd name="T33" fmla="*/ 2147483647 h 41"/>
              <a:gd name="T34" fmla="*/ 2147483647 w 44"/>
              <a:gd name="T35" fmla="*/ 2147483647 h 41"/>
              <a:gd name="T36" fmla="*/ 2147483647 w 44"/>
              <a:gd name="T37" fmla="*/ 2147483647 h 41"/>
              <a:gd name="T38" fmla="*/ 2147483647 w 44"/>
              <a:gd name="T39" fmla="*/ 2147483647 h 41"/>
              <a:gd name="T40" fmla="*/ 2147483647 w 44"/>
              <a:gd name="T41" fmla="*/ 2147483647 h 41"/>
              <a:gd name="T42" fmla="*/ 2147483647 w 44"/>
              <a:gd name="T43" fmla="*/ 2147483647 h 41"/>
              <a:gd name="T44" fmla="*/ 2147483647 w 44"/>
              <a:gd name="T45" fmla="*/ 2147483647 h 41"/>
              <a:gd name="T46" fmla="*/ 2147483647 w 44"/>
              <a:gd name="T47" fmla="*/ 2147483647 h 41"/>
              <a:gd name="T48" fmla="*/ 2147483647 w 44"/>
              <a:gd name="T49" fmla="*/ 2147483647 h 41"/>
              <a:gd name="T50" fmla="*/ 2147483647 w 44"/>
              <a:gd name="T51" fmla="*/ 2147483647 h 41"/>
              <a:gd name="T52" fmla="*/ 2147483647 w 44"/>
              <a:gd name="T53" fmla="*/ 2147483647 h 41"/>
              <a:gd name="T54" fmla="*/ 2147483647 w 44"/>
              <a:gd name="T55" fmla="*/ 2147483647 h 41"/>
              <a:gd name="T56" fmla="*/ 2147483647 w 44"/>
              <a:gd name="T57" fmla="*/ 2147483647 h 41"/>
              <a:gd name="T58" fmla="*/ 2147483647 w 44"/>
              <a:gd name="T59" fmla="*/ 2147483647 h 41"/>
              <a:gd name="T60" fmla="*/ 2147483647 w 44"/>
              <a:gd name="T61" fmla="*/ 2147483647 h 41"/>
              <a:gd name="T62" fmla="*/ 2147483647 w 44"/>
              <a:gd name="T63" fmla="*/ 2147483647 h 41"/>
              <a:gd name="T64" fmla="*/ 2147483647 w 44"/>
              <a:gd name="T65" fmla="*/ 2147483647 h 41"/>
              <a:gd name="T66" fmla="*/ 2147483647 w 44"/>
              <a:gd name="T67" fmla="*/ 2147483647 h 41"/>
              <a:gd name="T68" fmla="*/ 2147483647 w 44"/>
              <a:gd name="T69" fmla="*/ 2147483647 h 41"/>
              <a:gd name="T70" fmla="*/ 2147483647 w 44"/>
              <a:gd name="T71" fmla="*/ 2147483647 h 41"/>
              <a:gd name="T72" fmla="*/ 2147483647 w 44"/>
              <a:gd name="T73" fmla="*/ 2147483647 h 41"/>
              <a:gd name="T74" fmla="*/ 2147483647 w 44"/>
              <a:gd name="T75" fmla="*/ 2147483647 h 41"/>
              <a:gd name="T76" fmla="*/ 2147483647 w 44"/>
              <a:gd name="T77" fmla="*/ 2147483647 h 41"/>
              <a:gd name="T78" fmla="*/ 2147483647 w 44"/>
              <a:gd name="T79" fmla="*/ 2147483647 h 41"/>
              <a:gd name="T80" fmla="*/ 0 w 44"/>
              <a:gd name="T81" fmla="*/ 2147483647 h 41"/>
              <a:gd name="T82" fmla="*/ 0 w 44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41"/>
              <a:gd name="T128" fmla="*/ 44 w 44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41">
                <a:moveTo>
                  <a:pt x="0" y="0"/>
                </a:moveTo>
                <a:lnTo>
                  <a:pt x="9" y="0"/>
                </a:lnTo>
                <a:lnTo>
                  <a:pt x="35" y="30"/>
                </a:lnTo>
                <a:lnTo>
                  <a:pt x="35" y="6"/>
                </a:lnTo>
                <a:lnTo>
                  <a:pt x="35" y="3"/>
                </a:lnTo>
                <a:lnTo>
                  <a:pt x="35" y="2"/>
                </a:lnTo>
                <a:lnTo>
                  <a:pt x="33" y="0"/>
                </a:lnTo>
                <a:lnTo>
                  <a:pt x="30" y="0"/>
                </a:lnTo>
                <a:lnTo>
                  <a:pt x="29" y="0"/>
                </a:lnTo>
                <a:lnTo>
                  <a:pt x="44" y="0"/>
                </a:lnTo>
                <a:lnTo>
                  <a:pt x="42" y="0"/>
                </a:lnTo>
                <a:lnTo>
                  <a:pt x="39" y="0"/>
                </a:lnTo>
                <a:lnTo>
                  <a:pt x="38" y="2"/>
                </a:lnTo>
                <a:lnTo>
                  <a:pt x="38" y="3"/>
                </a:lnTo>
                <a:lnTo>
                  <a:pt x="38" y="6"/>
                </a:lnTo>
                <a:lnTo>
                  <a:pt x="38" y="41"/>
                </a:lnTo>
                <a:lnTo>
                  <a:pt x="36" y="41"/>
                </a:lnTo>
                <a:lnTo>
                  <a:pt x="9" y="8"/>
                </a:lnTo>
                <a:lnTo>
                  <a:pt x="9" y="33"/>
                </a:lnTo>
                <a:lnTo>
                  <a:pt x="11" y="36"/>
                </a:lnTo>
                <a:lnTo>
                  <a:pt x="11" y="38"/>
                </a:lnTo>
                <a:lnTo>
                  <a:pt x="12" y="39"/>
                </a:lnTo>
                <a:lnTo>
                  <a:pt x="14" y="39"/>
                </a:lnTo>
                <a:lnTo>
                  <a:pt x="15" y="39"/>
                </a:lnTo>
                <a:lnTo>
                  <a:pt x="2" y="39"/>
                </a:lnTo>
                <a:lnTo>
                  <a:pt x="3" y="39"/>
                </a:lnTo>
                <a:lnTo>
                  <a:pt x="5" y="39"/>
                </a:lnTo>
                <a:lnTo>
                  <a:pt x="6" y="38"/>
                </a:lnTo>
                <a:lnTo>
                  <a:pt x="8" y="36"/>
                </a:lnTo>
                <a:lnTo>
                  <a:pt x="8" y="33"/>
                </a:lnTo>
                <a:lnTo>
                  <a:pt x="8" y="5"/>
                </a:lnTo>
                <a:lnTo>
                  <a:pt x="6" y="3"/>
                </a:lnTo>
                <a:lnTo>
                  <a:pt x="5" y="3"/>
                </a:lnTo>
                <a:lnTo>
                  <a:pt x="3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8" name="Freeform 22"/>
          <p:cNvSpPr>
            <a:spLocks noEditPoints="1"/>
          </p:cNvSpPr>
          <p:nvPr/>
        </p:nvSpPr>
        <p:spPr bwMode="auto">
          <a:xfrm>
            <a:off x="3155950" y="3355975"/>
            <a:ext cx="103188" cy="155575"/>
          </a:xfrm>
          <a:custGeom>
            <a:avLst/>
            <a:gdLst>
              <a:gd name="T0" fmla="*/ 2147483647 w 26"/>
              <a:gd name="T1" fmla="*/ 0 h 29"/>
              <a:gd name="T2" fmla="*/ 2147483647 w 26"/>
              <a:gd name="T3" fmla="*/ 0 h 29"/>
              <a:gd name="T4" fmla="*/ 2147483647 w 26"/>
              <a:gd name="T5" fmla="*/ 2147483647 h 29"/>
              <a:gd name="T6" fmla="*/ 2147483647 w 26"/>
              <a:gd name="T7" fmla="*/ 2147483647 h 29"/>
              <a:gd name="T8" fmla="*/ 2147483647 w 26"/>
              <a:gd name="T9" fmla="*/ 2147483647 h 29"/>
              <a:gd name="T10" fmla="*/ 2147483647 w 26"/>
              <a:gd name="T11" fmla="*/ 2147483647 h 29"/>
              <a:gd name="T12" fmla="*/ 2147483647 w 26"/>
              <a:gd name="T13" fmla="*/ 2147483647 h 29"/>
              <a:gd name="T14" fmla="*/ 2147483647 w 26"/>
              <a:gd name="T15" fmla="*/ 2147483647 h 29"/>
              <a:gd name="T16" fmla="*/ 2147483647 w 26"/>
              <a:gd name="T17" fmla="*/ 2147483647 h 29"/>
              <a:gd name="T18" fmla="*/ 2147483647 w 26"/>
              <a:gd name="T19" fmla="*/ 2147483647 h 29"/>
              <a:gd name="T20" fmla="*/ 2147483647 w 26"/>
              <a:gd name="T21" fmla="*/ 2147483647 h 29"/>
              <a:gd name="T22" fmla="*/ 2147483647 w 26"/>
              <a:gd name="T23" fmla="*/ 2147483647 h 29"/>
              <a:gd name="T24" fmla="*/ 2147483647 w 26"/>
              <a:gd name="T25" fmla="*/ 2147483647 h 29"/>
              <a:gd name="T26" fmla="*/ 2147483647 w 26"/>
              <a:gd name="T27" fmla="*/ 2147483647 h 29"/>
              <a:gd name="T28" fmla="*/ 2147483647 w 26"/>
              <a:gd name="T29" fmla="*/ 2147483647 h 29"/>
              <a:gd name="T30" fmla="*/ 2147483647 w 26"/>
              <a:gd name="T31" fmla="*/ 2147483647 h 29"/>
              <a:gd name="T32" fmla="*/ 0 w 26"/>
              <a:gd name="T33" fmla="*/ 2147483647 h 29"/>
              <a:gd name="T34" fmla="*/ 2147483647 w 26"/>
              <a:gd name="T35" fmla="*/ 2147483647 h 29"/>
              <a:gd name="T36" fmla="*/ 2147483647 w 26"/>
              <a:gd name="T37" fmla="*/ 2147483647 h 29"/>
              <a:gd name="T38" fmla="*/ 2147483647 w 26"/>
              <a:gd name="T39" fmla="*/ 2147483647 h 29"/>
              <a:gd name="T40" fmla="*/ 2147483647 w 26"/>
              <a:gd name="T41" fmla="*/ 2147483647 h 29"/>
              <a:gd name="T42" fmla="*/ 2147483647 w 26"/>
              <a:gd name="T43" fmla="*/ 0 h 29"/>
              <a:gd name="T44" fmla="*/ 2147483647 w 26"/>
              <a:gd name="T45" fmla="*/ 0 h 29"/>
              <a:gd name="T46" fmla="*/ 2147483647 w 26"/>
              <a:gd name="T47" fmla="*/ 2147483647 h 29"/>
              <a:gd name="T48" fmla="*/ 2147483647 w 26"/>
              <a:gd name="T49" fmla="*/ 2147483647 h 29"/>
              <a:gd name="T50" fmla="*/ 2147483647 w 26"/>
              <a:gd name="T51" fmla="*/ 2147483647 h 29"/>
              <a:gd name="T52" fmla="*/ 2147483647 w 26"/>
              <a:gd name="T53" fmla="*/ 2147483647 h 29"/>
              <a:gd name="T54" fmla="*/ 2147483647 w 26"/>
              <a:gd name="T55" fmla="*/ 2147483647 h 29"/>
              <a:gd name="T56" fmla="*/ 2147483647 w 26"/>
              <a:gd name="T57" fmla="*/ 2147483647 h 29"/>
              <a:gd name="T58" fmla="*/ 2147483647 w 26"/>
              <a:gd name="T59" fmla="*/ 2147483647 h 29"/>
              <a:gd name="T60" fmla="*/ 2147483647 w 26"/>
              <a:gd name="T61" fmla="*/ 2147483647 h 29"/>
              <a:gd name="T62" fmla="*/ 2147483647 w 26"/>
              <a:gd name="T63" fmla="*/ 2147483647 h 29"/>
              <a:gd name="T64" fmla="*/ 2147483647 w 26"/>
              <a:gd name="T65" fmla="*/ 2147483647 h 29"/>
              <a:gd name="T66" fmla="*/ 2147483647 w 26"/>
              <a:gd name="T67" fmla="*/ 2147483647 h 29"/>
              <a:gd name="T68" fmla="*/ 2147483647 w 26"/>
              <a:gd name="T69" fmla="*/ 2147483647 h 29"/>
              <a:gd name="T70" fmla="*/ 2147483647 w 26"/>
              <a:gd name="T71" fmla="*/ 2147483647 h 29"/>
              <a:gd name="T72" fmla="*/ 2147483647 w 26"/>
              <a:gd name="T73" fmla="*/ 2147483647 h 29"/>
              <a:gd name="T74" fmla="*/ 2147483647 w 26"/>
              <a:gd name="T75" fmla="*/ 2147483647 h 29"/>
              <a:gd name="T76" fmla="*/ 2147483647 w 26"/>
              <a:gd name="T77" fmla="*/ 2147483647 h 29"/>
              <a:gd name="T78" fmla="*/ 2147483647 w 26"/>
              <a:gd name="T79" fmla="*/ 2147483647 h 29"/>
              <a:gd name="T80" fmla="*/ 2147483647 w 26"/>
              <a:gd name="T81" fmla="*/ 2147483647 h 29"/>
              <a:gd name="T82" fmla="*/ 2147483647 w 26"/>
              <a:gd name="T83" fmla="*/ 2147483647 h 29"/>
              <a:gd name="T84" fmla="*/ 2147483647 w 26"/>
              <a:gd name="T85" fmla="*/ 2147483647 h 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9"/>
              <a:gd name="T131" fmla="*/ 26 w 26"/>
              <a:gd name="T132" fmla="*/ 29 h 2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9">
                <a:moveTo>
                  <a:pt x="14" y="0"/>
                </a:moveTo>
                <a:lnTo>
                  <a:pt x="17" y="0"/>
                </a:lnTo>
                <a:lnTo>
                  <a:pt x="20" y="2"/>
                </a:lnTo>
                <a:lnTo>
                  <a:pt x="23" y="5"/>
                </a:lnTo>
                <a:lnTo>
                  <a:pt x="26" y="9"/>
                </a:lnTo>
                <a:lnTo>
                  <a:pt x="26" y="14"/>
                </a:lnTo>
                <a:lnTo>
                  <a:pt x="26" y="17"/>
                </a:lnTo>
                <a:lnTo>
                  <a:pt x="24" y="21"/>
                </a:lnTo>
                <a:lnTo>
                  <a:pt x="23" y="24"/>
                </a:lnTo>
                <a:lnTo>
                  <a:pt x="20" y="27"/>
                </a:lnTo>
                <a:lnTo>
                  <a:pt x="17" y="29"/>
                </a:lnTo>
                <a:lnTo>
                  <a:pt x="14" y="29"/>
                </a:lnTo>
                <a:lnTo>
                  <a:pt x="9" y="27"/>
                </a:lnTo>
                <a:lnTo>
                  <a:pt x="6" y="26"/>
                </a:lnTo>
                <a:lnTo>
                  <a:pt x="3" y="24"/>
                </a:lnTo>
                <a:lnTo>
                  <a:pt x="2" y="20"/>
                </a:lnTo>
                <a:lnTo>
                  <a:pt x="0" y="15"/>
                </a:lnTo>
                <a:lnTo>
                  <a:pt x="2" y="11"/>
                </a:lnTo>
                <a:lnTo>
                  <a:pt x="2" y="8"/>
                </a:lnTo>
                <a:lnTo>
                  <a:pt x="5" y="5"/>
                </a:lnTo>
                <a:lnTo>
                  <a:pt x="8" y="2"/>
                </a:lnTo>
                <a:lnTo>
                  <a:pt x="11" y="0"/>
                </a:lnTo>
                <a:lnTo>
                  <a:pt x="14" y="0"/>
                </a:lnTo>
                <a:close/>
                <a:moveTo>
                  <a:pt x="12" y="2"/>
                </a:moveTo>
                <a:lnTo>
                  <a:pt x="11" y="2"/>
                </a:lnTo>
                <a:lnTo>
                  <a:pt x="9" y="3"/>
                </a:lnTo>
                <a:lnTo>
                  <a:pt x="8" y="5"/>
                </a:lnTo>
                <a:lnTo>
                  <a:pt x="6" y="6"/>
                </a:lnTo>
                <a:lnTo>
                  <a:pt x="6" y="9"/>
                </a:lnTo>
                <a:lnTo>
                  <a:pt x="6" y="12"/>
                </a:lnTo>
                <a:lnTo>
                  <a:pt x="6" y="18"/>
                </a:lnTo>
                <a:lnTo>
                  <a:pt x="8" y="23"/>
                </a:lnTo>
                <a:lnTo>
                  <a:pt x="11" y="26"/>
                </a:lnTo>
                <a:lnTo>
                  <a:pt x="14" y="27"/>
                </a:lnTo>
                <a:lnTo>
                  <a:pt x="17" y="26"/>
                </a:lnTo>
                <a:lnTo>
                  <a:pt x="20" y="24"/>
                </a:lnTo>
                <a:lnTo>
                  <a:pt x="21" y="21"/>
                </a:lnTo>
                <a:lnTo>
                  <a:pt x="21" y="17"/>
                </a:lnTo>
                <a:lnTo>
                  <a:pt x="21" y="12"/>
                </a:lnTo>
                <a:lnTo>
                  <a:pt x="20" y="8"/>
                </a:lnTo>
                <a:lnTo>
                  <a:pt x="18" y="5"/>
                </a:lnTo>
                <a:lnTo>
                  <a:pt x="15" y="3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59" name="Freeform 23"/>
          <p:cNvSpPr>
            <a:spLocks/>
          </p:cNvSpPr>
          <p:nvPr/>
        </p:nvSpPr>
        <p:spPr bwMode="auto">
          <a:xfrm>
            <a:off x="3271838" y="3355975"/>
            <a:ext cx="179387" cy="144463"/>
          </a:xfrm>
          <a:custGeom>
            <a:avLst/>
            <a:gdLst>
              <a:gd name="T0" fmla="*/ 2147483647 w 45"/>
              <a:gd name="T1" fmla="*/ 2147483647 h 27"/>
              <a:gd name="T2" fmla="*/ 2147483647 w 45"/>
              <a:gd name="T3" fmla="*/ 2147483647 h 27"/>
              <a:gd name="T4" fmla="*/ 2147483647 w 45"/>
              <a:gd name="T5" fmla="*/ 0 h 27"/>
              <a:gd name="T6" fmla="*/ 2147483647 w 45"/>
              <a:gd name="T7" fmla="*/ 0 h 27"/>
              <a:gd name="T8" fmla="*/ 2147483647 w 45"/>
              <a:gd name="T9" fmla="*/ 2147483647 h 27"/>
              <a:gd name="T10" fmla="*/ 2147483647 w 45"/>
              <a:gd name="T11" fmla="*/ 2147483647 h 27"/>
              <a:gd name="T12" fmla="*/ 2147483647 w 45"/>
              <a:gd name="T13" fmla="*/ 0 h 27"/>
              <a:gd name="T14" fmla="*/ 2147483647 w 45"/>
              <a:gd name="T15" fmla="*/ 0 h 27"/>
              <a:gd name="T16" fmla="*/ 2147483647 w 45"/>
              <a:gd name="T17" fmla="*/ 2147483647 h 27"/>
              <a:gd name="T18" fmla="*/ 2147483647 w 45"/>
              <a:gd name="T19" fmla="*/ 2147483647 h 27"/>
              <a:gd name="T20" fmla="*/ 2147483647 w 45"/>
              <a:gd name="T21" fmla="*/ 2147483647 h 27"/>
              <a:gd name="T22" fmla="*/ 2147483647 w 45"/>
              <a:gd name="T23" fmla="*/ 2147483647 h 27"/>
              <a:gd name="T24" fmla="*/ 2147483647 w 45"/>
              <a:gd name="T25" fmla="*/ 2147483647 h 27"/>
              <a:gd name="T26" fmla="*/ 2147483647 w 45"/>
              <a:gd name="T27" fmla="*/ 2147483647 h 27"/>
              <a:gd name="T28" fmla="*/ 2147483647 w 45"/>
              <a:gd name="T29" fmla="*/ 2147483647 h 27"/>
              <a:gd name="T30" fmla="*/ 2147483647 w 45"/>
              <a:gd name="T31" fmla="*/ 2147483647 h 27"/>
              <a:gd name="T32" fmla="*/ 2147483647 w 45"/>
              <a:gd name="T33" fmla="*/ 2147483647 h 27"/>
              <a:gd name="T34" fmla="*/ 2147483647 w 45"/>
              <a:gd name="T35" fmla="*/ 2147483647 h 27"/>
              <a:gd name="T36" fmla="*/ 2147483647 w 45"/>
              <a:gd name="T37" fmla="*/ 2147483647 h 27"/>
              <a:gd name="T38" fmla="*/ 2147483647 w 45"/>
              <a:gd name="T39" fmla="*/ 2147483647 h 27"/>
              <a:gd name="T40" fmla="*/ 2147483647 w 45"/>
              <a:gd name="T41" fmla="*/ 2147483647 h 27"/>
              <a:gd name="T42" fmla="*/ 2147483647 w 45"/>
              <a:gd name="T43" fmla="*/ 2147483647 h 27"/>
              <a:gd name="T44" fmla="*/ 2147483647 w 45"/>
              <a:gd name="T45" fmla="*/ 2147483647 h 27"/>
              <a:gd name="T46" fmla="*/ 2147483647 w 45"/>
              <a:gd name="T47" fmla="*/ 2147483647 h 27"/>
              <a:gd name="T48" fmla="*/ 2147483647 w 45"/>
              <a:gd name="T49" fmla="*/ 2147483647 h 27"/>
              <a:gd name="T50" fmla="*/ 2147483647 w 45"/>
              <a:gd name="T51" fmla="*/ 2147483647 h 27"/>
              <a:gd name="T52" fmla="*/ 2147483647 w 45"/>
              <a:gd name="T53" fmla="*/ 2147483647 h 27"/>
              <a:gd name="T54" fmla="*/ 2147483647 w 45"/>
              <a:gd name="T55" fmla="*/ 2147483647 h 27"/>
              <a:gd name="T56" fmla="*/ 2147483647 w 45"/>
              <a:gd name="T57" fmla="*/ 2147483647 h 27"/>
              <a:gd name="T58" fmla="*/ 2147483647 w 45"/>
              <a:gd name="T59" fmla="*/ 2147483647 h 27"/>
              <a:gd name="T60" fmla="*/ 2147483647 w 45"/>
              <a:gd name="T61" fmla="*/ 2147483647 h 27"/>
              <a:gd name="T62" fmla="*/ 2147483647 w 45"/>
              <a:gd name="T63" fmla="*/ 2147483647 h 27"/>
              <a:gd name="T64" fmla="*/ 2147483647 w 45"/>
              <a:gd name="T65" fmla="*/ 2147483647 h 27"/>
              <a:gd name="T66" fmla="*/ 2147483647 w 45"/>
              <a:gd name="T67" fmla="*/ 2147483647 h 27"/>
              <a:gd name="T68" fmla="*/ 2147483647 w 45"/>
              <a:gd name="T69" fmla="*/ 2147483647 h 27"/>
              <a:gd name="T70" fmla="*/ 2147483647 w 45"/>
              <a:gd name="T71" fmla="*/ 2147483647 h 27"/>
              <a:gd name="T72" fmla="*/ 2147483647 w 45"/>
              <a:gd name="T73" fmla="*/ 2147483647 h 27"/>
              <a:gd name="T74" fmla="*/ 2147483647 w 45"/>
              <a:gd name="T75" fmla="*/ 2147483647 h 27"/>
              <a:gd name="T76" fmla="*/ 2147483647 w 45"/>
              <a:gd name="T77" fmla="*/ 2147483647 h 27"/>
              <a:gd name="T78" fmla="*/ 2147483647 w 45"/>
              <a:gd name="T79" fmla="*/ 2147483647 h 27"/>
              <a:gd name="T80" fmla="*/ 2147483647 w 45"/>
              <a:gd name="T81" fmla="*/ 2147483647 h 27"/>
              <a:gd name="T82" fmla="*/ 0 w 45"/>
              <a:gd name="T83" fmla="*/ 2147483647 h 27"/>
              <a:gd name="T84" fmla="*/ 2147483647 w 45"/>
              <a:gd name="T85" fmla="*/ 2147483647 h 27"/>
              <a:gd name="T86" fmla="*/ 2147483647 w 45"/>
              <a:gd name="T87" fmla="*/ 2147483647 h 27"/>
              <a:gd name="T88" fmla="*/ 2147483647 w 45"/>
              <a:gd name="T89" fmla="*/ 2147483647 h 27"/>
              <a:gd name="T90" fmla="*/ 2147483647 w 45"/>
              <a:gd name="T91" fmla="*/ 2147483647 h 27"/>
              <a:gd name="T92" fmla="*/ 2147483647 w 45"/>
              <a:gd name="T93" fmla="*/ 2147483647 h 27"/>
              <a:gd name="T94" fmla="*/ 2147483647 w 45"/>
              <a:gd name="T95" fmla="*/ 2147483647 h 27"/>
              <a:gd name="T96" fmla="*/ 2147483647 w 45"/>
              <a:gd name="T97" fmla="*/ 2147483647 h 27"/>
              <a:gd name="T98" fmla="*/ 0 w 45"/>
              <a:gd name="T99" fmla="*/ 2147483647 h 27"/>
              <a:gd name="T100" fmla="*/ 2147483647 w 45"/>
              <a:gd name="T101" fmla="*/ 0 h 2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5"/>
              <a:gd name="T154" fmla="*/ 0 h 27"/>
              <a:gd name="T155" fmla="*/ 45 w 45"/>
              <a:gd name="T156" fmla="*/ 27 h 2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5" h="27">
                <a:moveTo>
                  <a:pt x="9" y="6"/>
                </a:moveTo>
                <a:lnTo>
                  <a:pt x="12" y="3"/>
                </a:lnTo>
                <a:lnTo>
                  <a:pt x="13" y="3"/>
                </a:lnTo>
                <a:lnTo>
                  <a:pt x="13" y="2"/>
                </a:lnTo>
                <a:lnTo>
                  <a:pt x="15" y="0"/>
                </a:lnTo>
                <a:lnTo>
                  <a:pt x="16" y="0"/>
                </a:lnTo>
                <a:lnTo>
                  <a:pt x="18" y="0"/>
                </a:lnTo>
                <a:lnTo>
                  <a:pt x="21" y="0"/>
                </a:lnTo>
                <a:lnTo>
                  <a:pt x="22" y="2"/>
                </a:lnTo>
                <a:lnTo>
                  <a:pt x="24" y="3"/>
                </a:lnTo>
                <a:lnTo>
                  <a:pt x="25" y="6"/>
                </a:lnTo>
                <a:lnTo>
                  <a:pt x="28" y="3"/>
                </a:lnTo>
                <a:lnTo>
                  <a:pt x="30" y="2"/>
                </a:lnTo>
                <a:lnTo>
                  <a:pt x="33" y="0"/>
                </a:lnTo>
                <a:lnTo>
                  <a:pt x="34" y="0"/>
                </a:lnTo>
                <a:lnTo>
                  <a:pt x="37" y="0"/>
                </a:lnTo>
                <a:lnTo>
                  <a:pt x="39" y="2"/>
                </a:lnTo>
                <a:lnTo>
                  <a:pt x="40" y="3"/>
                </a:lnTo>
                <a:lnTo>
                  <a:pt x="40" y="5"/>
                </a:lnTo>
                <a:lnTo>
                  <a:pt x="42" y="8"/>
                </a:lnTo>
                <a:lnTo>
                  <a:pt x="42" y="11"/>
                </a:lnTo>
                <a:lnTo>
                  <a:pt x="42" y="21"/>
                </a:lnTo>
                <a:lnTo>
                  <a:pt x="42" y="24"/>
                </a:lnTo>
                <a:lnTo>
                  <a:pt x="42" y="26"/>
                </a:lnTo>
                <a:lnTo>
                  <a:pt x="43" y="27"/>
                </a:lnTo>
                <a:lnTo>
                  <a:pt x="45" y="27"/>
                </a:lnTo>
                <a:lnTo>
                  <a:pt x="33" y="27"/>
                </a:lnTo>
                <a:lnTo>
                  <a:pt x="34" y="27"/>
                </a:lnTo>
                <a:lnTo>
                  <a:pt x="36" y="26"/>
                </a:lnTo>
                <a:lnTo>
                  <a:pt x="37" y="24"/>
                </a:lnTo>
                <a:lnTo>
                  <a:pt x="37" y="21"/>
                </a:lnTo>
                <a:lnTo>
                  <a:pt x="37" y="11"/>
                </a:lnTo>
                <a:lnTo>
                  <a:pt x="36" y="8"/>
                </a:lnTo>
                <a:lnTo>
                  <a:pt x="36" y="6"/>
                </a:lnTo>
                <a:lnTo>
                  <a:pt x="34" y="5"/>
                </a:lnTo>
                <a:lnTo>
                  <a:pt x="33" y="5"/>
                </a:lnTo>
                <a:lnTo>
                  <a:pt x="31" y="5"/>
                </a:lnTo>
                <a:lnTo>
                  <a:pt x="30" y="5"/>
                </a:lnTo>
                <a:lnTo>
                  <a:pt x="27" y="6"/>
                </a:lnTo>
                <a:lnTo>
                  <a:pt x="25" y="8"/>
                </a:lnTo>
                <a:lnTo>
                  <a:pt x="25" y="9"/>
                </a:lnTo>
                <a:lnTo>
                  <a:pt x="25" y="21"/>
                </a:lnTo>
                <a:lnTo>
                  <a:pt x="25" y="24"/>
                </a:lnTo>
                <a:lnTo>
                  <a:pt x="25" y="26"/>
                </a:lnTo>
                <a:lnTo>
                  <a:pt x="27" y="26"/>
                </a:lnTo>
                <a:lnTo>
                  <a:pt x="27" y="27"/>
                </a:lnTo>
                <a:lnTo>
                  <a:pt x="28" y="27"/>
                </a:lnTo>
                <a:lnTo>
                  <a:pt x="30" y="27"/>
                </a:lnTo>
                <a:lnTo>
                  <a:pt x="16" y="27"/>
                </a:lnTo>
                <a:lnTo>
                  <a:pt x="18" y="27"/>
                </a:lnTo>
                <a:lnTo>
                  <a:pt x="19" y="27"/>
                </a:lnTo>
                <a:lnTo>
                  <a:pt x="19" y="26"/>
                </a:lnTo>
                <a:lnTo>
                  <a:pt x="21" y="24"/>
                </a:lnTo>
                <a:lnTo>
                  <a:pt x="21" y="21"/>
                </a:lnTo>
                <a:lnTo>
                  <a:pt x="21" y="11"/>
                </a:lnTo>
                <a:lnTo>
                  <a:pt x="21" y="8"/>
                </a:lnTo>
                <a:lnTo>
                  <a:pt x="19" y="6"/>
                </a:lnTo>
                <a:lnTo>
                  <a:pt x="18" y="5"/>
                </a:lnTo>
                <a:lnTo>
                  <a:pt x="16" y="5"/>
                </a:lnTo>
                <a:lnTo>
                  <a:pt x="15" y="5"/>
                </a:lnTo>
                <a:lnTo>
                  <a:pt x="13" y="5"/>
                </a:lnTo>
                <a:lnTo>
                  <a:pt x="10" y="6"/>
                </a:lnTo>
                <a:lnTo>
                  <a:pt x="9" y="8"/>
                </a:lnTo>
                <a:lnTo>
                  <a:pt x="9" y="21"/>
                </a:lnTo>
                <a:lnTo>
                  <a:pt x="9" y="24"/>
                </a:lnTo>
                <a:lnTo>
                  <a:pt x="9" y="26"/>
                </a:lnTo>
                <a:lnTo>
                  <a:pt x="10" y="26"/>
                </a:lnTo>
                <a:lnTo>
                  <a:pt x="10" y="27"/>
                </a:lnTo>
                <a:lnTo>
                  <a:pt x="12" y="27"/>
                </a:lnTo>
                <a:lnTo>
                  <a:pt x="13" y="27"/>
                </a:lnTo>
                <a:lnTo>
                  <a:pt x="0" y="27"/>
                </a:lnTo>
                <a:lnTo>
                  <a:pt x="1" y="27"/>
                </a:lnTo>
                <a:lnTo>
                  <a:pt x="3" y="27"/>
                </a:lnTo>
                <a:lnTo>
                  <a:pt x="3" y="26"/>
                </a:lnTo>
                <a:lnTo>
                  <a:pt x="4" y="26"/>
                </a:lnTo>
                <a:lnTo>
                  <a:pt x="4" y="24"/>
                </a:lnTo>
                <a:lnTo>
                  <a:pt x="4" y="21"/>
                </a:lnTo>
                <a:lnTo>
                  <a:pt x="4" y="12"/>
                </a:lnTo>
                <a:lnTo>
                  <a:pt x="4" y="8"/>
                </a:lnTo>
                <a:lnTo>
                  <a:pt x="4" y="5"/>
                </a:lnTo>
                <a:lnTo>
                  <a:pt x="3" y="5"/>
                </a:lnTo>
                <a:lnTo>
                  <a:pt x="3" y="3"/>
                </a:lnTo>
                <a:lnTo>
                  <a:pt x="1" y="3"/>
                </a:lnTo>
                <a:lnTo>
                  <a:pt x="1" y="5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lnTo>
                  <a:pt x="9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0" name="Freeform 24"/>
          <p:cNvSpPr>
            <a:spLocks noEditPoints="1"/>
          </p:cNvSpPr>
          <p:nvPr/>
        </p:nvSpPr>
        <p:spPr bwMode="auto">
          <a:xfrm>
            <a:off x="5414963" y="3290888"/>
            <a:ext cx="163512" cy="209550"/>
          </a:xfrm>
          <a:custGeom>
            <a:avLst/>
            <a:gdLst>
              <a:gd name="T0" fmla="*/ 0 w 41"/>
              <a:gd name="T1" fmla="*/ 2147483647 h 39"/>
              <a:gd name="T2" fmla="*/ 0 w 41"/>
              <a:gd name="T3" fmla="*/ 2147483647 h 39"/>
              <a:gd name="T4" fmla="*/ 2147483647 w 41"/>
              <a:gd name="T5" fmla="*/ 2147483647 h 39"/>
              <a:gd name="T6" fmla="*/ 2147483647 w 41"/>
              <a:gd name="T7" fmla="*/ 2147483647 h 39"/>
              <a:gd name="T8" fmla="*/ 2147483647 w 41"/>
              <a:gd name="T9" fmla="*/ 2147483647 h 39"/>
              <a:gd name="T10" fmla="*/ 2147483647 w 41"/>
              <a:gd name="T11" fmla="*/ 2147483647 h 39"/>
              <a:gd name="T12" fmla="*/ 2147483647 w 41"/>
              <a:gd name="T13" fmla="*/ 2147483647 h 39"/>
              <a:gd name="T14" fmla="*/ 2147483647 w 41"/>
              <a:gd name="T15" fmla="*/ 2147483647 h 39"/>
              <a:gd name="T16" fmla="*/ 2147483647 w 41"/>
              <a:gd name="T17" fmla="*/ 2147483647 h 39"/>
              <a:gd name="T18" fmla="*/ 2147483647 w 41"/>
              <a:gd name="T19" fmla="*/ 2147483647 h 39"/>
              <a:gd name="T20" fmla="*/ 2147483647 w 41"/>
              <a:gd name="T21" fmla="*/ 0 h 39"/>
              <a:gd name="T22" fmla="*/ 2147483647 w 41"/>
              <a:gd name="T23" fmla="*/ 0 h 39"/>
              <a:gd name="T24" fmla="*/ 0 w 41"/>
              <a:gd name="T25" fmla="*/ 0 h 39"/>
              <a:gd name="T26" fmla="*/ 0 w 41"/>
              <a:gd name="T27" fmla="*/ 0 h 39"/>
              <a:gd name="T28" fmla="*/ 2147483647 w 41"/>
              <a:gd name="T29" fmla="*/ 0 h 39"/>
              <a:gd name="T30" fmla="*/ 2147483647 w 41"/>
              <a:gd name="T31" fmla="*/ 0 h 39"/>
              <a:gd name="T32" fmla="*/ 2147483647 w 41"/>
              <a:gd name="T33" fmla="*/ 0 h 39"/>
              <a:gd name="T34" fmla="*/ 2147483647 w 41"/>
              <a:gd name="T35" fmla="*/ 2147483647 h 39"/>
              <a:gd name="T36" fmla="*/ 2147483647 w 41"/>
              <a:gd name="T37" fmla="*/ 2147483647 h 39"/>
              <a:gd name="T38" fmla="*/ 2147483647 w 41"/>
              <a:gd name="T39" fmla="*/ 2147483647 h 39"/>
              <a:gd name="T40" fmla="*/ 2147483647 w 41"/>
              <a:gd name="T41" fmla="*/ 2147483647 h 39"/>
              <a:gd name="T42" fmla="*/ 2147483647 w 41"/>
              <a:gd name="T43" fmla="*/ 2147483647 h 39"/>
              <a:gd name="T44" fmla="*/ 2147483647 w 41"/>
              <a:gd name="T45" fmla="*/ 2147483647 h 39"/>
              <a:gd name="T46" fmla="*/ 2147483647 w 41"/>
              <a:gd name="T47" fmla="*/ 2147483647 h 39"/>
              <a:gd name="T48" fmla="*/ 2147483647 w 41"/>
              <a:gd name="T49" fmla="*/ 2147483647 h 39"/>
              <a:gd name="T50" fmla="*/ 2147483647 w 41"/>
              <a:gd name="T51" fmla="*/ 2147483647 h 39"/>
              <a:gd name="T52" fmla="*/ 2147483647 w 41"/>
              <a:gd name="T53" fmla="*/ 2147483647 h 39"/>
              <a:gd name="T54" fmla="*/ 2147483647 w 41"/>
              <a:gd name="T55" fmla="*/ 2147483647 h 39"/>
              <a:gd name="T56" fmla="*/ 0 w 41"/>
              <a:gd name="T57" fmla="*/ 2147483647 h 39"/>
              <a:gd name="T58" fmla="*/ 2147483647 w 41"/>
              <a:gd name="T59" fmla="*/ 2147483647 h 39"/>
              <a:gd name="T60" fmla="*/ 2147483647 w 41"/>
              <a:gd name="T61" fmla="*/ 2147483647 h 39"/>
              <a:gd name="T62" fmla="*/ 2147483647 w 41"/>
              <a:gd name="T63" fmla="*/ 2147483647 h 39"/>
              <a:gd name="T64" fmla="*/ 2147483647 w 41"/>
              <a:gd name="T65" fmla="*/ 2147483647 h 39"/>
              <a:gd name="T66" fmla="*/ 2147483647 w 41"/>
              <a:gd name="T67" fmla="*/ 2147483647 h 39"/>
              <a:gd name="T68" fmla="*/ 2147483647 w 41"/>
              <a:gd name="T69" fmla="*/ 2147483647 h 39"/>
              <a:gd name="T70" fmla="*/ 2147483647 w 41"/>
              <a:gd name="T71" fmla="*/ 2147483647 h 39"/>
              <a:gd name="T72" fmla="*/ 2147483647 w 41"/>
              <a:gd name="T73" fmla="*/ 2147483647 h 39"/>
              <a:gd name="T74" fmla="*/ 2147483647 w 41"/>
              <a:gd name="T75" fmla="*/ 2147483647 h 39"/>
              <a:gd name="T76" fmla="*/ 2147483647 w 41"/>
              <a:gd name="T77" fmla="*/ 2147483647 h 39"/>
              <a:gd name="T78" fmla="*/ 2147483647 w 41"/>
              <a:gd name="T79" fmla="*/ 2147483647 h 39"/>
              <a:gd name="T80" fmla="*/ 2147483647 w 41"/>
              <a:gd name="T81" fmla="*/ 2147483647 h 39"/>
              <a:gd name="T82" fmla="*/ 2147483647 w 41"/>
              <a:gd name="T83" fmla="*/ 2147483647 h 39"/>
              <a:gd name="T84" fmla="*/ 2147483647 w 41"/>
              <a:gd name="T85" fmla="*/ 2147483647 h 39"/>
              <a:gd name="T86" fmla="*/ 2147483647 w 41"/>
              <a:gd name="T87" fmla="*/ 2147483647 h 39"/>
              <a:gd name="T88" fmla="*/ 2147483647 w 41"/>
              <a:gd name="T89" fmla="*/ 2147483647 h 39"/>
              <a:gd name="T90" fmla="*/ 2147483647 w 41"/>
              <a:gd name="T91" fmla="*/ 2147483647 h 39"/>
              <a:gd name="T92" fmla="*/ 2147483647 w 41"/>
              <a:gd name="T93" fmla="*/ 2147483647 h 3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1"/>
              <a:gd name="T142" fmla="*/ 0 h 39"/>
              <a:gd name="T143" fmla="*/ 41 w 41"/>
              <a:gd name="T144" fmla="*/ 39 h 3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1" h="39">
                <a:moveTo>
                  <a:pt x="0" y="39"/>
                </a:moveTo>
                <a:lnTo>
                  <a:pt x="0" y="39"/>
                </a:lnTo>
                <a:lnTo>
                  <a:pt x="2" y="39"/>
                </a:lnTo>
                <a:lnTo>
                  <a:pt x="5" y="39"/>
                </a:lnTo>
                <a:lnTo>
                  <a:pt x="6" y="38"/>
                </a:lnTo>
                <a:lnTo>
                  <a:pt x="6" y="36"/>
                </a:lnTo>
                <a:lnTo>
                  <a:pt x="6" y="33"/>
                </a:lnTo>
                <a:lnTo>
                  <a:pt x="6" y="6"/>
                </a:lnTo>
                <a:lnTo>
                  <a:pt x="6" y="3"/>
                </a:lnTo>
                <a:lnTo>
                  <a:pt x="5" y="2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7" y="0"/>
                </a:lnTo>
                <a:lnTo>
                  <a:pt x="23" y="0"/>
                </a:lnTo>
                <a:lnTo>
                  <a:pt x="27" y="0"/>
                </a:lnTo>
                <a:lnTo>
                  <a:pt x="30" y="2"/>
                </a:lnTo>
                <a:lnTo>
                  <a:pt x="35" y="5"/>
                </a:lnTo>
                <a:lnTo>
                  <a:pt x="38" y="9"/>
                </a:lnTo>
                <a:lnTo>
                  <a:pt x="39" y="14"/>
                </a:lnTo>
                <a:lnTo>
                  <a:pt x="41" y="20"/>
                </a:lnTo>
                <a:lnTo>
                  <a:pt x="39" y="24"/>
                </a:lnTo>
                <a:lnTo>
                  <a:pt x="38" y="30"/>
                </a:lnTo>
                <a:lnTo>
                  <a:pt x="35" y="33"/>
                </a:lnTo>
                <a:lnTo>
                  <a:pt x="32" y="38"/>
                </a:lnTo>
                <a:lnTo>
                  <a:pt x="26" y="39"/>
                </a:lnTo>
                <a:lnTo>
                  <a:pt x="18" y="39"/>
                </a:lnTo>
                <a:lnTo>
                  <a:pt x="0" y="39"/>
                </a:lnTo>
                <a:close/>
                <a:moveTo>
                  <a:pt x="12" y="38"/>
                </a:moveTo>
                <a:lnTo>
                  <a:pt x="15" y="38"/>
                </a:lnTo>
                <a:lnTo>
                  <a:pt x="18" y="38"/>
                </a:lnTo>
                <a:lnTo>
                  <a:pt x="23" y="38"/>
                </a:lnTo>
                <a:lnTo>
                  <a:pt x="26" y="36"/>
                </a:lnTo>
                <a:lnTo>
                  <a:pt x="29" y="33"/>
                </a:lnTo>
                <a:lnTo>
                  <a:pt x="32" y="29"/>
                </a:lnTo>
                <a:lnTo>
                  <a:pt x="33" y="26"/>
                </a:lnTo>
                <a:lnTo>
                  <a:pt x="33" y="20"/>
                </a:lnTo>
                <a:lnTo>
                  <a:pt x="33" y="15"/>
                </a:lnTo>
                <a:lnTo>
                  <a:pt x="32" y="11"/>
                </a:lnTo>
                <a:lnTo>
                  <a:pt x="29" y="6"/>
                </a:lnTo>
                <a:lnTo>
                  <a:pt x="26" y="3"/>
                </a:lnTo>
                <a:lnTo>
                  <a:pt x="23" y="2"/>
                </a:lnTo>
                <a:lnTo>
                  <a:pt x="18" y="2"/>
                </a:lnTo>
                <a:lnTo>
                  <a:pt x="15" y="2"/>
                </a:lnTo>
                <a:lnTo>
                  <a:pt x="12" y="3"/>
                </a:lnTo>
                <a:lnTo>
                  <a:pt x="12" y="3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1" name="Freeform 25"/>
          <p:cNvSpPr>
            <a:spLocks noEditPoints="1"/>
          </p:cNvSpPr>
          <p:nvPr/>
        </p:nvSpPr>
        <p:spPr bwMode="auto">
          <a:xfrm>
            <a:off x="5594350" y="3355975"/>
            <a:ext cx="90488" cy="155575"/>
          </a:xfrm>
          <a:custGeom>
            <a:avLst/>
            <a:gdLst>
              <a:gd name="T0" fmla="*/ 2147483647 w 23"/>
              <a:gd name="T1" fmla="*/ 2147483647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2147483647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2147483647 w 23"/>
              <a:gd name="T15" fmla="*/ 2147483647 h 29"/>
              <a:gd name="T16" fmla="*/ 2147483647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2147483647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0 w 23"/>
              <a:gd name="T33" fmla="*/ 2147483647 h 29"/>
              <a:gd name="T34" fmla="*/ 0 w 23"/>
              <a:gd name="T35" fmla="*/ 2147483647 h 29"/>
              <a:gd name="T36" fmla="*/ 0 w 23"/>
              <a:gd name="T37" fmla="*/ 2147483647 h 29"/>
              <a:gd name="T38" fmla="*/ 2147483647 w 23"/>
              <a:gd name="T39" fmla="*/ 2147483647 h 29"/>
              <a:gd name="T40" fmla="*/ 2147483647 w 23"/>
              <a:gd name="T41" fmla="*/ 2147483647 h 29"/>
              <a:gd name="T42" fmla="*/ 2147483647 w 23"/>
              <a:gd name="T43" fmla="*/ 2147483647 h 29"/>
              <a:gd name="T44" fmla="*/ 2147483647 w 23"/>
              <a:gd name="T45" fmla="*/ 0 h 29"/>
              <a:gd name="T46" fmla="*/ 2147483647 w 23"/>
              <a:gd name="T47" fmla="*/ 2147483647 h 29"/>
              <a:gd name="T48" fmla="*/ 2147483647 w 23"/>
              <a:gd name="T49" fmla="*/ 2147483647 h 29"/>
              <a:gd name="T50" fmla="*/ 2147483647 w 23"/>
              <a:gd name="T51" fmla="*/ 2147483647 h 29"/>
              <a:gd name="T52" fmla="*/ 2147483647 w 23"/>
              <a:gd name="T53" fmla="*/ 2147483647 h 29"/>
              <a:gd name="T54" fmla="*/ 2147483647 w 23"/>
              <a:gd name="T55" fmla="*/ 2147483647 h 29"/>
              <a:gd name="T56" fmla="*/ 2147483647 w 23"/>
              <a:gd name="T57" fmla="*/ 2147483647 h 29"/>
              <a:gd name="T58" fmla="*/ 2147483647 w 23"/>
              <a:gd name="T59" fmla="*/ 2147483647 h 29"/>
              <a:gd name="T60" fmla="*/ 2147483647 w 23"/>
              <a:gd name="T61" fmla="*/ 2147483647 h 29"/>
              <a:gd name="T62" fmla="*/ 2147483647 w 23"/>
              <a:gd name="T63" fmla="*/ 2147483647 h 29"/>
              <a:gd name="T64" fmla="*/ 2147483647 w 23"/>
              <a:gd name="T65" fmla="*/ 2147483647 h 29"/>
              <a:gd name="T66" fmla="*/ 2147483647 w 23"/>
              <a:gd name="T67" fmla="*/ 2147483647 h 29"/>
              <a:gd name="T68" fmla="*/ 2147483647 w 23"/>
              <a:gd name="T69" fmla="*/ 2147483647 h 29"/>
              <a:gd name="T70" fmla="*/ 2147483647 w 23"/>
              <a:gd name="T71" fmla="*/ 2147483647 h 29"/>
              <a:gd name="T72" fmla="*/ 2147483647 w 23"/>
              <a:gd name="T73" fmla="*/ 2147483647 h 29"/>
              <a:gd name="T74" fmla="*/ 2147483647 w 23"/>
              <a:gd name="T75" fmla="*/ 2147483647 h 29"/>
              <a:gd name="T76" fmla="*/ 2147483647 w 23"/>
              <a:gd name="T77" fmla="*/ 2147483647 h 29"/>
              <a:gd name="T78" fmla="*/ 2147483647 w 23"/>
              <a:gd name="T79" fmla="*/ 2147483647 h 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"/>
              <a:gd name="T121" fmla="*/ 0 h 29"/>
              <a:gd name="T122" fmla="*/ 23 w 23"/>
              <a:gd name="T123" fmla="*/ 29 h 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" h="29">
                <a:moveTo>
                  <a:pt x="5" y="11"/>
                </a:moveTo>
                <a:lnTo>
                  <a:pt x="5" y="17"/>
                </a:lnTo>
                <a:lnTo>
                  <a:pt x="8" y="20"/>
                </a:lnTo>
                <a:lnTo>
                  <a:pt x="11" y="23"/>
                </a:lnTo>
                <a:lnTo>
                  <a:pt x="14" y="23"/>
                </a:lnTo>
                <a:lnTo>
                  <a:pt x="17" y="23"/>
                </a:lnTo>
                <a:lnTo>
                  <a:pt x="18" y="23"/>
                </a:lnTo>
                <a:lnTo>
                  <a:pt x="20" y="20"/>
                </a:lnTo>
                <a:lnTo>
                  <a:pt x="21" y="17"/>
                </a:lnTo>
                <a:lnTo>
                  <a:pt x="23" y="18"/>
                </a:lnTo>
                <a:lnTo>
                  <a:pt x="21" y="21"/>
                </a:lnTo>
                <a:lnTo>
                  <a:pt x="18" y="26"/>
                </a:lnTo>
                <a:lnTo>
                  <a:pt x="15" y="27"/>
                </a:lnTo>
                <a:lnTo>
                  <a:pt x="12" y="29"/>
                </a:lnTo>
                <a:lnTo>
                  <a:pt x="8" y="27"/>
                </a:lnTo>
                <a:lnTo>
                  <a:pt x="3" y="24"/>
                </a:lnTo>
                <a:lnTo>
                  <a:pt x="0" y="20"/>
                </a:lnTo>
                <a:lnTo>
                  <a:pt x="0" y="15"/>
                </a:lnTo>
                <a:lnTo>
                  <a:pt x="0" y="11"/>
                </a:lnTo>
                <a:lnTo>
                  <a:pt x="2" y="8"/>
                </a:lnTo>
                <a:lnTo>
                  <a:pt x="3" y="5"/>
                </a:lnTo>
                <a:lnTo>
                  <a:pt x="8" y="2"/>
                </a:lnTo>
                <a:lnTo>
                  <a:pt x="12" y="0"/>
                </a:lnTo>
                <a:lnTo>
                  <a:pt x="17" y="2"/>
                </a:lnTo>
                <a:lnTo>
                  <a:pt x="20" y="3"/>
                </a:lnTo>
                <a:lnTo>
                  <a:pt x="21" y="6"/>
                </a:lnTo>
                <a:lnTo>
                  <a:pt x="23" y="11"/>
                </a:lnTo>
                <a:lnTo>
                  <a:pt x="5" y="11"/>
                </a:lnTo>
                <a:close/>
                <a:moveTo>
                  <a:pt x="5" y="9"/>
                </a:moveTo>
                <a:lnTo>
                  <a:pt x="17" y="9"/>
                </a:lnTo>
                <a:lnTo>
                  <a:pt x="15" y="6"/>
                </a:lnTo>
                <a:lnTo>
                  <a:pt x="15" y="5"/>
                </a:lnTo>
                <a:lnTo>
                  <a:pt x="14" y="3"/>
                </a:lnTo>
                <a:lnTo>
                  <a:pt x="12" y="2"/>
                </a:lnTo>
                <a:lnTo>
                  <a:pt x="11" y="2"/>
                </a:lnTo>
                <a:lnTo>
                  <a:pt x="8" y="3"/>
                </a:lnTo>
                <a:lnTo>
                  <a:pt x="6" y="5"/>
                </a:lnTo>
                <a:lnTo>
                  <a:pt x="5" y="6"/>
                </a:lnTo>
                <a:lnTo>
                  <a:pt x="5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2" name="Freeform 26"/>
          <p:cNvSpPr>
            <a:spLocks/>
          </p:cNvSpPr>
          <p:nvPr/>
        </p:nvSpPr>
        <p:spPr bwMode="auto">
          <a:xfrm>
            <a:off x="5689600" y="3317875"/>
            <a:ext cx="71438" cy="193675"/>
          </a:xfrm>
          <a:custGeom>
            <a:avLst/>
            <a:gdLst>
              <a:gd name="T0" fmla="*/ 2147483647 w 18"/>
              <a:gd name="T1" fmla="*/ 0 h 36"/>
              <a:gd name="T2" fmla="*/ 2147483647 w 18"/>
              <a:gd name="T3" fmla="*/ 2147483647 h 36"/>
              <a:gd name="T4" fmla="*/ 2147483647 w 18"/>
              <a:gd name="T5" fmla="*/ 2147483647 h 36"/>
              <a:gd name="T6" fmla="*/ 2147483647 w 18"/>
              <a:gd name="T7" fmla="*/ 2147483647 h 36"/>
              <a:gd name="T8" fmla="*/ 2147483647 w 18"/>
              <a:gd name="T9" fmla="*/ 2147483647 h 36"/>
              <a:gd name="T10" fmla="*/ 2147483647 w 18"/>
              <a:gd name="T11" fmla="*/ 2147483647 h 36"/>
              <a:gd name="T12" fmla="*/ 2147483647 w 18"/>
              <a:gd name="T13" fmla="*/ 2147483647 h 36"/>
              <a:gd name="T14" fmla="*/ 2147483647 w 18"/>
              <a:gd name="T15" fmla="*/ 2147483647 h 36"/>
              <a:gd name="T16" fmla="*/ 2147483647 w 18"/>
              <a:gd name="T17" fmla="*/ 2147483647 h 36"/>
              <a:gd name="T18" fmla="*/ 2147483647 w 18"/>
              <a:gd name="T19" fmla="*/ 2147483647 h 36"/>
              <a:gd name="T20" fmla="*/ 2147483647 w 18"/>
              <a:gd name="T21" fmla="*/ 2147483647 h 36"/>
              <a:gd name="T22" fmla="*/ 2147483647 w 18"/>
              <a:gd name="T23" fmla="*/ 2147483647 h 36"/>
              <a:gd name="T24" fmla="*/ 2147483647 w 18"/>
              <a:gd name="T25" fmla="*/ 2147483647 h 36"/>
              <a:gd name="T26" fmla="*/ 2147483647 w 18"/>
              <a:gd name="T27" fmla="*/ 2147483647 h 36"/>
              <a:gd name="T28" fmla="*/ 2147483647 w 18"/>
              <a:gd name="T29" fmla="*/ 2147483647 h 36"/>
              <a:gd name="T30" fmla="*/ 2147483647 w 18"/>
              <a:gd name="T31" fmla="*/ 2147483647 h 36"/>
              <a:gd name="T32" fmla="*/ 2147483647 w 18"/>
              <a:gd name="T33" fmla="*/ 2147483647 h 36"/>
              <a:gd name="T34" fmla="*/ 2147483647 w 18"/>
              <a:gd name="T35" fmla="*/ 2147483647 h 36"/>
              <a:gd name="T36" fmla="*/ 2147483647 w 18"/>
              <a:gd name="T37" fmla="*/ 2147483647 h 36"/>
              <a:gd name="T38" fmla="*/ 2147483647 w 18"/>
              <a:gd name="T39" fmla="*/ 2147483647 h 36"/>
              <a:gd name="T40" fmla="*/ 2147483647 w 18"/>
              <a:gd name="T41" fmla="*/ 2147483647 h 36"/>
              <a:gd name="T42" fmla="*/ 2147483647 w 18"/>
              <a:gd name="T43" fmla="*/ 2147483647 h 36"/>
              <a:gd name="T44" fmla="*/ 2147483647 w 18"/>
              <a:gd name="T45" fmla="*/ 2147483647 h 36"/>
              <a:gd name="T46" fmla="*/ 2147483647 w 18"/>
              <a:gd name="T47" fmla="*/ 2147483647 h 36"/>
              <a:gd name="T48" fmla="*/ 2147483647 w 18"/>
              <a:gd name="T49" fmla="*/ 2147483647 h 36"/>
              <a:gd name="T50" fmla="*/ 2147483647 w 18"/>
              <a:gd name="T51" fmla="*/ 2147483647 h 36"/>
              <a:gd name="T52" fmla="*/ 0 w 18"/>
              <a:gd name="T53" fmla="*/ 2147483647 h 36"/>
              <a:gd name="T54" fmla="*/ 0 w 18"/>
              <a:gd name="T55" fmla="*/ 2147483647 h 36"/>
              <a:gd name="T56" fmla="*/ 2147483647 w 18"/>
              <a:gd name="T57" fmla="*/ 2147483647 h 36"/>
              <a:gd name="T58" fmla="*/ 2147483647 w 18"/>
              <a:gd name="T59" fmla="*/ 2147483647 h 36"/>
              <a:gd name="T60" fmla="*/ 2147483647 w 18"/>
              <a:gd name="T61" fmla="*/ 2147483647 h 36"/>
              <a:gd name="T62" fmla="*/ 2147483647 w 18"/>
              <a:gd name="T63" fmla="*/ 2147483647 h 36"/>
              <a:gd name="T64" fmla="*/ 2147483647 w 18"/>
              <a:gd name="T65" fmla="*/ 2147483647 h 36"/>
              <a:gd name="T66" fmla="*/ 2147483647 w 18"/>
              <a:gd name="T67" fmla="*/ 0 h 36"/>
              <a:gd name="T68" fmla="*/ 2147483647 w 18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"/>
              <a:gd name="T106" fmla="*/ 0 h 36"/>
              <a:gd name="T107" fmla="*/ 18 w 18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" h="36">
                <a:moveTo>
                  <a:pt x="11" y="0"/>
                </a:moveTo>
                <a:lnTo>
                  <a:pt x="11" y="7"/>
                </a:lnTo>
                <a:lnTo>
                  <a:pt x="17" y="7"/>
                </a:lnTo>
                <a:lnTo>
                  <a:pt x="17" y="10"/>
                </a:lnTo>
                <a:lnTo>
                  <a:pt x="11" y="10"/>
                </a:lnTo>
                <a:lnTo>
                  <a:pt x="11" y="27"/>
                </a:lnTo>
                <a:lnTo>
                  <a:pt x="11" y="30"/>
                </a:lnTo>
                <a:lnTo>
                  <a:pt x="11" y="31"/>
                </a:lnTo>
                <a:lnTo>
                  <a:pt x="12" y="31"/>
                </a:lnTo>
                <a:lnTo>
                  <a:pt x="14" y="31"/>
                </a:lnTo>
                <a:lnTo>
                  <a:pt x="15" y="31"/>
                </a:lnTo>
                <a:lnTo>
                  <a:pt x="17" y="30"/>
                </a:lnTo>
                <a:lnTo>
                  <a:pt x="18" y="30"/>
                </a:lnTo>
                <a:lnTo>
                  <a:pt x="17" y="33"/>
                </a:lnTo>
                <a:lnTo>
                  <a:pt x="15" y="34"/>
                </a:lnTo>
                <a:lnTo>
                  <a:pt x="12" y="36"/>
                </a:lnTo>
                <a:lnTo>
                  <a:pt x="11" y="36"/>
                </a:lnTo>
                <a:lnTo>
                  <a:pt x="9" y="36"/>
                </a:lnTo>
                <a:lnTo>
                  <a:pt x="8" y="34"/>
                </a:lnTo>
                <a:lnTo>
                  <a:pt x="6" y="34"/>
                </a:lnTo>
                <a:lnTo>
                  <a:pt x="6" y="33"/>
                </a:lnTo>
                <a:lnTo>
                  <a:pt x="5" y="31"/>
                </a:lnTo>
                <a:lnTo>
                  <a:pt x="5" y="28"/>
                </a:lnTo>
                <a:lnTo>
                  <a:pt x="5" y="10"/>
                </a:lnTo>
                <a:lnTo>
                  <a:pt x="0" y="10"/>
                </a:lnTo>
                <a:lnTo>
                  <a:pt x="0" y="9"/>
                </a:lnTo>
                <a:lnTo>
                  <a:pt x="3" y="9"/>
                </a:lnTo>
                <a:lnTo>
                  <a:pt x="5" y="7"/>
                </a:lnTo>
                <a:lnTo>
                  <a:pt x="6" y="6"/>
                </a:lnTo>
                <a:lnTo>
                  <a:pt x="8" y="3"/>
                </a:lnTo>
                <a:lnTo>
                  <a:pt x="8" y="1"/>
                </a:lnTo>
                <a:lnTo>
                  <a:pt x="9" y="0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3" name="Freeform 27"/>
          <p:cNvSpPr>
            <a:spLocks/>
          </p:cNvSpPr>
          <p:nvPr/>
        </p:nvSpPr>
        <p:spPr bwMode="auto">
          <a:xfrm>
            <a:off x="6370638" y="3290888"/>
            <a:ext cx="174625" cy="220662"/>
          </a:xfrm>
          <a:custGeom>
            <a:avLst/>
            <a:gdLst>
              <a:gd name="T0" fmla="*/ 0 w 44"/>
              <a:gd name="T1" fmla="*/ 0 h 41"/>
              <a:gd name="T2" fmla="*/ 2147483647 w 44"/>
              <a:gd name="T3" fmla="*/ 0 h 41"/>
              <a:gd name="T4" fmla="*/ 2147483647 w 44"/>
              <a:gd name="T5" fmla="*/ 2147483647 h 41"/>
              <a:gd name="T6" fmla="*/ 2147483647 w 44"/>
              <a:gd name="T7" fmla="*/ 2147483647 h 41"/>
              <a:gd name="T8" fmla="*/ 2147483647 w 44"/>
              <a:gd name="T9" fmla="*/ 2147483647 h 41"/>
              <a:gd name="T10" fmla="*/ 2147483647 w 44"/>
              <a:gd name="T11" fmla="*/ 2147483647 h 41"/>
              <a:gd name="T12" fmla="*/ 2147483647 w 44"/>
              <a:gd name="T13" fmla="*/ 0 h 41"/>
              <a:gd name="T14" fmla="*/ 2147483647 w 44"/>
              <a:gd name="T15" fmla="*/ 0 h 41"/>
              <a:gd name="T16" fmla="*/ 2147483647 w 44"/>
              <a:gd name="T17" fmla="*/ 0 h 41"/>
              <a:gd name="T18" fmla="*/ 2147483647 w 44"/>
              <a:gd name="T19" fmla="*/ 0 h 41"/>
              <a:gd name="T20" fmla="*/ 2147483647 w 44"/>
              <a:gd name="T21" fmla="*/ 0 h 41"/>
              <a:gd name="T22" fmla="*/ 2147483647 w 44"/>
              <a:gd name="T23" fmla="*/ 0 h 41"/>
              <a:gd name="T24" fmla="*/ 2147483647 w 44"/>
              <a:gd name="T25" fmla="*/ 0 h 41"/>
              <a:gd name="T26" fmla="*/ 2147483647 w 44"/>
              <a:gd name="T27" fmla="*/ 0 h 41"/>
              <a:gd name="T28" fmla="*/ 2147483647 w 44"/>
              <a:gd name="T29" fmla="*/ 2147483647 h 41"/>
              <a:gd name="T30" fmla="*/ 2147483647 w 44"/>
              <a:gd name="T31" fmla="*/ 2147483647 h 41"/>
              <a:gd name="T32" fmla="*/ 2147483647 w 44"/>
              <a:gd name="T33" fmla="*/ 2147483647 h 41"/>
              <a:gd name="T34" fmla="*/ 2147483647 w 44"/>
              <a:gd name="T35" fmla="*/ 2147483647 h 41"/>
              <a:gd name="T36" fmla="*/ 2147483647 w 44"/>
              <a:gd name="T37" fmla="*/ 2147483647 h 41"/>
              <a:gd name="T38" fmla="*/ 2147483647 w 44"/>
              <a:gd name="T39" fmla="*/ 2147483647 h 41"/>
              <a:gd name="T40" fmla="*/ 2147483647 w 44"/>
              <a:gd name="T41" fmla="*/ 2147483647 h 41"/>
              <a:gd name="T42" fmla="*/ 2147483647 w 44"/>
              <a:gd name="T43" fmla="*/ 2147483647 h 41"/>
              <a:gd name="T44" fmla="*/ 2147483647 w 44"/>
              <a:gd name="T45" fmla="*/ 2147483647 h 41"/>
              <a:gd name="T46" fmla="*/ 2147483647 w 44"/>
              <a:gd name="T47" fmla="*/ 2147483647 h 41"/>
              <a:gd name="T48" fmla="*/ 2147483647 w 44"/>
              <a:gd name="T49" fmla="*/ 2147483647 h 41"/>
              <a:gd name="T50" fmla="*/ 2147483647 w 44"/>
              <a:gd name="T51" fmla="*/ 2147483647 h 41"/>
              <a:gd name="T52" fmla="*/ 2147483647 w 44"/>
              <a:gd name="T53" fmla="*/ 2147483647 h 41"/>
              <a:gd name="T54" fmla="*/ 2147483647 w 44"/>
              <a:gd name="T55" fmla="*/ 2147483647 h 41"/>
              <a:gd name="T56" fmla="*/ 2147483647 w 44"/>
              <a:gd name="T57" fmla="*/ 2147483647 h 41"/>
              <a:gd name="T58" fmla="*/ 2147483647 w 44"/>
              <a:gd name="T59" fmla="*/ 2147483647 h 41"/>
              <a:gd name="T60" fmla="*/ 2147483647 w 44"/>
              <a:gd name="T61" fmla="*/ 2147483647 h 41"/>
              <a:gd name="T62" fmla="*/ 2147483647 w 44"/>
              <a:gd name="T63" fmla="*/ 2147483647 h 41"/>
              <a:gd name="T64" fmla="*/ 2147483647 w 44"/>
              <a:gd name="T65" fmla="*/ 2147483647 h 41"/>
              <a:gd name="T66" fmla="*/ 2147483647 w 44"/>
              <a:gd name="T67" fmla="*/ 2147483647 h 41"/>
              <a:gd name="T68" fmla="*/ 2147483647 w 44"/>
              <a:gd name="T69" fmla="*/ 2147483647 h 41"/>
              <a:gd name="T70" fmla="*/ 2147483647 w 44"/>
              <a:gd name="T71" fmla="*/ 2147483647 h 41"/>
              <a:gd name="T72" fmla="*/ 2147483647 w 44"/>
              <a:gd name="T73" fmla="*/ 2147483647 h 41"/>
              <a:gd name="T74" fmla="*/ 2147483647 w 44"/>
              <a:gd name="T75" fmla="*/ 2147483647 h 41"/>
              <a:gd name="T76" fmla="*/ 2147483647 w 44"/>
              <a:gd name="T77" fmla="*/ 2147483647 h 41"/>
              <a:gd name="T78" fmla="*/ 2147483647 w 44"/>
              <a:gd name="T79" fmla="*/ 2147483647 h 41"/>
              <a:gd name="T80" fmla="*/ 0 w 44"/>
              <a:gd name="T81" fmla="*/ 2147483647 h 41"/>
              <a:gd name="T82" fmla="*/ 0 w 44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41"/>
              <a:gd name="T128" fmla="*/ 44 w 44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41">
                <a:moveTo>
                  <a:pt x="0" y="0"/>
                </a:moveTo>
                <a:lnTo>
                  <a:pt x="11" y="0"/>
                </a:lnTo>
                <a:lnTo>
                  <a:pt x="35" y="30"/>
                </a:lnTo>
                <a:lnTo>
                  <a:pt x="35" y="6"/>
                </a:lnTo>
                <a:lnTo>
                  <a:pt x="35" y="3"/>
                </a:lnTo>
                <a:lnTo>
                  <a:pt x="35" y="2"/>
                </a:lnTo>
                <a:lnTo>
                  <a:pt x="33" y="0"/>
                </a:lnTo>
                <a:lnTo>
                  <a:pt x="32" y="0"/>
                </a:lnTo>
                <a:lnTo>
                  <a:pt x="30" y="0"/>
                </a:lnTo>
                <a:lnTo>
                  <a:pt x="44" y="0"/>
                </a:lnTo>
                <a:lnTo>
                  <a:pt x="42" y="0"/>
                </a:lnTo>
                <a:lnTo>
                  <a:pt x="41" y="0"/>
                </a:lnTo>
                <a:lnTo>
                  <a:pt x="39" y="2"/>
                </a:lnTo>
                <a:lnTo>
                  <a:pt x="38" y="3"/>
                </a:lnTo>
                <a:lnTo>
                  <a:pt x="38" y="6"/>
                </a:lnTo>
                <a:lnTo>
                  <a:pt x="38" y="41"/>
                </a:lnTo>
                <a:lnTo>
                  <a:pt x="36" y="41"/>
                </a:lnTo>
                <a:lnTo>
                  <a:pt x="11" y="8"/>
                </a:lnTo>
                <a:lnTo>
                  <a:pt x="11" y="33"/>
                </a:lnTo>
                <a:lnTo>
                  <a:pt x="11" y="36"/>
                </a:lnTo>
                <a:lnTo>
                  <a:pt x="11" y="38"/>
                </a:lnTo>
                <a:lnTo>
                  <a:pt x="12" y="39"/>
                </a:lnTo>
                <a:lnTo>
                  <a:pt x="15" y="39"/>
                </a:lnTo>
                <a:lnTo>
                  <a:pt x="17" y="39"/>
                </a:lnTo>
                <a:lnTo>
                  <a:pt x="2" y="39"/>
                </a:lnTo>
                <a:lnTo>
                  <a:pt x="3" y="39"/>
                </a:lnTo>
                <a:lnTo>
                  <a:pt x="6" y="39"/>
                </a:lnTo>
                <a:lnTo>
                  <a:pt x="8" y="38"/>
                </a:lnTo>
                <a:lnTo>
                  <a:pt x="8" y="36"/>
                </a:lnTo>
                <a:lnTo>
                  <a:pt x="8" y="33"/>
                </a:lnTo>
                <a:lnTo>
                  <a:pt x="8" y="5"/>
                </a:lnTo>
                <a:lnTo>
                  <a:pt x="6" y="3"/>
                </a:lnTo>
                <a:lnTo>
                  <a:pt x="5" y="3"/>
                </a:lnTo>
                <a:lnTo>
                  <a:pt x="5" y="2"/>
                </a:lnTo>
                <a:lnTo>
                  <a:pt x="3" y="2"/>
                </a:lnTo>
                <a:lnTo>
                  <a:pt x="2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4" name="Freeform 28"/>
          <p:cNvSpPr>
            <a:spLocks noEditPoints="1"/>
          </p:cNvSpPr>
          <p:nvPr/>
        </p:nvSpPr>
        <p:spPr bwMode="auto">
          <a:xfrm>
            <a:off x="6557963" y="3355975"/>
            <a:ext cx="100012" cy="155575"/>
          </a:xfrm>
          <a:custGeom>
            <a:avLst/>
            <a:gdLst>
              <a:gd name="T0" fmla="*/ 2147483647 w 25"/>
              <a:gd name="T1" fmla="*/ 0 h 29"/>
              <a:gd name="T2" fmla="*/ 2147483647 w 25"/>
              <a:gd name="T3" fmla="*/ 0 h 29"/>
              <a:gd name="T4" fmla="*/ 2147483647 w 25"/>
              <a:gd name="T5" fmla="*/ 2147483647 h 29"/>
              <a:gd name="T6" fmla="*/ 2147483647 w 25"/>
              <a:gd name="T7" fmla="*/ 2147483647 h 29"/>
              <a:gd name="T8" fmla="*/ 2147483647 w 25"/>
              <a:gd name="T9" fmla="*/ 2147483647 h 29"/>
              <a:gd name="T10" fmla="*/ 2147483647 w 25"/>
              <a:gd name="T11" fmla="*/ 2147483647 h 29"/>
              <a:gd name="T12" fmla="*/ 2147483647 w 25"/>
              <a:gd name="T13" fmla="*/ 2147483647 h 29"/>
              <a:gd name="T14" fmla="*/ 2147483647 w 25"/>
              <a:gd name="T15" fmla="*/ 2147483647 h 29"/>
              <a:gd name="T16" fmla="*/ 2147483647 w 25"/>
              <a:gd name="T17" fmla="*/ 2147483647 h 29"/>
              <a:gd name="T18" fmla="*/ 2147483647 w 25"/>
              <a:gd name="T19" fmla="*/ 2147483647 h 29"/>
              <a:gd name="T20" fmla="*/ 2147483647 w 25"/>
              <a:gd name="T21" fmla="*/ 2147483647 h 29"/>
              <a:gd name="T22" fmla="*/ 2147483647 w 25"/>
              <a:gd name="T23" fmla="*/ 2147483647 h 29"/>
              <a:gd name="T24" fmla="*/ 2147483647 w 25"/>
              <a:gd name="T25" fmla="*/ 2147483647 h 29"/>
              <a:gd name="T26" fmla="*/ 2147483647 w 25"/>
              <a:gd name="T27" fmla="*/ 2147483647 h 29"/>
              <a:gd name="T28" fmla="*/ 2147483647 w 25"/>
              <a:gd name="T29" fmla="*/ 2147483647 h 29"/>
              <a:gd name="T30" fmla="*/ 0 w 25"/>
              <a:gd name="T31" fmla="*/ 2147483647 h 29"/>
              <a:gd name="T32" fmla="*/ 0 w 25"/>
              <a:gd name="T33" fmla="*/ 2147483647 h 29"/>
              <a:gd name="T34" fmla="*/ 0 w 25"/>
              <a:gd name="T35" fmla="*/ 2147483647 h 29"/>
              <a:gd name="T36" fmla="*/ 2147483647 w 25"/>
              <a:gd name="T37" fmla="*/ 2147483647 h 29"/>
              <a:gd name="T38" fmla="*/ 2147483647 w 25"/>
              <a:gd name="T39" fmla="*/ 2147483647 h 29"/>
              <a:gd name="T40" fmla="*/ 2147483647 w 25"/>
              <a:gd name="T41" fmla="*/ 2147483647 h 29"/>
              <a:gd name="T42" fmla="*/ 2147483647 w 25"/>
              <a:gd name="T43" fmla="*/ 0 h 29"/>
              <a:gd name="T44" fmla="*/ 2147483647 w 25"/>
              <a:gd name="T45" fmla="*/ 0 h 29"/>
              <a:gd name="T46" fmla="*/ 2147483647 w 25"/>
              <a:gd name="T47" fmla="*/ 2147483647 h 29"/>
              <a:gd name="T48" fmla="*/ 2147483647 w 25"/>
              <a:gd name="T49" fmla="*/ 2147483647 h 29"/>
              <a:gd name="T50" fmla="*/ 2147483647 w 25"/>
              <a:gd name="T51" fmla="*/ 2147483647 h 29"/>
              <a:gd name="T52" fmla="*/ 2147483647 w 25"/>
              <a:gd name="T53" fmla="*/ 2147483647 h 29"/>
              <a:gd name="T54" fmla="*/ 2147483647 w 25"/>
              <a:gd name="T55" fmla="*/ 2147483647 h 29"/>
              <a:gd name="T56" fmla="*/ 2147483647 w 25"/>
              <a:gd name="T57" fmla="*/ 2147483647 h 29"/>
              <a:gd name="T58" fmla="*/ 2147483647 w 25"/>
              <a:gd name="T59" fmla="*/ 2147483647 h 29"/>
              <a:gd name="T60" fmla="*/ 2147483647 w 25"/>
              <a:gd name="T61" fmla="*/ 2147483647 h 29"/>
              <a:gd name="T62" fmla="*/ 2147483647 w 25"/>
              <a:gd name="T63" fmla="*/ 2147483647 h 29"/>
              <a:gd name="T64" fmla="*/ 2147483647 w 25"/>
              <a:gd name="T65" fmla="*/ 2147483647 h 29"/>
              <a:gd name="T66" fmla="*/ 2147483647 w 25"/>
              <a:gd name="T67" fmla="*/ 2147483647 h 29"/>
              <a:gd name="T68" fmla="*/ 2147483647 w 25"/>
              <a:gd name="T69" fmla="*/ 2147483647 h 29"/>
              <a:gd name="T70" fmla="*/ 2147483647 w 25"/>
              <a:gd name="T71" fmla="*/ 2147483647 h 29"/>
              <a:gd name="T72" fmla="*/ 2147483647 w 25"/>
              <a:gd name="T73" fmla="*/ 2147483647 h 29"/>
              <a:gd name="T74" fmla="*/ 2147483647 w 25"/>
              <a:gd name="T75" fmla="*/ 2147483647 h 29"/>
              <a:gd name="T76" fmla="*/ 2147483647 w 25"/>
              <a:gd name="T77" fmla="*/ 2147483647 h 29"/>
              <a:gd name="T78" fmla="*/ 2147483647 w 25"/>
              <a:gd name="T79" fmla="*/ 2147483647 h 29"/>
              <a:gd name="T80" fmla="*/ 2147483647 w 25"/>
              <a:gd name="T81" fmla="*/ 2147483647 h 29"/>
              <a:gd name="T82" fmla="*/ 2147483647 w 25"/>
              <a:gd name="T83" fmla="*/ 2147483647 h 29"/>
              <a:gd name="T84" fmla="*/ 2147483647 w 25"/>
              <a:gd name="T85" fmla="*/ 2147483647 h 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"/>
              <a:gd name="T130" fmla="*/ 0 h 29"/>
              <a:gd name="T131" fmla="*/ 25 w 25"/>
              <a:gd name="T132" fmla="*/ 29 h 2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" h="29">
                <a:moveTo>
                  <a:pt x="12" y="0"/>
                </a:moveTo>
                <a:lnTo>
                  <a:pt x="16" y="0"/>
                </a:lnTo>
                <a:lnTo>
                  <a:pt x="19" y="2"/>
                </a:lnTo>
                <a:lnTo>
                  <a:pt x="22" y="5"/>
                </a:lnTo>
                <a:lnTo>
                  <a:pt x="24" y="9"/>
                </a:lnTo>
                <a:lnTo>
                  <a:pt x="25" y="14"/>
                </a:lnTo>
                <a:lnTo>
                  <a:pt x="24" y="17"/>
                </a:lnTo>
                <a:lnTo>
                  <a:pt x="24" y="21"/>
                </a:lnTo>
                <a:lnTo>
                  <a:pt x="21" y="24"/>
                </a:lnTo>
                <a:lnTo>
                  <a:pt x="18" y="27"/>
                </a:lnTo>
                <a:lnTo>
                  <a:pt x="15" y="29"/>
                </a:lnTo>
                <a:lnTo>
                  <a:pt x="12" y="29"/>
                </a:lnTo>
                <a:lnTo>
                  <a:pt x="7" y="27"/>
                </a:lnTo>
                <a:lnTo>
                  <a:pt x="4" y="26"/>
                </a:lnTo>
                <a:lnTo>
                  <a:pt x="3" y="24"/>
                </a:lnTo>
                <a:lnTo>
                  <a:pt x="0" y="20"/>
                </a:lnTo>
                <a:lnTo>
                  <a:pt x="0" y="15"/>
                </a:lnTo>
                <a:lnTo>
                  <a:pt x="0" y="11"/>
                </a:lnTo>
                <a:lnTo>
                  <a:pt x="1" y="8"/>
                </a:lnTo>
                <a:lnTo>
                  <a:pt x="3" y="5"/>
                </a:lnTo>
                <a:lnTo>
                  <a:pt x="6" y="2"/>
                </a:lnTo>
                <a:lnTo>
                  <a:pt x="9" y="0"/>
                </a:lnTo>
                <a:lnTo>
                  <a:pt x="12" y="0"/>
                </a:lnTo>
                <a:close/>
                <a:moveTo>
                  <a:pt x="10" y="2"/>
                </a:moveTo>
                <a:lnTo>
                  <a:pt x="9" y="2"/>
                </a:lnTo>
                <a:lnTo>
                  <a:pt x="7" y="3"/>
                </a:lnTo>
                <a:lnTo>
                  <a:pt x="6" y="5"/>
                </a:lnTo>
                <a:lnTo>
                  <a:pt x="6" y="6"/>
                </a:lnTo>
                <a:lnTo>
                  <a:pt x="4" y="9"/>
                </a:lnTo>
                <a:lnTo>
                  <a:pt x="4" y="12"/>
                </a:lnTo>
                <a:lnTo>
                  <a:pt x="4" y="18"/>
                </a:lnTo>
                <a:lnTo>
                  <a:pt x="7" y="23"/>
                </a:lnTo>
                <a:lnTo>
                  <a:pt x="9" y="26"/>
                </a:lnTo>
                <a:lnTo>
                  <a:pt x="13" y="27"/>
                </a:lnTo>
                <a:lnTo>
                  <a:pt x="16" y="26"/>
                </a:lnTo>
                <a:lnTo>
                  <a:pt x="18" y="24"/>
                </a:lnTo>
                <a:lnTo>
                  <a:pt x="19" y="21"/>
                </a:lnTo>
                <a:lnTo>
                  <a:pt x="19" y="17"/>
                </a:lnTo>
                <a:lnTo>
                  <a:pt x="19" y="12"/>
                </a:lnTo>
                <a:lnTo>
                  <a:pt x="18" y="8"/>
                </a:lnTo>
                <a:lnTo>
                  <a:pt x="16" y="5"/>
                </a:lnTo>
                <a:lnTo>
                  <a:pt x="15" y="3"/>
                </a:lnTo>
                <a:lnTo>
                  <a:pt x="10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5" name="Freeform 29"/>
          <p:cNvSpPr>
            <a:spLocks/>
          </p:cNvSpPr>
          <p:nvPr/>
        </p:nvSpPr>
        <p:spPr bwMode="auto">
          <a:xfrm>
            <a:off x="6669088" y="3355975"/>
            <a:ext cx="179387" cy="144463"/>
          </a:xfrm>
          <a:custGeom>
            <a:avLst/>
            <a:gdLst>
              <a:gd name="T0" fmla="*/ 2147483647 w 45"/>
              <a:gd name="T1" fmla="*/ 2147483647 h 27"/>
              <a:gd name="T2" fmla="*/ 2147483647 w 45"/>
              <a:gd name="T3" fmla="*/ 2147483647 h 27"/>
              <a:gd name="T4" fmla="*/ 2147483647 w 45"/>
              <a:gd name="T5" fmla="*/ 0 h 27"/>
              <a:gd name="T6" fmla="*/ 2147483647 w 45"/>
              <a:gd name="T7" fmla="*/ 0 h 27"/>
              <a:gd name="T8" fmla="*/ 2147483647 w 45"/>
              <a:gd name="T9" fmla="*/ 2147483647 h 27"/>
              <a:gd name="T10" fmla="*/ 2147483647 w 45"/>
              <a:gd name="T11" fmla="*/ 2147483647 h 27"/>
              <a:gd name="T12" fmla="*/ 2147483647 w 45"/>
              <a:gd name="T13" fmla="*/ 0 h 27"/>
              <a:gd name="T14" fmla="*/ 2147483647 w 45"/>
              <a:gd name="T15" fmla="*/ 0 h 27"/>
              <a:gd name="T16" fmla="*/ 2147483647 w 45"/>
              <a:gd name="T17" fmla="*/ 2147483647 h 27"/>
              <a:gd name="T18" fmla="*/ 2147483647 w 45"/>
              <a:gd name="T19" fmla="*/ 2147483647 h 27"/>
              <a:gd name="T20" fmla="*/ 2147483647 w 45"/>
              <a:gd name="T21" fmla="*/ 2147483647 h 27"/>
              <a:gd name="T22" fmla="*/ 2147483647 w 45"/>
              <a:gd name="T23" fmla="*/ 2147483647 h 27"/>
              <a:gd name="T24" fmla="*/ 2147483647 w 45"/>
              <a:gd name="T25" fmla="*/ 2147483647 h 27"/>
              <a:gd name="T26" fmla="*/ 2147483647 w 45"/>
              <a:gd name="T27" fmla="*/ 2147483647 h 27"/>
              <a:gd name="T28" fmla="*/ 2147483647 w 45"/>
              <a:gd name="T29" fmla="*/ 2147483647 h 27"/>
              <a:gd name="T30" fmla="*/ 2147483647 w 45"/>
              <a:gd name="T31" fmla="*/ 2147483647 h 27"/>
              <a:gd name="T32" fmla="*/ 2147483647 w 45"/>
              <a:gd name="T33" fmla="*/ 2147483647 h 27"/>
              <a:gd name="T34" fmla="*/ 2147483647 w 45"/>
              <a:gd name="T35" fmla="*/ 2147483647 h 27"/>
              <a:gd name="T36" fmla="*/ 2147483647 w 45"/>
              <a:gd name="T37" fmla="*/ 2147483647 h 27"/>
              <a:gd name="T38" fmla="*/ 2147483647 w 45"/>
              <a:gd name="T39" fmla="*/ 2147483647 h 27"/>
              <a:gd name="T40" fmla="*/ 2147483647 w 45"/>
              <a:gd name="T41" fmla="*/ 2147483647 h 27"/>
              <a:gd name="T42" fmla="*/ 2147483647 w 45"/>
              <a:gd name="T43" fmla="*/ 2147483647 h 27"/>
              <a:gd name="T44" fmla="*/ 2147483647 w 45"/>
              <a:gd name="T45" fmla="*/ 2147483647 h 27"/>
              <a:gd name="T46" fmla="*/ 2147483647 w 45"/>
              <a:gd name="T47" fmla="*/ 2147483647 h 27"/>
              <a:gd name="T48" fmla="*/ 2147483647 w 45"/>
              <a:gd name="T49" fmla="*/ 2147483647 h 27"/>
              <a:gd name="T50" fmla="*/ 2147483647 w 45"/>
              <a:gd name="T51" fmla="*/ 2147483647 h 27"/>
              <a:gd name="T52" fmla="*/ 2147483647 w 45"/>
              <a:gd name="T53" fmla="*/ 2147483647 h 27"/>
              <a:gd name="T54" fmla="*/ 2147483647 w 45"/>
              <a:gd name="T55" fmla="*/ 2147483647 h 27"/>
              <a:gd name="T56" fmla="*/ 2147483647 w 45"/>
              <a:gd name="T57" fmla="*/ 2147483647 h 27"/>
              <a:gd name="T58" fmla="*/ 2147483647 w 45"/>
              <a:gd name="T59" fmla="*/ 2147483647 h 27"/>
              <a:gd name="T60" fmla="*/ 2147483647 w 45"/>
              <a:gd name="T61" fmla="*/ 2147483647 h 27"/>
              <a:gd name="T62" fmla="*/ 2147483647 w 45"/>
              <a:gd name="T63" fmla="*/ 2147483647 h 27"/>
              <a:gd name="T64" fmla="*/ 2147483647 w 45"/>
              <a:gd name="T65" fmla="*/ 2147483647 h 27"/>
              <a:gd name="T66" fmla="*/ 2147483647 w 45"/>
              <a:gd name="T67" fmla="*/ 2147483647 h 27"/>
              <a:gd name="T68" fmla="*/ 2147483647 w 45"/>
              <a:gd name="T69" fmla="*/ 2147483647 h 27"/>
              <a:gd name="T70" fmla="*/ 2147483647 w 45"/>
              <a:gd name="T71" fmla="*/ 2147483647 h 27"/>
              <a:gd name="T72" fmla="*/ 2147483647 w 45"/>
              <a:gd name="T73" fmla="*/ 2147483647 h 27"/>
              <a:gd name="T74" fmla="*/ 2147483647 w 45"/>
              <a:gd name="T75" fmla="*/ 2147483647 h 27"/>
              <a:gd name="T76" fmla="*/ 2147483647 w 45"/>
              <a:gd name="T77" fmla="*/ 2147483647 h 27"/>
              <a:gd name="T78" fmla="*/ 2147483647 w 45"/>
              <a:gd name="T79" fmla="*/ 2147483647 h 27"/>
              <a:gd name="T80" fmla="*/ 2147483647 w 45"/>
              <a:gd name="T81" fmla="*/ 2147483647 h 27"/>
              <a:gd name="T82" fmla="*/ 0 w 45"/>
              <a:gd name="T83" fmla="*/ 2147483647 h 27"/>
              <a:gd name="T84" fmla="*/ 2147483647 w 45"/>
              <a:gd name="T85" fmla="*/ 2147483647 h 27"/>
              <a:gd name="T86" fmla="*/ 2147483647 w 45"/>
              <a:gd name="T87" fmla="*/ 2147483647 h 27"/>
              <a:gd name="T88" fmla="*/ 2147483647 w 45"/>
              <a:gd name="T89" fmla="*/ 2147483647 h 27"/>
              <a:gd name="T90" fmla="*/ 2147483647 w 45"/>
              <a:gd name="T91" fmla="*/ 2147483647 h 27"/>
              <a:gd name="T92" fmla="*/ 2147483647 w 45"/>
              <a:gd name="T93" fmla="*/ 2147483647 h 27"/>
              <a:gd name="T94" fmla="*/ 2147483647 w 45"/>
              <a:gd name="T95" fmla="*/ 2147483647 h 27"/>
              <a:gd name="T96" fmla="*/ 2147483647 w 45"/>
              <a:gd name="T97" fmla="*/ 2147483647 h 27"/>
              <a:gd name="T98" fmla="*/ 0 w 45"/>
              <a:gd name="T99" fmla="*/ 2147483647 h 27"/>
              <a:gd name="T100" fmla="*/ 2147483647 w 45"/>
              <a:gd name="T101" fmla="*/ 0 h 2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5"/>
              <a:gd name="T154" fmla="*/ 0 h 27"/>
              <a:gd name="T155" fmla="*/ 45 w 45"/>
              <a:gd name="T156" fmla="*/ 27 h 2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5" h="27">
                <a:moveTo>
                  <a:pt x="9" y="6"/>
                </a:moveTo>
                <a:lnTo>
                  <a:pt x="11" y="3"/>
                </a:lnTo>
                <a:lnTo>
                  <a:pt x="12" y="3"/>
                </a:lnTo>
                <a:lnTo>
                  <a:pt x="14" y="2"/>
                </a:lnTo>
                <a:lnTo>
                  <a:pt x="15" y="0"/>
                </a:lnTo>
                <a:lnTo>
                  <a:pt x="17" y="0"/>
                </a:lnTo>
                <a:lnTo>
                  <a:pt x="18" y="0"/>
                </a:lnTo>
                <a:lnTo>
                  <a:pt x="20" y="0"/>
                </a:lnTo>
                <a:lnTo>
                  <a:pt x="23" y="2"/>
                </a:lnTo>
                <a:lnTo>
                  <a:pt x="24" y="3"/>
                </a:lnTo>
                <a:lnTo>
                  <a:pt x="24" y="6"/>
                </a:lnTo>
                <a:lnTo>
                  <a:pt x="27" y="3"/>
                </a:lnTo>
                <a:lnTo>
                  <a:pt x="30" y="2"/>
                </a:lnTo>
                <a:lnTo>
                  <a:pt x="32" y="0"/>
                </a:lnTo>
                <a:lnTo>
                  <a:pt x="35" y="0"/>
                </a:lnTo>
                <a:lnTo>
                  <a:pt x="36" y="0"/>
                </a:lnTo>
                <a:lnTo>
                  <a:pt x="38" y="2"/>
                </a:lnTo>
                <a:lnTo>
                  <a:pt x="39" y="3"/>
                </a:lnTo>
                <a:lnTo>
                  <a:pt x="41" y="5"/>
                </a:lnTo>
                <a:lnTo>
                  <a:pt x="41" y="8"/>
                </a:lnTo>
                <a:lnTo>
                  <a:pt x="41" y="11"/>
                </a:lnTo>
                <a:lnTo>
                  <a:pt x="41" y="21"/>
                </a:lnTo>
                <a:lnTo>
                  <a:pt x="41" y="24"/>
                </a:lnTo>
                <a:lnTo>
                  <a:pt x="41" y="26"/>
                </a:lnTo>
                <a:lnTo>
                  <a:pt x="42" y="26"/>
                </a:lnTo>
                <a:lnTo>
                  <a:pt x="42" y="27"/>
                </a:lnTo>
                <a:lnTo>
                  <a:pt x="44" y="27"/>
                </a:lnTo>
                <a:lnTo>
                  <a:pt x="45" y="27"/>
                </a:lnTo>
                <a:lnTo>
                  <a:pt x="32" y="27"/>
                </a:lnTo>
                <a:lnTo>
                  <a:pt x="33" y="27"/>
                </a:lnTo>
                <a:lnTo>
                  <a:pt x="35" y="27"/>
                </a:lnTo>
                <a:lnTo>
                  <a:pt x="35" y="26"/>
                </a:lnTo>
                <a:lnTo>
                  <a:pt x="36" y="26"/>
                </a:lnTo>
                <a:lnTo>
                  <a:pt x="36" y="24"/>
                </a:lnTo>
                <a:lnTo>
                  <a:pt x="36" y="21"/>
                </a:lnTo>
                <a:lnTo>
                  <a:pt x="36" y="11"/>
                </a:lnTo>
                <a:lnTo>
                  <a:pt x="36" y="8"/>
                </a:lnTo>
                <a:lnTo>
                  <a:pt x="35" y="6"/>
                </a:lnTo>
                <a:lnTo>
                  <a:pt x="33" y="5"/>
                </a:lnTo>
                <a:lnTo>
                  <a:pt x="32" y="5"/>
                </a:lnTo>
                <a:lnTo>
                  <a:pt x="30" y="5"/>
                </a:lnTo>
                <a:lnTo>
                  <a:pt x="29" y="5"/>
                </a:lnTo>
                <a:lnTo>
                  <a:pt x="27" y="6"/>
                </a:lnTo>
                <a:lnTo>
                  <a:pt x="24" y="8"/>
                </a:lnTo>
                <a:lnTo>
                  <a:pt x="24" y="9"/>
                </a:lnTo>
                <a:lnTo>
                  <a:pt x="24" y="21"/>
                </a:lnTo>
                <a:lnTo>
                  <a:pt x="24" y="24"/>
                </a:lnTo>
                <a:lnTo>
                  <a:pt x="26" y="26"/>
                </a:lnTo>
                <a:lnTo>
                  <a:pt x="26" y="27"/>
                </a:lnTo>
                <a:lnTo>
                  <a:pt x="27" y="27"/>
                </a:lnTo>
                <a:lnTo>
                  <a:pt x="29" y="27"/>
                </a:lnTo>
                <a:lnTo>
                  <a:pt x="17" y="27"/>
                </a:lnTo>
                <a:lnTo>
                  <a:pt x="18" y="27"/>
                </a:lnTo>
                <a:lnTo>
                  <a:pt x="20" y="26"/>
                </a:lnTo>
                <a:lnTo>
                  <a:pt x="20" y="24"/>
                </a:lnTo>
                <a:lnTo>
                  <a:pt x="20" y="21"/>
                </a:lnTo>
                <a:lnTo>
                  <a:pt x="20" y="11"/>
                </a:lnTo>
                <a:lnTo>
                  <a:pt x="20" y="8"/>
                </a:lnTo>
                <a:lnTo>
                  <a:pt x="18" y="6"/>
                </a:lnTo>
                <a:lnTo>
                  <a:pt x="17" y="5"/>
                </a:lnTo>
                <a:lnTo>
                  <a:pt x="15" y="5"/>
                </a:lnTo>
                <a:lnTo>
                  <a:pt x="14" y="5"/>
                </a:lnTo>
                <a:lnTo>
                  <a:pt x="12" y="5"/>
                </a:lnTo>
                <a:lnTo>
                  <a:pt x="11" y="6"/>
                </a:lnTo>
                <a:lnTo>
                  <a:pt x="9" y="8"/>
                </a:lnTo>
                <a:lnTo>
                  <a:pt x="9" y="21"/>
                </a:lnTo>
                <a:lnTo>
                  <a:pt x="9" y="24"/>
                </a:lnTo>
                <a:lnTo>
                  <a:pt x="9" y="26"/>
                </a:lnTo>
                <a:lnTo>
                  <a:pt x="9" y="27"/>
                </a:lnTo>
                <a:lnTo>
                  <a:pt x="11" y="27"/>
                </a:lnTo>
                <a:lnTo>
                  <a:pt x="12" y="27"/>
                </a:lnTo>
                <a:lnTo>
                  <a:pt x="0" y="27"/>
                </a:lnTo>
                <a:lnTo>
                  <a:pt x="2" y="27"/>
                </a:lnTo>
                <a:lnTo>
                  <a:pt x="3" y="26"/>
                </a:lnTo>
                <a:lnTo>
                  <a:pt x="3" y="24"/>
                </a:lnTo>
                <a:lnTo>
                  <a:pt x="3" y="21"/>
                </a:lnTo>
                <a:lnTo>
                  <a:pt x="3" y="12"/>
                </a:lnTo>
                <a:lnTo>
                  <a:pt x="3" y="8"/>
                </a:lnTo>
                <a:lnTo>
                  <a:pt x="3" y="5"/>
                </a:lnTo>
                <a:lnTo>
                  <a:pt x="2" y="3"/>
                </a:lnTo>
                <a:lnTo>
                  <a:pt x="0" y="5"/>
                </a:lnTo>
                <a:lnTo>
                  <a:pt x="0" y="3"/>
                </a:lnTo>
                <a:lnTo>
                  <a:pt x="8" y="0"/>
                </a:lnTo>
                <a:lnTo>
                  <a:pt x="9" y="0"/>
                </a:lnTo>
                <a:lnTo>
                  <a:pt x="9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6" name="Freeform 30"/>
          <p:cNvSpPr>
            <a:spLocks/>
          </p:cNvSpPr>
          <p:nvPr/>
        </p:nvSpPr>
        <p:spPr bwMode="auto">
          <a:xfrm>
            <a:off x="7227888" y="3290888"/>
            <a:ext cx="166687" cy="220662"/>
          </a:xfrm>
          <a:custGeom>
            <a:avLst/>
            <a:gdLst>
              <a:gd name="T0" fmla="*/ 2147483647 w 42"/>
              <a:gd name="T1" fmla="*/ 0 h 41"/>
              <a:gd name="T2" fmla="*/ 2147483647 w 42"/>
              <a:gd name="T3" fmla="*/ 0 h 41"/>
              <a:gd name="T4" fmla="*/ 2147483647 w 42"/>
              <a:gd name="T5" fmla="*/ 2147483647 h 41"/>
              <a:gd name="T6" fmla="*/ 2147483647 w 42"/>
              <a:gd name="T7" fmla="*/ 2147483647 h 41"/>
              <a:gd name="T8" fmla="*/ 2147483647 w 42"/>
              <a:gd name="T9" fmla="*/ 2147483647 h 41"/>
              <a:gd name="T10" fmla="*/ 2147483647 w 42"/>
              <a:gd name="T11" fmla="*/ 2147483647 h 41"/>
              <a:gd name="T12" fmla="*/ 2147483647 w 42"/>
              <a:gd name="T13" fmla="*/ 2147483647 h 41"/>
              <a:gd name="T14" fmla="*/ 2147483647 w 42"/>
              <a:gd name="T15" fmla="*/ 2147483647 h 41"/>
              <a:gd name="T16" fmla="*/ 2147483647 w 42"/>
              <a:gd name="T17" fmla="*/ 2147483647 h 41"/>
              <a:gd name="T18" fmla="*/ 2147483647 w 42"/>
              <a:gd name="T19" fmla="*/ 2147483647 h 41"/>
              <a:gd name="T20" fmla="*/ 2147483647 w 42"/>
              <a:gd name="T21" fmla="*/ 2147483647 h 41"/>
              <a:gd name="T22" fmla="*/ 2147483647 w 42"/>
              <a:gd name="T23" fmla="*/ 2147483647 h 41"/>
              <a:gd name="T24" fmla="*/ 2147483647 w 42"/>
              <a:gd name="T25" fmla="*/ 2147483647 h 41"/>
              <a:gd name="T26" fmla="*/ 2147483647 w 42"/>
              <a:gd name="T27" fmla="*/ 0 h 41"/>
              <a:gd name="T28" fmla="*/ 0 w 42"/>
              <a:gd name="T29" fmla="*/ 0 h 41"/>
              <a:gd name="T30" fmla="*/ 0 w 42"/>
              <a:gd name="T31" fmla="*/ 0 h 41"/>
              <a:gd name="T32" fmla="*/ 2147483647 w 42"/>
              <a:gd name="T33" fmla="*/ 0 h 41"/>
              <a:gd name="T34" fmla="*/ 2147483647 w 42"/>
              <a:gd name="T35" fmla="*/ 0 h 41"/>
              <a:gd name="T36" fmla="*/ 2147483647 w 42"/>
              <a:gd name="T37" fmla="*/ 0 h 41"/>
              <a:gd name="T38" fmla="*/ 2147483647 w 42"/>
              <a:gd name="T39" fmla="*/ 2147483647 h 41"/>
              <a:gd name="T40" fmla="*/ 2147483647 w 42"/>
              <a:gd name="T41" fmla="*/ 2147483647 h 41"/>
              <a:gd name="T42" fmla="*/ 2147483647 w 42"/>
              <a:gd name="T43" fmla="*/ 2147483647 h 41"/>
              <a:gd name="T44" fmla="*/ 2147483647 w 42"/>
              <a:gd name="T45" fmla="*/ 2147483647 h 41"/>
              <a:gd name="T46" fmla="*/ 2147483647 w 42"/>
              <a:gd name="T47" fmla="*/ 2147483647 h 41"/>
              <a:gd name="T48" fmla="*/ 2147483647 w 42"/>
              <a:gd name="T49" fmla="*/ 2147483647 h 41"/>
              <a:gd name="T50" fmla="*/ 2147483647 w 42"/>
              <a:gd name="T51" fmla="*/ 2147483647 h 41"/>
              <a:gd name="T52" fmla="*/ 2147483647 w 42"/>
              <a:gd name="T53" fmla="*/ 2147483647 h 41"/>
              <a:gd name="T54" fmla="*/ 2147483647 w 42"/>
              <a:gd name="T55" fmla="*/ 2147483647 h 41"/>
              <a:gd name="T56" fmla="*/ 2147483647 w 42"/>
              <a:gd name="T57" fmla="*/ 2147483647 h 41"/>
              <a:gd name="T58" fmla="*/ 2147483647 w 42"/>
              <a:gd name="T59" fmla="*/ 2147483647 h 41"/>
              <a:gd name="T60" fmla="*/ 2147483647 w 42"/>
              <a:gd name="T61" fmla="*/ 0 h 41"/>
              <a:gd name="T62" fmla="*/ 2147483647 w 42"/>
              <a:gd name="T63" fmla="*/ 0 h 41"/>
              <a:gd name="T64" fmla="*/ 2147483647 w 42"/>
              <a:gd name="T65" fmla="*/ 0 h 41"/>
              <a:gd name="T66" fmla="*/ 2147483647 w 42"/>
              <a:gd name="T67" fmla="*/ 0 h 41"/>
              <a:gd name="T68" fmla="*/ 2147483647 w 42"/>
              <a:gd name="T69" fmla="*/ 0 h 41"/>
              <a:gd name="T70" fmla="*/ 2147483647 w 42"/>
              <a:gd name="T71" fmla="*/ 0 h 4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2"/>
              <a:gd name="T109" fmla="*/ 0 h 41"/>
              <a:gd name="T110" fmla="*/ 42 w 42"/>
              <a:gd name="T111" fmla="*/ 41 h 41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2" h="41">
                <a:moveTo>
                  <a:pt x="42" y="0"/>
                </a:moveTo>
                <a:lnTo>
                  <a:pt x="42" y="0"/>
                </a:lnTo>
                <a:lnTo>
                  <a:pt x="40" y="2"/>
                </a:lnTo>
                <a:lnTo>
                  <a:pt x="39" y="2"/>
                </a:lnTo>
                <a:lnTo>
                  <a:pt x="37" y="5"/>
                </a:lnTo>
                <a:lnTo>
                  <a:pt x="36" y="6"/>
                </a:lnTo>
                <a:lnTo>
                  <a:pt x="24" y="41"/>
                </a:lnTo>
                <a:lnTo>
                  <a:pt x="22" y="41"/>
                </a:lnTo>
                <a:lnTo>
                  <a:pt x="7" y="6"/>
                </a:lnTo>
                <a:lnTo>
                  <a:pt x="6" y="5"/>
                </a:lnTo>
                <a:lnTo>
                  <a:pt x="6" y="3"/>
                </a:lnTo>
                <a:lnTo>
                  <a:pt x="4" y="2"/>
                </a:lnTo>
                <a:lnTo>
                  <a:pt x="3" y="2"/>
                </a:lnTo>
                <a:lnTo>
                  <a:pt x="3" y="0"/>
                </a:lnTo>
                <a:lnTo>
                  <a:pt x="0" y="0"/>
                </a:lnTo>
                <a:lnTo>
                  <a:pt x="16" y="0"/>
                </a:lnTo>
                <a:lnTo>
                  <a:pt x="15" y="0"/>
                </a:lnTo>
                <a:lnTo>
                  <a:pt x="13" y="2"/>
                </a:lnTo>
                <a:lnTo>
                  <a:pt x="12" y="3"/>
                </a:lnTo>
                <a:lnTo>
                  <a:pt x="13" y="5"/>
                </a:lnTo>
                <a:lnTo>
                  <a:pt x="13" y="8"/>
                </a:lnTo>
                <a:lnTo>
                  <a:pt x="24" y="32"/>
                </a:lnTo>
                <a:lnTo>
                  <a:pt x="33" y="8"/>
                </a:lnTo>
                <a:lnTo>
                  <a:pt x="34" y="5"/>
                </a:lnTo>
                <a:lnTo>
                  <a:pt x="34" y="3"/>
                </a:lnTo>
                <a:lnTo>
                  <a:pt x="34" y="2"/>
                </a:lnTo>
                <a:lnTo>
                  <a:pt x="33" y="0"/>
                </a:lnTo>
                <a:lnTo>
                  <a:pt x="31" y="0"/>
                </a:lnTo>
                <a:lnTo>
                  <a:pt x="30" y="0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7" name="Freeform 31"/>
          <p:cNvSpPr>
            <a:spLocks noEditPoints="1"/>
          </p:cNvSpPr>
          <p:nvPr/>
        </p:nvSpPr>
        <p:spPr bwMode="auto">
          <a:xfrm>
            <a:off x="7381875" y="3355975"/>
            <a:ext cx="88900" cy="155575"/>
          </a:xfrm>
          <a:custGeom>
            <a:avLst/>
            <a:gdLst>
              <a:gd name="T0" fmla="*/ 2147483647 w 22"/>
              <a:gd name="T1" fmla="*/ 2147483647 h 29"/>
              <a:gd name="T2" fmla="*/ 2147483647 w 22"/>
              <a:gd name="T3" fmla="*/ 2147483647 h 29"/>
              <a:gd name="T4" fmla="*/ 2147483647 w 22"/>
              <a:gd name="T5" fmla="*/ 2147483647 h 29"/>
              <a:gd name="T6" fmla="*/ 2147483647 w 22"/>
              <a:gd name="T7" fmla="*/ 2147483647 h 29"/>
              <a:gd name="T8" fmla="*/ 2147483647 w 22"/>
              <a:gd name="T9" fmla="*/ 2147483647 h 29"/>
              <a:gd name="T10" fmla="*/ 2147483647 w 22"/>
              <a:gd name="T11" fmla="*/ 2147483647 h 29"/>
              <a:gd name="T12" fmla="*/ 2147483647 w 22"/>
              <a:gd name="T13" fmla="*/ 2147483647 h 29"/>
              <a:gd name="T14" fmla="*/ 2147483647 w 22"/>
              <a:gd name="T15" fmla="*/ 2147483647 h 29"/>
              <a:gd name="T16" fmla="*/ 2147483647 w 22"/>
              <a:gd name="T17" fmla="*/ 2147483647 h 29"/>
              <a:gd name="T18" fmla="*/ 2147483647 w 22"/>
              <a:gd name="T19" fmla="*/ 2147483647 h 29"/>
              <a:gd name="T20" fmla="*/ 2147483647 w 22"/>
              <a:gd name="T21" fmla="*/ 2147483647 h 29"/>
              <a:gd name="T22" fmla="*/ 2147483647 w 22"/>
              <a:gd name="T23" fmla="*/ 2147483647 h 29"/>
              <a:gd name="T24" fmla="*/ 2147483647 w 22"/>
              <a:gd name="T25" fmla="*/ 2147483647 h 29"/>
              <a:gd name="T26" fmla="*/ 2147483647 w 22"/>
              <a:gd name="T27" fmla="*/ 2147483647 h 29"/>
              <a:gd name="T28" fmla="*/ 2147483647 w 22"/>
              <a:gd name="T29" fmla="*/ 2147483647 h 29"/>
              <a:gd name="T30" fmla="*/ 2147483647 w 22"/>
              <a:gd name="T31" fmla="*/ 2147483647 h 29"/>
              <a:gd name="T32" fmla="*/ 0 w 22"/>
              <a:gd name="T33" fmla="*/ 2147483647 h 29"/>
              <a:gd name="T34" fmla="*/ 0 w 22"/>
              <a:gd name="T35" fmla="*/ 2147483647 h 29"/>
              <a:gd name="T36" fmla="*/ 0 w 22"/>
              <a:gd name="T37" fmla="*/ 2147483647 h 29"/>
              <a:gd name="T38" fmla="*/ 2147483647 w 22"/>
              <a:gd name="T39" fmla="*/ 2147483647 h 29"/>
              <a:gd name="T40" fmla="*/ 2147483647 w 22"/>
              <a:gd name="T41" fmla="*/ 2147483647 h 29"/>
              <a:gd name="T42" fmla="*/ 2147483647 w 22"/>
              <a:gd name="T43" fmla="*/ 2147483647 h 29"/>
              <a:gd name="T44" fmla="*/ 2147483647 w 22"/>
              <a:gd name="T45" fmla="*/ 0 h 29"/>
              <a:gd name="T46" fmla="*/ 2147483647 w 22"/>
              <a:gd name="T47" fmla="*/ 2147483647 h 29"/>
              <a:gd name="T48" fmla="*/ 2147483647 w 22"/>
              <a:gd name="T49" fmla="*/ 2147483647 h 29"/>
              <a:gd name="T50" fmla="*/ 2147483647 w 22"/>
              <a:gd name="T51" fmla="*/ 2147483647 h 29"/>
              <a:gd name="T52" fmla="*/ 2147483647 w 22"/>
              <a:gd name="T53" fmla="*/ 2147483647 h 29"/>
              <a:gd name="T54" fmla="*/ 2147483647 w 22"/>
              <a:gd name="T55" fmla="*/ 2147483647 h 29"/>
              <a:gd name="T56" fmla="*/ 2147483647 w 22"/>
              <a:gd name="T57" fmla="*/ 2147483647 h 29"/>
              <a:gd name="T58" fmla="*/ 2147483647 w 22"/>
              <a:gd name="T59" fmla="*/ 2147483647 h 29"/>
              <a:gd name="T60" fmla="*/ 2147483647 w 22"/>
              <a:gd name="T61" fmla="*/ 2147483647 h 29"/>
              <a:gd name="T62" fmla="*/ 2147483647 w 22"/>
              <a:gd name="T63" fmla="*/ 2147483647 h 29"/>
              <a:gd name="T64" fmla="*/ 2147483647 w 22"/>
              <a:gd name="T65" fmla="*/ 2147483647 h 29"/>
              <a:gd name="T66" fmla="*/ 2147483647 w 22"/>
              <a:gd name="T67" fmla="*/ 2147483647 h 29"/>
              <a:gd name="T68" fmla="*/ 2147483647 w 22"/>
              <a:gd name="T69" fmla="*/ 2147483647 h 29"/>
              <a:gd name="T70" fmla="*/ 2147483647 w 22"/>
              <a:gd name="T71" fmla="*/ 2147483647 h 29"/>
              <a:gd name="T72" fmla="*/ 2147483647 w 22"/>
              <a:gd name="T73" fmla="*/ 2147483647 h 29"/>
              <a:gd name="T74" fmla="*/ 2147483647 w 22"/>
              <a:gd name="T75" fmla="*/ 2147483647 h 29"/>
              <a:gd name="T76" fmla="*/ 2147483647 w 22"/>
              <a:gd name="T77" fmla="*/ 2147483647 h 29"/>
              <a:gd name="T78" fmla="*/ 2147483647 w 22"/>
              <a:gd name="T79" fmla="*/ 2147483647 h 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9"/>
              <a:gd name="T122" fmla="*/ 22 w 22"/>
              <a:gd name="T123" fmla="*/ 29 h 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9">
                <a:moveTo>
                  <a:pt x="4" y="11"/>
                </a:moveTo>
                <a:lnTo>
                  <a:pt x="4" y="17"/>
                </a:lnTo>
                <a:lnTo>
                  <a:pt x="7" y="20"/>
                </a:lnTo>
                <a:lnTo>
                  <a:pt x="10" y="23"/>
                </a:lnTo>
                <a:lnTo>
                  <a:pt x="13" y="23"/>
                </a:lnTo>
                <a:lnTo>
                  <a:pt x="16" y="23"/>
                </a:lnTo>
                <a:lnTo>
                  <a:pt x="18" y="23"/>
                </a:lnTo>
                <a:lnTo>
                  <a:pt x="19" y="20"/>
                </a:lnTo>
                <a:lnTo>
                  <a:pt x="21" y="17"/>
                </a:lnTo>
                <a:lnTo>
                  <a:pt x="22" y="18"/>
                </a:lnTo>
                <a:lnTo>
                  <a:pt x="21" y="21"/>
                </a:lnTo>
                <a:lnTo>
                  <a:pt x="18" y="26"/>
                </a:lnTo>
                <a:lnTo>
                  <a:pt x="15" y="27"/>
                </a:lnTo>
                <a:lnTo>
                  <a:pt x="12" y="29"/>
                </a:lnTo>
                <a:lnTo>
                  <a:pt x="7" y="27"/>
                </a:lnTo>
                <a:lnTo>
                  <a:pt x="3" y="24"/>
                </a:lnTo>
                <a:lnTo>
                  <a:pt x="0" y="20"/>
                </a:lnTo>
                <a:lnTo>
                  <a:pt x="0" y="15"/>
                </a:lnTo>
                <a:lnTo>
                  <a:pt x="0" y="11"/>
                </a:lnTo>
                <a:lnTo>
                  <a:pt x="1" y="8"/>
                </a:lnTo>
                <a:lnTo>
                  <a:pt x="3" y="5"/>
                </a:lnTo>
                <a:lnTo>
                  <a:pt x="7" y="2"/>
                </a:lnTo>
                <a:lnTo>
                  <a:pt x="12" y="0"/>
                </a:lnTo>
                <a:lnTo>
                  <a:pt x="16" y="2"/>
                </a:lnTo>
                <a:lnTo>
                  <a:pt x="19" y="3"/>
                </a:lnTo>
                <a:lnTo>
                  <a:pt x="21" y="6"/>
                </a:lnTo>
                <a:lnTo>
                  <a:pt x="22" y="11"/>
                </a:lnTo>
                <a:lnTo>
                  <a:pt x="4" y="11"/>
                </a:lnTo>
                <a:close/>
                <a:moveTo>
                  <a:pt x="4" y="9"/>
                </a:moveTo>
                <a:lnTo>
                  <a:pt x="16" y="9"/>
                </a:lnTo>
                <a:lnTo>
                  <a:pt x="15" y="6"/>
                </a:lnTo>
                <a:lnTo>
                  <a:pt x="15" y="5"/>
                </a:lnTo>
                <a:lnTo>
                  <a:pt x="13" y="3"/>
                </a:lnTo>
                <a:lnTo>
                  <a:pt x="12" y="2"/>
                </a:lnTo>
                <a:lnTo>
                  <a:pt x="10" y="2"/>
                </a:lnTo>
                <a:lnTo>
                  <a:pt x="7" y="3"/>
                </a:lnTo>
                <a:lnTo>
                  <a:pt x="6" y="5"/>
                </a:lnTo>
                <a:lnTo>
                  <a:pt x="4" y="6"/>
                </a:lnTo>
                <a:lnTo>
                  <a:pt x="4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8" name="Freeform 32"/>
          <p:cNvSpPr>
            <a:spLocks/>
          </p:cNvSpPr>
          <p:nvPr/>
        </p:nvSpPr>
        <p:spPr bwMode="auto">
          <a:xfrm>
            <a:off x="7481888" y="3355975"/>
            <a:ext cx="79375" cy="144463"/>
          </a:xfrm>
          <a:custGeom>
            <a:avLst/>
            <a:gdLst>
              <a:gd name="T0" fmla="*/ 2147483647 w 20"/>
              <a:gd name="T1" fmla="*/ 0 h 27"/>
              <a:gd name="T2" fmla="*/ 2147483647 w 20"/>
              <a:gd name="T3" fmla="*/ 2147483647 h 27"/>
              <a:gd name="T4" fmla="*/ 2147483647 w 20"/>
              <a:gd name="T5" fmla="*/ 2147483647 h 27"/>
              <a:gd name="T6" fmla="*/ 2147483647 w 20"/>
              <a:gd name="T7" fmla="*/ 2147483647 h 27"/>
              <a:gd name="T8" fmla="*/ 2147483647 w 20"/>
              <a:gd name="T9" fmla="*/ 0 h 27"/>
              <a:gd name="T10" fmla="*/ 2147483647 w 20"/>
              <a:gd name="T11" fmla="*/ 0 h 27"/>
              <a:gd name="T12" fmla="*/ 2147483647 w 20"/>
              <a:gd name="T13" fmla="*/ 2147483647 h 27"/>
              <a:gd name="T14" fmla="*/ 2147483647 w 20"/>
              <a:gd name="T15" fmla="*/ 2147483647 h 27"/>
              <a:gd name="T16" fmla="*/ 2147483647 w 20"/>
              <a:gd name="T17" fmla="*/ 2147483647 h 27"/>
              <a:gd name="T18" fmla="*/ 2147483647 w 20"/>
              <a:gd name="T19" fmla="*/ 2147483647 h 27"/>
              <a:gd name="T20" fmla="*/ 2147483647 w 20"/>
              <a:gd name="T21" fmla="*/ 2147483647 h 27"/>
              <a:gd name="T22" fmla="*/ 2147483647 w 20"/>
              <a:gd name="T23" fmla="*/ 2147483647 h 27"/>
              <a:gd name="T24" fmla="*/ 2147483647 w 20"/>
              <a:gd name="T25" fmla="*/ 2147483647 h 27"/>
              <a:gd name="T26" fmla="*/ 2147483647 w 20"/>
              <a:gd name="T27" fmla="*/ 2147483647 h 27"/>
              <a:gd name="T28" fmla="*/ 2147483647 w 20"/>
              <a:gd name="T29" fmla="*/ 2147483647 h 27"/>
              <a:gd name="T30" fmla="*/ 2147483647 w 20"/>
              <a:gd name="T31" fmla="*/ 2147483647 h 27"/>
              <a:gd name="T32" fmla="*/ 2147483647 w 20"/>
              <a:gd name="T33" fmla="*/ 2147483647 h 27"/>
              <a:gd name="T34" fmla="*/ 2147483647 w 20"/>
              <a:gd name="T35" fmla="*/ 2147483647 h 27"/>
              <a:gd name="T36" fmla="*/ 2147483647 w 20"/>
              <a:gd name="T37" fmla="*/ 2147483647 h 27"/>
              <a:gd name="T38" fmla="*/ 2147483647 w 20"/>
              <a:gd name="T39" fmla="*/ 2147483647 h 27"/>
              <a:gd name="T40" fmla="*/ 2147483647 w 20"/>
              <a:gd name="T41" fmla="*/ 2147483647 h 27"/>
              <a:gd name="T42" fmla="*/ 2147483647 w 20"/>
              <a:gd name="T43" fmla="*/ 2147483647 h 27"/>
              <a:gd name="T44" fmla="*/ 2147483647 w 20"/>
              <a:gd name="T45" fmla="*/ 2147483647 h 27"/>
              <a:gd name="T46" fmla="*/ 2147483647 w 20"/>
              <a:gd name="T47" fmla="*/ 2147483647 h 27"/>
              <a:gd name="T48" fmla="*/ 2147483647 w 20"/>
              <a:gd name="T49" fmla="*/ 2147483647 h 27"/>
              <a:gd name="T50" fmla="*/ 2147483647 w 20"/>
              <a:gd name="T51" fmla="*/ 2147483647 h 27"/>
              <a:gd name="T52" fmla="*/ 2147483647 w 20"/>
              <a:gd name="T53" fmla="*/ 2147483647 h 27"/>
              <a:gd name="T54" fmla="*/ 2147483647 w 20"/>
              <a:gd name="T55" fmla="*/ 2147483647 h 27"/>
              <a:gd name="T56" fmla="*/ 2147483647 w 20"/>
              <a:gd name="T57" fmla="*/ 2147483647 h 27"/>
              <a:gd name="T58" fmla="*/ 0 w 20"/>
              <a:gd name="T59" fmla="*/ 2147483647 h 27"/>
              <a:gd name="T60" fmla="*/ 0 w 20"/>
              <a:gd name="T61" fmla="*/ 2147483647 h 27"/>
              <a:gd name="T62" fmla="*/ 2147483647 w 20"/>
              <a:gd name="T63" fmla="*/ 2147483647 h 27"/>
              <a:gd name="T64" fmla="*/ 2147483647 w 20"/>
              <a:gd name="T65" fmla="*/ 2147483647 h 27"/>
              <a:gd name="T66" fmla="*/ 2147483647 w 20"/>
              <a:gd name="T67" fmla="*/ 2147483647 h 27"/>
              <a:gd name="T68" fmla="*/ 2147483647 w 20"/>
              <a:gd name="T69" fmla="*/ 2147483647 h 27"/>
              <a:gd name="T70" fmla="*/ 2147483647 w 20"/>
              <a:gd name="T71" fmla="*/ 2147483647 h 27"/>
              <a:gd name="T72" fmla="*/ 2147483647 w 20"/>
              <a:gd name="T73" fmla="*/ 2147483647 h 27"/>
              <a:gd name="T74" fmla="*/ 2147483647 w 20"/>
              <a:gd name="T75" fmla="*/ 2147483647 h 27"/>
              <a:gd name="T76" fmla="*/ 2147483647 w 20"/>
              <a:gd name="T77" fmla="*/ 2147483647 h 27"/>
              <a:gd name="T78" fmla="*/ 2147483647 w 20"/>
              <a:gd name="T79" fmla="*/ 2147483647 h 27"/>
              <a:gd name="T80" fmla="*/ 2147483647 w 20"/>
              <a:gd name="T81" fmla="*/ 2147483647 h 27"/>
              <a:gd name="T82" fmla="*/ 2147483647 w 20"/>
              <a:gd name="T83" fmla="*/ 2147483647 h 27"/>
              <a:gd name="T84" fmla="*/ 2147483647 w 20"/>
              <a:gd name="T85" fmla="*/ 2147483647 h 27"/>
              <a:gd name="T86" fmla="*/ 2147483647 w 20"/>
              <a:gd name="T87" fmla="*/ 2147483647 h 27"/>
              <a:gd name="T88" fmla="*/ 2147483647 w 20"/>
              <a:gd name="T89" fmla="*/ 2147483647 h 27"/>
              <a:gd name="T90" fmla="*/ 0 w 20"/>
              <a:gd name="T91" fmla="*/ 2147483647 h 27"/>
              <a:gd name="T92" fmla="*/ 0 w 20"/>
              <a:gd name="T93" fmla="*/ 2147483647 h 27"/>
              <a:gd name="T94" fmla="*/ 2147483647 w 20"/>
              <a:gd name="T95" fmla="*/ 0 h 27"/>
              <a:gd name="T96" fmla="*/ 2147483647 w 20"/>
              <a:gd name="T97" fmla="*/ 0 h 2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0"/>
              <a:gd name="T148" fmla="*/ 0 h 27"/>
              <a:gd name="T149" fmla="*/ 20 w 20"/>
              <a:gd name="T150" fmla="*/ 27 h 2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0" h="27">
                <a:moveTo>
                  <a:pt x="9" y="0"/>
                </a:moveTo>
                <a:lnTo>
                  <a:pt x="9" y="8"/>
                </a:lnTo>
                <a:lnTo>
                  <a:pt x="11" y="3"/>
                </a:lnTo>
                <a:lnTo>
                  <a:pt x="14" y="2"/>
                </a:lnTo>
                <a:lnTo>
                  <a:pt x="15" y="0"/>
                </a:lnTo>
                <a:lnTo>
                  <a:pt x="17" y="0"/>
                </a:lnTo>
                <a:lnTo>
                  <a:pt x="18" y="2"/>
                </a:lnTo>
                <a:lnTo>
                  <a:pt x="20" y="3"/>
                </a:lnTo>
                <a:lnTo>
                  <a:pt x="20" y="5"/>
                </a:lnTo>
                <a:lnTo>
                  <a:pt x="18" y="6"/>
                </a:lnTo>
                <a:lnTo>
                  <a:pt x="17" y="8"/>
                </a:lnTo>
                <a:lnTo>
                  <a:pt x="17" y="6"/>
                </a:lnTo>
                <a:lnTo>
                  <a:pt x="15" y="6"/>
                </a:lnTo>
                <a:lnTo>
                  <a:pt x="14" y="5"/>
                </a:lnTo>
                <a:lnTo>
                  <a:pt x="12" y="5"/>
                </a:lnTo>
                <a:lnTo>
                  <a:pt x="11" y="8"/>
                </a:lnTo>
                <a:lnTo>
                  <a:pt x="9" y="9"/>
                </a:lnTo>
                <a:lnTo>
                  <a:pt x="9" y="21"/>
                </a:lnTo>
                <a:lnTo>
                  <a:pt x="9" y="24"/>
                </a:lnTo>
                <a:lnTo>
                  <a:pt x="9" y="26"/>
                </a:lnTo>
                <a:lnTo>
                  <a:pt x="11" y="27"/>
                </a:lnTo>
                <a:lnTo>
                  <a:pt x="12" y="27"/>
                </a:lnTo>
                <a:lnTo>
                  <a:pt x="14" y="27"/>
                </a:lnTo>
                <a:lnTo>
                  <a:pt x="0" y="27"/>
                </a:lnTo>
                <a:lnTo>
                  <a:pt x="2" y="27"/>
                </a:lnTo>
                <a:lnTo>
                  <a:pt x="3" y="26"/>
                </a:lnTo>
                <a:lnTo>
                  <a:pt x="3" y="24"/>
                </a:lnTo>
                <a:lnTo>
                  <a:pt x="3" y="21"/>
                </a:lnTo>
                <a:lnTo>
                  <a:pt x="3" y="12"/>
                </a:lnTo>
                <a:lnTo>
                  <a:pt x="3" y="8"/>
                </a:lnTo>
                <a:lnTo>
                  <a:pt x="3" y="5"/>
                </a:lnTo>
                <a:lnTo>
                  <a:pt x="3" y="3"/>
                </a:lnTo>
                <a:lnTo>
                  <a:pt x="2" y="3"/>
                </a:lnTo>
                <a:lnTo>
                  <a:pt x="0" y="5"/>
                </a:lnTo>
                <a:lnTo>
                  <a:pt x="0" y="3"/>
                </a:lnTo>
                <a:lnTo>
                  <a:pt x="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69" name="Freeform 33"/>
          <p:cNvSpPr>
            <a:spLocks noEditPoints="1"/>
          </p:cNvSpPr>
          <p:nvPr/>
        </p:nvSpPr>
        <p:spPr bwMode="auto">
          <a:xfrm>
            <a:off x="7561263" y="3275013"/>
            <a:ext cx="112712" cy="236537"/>
          </a:xfrm>
          <a:custGeom>
            <a:avLst/>
            <a:gdLst>
              <a:gd name="T0" fmla="*/ 2147483647 w 28"/>
              <a:gd name="T1" fmla="*/ 2147483647 h 44"/>
              <a:gd name="T2" fmla="*/ 2147483647 w 28"/>
              <a:gd name="T3" fmla="*/ 2147483647 h 44"/>
              <a:gd name="T4" fmla="*/ 2147483647 w 28"/>
              <a:gd name="T5" fmla="*/ 2147483647 h 44"/>
              <a:gd name="T6" fmla="*/ 2147483647 w 28"/>
              <a:gd name="T7" fmla="*/ 2147483647 h 44"/>
              <a:gd name="T8" fmla="*/ 2147483647 w 28"/>
              <a:gd name="T9" fmla="*/ 2147483647 h 44"/>
              <a:gd name="T10" fmla="*/ 2147483647 w 28"/>
              <a:gd name="T11" fmla="*/ 2147483647 h 44"/>
              <a:gd name="T12" fmla="*/ 2147483647 w 28"/>
              <a:gd name="T13" fmla="*/ 2147483647 h 44"/>
              <a:gd name="T14" fmla="*/ 2147483647 w 28"/>
              <a:gd name="T15" fmla="*/ 2147483647 h 44"/>
              <a:gd name="T16" fmla="*/ 2147483647 w 28"/>
              <a:gd name="T17" fmla="*/ 2147483647 h 44"/>
              <a:gd name="T18" fmla="*/ 2147483647 w 28"/>
              <a:gd name="T19" fmla="*/ 2147483647 h 44"/>
              <a:gd name="T20" fmla="*/ 2147483647 w 28"/>
              <a:gd name="T21" fmla="*/ 2147483647 h 44"/>
              <a:gd name="T22" fmla="*/ 2147483647 w 28"/>
              <a:gd name="T23" fmla="*/ 2147483647 h 44"/>
              <a:gd name="T24" fmla="*/ 2147483647 w 28"/>
              <a:gd name="T25" fmla="*/ 2147483647 h 44"/>
              <a:gd name="T26" fmla="*/ 2147483647 w 28"/>
              <a:gd name="T27" fmla="*/ 2147483647 h 44"/>
              <a:gd name="T28" fmla="*/ 2147483647 w 28"/>
              <a:gd name="T29" fmla="*/ 2147483647 h 44"/>
              <a:gd name="T30" fmla="*/ 2147483647 w 28"/>
              <a:gd name="T31" fmla="*/ 2147483647 h 44"/>
              <a:gd name="T32" fmla="*/ 2147483647 w 28"/>
              <a:gd name="T33" fmla="*/ 2147483647 h 44"/>
              <a:gd name="T34" fmla="*/ 2147483647 w 28"/>
              <a:gd name="T35" fmla="*/ 2147483647 h 44"/>
              <a:gd name="T36" fmla="*/ 2147483647 w 28"/>
              <a:gd name="T37" fmla="*/ 2147483647 h 44"/>
              <a:gd name="T38" fmla="*/ 2147483647 w 28"/>
              <a:gd name="T39" fmla="*/ 2147483647 h 44"/>
              <a:gd name="T40" fmla="*/ 2147483647 w 28"/>
              <a:gd name="T41" fmla="*/ 2147483647 h 44"/>
              <a:gd name="T42" fmla="*/ 2147483647 w 28"/>
              <a:gd name="T43" fmla="*/ 2147483647 h 44"/>
              <a:gd name="T44" fmla="*/ 2147483647 w 28"/>
              <a:gd name="T45" fmla="*/ 2147483647 h 44"/>
              <a:gd name="T46" fmla="*/ 2147483647 w 28"/>
              <a:gd name="T47" fmla="*/ 2147483647 h 44"/>
              <a:gd name="T48" fmla="*/ 2147483647 w 28"/>
              <a:gd name="T49" fmla="*/ 2147483647 h 44"/>
              <a:gd name="T50" fmla="*/ 0 w 28"/>
              <a:gd name="T51" fmla="*/ 2147483647 h 44"/>
              <a:gd name="T52" fmla="*/ 0 w 28"/>
              <a:gd name="T53" fmla="*/ 2147483647 h 44"/>
              <a:gd name="T54" fmla="*/ 2147483647 w 28"/>
              <a:gd name="T55" fmla="*/ 0 h 44"/>
              <a:gd name="T56" fmla="*/ 2147483647 w 28"/>
              <a:gd name="T57" fmla="*/ 0 h 44"/>
              <a:gd name="T58" fmla="*/ 2147483647 w 28"/>
              <a:gd name="T59" fmla="*/ 2147483647 h 44"/>
              <a:gd name="T60" fmla="*/ 2147483647 w 28"/>
              <a:gd name="T61" fmla="*/ 2147483647 h 44"/>
              <a:gd name="T62" fmla="*/ 2147483647 w 28"/>
              <a:gd name="T63" fmla="*/ 2147483647 h 44"/>
              <a:gd name="T64" fmla="*/ 2147483647 w 28"/>
              <a:gd name="T65" fmla="*/ 2147483647 h 44"/>
              <a:gd name="T66" fmla="*/ 2147483647 w 28"/>
              <a:gd name="T67" fmla="*/ 2147483647 h 44"/>
              <a:gd name="T68" fmla="*/ 2147483647 w 28"/>
              <a:gd name="T69" fmla="*/ 2147483647 h 44"/>
              <a:gd name="T70" fmla="*/ 2147483647 w 28"/>
              <a:gd name="T71" fmla="*/ 2147483647 h 44"/>
              <a:gd name="T72" fmla="*/ 2147483647 w 28"/>
              <a:gd name="T73" fmla="*/ 2147483647 h 44"/>
              <a:gd name="T74" fmla="*/ 2147483647 w 28"/>
              <a:gd name="T75" fmla="*/ 2147483647 h 44"/>
              <a:gd name="T76" fmla="*/ 2147483647 w 28"/>
              <a:gd name="T77" fmla="*/ 2147483647 h 44"/>
              <a:gd name="T78" fmla="*/ 2147483647 w 28"/>
              <a:gd name="T79" fmla="*/ 2147483647 h 44"/>
              <a:gd name="T80" fmla="*/ 2147483647 w 28"/>
              <a:gd name="T81" fmla="*/ 2147483647 h 44"/>
              <a:gd name="T82" fmla="*/ 2147483647 w 28"/>
              <a:gd name="T83" fmla="*/ 2147483647 h 44"/>
              <a:gd name="T84" fmla="*/ 2147483647 w 28"/>
              <a:gd name="T85" fmla="*/ 2147483647 h 44"/>
              <a:gd name="T86" fmla="*/ 2147483647 w 28"/>
              <a:gd name="T87" fmla="*/ 2147483647 h 44"/>
              <a:gd name="T88" fmla="*/ 2147483647 w 28"/>
              <a:gd name="T89" fmla="*/ 2147483647 h 44"/>
              <a:gd name="T90" fmla="*/ 2147483647 w 28"/>
              <a:gd name="T91" fmla="*/ 2147483647 h 44"/>
              <a:gd name="T92" fmla="*/ 2147483647 w 28"/>
              <a:gd name="T93" fmla="*/ 2147483647 h 44"/>
              <a:gd name="T94" fmla="*/ 2147483647 w 28"/>
              <a:gd name="T95" fmla="*/ 2147483647 h 4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8"/>
              <a:gd name="T145" fmla="*/ 0 h 44"/>
              <a:gd name="T146" fmla="*/ 28 w 28"/>
              <a:gd name="T147" fmla="*/ 44 h 4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8" h="44">
                <a:moveTo>
                  <a:pt x="9" y="21"/>
                </a:moveTo>
                <a:lnTo>
                  <a:pt x="12" y="18"/>
                </a:lnTo>
                <a:lnTo>
                  <a:pt x="15" y="15"/>
                </a:lnTo>
                <a:lnTo>
                  <a:pt x="18" y="15"/>
                </a:lnTo>
                <a:lnTo>
                  <a:pt x="21" y="17"/>
                </a:lnTo>
                <a:lnTo>
                  <a:pt x="24" y="18"/>
                </a:lnTo>
                <a:lnTo>
                  <a:pt x="27" y="23"/>
                </a:lnTo>
                <a:lnTo>
                  <a:pt x="28" y="29"/>
                </a:lnTo>
                <a:lnTo>
                  <a:pt x="27" y="33"/>
                </a:lnTo>
                <a:lnTo>
                  <a:pt x="25" y="36"/>
                </a:lnTo>
                <a:lnTo>
                  <a:pt x="22" y="39"/>
                </a:lnTo>
                <a:lnTo>
                  <a:pt x="18" y="42"/>
                </a:lnTo>
                <a:lnTo>
                  <a:pt x="13" y="44"/>
                </a:lnTo>
                <a:lnTo>
                  <a:pt x="12" y="44"/>
                </a:lnTo>
                <a:lnTo>
                  <a:pt x="9" y="42"/>
                </a:lnTo>
                <a:lnTo>
                  <a:pt x="6" y="42"/>
                </a:lnTo>
                <a:lnTo>
                  <a:pt x="4" y="41"/>
                </a:lnTo>
                <a:lnTo>
                  <a:pt x="4" y="12"/>
                </a:lnTo>
                <a:lnTo>
                  <a:pt x="4" y="8"/>
                </a:lnTo>
                <a:lnTo>
                  <a:pt x="4" y="6"/>
                </a:lnTo>
                <a:lnTo>
                  <a:pt x="3" y="5"/>
                </a:lnTo>
                <a:lnTo>
                  <a:pt x="1" y="5"/>
                </a:lnTo>
                <a:lnTo>
                  <a:pt x="0" y="5"/>
                </a:lnTo>
                <a:lnTo>
                  <a:pt x="7" y="0"/>
                </a:lnTo>
                <a:lnTo>
                  <a:pt x="9" y="0"/>
                </a:lnTo>
                <a:lnTo>
                  <a:pt x="9" y="21"/>
                </a:lnTo>
                <a:close/>
                <a:moveTo>
                  <a:pt x="9" y="23"/>
                </a:moveTo>
                <a:lnTo>
                  <a:pt x="9" y="39"/>
                </a:lnTo>
                <a:lnTo>
                  <a:pt x="10" y="39"/>
                </a:lnTo>
                <a:lnTo>
                  <a:pt x="12" y="41"/>
                </a:lnTo>
                <a:lnTo>
                  <a:pt x="13" y="41"/>
                </a:lnTo>
                <a:lnTo>
                  <a:pt x="15" y="42"/>
                </a:lnTo>
                <a:lnTo>
                  <a:pt x="18" y="41"/>
                </a:lnTo>
                <a:lnTo>
                  <a:pt x="21" y="39"/>
                </a:lnTo>
                <a:lnTo>
                  <a:pt x="22" y="35"/>
                </a:lnTo>
                <a:lnTo>
                  <a:pt x="22" y="30"/>
                </a:lnTo>
                <a:lnTo>
                  <a:pt x="22" y="26"/>
                </a:lnTo>
                <a:lnTo>
                  <a:pt x="21" y="23"/>
                </a:lnTo>
                <a:lnTo>
                  <a:pt x="18" y="20"/>
                </a:lnTo>
                <a:lnTo>
                  <a:pt x="15" y="20"/>
                </a:lnTo>
                <a:lnTo>
                  <a:pt x="13" y="20"/>
                </a:lnTo>
                <a:lnTo>
                  <a:pt x="12" y="21"/>
                </a:lnTo>
                <a:lnTo>
                  <a:pt x="10" y="21"/>
                </a:lnTo>
                <a:lnTo>
                  <a:pt x="9" y="2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0" name="Freeform 34"/>
          <p:cNvSpPr>
            <a:spLocks/>
          </p:cNvSpPr>
          <p:nvPr/>
        </p:nvSpPr>
        <p:spPr bwMode="auto">
          <a:xfrm>
            <a:off x="2949575" y="4062413"/>
            <a:ext cx="171450" cy="215900"/>
          </a:xfrm>
          <a:custGeom>
            <a:avLst/>
            <a:gdLst>
              <a:gd name="T0" fmla="*/ 0 w 43"/>
              <a:gd name="T1" fmla="*/ 0 h 40"/>
              <a:gd name="T2" fmla="*/ 2147483647 w 43"/>
              <a:gd name="T3" fmla="*/ 0 h 40"/>
              <a:gd name="T4" fmla="*/ 2147483647 w 43"/>
              <a:gd name="T5" fmla="*/ 2147483647 h 40"/>
              <a:gd name="T6" fmla="*/ 2147483647 w 43"/>
              <a:gd name="T7" fmla="*/ 2147483647 h 40"/>
              <a:gd name="T8" fmla="*/ 2147483647 w 43"/>
              <a:gd name="T9" fmla="*/ 2147483647 h 40"/>
              <a:gd name="T10" fmla="*/ 2147483647 w 43"/>
              <a:gd name="T11" fmla="*/ 2147483647 h 40"/>
              <a:gd name="T12" fmla="*/ 2147483647 w 43"/>
              <a:gd name="T13" fmla="*/ 2147483647 h 40"/>
              <a:gd name="T14" fmla="*/ 2147483647 w 43"/>
              <a:gd name="T15" fmla="*/ 2147483647 h 40"/>
              <a:gd name="T16" fmla="*/ 2147483647 w 43"/>
              <a:gd name="T17" fmla="*/ 2147483647 h 40"/>
              <a:gd name="T18" fmla="*/ 2147483647 w 43"/>
              <a:gd name="T19" fmla="*/ 0 h 40"/>
              <a:gd name="T20" fmla="*/ 2147483647 w 43"/>
              <a:gd name="T21" fmla="*/ 0 h 40"/>
              <a:gd name="T22" fmla="*/ 2147483647 w 43"/>
              <a:gd name="T23" fmla="*/ 2147483647 h 40"/>
              <a:gd name="T24" fmla="*/ 2147483647 w 43"/>
              <a:gd name="T25" fmla="*/ 2147483647 h 40"/>
              <a:gd name="T26" fmla="*/ 2147483647 w 43"/>
              <a:gd name="T27" fmla="*/ 2147483647 h 40"/>
              <a:gd name="T28" fmla="*/ 2147483647 w 43"/>
              <a:gd name="T29" fmla="*/ 2147483647 h 40"/>
              <a:gd name="T30" fmla="*/ 2147483647 w 43"/>
              <a:gd name="T31" fmla="*/ 2147483647 h 40"/>
              <a:gd name="T32" fmla="*/ 2147483647 w 43"/>
              <a:gd name="T33" fmla="*/ 2147483647 h 40"/>
              <a:gd name="T34" fmla="*/ 2147483647 w 43"/>
              <a:gd name="T35" fmla="*/ 2147483647 h 40"/>
              <a:gd name="T36" fmla="*/ 2147483647 w 43"/>
              <a:gd name="T37" fmla="*/ 2147483647 h 40"/>
              <a:gd name="T38" fmla="*/ 2147483647 w 43"/>
              <a:gd name="T39" fmla="*/ 2147483647 h 40"/>
              <a:gd name="T40" fmla="*/ 2147483647 w 43"/>
              <a:gd name="T41" fmla="*/ 2147483647 h 40"/>
              <a:gd name="T42" fmla="*/ 2147483647 w 43"/>
              <a:gd name="T43" fmla="*/ 2147483647 h 40"/>
              <a:gd name="T44" fmla="*/ 2147483647 w 43"/>
              <a:gd name="T45" fmla="*/ 2147483647 h 40"/>
              <a:gd name="T46" fmla="*/ 2147483647 w 43"/>
              <a:gd name="T47" fmla="*/ 2147483647 h 40"/>
              <a:gd name="T48" fmla="*/ 2147483647 w 43"/>
              <a:gd name="T49" fmla="*/ 2147483647 h 40"/>
              <a:gd name="T50" fmla="*/ 2147483647 w 43"/>
              <a:gd name="T51" fmla="*/ 2147483647 h 40"/>
              <a:gd name="T52" fmla="*/ 2147483647 w 43"/>
              <a:gd name="T53" fmla="*/ 2147483647 h 40"/>
              <a:gd name="T54" fmla="*/ 2147483647 w 43"/>
              <a:gd name="T55" fmla="*/ 2147483647 h 40"/>
              <a:gd name="T56" fmla="*/ 2147483647 w 43"/>
              <a:gd name="T57" fmla="*/ 2147483647 h 40"/>
              <a:gd name="T58" fmla="*/ 2147483647 w 43"/>
              <a:gd name="T59" fmla="*/ 2147483647 h 40"/>
              <a:gd name="T60" fmla="*/ 2147483647 w 43"/>
              <a:gd name="T61" fmla="*/ 2147483647 h 40"/>
              <a:gd name="T62" fmla="*/ 2147483647 w 43"/>
              <a:gd name="T63" fmla="*/ 2147483647 h 40"/>
              <a:gd name="T64" fmla="*/ 2147483647 w 43"/>
              <a:gd name="T65" fmla="*/ 2147483647 h 40"/>
              <a:gd name="T66" fmla="*/ 2147483647 w 43"/>
              <a:gd name="T67" fmla="*/ 2147483647 h 40"/>
              <a:gd name="T68" fmla="*/ 2147483647 w 43"/>
              <a:gd name="T69" fmla="*/ 2147483647 h 40"/>
              <a:gd name="T70" fmla="*/ 2147483647 w 43"/>
              <a:gd name="T71" fmla="*/ 2147483647 h 40"/>
              <a:gd name="T72" fmla="*/ 2147483647 w 43"/>
              <a:gd name="T73" fmla="*/ 2147483647 h 40"/>
              <a:gd name="T74" fmla="*/ 2147483647 w 43"/>
              <a:gd name="T75" fmla="*/ 2147483647 h 40"/>
              <a:gd name="T76" fmla="*/ 2147483647 w 43"/>
              <a:gd name="T77" fmla="*/ 2147483647 h 40"/>
              <a:gd name="T78" fmla="*/ 2147483647 w 43"/>
              <a:gd name="T79" fmla="*/ 2147483647 h 40"/>
              <a:gd name="T80" fmla="*/ 0 w 43"/>
              <a:gd name="T81" fmla="*/ 2147483647 h 40"/>
              <a:gd name="T82" fmla="*/ 0 w 43"/>
              <a:gd name="T83" fmla="*/ 0 h 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3"/>
              <a:gd name="T127" fmla="*/ 0 h 40"/>
              <a:gd name="T128" fmla="*/ 43 w 43"/>
              <a:gd name="T129" fmla="*/ 40 h 4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3" h="40">
                <a:moveTo>
                  <a:pt x="0" y="0"/>
                </a:moveTo>
                <a:lnTo>
                  <a:pt x="10" y="0"/>
                </a:lnTo>
                <a:lnTo>
                  <a:pt x="36" y="31"/>
                </a:lnTo>
                <a:lnTo>
                  <a:pt x="36" y="7"/>
                </a:lnTo>
                <a:lnTo>
                  <a:pt x="36" y="4"/>
                </a:lnTo>
                <a:lnTo>
                  <a:pt x="34" y="3"/>
                </a:lnTo>
                <a:lnTo>
                  <a:pt x="33" y="1"/>
                </a:lnTo>
                <a:lnTo>
                  <a:pt x="31" y="1"/>
                </a:lnTo>
                <a:lnTo>
                  <a:pt x="30" y="1"/>
                </a:lnTo>
                <a:lnTo>
                  <a:pt x="30" y="0"/>
                </a:lnTo>
                <a:lnTo>
                  <a:pt x="43" y="0"/>
                </a:lnTo>
                <a:lnTo>
                  <a:pt x="43" y="1"/>
                </a:lnTo>
                <a:lnTo>
                  <a:pt x="42" y="1"/>
                </a:lnTo>
                <a:lnTo>
                  <a:pt x="40" y="1"/>
                </a:lnTo>
                <a:lnTo>
                  <a:pt x="39" y="3"/>
                </a:lnTo>
                <a:lnTo>
                  <a:pt x="39" y="4"/>
                </a:lnTo>
                <a:lnTo>
                  <a:pt x="39" y="7"/>
                </a:lnTo>
                <a:lnTo>
                  <a:pt x="39" y="40"/>
                </a:lnTo>
                <a:lnTo>
                  <a:pt x="37" y="40"/>
                </a:lnTo>
                <a:lnTo>
                  <a:pt x="10" y="9"/>
                </a:lnTo>
                <a:lnTo>
                  <a:pt x="10" y="33"/>
                </a:lnTo>
                <a:lnTo>
                  <a:pt x="10" y="36"/>
                </a:lnTo>
                <a:lnTo>
                  <a:pt x="12" y="39"/>
                </a:lnTo>
                <a:lnTo>
                  <a:pt x="13" y="39"/>
                </a:lnTo>
                <a:lnTo>
                  <a:pt x="15" y="40"/>
                </a:lnTo>
                <a:lnTo>
                  <a:pt x="16" y="40"/>
                </a:lnTo>
                <a:lnTo>
                  <a:pt x="3" y="40"/>
                </a:lnTo>
                <a:lnTo>
                  <a:pt x="4" y="40"/>
                </a:lnTo>
                <a:lnTo>
                  <a:pt x="6" y="39"/>
                </a:lnTo>
                <a:lnTo>
                  <a:pt x="7" y="37"/>
                </a:lnTo>
                <a:lnTo>
                  <a:pt x="7" y="36"/>
                </a:lnTo>
                <a:lnTo>
                  <a:pt x="9" y="33"/>
                </a:lnTo>
                <a:lnTo>
                  <a:pt x="9" y="6"/>
                </a:lnTo>
                <a:lnTo>
                  <a:pt x="6" y="4"/>
                </a:lnTo>
                <a:lnTo>
                  <a:pt x="6" y="3"/>
                </a:lnTo>
                <a:lnTo>
                  <a:pt x="4" y="3"/>
                </a:lnTo>
                <a:lnTo>
                  <a:pt x="3" y="1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1" name="Freeform 35"/>
          <p:cNvSpPr>
            <a:spLocks noEditPoints="1"/>
          </p:cNvSpPr>
          <p:nvPr/>
        </p:nvSpPr>
        <p:spPr bwMode="auto">
          <a:xfrm>
            <a:off x="3132138" y="4132263"/>
            <a:ext cx="103187" cy="146050"/>
          </a:xfrm>
          <a:custGeom>
            <a:avLst/>
            <a:gdLst>
              <a:gd name="T0" fmla="*/ 2147483647 w 26"/>
              <a:gd name="T1" fmla="*/ 0 h 27"/>
              <a:gd name="T2" fmla="*/ 2147483647 w 26"/>
              <a:gd name="T3" fmla="*/ 0 h 27"/>
              <a:gd name="T4" fmla="*/ 2147483647 w 26"/>
              <a:gd name="T5" fmla="*/ 2147483647 h 27"/>
              <a:gd name="T6" fmla="*/ 2147483647 w 26"/>
              <a:gd name="T7" fmla="*/ 2147483647 h 27"/>
              <a:gd name="T8" fmla="*/ 2147483647 w 26"/>
              <a:gd name="T9" fmla="*/ 2147483647 h 27"/>
              <a:gd name="T10" fmla="*/ 2147483647 w 26"/>
              <a:gd name="T11" fmla="*/ 2147483647 h 27"/>
              <a:gd name="T12" fmla="*/ 2147483647 w 26"/>
              <a:gd name="T13" fmla="*/ 2147483647 h 27"/>
              <a:gd name="T14" fmla="*/ 2147483647 w 26"/>
              <a:gd name="T15" fmla="*/ 2147483647 h 27"/>
              <a:gd name="T16" fmla="*/ 2147483647 w 26"/>
              <a:gd name="T17" fmla="*/ 2147483647 h 27"/>
              <a:gd name="T18" fmla="*/ 2147483647 w 26"/>
              <a:gd name="T19" fmla="*/ 2147483647 h 27"/>
              <a:gd name="T20" fmla="*/ 2147483647 w 26"/>
              <a:gd name="T21" fmla="*/ 2147483647 h 27"/>
              <a:gd name="T22" fmla="*/ 2147483647 w 26"/>
              <a:gd name="T23" fmla="*/ 2147483647 h 27"/>
              <a:gd name="T24" fmla="*/ 2147483647 w 26"/>
              <a:gd name="T25" fmla="*/ 2147483647 h 27"/>
              <a:gd name="T26" fmla="*/ 2147483647 w 26"/>
              <a:gd name="T27" fmla="*/ 2147483647 h 27"/>
              <a:gd name="T28" fmla="*/ 2147483647 w 26"/>
              <a:gd name="T29" fmla="*/ 2147483647 h 27"/>
              <a:gd name="T30" fmla="*/ 0 w 26"/>
              <a:gd name="T31" fmla="*/ 2147483647 h 27"/>
              <a:gd name="T32" fmla="*/ 0 w 26"/>
              <a:gd name="T33" fmla="*/ 2147483647 h 27"/>
              <a:gd name="T34" fmla="*/ 0 w 26"/>
              <a:gd name="T35" fmla="*/ 2147483647 h 27"/>
              <a:gd name="T36" fmla="*/ 2147483647 w 26"/>
              <a:gd name="T37" fmla="*/ 2147483647 h 27"/>
              <a:gd name="T38" fmla="*/ 2147483647 w 26"/>
              <a:gd name="T39" fmla="*/ 2147483647 h 27"/>
              <a:gd name="T40" fmla="*/ 2147483647 w 26"/>
              <a:gd name="T41" fmla="*/ 2147483647 h 27"/>
              <a:gd name="T42" fmla="*/ 2147483647 w 26"/>
              <a:gd name="T43" fmla="*/ 0 h 27"/>
              <a:gd name="T44" fmla="*/ 2147483647 w 26"/>
              <a:gd name="T45" fmla="*/ 0 h 27"/>
              <a:gd name="T46" fmla="*/ 2147483647 w 26"/>
              <a:gd name="T47" fmla="*/ 2147483647 h 27"/>
              <a:gd name="T48" fmla="*/ 2147483647 w 26"/>
              <a:gd name="T49" fmla="*/ 2147483647 h 27"/>
              <a:gd name="T50" fmla="*/ 2147483647 w 26"/>
              <a:gd name="T51" fmla="*/ 2147483647 h 27"/>
              <a:gd name="T52" fmla="*/ 2147483647 w 26"/>
              <a:gd name="T53" fmla="*/ 2147483647 h 27"/>
              <a:gd name="T54" fmla="*/ 2147483647 w 26"/>
              <a:gd name="T55" fmla="*/ 2147483647 h 27"/>
              <a:gd name="T56" fmla="*/ 2147483647 w 26"/>
              <a:gd name="T57" fmla="*/ 2147483647 h 27"/>
              <a:gd name="T58" fmla="*/ 2147483647 w 26"/>
              <a:gd name="T59" fmla="*/ 2147483647 h 27"/>
              <a:gd name="T60" fmla="*/ 2147483647 w 26"/>
              <a:gd name="T61" fmla="*/ 2147483647 h 27"/>
              <a:gd name="T62" fmla="*/ 2147483647 w 26"/>
              <a:gd name="T63" fmla="*/ 2147483647 h 27"/>
              <a:gd name="T64" fmla="*/ 2147483647 w 26"/>
              <a:gd name="T65" fmla="*/ 2147483647 h 27"/>
              <a:gd name="T66" fmla="*/ 2147483647 w 26"/>
              <a:gd name="T67" fmla="*/ 2147483647 h 27"/>
              <a:gd name="T68" fmla="*/ 2147483647 w 26"/>
              <a:gd name="T69" fmla="*/ 2147483647 h 27"/>
              <a:gd name="T70" fmla="*/ 2147483647 w 26"/>
              <a:gd name="T71" fmla="*/ 2147483647 h 27"/>
              <a:gd name="T72" fmla="*/ 2147483647 w 26"/>
              <a:gd name="T73" fmla="*/ 2147483647 h 27"/>
              <a:gd name="T74" fmla="*/ 2147483647 w 26"/>
              <a:gd name="T75" fmla="*/ 2147483647 h 27"/>
              <a:gd name="T76" fmla="*/ 2147483647 w 26"/>
              <a:gd name="T77" fmla="*/ 2147483647 h 27"/>
              <a:gd name="T78" fmla="*/ 2147483647 w 26"/>
              <a:gd name="T79" fmla="*/ 2147483647 h 27"/>
              <a:gd name="T80" fmla="*/ 2147483647 w 26"/>
              <a:gd name="T81" fmla="*/ 2147483647 h 27"/>
              <a:gd name="T82" fmla="*/ 2147483647 w 26"/>
              <a:gd name="T83" fmla="*/ 2147483647 h 27"/>
              <a:gd name="T84" fmla="*/ 2147483647 w 26"/>
              <a:gd name="T85" fmla="*/ 2147483647 h 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7"/>
              <a:gd name="T131" fmla="*/ 26 w 26"/>
              <a:gd name="T132" fmla="*/ 27 h 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7">
                <a:moveTo>
                  <a:pt x="12" y="0"/>
                </a:moveTo>
                <a:lnTo>
                  <a:pt x="17" y="0"/>
                </a:lnTo>
                <a:lnTo>
                  <a:pt x="20" y="2"/>
                </a:lnTo>
                <a:lnTo>
                  <a:pt x="23" y="5"/>
                </a:lnTo>
                <a:lnTo>
                  <a:pt x="24" y="8"/>
                </a:lnTo>
                <a:lnTo>
                  <a:pt x="26" y="14"/>
                </a:lnTo>
                <a:lnTo>
                  <a:pt x="26" y="17"/>
                </a:lnTo>
                <a:lnTo>
                  <a:pt x="24" y="20"/>
                </a:lnTo>
                <a:lnTo>
                  <a:pt x="23" y="24"/>
                </a:lnTo>
                <a:lnTo>
                  <a:pt x="20" y="26"/>
                </a:lnTo>
                <a:lnTo>
                  <a:pt x="17" y="27"/>
                </a:lnTo>
                <a:lnTo>
                  <a:pt x="12" y="27"/>
                </a:lnTo>
                <a:lnTo>
                  <a:pt x="9" y="27"/>
                </a:lnTo>
                <a:lnTo>
                  <a:pt x="6" y="26"/>
                </a:lnTo>
                <a:lnTo>
                  <a:pt x="3" y="23"/>
                </a:lnTo>
                <a:lnTo>
                  <a:pt x="0" y="18"/>
                </a:lnTo>
                <a:lnTo>
                  <a:pt x="0" y="14"/>
                </a:lnTo>
                <a:lnTo>
                  <a:pt x="0" y="11"/>
                </a:lnTo>
                <a:lnTo>
                  <a:pt x="2" y="6"/>
                </a:lnTo>
                <a:lnTo>
                  <a:pt x="5" y="3"/>
                </a:lnTo>
                <a:lnTo>
                  <a:pt x="6" y="2"/>
                </a:lnTo>
                <a:lnTo>
                  <a:pt x="9" y="0"/>
                </a:lnTo>
                <a:lnTo>
                  <a:pt x="12" y="0"/>
                </a:lnTo>
                <a:close/>
                <a:moveTo>
                  <a:pt x="12" y="2"/>
                </a:moveTo>
                <a:lnTo>
                  <a:pt x="11" y="2"/>
                </a:lnTo>
                <a:lnTo>
                  <a:pt x="9" y="2"/>
                </a:lnTo>
                <a:lnTo>
                  <a:pt x="8" y="3"/>
                </a:lnTo>
                <a:lnTo>
                  <a:pt x="6" y="6"/>
                </a:lnTo>
                <a:lnTo>
                  <a:pt x="5" y="8"/>
                </a:lnTo>
                <a:lnTo>
                  <a:pt x="5" y="12"/>
                </a:lnTo>
                <a:lnTo>
                  <a:pt x="6" y="17"/>
                </a:lnTo>
                <a:lnTo>
                  <a:pt x="8" y="21"/>
                </a:lnTo>
                <a:lnTo>
                  <a:pt x="11" y="24"/>
                </a:lnTo>
                <a:lnTo>
                  <a:pt x="14" y="26"/>
                </a:lnTo>
                <a:lnTo>
                  <a:pt x="17" y="26"/>
                </a:lnTo>
                <a:lnTo>
                  <a:pt x="18" y="24"/>
                </a:lnTo>
                <a:lnTo>
                  <a:pt x="20" y="20"/>
                </a:lnTo>
                <a:lnTo>
                  <a:pt x="21" y="15"/>
                </a:lnTo>
                <a:lnTo>
                  <a:pt x="20" y="11"/>
                </a:lnTo>
                <a:lnTo>
                  <a:pt x="20" y="8"/>
                </a:lnTo>
                <a:lnTo>
                  <a:pt x="18" y="5"/>
                </a:lnTo>
                <a:lnTo>
                  <a:pt x="15" y="2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2" name="Freeform 36"/>
          <p:cNvSpPr>
            <a:spLocks/>
          </p:cNvSpPr>
          <p:nvPr/>
        </p:nvSpPr>
        <p:spPr bwMode="auto">
          <a:xfrm>
            <a:off x="3248025" y="4132263"/>
            <a:ext cx="111125" cy="146050"/>
          </a:xfrm>
          <a:custGeom>
            <a:avLst/>
            <a:gdLst>
              <a:gd name="T0" fmla="*/ 2147483647 w 28"/>
              <a:gd name="T1" fmla="*/ 0 h 27"/>
              <a:gd name="T2" fmla="*/ 2147483647 w 28"/>
              <a:gd name="T3" fmla="*/ 2147483647 h 27"/>
              <a:gd name="T4" fmla="*/ 2147483647 w 28"/>
              <a:gd name="T5" fmla="*/ 2147483647 h 27"/>
              <a:gd name="T6" fmla="*/ 2147483647 w 28"/>
              <a:gd name="T7" fmla="*/ 2147483647 h 27"/>
              <a:gd name="T8" fmla="*/ 2147483647 w 28"/>
              <a:gd name="T9" fmla="*/ 2147483647 h 27"/>
              <a:gd name="T10" fmla="*/ 2147483647 w 28"/>
              <a:gd name="T11" fmla="*/ 2147483647 h 27"/>
              <a:gd name="T12" fmla="*/ 2147483647 w 28"/>
              <a:gd name="T13" fmla="*/ 2147483647 h 27"/>
              <a:gd name="T14" fmla="*/ 2147483647 w 28"/>
              <a:gd name="T15" fmla="*/ 2147483647 h 27"/>
              <a:gd name="T16" fmla="*/ 2147483647 w 28"/>
              <a:gd name="T17" fmla="*/ 2147483647 h 27"/>
              <a:gd name="T18" fmla="*/ 2147483647 w 28"/>
              <a:gd name="T19" fmla="*/ 2147483647 h 27"/>
              <a:gd name="T20" fmla="*/ 2147483647 w 28"/>
              <a:gd name="T21" fmla="*/ 2147483647 h 27"/>
              <a:gd name="T22" fmla="*/ 2147483647 w 28"/>
              <a:gd name="T23" fmla="*/ 2147483647 h 27"/>
              <a:gd name="T24" fmla="*/ 2147483647 w 28"/>
              <a:gd name="T25" fmla="*/ 2147483647 h 27"/>
              <a:gd name="T26" fmla="*/ 2147483647 w 28"/>
              <a:gd name="T27" fmla="*/ 2147483647 h 27"/>
              <a:gd name="T28" fmla="*/ 2147483647 w 28"/>
              <a:gd name="T29" fmla="*/ 2147483647 h 27"/>
              <a:gd name="T30" fmla="*/ 2147483647 w 28"/>
              <a:gd name="T31" fmla="*/ 2147483647 h 27"/>
              <a:gd name="T32" fmla="*/ 2147483647 w 28"/>
              <a:gd name="T33" fmla="*/ 2147483647 h 27"/>
              <a:gd name="T34" fmla="*/ 2147483647 w 28"/>
              <a:gd name="T35" fmla="*/ 2147483647 h 27"/>
              <a:gd name="T36" fmla="*/ 2147483647 w 28"/>
              <a:gd name="T37" fmla="*/ 2147483647 h 27"/>
              <a:gd name="T38" fmla="*/ 2147483647 w 28"/>
              <a:gd name="T39" fmla="*/ 2147483647 h 27"/>
              <a:gd name="T40" fmla="*/ 2147483647 w 28"/>
              <a:gd name="T41" fmla="*/ 2147483647 h 27"/>
              <a:gd name="T42" fmla="*/ 2147483647 w 28"/>
              <a:gd name="T43" fmla="*/ 2147483647 h 27"/>
              <a:gd name="T44" fmla="*/ 2147483647 w 28"/>
              <a:gd name="T45" fmla="*/ 2147483647 h 27"/>
              <a:gd name="T46" fmla="*/ 2147483647 w 28"/>
              <a:gd name="T47" fmla="*/ 2147483647 h 27"/>
              <a:gd name="T48" fmla="*/ 2147483647 w 28"/>
              <a:gd name="T49" fmla="*/ 2147483647 h 27"/>
              <a:gd name="T50" fmla="*/ 2147483647 w 28"/>
              <a:gd name="T51" fmla="*/ 2147483647 h 27"/>
              <a:gd name="T52" fmla="*/ 2147483647 w 28"/>
              <a:gd name="T53" fmla="*/ 2147483647 h 27"/>
              <a:gd name="T54" fmla="*/ 2147483647 w 28"/>
              <a:gd name="T55" fmla="*/ 2147483647 h 27"/>
              <a:gd name="T56" fmla="*/ 2147483647 w 28"/>
              <a:gd name="T57" fmla="*/ 2147483647 h 27"/>
              <a:gd name="T58" fmla="*/ 2147483647 w 28"/>
              <a:gd name="T59" fmla="*/ 0 h 27"/>
              <a:gd name="T60" fmla="*/ 0 w 28"/>
              <a:gd name="T61" fmla="*/ 0 h 27"/>
              <a:gd name="T62" fmla="*/ 0 w 28"/>
              <a:gd name="T63" fmla="*/ 0 h 27"/>
              <a:gd name="T64" fmla="*/ 2147483647 w 28"/>
              <a:gd name="T65" fmla="*/ 0 h 27"/>
              <a:gd name="T66" fmla="*/ 2147483647 w 28"/>
              <a:gd name="T67" fmla="*/ 2147483647 h 27"/>
              <a:gd name="T68" fmla="*/ 2147483647 w 28"/>
              <a:gd name="T69" fmla="*/ 2147483647 h 27"/>
              <a:gd name="T70" fmla="*/ 2147483647 w 28"/>
              <a:gd name="T71" fmla="*/ 2147483647 h 27"/>
              <a:gd name="T72" fmla="*/ 2147483647 w 28"/>
              <a:gd name="T73" fmla="*/ 2147483647 h 27"/>
              <a:gd name="T74" fmla="*/ 2147483647 w 28"/>
              <a:gd name="T75" fmla="*/ 2147483647 h 27"/>
              <a:gd name="T76" fmla="*/ 2147483647 w 28"/>
              <a:gd name="T77" fmla="*/ 2147483647 h 27"/>
              <a:gd name="T78" fmla="*/ 2147483647 w 28"/>
              <a:gd name="T79" fmla="*/ 2147483647 h 27"/>
              <a:gd name="T80" fmla="*/ 2147483647 w 28"/>
              <a:gd name="T81" fmla="*/ 2147483647 h 27"/>
              <a:gd name="T82" fmla="*/ 2147483647 w 28"/>
              <a:gd name="T83" fmla="*/ 2147483647 h 27"/>
              <a:gd name="T84" fmla="*/ 2147483647 w 28"/>
              <a:gd name="T85" fmla="*/ 2147483647 h 27"/>
              <a:gd name="T86" fmla="*/ 2147483647 w 28"/>
              <a:gd name="T87" fmla="*/ 2147483647 h 27"/>
              <a:gd name="T88" fmla="*/ 2147483647 w 28"/>
              <a:gd name="T89" fmla="*/ 2147483647 h 27"/>
              <a:gd name="T90" fmla="*/ 2147483647 w 28"/>
              <a:gd name="T91" fmla="*/ 2147483647 h 27"/>
              <a:gd name="T92" fmla="*/ 2147483647 w 28"/>
              <a:gd name="T93" fmla="*/ 0 h 27"/>
              <a:gd name="T94" fmla="*/ 2147483647 w 28"/>
              <a:gd name="T95" fmla="*/ 0 h 27"/>
              <a:gd name="T96" fmla="*/ 2147483647 w 28"/>
              <a:gd name="T97" fmla="*/ 0 h 2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"/>
              <a:gd name="T148" fmla="*/ 0 h 27"/>
              <a:gd name="T149" fmla="*/ 28 w 28"/>
              <a:gd name="T150" fmla="*/ 27 h 2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" h="27">
                <a:moveTo>
                  <a:pt x="25" y="0"/>
                </a:moveTo>
                <a:lnTo>
                  <a:pt x="25" y="17"/>
                </a:lnTo>
                <a:lnTo>
                  <a:pt x="25" y="20"/>
                </a:lnTo>
                <a:lnTo>
                  <a:pt x="25" y="23"/>
                </a:lnTo>
                <a:lnTo>
                  <a:pt x="25" y="24"/>
                </a:lnTo>
                <a:lnTo>
                  <a:pt x="27" y="24"/>
                </a:lnTo>
                <a:lnTo>
                  <a:pt x="28" y="24"/>
                </a:lnTo>
                <a:lnTo>
                  <a:pt x="21" y="27"/>
                </a:lnTo>
                <a:lnTo>
                  <a:pt x="19" y="27"/>
                </a:lnTo>
                <a:lnTo>
                  <a:pt x="19" y="21"/>
                </a:lnTo>
                <a:lnTo>
                  <a:pt x="16" y="26"/>
                </a:lnTo>
                <a:lnTo>
                  <a:pt x="15" y="27"/>
                </a:lnTo>
                <a:lnTo>
                  <a:pt x="13" y="27"/>
                </a:lnTo>
                <a:lnTo>
                  <a:pt x="10" y="27"/>
                </a:lnTo>
                <a:lnTo>
                  <a:pt x="9" y="27"/>
                </a:lnTo>
                <a:lnTo>
                  <a:pt x="7" y="26"/>
                </a:lnTo>
                <a:lnTo>
                  <a:pt x="6" y="24"/>
                </a:lnTo>
                <a:lnTo>
                  <a:pt x="4" y="23"/>
                </a:lnTo>
                <a:lnTo>
                  <a:pt x="4" y="21"/>
                </a:lnTo>
                <a:lnTo>
                  <a:pt x="4" y="17"/>
                </a:lnTo>
                <a:lnTo>
                  <a:pt x="4" y="5"/>
                </a:lnTo>
                <a:lnTo>
                  <a:pt x="4" y="3"/>
                </a:ln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9" y="0"/>
                </a:lnTo>
                <a:lnTo>
                  <a:pt x="9" y="18"/>
                </a:lnTo>
                <a:lnTo>
                  <a:pt x="9" y="21"/>
                </a:lnTo>
                <a:lnTo>
                  <a:pt x="10" y="23"/>
                </a:lnTo>
                <a:lnTo>
                  <a:pt x="12" y="24"/>
                </a:lnTo>
                <a:lnTo>
                  <a:pt x="13" y="24"/>
                </a:lnTo>
                <a:lnTo>
                  <a:pt x="15" y="24"/>
                </a:lnTo>
                <a:lnTo>
                  <a:pt x="16" y="23"/>
                </a:lnTo>
                <a:lnTo>
                  <a:pt x="18" y="23"/>
                </a:lnTo>
                <a:lnTo>
                  <a:pt x="19" y="20"/>
                </a:lnTo>
                <a:lnTo>
                  <a:pt x="19" y="5"/>
                </a:lnTo>
                <a:lnTo>
                  <a:pt x="19" y="3"/>
                </a:lnTo>
                <a:lnTo>
                  <a:pt x="19" y="2"/>
                </a:lnTo>
                <a:lnTo>
                  <a:pt x="18" y="2"/>
                </a:lnTo>
                <a:lnTo>
                  <a:pt x="16" y="0"/>
                </a:lnTo>
                <a:lnTo>
                  <a:pt x="2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3" name="Freeform 37"/>
          <p:cNvSpPr>
            <a:spLocks/>
          </p:cNvSpPr>
          <p:nvPr/>
        </p:nvSpPr>
        <p:spPr bwMode="auto">
          <a:xfrm>
            <a:off x="3367088" y="4132263"/>
            <a:ext cx="111125" cy="146050"/>
          </a:xfrm>
          <a:custGeom>
            <a:avLst/>
            <a:gdLst>
              <a:gd name="T0" fmla="*/ 2147483647 w 28"/>
              <a:gd name="T1" fmla="*/ 2147483647 h 27"/>
              <a:gd name="T2" fmla="*/ 2147483647 w 28"/>
              <a:gd name="T3" fmla="*/ 2147483647 h 27"/>
              <a:gd name="T4" fmla="*/ 2147483647 w 28"/>
              <a:gd name="T5" fmla="*/ 0 h 27"/>
              <a:gd name="T6" fmla="*/ 2147483647 w 28"/>
              <a:gd name="T7" fmla="*/ 0 h 27"/>
              <a:gd name="T8" fmla="*/ 2147483647 w 28"/>
              <a:gd name="T9" fmla="*/ 0 h 27"/>
              <a:gd name="T10" fmla="*/ 2147483647 w 28"/>
              <a:gd name="T11" fmla="*/ 0 h 27"/>
              <a:gd name="T12" fmla="*/ 2147483647 w 28"/>
              <a:gd name="T13" fmla="*/ 2147483647 h 27"/>
              <a:gd name="T14" fmla="*/ 2147483647 w 28"/>
              <a:gd name="T15" fmla="*/ 2147483647 h 27"/>
              <a:gd name="T16" fmla="*/ 2147483647 w 28"/>
              <a:gd name="T17" fmla="*/ 2147483647 h 27"/>
              <a:gd name="T18" fmla="*/ 2147483647 w 28"/>
              <a:gd name="T19" fmla="*/ 2147483647 h 27"/>
              <a:gd name="T20" fmla="*/ 2147483647 w 28"/>
              <a:gd name="T21" fmla="*/ 2147483647 h 27"/>
              <a:gd name="T22" fmla="*/ 2147483647 w 28"/>
              <a:gd name="T23" fmla="*/ 2147483647 h 27"/>
              <a:gd name="T24" fmla="*/ 2147483647 w 28"/>
              <a:gd name="T25" fmla="*/ 2147483647 h 27"/>
              <a:gd name="T26" fmla="*/ 2147483647 w 28"/>
              <a:gd name="T27" fmla="*/ 2147483647 h 27"/>
              <a:gd name="T28" fmla="*/ 2147483647 w 28"/>
              <a:gd name="T29" fmla="*/ 2147483647 h 27"/>
              <a:gd name="T30" fmla="*/ 2147483647 w 28"/>
              <a:gd name="T31" fmla="*/ 2147483647 h 27"/>
              <a:gd name="T32" fmla="*/ 2147483647 w 28"/>
              <a:gd name="T33" fmla="*/ 2147483647 h 27"/>
              <a:gd name="T34" fmla="*/ 2147483647 w 28"/>
              <a:gd name="T35" fmla="*/ 2147483647 h 27"/>
              <a:gd name="T36" fmla="*/ 2147483647 w 28"/>
              <a:gd name="T37" fmla="*/ 2147483647 h 27"/>
              <a:gd name="T38" fmla="*/ 2147483647 w 28"/>
              <a:gd name="T39" fmla="*/ 2147483647 h 27"/>
              <a:gd name="T40" fmla="*/ 2147483647 w 28"/>
              <a:gd name="T41" fmla="*/ 2147483647 h 27"/>
              <a:gd name="T42" fmla="*/ 2147483647 w 28"/>
              <a:gd name="T43" fmla="*/ 2147483647 h 27"/>
              <a:gd name="T44" fmla="*/ 2147483647 w 28"/>
              <a:gd name="T45" fmla="*/ 2147483647 h 27"/>
              <a:gd name="T46" fmla="*/ 2147483647 w 28"/>
              <a:gd name="T47" fmla="*/ 2147483647 h 27"/>
              <a:gd name="T48" fmla="*/ 2147483647 w 28"/>
              <a:gd name="T49" fmla="*/ 2147483647 h 27"/>
              <a:gd name="T50" fmla="*/ 2147483647 w 28"/>
              <a:gd name="T51" fmla="*/ 2147483647 h 27"/>
              <a:gd name="T52" fmla="*/ 2147483647 w 28"/>
              <a:gd name="T53" fmla="*/ 2147483647 h 27"/>
              <a:gd name="T54" fmla="*/ 2147483647 w 28"/>
              <a:gd name="T55" fmla="*/ 2147483647 h 27"/>
              <a:gd name="T56" fmla="*/ 2147483647 w 28"/>
              <a:gd name="T57" fmla="*/ 2147483647 h 27"/>
              <a:gd name="T58" fmla="*/ 2147483647 w 28"/>
              <a:gd name="T59" fmla="*/ 2147483647 h 27"/>
              <a:gd name="T60" fmla="*/ 2147483647 w 28"/>
              <a:gd name="T61" fmla="*/ 2147483647 h 27"/>
              <a:gd name="T62" fmla="*/ 2147483647 w 28"/>
              <a:gd name="T63" fmla="*/ 2147483647 h 27"/>
              <a:gd name="T64" fmla="*/ 2147483647 w 28"/>
              <a:gd name="T65" fmla="*/ 2147483647 h 27"/>
              <a:gd name="T66" fmla="*/ 2147483647 w 28"/>
              <a:gd name="T67" fmla="*/ 2147483647 h 27"/>
              <a:gd name="T68" fmla="*/ 2147483647 w 28"/>
              <a:gd name="T69" fmla="*/ 2147483647 h 27"/>
              <a:gd name="T70" fmla="*/ 2147483647 w 28"/>
              <a:gd name="T71" fmla="*/ 2147483647 h 27"/>
              <a:gd name="T72" fmla="*/ 2147483647 w 28"/>
              <a:gd name="T73" fmla="*/ 2147483647 h 27"/>
              <a:gd name="T74" fmla="*/ 2147483647 w 28"/>
              <a:gd name="T75" fmla="*/ 2147483647 h 27"/>
              <a:gd name="T76" fmla="*/ 2147483647 w 28"/>
              <a:gd name="T77" fmla="*/ 2147483647 h 27"/>
              <a:gd name="T78" fmla="*/ 2147483647 w 28"/>
              <a:gd name="T79" fmla="*/ 2147483647 h 27"/>
              <a:gd name="T80" fmla="*/ 2147483647 w 28"/>
              <a:gd name="T81" fmla="*/ 2147483647 h 27"/>
              <a:gd name="T82" fmla="*/ 2147483647 w 28"/>
              <a:gd name="T83" fmla="*/ 2147483647 h 27"/>
              <a:gd name="T84" fmla="*/ 0 w 28"/>
              <a:gd name="T85" fmla="*/ 2147483647 h 27"/>
              <a:gd name="T86" fmla="*/ 0 w 28"/>
              <a:gd name="T87" fmla="*/ 2147483647 h 27"/>
              <a:gd name="T88" fmla="*/ 0 w 28"/>
              <a:gd name="T89" fmla="*/ 2147483647 h 27"/>
              <a:gd name="T90" fmla="*/ 2147483647 w 28"/>
              <a:gd name="T91" fmla="*/ 2147483647 h 27"/>
              <a:gd name="T92" fmla="*/ 2147483647 w 28"/>
              <a:gd name="T93" fmla="*/ 2147483647 h 27"/>
              <a:gd name="T94" fmla="*/ 2147483647 w 28"/>
              <a:gd name="T95" fmla="*/ 2147483647 h 27"/>
              <a:gd name="T96" fmla="*/ 2147483647 w 28"/>
              <a:gd name="T97" fmla="*/ 2147483647 h 27"/>
              <a:gd name="T98" fmla="*/ 2147483647 w 28"/>
              <a:gd name="T99" fmla="*/ 2147483647 h 27"/>
              <a:gd name="T100" fmla="*/ 2147483647 w 28"/>
              <a:gd name="T101" fmla="*/ 2147483647 h 27"/>
              <a:gd name="T102" fmla="*/ 2147483647 w 28"/>
              <a:gd name="T103" fmla="*/ 2147483647 h 27"/>
              <a:gd name="T104" fmla="*/ 2147483647 w 28"/>
              <a:gd name="T105" fmla="*/ 2147483647 h 27"/>
              <a:gd name="T106" fmla="*/ 2147483647 w 28"/>
              <a:gd name="T107" fmla="*/ 2147483647 h 27"/>
              <a:gd name="T108" fmla="*/ 2147483647 w 28"/>
              <a:gd name="T109" fmla="*/ 2147483647 h 27"/>
              <a:gd name="T110" fmla="*/ 2147483647 w 28"/>
              <a:gd name="T111" fmla="*/ 2147483647 h 27"/>
              <a:gd name="T112" fmla="*/ 2147483647 w 28"/>
              <a:gd name="T113" fmla="*/ 2147483647 h 27"/>
              <a:gd name="T114" fmla="*/ 0 w 28"/>
              <a:gd name="T115" fmla="*/ 2147483647 h 27"/>
              <a:gd name="T116" fmla="*/ 0 w 28"/>
              <a:gd name="T117" fmla="*/ 2147483647 h 27"/>
              <a:gd name="T118" fmla="*/ 2147483647 w 28"/>
              <a:gd name="T119" fmla="*/ 0 h 27"/>
              <a:gd name="T120" fmla="*/ 2147483647 w 28"/>
              <a:gd name="T121" fmla="*/ 0 h 27"/>
              <a:gd name="T122" fmla="*/ 2147483647 w 28"/>
              <a:gd name="T123" fmla="*/ 2147483647 h 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8"/>
              <a:gd name="T187" fmla="*/ 0 h 27"/>
              <a:gd name="T188" fmla="*/ 28 w 28"/>
              <a:gd name="T189" fmla="*/ 27 h 2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8" h="27">
                <a:moveTo>
                  <a:pt x="9" y="5"/>
                </a:moveTo>
                <a:lnTo>
                  <a:pt x="12" y="2"/>
                </a:lnTo>
                <a:lnTo>
                  <a:pt x="15" y="0"/>
                </a:lnTo>
                <a:lnTo>
                  <a:pt x="18" y="0"/>
                </a:lnTo>
                <a:lnTo>
                  <a:pt x="19" y="0"/>
                </a:lnTo>
                <a:lnTo>
                  <a:pt x="22" y="0"/>
                </a:lnTo>
                <a:lnTo>
                  <a:pt x="24" y="2"/>
                </a:lnTo>
                <a:lnTo>
                  <a:pt x="24" y="5"/>
                </a:lnTo>
                <a:lnTo>
                  <a:pt x="25" y="6"/>
                </a:lnTo>
                <a:lnTo>
                  <a:pt x="25" y="9"/>
                </a:lnTo>
                <a:lnTo>
                  <a:pt x="25" y="21"/>
                </a:lnTo>
                <a:lnTo>
                  <a:pt x="25" y="23"/>
                </a:lnTo>
                <a:lnTo>
                  <a:pt x="25" y="24"/>
                </a:lnTo>
                <a:lnTo>
                  <a:pt x="25" y="26"/>
                </a:lnTo>
                <a:lnTo>
                  <a:pt x="27" y="26"/>
                </a:lnTo>
                <a:lnTo>
                  <a:pt x="28" y="27"/>
                </a:lnTo>
                <a:lnTo>
                  <a:pt x="16" y="27"/>
                </a:lnTo>
                <a:lnTo>
                  <a:pt x="18" y="26"/>
                </a:lnTo>
                <a:lnTo>
                  <a:pt x="19" y="26"/>
                </a:lnTo>
                <a:lnTo>
                  <a:pt x="19" y="24"/>
                </a:lnTo>
                <a:lnTo>
                  <a:pt x="19" y="23"/>
                </a:lnTo>
                <a:lnTo>
                  <a:pt x="19" y="21"/>
                </a:lnTo>
                <a:lnTo>
                  <a:pt x="19" y="11"/>
                </a:lnTo>
                <a:lnTo>
                  <a:pt x="19" y="8"/>
                </a:lnTo>
                <a:lnTo>
                  <a:pt x="19" y="5"/>
                </a:lnTo>
                <a:lnTo>
                  <a:pt x="18" y="3"/>
                </a:lnTo>
                <a:lnTo>
                  <a:pt x="16" y="3"/>
                </a:lnTo>
                <a:lnTo>
                  <a:pt x="12" y="5"/>
                </a:lnTo>
                <a:lnTo>
                  <a:pt x="9" y="8"/>
                </a:lnTo>
                <a:lnTo>
                  <a:pt x="9" y="21"/>
                </a:lnTo>
                <a:lnTo>
                  <a:pt x="9" y="23"/>
                </a:lnTo>
                <a:lnTo>
                  <a:pt x="9" y="24"/>
                </a:lnTo>
                <a:lnTo>
                  <a:pt x="9" y="26"/>
                </a:lnTo>
                <a:lnTo>
                  <a:pt x="10" y="26"/>
                </a:lnTo>
                <a:lnTo>
                  <a:pt x="12" y="27"/>
                </a:lnTo>
                <a:lnTo>
                  <a:pt x="0" y="27"/>
                </a:lnTo>
                <a:lnTo>
                  <a:pt x="3" y="26"/>
                </a:lnTo>
                <a:lnTo>
                  <a:pt x="3" y="24"/>
                </a:lnTo>
                <a:lnTo>
                  <a:pt x="4" y="21"/>
                </a:lnTo>
                <a:lnTo>
                  <a:pt x="4" y="11"/>
                </a:lnTo>
                <a:lnTo>
                  <a:pt x="4" y="6"/>
                </a:lnTo>
                <a:lnTo>
                  <a:pt x="3" y="5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lnTo>
                  <a:pt x="9" y="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4" name="Freeform 38"/>
          <p:cNvSpPr>
            <a:spLocks/>
          </p:cNvSpPr>
          <p:nvPr/>
        </p:nvSpPr>
        <p:spPr bwMode="auto">
          <a:xfrm>
            <a:off x="6346825" y="4062413"/>
            <a:ext cx="174625" cy="215900"/>
          </a:xfrm>
          <a:custGeom>
            <a:avLst/>
            <a:gdLst>
              <a:gd name="T0" fmla="*/ 0 w 44"/>
              <a:gd name="T1" fmla="*/ 0 h 40"/>
              <a:gd name="T2" fmla="*/ 2147483647 w 44"/>
              <a:gd name="T3" fmla="*/ 0 h 40"/>
              <a:gd name="T4" fmla="*/ 2147483647 w 44"/>
              <a:gd name="T5" fmla="*/ 2147483647 h 40"/>
              <a:gd name="T6" fmla="*/ 2147483647 w 44"/>
              <a:gd name="T7" fmla="*/ 2147483647 h 40"/>
              <a:gd name="T8" fmla="*/ 2147483647 w 44"/>
              <a:gd name="T9" fmla="*/ 2147483647 h 40"/>
              <a:gd name="T10" fmla="*/ 2147483647 w 44"/>
              <a:gd name="T11" fmla="*/ 2147483647 h 40"/>
              <a:gd name="T12" fmla="*/ 2147483647 w 44"/>
              <a:gd name="T13" fmla="*/ 2147483647 h 40"/>
              <a:gd name="T14" fmla="*/ 2147483647 w 44"/>
              <a:gd name="T15" fmla="*/ 2147483647 h 40"/>
              <a:gd name="T16" fmla="*/ 2147483647 w 44"/>
              <a:gd name="T17" fmla="*/ 2147483647 h 40"/>
              <a:gd name="T18" fmla="*/ 2147483647 w 44"/>
              <a:gd name="T19" fmla="*/ 0 h 40"/>
              <a:gd name="T20" fmla="*/ 2147483647 w 44"/>
              <a:gd name="T21" fmla="*/ 0 h 40"/>
              <a:gd name="T22" fmla="*/ 2147483647 w 44"/>
              <a:gd name="T23" fmla="*/ 2147483647 h 40"/>
              <a:gd name="T24" fmla="*/ 2147483647 w 44"/>
              <a:gd name="T25" fmla="*/ 2147483647 h 40"/>
              <a:gd name="T26" fmla="*/ 2147483647 w 44"/>
              <a:gd name="T27" fmla="*/ 2147483647 h 40"/>
              <a:gd name="T28" fmla="*/ 2147483647 w 44"/>
              <a:gd name="T29" fmla="*/ 2147483647 h 40"/>
              <a:gd name="T30" fmla="*/ 2147483647 w 44"/>
              <a:gd name="T31" fmla="*/ 2147483647 h 40"/>
              <a:gd name="T32" fmla="*/ 2147483647 w 44"/>
              <a:gd name="T33" fmla="*/ 2147483647 h 40"/>
              <a:gd name="T34" fmla="*/ 2147483647 w 44"/>
              <a:gd name="T35" fmla="*/ 2147483647 h 40"/>
              <a:gd name="T36" fmla="*/ 2147483647 w 44"/>
              <a:gd name="T37" fmla="*/ 2147483647 h 40"/>
              <a:gd name="T38" fmla="*/ 2147483647 w 44"/>
              <a:gd name="T39" fmla="*/ 2147483647 h 40"/>
              <a:gd name="T40" fmla="*/ 2147483647 w 44"/>
              <a:gd name="T41" fmla="*/ 2147483647 h 40"/>
              <a:gd name="T42" fmla="*/ 2147483647 w 44"/>
              <a:gd name="T43" fmla="*/ 2147483647 h 40"/>
              <a:gd name="T44" fmla="*/ 2147483647 w 44"/>
              <a:gd name="T45" fmla="*/ 2147483647 h 40"/>
              <a:gd name="T46" fmla="*/ 2147483647 w 44"/>
              <a:gd name="T47" fmla="*/ 2147483647 h 40"/>
              <a:gd name="T48" fmla="*/ 2147483647 w 44"/>
              <a:gd name="T49" fmla="*/ 2147483647 h 40"/>
              <a:gd name="T50" fmla="*/ 2147483647 w 44"/>
              <a:gd name="T51" fmla="*/ 2147483647 h 40"/>
              <a:gd name="T52" fmla="*/ 2147483647 w 44"/>
              <a:gd name="T53" fmla="*/ 2147483647 h 40"/>
              <a:gd name="T54" fmla="*/ 2147483647 w 44"/>
              <a:gd name="T55" fmla="*/ 2147483647 h 40"/>
              <a:gd name="T56" fmla="*/ 2147483647 w 44"/>
              <a:gd name="T57" fmla="*/ 2147483647 h 40"/>
              <a:gd name="T58" fmla="*/ 2147483647 w 44"/>
              <a:gd name="T59" fmla="*/ 2147483647 h 40"/>
              <a:gd name="T60" fmla="*/ 2147483647 w 44"/>
              <a:gd name="T61" fmla="*/ 2147483647 h 40"/>
              <a:gd name="T62" fmla="*/ 2147483647 w 44"/>
              <a:gd name="T63" fmla="*/ 2147483647 h 40"/>
              <a:gd name="T64" fmla="*/ 2147483647 w 44"/>
              <a:gd name="T65" fmla="*/ 2147483647 h 40"/>
              <a:gd name="T66" fmla="*/ 2147483647 w 44"/>
              <a:gd name="T67" fmla="*/ 2147483647 h 40"/>
              <a:gd name="T68" fmla="*/ 2147483647 w 44"/>
              <a:gd name="T69" fmla="*/ 2147483647 h 40"/>
              <a:gd name="T70" fmla="*/ 2147483647 w 44"/>
              <a:gd name="T71" fmla="*/ 2147483647 h 40"/>
              <a:gd name="T72" fmla="*/ 2147483647 w 44"/>
              <a:gd name="T73" fmla="*/ 2147483647 h 40"/>
              <a:gd name="T74" fmla="*/ 2147483647 w 44"/>
              <a:gd name="T75" fmla="*/ 2147483647 h 40"/>
              <a:gd name="T76" fmla="*/ 2147483647 w 44"/>
              <a:gd name="T77" fmla="*/ 2147483647 h 40"/>
              <a:gd name="T78" fmla="*/ 2147483647 w 44"/>
              <a:gd name="T79" fmla="*/ 2147483647 h 40"/>
              <a:gd name="T80" fmla="*/ 0 w 44"/>
              <a:gd name="T81" fmla="*/ 2147483647 h 40"/>
              <a:gd name="T82" fmla="*/ 0 w 44"/>
              <a:gd name="T83" fmla="*/ 0 h 4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4"/>
              <a:gd name="T127" fmla="*/ 0 h 40"/>
              <a:gd name="T128" fmla="*/ 44 w 44"/>
              <a:gd name="T129" fmla="*/ 40 h 4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4" h="40">
                <a:moveTo>
                  <a:pt x="0" y="0"/>
                </a:moveTo>
                <a:lnTo>
                  <a:pt x="9" y="0"/>
                </a:lnTo>
                <a:lnTo>
                  <a:pt x="35" y="31"/>
                </a:lnTo>
                <a:lnTo>
                  <a:pt x="35" y="7"/>
                </a:lnTo>
                <a:lnTo>
                  <a:pt x="35" y="4"/>
                </a:lnTo>
                <a:lnTo>
                  <a:pt x="35" y="3"/>
                </a:lnTo>
                <a:lnTo>
                  <a:pt x="33" y="1"/>
                </a:lnTo>
                <a:lnTo>
                  <a:pt x="30" y="1"/>
                </a:lnTo>
                <a:lnTo>
                  <a:pt x="29" y="1"/>
                </a:lnTo>
                <a:lnTo>
                  <a:pt x="29" y="0"/>
                </a:lnTo>
                <a:lnTo>
                  <a:pt x="44" y="0"/>
                </a:lnTo>
                <a:lnTo>
                  <a:pt x="44" y="1"/>
                </a:lnTo>
                <a:lnTo>
                  <a:pt x="42" y="1"/>
                </a:lnTo>
                <a:lnTo>
                  <a:pt x="39" y="1"/>
                </a:lnTo>
                <a:lnTo>
                  <a:pt x="38" y="3"/>
                </a:lnTo>
                <a:lnTo>
                  <a:pt x="38" y="4"/>
                </a:lnTo>
                <a:lnTo>
                  <a:pt x="38" y="7"/>
                </a:lnTo>
                <a:lnTo>
                  <a:pt x="38" y="40"/>
                </a:lnTo>
                <a:lnTo>
                  <a:pt x="36" y="40"/>
                </a:lnTo>
                <a:lnTo>
                  <a:pt x="9" y="9"/>
                </a:lnTo>
                <a:lnTo>
                  <a:pt x="9" y="33"/>
                </a:lnTo>
                <a:lnTo>
                  <a:pt x="11" y="36"/>
                </a:lnTo>
                <a:lnTo>
                  <a:pt x="11" y="39"/>
                </a:lnTo>
                <a:lnTo>
                  <a:pt x="12" y="39"/>
                </a:lnTo>
                <a:lnTo>
                  <a:pt x="14" y="40"/>
                </a:lnTo>
                <a:lnTo>
                  <a:pt x="15" y="40"/>
                </a:lnTo>
                <a:lnTo>
                  <a:pt x="2" y="40"/>
                </a:lnTo>
                <a:lnTo>
                  <a:pt x="3" y="40"/>
                </a:lnTo>
                <a:lnTo>
                  <a:pt x="5" y="39"/>
                </a:lnTo>
                <a:lnTo>
                  <a:pt x="6" y="37"/>
                </a:lnTo>
                <a:lnTo>
                  <a:pt x="8" y="36"/>
                </a:lnTo>
                <a:lnTo>
                  <a:pt x="8" y="33"/>
                </a:lnTo>
                <a:lnTo>
                  <a:pt x="8" y="6"/>
                </a:lnTo>
                <a:lnTo>
                  <a:pt x="6" y="4"/>
                </a:lnTo>
                <a:lnTo>
                  <a:pt x="5" y="3"/>
                </a:lnTo>
                <a:lnTo>
                  <a:pt x="3" y="3"/>
                </a:lnTo>
                <a:lnTo>
                  <a:pt x="2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5" name="Freeform 39"/>
          <p:cNvSpPr>
            <a:spLocks noEditPoints="1"/>
          </p:cNvSpPr>
          <p:nvPr/>
        </p:nvSpPr>
        <p:spPr bwMode="auto">
          <a:xfrm>
            <a:off x="6526213" y="4132263"/>
            <a:ext cx="103187" cy="146050"/>
          </a:xfrm>
          <a:custGeom>
            <a:avLst/>
            <a:gdLst>
              <a:gd name="T0" fmla="*/ 2147483647 w 26"/>
              <a:gd name="T1" fmla="*/ 0 h 27"/>
              <a:gd name="T2" fmla="*/ 2147483647 w 26"/>
              <a:gd name="T3" fmla="*/ 0 h 27"/>
              <a:gd name="T4" fmla="*/ 2147483647 w 26"/>
              <a:gd name="T5" fmla="*/ 2147483647 h 27"/>
              <a:gd name="T6" fmla="*/ 2147483647 w 26"/>
              <a:gd name="T7" fmla="*/ 2147483647 h 27"/>
              <a:gd name="T8" fmla="*/ 2147483647 w 26"/>
              <a:gd name="T9" fmla="*/ 2147483647 h 27"/>
              <a:gd name="T10" fmla="*/ 2147483647 w 26"/>
              <a:gd name="T11" fmla="*/ 2147483647 h 27"/>
              <a:gd name="T12" fmla="*/ 2147483647 w 26"/>
              <a:gd name="T13" fmla="*/ 2147483647 h 27"/>
              <a:gd name="T14" fmla="*/ 2147483647 w 26"/>
              <a:gd name="T15" fmla="*/ 2147483647 h 27"/>
              <a:gd name="T16" fmla="*/ 2147483647 w 26"/>
              <a:gd name="T17" fmla="*/ 2147483647 h 27"/>
              <a:gd name="T18" fmla="*/ 2147483647 w 26"/>
              <a:gd name="T19" fmla="*/ 2147483647 h 27"/>
              <a:gd name="T20" fmla="*/ 2147483647 w 26"/>
              <a:gd name="T21" fmla="*/ 2147483647 h 27"/>
              <a:gd name="T22" fmla="*/ 2147483647 w 26"/>
              <a:gd name="T23" fmla="*/ 2147483647 h 27"/>
              <a:gd name="T24" fmla="*/ 2147483647 w 26"/>
              <a:gd name="T25" fmla="*/ 2147483647 h 27"/>
              <a:gd name="T26" fmla="*/ 2147483647 w 26"/>
              <a:gd name="T27" fmla="*/ 2147483647 h 27"/>
              <a:gd name="T28" fmla="*/ 2147483647 w 26"/>
              <a:gd name="T29" fmla="*/ 2147483647 h 27"/>
              <a:gd name="T30" fmla="*/ 2147483647 w 26"/>
              <a:gd name="T31" fmla="*/ 2147483647 h 27"/>
              <a:gd name="T32" fmla="*/ 0 w 26"/>
              <a:gd name="T33" fmla="*/ 2147483647 h 27"/>
              <a:gd name="T34" fmla="*/ 2147483647 w 26"/>
              <a:gd name="T35" fmla="*/ 2147483647 h 27"/>
              <a:gd name="T36" fmla="*/ 2147483647 w 26"/>
              <a:gd name="T37" fmla="*/ 2147483647 h 27"/>
              <a:gd name="T38" fmla="*/ 2147483647 w 26"/>
              <a:gd name="T39" fmla="*/ 2147483647 h 27"/>
              <a:gd name="T40" fmla="*/ 2147483647 w 26"/>
              <a:gd name="T41" fmla="*/ 2147483647 h 27"/>
              <a:gd name="T42" fmla="*/ 2147483647 w 26"/>
              <a:gd name="T43" fmla="*/ 0 h 27"/>
              <a:gd name="T44" fmla="*/ 2147483647 w 26"/>
              <a:gd name="T45" fmla="*/ 0 h 27"/>
              <a:gd name="T46" fmla="*/ 2147483647 w 26"/>
              <a:gd name="T47" fmla="*/ 2147483647 h 27"/>
              <a:gd name="T48" fmla="*/ 2147483647 w 26"/>
              <a:gd name="T49" fmla="*/ 2147483647 h 27"/>
              <a:gd name="T50" fmla="*/ 2147483647 w 26"/>
              <a:gd name="T51" fmla="*/ 2147483647 h 27"/>
              <a:gd name="T52" fmla="*/ 2147483647 w 26"/>
              <a:gd name="T53" fmla="*/ 2147483647 h 27"/>
              <a:gd name="T54" fmla="*/ 2147483647 w 26"/>
              <a:gd name="T55" fmla="*/ 2147483647 h 27"/>
              <a:gd name="T56" fmla="*/ 2147483647 w 26"/>
              <a:gd name="T57" fmla="*/ 2147483647 h 27"/>
              <a:gd name="T58" fmla="*/ 2147483647 w 26"/>
              <a:gd name="T59" fmla="*/ 2147483647 h 27"/>
              <a:gd name="T60" fmla="*/ 2147483647 w 26"/>
              <a:gd name="T61" fmla="*/ 2147483647 h 27"/>
              <a:gd name="T62" fmla="*/ 2147483647 w 26"/>
              <a:gd name="T63" fmla="*/ 2147483647 h 27"/>
              <a:gd name="T64" fmla="*/ 2147483647 w 26"/>
              <a:gd name="T65" fmla="*/ 2147483647 h 27"/>
              <a:gd name="T66" fmla="*/ 2147483647 w 26"/>
              <a:gd name="T67" fmla="*/ 2147483647 h 27"/>
              <a:gd name="T68" fmla="*/ 2147483647 w 26"/>
              <a:gd name="T69" fmla="*/ 2147483647 h 27"/>
              <a:gd name="T70" fmla="*/ 2147483647 w 26"/>
              <a:gd name="T71" fmla="*/ 2147483647 h 27"/>
              <a:gd name="T72" fmla="*/ 2147483647 w 26"/>
              <a:gd name="T73" fmla="*/ 2147483647 h 27"/>
              <a:gd name="T74" fmla="*/ 2147483647 w 26"/>
              <a:gd name="T75" fmla="*/ 2147483647 h 27"/>
              <a:gd name="T76" fmla="*/ 2147483647 w 26"/>
              <a:gd name="T77" fmla="*/ 2147483647 h 27"/>
              <a:gd name="T78" fmla="*/ 2147483647 w 26"/>
              <a:gd name="T79" fmla="*/ 2147483647 h 27"/>
              <a:gd name="T80" fmla="*/ 2147483647 w 26"/>
              <a:gd name="T81" fmla="*/ 2147483647 h 27"/>
              <a:gd name="T82" fmla="*/ 2147483647 w 26"/>
              <a:gd name="T83" fmla="*/ 2147483647 h 27"/>
              <a:gd name="T84" fmla="*/ 2147483647 w 26"/>
              <a:gd name="T85" fmla="*/ 2147483647 h 2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7"/>
              <a:gd name="T131" fmla="*/ 26 w 26"/>
              <a:gd name="T132" fmla="*/ 27 h 2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7">
                <a:moveTo>
                  <a:pt x="14" y="0"/>
                </a:moveTo>
                <a:lnTo>
                  <a:pt x="17" y="0"/>
                </a:lnTo>
                <a:lnTo>
                  <a:pt x="20" y="2"/>
                </a:lnTo>
                <a:lnTo>
                  <a:pt x="23" y="5"/>
                </a:lnTo>
                <a:lnTo>
                  <a:pt x="26" y="8"/>
                </a:lnTo>
                <a:lnTo>
                  <a:pt x="26" y="14"/>
                </a:lnTo>
                <a:lnTo>
                  <a:pt x="26" y="17"/>
                </a:lnTo>
                <a:lnTo>
                  <a:pt x="24" y="20"/>
                </a:lnTo>
                <a:lnTo>
                  <a:pt x="23" y="24"/>
                </a:lnTo>
                <a:lnTo>
                  <a:pt x="20" y="26"/>
                </a:lnTo>
                <a:lnTo>
                  <a:pt x="17" y="27"/>
                </a:lnTo>
                <a:lnTo>
                  <a:pt x="14" y="27"/>
                </a:lnTo>
                <a:lnTo>
                  <a:pt x="9" y="27"/>
                </a:lnTo>
                <a:lnTo>
                  <a:pt x="6" y="26"/>
                </a:lnTo>
                <a:lnTo>
                  <a:pt x="3" y="23"/>
                </a:lnTo>
                <a:lnTo>
                  <a:pt x="2" y="18"/>
                </a:lnTo>
                <a:lnTo>
                  <a:pt x="0" y="14"/>
                </a:lnTo>
                <a:lnTo>
                  <a:pt x="2" y="11"/>
                </a:lnTo>
                <a:lnTo>
                  <a:pt x="2" y="6"/>
                </a:lnTo>
                <a:lnTo>
                  <a:pt x="5" y="3"/>
                </a:lnTo>
                <a:lnTo>
                  <a:pt x="8" y="2"/>
                </a:lnTo>
                <a:lnTo>
                  <a:pt x="11" y="0"/>
                </a:lnTo>
                <a:lnTo>
                  <a:pt x="14" y="0"/>
                </a:lnTo>
                <a:close/>
                <a:moveTo>
                  <a:pt x="12" y="2"/>
                </a:moveTo>
                <a:lnTo>
                  <a:pt x="11" y="2"/>
                </a:lnTo>
                <a:lnTo>
                  <a:pt x="9" y="2"/>
                </a:lnTo>
                <a:lnTo>
                  <a:pt x="8" y="3"/>
                </a:lnTo>
                <a:lnTo>
                  <a:pt x="6" y="6"/>
                </a:lnTo>
                <a:lnTo>
                  <a:pt x="6" y="8"/>
                </a:lnTo>
                <a:lnTo>
                  <a:pt x="6" y="12"/>
                </a:lnTo>
                <a:lnTo>
                  <a:pt x="6" y="17"/>
                </a:lnTo>
                <a:lnTo>
                  <a:pt x="8" y="21"/>
                </a:lnTo>
                <a:lnTo>
                  <a:pt x="11" y="24"/>
                </a:lnTo>
                <a:lnTo>
                  <a:pt x="14" y="26"/>
                </a:lnTo>
                <a:lnTo>
                  <a:pt x="17" y="26"/>
                </a:lnTo>
                <a:lnTo>
                  <a:pt x="20" y="24"/>
                </a:lnTo>
                <a:lnTo>
                  <a:pt x="21" y="20"/>
                </a:lnTo>
                <a:lnTo>
                  <a:pt x="21" y="15"/>
                </a:lnTo>
                <a:lnTo>
                  <a:pt x="21" y="11"/>
                </a:lnTo>
                <a:lnTo>
                  <a:pt x="20" y="8"/>
                </a:lnTo>
                <a:lnTo>
                  <a:pt x="18" y="5"/>
                </a:lnTo>
                <a:lnTo>
                  <a:pt x="15" y="2"/>
                </a:lnTo>
                <a:lnTo>
                  <a:pt x="12" y="2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6" name="Freeform 40"/>
          <p:cNvSpPr>
            <a:spLocks/>
          </p:cNvSpPr>
          <p:nvPr/>
        </p:nvSpPr>
        <p:spPr bwMode="auto">
          <a:xfrm>
            <a:off x="6642100" y="4132263"/>
            <a:ext cx="119063" cy="146050"/>
          </a:xfrm>
          <a:custGeom>
            <a:avLst/>
            <a:gdLst>
              <a:gd name="T0" fmla="*/ 2147483647 w 30"/>
              <a:gd name="T1" fmla="*/ 0 h 27"/>
              <a:gd name="T2" fmla="*/ 2147483647 w 30"/>
              <a:gd name="T3" fmla="*/ 2147483647 h 27"/>
              <a:gd name="T4" fmla="*/ 2147483647 w 30"/>
              <a:gd name="T5" fmla="*/ 2147483647 h 27"/>
              <a:gd name="T6" fmla="*/ 2147483647 w 30"/>
              <a:gd name="T7" fmla="*/ 2147483647 h 27"/>
              <a:gd name="T8" fmla="*/ 2147483647 w 30"/>
              <a:gd name="T9" fmla="*/ 2147483647 h 27"/>
              <a:gd name="T10" fmla="*/ 2147483647 w 30"/>
              <a:gd name="T11" fmla="*/ 2147483647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2147483647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2147483647 h 27"/>
              <a:gd name="T58" fmla="*/ 2147483647 w 30"/>
              <a:gd name="T59" fmla="*/ 0 h 27"/>
              <a:gd name="T60" fmla="*/ 0 w 30"/>
              <a:gd name="T61" fmla="*/ 0 h 27"/>
              <a:gd name="T62" fmla="*/ 0 w 30"/>
              <a:gd name="T63" fmla="*/ 0 h 27"/>
              <a:gd name="T64" fmla="*/ 2147483647 w 30"/>
              <a:gd name="T65" fmla="*/ 0 h 27"/>
              <a:gd name="T66" fmla="*/ 2147483647 w 30"/>
              <a:gd name="T67" fmla="*/ 2147483647 h 27"/>
              <a:gd name="T68" fmla="*/ 2147483647 w 30"/>
              <a:gd name="T69" fmla="*/ 2147483647 h 27"/>
              <a:gd name="T70" fmla="*/ 2147483647 w 30"/>
              <a:gd name="T71" fmla="*/ 2147483647 h 27"/>
              <a:gd name="T72" fmla="*/ 2147483647 w 30"/>
              <a:gd name="T73" fmla="*/ 2147483647 h 27"/>
              <a:gd name="T74" fmla="*/ 2147483647 w 30"/>
              <a:gd name="T75" fmla="*/ 2147483647 h 27"/>
              <a:gd name="T76" fmla="*/ 2147483647 w 30"/>
              <a:gd name="T77" fmla="*/ 2147483647 h 27"/>
              <a:gd name="T78" fmla="*/ 2147483647 w 30"/>
              <a:gd name="T79" fmla="*/ 2147483647 h 27"/>
              <a:gd name="T80" fmla="*/ 2147483647 w 30"/>
              <a:gd name="T81" fmla="*/ 2147483647 h 27"/>
              <a:gd name="T82" fmla="*/ 2147483647 w 30"/>
              <a:gd name="T83" fmla="*/ 2147483647 h 27"/>
              <a:gd name="T84" fmla="*/ 2147483647 w 30"/>
              <a:gd name="T85" fmla="*/ 2147483647 h 27"/>
              <a:gd name="T86" fmla="*/ 2147483647 w 30"/>
              <a:gd name="T87" fmla="*/ 2147483647 h 27"/>
              <a:gd name="T88" fmla="*/ 2147483647 w 30"/>
              <a:gd name="T89" fmla="*/ 2147483647 h 27"/>
              <a:gd name="T90" fmla="*/ 2147483647 w 30"/>
              <a:gd name="T91" fmla="*/ 2147483647 h 27"/>
              <a:gd name="T92" fmla="*/ 2147483647 w 30"/>
              <a:gd name="T93" fmla="*/ 0 h 27"/>
              <a:gd name="T94" fmla="*/ 2147483647 w 30"/>
              <a:gd name="T95" fmla="*/ 0 h 27"/>
              <a:gd name="T96" fmla="*/ 2147483647 w 30"/>
              <a:gd name="T97" fmla="*/ 0 h 2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0"/>
              <a:gd name="T148" fmla="*/ 0 h 27"/>
              <a:gd name="T149" fmla="*/ 30 w 30"/>
              <a:gd name="T150" fmla="*/ 27 h 2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0" h="27">
                <a:moveTo>
                  <a:pt x="25" y="0"/>
                </a:moveTo>
                <a:lnTo>
                  <a:pt x="25" y="17"/>
                </a:lnTo>
                <a:lnTo>
                  <a:pt x="25" y="20"/>
                </a:lnTo>
                <a:lnTo>
                  <a:pt x="25" y="23"/>
                </a:lnTo>
                <a:lnTo>
                  <a:pt x="27" y="24"/>
                </a:lnTo>
                <a:lnTo>
                  <a:pt x="28" y="24"/>
                </a:lnTo>
                <a:lnTo>
                  <a:pt x="30" y="24"/>
                </a:lnTo>
                <a:lnTo>
                  <a:pt x="22" y="27"/>
                </a:lnTo>
                <a:lnTo>
                  <a:pt x="21" y="27"/>
                </a:lnTo>
                <a:lnTo>
                  <a:pt x="21" y="21"/>
                </a:lnTo>
                <a:lnTo>
                  <a:pt x="18" y="26"/>
                </a:lnTo>
                <a:lnTo>
                  <a:pt x="15" y="27"/>
                </a:lnTo>
                <a:lnTo>
                  <a:pt x="13" y="27"/>
                </a:lnTo>
                <a:lnTo>
                  <a:pt x="12" y="27"/>
                </a:lnTo>
                <a:lnTo>
                  <a:pt x="9" y="27"/>
                </a:lnTo>
                <a:lnTo>
                  <a:pt x="7" y="26"/>
                </a:lnTo>
                <a:lnTo>
                  <a:pt x="6" y="24"/>
                </a:lnTo>
                <a:lnTo>
                  <a:pt x="4" y="23"/>
                </a:lnTo>
                <a:lnTo>
                  <a:pt x="4" y="21"/>
                </a:lnTo>
                <a:lnTo>
                  <a:pt x="4" y="17"/>
                </a:lnTo>
                <a:lnTo>
                  <a:pt x="4" y="5"/>
                </a:lnTo>
                <a:lnTo>
                  <a:pt x="4" y="3"/>
                </a:lnTo>
                <a:lnTo>
                  <a:pt x="4" y="2"/>
                </a:ln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9" y="0"/>
                </a:lnTo>
                <a:lnTo>
                  <a:pt x="9" y="18"/>
                </a:lnTo>
                <a:lnTo>
                  <a:pt x="9" y="21"/>
                </a:lnTo>
                <a:lnTo>
                  <a:pt x="10" y="23"/>
                </a:lnTo>
                <a:lnTo>
                  <a:pt x="12" y="24"/>
                </a:lnTo>
                <a:lnTo>
                  <a:pt x="13" y="24"/>
                </a:lnTo>
                <a:lnTo>
                  <a:pt x="15" y="24"/>
                </a:lnTo>
                <a:lnTo>
                  <a:pt x="16" y="23"/>
                </a:lnTo>
                <a:lnTo>
                  <a:pt x="18" y="23"/>
                </a:lnTo>
                <a:lnTo>
                  <a:pt x="21" y="20"/>
                </a:lnTo>
                <a:lnTo>
                  <a:pt x="21" y="5"/>
                </a:lnTo>
                <a:lnTo>
                  <a:pt x="21" y="3"/>
                </a:lnTo>
                <a:lnTo>
                  <a:pt x="19" y="2"/>
                </a:lnTo>
                <a:lnTo>
                  <a:pt x="16" y="0"/>
                </a:lnTo>
                <a:lnTo>
                  <a:pt x="25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7" name="Freeform 41"/>
          <p:cNvSpPr>
            <a:spLocks/>
          </p:cNvSpPr>
          <p:nvPr/>
        </p:nvSpPr>
        <p:spPr bwMode="auto">
          <a:xfrm>
            <a:off x="6761163" y="4132263"/>
            <a:ext cx="119062" cy="146050"/>
          </a:xfrm>
          <a:custGeom>
            <a:avLst/>
            <a:gdLst>
              <a:gd name="T0" fmla="*/ 2147483647 w 30"/>
              <a:gd name="T1" fmla="*/ 2147483647 h 27"/>
              <a:gd name="T2" fmla="*/ 2147483647 w 30"/>
              <a:gd name="T3" fmla="*/ 2147483647 h 27"/>
              <a:gd name="T4" fmla="*/ 2147483647 w 30"/>
              <a:gd name="T5" fmla="*/ 0 h 27"/>
              <a:gd name="T6" fmla="*/ 2147483647 w 30"/>
              <a:gd name="T7" fmla="*/ 0 h 27"/>
              <a:gd name="T8" fmla="*/ 2147483647 w 30"/>
              <a:gd name="T9" fmla="*/ 0 h 27"/>
              <a:gd name="T10" fmla="*/ 2147483647 w 30"/>
              <a:gd name="T11" fmla="*/ 0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2147483647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2147483647 h 27"/>
              <a:gd name="T58" fmla="*/ 2147483647 w 30"/>
              <a:gd name="T59" fmla="*/ 2147483647 h 27"/>
              <a:gd name="T60" fmla="*/ 2147483647 w 30"/>
              <a:gd name="T61" fmla="*/ 2147483647 h 27"/>
              <a:gd name="T62" fmla="*/ 2147483647 w 30"/>
              <a:gd name="T63" fmla="*/ 2147483647 h 27"/>
              <a:gd name="T64" fmla="*/ 2147483647 w 30"/>
              <a:gd name="T65" fmla="*/ 2147483647 h 27"/>
              <a:gd name="T66" fmla="*/ 2147483647 w 30"/>
              <a:gd name="T67" fmla="*/ 2147483647 h 27"/>
              <a:gd name="T68" fmla="*/ 2147483647 w 30"/>
              <a:gd name="T69" fmla="*/ 2147483647 h 27"/>
              <a:gd name="T70" fmla="*/ 2147483647 w 30"/>
              <a:gd name="T71" fmla="*/ 2147483647 h 27"/>
              <a:gd name="T72" fmla="*/ 2147483647 w 30"/>
              <a:gd name="T73" fmla="*/ 2147483647 h 27"/>
              <a:gd name="T74" fmla="*/ 2147483647 w 30"/>
              <a:gd name="T75" fmla="*/ 2147483647 h 27"/>
              <a:gd name="T76" fmla="*/ 2147483647 w 30"/>
              <a:gd name="T77" fmla="*/ 2147483647 h 27"/>
              <a:gd name="T78" fmla="*/ 2147483647 w 30"/>
              <a:gd name="T79" fmla="*/ 2147483647 h 27"/>
              <a:gd name="T80" fmla="*/ 2147483647 w 30"/>
              <a:gd name="T81" fmla="*/ 2147483647 h 27"/>
              <a:gd name="T82" fmla="*/ 2147483647 w 30"/>
              <a:gd name="T83" fmla="*/ 2147483647 h 27"/>
              <a:gd name="T84" fmla="*/ 0 w 30"/>
              <a:gd name="T85" fmla="*/ 2147483647 h 27"/>
              <a:gd name="T86" fmla="*/ 0 w 30"/>
              <a:gd name="T87" fmla="*/ 2147483647 h 27"/>
              <a:gd name="T88" fmla="*/ 2147483647 w 30"/>
              <a:gd name="T89" fmla="*/ 2147483647 h 27"/>
              <a:gd name="T90" fmla="*/ 2147483647 w 30"/>
              <a:gd name="T91" fmla="*/ 2147483647 h 27"/>
              <a:gd name="T92" fmla="*/ 2147483647 w 30"/>
              <a:gd name="T93" fmla="*/ 2147483647 h 27"/>
              <a:gd name="T94" fmla="*/ 2147483647 w 30"/>
              <a:gd name="T95" fmla="*/ 2147483647 h 27"/>
              <a:gd name="T96" fmla="*/ 2147483647 w 30"/>
              <a:gd name="T97" fmla="*/ 2147483647 h 27"/>
              <a:gd name="T98" fmla="*/ 2147483647 w 30"/>
              <a:gd name="T99" fmla="*/ 2147483647 h 27"/>
              <a:gd name="T100" fmla="*/ 2147483647 w 30"/>
              <a:gd name="T101" fmla="*/ 2147483647 h 27"/>
              <a:gd name="T102" fmla="*/ 2147483647 w 30"/>
              <a:gd name="T103" fmla="*/ 2147483647 h 27"/>
              <a:gd name="T104" fmla="*/ 2147483647 w 30"/>
              <a:gd name="T105" fmla="*/ 2147483647 h 27"/>
              <a:gd name="T106" fmla="*/ 2147483647 w 30"/>
              <a:gd name="T107" fmla="*/ 2147483647 h 27"/>
              <a:gd name="T108" fmla="*/ 2147483647 w 30"/>
              <a:gd name="T109" fmla="*/ 2147483647 h 27"/>
              <a:gd name="T110" fmla="*/ 2147483647 w 30"/>
              <a:gd name="T111" fmla="*/ 2147483647 h 27"/>
              <a:gd name="T112" fmla="*/ 2147483647 w 30"/>
              <a:gd name="T113" fmla="*/ 2147483647 h 27"/>
              <a:gd name="T114" fmla="*/ 2147483647 w 30"/>
              <a:gd name="T115" fmla="*/ 2147483647 h 27"/>
              <a:gd name="T116" fmla="*/ 0 w 30"/>
              <a:gd name="T117" fmla="*/ 2147483647 h 27"/>
              <a:gd name="T118" fmla="*/ 2147483647 w 30"/>
              <a:gd name="T119" fmla="*/ 0 h 27"/>
              <a:gd name="T120" fmla="*/ 2147483647 w 30"/>
              <a:gd name="T121" fmla="*/ 0 h 27"/>
              <a:gd name="T122" fmla="*/ 2147483647 w 30"/>
              <a:gd name="T123" fmla="*/ 2147483647 h 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0"/>
              <a:gd name="T187" fmla="*/ 0 h 27"/>
              <a:gd name="T188" fmla="*/ 30 w 30"/>
              <a:gd name="T189" fmla="*/ 27 h 2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0" h="27">
                <a:moveTo>
                  <a:pt x="9" y="5"/>
                </a:moveTo>
                <a:lnTo>
                  <a:pt x="12" y="2"/>
                </a:lnTo>
                <a:lnTo>
                  <a:pt x="15" y="0"/>
                </a:lnTo>
                <a:lnTo>
                  <a:pt x="18" y="0"/>
                </a:lnTo>
                <a:lnTo>
                  <a:pt x="21" y="0"/>
                </a:lnTo>
                <a:lnTo>
                  <a:pt x="22" y="0"/>
                </a:lnTo>
                <a:lnTo>
                  <a:pt x="24" y="2"/>
                </a:lnTo>
                <a:lnTo>
                  <a:pt x="25" y="5"/>
                </a:lnTo>
                <a:lnTo>
                  <a:pt x="25" y="6"/>
                </a:lnTo>
                <a:lnTo>
                  <a:pt x="25" y="9"/>
                </a:lnTo>
                <a:lnTo>
                  <a:pt x="25" y="21"/>
                </a:lnTo>
                <a:lnTo>
                  <a:pt x="25" y="23"/>
                </a:lnTo>
                <a:lnTo>
                  <a:pt x="25" y="24"/>
                </a:lnTo>
                <a:lnTo>
                  <a:pt x="27" y="26"/>
                </a:lnTo>
                <a:lnTo>
                  <a:pt x="28" y="26"/>
                </a:lnTo>
                <a:lnTo>
                  <a:pt x="30" y="27"/>
                </a:lnTo>
                <a:lnTo>
                  <a:pt x="16" y="27"/>
                </a:lnTo>
                <a:lnTo>
                  <a:pt x="18" y="27"/>
                </a:lnTo>
                <a:lnTo>
                  <a:pt x="18" y="26"/>
                </a:lnTo>
                <a:lnTo>
                  <a:pt x="19" y="26"/>
                </a:lnTo>
                <a:lnTo>
                  <a:pt x="21" y="24"/>
                </a:lnTo>
                <a:lnTo>
                  <a:pt x="21" y="23"/>
                </a:lnTo>
                <a:lnTo>
                  <a:pt x="21" y="21"/>
                </a:lnTo>
                <a:lnTo>
                  <a:pt x="21" y="11"/>
                </a:lnTo>
                <a:lnTo>
                  <a:pt x="21" y="8"/>
                </a:lnTo>
                <a:lnTo>
                  <a:pt x="19" y="5"/>
                </a:lnTo>
                <a:lnTo>
                  <a:pt x="18" y="3"/>
                </a:lnTo>
                <a:lnTo>
                  <a:pt x="16" y="3"/>
                </a:lnTo>
                <a:lnTo>
                  <a:pt x="13" y="5"/>
                </a:lnTo>
                <a:lnTo>
                  <a:pt x="9" y="8"/>
                </a:lnTo>
                <a:lnTo>
                  <a:pt x="9" y="21"/>
                </a:lnTo>
                <a:lnTo>
                  <a:pt x="9" y="23"/>
                </a:lnTo>
                <a:lnTo>
                  <a:pt x="9" y="24"/>
                </a:lnTo>
                <a:lnTo>
                  <a:pt x="10" y="26"/>
                </a:lnTo>
                <a:lnTo>
                  <a:pt x="12" y="26"/>
                </a:lnTo>
                <a:lnTo>
                  <a:pt x="13" y="27"/>
                </a:lnTo>
                <a:lnTo>
                  <a:pt x="0" y="27"/>
                </a:lnTo>
                <a:lnTo>
                  <a:pt x="1" y="27"/>
                </a:lnTo>
                <a:lnTo>
                  <a:pt x="3" y="26"/>
                </a:lnTo>
                <a:lnTo>
                  <a:pt x="4" y="24"/>
                </a:lnTo>
                <a:lnTo>
                  <a:pt x="4" y="21"/>
                </a:lnTo>
                <a:lnTo>
                  <a:pt x="4" y="11"/>
                </a:lnTo>
                <a:lnTo>
                  <a:pt x="4" y="6"/>
                </a:lnTo>
                <a:lnTo>
                  <a:pt x="4" y="5"/>
                </a:lnTo>
                <a:lnTo>
                  <a:pt x="4" y="3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lnTo>
                  <a:pt x="9" y="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8" name="Freeform 42"/>
          <p:cNvSpPr>
            <a:spLocks noEditPoints="1"/>
          </p:cNvSpPr>
          <p:nvPr/>
        </p:nvSpPr>
        <p:spPr bwMode="auto">
          <a:xfrm>
            <a:off x="1384300" y="4838700"/>
            <a:ext cx="153988" cy="211138"/>
          </a:xfrm>
          <a:custGeom>
            <a:avLst/>
            <a:gdLst>
              <a:gd name="T0" fmla="*/ 0 w 39"/>
              <a:gd name="T1" fmla="*/ 2147483647 h 39"/>
              <a:gd name="T2" fmla="*/ 0 w 39"/>
              <a:gd name="T3" fmla="*/ 2147483647 h 39"/>
              <a:gd name="T4" fmla="*/ 2147483647 w 39"/>
              <a:gd name="T5" fmla="*/ 2147483647 h 39"/>
              <a:gd name="T6" fmla="*/ 2147483647 w 39"/>
              <a:gd name="T7" fmla="*/ 2147483647 h 39"/>
              <a:gd name="T8" fmla="*/ 2147483647 w 39"/>
              <a:gd name="T9" fmla="*/ 2147483647 h 39"/>
              <a:gd name="T10" fmla="*/ 2147483647 w 39"/>
              <a:gd name="T11" fmla="*/ 2147483647 h 39"/>
              <a:gd name="T12" fmla="*/ 2147483647 w 39"/>
              <a:gd name="T13" fmla="*/ 2147483647 h 39"/>
              <a:gd name="T14" fmla="*/ 2147483647 w 39"/>
              <a:gd name="T15" fmla="*/ 2147483647 h 39"/>
              <a:gd name="T16" fmla="*/ 2147483647 w 39"/>
              <a:gd name="T17" fmla="*/ 2147483647 h 39"/>
              <a:gd name="T18" fmla="*/ 2147483647 w 39"/>
              <a:gd name="T19" fmla="*/ 2147483647 h 39"/>
              <a:gd name="T20" fmla="*/ 2147483647 w 39"/>
              <a:gd name="T21" fmla="*/ 0 h 39"/>
              <a:gd name="T22" fmla="*/ 2147483647 w 39"/>
              <a:gd name="T23" fmla="*/ 0 h 39"/>
              <a:gd name="T24" fmla="*/ 0 w 39"/>
              <a:gd name="T25" fmla="*/ 0 h 39"/>
              <a:gd name="T26" fmla="*/ 0 w 39"/>
              <a:gd name="T27" fmla="*/ 0 h 39"/>
              <a:gd name="T28" fmla="*/ 2147483647 w 39"/>
              <a:gd name="T29" fmla="*/ 0 h 39"/>
              <a:gd name="T30" fmla="*/ 2147483647 w 39"/>
              <a:gd name="T31" fmla="*/ 0 h 39"/>
              <a:gd name="T32" fmla="*/ 2147483647 w 39"/>
              <a:gd name="T33" fmla="*/ 0 h 39"/>
              <a:gd name="T34" fmla="*/ 2147483647 w 39"/>
              <a:gd name="T35" fmla="*/ 2147483647 h 39"/>
              <a:gd name="T36" fmla="*/ 2147483647 w 39"/>
              <a:gd name="T37" fmla="*/ 2147483647 h 39"/>
              <a:gd name="T38" fmla="*/ 2147483647 w 39"/>
              <a:gd name="T39" fmla="*/ 2147483647 h 39"/>
              <a:gd name="T40" fmla="*/ 2147483647 w 39"/>
              <a:gd name="T41" fmla="*/ 2147483647 h 39"/>
              <a:gd name="T42" fmla="*/ 2147483647 w 39"/>
              <a:gd name="T43" fmla="*/ 2147483647 h 39"/>
              <a:gd name="T44" fmla="*/ 2147483647 w 39"/>
              <a:gd name="T45" fmla="*/ 2147483647 h 39"/>
              <a:gd name="T46" fmla="*/ 2147483647 w 39"/>
              <a:gd name="T47" fmla="*/ 2147483647 h 39"/>
              <a:gd name="T48" fmla="*/ 2147483647 w 39"/>
              <a:gd name="T49" fmla="*/ 2147483647 h 39"/>
              <a:gd name="T50" fmla="*/ 2147483647 w 39"/>
              <a:gd name="T51" fmla="*/ 2147483647 h 39"/>
              <a:gd name="T52" fmla="*/ 2147483647 w 39"/>
              <a:gd name="T53" fmla="*/ 2147483647 h 39"/>
              <a:gd name="T54" fmla="*/ 2147483647 w 39"/>
              <a:gd name="T55" fmla="*/ 2147483647 h 39"/>
              <a:gd name="T56" fmla="*/ 0 w 39"/>
              <a:gd name="T57" fmla="*/ 2147483647 h 39"/>
              <a:gd name="T58" fmla="*/ 2147483647 w 39"/>
              <a:gd name="T59" fmla="*/ 2147483647 h 39"/>
              <a:gd name="T60" fmla="*/ 2147483647 w 39"/>
              <a:gd name="T61" fmla="*/ 2147483647 h 39"/>
              <a:gd name="T62" fmla="*/ 2147483647 w 39"/>
              <a:gd name="T63" fmla="*/ 2147483647 h 39"/>
              <a:gd name="T64" fmla="*/ 2147483647 w 39"/>
              <a:gd name="T65" fmla="*/ 2147483647 h 39"/>
              <a:gd name="T66" fmla="*/ 2147483647 w 39"/>
              <a:gd name="T67" fmla="*/ 2147483647 h 39"/>
              <a:gd name="T68" fmla="*/ 2147483647 w 39"/>
              <a:gd name="T69" fmla="*/ 2147483647 h 39"/>
              <a:gd name="T70" fmla="*/ 2147483647 w 39"/>
              <a:gd name="T71" fmla="*/ 2147483647 h 39"/>
              <a:gd name="T72" fmla="*/ 2147483647 w 39"/>
              <a:gd name="T73" fmla="*/ 2147483647 h 39"/>
              <a:gd name="T74" fmla="*/ 2147483647 w 39"/>
              <a:gd name="T75" fmla="*/ 2147483647 h 39"/>
              <a:gd name="T76" fmla="*/ 2147483647 w 39"/>
              <a:gd name="T77" fmla="*/ 2147483647 h 39"/>
              <a:gd name="T78" fmla="*/ 2147483647 w 39"/>
              <a:gd name="T79" fmla="*/ 2147483647 h 39"/>
              <a:gd name="T80" fmla="*/ 2147483647 w 39"/>
              <a:gd name="T81" fmla="*/ 2147483647 h 39"/>
              <a:gd name="T82" fmla="*/ 2147483647 w 39"/>
              <a:gd name="T83" fmla="*/ 2147483647 h 39"/>
              <a:gd name="T84" fmla="*/ 2147483647 w 39"/>
              <a:gd name="T85" fmla="*/ 2147483647 h 39"/>
              <a:gd name="T86" fmla="*/ 2147483647 w 39"/>
              <a:gd name="T87" fmla="*/ 2147483647 h 39"/>
              <a:gd name="T88" fmla="*/ 2147483647 w 39"/>
              <a:gd name="T89" fmla="*/ 2147483647 h 39"/>
              <a:gd name="T90" fmla="*/ 2147483647 w 39"/>
              <a:gd name="T91" fmla="*/ 2147483647 h 39"/>
              <a:gd name="T92" fmla="*/ 2147483647 w 39"/>
              <a:gd name="T93" fmla="*/ 2147483647 h 3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9"/>
              <a:gd name="T142" fmla="*/ 0 h 39"/>
              <a:gd name="T143" fmla="*/ 39 w 39"/>
              <a:gd name="T144" fmla="*/ 39 h 3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9" h="39">
                <a:moveTo>
                  <a:pt x="0" y="39"/>
                </a:moveTo>
                <a:lnTo>
                  <a:pt x="0" y="39"/>
                </a:lnTo>
                <a:lnTo>
                  <a:pt x="1" y="39"/>
                </a:lnTo>
                <a:lnTo>
                  <a:pt x="3" y="39"/>
                </a:lnTo>
                <a:lnTo>
                  <a:pt x="4" y="37"/>
                </a:lnTo>
                <a:lnTo>
                  <a:pt x="4" y="36"/>
                </a:lnTo>
                <a:lnTo>
                  <a:pt x="6" y="33"/>
                </a:lnTo>
                <a:lnTo>
                  <a:pt x="6" y="6"/>
                </a:lnTo>
                <a:lnTo>
                  <a:pt x="4" y="3"/>
                </a:lnTo>
                <a:lnTo>
                  <a:pt x="4" y="1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16" y="0"/>
                </a:lnTo>
                <a:lnTo>
                  <a:pt x="21" y="0"/>
                </a:lnTo>
                <a:lnTo>
                  <a:pt x="25" y="0"/>
                </a:lnTo>
                <a:lnTo>
                  <a:pt x="30" y="1"/>
                </a:lnTo>
                <a:lnTo>
                  <a:pt x="33" y="4"/>
                </a:lnTo>
                <a:lnTo>
                  <a:pt x="37" y="9"/>
                </a:lnTo>
                <a:lnTo>
                  <a:pt x="39" y="13"/>
                </a:lnTo>
                <a:lnTo>
                  <a:pt x="39" y="19"/>
                </a:lnTo>
                <a:lnTo>
                  <a:pt x="39" y="24"/>
                </a:lnTo>
                <a:lnTo>
                  <a:pt x="37" y="30"/>
                </a:lnTo>
                <a:lnTo>
                  <a:pt x="34" y="33"/>
                </a:lnTo>
                <a:lnTo>
                  <a:pt x="30" y="37"/>
                </a:lnTo>
                <a:lnTo>
                  <a:pt x="24" y="39"/>
                </a:lnTo>
                <a:lnTo>
                  <a:pt x="18" y="39"/>
                </a:lnTo>
                <a:lnTo>
                  <a:pt x="0" y="39"/>
                </a:lnTo>
                <a:close/>
                <a:moveTo>
                  <a:pt x="10" y="37"/>
                </a:moveTo>
                <a:lnTo>
                  <a:pt x="15" y="37"/>
                </a:lnTo>
                <a:lnTo>
                  <a:pt x="16" y="37"/>
                </a:lnTo>
                <a:lnTo>
                  <a:pt x="21" y="37"/>
                </a:lnTo>
                <a:lnTo>
                  <a:pt x="25" y="36"/>
                </a:lnTo>
                <a:lnTo>
                  <a:pt x="28" y="33"/>
                </a:lnTo>
                <a:lnTo>
                  <a:pt x="31" y="30"/>
                </a:lnTo>
                <a:lnTo>
                  <a:pt x="33" y="25"/>
                </a:lnTo>
                <a:lnTo>
                  <a:pt x="33" y="19"/>
                </a:lnTo>
                <a:lnTo>
                  <a:pt x="33" y="15"/>
                </a:lnTo>
                <a:lnTo>
                  <a:pt x="31" y="10"/>
                </a:lnTo>
                <a:lnTo>
                  <a:pt x="28" y="6"/>
                </a:lnTo>
                <a:lnTo>
                  <a:pt x="25" y="3"/>
                </a:lnTo>
                <a:lnTo>
                  <a:pt x="21" y="1"/>
                </a:lnTo>
                <a:lnTo>
                  <a:pt x="16" y="1"/>
                </a:lnTo>
                <a:lnTo>
                  <a:pt x="13" y="1"/>
                </a:lnTo>
                <a:lnTo>
                  <a:pt x="10" y="3"/>
                </a:lnTo>
                <a:lnTo>
                  <a:pt x="10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79" name="Freeform 43"/>
          <p:cNvSpPr>
            <a:spLocks noEditPoints="1"/>
          </p:cNvSpPr>
          <p:nvPr/>
        </p:nvSpPr>
        <p:spPr bwMode="auto">
          <a:xfrm>
            <a:off x="1554163" y="4903788"/>
            <a:ext cx="104775" cy="150812"/>
          </a:xfrm>
          <a:custGeom>
            <a:avLst/>
            <a:gdLst>
              <a:gd name="T0" fmla="*/ 2147483647 w 26"/>
              <a:gd name="T1" fmla="*/ 0 h 28"/>
              <a:gd name="T2" fmla="*/ 2147483647 w 26"/>
              <a:gd name="T3" fmla="*/ 0 h 28"/>
              <a:gd name="T4" fmla="*/ 2147483647 w 26"/>
              <a:gd name="T5" fmla="*/ 2147483647 h 28"/>
              <a:gd name="T6" fmla="*/ 2147483647 w 26"/>
              <a:gd name="T7" fmla="*/ 2147483647 h 28"/>
              <a:gd name="T8" fmla="*/ 2147483647 w 26"/>
              <a:gd name="T9" fmla="*/ 2147483647 h 28"/>
              <a:gd name="T10" fmla="*/ 2147483647 w 26"/>
              <a:gd name="T11" fmla="*/ 2147483647 h 28"/>
              <a:gd name="T12" fmla="*/ 2147483647 w 26"/>
              <a:gd name="T13" fmla="*/ 2147483647 h 28"/>
              <a:gd name="T14" fmla="*/ 2147483647 w 26"/>
              <a:gd name="T15" fmla="*/ 2147483647 h 28"/>
              <a:gd name="T16" fmla="*/ 2147483647 w 26"/>
              <a:gd name="T17" fmla="*/ 2147483647 h 28"/>
              <a:gd name="T18" fmla="*/ 2147483647 w 26"/>
              <a:gd name="T19" fmla="*/ 2147483647 h 28"/>
              <a:gd name="T20" fmla="*/ 2147483647 w 26"/>
              <a:gd name="T21" fmla="*/ 2147483647 h 28"/>
              <a:gd name="T22" fmla="*/ 2147483647 w 26"/>
              <a:gd name="T23" fmla="*/ 2147483647 h 28"/>
              <a:gd name="T24" fmla="*/ 2147483647 w 26"/>
              <a:gd name="T25" fmla="*/ 2147483647 h 28"/>
              <a:gd name="T26" fmla="*/ 2147483647 w 26"/>
              <a:gd name="T27" fmla="*/ 2147483647 h 28"/>
              <a:gd name="T28" fmla="*/ 2147483647 w 26"/>
              <a:gd name="T29" fmla="*/ 2147483647 h 28"/>
              <a:gd name="T30" fmla="*/ 2147483647 w 26"/>
              <a:gd name="T31" fmla="*/ 2147483647 h 28"/>
              <a:gd name="T32" fmla="*/ 0 w 26"/>
              <a:gd name="T33" fmla="*/ 2147483647 h 28"/>
              <a:gd name="T34" fmla="*/ 2147483647 w 26"/>
              <a:gd name="T35" fmla="*/ 2147483647 h 28"/>
              <a:gd name="T36" fmla="*/ 2147483647 w 26"/>
              <a:gd name="T37" fmla="*/ 2147483647 h 28"/>
              <a:gd name="T38" fmla="*/ 2147483647 w 26"/>
              <a:gd name="T39" fmla="*/ 2147483647 h 28"/>
              <a:gd name="T40" fmla="*/ 2147483647 w 26"/>
              <a:gd name="T41" fmla="*/ 2147483647 h 28"/>
              <a:gd name="T42" fmla="*/ 2147483647 w 26"/>
              <a:gd name="T43" fmla="*/ 0 h 28"/>
              <a:gd name="T44" fmla="*/ 2147483647 w 26"/>
              <a:gd name="T45" fmla="*/ 0 h 28"/>
              <a:gd name="T46" fmla="*/ 2147483647 w 26"/>
              <a:gd name="T47" fmla="*/ 2147483647 h 28"/>
              <a:gd name="T48" fmla="*/ 2147483647 w 26"/>
              <a:gd name="T49" fmla="*/ 2147483647 h 28"/>
              <a:gd name="T50" fmla="*/ 2147483647 w 26"/>
              <a:gd name="T51" fmla="*/ 2147483647 h 28"/>
              <a:gd name="T52" fmla="*/ 2147483647 w 26"/>
              <a:gd name="T53" fmla="*/ 2147483647 h 28"/>
              <a:gd name="T54" fmla="*/ 2147483647 w 26"/>
              <a:gd name="T55" fmla="*/ 2147483647 h 28"/>
              <a:gd name="T56" fmla="*/ 2147483647 w 26"/>
              <a:gd name="T57" fmla="*/ 2147483647 h 28"/>
              <a:gd name="T58" fmla="*/ 2147483647 w 26"/>
              <a:gd name="T59" fmla="*/ 2147483647 h 28"/>
              <a:gd name="T60" fmla="*/ 2147483647 w 26"/>
              <a:gd name="T61" fmla="*/ 2147483647 h 28"/>
              <a:gd name="T62" fmla="*/ 2147483647 w 26"/>
              <a:gd name="T63" fmla="*/ 2147483647 h 28"/>
              <a:gd name="T64" fmla="*/ 2147483647 w 26"/>
              <a:gd name="T65" fmla="*/ 2147483647 h 28"/>
              <a:gd name="T66" fmla="*/ 2147483647 w 26"/>
              <a:gd name="T67" fmla="*/ 2147483647 h 28"/>
              <a:gd name="T68" fmla="*/ 2147483647 w 26"/>
              <a:gd name="T69" fmla="*/ 2147483647 h 28"/>
              <a:gd name="T70" fmla="*/ 2147483647 w 26"/>
              <a:gd name="T71" fmla="*/ 2147483647 h 28"/>
              <a:gd name="T72" fmla="*/ 2147483647 w 26"/>
              <a:gd name="T73" fmla="*/ 2147483647 h 28"/>
              <a:gd name="T74" fmla="*/ 2147483647 w 26"/>
              <a:gd name="T75" fmla="*/ 2147483647 h 28"/>
              <a:gd name="T76" fmla="*/ 2147483647 w 26"/>
              <a:gd name="T77" fmla="*/ 2147483647 h 28"/>
              <a:gd name="T78" fmla="*/ 2147483647 w 26"/>
              <a:gd name="T79" fmla="*/ 2147483647 h 28"/>
              <a:gd name="T80" fmla="*/ 2147483647 w 26"/>
              <a:gd name="T81" fmla="*/ 2147483647 h 28"/>
              <a:gd name="T82" fmla="*/ 2147483647 w 26"/>
              <a:gd name="T83" fmla="*/ 2147483647 h 28"/>
              <a:gd name="T84" fmla="*/ 2147483647 w 26"/>
              <a:gd name="T85" fmla="*/ 2147483647 h 2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6"/>
              <a:gd name="T130" fmla="*/ 0 h 28"/>
              <a:gd name="T131" fmla="*/ 26 w 26"/>
              <a:gd name="T132" fmla="*/ 28 h 2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6" h="28">
                <a:moveTo>
                  <a:pt x="14" y="0"/>
                </a:moveTo>
                <a:lnTo>
                  <a:pt x="17" y="0"/>
                </a:lnTo>
                <a:lnTo>
                  <a:pt x="21" y="1"/>
                </a:lnTo>
                <a:lnTo>
                  <a:pt x="23" y="4"/>
                </a:lnTo>
                <a:lnTo>
                  <a:pt x="26" y="9"/>
                </a:lnTo>
                <a:lnTo>
                  <a:pt x="26" y="13"/>
                </a:lnTo>
                <a:lnTo>
                  <a:pt x="26" y="18"/>
                </a:lnTo>
                <a:lnTo>
                  <a:pt x="24" y="21"/>
                </a:lnTo>
                <a:lnTo>
                  <a:pt x="23" y="24"/>
                </a:lnTo>
                <a:lnTo>
                  <a:pt x="20" y="27"/>
                </a:lnTo>
                <a:lnTo>
                  <a:pt x="17" y="28"/>
                </a:lnTo>
                <a:lnTo>
                  <a:pt x="14" y="28"/>
                </a:lnTo>
                <a:lnTo>
                  <a:pt x="9" y="28"/>
                </a:lnTo>
                <a:lnTo>
                  <a:pt x="6" y="25"/>
                </a:lnTo>
                <a:lnTo>
                  <a:pt x="3" y="24"/>
                </a:lnTo>
                <a:lnTo>
                  <a:pt x="2" y="19"/>
                </a:lnTo>
                <a:lnTo>
                  <a:pt x="0" y="15"/>
                </a:lnTo>
                <a:lnTo>
                  <a:pt x="2" y="10"/>
                </a:lnTo>
                <a:lnTo>
                  <a:pt x="3" y="7"/>
                </a:lnTo>
                <a:lnTo>
                  <a:pt x="5" y="4"/>
                </a:lnTo>
                <a:lnTo>
                  <a:pt x="8" y="1"/>
                </a:lnTo>
                <a:lnTo>
                  <a:pt x="11" y="0"/>
                </a:lnTo>
                <a:lnTo>
                  <a:pt x="14" y="0"/>
                </a:lnTo>
                <a:close/>
                <a:moveTo>
                  <a:pt x="12" y="1"/>
                </a:moveTo>
                <a:lnTo>
                  <a:pt x="11" y="3"/>
                </a:lnTo>
                <a:lnTo>
                  <a:pt x="9" y="3"/>
                </a:lnTo>
                <a:lnTo>
                  <a:pt x="8" y="4"/>
                </a:lnTo>
                <a:lnTo>
                  <a:pt x="6" y="6"/>
                </a:lnTo>
                <a:lnTo>
                  <a:pt x="6" y="9"/>
                </a:lnTo>
                <a:lnTo>
                  <a:pt x="6" y="12"/>
                </a:lnTo>
                <a:lnTo>
                  <a:pt x="6" y="18"/>
                </a:lnTo>
                <a:lnTo>
                  <a:pt x="8" y="22"/>
                </a:lnTo>
                <a:lnTo>
                  <a:pt x="11" y="25"/>
                </a:lnTo>
                <a:lnTo>
                  <a:pt x="15" y="27"/>
                </a:lnTo>
                <a:lnTo>
                  <a:pt x="17" y="25"/>
                </a:lnTo>
                <a:lnTo>
                  <a:pt x="20" y="24"/>
                </a:lnTo>
                <a:lnTo>
                  <a:pt x="21" y="21"/>
                </a:lnTo>
                <a:lnTo>
                  <a:pt x="21" y="16"/>
                </a:lnTo>
                <a:lnTo>
                  <a:pt x="21" y="12"/>
                </a:lnTo>
                <a:lnTo>
                  <a:pt x="20" y="7"/>
                </a:lnTo>
                <a:lnTo>
                  <a:pt x="18" y="4"/>
                </a:lnTo>
                <a:lnTo>
                  <a:pt x="15" y="3"/>
                </a:lnTo>
                <a:lnTo>
                  <a:pt x="12" y="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0" name="Freeform 44"/>
          <p:cNvSpPr>
            <a:spLocks noEditPoints="1"/>
          </p:cNvSpPr>
          <p:nvPr/>
        </p:nvSpPr>
        <p:spPr bwMode="auto">
          <a:xfrm>
            <a:off x="1674813" y="4903788"/>
            <a:ext cx="90487" cy="150812"/>
          </a:xfrm>
          <a:custGeom>
            <a:avLst/>
            <a:gdLst>
              <a:gd name="T0" fmla="*/ 2147483647 w 23"/>
              <a:gd name="T1" fmla="*/ 2147483647 h 28"/>
              <a:gd name="T2" fmla="*/ 2147483647 w 23"/>
              <a:gd name="T3" fmla="*/ 2147483647 h 28"/>
              <a:gd name="T4" fmla="*/ 2147483647 w 23"/>
              <a:gd name="T5" fmla="*/ 2147483647 h 28"/>
              <a:gd name="T6" fmla="*/ 2147483647 w 23"/>
              <a:gd name="T7" fmla="*/ 2147483647 h 28"/>
              <a:gd name="T8" fmla="*/ 2147483647 w 23"/>
              <a:gd name="T9" fmla="*/ 2147483647 h 28"/>
              <a:gd name="T10" fmla="*/ 2147483647 w 23"/>
              <a:gd name="T11" fmla="*/ 2147483647 h 28"/>
              <a:gd name="T12" fmla="*/ 2147483647 w 23"/>
              <a:gd name="T13" fmla="*/ 2147483647 h 28"/>
              <a:gd name="T14" fmla="*/ 2147483647 w 23"/>
              <a:gd name="T15" fmla="*/ 2147483647 h 28"/>
              <a:gd name="T16" fmla="*/ 2147483647 w 23"/>
              <a:gd name="T17" fmla="*/ 2147483647 h 28"/>
              <a:gd name="T18" fmla="*/ 2147483647 w 23"/>
              <a:gd name="T19" fmla="*/ 2147483647 h 28"/>
              <a:gd name="T20" fmla="*/ 2147483647 w 23"/>
              <a:gd name="T21" fmla="*/ 2147483647 h 28"/>
              <a:gd name="T22" fmla="*/ 2147483647 w 23"/>
              <a:gd name="T23" fmla="*/ 2147483647 h 28"/>
              <a:gd name="T24" fmla="*/ 2147483647 w 23"/>
              <a:gd name="T25" fmla="*/ 2147483647 h 28"/>
              <a:gd name="T26" fmla="*/ 2147483647 w 23"/>
              <a:gd name="T27" fmla="*/ 2147483647 h 28"/>
              <a:gd name="T28" fmla="*/ 2147483647 w 23"/>
              <a:gd name="T29" fmla="*/ 2147483647 h 28"/>
              <a:gd name="T30" fmla="*/ 2147483647 w 23"/>
              <a:gd name="T31" fmla="*/ 2147483647 h 28"/>
              <a:gd name="T32" fmla="*/ 2147483647 w 23"/>
              <a:gd name="T33" fmla="*/ 2147483647 h 28"/>
              <a:gd name="T34" fmla="*/ 0 w 23"/>
              <a:gd name="T35" fmla="*/ 2147483647 h 28"/>
              <a:gd name="T36" fmla="*/ 2147483647 w 23"/>
              <a:gd name="T37" fmla="*/ 2147483647 h 28"/>
              <a:gd name="T38" fmla="*/ 2147483647 w 23"/>
              <a:gd name="T39" fmla="*/ 2147483647 h 28"/>
              <a:gd name="T40" fmla="*/ 2147483647 w 23"/>
              <a:gd name="T41" fmla="*/ 2147483647 h 28"/>
              <a:gd name="T42" fmla="*/ 2147483647 w 23"/>
              <a:gd name="T43" fmla="*/ 2147483647 h 28"/>
              <a:gd name="T44" fmla="*/ 2147483647 w 23"/>
              <a:gd name="T45" fmla="*/ 0 h 28"/>
              <a:gd name="T46" fmla="*/ 2147483647 w 23"/>
              <a:gd name="T47" fmla="*/ 2147483647 h 28"/>
              <a:gd name="T48" fmla="*/ 2147483647 w 23"/>
              <a:gd name="T49" fmla="*/ 2147483647 h 28"/>
              <a:gd name="T50" fmla="*/ 2147483647 w 23"/>
              <a:gd name="T51" fmla="*/ 2147483647 h 28"/>
              <a:gd name="T52" fmla="*/ 2147483647 w 23"/>
              <a:gd name="T53" fmla="*/ 2147483647 h 28"/>
              <a:gd name="T54" fmla="*/ 2147483647 w 23"/>
              <a:gd name="T55" fmla="*/ 2147483647 h 28"/>
              <a:gd name="T56" fmla="*/ 2147483647 w 23"/>
              <a:gd name="T57" fmla="*/ 2147483647 h 28"/>
              <a:gd name="T58" fmla="*/ 2147483647 w 23"/>
              <a:gd name="T59" fmla="*/ 2147483647 h 28"/>
              <a:gd name="T60" fmla="*/ 2147483647 w 23"/>
              <a:gd name="T61" fmla="*/ 2147483647 h 28"/>
              <a:gd name="T62" fmla="*/ 2147483647 w 23"/>
              <a:gd name="T63" fmla="*/ 2147483647 h 28"/>
              <a:gd name="T64" fmla="*/ 2147483647 w 23"/>
              <a:gd name="T65" fmla="*/ 2147483647 h 28"/>
              <a:gd name="T66" fmla="*/ 2147483647 w 23"/>
              <a:gd name="T67" fmla="*/ 2147483647 h 28"/>
              <a:gd name="T68" fmla="*/ 2147483647 w 23"/>
              <a:gd name="T69" fmla="*/ 2147483647 h 28"/>
              <a:gd name="T70" fmla="*/ 2147483647 w 23"/>
              <a:gd name="T71" fmla="*/ 2147483647 h 28"/>
              <a:gd name="T72" fmla="*/ 2147483647 w 23"/>
              <a:gd name="T73" fmla="*/ 2147483647 h 28"/>
              <a:gd name="T74" fmla="*/ 2147483647 w 23"/>
              <a:gd name="T75" fmla="*/ 2147483647 h 28"/>
              <a:gd name="T76" fmla="*/ 2147483647 w 23"/>
              <a:gd name="T77" fmla="*/ 2147483647 h 28"/>
              <a:gd name="T78" fmla="*/ 2147483647 w 23"/>
              <a:gd name="T79" fmla="*/ 2147483647 h 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"/>
              <a:gd name="T121" fmla="*/ 0 h 28"/>
              <a:gd name="T122" fmla="*/ 23 w 23"/>
              <a:gd name="T123" fmla="*/ 28 h 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" h="28">
                <a:moveTo>
                  <a:pt x="5" y="10"/>
                </a:moveTo>
                <a:lnTo>
                  <a:pt x="6" y="16"/>
                </a:lnTo>
                <a:lnTo>
                  <a:pt x="8" y="19"/>
                </a:lnTo>
                <a:lnTo>
                  <a:pt x="11" y="22"/>
                </a:lnTo>
                <a:lnTo>
                  <a:pt x="15" y="24"/>
                </a:lnTo>
                <a:lnTo>
                  <a:pt x="17" y="22"/>
                </a:lnTo>
                <a:lnTo>
                  <a:pt x="20" y="22"/>
                </a:lnTo>
                <a:lnTo>
                  <a:pt x="21" y="19"/>
                </a:lnTo>
                <a:lnTo>
                  <a:pt x="23" y="16"/>
                </a:lnTo>
                <a:lnTo>
                  <a:pt x="23" y="18"/>
                </a:lnTo>
                <a:lnTo>
                  <a:pt x="23" y="21"/>
                </a:lnTo>
                <a:lnTo>
                  <a:pt x="20" y="25"/>
                </a:lnTo>
                <a:lnTo>
                  <a:pt x="17" y="27"/>
                </a:lnTo>
                <a:lnTo>
                  <a:pt x="12" y="28"/>
                </a:lnTo>
                <a:lnTo>
                  <a:pt x="8" y="27"/>
                </a:lnTo>
                <a:lnTo>
                  <a:pt x="5" y="24"/>
                </a:lnTo>
                <a:lnTo>
                  <a:pt x="2" y="19"/>
                </a:lnTo>
                <a:lnTo>
                  <a:pt x="0" y="15"/>
                </a:lnTo>
                <a:lnTo>
                  <a:pt x="2" y="10"/>
                </a:lnTo>
                <a:lnTo>
                  <a:pt x="2" y="7"/>
                </a:lnTo>
                <a:lnTo>
                  <a:pt x="5" y="4"/>
                </a:lnTo>
                <a:lnTo>
                  <a:pt x="8" y="1"/>
                </a:lnTo>
                <a:lnTo>
                  <a:pt x="14" y="0"/>
                </a:lnTo>
                <a:lnTo>
                  <a:pt x="17" y="1"/>
                </a:lnTo>
                <a:lnTo>
                  <a:pt x="20" y="3"/>
                </a:lnTo>
                <a:lnTo>
                  <a:pt x="23" y="6"/>
                </a:lnTo>
                <a:lnTo>
                  <a:pt x="23" y="10"/>
                </a:lnTo>
                <a:lnTo>
                  <a:pt x="5" y="10"/>
                </a:lnTo>
                <a:close/>
                <a:moveTo>
                  <a:pt x="5" y="9"/>
                </a:moveTo>
                <a:lnTo>
                  <a:pt x="17" y="9"/>
                </a:lnTo>
                <a:lnTo>
                  <a:pt x="17" y="7"/>
                </a:lnTo>
                <a:lnTo>
                  <a:pt x="17" y="6"/>
                </a:lnTo>
                <a:lnTo>
                  <a:pt x="15" y="4"/>
                </a:lnTo>
                <a:lnTo>
                  <a:pt x="14" y="3"/>
                </a:lnTo>
                <a:lnTo>
                  <a:pt x="12" y="1"/>
                </a:lnTo>
                <a:lnTo>
                  <a:pt x="9" y="3"/>
                </a:lnTo>
                <a:lnTo>
                  <a:pt x="8" y="4"/>
                </a:lnTo>
                <a:lnTo>
                  <a:pt x="6" y="6"/>
                </a:lnTo>
                <a:lnTo>
                  <a:pt x="5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1" name="Freeform 45"/>
          <p:cNvSpPr>
            <a:spLocks/>
          </p:cNvSpPr>
          <p:nvPr/>
        </p:nvSpPr>
        <p:spPr bwMode="auto">
          <a:xfrm>
            <a:off x="1789113" y="4903788"/>
            <a:ext cx="73025" cy="150812"/>
          </a:xfrm>
          <a:custGeom>
            <a:avLst/>
            <a:gdLst>
              <a:gd name="T0" fmla="*/ 2147483647 w 18"/>
              <a:gd name="T1" fmla="*/ 0 h 28"/>
              <a:gd name="T2" fmla="*/ 2147483647 w 18"/>
              <a:gd name="T3" fmla="*/ 2147483647 h 28"/>
              <a:gd name="T4" fmla="*/ 2147483647 w 18"/>
              <a:gd name="T5" fmla="*/ 2147483647 h 28"/>
              <a:gd name="T6" fmla="*/ 2147483647 w 18"/>
              <a:gd name="T7" fmla="*/ 2147483647 h 28"/>
              <a:gd name="T8" fmla="*/ 2147483647 w 18"/>
              <a:gd name="T9" fmla="*/ 2147483647 h 28"/>
              <a:gd name="T10" fmla="*/ 2147483647 w 18"/>
              <a:gd name="T11" fmla="*/ 2147483647 h 28"/>
              <a:gd name="T12" fmla="*/ 2147483647 w 18"/>
              <a:gd name="T13" fmla="*/ 2147483647 h 28"/>
              <a:gd name="T14" fmla="*/ 2147483647 w 18"/>
              <a:gd name="T15" fmla="*/ 2147483647 h 28"/>
              <a:gd name="T16" fmla="*/ 2147483647 w 18"/>
              <a:gd name="T17" fmla="*/ 2147483647 h 28"/>
              <a:gd name="T18" fmla="*/ 2147483647 w 18"/>
              <a:gd name="T19" fmla="*/ 2147483647 h 28"/>
              <a:gd name="T20" fmla="*/ 2147483647 w 18"/>
              <a:gd name="T21" fmla="*/ 2147483647 h 28"/>
              <a:gd name="T22" fmla="*/ 2147483647 w 18"/>
              <a:gd name="T23" fmla="*/ 2147483647 h 28"/>
              <a:gd name="T24" fmla="*/ 2147483647 w 18"/>
              <a:gd name="T25" fmla="*/ 2147483647 h 28"/>
              <a:gd name="T26" fmla="*/ 2147483647 w 18"/>
              <a:gd name="T27" fmla="*/ 2147483647 h 28"/>
              <a:gd name="T28" fmla="*/ 2147483647 w 18"/>
              <a:gd name="T29" fmla="*/ 2147483647 h 28"/>
              <a:gd name="T30" fmla="*/ 2147483647 w 18"/>
              <a:gd name="T31" fmla="*/ 2147483647 h 28"/>
              <a:gd name="T32" fmla="*/ 2147483647 w 18"/>
              <a:gd name="T33" fmla="*/ 2147483647 h 28"/>
              <a:gd name="T34" fmla="*/ 2147483647 w 18"/>
              <a:gd name="T35" fmla="*/ 2147483647 h 28"/>
              <a:gd name="T36" fmla="*/ 2147483647 w 18"/>
              <a:gd name="T37" fmla="*/ 2147483647 h 28"/>
              <a:gd name="T38" fmla="*/ 2147483647 w 18"/>
              <a:gd name="T39" fmla="*/ 2147483647 h 28"/>
              <a:gd name="T40" fmla="*/ 2147483647 w 18"/>
              <a:gd name="T41" fmla="*/ 2147483647 h 28"/>
              <a:gd name="T42" fmla="*/ 2147483647 w 18"/>
              <a:gd name="T43" fmla="*/ 2147483647 h 28"/>
              <a:gd name="T44" fmla="*/ 2147483647 w 18"/>
              <a:gd name="T45" fmla="*/ 2147483647 h 28"/>
              <a:gd name="T46" fmla="*/ 2147483647 w 18"/>
              <a:gd name="T47" fmla="*/ 2147483647 h 28"/>
              <a:gd name="T48" fmla="*/ 2147483647 w 18"/>
              <a:gd name="T49" fmla="*/ 2147483647 h 28"/>
              <a:gd name="T50" fmla="*/ 2147483647 w 18"/>
              <a:gd name="T51" fmla="*/ 2147483647 h 28"/>
              <a:gd name="T52" fmla="*/ 2147483647 w 18"/>
              <a:gd name="T53" fmla="*/ 2147483647 h 28"/>
              <a:gd name="T54" fmla="*/ 2147483647 w 18"/>
              <a:gd name="T55" fmla="*/ 2147483647 h 28"/>
              <a:gd name="T56" fmla="*/ 2147483647 w 18"/>
              <a:gd name="T57" fmla="*/ 2147483647 h 28"/>
              <a:gd name="T58" fmla="*/ 0 w 18"/>
              <a:gd name="T59" fmla="*/ 2147483647 h 28"/>
              <a:gd name="T60" fmla="*/ 0 w 18"/>
              <a:gd name="T61" fmla="*/ 2147483647 h 28"/>
              <a:gd name="T62" fmla="*/ 2147483647 w 18"/>
              <a:gd name="T63" fmla="*/ 2147483647 h 28"/>
              <a:gd name="T64" fmla="*/ 2147483647 w 18"/>
              <a:gd name="T65" fmla="*/ 2147483647 h 28"/>
              <a:gd name="T66" fmla="*/ 2147483647 w 18"/>
              <a:gd name="T67" fmla="*/ 2147483647 h 28"/>
              <a:gd name="T68" fmla="*/ 2147483647 w 18"/>
              <a:gd name="T69" fmla="*/ 2147483647 h 28"/>
              <a:gd name="T70" fmla="*/ 2147483647 w 18"/>
              <a:gd name="T71" fmla="*/ 2147483647 h 28"/>
              <a:gd name="T72" fmla="*/ 2147483647 w 18"/>
              <a:gd name="T73" fmla="*/ 2147483647 h 28"/>
              <a:gd name="T74" fmla="*/ 2147483647 w 18"/>
              <a:gd name="T75" fmla="*/ 2147483647 h 28"/>
              <a:gd name="T76" fmla="*/ 2147483647 w 18"/>
              <a:gd name="T77" fmla="*/ 2147483647 h 28"/>
              <a:gd name="T78" fmla="*/ 2147483647 w 18"/>
              <a:gd name="T79" fmla="*/ 2147483647 h 28"/>
              <a:gd name="T80" fmla="*/ 2147483647 w 18"/>
              <a:gd name="T81" fmla="*/ 2147483647 h 28"/>
              <a:gd name="T82" fmla="*/ 2147483647 w 18"/>
              <a:gd name="T83" fmla="*/ 2147483647 h 28"/>
              <a:gd name="T84" fmla="*/ 2147483647 w 18"/>
              <a:gd name="T85" fmla="*/ 2147483647 h 28"/>
              <a:gd name="T86" fmla="*/ 2147483647 w 18"/>
              <a:gd name="T87" fmla="*/ 2147483647 h 28"/>
              <a:gd name="T88" fmla="*/ 2147483647 w 18"/>
              <a:gd name="T89" fmla="*/ 2147483647 h 28"/>
              <a:gd name="T90" fmla="*/ 2147483647 w 18"/>
              <a:gd name="T91" fmla="*/ 2147483647 h 28"/>
              <a:gd name="T92" fmla="*/ 0 w 18"/>
              <a:gd name="T93" fmla="*/ 2147483647 h 28"/>
              <a:gd name="T94" fmla="*/ 0 w 18"/>
              <a:gd name="T95" fmla="*/ 2147483647 h 28"/>
              <a:gd name="T96" fmla="*/ 2147483647 w 18"/>
              <a:gd name="T97" fmla="*/ 2147483647 h 28"/>
              <a:gd name="T98" fmla="*/ 2147483647 w 18"/>
              <a:gd name="T99" fmla="*/ 2147483647 h 28"/>
              <a:gd name="T100" fmla="*/ 2147483647 w 18"/>
              <a:gd name="T101" fmla="*/ 0 h 28"/>
              <a:gd name="T102" fmla="*/ 2147483647 w 18"/>
              <a:gd name="T103" fmla="*/ 0 h 28"/>
              <a:gd name="T104" fmla="*/ 2147483647 w 18"/>
              <a:gd name="T105" fmla="*/ 0 h 28"/>
              <a:gd name="T106" fmla="*/ 2147483647 w 18"/>
              <a:gd name="T107" fmla="*/ 2147483647 h 28"/>
              <a:gd name="T108" fmla="*/ 2147483647 w 18"/>
              <a:gd name="T109" fmla="*/ 2147483647 h 28"/>
              <a:gd name="T110" fmla="*/ 2147483647 w 18"/>
              <a:gd name="T111" fmla="*/ 2147483647 h 28"/>
              <a:gd name="T112" fmla="*/ 2147483647 w 18"/>
              <a:gd name="T113" fmla="*/ 2147483647 h 28"/>
              <a:gd name="T114" fmla="*/ 2147483647 w 18"/>
              <a:gd name="T115" fmla="*/ 2147483647 h 28"/>
              <a:gd name="T116" fmla="*/ 2147483647 w 18"/>
              <a:gd name="T117" fmla="*/ 2147483647 h 28"/>
              <a:gd name="T118" fmla="*/ 2147483647 w 18"/>
              <a:gd name="T119" fmla="*/ 0 h 28"/>
              <a:gd name="T120" fmla="*/ 2147483647 w 18"/>
              <a:gd name="T121" fmla="*/ 0 h 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8"/>
              <a:gd name="T185" fmla="*/ 18 w 18"/>
              <a:gd name="T186" fmla="*/ 28 h 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8">
                <a:moveTo>
                  <a:pt x="16" y="0"/>
                </a:moveTo>
                <a:lnTo>
                  <a:pt x="16" y="9"/>
                </a:lnTo>
                <a:lnTo>
                  <a:pt x="15" y="6"/>
                </a:lnTo>
                <a:lnTo>
                  <a:pt x="13" y="3"/>
                </a:lnTo>
                <a:lnTo>
                  <a:pt x="10" y="3"/>
                </a:lnTo>
                <a:lnTo>
                  <a:pt x="9" y="1"/>
                </a:lnTo>
                <a:lnTo>
                  <a:pt x="6" y="3"/>
                </a:lnTo>
                <a:lnTo>
                  <a:pt x="4" y="3"/>
                </a:lnTo>
                <a:lnTo>
                  <a:pt x="4" y="4"/>
                </a:lnTo>
                <a:lnTo>
                  <a:pt x="4" y="6"/>
                </a:lnTo>
                <a:lnTo>
                  <a:pt x="4" y="7"/>
                </a:lnTo>
                <a:lnTo>
                  <a:pt x="6" y="9"/>
                </a:lnTo>
                <a:lnTo>
                  <a:pt x="7" y="10"/>
                </a:lnTo>
                <a:lnTo>
                  <a:pt x="12" y="12"/>
                </a:lnTo>
                <a:lnTo>
                  <a:pt x="15" y="15"/>
                </a:lnTo>
                <a:lnTo>
                  <a:pt x="18" y="18"/>
                </a:lnTo>
                <a:lnTo>
                  <a:pt x="18" y="19"/>
                </a:lnTo>
                <a:lnTo>
                  <a:pt x="18" y="24"/>
                </a:lnTo>
                <a:lnTo>
                  <a:pt x="15" y="25"/>
                </a:lnTo>
                <a:lnTo>
                  <a:pt x="12" y="27"/>
                </a:lnTo>
                <a:lnTo>
                  <a:pt x="9" y="28"/>
                </a:lnTo>
                <a:lnTo>
                  <a:pt x="6" y="28"/>
                </a:lnTo>
                <a:lnTo>
                  <a:pt x="3" y="27"/>
                </a:lnTo>
                <a:lnTo>
                  <a:pt x="1" y="27"/>
                </a:lnTo>
                <a:lnTo>
                  <a:pt x="1" y="28"/>
                </a:lnTo>
                <a:lnTo>
                  <a:pt x="0" y="28"/>
                </a:lnTo>
                <a:lnTo>
                  <a:pt x="0" y="19"/>
                </a:lnTo>
                <a:lnTo>
                  <a:pt x="1" y="19"/>
                </a:lnTo>
                <a:lnTo>
                  <a:pt x="1" y="22"/>
                </a:lnTo>
                <a:lnTo>
                  <a:pt x="4" y="24"/>
                </a:lnTo>
                <a:lnTo>
                  <a:pt x="6" y="25"/>
                </a:lnTo>
                <a:lnTo>
                  <a:pt x="9" y="27"/>
                </a:lnTo>
                <a:lnTo>
                  <a:pt x="10" y="25"/>
                </a:lnTo>
                <a:lnTo>
                  <a:pt x="12" y="25"/>
                </a:lnTo>
                <a:lnTo>
                  <a:pt x="13" y="24"/>
                </a:lnTo>
                <a:lnTo>
                  <a:pt x="13" y="22"/>
                </a:lnTo>
                <a:lnTo>
                  <a:pt x="13" y="21"/>
                </a:lnTo>
                <a:lnTo>
                  <a:pt x="12" y="19"/>
                </a:lnTo>
                <a:lnTo>
                  <a:pt x="10" y="18"/>
                </a:lnTo>
                <a:lnTo>
                  <a:pt x="7" y="15"/>
                </a:lnTo>
                <a:lnTo>
                  <a:pt x="3" y="13"/>
                </a:lnTo>
                <a:lnTo>
                  <a:pt x="1" y="12"/>
                </a:lnTo>
                <a:lnTo>
                  <a:pt x="0" y="10"/>
                </a:lnTo>
                <a:lnTo>
                  <a:pt x="0" y="7"/>
                </a:lnTo>
                <a:lnTo>
                  <a:pt x="1" y="4"/>
                </a:lnTo>
                <a:lnTo>
                  <a:pt x="3" y="3"/>
                </a:lnTo>
                <a:lnTo>
                  <a:pt x="4" y="0"/>
                </a:lnTo>
                <a:lnTo>
                  <a:pt x="9" y="0"/>
                </a:lnTo>
                <a:lnTo>
                  <a:pt x="10" y="0"/>
                </a:lnTo>
                <a:lnTo>
                  <a:pt x="12" y="1"/>
                </a:lnTo>
                <a:lnTo>
                  <a:pt x="13" y="1"/>
                </a:lnTo>
                <a:lnTo>
                  <a:pt x="15" y="1"/>
                </a:lnTo>
                <a:lnTo>
                  <a:pt x="1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2" name="Freeform 46"/>
          <p:cNvSpPr>
            <a:spLocks/>
          </p:cNvSpPr>
          <p:nvPr/>
        </p:nvSpPr>
        <p:spPr bwMode="auto">
          <a:xfrm>
            <a:off x="2016125" y="4860925"/>
            <a:ext cx="73025" cy="193675"/>
          </a:xfrm>
          <a:custGeom>
            <a:avLst/>
            <a:gdLst>
              <a:gd name="T0" fmla="*/ 2147483647 w 18"/>
              <a:gd name="T1" fmla="*/ 0 h 36"/>
              <a:gd name="T2" fmla="*/ 2147483647 w 18"/>
              <a:gd name="T3" fmla="*/ 2147483647 h 36"/>
              <a:gd name="T4" fmla="*/ 2147483647 w 18"/>
              <a:gd name="T5" fmla="*/ 2147483647 h 36"/>
              <a:gd name="T6" fmla="*/ 2147483647 w 18"/>
              <a:gd name="T7" fmla="*/ 2147483647 h 36"/>
              <a:gd name="T8" fmla="*/ 2147483647 w 18"/>
              <a:gd name="T9" fmla="*/ 2147483647 h 36"/>
              <a:gd name="T10" fmla="*/ 2147483647 w 18"/>
              <a:gd name="T11" fmla="*/ 2147483647 h 36"/>
              <a:gd name="T12" fmla="*/ 2147483647 w 18"/>
              <a:gd name="T13" fmla="*/ 2147483647 h 36"/>
              <a:gd name="T14" fmla="*/ 2147483647 w 18"/>
              <a:gd name="T15" fmla="*/ 2147483647 h 36"/>
              <a:gd name="T16" fmla="*/ 2147483647 w 18"/>
              <a:gd name="T17" fmla="*/ 2147483647 h 36"/>
              <a:gd name="T18" fmla="*/ 2147483647 w 18"/>
              <a:gd name="T19" fmla="*/ 2147483647 h 36"/>
              <a:gd name="T20" fmla="*/ 2147483647 w 18"/>
              <a:gd name="T21" fmla="*/ 2147483647 h 36"/>
              <a:gd name="T22" fmla="*/ 2147483647 w 18"/>
              <a:gd name="T23" fmla="*/ 2147483647 h 36"/>
              <a:gd name="T24" fmla="*/ 2147483647 w 18"/>
              <a:gd name="T25" fmla="*/ 2147483647 h 36"/>
              <a:gd name="T26" fmla="*/ 2147483647 w 18"/>
              <a:gd name="T27" fmla="*/ 2147483647 h 36"/>
              <a:gd name="T28" fmla="*/ 2147483647 w 18"/>
              <a:gd name="T29" fmla="*/ 2147483647 h 36"/>
              <a:gd name="T30" fmla="*/ 2147483647 w 18"/>
              <a:gd name="T31" fmla="*/ 2147483647 h 36"/>
              <a:gd name="T32" fmla="*/ 2147483647 w 18"/>
              <a:gd name="T33" fmla="*/ 2147483647 h 36"/>
              <a:gd name="T34" fmla="*/ 2147483647 w 18"/>
              <a:gd name="T35" fmla="*/ 2147483647 h 36"/>
              <a:gd name="T36" fmla="*/ 2147483647 w 18"/>
              <a:gd name="T37" fmla="*/ 2147483647 h 36"/>
              <a:gd name="T38" fmla="*/ 2147483647 w 18"/>
              <a:gd name="T39" fmla="*/ 2147483647 h 36"/>
              <a:gd name="T40" fmla="*/ 2147483647 w 18"/>
              <a:gd name="T41" fmla="*/ 2147483647 h 36"/>
              <a:gd name="T42" fmla="*/ 2147483647 w 18"/>
              <a:gd name="T43" fmla="*/ 2147483647 h 36"/>
              <a:gd name="T44" fmla="*/ 2147483647 w 18"/>
              <a:gd name="T45" fmla="*/ 2147483647 h 36"/>
              <a:gd name="T46" fmla="*/ 2147483647 w 18"/>
              <a:gd name="T47" fmla="*/ 2147483647 h 36"/>
              <a:gd name="T48" fmla="*/ 2147483647 w 18"/>
              <a:gd name="T49" fmla="*/ 2147483647 h 36"/>
              <a:gd name="T50" fmla="*/ 2147483647 w 18"/>
              <a:gd name="T51" fmla="*/ 2147483647 h 36"/>
              <a:gd name="T52" fmla="*/ 0 w 18"/>
              <a:gd name="T53" fmla="*/ 2147483647 h 36"/>
              <a:gd name="T54" fmla="*/ 0 w 18"/>
              <a:gd name="T55" fmla="*/ 2147483647 h 36"/>
              <a:gd name="T56" fmla="*/ 2147483647 w 18"/>
              <a:gd name="T57" fmla="*/ 2147483647 h 36"/>
              <a:gd name="T58" fmla="*/ 2147483647 w 18"/>
              <a:gd name="T59" fmla="*/ 2147483647 h 36"/>
              <a:gd name="T60" fmla="*/ 2147483647 w 18"/>
              <a:gd name="T61" fmla="*/ 2147483647 h 36"/>
              <a:gd name="T62" fmla="*/ 2147483647 w 18"/>
              <a:gd name="T63" fmla="*/ 2147483647 h 36"/>
              <a:gd name="T64" fmla="*/ 2147483647 w 18"/>
              <a:gd name="T65" fmla="*/ 2147483647 h 36"/>
              <a:gd name="T66" fmla="*/ 2147483647 w 18"/>
              <a:gd name="T67" fmla="*/ 0 h 36"/>
              <a:gd name="T68" fmla="*/ 2147483647 w 18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"/>
              <a:gd name="T106" fmla="*/ 0 h 36"/>
              <a:gd name="T107" fmla="*/ 18 w 18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" h="36">
                <a:moveTo>
                  <a:pt x="10" y="0"/>
                </a:moveTo>
                <a:lnTo>
                  <a:pt x="10" y="9"/>
                </a:lnTo>
                <a:lnTo>
                  <a:pt x="16" y="9"/>
                </a:lnTo>
                <a:lnTo>
                  <a:pt x="16" y="11"/>
                </a:lnTo>
                <a:lnTo>
                  <a:pt x="10" y="11"/>
                </a:lnTo>
                <a:lnTo>
                  <a:pt x="10" y="27"/>
                </a:lnTo>
                <a:lnTo>
                  <a:pt x="10" y="30"/>
                </a:lnTo>
                <a:lnTo>
                  <a:pt x="10" y="32"/>
                </a:lnTo>
                <a:lnTo>
                  <a:pt x="12" y="32"/>
                </a:lnTo>
                <a:lnTo>
                  <a:pt x="13" y="32"/>
                </a:lnTo>
                <a:lnTo>
                  <a:pt x="15" y="32"/>
                </a:lnTo>
                <a:lnTo>
                  <a:pt x="16" y="30"/>
                </a:lnTo>
                <a:lnTo>
                  <a:pt x="18" y="30"/>
                </a:lnTo>
                <a:lnTo>
                  <a:pt x="16" y="33"/>
                </a:lnTo>
                <a:lnTo>
                  <a:pt x="15" y="35"/>
                </a:lnTo>
                <a:lnTo>
                  <a:pt x="12" y="36"/>
                </a:lnTo>
                <a:lnTo>
                  <a:pt x="10" y="36"/>
                </a:lnTo>
                <a:lnTo>
                  <a:pt x="9" y="36"/>
                </a:lnTo>
                <a:lnTo>
                  <a:pt x="7" y="35"/>
                </a:lnTo>
                <a:lnTo>
                  <a:pt x="6" y="35"/>
                </a:lnTo>
                <a:lnTo>
                  <a:pt x="6" y="33"/>
                </a:lnTo>
                <a:lnTo>
                  <a:pt x="4" y="32"/>
                </a:lnTo>
                <a:lnTo>
                  <a:pt x="4" y="29"/>
                </a:lnTo>
                <a:lnTo>
                  <a:pt x="4" y="11"/>
                </a:lnTo>
                <a:lnTo>
                  <a:pt x="0" y="11"/>
                </a:lnTo>
                <a:lnTo>
                  <a:pt x="0" y="9"/>
                </a:lnTo>
                <a:lnTo>
                  <a:pt x="3" y="9"/>
                </a:lnTo>
                <a:lnTo>
                  <a:pt x="4" y="8"/>
                </a:lnTo>
                <a:lnTo>
                  <a:pt x="6" y="6"/>
                </a:lnTo>
                <a:lnTo>
                  <a:pt x="7" y="3"/>
                </a:lnTo>
                <a:lnTo>
                  <a:pt x="7" y="2"/>
                </a:lnTo>
                <a:lnTo>
                  <a:pt x="9" y="0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3" name="Freeform 47"/>
          <p:cNvSpPr>
            <a:spLocks/>
          </p:cNvSpPr>
          <p:nvPr/>
        </p:nvSpPr>
        <p:spPr bwMode="auto">
          <a:xfrm>
            <a:off x="2089150" y="4827588"/>
            <a:ext cx="111125" cy="222250"/>
          </a:xfrm>
          <a:custGeom>
            <a:avLst/>
            <a:gdLst>
              <a:gd name="T0" fmla="*/ 2147483647 w 28"/>
              <a:gd name="T1" fmla="*/ 2147483647 h 41"/>
              <a:gd name="T2" fmla="*/ 2147483647 w 28"/>
              <a:gd name="T3" fmla="*/ 2147483647 h 41"/>
              <a:gd name="T4" fmla="*/ 2147483647 w 28"/>
              <a:gd name="T5" fmla="*/ 2147483647 h 41"/>
              <a:gd name="T6" fmla="*/ 2147483647 w 28"/>
              <a:gd name="T7" fmla="*/ 2147483647 h 41"/>
              <a:gd name="T8" fmla="*/ 2147483647 w 28"/>
              <a:gd name="T9" fmla="*/ 2147483647 h 41"/>
              <a:gd name="T10" fmla="*/ 2147483647 w 28"/>
              <a:gd name="T11" fmla="*/ 2147483647 h 41"/>
              <a:gd name="T12" fmla="*/ 2147483647 w 28"/>
              <a:gd name="T13" fmla="*/ 2147483647 h 41"/>
              <a:gd name="T14" fmla="*/ 2147483647 w 28"/>
              <a:gd name="T15" fmla="*/ 2147483647 h 41"/>
              <a:gd name="T16" fmla="*/ 2147483647 w 28"/>
              <a:gd name="T17" fmla="*/ 2147483647 h 41"/>
              <a:gd name="T18" fmla="*/ 2147483647 w 28"/>
              <a:gd name="T19" fmla="*/ 2147483647 h 41"/>
              <a:gd name="T20" fmla="*/ 2147483647 w 28"/>
              <a:gd name="T21" fmla="*/ 2147483647 h 41"/>
              <a:gd name="T22" fmla="*/ 2147483647 w 28"/>
              <a:gd name="T23" fmla="*/ 2147483647 h 41"/>
              <a:gd name="T24" fmla="*/ 2147483647 w 28"/>
              <a:gd name="T25" fmla="*/ 2147483647 h 41"/>
              <a:gd name="T26" fmla="*/ 2147483647 w 28"/>
              <a:gd name="T27" fmla="*/ 2147483647 h 41"/>
              <a:gd name="T28" fmla="*/ 2147483647 w 28"/>
              <a:gd name="T29" fmla="*/ 2147483647 h 41"/>
              <a:gd name="T30" fmla="*/ 2147483647 w 28"/>
              <a:gd name="T31" fmla="*/ 2147483647 h 41"/>
              <a:gd name="T32" fmla="*/ 2147483647 w 28"/>
              <a:gd name="T33" fmla="*/ 2147483647 h 41"/>
              <a:gd name="T34" fmla="*/ 2147483647 w 28"/>
              <a:gd name="T35" fmla="*/ 2147483647 h 41"/>
              <a:gd name="T36" fmla="*/ 2147483647 w 28"/>
              <a:gd name="T37" fmla="*/ 2147483647 h 41"/>
              <a:gd name="T38" fmla="*/ 2147483647 w 28"/>
              <a:gd name="T39" fmla="*/ 2147483647 h 41"/>
              <a:gd name="T40" fmla="*/ 2147483647 w 28"/>
              <a:gd name="T41" fmla="*/ 2147483647 h 41"/>
              <a:gd name="T42" fmla="*/ 2147483647 w 28"/>
              <a:gd name="T43" fmla="*/ 2147483647 h 41"/>
              <a:gd name="T44" fmla="*/ 2147483647 w 28"/>
              <a:gd name="T45" fmla="*/ 2147483647 h 41"/>
              <a:gd name="T46" fmla="*/ 2147483647 w 28"/>
              <a:gd name="T47" fmla="*/ 2147483647 h 41"/>
              <a:gd name="T48" fmla="*/ 0 w 28"/>
              <a:gd name="T49" fmla="*/ 2147483647 h 41"/>
              <a:gd name="T50" fmla="*/ 2147483647 w 28"/>
              <a:gd name="T51" fmla="*/ 2147483647 h 41"/>
              <a:gd name="T52" fmla="*/ 2147483647 w 28"/>
              <a:gd name="T53" fmla="*/ 2147483647 h 41"/>
              <a:gd name="T54" fmla="*/ 2147483647 w 28"/>
              <a:gd name="T55" fmla="*/ 2147483647 h 41"/>
              <a:gd name="T56" fmla="*/ 2147483647 w 28"/>
              <a:gd name="T57" fmla="*/ 2147483647 h 41"/>
              <a:gd name="T58" fmla="*/ 2147483647 w 28"/>
              <a:gd name="T59" fmla="*/ 2147483647 h 41"/>
              <a:gd name="T60" fmla="*/ 2147483647 w 28"/>
              <a:gd name="T61" fmla="*/ 2147483647 h 41"/>
              <a:gd name="T62" fmla="*/ 2147483647 w 28"/>
              <a:gd name="T63" fmla="*/ 2147483647 h 41"/>
              <a:gd name="T64" fmla="*/ 0 w 28"/>
              <a:gd name="T65" fmla="*/ 2147483647 h 41"/>
              <a:gd name="T66" fmla="*/ 2147483647 w 28"/>
              <a:gd name="T67" fmla="*/ 0 h 4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8"/>
              <a:gd name="T103" fmla="*/ 0 h 41"/>
              <a:gd name="T104" fmla="*/ 28 w 28"/>
              <a:gd name="T105" fmla="*/ 41 h 4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8" h="41">
                <a:moveTo>
                  <a:pt x="9" y="0"/>
                </a:moveTo>
                <a:lnTo>
                  <a:pt x="9" y="20"/>
                </a:lnTo>
                <a:lnTo>
                  <a:pt x="12" y="17"/>
                </a:lnTo>
                <a:lnTo>
                  <a:pt x="13" y="15"/>
                </a:lnTo>
                <a:lnTo>
                  <a:pt x="16" y="14"/>
                </a:lnTo>
                <a:lnTo>
                  <a:pt x="18" y="14"/>
                </a:lnTo>
                <a:lnTo>
                  <a:pt x="21" y="14"/>
                </a:lnTo>
                <a:lnTo>
                  <a:pt x="22" y="15"/>
                </a:lnTo>
                <a:lnTo>
                  <a:pt x="24" y="17"/>
                </a:lnTo>
                <a:lnTo>
                  <a:pt x="24" y="20"/>
                </a:lnTo>
                <a:lnTo>
                  <a:pt x="25" y="21"/>
                </a:lnTo>
                <a:lnTo>
                  <a:pt x="25" y="26"/>
                </a:lnTo>
                <a:lnTo>
                  <a:pt x="25" y="35"/>
                </a:lnTo>
                <a:lnTo>
                  <a:pt x="25" y="38"/>
                </a:lnTo>
                <a:lnTo>
                  <a:pt x="25" y="39"/>
                </a:lnTo>
                <a:lnTo>
                  <a:pt x="27" y="41"/>
                </a:lnTo>
                <a:lnTo>
                  <a:pt x="28" y="41"/>
                </a:lnTo>
                <a:lnTo>
                  <a:pt x="16" y="41"/>
                </a:lnTo>
                <a:lnTo>
                  <a:pt x="18" y="41"/>
                </a:lnTo>
                <a:lnTo>
                  <a:pt x="19" y="41"/>
                </a:lnTo>
                <a:lnTo>
                  <a:pt x="19" y="39"/>
                </a:lnTo>
                <a:lnTo>
                  <a:pt x="19" y="38"/>
                </a:lnTo>
                <a:lnTo>
                  <a:pt x="19" y="35"/>
                </a:lnTo>
                <a:lnTo>
                  <a:pt x="19" y="26"/>
                </a:lnTo>
                <a:lnTo>
                  <a:pt x="19" y="23"/>
                </a:lnTo>
                <a:lnTo>
                  <a:pt x="19" y="20"/>
                </a:lnTo>
                <a:lnTo>
                  <a:pt x="18" y="18"/>
                </a:lnTo>
                <a:lnTo>
                  <a:pt x="16" y="18"/>
                </a:lnTo>
                <a:lnTo>
                  <a:pt x="15" y="18"/>
                </a:lnTo>
                <a:lnTo>
                  <a:pt x="12" y="18"/>
                </a:lnTo>
                <a:lnTo>
                  <a:pt x="10" y="20"/>
                </a:lnTo>
                <a:lnTo>
                  <a:pt x="9" y="21"/>
                </a:lnTo>
                <a:lnTo>
                  <a:pt x="9" y="35"/>
                </a:lnTo>
                <a:lnTo>
                  <a:pt x="9" y="38"/>
                </a:lnTo>
                <a:lnTo>
                  <a:pt x="9" y="39"/>
                </a:lnTo>
                <a:lnTo>
                  <a:pt x="10" y="41"/>
                </a:lnTo>
                <a:lnTo>
                  <a:pt x="12" y="41"/>
                </a:lnTo>
                <a:lnTo>
                  <a:pt x="0" y="41"/>
                </a:lnTo>
                <a:lnTo>
                  <a:pt x="1" y="41"/>
                </a:lnTo>
                <a:lnTo>
                  <a:pt x="3" y="41"/>
                </a:lnTo>
                <a:lnTo>
                  <a:pt x="3" y="39"/>
                </a:lnTo>
                <a:lnTo>
                  <a:pt x="4" y="38"/>
                </a:lnTo>
                <a:lnTo>
                  <a:pt x="4" y="35"/>
                </a:lnTo>
                <a:lnTo>
                  <a:pt x="4" y="11"/>
                </a:lnTo>
                <a:lnTo>
                  <a:pt x="4" y="6"/>
                </a:lnTo>
                <a:lnTo>
                  <a:pt x="3" y="5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4" name="Freeform 48"/>
          <p:cNvSpPr>
            <a:spLocks noEditPoints="1"/>
          </p:cNvSpPr>
          <p:nvPr/>
        </p:nvSpPr>
        <p:spPr bwMode="auto">
          <a:xfrm>
            <a:off x="2211388" y="4827588"/>
            <a:ext cx="57150" cy="222250"/>
          </a:xfrm>
          <a:custGeom>
            <a:avLst/>
            <a:gdLst>
              <a:gd name="T0" fmla="*/ 2147483647 w 14"/>
              <a:gd name="T1" fmla="*/ 0 h 41"/>
              <a:gd name="T2" fmla="*/ 2147483647 w 14"/>
              <a:gd name="T3" fmla="*/ 0 h 41"/>
              <a:gd name="T4" fmla="*/ 2147483647 w 14"/>
              <a:gd name="T5" fmla="*/ 0 h 41"/>
              <a:gd name="T6" fmla="*/ 2147483647 w 14"/>
              <a:gd name="T7" fmla="*/ 2147483647 h 41"/>
              <a:gd name="T8" fmla="*/ 2147483647 w 14"/>
              <a:gd name="T9" fmla="*/ 2147483647 h 41"/>
              <a:gd name="T10" fmla="*/ 2147483647 w 14"/>
              <a:gd name="T11" fmla="*/ 2147483647 h 41"/>
              <a:gd name="T12" fmla="*/ 2147483647 w 14"/>
              <a:gd name="T13" fmla="*/ 2147483647 h 41"/>
              <a:gd name="T14" fmla="*/ 2147483647 w 14"/>
              <a:gd name="T15" fmla="*/ 2147483647 h 41"/>
              <a:gd name="T16" fmla="*/ 2147483647 w 14"/>
              <a:gd name="T17" fmla="*/ 2147483647 h 41"/>
              <a:gd name="T18" fmla="*/ 2147483647 w 14"/>
              <a:gd name="T19" fmla="*/ 2147483647 h 41"/>
              <a:gd name="T20" fmla="*/ 2147483647 w 14"/>
              <a:gd name="T21" fmla="*/ 2147483647 h 41"/>
              <a:gd name="T22" fmla="*/ 2147483647 w 14"/>
              <a:gd name="T23" fmla="*/ 2147483647 h 41"/>
              <a:gd name="T24" fmla="*/ 2147483647 w 14"/>
              <a:gd name="T25" fmla="*/ 2147483647 h 41"/>
              <a:gd name="T26" fmla="*/ 2147483647 w 14"/>
              <a:gd name="T27" fmla="*/ 2147483647 h 41"/>
              <a:gd name="T28" fmla="*/ 2147483647 w 14"/>
              <a:gd name="T29" fmla="*/ 0 h 41"/>
              <a:gd name="T30" fmla="*/ 2147483647 w 14"/>
              <a:gd name="T31" fmla="*/ 0 h 41"/>
              <a:gd name="T32" fmla="*/ 2147483647 w 14"/>
              <a:gd name="T33" fmla="*/ 0 h 41"/>
              <a:gd name="T34" fmla="*/ 2147483647 w 14"/>
              <a:gd name="T35" fmla="*/ 2147483647 h 41"/>
              <a:gd name="T36" fmla="*/ 2147483647 w 14"/>
              <a:gd name="T37" fmla="*/ 2147483647 h 41"/>
              <a:gd name="T38" fmla="*/ 2147483647 w 14"/>
              <a:gd name="T39" fmla="*/ 2147483647 h 41"/>
              <a:gd name="T40" fmla="*/ 2147483647 w 14"/>
              <a:gd name="T41" fmla="*/ 2147483647 h 41"/>
              <a:gd name="T42" fmla="*/ 2147483647 w 14"/>
              <a:gd name="T43" fmla="*/ 2147483647 h 41"/>
              <a:gd name="T44" fmla="*/ 2147483647 w 14"/>
              <a:gd name="T45" fmla="*/ 2147483647 h 41"/>
              <a:gd name="T46" fmla="*/ 2147483647 w 14"/>
              <a:gd name="T47" fmla="*/ 2147483647 h 41"/>
              <a:gd name="T48" fmla="*/ 2147483647 w 14"/>
              <a:gd name="T49" fmla="*/ 2147483647 h 41"/>
              <a:gd name="T50" fmla="*/ 2147483647 w 14"/>
              <a:gd name="T51" fmla="*/ 2147483647 h 41"/>
              <a:gd name="T52" fmla="*/ 0 w 14"/>
              <a:gd name="T53" fmla="*/ 2147483647 h 41"/>
              <a:gd name="T54" fmla="*/ 0 w 14"/>
              <a:gd name="T55" fmla="*/ 2147483647 h 41"/>
              <a:gd name="T56" fmla="*/ 2147483647 w 14"/>
              <a:gd name="T57" fmla="*/ 2147483647 h 41"/>
              <a:gd name="T58" fmla="*/ 2147483647 w 14"/>
              <a:gd name="T59" fmla="*/ 2147483647 h 41"/>
              <a:gd name="T60" fmla="*/ 2147483647 w 14"/>
              <a:gd name="T61" fmla="*/ 2147483647 h 41"/>
              <a:gd name="T62" fmla="*/ 2147483647 w 14"/>
              <a:gd name="T63" fmla="*/ 2147483647 h 41"/>
              <a:gd name="T64" fmla="*/ 2147483647 w 14"/>
              <a:gd name="T65" fmla="*/ 2147483647 h 41"/>
              <a:gd name="T66" fmla="*/ 2147483647 w 14"/>
              <a:gd name="T67" fmla="*/ 2147483647 h 41"/>
              <a:gd name="T68" fmla="*/ 2147483647 w 14"/>
              <a:gd name="T69" fmla="*/ 2147483647 h 41"/>
              <a:gd name="T70" fmla="*/ 2147483647 w 14"/>
              <a:gd name="T71" fmla="*/ 2147483647 h 41"/>
              <a:gd name="T72" fmla="*/ 2147483647 w 14"/>
              <a:gd name="T73" fmla="*/ 2147483647 h 41"/>
              <a:gd name="T74" fmla="*/ 2147483647 w 14"/>
              <a:gd name="T75" fmla="*/ 2147483647 h 41"/>
              <a:gd name="T76" fmla="*/ 2147483647 w 14"/>
              <a:gd name="T77" fmla="*/ 2147483647 h 41"/>
              <a:gd name="T78" fmla="*/ 2147483647 w 14"/>
              <a:gd name="T79" fmla="*/ 2147483647 h 41"/>
              <a:gd name="T80" fmla="*/ 2147483647 w 14"/>
              <a:gd name="T81" fmla="*/ 2147483647 h 41"/>
              <a:gd name="T82" fmla="*/ 2147483647 w 14"/>
              <a:gd name="T83" fmla="*/ 2147483647 h 41"/>
              <a:gd name="T84" fmla="*/ 2147483647 w 14"/>
              <a:gd name="T85" fmla="*/ 2147483647 h 41"/>
              <a:gd name="T86" fmla="*/ 0 w 14"/>
              <a:gd name="T87" fmla="*/ 2147483647 h 41"/>
              <a:gd name="T88" fmla="*/ 2147483647 w 14"/>
              <a:gd name="T89" fmla="*/ 2147483647 h 41"/>
              <a:gd name="T90" fmla="*/ 2147483647 w 14"/>
              <a:gd name="T91" fmla="*/ 2147483647 h 4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4"/>
              <a:gd name="T139" fmla="*/ 0 h 41"/>
              <a:gd name="T140" fmla="*/ 14 w 14"/>
              <a:gd name="T141" fmla="*/ 41 h 4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4" h="41">
                <a:moveTo>
                  <a:pt x="6" y="0"/>
                </a:moveTo>
                <a:lnTo>
                  <a:pt x="8" y="0"/>
                </a:lnTo>
                <a:lnTo>
                  <a:pt x="9" y="0"/>
                </a:lnTo>
                <a:lnTo>
                  <a:pt x="9" y="2"/>
                </a:lnTo>
                <a:lnTo>
                  <a:pt x="11" y="3"/>
                </a:lnTo>
                <a:lnTo>
                  <a:pt x="9" y="5"/>
                </a:lnTo>
                <a:lnTo>
                  <a:pt x="8" y="6"/>
                </a:lnTo>
                <a:lnTo>
                  <a:pt x="6" y="6"/>
                </a:lnTo>
                <a:lnTo>
                  <a:pt x="5" y="6"/>
                </a:lnTo>
                <a:lnTo>
                  <a:pt x="5" y="5"/>
                </a:lnTo>
                <a:lnTo>
                  <a:pt x="3" y="5"/>
                </a:lnTo>
                <a:lnTo>
                  <a:pt x="3" y="3"/>
                </a:lnTo>
                <a:lnTo>
                  <a:pt x="3" y="2"/>
                </a:lnTo>
                <a:lnTo>
                  <a:pt x="5" y="0"/>
                </a:lnTo>
                <a:lnTo>
                  <a:pt x="6" y="0"/>
                </a:lnTo>
                <a:close/>
                <a:moveTo>
                  <a:pt x="9" y="14"/>
                </a:moveTo>
                <a:lnTo>
                  <a:pt x="9" y="35"/>
                </a:lnTo>
                <a:lnTo>
                  <a:pt x="9" y="38"/>
                </a:lnTo>
                <a:lnTo>
                  <a:pt x="9" y="39"/>
                </a:lnTo>
                <a:lnTo>
                  <a:pt x="11" y="39"/>
                </a:lnTo>
                <a:lnTo>
                  <a:pt x="11" y="41"/>
                </a:lnTo>
                <a:lnTo>
                  <a:pt x="12" y="41"/>
                </a:lnTo>
                <a:lnTo>
                  <a:pt x="14" y="41"/>
                </a:lnTo>
                <a:lnTo>
                  <a:pt x="0" y="41"/>
                </a:lnTo>
                <a:lnTo>
                  <a:pt x="2" y="41"/>
                </a:lnTo>
                <a:lnTo>
                  <a:pt x="3" y="41"/>
                </a:lnTo>
                <a:lnTo>
                  <a:pt x="3" y="39"/>
                </a:lnTo>
                <a:lnTo>
                  <a:pt x="5" y="39"/>
                </a:lnTo>
                <a:lnTo>
                  <a:pt x="5" y="38"/>
                </a:lnTo>
                <a:lnTo>
                  <a:pt x="5" y="35"/>
                </a:lnTo>
                <a:lnTo>
                  <a:pt x="5" y="26"/>
                </a:lnTo>
                <a:lnTo>
                  <a:pt x="5" y="21"/>
                </a:lnTo>
                <a:lnTo>
                  <a:pt x="5" y="18"/>
                </a:lnTo>
                <a:lnTo>
                  <a:pt x="3" y="18"/>
                </a:lnTo>
                <a:lnTo>
                  <a:pt x="3" y="17"/>
                </a:lnTo>
                <a:lnTo>
                  <a:pt x="2" y="17"/>
                </a:lnTo>
                <a:lnTo>
                  <a:pt x="2" y="18"/>
                </a:lnTo>
                <a:lnTo>
                  <a:pt x="0" y="17"/>
                </a:lnTo>
                <a:lnTo>
                  <a:pt x="8" y="14"/>
                </a:lnTo>
                <a:lnTo>
                  <a:pt x="9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5" name="Freeform 49"/>
          <p:cNvSpPr>
            <a:spLocks/>
          </p:cNvSpPr>
          <p:nvPr/>
        </p:nvSpPr>
        <p:spPr bwMode="auto">
          <a:xfrm>
            <a:off x="2284413" y="4903788"/>
            <a:ext cx="71437" cy="150812"/>
          </a:xfrm>
          <a:custGeom>
            <a:avLst/>
            <a:gdLst>
              <a:gd name="T0" fmla="*/ 2147483647 w 18"/>
              <a:gd name="T1" fmla="*/ 0 h 28"/>
              <a:gd name="T2" fmla="*/ 2147483647 w 18"/>
              <a:gd name="T3" fmla="*/ 2147483647 h 28"/>
              <a:gd name="T4" fmla="*/ 2147483647 w 18"/>
              <a:gd name="T5" fmla="*/ 2147483647 h 28"/>
              <a:gd name="T6" fmla="*/ 2147483647 w 18"/>
              <a:gd name="T7" fmla="*/ 2147483647 h 28"/>
              <a:gd name="T8" fmla="*/ 2147483647 w 18"/>
              <a:gd name="T9" fmla="*/ 2147483647 h 28"/>
              <a:gd name="T10" fmla="*/ 2147483647 w 18"/>
              <a:gd name="T11" fmla="*/ 2147483647 h 28"/>
              <a:gd name="T12" fmla="*/ 2147483647 w 18"/>
              <a:gd name="T13" fmla="*/ 2147483647 h 28"/>
              <a:gd name="T14" fmla="*/ 2147483647 w 18"/>
              <a:gd name="T15" fmla="*/ 2147483647 h 28"/>
              <a:gd name="T16" fmla="*/ 2147483647 w 18"/>
              <a:gd name="T17" fmla="*/ 2147483647 h 28"/>
              <a:gd name="T18" fmla="*/ 2147483647 w 18"/>
              <a:gd name="T19" fmla="*/ 2147483647 h 28"/>
              <a:gd name="T20" fmla="*/ 2147483647 w 18"/>
              <a:gd name="T21" fmla="*/ 2147483647 h 28"/>
              <a:gd name="T22" fmla="*/ 2147483647 w 18"/>
              <a:gd name="T23" fmla="*/ 2147483647 h 28"/>
              <a:gd name="T24" fmla="*/ 2147483647 w 18"/>
              <a:gd name="T25" fmla="*/ 2147483647 h 28"/>
              <a:gd name="T26" fmla="*/ 2147483647 w 18"/>
              <a:gd name="T27" fmla="*/ 2147483647 h 28"/>
              <a:gd name="T28" fmla="*/ 2147483647 w 18"/>
              <a:gd name="T29" fmla="*/ 2147483647 h 28"/>
              <a:gd name="T30" fmla="*/ 2147483647 w 18"/>
              <a:gd name="T31" fmla="*/ 2147483647 h 28"/>
              <a:gd name="T32" fmla="*/ 2147483647 w 18"/>
              <a:gd name="T33" fmla="*/ 2147483647 h 28"/>
              <a:gd name="T34" fmla="*/ 2147483647 w 18"/>
              <a:gd name="T35" fmla="*/ 2147483647 h 28"/>
              <a:gd name="T36" fmla="*/ 2147483647 w 18"/>
              <a:gd name="T37" fmla="*/ 2147483647 h 28"/>
              <a:gd name="T38" fmla="*/ 2147483647 w 18"/>
              <a:gd name="T39" fmla="*/ 2147483647 h 28"/>
              <a:gd name="T40" fmla="*/ 2147483647 w 18"/>
              <a:gd name="T41" fmla="*/ 2147483647 h 28"/>
              <a:gd name="T42" fmla="*/ 2147483647 w 18"/>
              <a:gd name="T43" fmla="*/ 2147483647 h 28"/>
              <a:gd name="T44" fmla="*/ 2147483647 w 18"/>
              <a:gd name="T45" fmla="*/ 2147483647 h 28"/>
              <a:gd name="T46" fmla="*/ 2147483647 w 18"/>
              <a:gd name="T47" fmla="*/ 2147483647 h 28"/>
              <a:gd name="T48" fmla="*/ 2147483647 w 18"/>
              <a:gd name="T49" fmla="*/ 2147483647 h 28"/>
              <a:gd name="T50" fmla="*/ 2147483647 w 18"/>
              <a:gd name="T51" fmla="*/ 2147483647 h 28"/>
              <a:gd name="T52" fmla="*/ 2147483647 w 18"/>
              <a:gd name="T53" fmla="*/ 2147483647 h 28"/>
              <a:gd name="T54" fmla="*/ 2147483647 w 18"/>
              <a:gd name="T55" fmla="*/ 2147483647 h 28"/>
              <a:gd name="T56" fmla="*/ 0 w 18"/>
              <a:gd name="T57" fmla="*/ 2147483647 h 28"/>
              <a:gd name="T58" fmla="*/ 0 w 18"/>
              <a:gd name="T59" fmla="*/ 2147483647 h 28"/>
              <a:gd name="T60" fmla="*/ 0 w 18"/>
              <a:gd name="T61" fmla="*/ 2147483647 h 28"/>
              <a:gd name="T62" fmla="*/ 0 w 18"/>
              <a:gd name="T63" fmla="*/ 2147483647 h 28"/>
              <a:gd name="T64" fmla="*/ 2147483647 w 18"/>
              <a:gd name="T65" fmla="*/ 2147483647 h 28"/>
              <a:gd name="T66" fmla="*/ 2147483647 w 18"/>
              <a:gd name="T67" fmla="*/ 2147483647 h 28"/>
              <a:gd name="T68" fmla="*/ 2147483647 w 18"/>
              <a:gd name="T69" fmla="*/ 2147483647 h 28"/>
              <a:gd name="T70" fmla="*/ 2147483647 w 18"/>
              <a:gd name="T71" fmla="*/ 2147483647 h 28"/>
              <a:gd name="T72" fmla="*/ 2147483647 w 18"/>
              <a:gd name="T73" fmla="*/ 2147483647 h 28"/>
              <a:gd name="T74" fmla="*/ 2147483647 w 18"/>
              <a:gd name="T75" fmla="*/ 2147483647 h 28"/>
              <a:gd name="T76" fmla="*/ 2147483647 w 18"/>
              <a:gd name="T77" fmla="*/ 2147483647 h 28"/>
              <a:gd name="T78" fmla="*/ 2147483647 w 18"/>
              <a:gd name="T79" fmla="*/ 2147483647 h 28"/>
              <a:gd name="T80" fmla="*/ 2147483647 w 18"/>
              <a:gd name="T81" fmla="*/ 2147483647 h 28"/>
              <a:gd name="T82" fmla="*/ 2147483647 w 18"/>
              <a:gd name="T83" fmla="*/ 2147483647 h 28"/>
              <a:gd name="T84" fmla="*/ 2147483647 w 18"/>
              <a:gd name="T85" fmla="*/ 2147483647 h 28"/>
              <a:gd name="T86" fmla="*/ 2147483647 w 18"/>
              <a:gd name="T87" fmla="*/ 2147483647 h 28"/>
              <a:gd name="T88" fmla="*/ 2147483647 w 18"/>
              <a:gd name="T89" fmla="*/ 2147483647 h 28"/>
              <a:gd name="T90" fmla="*/ 2147483647 w 18"/>
              <a:gd name="T91" fmla="*/ 2147483647 h 28"/>
              <a:gd name="T92" fmla="*/ 0 w 18"/>
              <a:gd name="T93" fmla="*/ 2147483647 h 28"/>
              <a:gd name="T94" fmla="*/ 0 w 18"/>
              <a:gd name="T95" fmla="*/ 2147483647 h 28"/>
              <a:gd name="T96" fmla="*/ 0 w 18"/>
              <a:gd name="T97" fmla="*/ 2147483647 h 28"/>
              <a:gd name="T98" fmla="*/ 2147483647 w 18"/>
              <a:gd name="T99" fmla="*/ 2147483647 h 28"/>
              <a:gd name="T100" fmla="*/ 2147483647 w 18"/>
              <a:gd name="T101" fmla="*/ 0 h 28"/>
              <a:gd name="T102" fmla="*/ 2147483647 w 18"/>
              <a:gd name="T103" fmla="*/ 0 h 28"/>
              <a:gd name="T104" fmla="*/ 2147483647 w 18"/>
              <a:gd name="T105" fmla="*/ 0 h 28"/>
              <a:gd name="T106" fmla="*/ 2147483647 w 18"/>
              <a:gd name="T107" fmla="*/ 2147483647 h 28"/>
              <a:gd name="T108" fmla="*/ 2147483647 w 18"/>
              <a:gd name="T109" fmla="*/ 2147483647 h 28"/>
              <a:gd name="T110" fmla="*/ 2147483647 w 18"/>
              <a:gd name="T111" fmla="*/ 2147483647 h 28"/>
              <a:gd name="T112" fmla="*/ 2147483647 w 18"/>
              <a:gd name="T113" fmla="*/ 2147483647 h 28"/>
              <a:gd name="T114" fmla="*/ 2147483647 w 18"/>
              <a:gd name="T115" fmla="*/ 2147483647 h 28"/>
              <a:gd name="T116" fmla="*/ 2147483647 w 18"/>
              <a:gd name="T117" fmla="*/ 2147483647 h 28"/>
              <a:gd name="T118" fmla="*/ 2147483647 w 18"/>
              <a:gd name="T119" fmla="*/ 0 h 28"/>
              <a:gd name="T120" fmla="*/ 2147483647 w 18"/>
              <a:gd name="T121" fmla="*/ 0 h 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8"/>
              <a:gd name="T185" fmla="*/ 18 w 18"/>
              <a:gd name="T186" fmla="*/ 28 h 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8">
                <a:moveTo>
                  <a:pt x="17" y="0"/>
                </a:moveTo>
                <a:lnTo>
                  <a:pt x="17" y="9"/>
                </a:lnTo>
                <a:lnTo>
                  <a:pt x="15" y="9"/>
                </a:lnTo>
                <a:lnTo>
                  <a:pt x="15" y="6"/>
                </a:lnTo>
                <a:lnTo>
                  <a:pt x="14" y="3"/>
                </a:lnTo>
                <a:lnTo>
                  <a:pt x="11" y="3"/>
                </a:lnTo>
                <a:lnTo>
                  <a:pt x="9" y="1"/>
                </a:lnTo>
                <a:lnTo>
                  <a:pt x="6" y="3"/>
                </a:lnTo>
                <a:lnTo>
                  <a:pt x="5" y="3"/>
                </a:lnTo>
                <a:lnTo>
                  <a:pt x="5" y="4"/>
                </a:lnTo>
                <a:lnTo>
                  <a:pt x="5" y="6"/>
                </a:lnTo>
                <a:lnTo>
                  <a:pt x="5" y="7"/>
                </a:lnTo>
                <a:lnTo>
                  <a:pt x="6" y="9"/>
                </a:lnTo>
                <a:lnTo>
                  <a:pt x="8" y="10"/>
                </a:lnTo>
                <a:lnTo>
                  <a:pt x="12" y="12"/>
                </a:lnTo>
                <a:lnTo>
                  <a:pt x="15" y="15"/>
                </a:lnTo>
                <a:lnTo>
                  <a:pt x="18" y="18"/>
                </a:lnTo>
                <a:lnTo>
                  <a:pt x="18" y="19"/>
                </a:lnTo>
                <a:lnTo>
                  <a:pt x="18" y="24"/>
                </a:lnTo>
                <a:lnTo>
                  <a:pt x="15" y="25"/>
                </a:lnTo>
                <a:lnTo>
                  <a:pt x="12" y="27"/>
                </a:lnTo>
                <a:lnTo>
                  <a:pt x="9" y="28"/>
                </a:lnTo>
                <a:lnTo>
                  <a:pt x="6" y="28"/>
                </a:lnTo>
                <a:lnTo>
                  <a:pt x="3" y="27"/>
                </a:lnTo>
                <a:lnTo>
                  <a:pt x="2" y="27"/>
                </a:lnTo>
                <a:lnTo>
                  <a:pt x="0" y="28"/>
                </a:lnTo>
                <a:lnTo>
                  <a:pt x="0" y="19"/>
                </a:lnTo>
                <a:lnTo>
                  <a:pt x="2" y="22"/>
                </a:lnTo>
                <a:lnTo>
                  <a:pt x="5" y="24"/>
                </a:lnTo>
                <a:lnTo>
                  <a:pt x="6" y="25"/>
                </a:lnTo>
                <a:lnTo>
                  <a:pt x="9" y="27"/>
                </a:lnTo>
                <a:lnTo>
                  <a:pt x="11" y="25"/>
                </a:lnTo>
                <a:lnTo>
                  <a:pt x="12" y="25"/>
                </a:lnTo>
                <a:lnTo>
                  <a:pt x="14" y="24"/>
                </a:lnTo>
                <a:lnTo>
                  <a:pt x="14" y="22"/>
                </a:lnTo>
                <a:lnTo>
                  <a:pt x="14" y="21"/>
                </a:lnTo>
                <a:lnTo>
                  <a:pt x="12" y="19"/>
                </a:lnTo>
                <a:lnTo>
                  <a:pt x="11" y="18"/>
                </a:lnTo>
                <a:lnTo>
                  <a:pt x="8" y="15"/>
                </a:lnTo>
                <a:lnTo>
                  <a:pt x="3" y="13"/>
                </a:lnTo>
                <a:lnTo>
                  <a:pt x="2" y="12"/>
                </a:lnTo>
                <a:lnTo>
                  <a:pt x="0" y="10"/>
                </a:lnTo>
                <a:lnTo>
                  <a:pt x="0" y="7"/>
                </a:lnTo>
                <a:lnTo>
                  <a:pt x="0" y="4"/>
                </a:lnTo>
                <a:lnTo>
                  <a:pt x="3" y="3"/>
                </a:lnTo>
                <a:lnTo>
                  <a:pt x="5" y="0"/>
                </a:lnTo>
                <a:lnTo>
                  <a:pt x="9" y="0"/>
                </a:lnTo>
                <a:lnTo>
                  <a:pt x="11" y="0"/>
                </a:lnTo>
                <a:lnTo>
                  <a:pt x="12" y="1"/>
                </a:lnTo>
                <a:lnTo>
                  <a:pt x="14" y="1"/>
                </a:lnTo>
                <a:lnTo>
                  <a:pt x="15" y="1"/>
                </a:lnTo>
                <a:lnTo>
                  <a:pt x="15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6" name="Freeform 50"/>
          <p:cNvSpPr>
            <a:spLocks/>
          </p:cNvSpPr>
          <p:nvPr/>
        </p:nvSpPr>
        <p:spPr bwMode="auto">
          <a:xfrm>
            <a:off x="3646488" y="4827588"/>
            <a:ext cx="47625" cy="287337"/>
          </a:xfrm>
          <a:custGeom>
            <a:avLst/>
            <a:gdLst>
              <a:gd name="T0" fmla="*/ 2147483647 w 12"/>
              <a:gd name="T1" fmla="*/ 2147483647 h 53"/>
              <a:gd name="T2" fmla="*/ 0 w 12"/>
              <a:gd name="T3" fmla="*/ 2147483647 h 53"/>
              <a:gd name="T4" fmla="*/ 0 w 12"/>
              <a:gd name="T5" fmla="*/ 0 h 53"/>
              <a:gd name="T6" fmla="*/ 2147483647 w 12"/>
              <a:gd name="T7" fmla="*/ 0 h 53"/>
              <a:gd name="T8" fmla="*/ 2147483647 w 12"/>
              <a:gd name="T9" fmla="*/ 2147483647 h 53"/>
              <a:gd name="T10" fmla="*/ 2147483647 w 12"/>
              <a:gd name="T11" fmla="*/ 2147483647 h 53"/>
              <a:gd name="T12" fmla="*/ 2147483647 w 12"/>
              <a:gd name="T13" fmla="*/ 2147483647 h 53"/>
              <a:gd name="T14" fmla="*/ 2147483647 w 12"/>
              <a:gd name="T15" fmla="*/ 2147483647 h 53"/>
              <a:gd name="T16" fmla="*/ 2147483647 w 12"/>
              <a:gd name="T17" fmla="*/ 2147483647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53"/>
              <a:gd name="T29" fmla="*/ 12 w 12"/>
              <a:gd name="T30" fmla="*/ 53 h 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53">
                <a:moveTo>
                  <a:pt x="12" y="53"/>
                </a:moveTo>
                <a:lnTo>
                  <a:pt x="0" y="53"/>
                </a:lnTo>
                <a:lnTo>
                  <a:pt x="0" y="0"/>
                </a:lnTo>
                <a:lnTo>
                  <a:pt x="12" y="0"/>
                </a:lnTo>
                <a:lnTo>
                  <a:pt x="12" y="3"/>
                </a:lnTo>
                <a:lnTo>
                  <a:pt x="5" y="3"/>
                </a:lnTo>
                <a:lnTo>
                  <a:pt x="5" y="51"/>
                </a:lnTo>
                <a:lnTo>
                  <a:pt x="12" y="51"/>
                </a:lnTo>
                <a:lnTo>
                  <a:pt x="12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7" name="Freeform 51"/>
          <p:cNvSpPr>
            <a:spLocks noEditPoints="1"/>
          </p:cNvSpPr>
          <p:nvPr/>
        </p:nvSpPr>
        <p:spPr bwMode="auto">
          <a:xfrm>
            <a:off x="3713163" y="4827588"/>
            <a:ext cx="52387" cy="222250"/>
          </a:xfrm>
          <a:custGeom>
            <a:avLst/>
            <a:gdLst>
              <a:gd name="T0" fmla="*/ 2147483647 w 13"/>
              <a:gd name="T1" fmla="*/ 0 h 41"/>
              <a:gd name="T2" fmla="*/ 2147483647 w 13"/>
              <a:gd name="T3" fmla="*/ 0 h 41"/>
              <a:gd name="T4" fmla="*/ 2147483647 w 13"/>
              <a:gd name="T5" fmla="*/ 0 h 41"/>
              <a:gd name="T6" fmla="*/ 2147483647 w 13"/>
              <a:gd name="T7" fmla="*/ 2147483647 h 41"/>
              <a:gd name="T8" fmla="*/ 2147483647 w 13"/>
              <a:gd name="T9" fmla="*/ 2147483647 h 41"/>
              <a:gd name="T10" fmla="*/ 2147483647 w 13"/>
              <a:gd name="T11" fmla="*/ 2147483647 h 41"/>
              <a:gd name="T12" fmla="*/ 2147483647 w 13"/>
              <a:gd name="T13" fmla="*/ 2147483647 h 41"/>
              <a:gd name="T14" fmla="*/ 2147483647 w 13"/>
              <a:gd name="T15" fmla="*/ 2147483647 h 41"/>
              <a:gd name="T16" fmla="*/ 2147483647 w 13"/>
              <a:gd name="T17" fmla="*/ 2147483647 h 41"/>
              <a:gd name="T18" fmla="*/ 2147483647 w 13"/>
              <a:gd name="T19" fmla="*/ 2147483647 h 41"/>
              <a:gd name="T20" fmla="*/ 2147483647 w 13"/>
              <a:gd name="T21" fmla="*/ 2147483647 h 41"/>
              <a:gd name="T22" fmla="*/ 2147483647 w 13"/>
              <a:gd name="T23" fmla="*/ 2147483647 h 41"/>
              <a:gd name="T24" fmla="*/ 2147483647 w 13"/>
              <a:gd name="T25" fmla="*/ 2147483647 h 41"/>
              <a:gd name="T26" fmla="*/ 2147483647 w 13"/>
              <a:gd name="T27" fmla="*/ 2147483647 h 41"/>
              <a:gd name="T28" fmla="*/ 2147483647 w 13"/>
              <a:gd name="T29" fmla="*/ 0 h 41"/>
              <a:gd name="T30" fmla="*/ 2147483647 w 13"/>
              <a:gd name="T31" fmla="*/ 0 h 41"/>
              <a:gd name="T32" fmla="*/ 2147483647 w 13"/>
              <a:gd name="T33" fmla="*/ 0 h 41"/>
              <a:gd name="T34" fmla="*/ 2147483647 w 13"/>
              <a:gd name="T35" fmla="*/ 2147483647 h 41"/>
              <a:gd name="T36" fmla="*/ 2147483647 w 13"/>
              <a:gd name="T37" fmla="*/ 2147483647 h 41"/>
              <a:gd name="T38" fmla="*/ 2147483647 w 13"/>
              <a:gd name="T39" fmla="*/ 2147483647 h 41"/>
              <a:gd name="T40" fmla="*/ 2147483647 w 13"/>
              <a:gd name="T41" fmla="*/ 2147483647 h 41"/>
              <a:gd name="T42" fmla="*/ 2147483647 w 13"/>
              <a:gd name="T43" fmla="*/ 2147483647 h 41"/>
              <a:gd name="T44" fmla="*/ 2147483647 w 13"/>
              <a:gd name="T45" fmla="*/ 2147483647 h 41"/>
              <a:gd name="T46" fmla="*/ 2147483647 w 13"/>
              <a:gd name="T47" fmla="*/ 2147483647 h 41"/>
              <a:gd name="T48" fmla="*/ 2147483647 w 13"/>
              <a:gd name="T49" fmla="*/ 2147483647 h 41"/>
              <a:gd name="T50" fmla="*/ 2147483647 w 13"/>
              <a:gd name="T51" fmla="*/ 2147483647 h 41"/>
              <a:gd name="T52" fmla="*/ 0 w 13"/>
              <a:gd name="T53" fmla="*/ 2147483647 h 41"/>
              <a:gd name="T54" fmla="*/ 0 w 13"/>
              <a:gd name="T55" fmla="*/ 2147483647 h 41"/>
              <a:gd name="T56" fmla="*/ 2147483647 w 13"/>
              <a:gd name="T57" fmla="*/ 2147483647 h 41"/>
              <a:gd name="T58" fmla="*/ 2147483647 w 13"/>
              <a:gd name="T59" fmla="*/ 2147483647 h 41"/>
              <a:gd name="T60" fmla="*/ 2147483647 w 13"/>
              <a:gd name="T61" fmla="*/ 2147483647 h 41"/>
              <a:gd name="T62" fmla="*/ 2147483647 w 13"/>
              <a:gd name="T63" fmla="*/ 2147483647 h 41"/>
              <a:gd name="T64" fmla="*/ 2147483647 w 13"/>
              <a:gd name="T65" fmla="*/ 2147483647 h 41"/>
              <a:gd name="T66" fmla="*/ 2147483647 w 13"/>
              <a:gd name="T67" fmla="*/ 2147483647 h 41"/>
              <a:gd name="T68" fmla="*/ 2147483647 w 13"/>
              <a:gd name="T69" fmla="*/ 2147483647 h 41"/>
              <a:gd name="T70" fmla="*/ 2147483647 w 13"/>
              <a:gd name="T71" fmla="*/ 2147483647 h 41"/>
              <a:gd name="T72" fmla="*/ 2147483647 w 13"/>
              <a:gd name="T73" fmla="*/ 2147483647 h 41"/>
              <a:gd name="T74" fmla="*/ 2147483647 w 13"/>
              <a:gd name="T75" fmla="*/ 2147483647 h 41"/>
              <a:gd name="T76" fmla="*/ 2147483647 w 13"/>
              <a:gd name="T77" fmla="*/ 2147483647 h 41"/>
              <a:gd name="T78" fmla="*/ 2147483647 w 13"/>
              <a:gd name="T79" fmla="*/ 2147483647 h 41"/>
              <a:gd name="T80" fmla="*/ 2147483647 w 13"/>
              <a:gd name="T81" fmla="*/ 2147483647 h 41"/>
              <a:gd name="T82" fmla="*/ 2147483647 w 13"/>
              <a:gd name="T83" fmla="*/ 2147483647 h 41"/>
              <a:gd name="T84" fmla="*/ 0 w 13"/>
              <a:gd name="T85" fmla="*/ 2147483647 h 41"/>
              <a:gd name="T86" fmla="*/ 0 w 13"/>
              <a:gd name="T87" fmla="*/ 2147483647 h 41"/>
              <a:gd name="T88" fmla="*/ 2147483647 w 13"/>
              <a:gd name="T89" fmla="*/ 2147483647 h 41"/>
              <a:gd name="T90" fmla="*/ 2147483647 w 13"/>
              <a:gd name="T91" fmla="*/ 2147483647 h 4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3"/>
              <a:gd name="T139" fmla="*/ 0 h 41"/>
              <a:gd name="T140" fmla="*/ 13 w 13"/>
              <a:gd name="T141" fmla="*/ 41 h 4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3" h="41">
                <a:moveTo>
                  <a:pt x="6" y="0"/>
                </a:moveTo>
                <a:lnTo>
                  <a:pt x="7" y="0"/>
                </a:lnTo>
                <a:lnTo>
                  <a:pt x="9" y="0"/>
                </a:lnTo>
                <a:lnTo>
                  <a:pt x="9" y="2"/>
                </a:lnTo>
                <a:lnTo>
                  <a:pt x="9" y="3"/>
                </a:lnTo>
                <a:lnTo>
                  <a:pt x="9" y="5"/>
                </a:lnTo>
                <a:lnTo>
                  <a:pt x="7" y="6"/>
                </a:lnTo>
                <a:lnTo>
                  <a:pt x="6" y="6"/>
                </a:lnTo>
                <a:lnTo>
                  <a:pt x="4" y="6"/>
                </a:lnTo>
                <a:lnTo>
                  <a:pt x="4" y="5"/>
                </a:lnTo>
                <a:lnTo>
                  <a:pt x="3" y="5"/>
                </a:lnTo>
                <a:lnTo>
                  <a:pt x="3" y="3"/>
                </a:lnTo>
                <a:lnTo>
                  <a:pt x="3" y="2"/>
                </a:lnTo>
                <a:lnTo>
                  <a:pt x="4" y="0"/>
                </a:lnTo>
                <a:lnTo>
                  <a:pt x="6" y="0"/>
                </a:lnTo>
                <a:close/>
                <a:moveTo>
                  <a:pt x="9" y="14"/>
                </a:moveTo>
                <a:lnTo>
                  <a:pt x="9" y="35"/>
                </a:lnTo>
                <a:lnTo>
                  <a:pt x="9" y="38"/>
                </a:lnTo>
                <a:lnTo>
                  <a:pt x="9" y="39"/>
                </a:lnTo>
                <a:lnTo>
                  <a:pt x="10" y="39"/>
                </a:lnTo>
                <a:lnTo>
                  <a:pt x="10" y="41"/>
                </a:lnTo>
                <a:lnTo>
                  <a:pt x="12" y="41"/>
                </a:lnTo>
                <a:lnTo>
                  <a:pt x="13" y="41"/>
                </a:lnTo>
                <a:lnTo>
                  <a:pt x="0" y="41"/>
                </a:lnTo>
                <a:lnTo>
                  <a:pt x="1" y="41"/>
                </a:lnTo>
                <a:lnTo>
                  <a:pt x="3" y="41"/>
                </a:lnTo>
                <a:lnTo>
                  <a:pt x="3" y="39"/>
                </a:lnTo>
                <a:lnTo>
                  <a:pt x="4" y="38"/>
                </a:lnTo>
                <a:lnTo>
                  <a:pt x="4" y="35"/>
                </a:lnTo>
                <a:lnTo>
                  <a:pt x="4" y="26"/>
                </a:lnTo>
                <a:lnTo>
                  <a:pt x="4" y="21"/>
                </a:lnTo>
                <a:lnTo>
                  <a:pt x="4" y="18"/>
                </a:lnTo>
                <a:lnTo>
                  <a:pt x="3" y="18"/>
                </a:lnTo>
                <a:lnTo>
                  <a:pt x="3" y="17"/>
                </a:lnTo>
                <a:lnTo>
                  <a:pt x="1" y="17"/>
                </a:lnTo>
                <a:lnTo>
                  <a:pt x="0" y="18"/>
                </a:lnTo>
                <a:lnTo>
                  <a:pt x="0" y="17"/>
                </a:lnTo>
                <a:lnTo>
                  <a:pt x="7" y="14"/>
                </a:lnTo>
                <a:lnTo>
                  <a:pt x="9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8" name="Freeform 52"/>
          <p:cNvSpPr>
            <a:spLocks/>
          </p:cNvSpPr>
          <p:nvPr/>
        </p:nvSpPr>
        <p:spPr bwMode="auto">
          <a:xfrm>
            <a:off x="3773488" y="4903788"/>
            <a:ext cx="111125" cy="146050"/>
          </a:xfrm>
          <a:custGeom>
            <a:avLst/>
            <a:gdLst>
              <a:gd name="T0" fmla="*/ 2147483647 w 28"/>
              <a:gd name="T1" fmla="*/ 2147483647 h 27"/>
              <a:gd name="T2" fmla="*/ 2147483647 w 28"/>
              <a:gd name="T3" fmla="*/ 2147483647 h 27"/>
              <a:gd name="T4" fmla="*/ 2147483647 w 28"/>
              <a:gd name="T5" fmla="*/ 2147483647 h 27"/>
              <a:gd name="T6" fmla="*/ 2147483647 w 28"/>
              <a:gd name="T7" fmla="*/ 0 h 27"/>
              <a:gd name="T8" fmla="*/ 2147483647 w 28"/>
              <a:gd name="T9" fmla="*/ 0 h 27"/>
              <a:gd name="T10" fmla="*/ 2147483647 w 28"/>
              <a:gd name="T11" fmla="*/ 2147483647 h 27"/>
              <a:gd name="T12" fmla="*/ 2147483647 w 28"/>
              <a:gd name="T13" fmla="*/ 2147483647 h 27"/>
              <a:gd name="T14" fmla="*/ 2147483647 w 28"/>
              <a:gd name="T15" fmla="*/ 2147483647 h 27"/>
              <a:gd name="T16" fmla="*/ 2147483647 w 28"/>
              <a:gd name="T17" fmla="*/ 2147483647 h 27"/>
              <a:gd name="T18" fmla="*/ 2147483647 w 28"/>
              <a:gd name="T19" fmla="*/ 2147483647 h 27"/>
              <a:gd name="T20" fmla="*/ 2147483647 w 28"/>
              <a:gd name="T21" fmla="*/ 2147483647 h 27"/>
              <a:gd name="T22" fmla="*/ 2147483647 w 28"/>
              <a:gd name="T23" fmla="*/ 2147483647 h 27"/>
              <a:gd name="T24" fmla="*/ 2147483647 w 28"/>
              <a:gd name="T25" fmla="*/ 2147483647 h 27"/>
              <a:gd name="T26" fmla="*/ 2147483647 w 28"/>
              <a:gd name="T27" fmla="*/ 2147483647 h 27"/>
              <a:gd name="T28" fmla="*/ 2147483647 w 28"/>
              <a:gd name="T29" fmla="*/ 2147483647 h 27"/>
              <a:gd name="T30" fmla="*/ 2147483647 w 28"/>
              <a:gd name="T31" fmla="*/ 2147483647 h 27"/>
              <a:gd name="T32" fmla="*/ 2147483647 w 28"/>
              <a:gd name="T33" fmla="*/ 2147483647 h 27"/>
              <a:gd name="T34" fmla="*/ 2147483647 w 28"/>
              <a:gd name="T35" fmla="*/ 2147483647 h 27"/>
              <a:gd name="T36" fmla="*/ 2147483647 w 28"/>
              <a:gd name="T37" fmla="*/ 2147483647 h 27"/>
              <a:gd name="T38" fmla="*/ 2147483647 w 28"/>
              <a:gd name="T39" fmla="*/ 2147483647 h 27"/>
              <a:gd name="T40" fmla="*/ 2147483647 w 28"/>
              <a:gd name="T41" fmla="*/ 2147483647 h 27"/>
              <a:gd name="T42" fmla="*/ 2147483647 w 28"/>
              <a:gd name="T43" fmla="*/ 2147483647 h 27"/>
              <a:gd name="T44" fmla="*/ 2147483647 w 28"/>
              <a:gd name="T45" fmla="*/ 2147483647 h 27"/>
              <a:gd name="T46" fmla="*/ 2147483647 w 28"/>
              <a:gd name="T47" fmla="*/ 2147483647 h 27"/>
              <a:gd name="T48" fmla="*/ 2147483647 w 28"/>
              <a:gd name="T49" fmla="*/ 2147483647 h 27"/>
              <a:gd name="T50" fmla="*/ 2147483647 w 28"/>
              <a:gd name="T51" fmla="*/ 2147483647 h 27"/>
              <a:gd name="T52" fmla="*/ 2147483647 w 28"/>
              <a:gd name="T53" fmla="*/ 2147483647 h 27"/>
              <a:gd name="T54" fmla="*/ 2147483647 w 28"/>
              <a:gd name="T55" fmla="*/ 2147483647 h 27"/>
              <a:gd name="T56" fmla="*/ 2147483647 w 28"/>
              <a:gd name="T57" fmla="*/ 2147483647 h 27"/>
              <a:gd name="T58" fmla="*/ 2147483647 w 28"/>
              <a:gd name="T59" fmla="*/ 2147483647 h 27"/>
              <a:gd name="T60" fmla="*/ 2147483647 w 28"/>
              <a:gd name="T61" fmla="*/ 2147483647 h 27"/>
              <a:gd name="T62" fmla="*/ 2147483647 w 28"/>
              <a:gd name="T63" fmla="*/ 2147483647 h 27"/>
              <a:gd name="T64" fmla="*/ 2147483647 w 28"/>
              <a:gd name="T65" fmla="*/ 2147483647 h 27"/>
              <a:gd name="T66" fmla="*/ 2147483647 w 28"/>
              <a:gd name="T67" fmla="*/ 2147483647 h 27"/>
              <a:gd name="T68" fmla="*/ 2147483647 w 28"/>
              <a:gd name="T69" fmla="*/ 2147483647 h 27"/>
              <a:gd name="T70" fmla="*/ 2147483647 w 28"/>
              <a:gd name="T71" fmla="*/ 2147483647 h 27"/>
              <a:gd name="T72" fmla="*/ 2147483647 w 28"/>
              <a:gd name="T73" fmla="*/ 2147483647 h 27"/>
              <a:gd name="T74" fmla="*/ 2147483647 w 28"/>
              <a:gd name="T75" fmla="*/ 2147483647 h 27"/>
              <a:gd name="T76" fmla="*/ 2147483647 w 28"/>
              <a:gd name="T77" fmla="*/ 2147483647 h 27"/>
              <a:gd name="T78" fmla="*/ 2147483647 w 28"/>
              <a:gd name="T79" fmla="*/ 2147483647 h 27"/>
              <a:gd name="T80" fmla="*/ 2147483647 w 28"/>
              <a:gd name="T81" fmla="*/ 2147483647 h 27"/>
              <a:gd name="T82" fmla="*/ 2147483647 w 28"/>
              <a:gd name="T83" fmla="*/ 2147483647 h 27"/>
              <a:gd name="T84" fmla="*/ 0 w 28"/>
              <a:gd name="T85" fmla="*/ 2147483647 h 27"/>
              <a:gd name="T86" fmla="*/ 0 w 28"/>
              <a:gd name="T87" fmla="*/ 2147483647 h 27"/>
              <a:gd name="T88" fmla="*/ 2147483647 w 28"/>
              <a:gd name="T89" fmla="*/ 2147483647 h 27"/>
              <a:gd name="T90" fmla="*/ 2147483647 w 28"/>
              <a:gd name="T91" fmla="*/ 2147483647 h 27"/>
              <a:gd name="T92" fmla="*/ 2147483647 w 28"/>
              <a:gd name="T93" fmla="*/ 2147483647 h 27"/>
              <a:gd name="T94" fmla="*/ 2147483647 w 28"/>
              <a:gd name="T95" fmla="*/ 2147483647 h 27"/>
              <a:gd name="T96" fmla="*/ 2147483647 w 28"/>
              <a:gd name="T97" fmla="*/ 2147483647 h 27"/>
              <a:gd name="T98" fmla="*/ 2147483647 w 28"/>
              <a:gd name="T99" fmla="*/ 2147483647 h 27"/>
              <a:gd name="T100" fmla="*/ 2147483647 w 28"/>
              <a:gd name="T101" fmla="*/ 2147483647 h 27"/>
              <a:gd name="T102" fmla="*/ 2147483647 w 28"/>
              <a:gd name="T103" fmla="*/ 2147483647 h 27"/>
              <a:gd name="T104" fmla="*/ 2147483647 w 28"/>
              <a:gd name="T105" fmla="*/ 2147483647 h 27"/>
              <a:gd name="T106" fmla="*/ 2147483647 w 28"/>
              <a:gd name="T107" fmla="*/ 2147483647 h 27"/>
              <a:gd name="T108" fmla="*/ 2147483647 w 28"/>
              <a:gd name="T109" fmla="*/ 2147483647 h 27"/>
              <a:gd name="T110" fmla="*/ 2147483647 w 28"/>
              <a:gd name="T111" fmla="*/ 2147483647 h 27"/>
              <a:gd name="T112" fmla="*/ 2147483647 w 28"/>
              <a:gd name="T113" fmla="*/ 2147483647 h 27"/>
              <a:gd name="T114" fmla="*/ 0 w 28"/>
              <a:gd name="T115" fmla="*/ 2147483647 h 27"/>
              <a:gd name="T116" fmla="*/ 0 w 28"/>
              <a:gd name="T117" fmla="*/ 2147483647 h 27"/>
              <a:gd name="T118" fmla="*/ 2147483647 w 28"/>
              <a:gd name="T119" fmla="*/ 0 h 27"/>
              <a:gd name="T120" fmla="*/ 2147483647 w 28"/>
              <a:gd name="T121" fmla="*/ 0 h 27"/>
              <a:gd name="T122" fmla="*/ 2147483647 w 28"/>
              <a:gd name="T123" fmla="*/ 2147483647 h 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8"/>
              <a:gd name="T187" fmla="*/ 0 h 27"/>
              <a:gd name="T188" fmla="*/ 28 w 28"/>
              <a:gd name="T189" fmla="*/ 27 h 2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8" h="27">
                <a:moveTo>
                  <a:pt x="9" y="6"/>
                </a:moveTo>
                <a:lnTo>
                  <a:pt x="12" y="3"/>
                </a:lnTo>
                <a:lnTo>
                  <a:pt x="15" y="1"/>
                </a:lnTo>
                <a:lnTo>
                  <a:pt x="18" y="0"/>
                </a:lnTo>
                <a:lnTo>
                  <a:pt x="21" y="0"/>
                </a:lnTo>
                <a:lnTo>
                  <a:pt x="22" y="1"/>
                </a:lnTo>
                <a:lnTo>
                  <a:pt x="24" y="3"/>
                </a:lnTo>
                <a:lnTo>
                  <a:pt x="24" y="4"/>
                </a:lnTo>
                <a:lnTo>
                  <a:pt x="25" y="7"/>
                </a:lnTo>
                <a:lnTo>
                  <a:pt x="25" y="10"/>
                </a:lnTo>
                <a:lnTo>
                  <a:pt x="25" y="21"/>
                </a:lnTo>
                <a:lnTo>
                  <a:pt x="25" y="24"/>
                </a:lnTo>
                <a:lnTo>
                  <a:pt x="25" y="25"/>
                </a:lnTo>
                <a:lnTo>
                  <a:pt x="27" y="27"/>
                </a:lnTo>
                <a:lnTo>
                  <a:pt x="28" y="27"/>
                </a:lnTo>
                <a:lnTo>
                  <a:pt x="16" y="27"/>
                </a:lnTo>
                <a:lnTo>
                  <a:pt x="18" y="27"/>
                </a:lnTo>
                <a:lnTo>
                  <a:pt x="19" y="27"/>
                </a:lnTo>
                <a:lnTo>
                  <a:pt x="19" y="25"/>
                </a:lnTo>
                <a:lnTo>
                  <a:pt x="21" y="24"/>
                </a:lnTo>
                <a:lnTo>
                  <a:pt x="21" y="21"/>
                </a:lnTo>
                <a:lnTo>
                  <a:pt x="21" y="10"/>
                </a:lnTo>
                <a:lnTo>
                  <a:pt x="19" y="7"/>
                </a:lnTo>
                <a:lnTo>
                  <a:pt x="19" y="6"/>
                </a:lnTo>
                <a:lnTo>
                  <a:pt x="18" y="4"/>
                </a:lnTo>
                <a:lnTo>
                  <a:pt x="16" y="4"/>
                </a:lnTo>
                <a:lnTo>
                  <a:pt x="12" y="4"/>
                </a:lnTo>
                <a:lnTo>
                  <a:pt x="9" y="7"/>
                </a:lnTo>
                <a:lnTo>
                  <a:pt x="9" y="21"/>
                </a:lnTo>
                <a:lnTo>
                  <a:pt x="9" y="24"/>
                </a:lnTo>
                <a:lnTo>
                  <a:pt x="9" y="25"/>
                </a:lnTo>
                <a:lnTo>
                  <a:pt x="10" y="25"/>
                </a:lnTo>
                <a:lnTo>
                  <a:pt x="10" y="27"/>
                </a:lnTo>
                <a:lnTo>
                  <a:pt x="12" y="27"/>
                </a:lnTo>
                <a:lnTo>
                  <a:pt x="13" y="27"/>
                </a:lnTo>
                <a:lnTo>
                  <a:pt x="0" y="27"/>
                </a:lnTo>
                <a:lnTo>
                  <a:pt x="1" y="27"/>
                </a:lnTo>
                <a:lnTo>
                  <a:pt x="3" y="27"/>
                </a:lnTo>
                <a:lnTo>
                  <a:pt x="3" y="25"/>
                </a:lnTo>
                <a:lnTo>
                  <a:pt x="4" y="24"/>
                </a:lnTo>
                <a:lnTo>
                  <a:pt x="4" y="21"/>
                </a:lnTo>
                <a:lnTo>
                  <a:pt x="4" y="12"/>
                </a:lnTo>
                <a:lnTo>
                  <a:pt x="4" y="7"/>
                </a:lnTo>
                <a:lnTo>
                  <a:pt x="4" y="6"/>
                </a:lnTo>
                <a:lnTo>
                  <a:pt x="3" y="4"/>
                </a:lnTo>
                <a:lnTo>
                  <a:pt x="3" y="3"/>
                </a:lnTo>
                <a:lnTo>
                  <a:pt x="1" y="3"/>
                </a:lnTo>
                <a:lnTo>
                  <a:pt x="0" y="4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lnTo>
                  <a:pt x="9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89" name="Freeform 53"/>
          <p:cNvSpPr>
            <a:spLocks/>
          </p:cNvSpPr>
          <p:nvPr/>
        </p:nvSpPr>
        <p:spPr bwMode="auto">
          <a:xfrm>
            <a:off x="3897313" y="4903788"/>
            <a:ext cx="92075" cy="150812"/>
          </a:xfrm>
          <a:custGeom>
            <a:avLst/>
            <a:gdLst>
              <a:gd name="T0" fmla="*/ 2147483647 w 23"/>
              <a:gd name="T1" fmla="*/ 2147483647 h 28"/>
              <a:gd name="T2" fmla="*/ 2147483647 w 23"/>
              <a:gd name="T3" fmla="*/ 2147483647 h 28"/>
              <a:gd name="T4" fmla="*/ 2147483647 w 23"/>
              <a:gd name="T5" fmla="*/ 2147483647 h 28"/>
              <a:gd name="T6" fmla="*/ 2147483647 w 23"/>
              <a:gd name="T7" fmla="*/ 2147483647 h 28"/>
              <a:gd name="T8" fmla="*/ 2147483647 w 23"/>
              <a:gd name="T9" fmla="*/ 2147483647 h 28"/>
              <a:gd name="T10" fmla="*/ 2147483647 w 23"/>
              <a:gd name="T11" fmla="*/ 2147483647 h 28"/>
              <a:gd name="T12" fmla="*/ 2147483647 w 23"/>
              <a:gd name="T13" fmla="*/ 2147483647 h 28"/>
              <a:gd name="T14" fmla="*/ 2147483647 w 23"/>
              <a:gd name="T15" fmla="*/ 2147483647 h 28"/>
              <a:gd name="T16" fmla="*/ 0 w 23"/>
              <a:gd name="T17" fmla="*/ 2147483647 h 28"/>
              <a:gd name="T18" fmla="*/ 0 w 23"/>
              <a:gd name="T19" fmla="*/ 2147483647 h 28"/>
              <a:gd name="T20" fmla="*/ 0 w 23"/>
              <a:gd name="T21" fmla="*/ 2147483647 h 28"/>
              <a:gd name="T22" fmla="*/ 2147483647 w 23"/>
              <a:gd name="T23" fmla="*/ 2147483647 h 28"/>
              <a:gd name="T24" fmla="*/ 2147483647 w 23"/>
              <a:gd name="T25" fmla="*/ 2147483647 h 28"/>
              <a:gd name="T26" fmla="*/ 2147483647 w 23"/>
              <a:gd name="T27" fmla="*/ 2147483647 h 28"/>
              <a:gd name="T28" fmla="*/ 2147483647 w 23"/>
              <a:gd name="T29" fmla="*/ 0 h 28"/>
              <a:gd name="T30" fmla="*/ 2147483647 w 23"/>
              <a:gd name="T31" fmla="*/ 0 h 28"/>
              <a:gd name="T32" fmla="*/ 2147483647 w 23"/>
              <a:gd name="T33" fmla="*/ 2147483647 h 28"/>
              <a:gd name="T34" fmla="*/ 2147483647 w 23"/>
              <a:gd name="T35" fmla="*/ 2147483647 h 28"/>
              <a:gd name="T36" fmla="*/ 2147483647 w 23"/>
              <a:gd name="T37" fmla="*/ 2147483647 h 28"/>
              <a:gd name="T38" fmla="*/ 2147483647 w 23"/>
              <a:gd name="T39" fmla="*/ 2147483647 h 28"/>
              <a:gd name="T40" fmla="*/ 2147483647 w 23"/>
              <a:gd name="T41" fmla="*/ 2147483647 h 28"/>
              <a:gd name="T42" fmla="*/ 2147483647 w 23"/>
              <a:gd name="T43" fmla="*/ 2147483647 h 28"/>
              <a:gd name="T44" fmla="*/ 2147483647 w 23"/>
              <a:gd name="T45" fmla="*/ 2147483647 h 28"/>
              <a:gd name="T46" fmla="*/ 2147483647 w 23"/>
              <a:gd name="T47" fmla="*/ 2147483647 h 28"/>
              <a:gd name="T48" fmla="*/ 2147483647 w 23"/>
              <a:gd name="T49" fmla="*/ 2147483647 h 28"/>
              <a:gd name="T50" fmla="*/ 2147483647 w 23"/>
              <a:gd name="T51" fmla="*/ 2147483647 h 28"/>
              <a:gd name="T52" fmla="*/ 2147483647 w 23"/>
              <a:gd name="T53" fmla="*/ 2147483647 h 28"/>
              <a:gd name="T54" fmla="*/ 2147483647 w 23"/>
              <a:gd name="T55" fmla="*/ 2147483647 h 28"/>
              <a:gd name="T56" fmla="*/ 2147483647 w 23"/>
              <a:gd name="T57" fmla="*/ 2147483647 h 28"/>
              <a:gd name="T58" fmla="*/ 2147483647 w 23"/>
              <a:gd name="T59" fmla="*/ 2147483647 h 28"/>
              <a:gd name="T60" fmla="*/ 2147483647 w 23"/>
              <a:gd name="T61" fmla="*/ 2147483647 h 28"/>
              <a:gd name="T62" fmla="*/ 2147483647 w 23"/>
              <a:gd name="T63" fmla="*/ 2147483647 h 28"/>
              <a:gd name="T64" fmla="*/ 2147483647 w 23"/>
              <a:gd name="T65" fmla="*/ 2147483647 h 28"/>
              <a:gd name="T66" fmla="*/ 2147483647 w 23"/>
              <a:gd name="T67" fmla="*/ 2147483647 h 28"/>
              <a:gd name="T68" fmla="*/ 2147483647 w 23"/>
              <a:gd name="T69" fmla="*/ 2147483647 h 28"/>
              <a:gd name="T70" fmla="*/ 2147483647 w 23"/>
              <a:gd name="T71" fmla="*/ 2147483647 h 28"/>
              <a:gd name="T72" fmla="*/ 2147483647 w 23"/>
              <a:gd name="T73" fmla="*/ 2147483647 h 28"/>
              <a:gd name="T74" fmla="*/ 2147483647 w 23"/>
              <a:gd name="T75" fmla="*/ 2147483647 h 28"/>
              <a:gd name="T76" fmla="*/ 2147483647 w 23"/>
              <a:gd name="T77" fmla="*/ 2147483647 h 28"/>
              <a:gd name="T78" fmla="*/ 2147483647 w 23"/>
              <a:gd name="T79" fmla="*/ 2147483647 h 28"/>
              <a:gd name="T80" fmla="*/ 2147483647 w 23"/>
              <a:gd name="T81" fmla="*/ 2147483647 h 28"/>
              <a:gd name="T82" fmla="*/ 2147483647 w 23"/>
              <a:gd name="T83" fmla="*/ 2147483647 h 28"/>
              <a:gd name="T84" fmla="*/ 2147483647 w 23"/>
              <a:gd name="T85" fmla="*/ 2147483647 h 28"/>
              <a:gd name="T86" fmla="*/ 2147483647 w 23"/>
              <a:gd name="T87" fmla="*/ 2147483647 h 2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3"/>
              <a:gd name="T133" fmla="*/ 0 h 28"/>
              <a:gd name="T134" fmla="*/ 23 w 23"/>
              <a:gd name="T135" fmla="*/ 28 h 2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3" h="28">
                <a:moveTo>
                  <a:pt x="23" y="16"/>
                </a:moveTo>
                <a:lnTo>
                  <a:pt x="21" y="22"/>
                </a:lnTo>
                <a:lnTo>
                  <a:pt x="18" y="25"/>
                </a:lnTo>
                <a:lnTo>
                  <a:pt x="15" y="27"/>
                </a:lnTo>
                <a:lnTo>
                  <a:pt x="12" y="28"/>
                </a:lnTo>
                <a:lnTo>
                  <a:pt x="8" y="27"/>
                </a:lnTo>
                <a:lnTo>
                  <a:pt x="3" y="24"/>
                </a:lnTo>
                <a:lnTo>
                  <a:pt x="2" y="21"/>
                </a:lnTo>
                <a:lnTo>
                  <a:pt x="0" y="18"/>
                </a:lnTo>
                <a:lnTo>
                  <a:pt x="0" y="13"/>
                </a:lnTo>
                <a:lnTo>
                  <a:pt x="0" y="10"/>
                </a:lnTo>
                <a:lnTo>
                  <a:pt x="2" y="7"/>
                </a:lnTo>
                <a:lnTo>
                  <a:pt x="5" y="4"/>
                </a:lnTo>
                <a:lnTo>
                  <a:pt x="8" y="1"/>
                </a:lnTo>
                <a:lnTo>
                  <a:pt x="12" y="0"/>
                </a:lnTo>
                <a:lnTo>
                  <a:pt x="17" y="0"/>
                </a:lnTo>
                <a:lnTo>
                  <a:pt x="20" y="1"/>
                </a:lnTo>
                <a:lnTo>
                  <a:pt x="21" y="4"/>
                </a:lnTo>
                <a:lnTo>
                  <a:pt x="21" y="6"/>
                </a:lnTo>
                <a:lnTo>
                  <a:pt x="21" y="7"/>
                </a:lnTo>
                <a:lnTo>
                  <a:pt x="20" y="9"/>
                </a:lnTo>
                <a:lnTo>
                  <a:pt x="18" y="9"/>
                </a:lnTo>
                <a:lnTo>
                  <a:pt x="17" y="7"/>
                </a:lnTo>
                <a:lnTo>
                  <a:pt x="15" y="6"/>
                </a:lnTo>
                <a:lnTo>
                  <a:pt x="15" y="4"/>
                </a:lnTo>
                <a:lnTo>
                  <a:pt x="15" y="3"/>
                </a:lnTo>
                <a:lnTo>
                  <a:pt x="14" y="3"/>
                </a:lnTo>
                <a:lnTo>
                  <a:pt x="12" y="1"/>
                </a:lnTo>
                <a:lnTo>
                  <a:pt x="9" y="3"/>
                </a:lnTo>
                <a:lnTo>
                  <a:pt x="8" y="4"/>
                </a:lnTo>
                <a:lnTo>
                  <a:pt x="6" y="7"/>
                </a:lnTo>
                <a:lnTo>
                  <a:pt x="5" y="12"/>
                </a:lnTo>
                <a:lnTo>
                  <a:pt x="6" y="16"/>
                </a:lnTo>
                <a:lnTo>
                  <a:pt x="8" y="19"/>
                </a:lnTo>
                <a:lnTo>
                  <a:pt x="11" y="22"/>
                </a:lnTo>
                <a:lnTo>
                  <a:pt x="14" y="24"/>
                </a:lnTo>
                <a:lnTo>
                  <a:pt x="17" y="22"/>
                </a:lnTo>
                <a:lnTo>
                  <a:pt x="20" y="21"/>
                </a:lnTo>
                <a:lnTo>
                  <a:pt x="21" y="19"/>
                </a:lnTo>
                <a:lnTo>
                  <a:pt x="23" y="1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0" name="Freeform 54"/>
          <p:cNvSpPr>
            <a:spLocks/>
          </p:cNvSpPr>
          <p:nvPr/>
        </p:nvSpPr>
        <p:spPr bwMode="auto">
          <a:xfrm>
            <a:off x="4005263" y="4827588"/>
            <a:ext cx="55562" cy="222250"/>
          </a:xfrm>
          <a:custGeom>
            <a:avLst/>
            <a:gdLst>
              <a:gd name="T0" fmla="*/ 2147483647 w 14"/>
              <a:gd name="T1" fmla="*/ 0 h 41"/>
              <a:gd name="T2" fmla="*/ 2147483647 w 14"/>
              <a:gd name="T3" fmla="*/ 2147483647 h 41"/>
              <a:gd name="T4" fmla="*/ 2147483647 w 14"/>
              <a:gd name="T5" fmla="*/ 2147483647 h 41"/>
              <a:gd name="T6" fmla="*/ 2147483647 w 14"/>
              <a:gd name="T7" fmla="*/ 2147483647 h 41"/>
              <a:gd name="T8" fmla="*/ 2147483647 w 14"/>
              <a:gd name="T9" fmla="*/ 2147483647 h 41"/>
              <a:gd name="T10" fmla="*/ 2147483647 w 14"/>
              <a:gd name="T11" fmla="*/ 2147483647 h 41"/>
              <a:gd name="T12" fmla="*/ 2147483647 w 14"/>
              <a:gd name="T13" fmla="*/ 2147483647 h 41"/>
              <a:gd name="T14" fmla="*/ 2147483647 w 14"/>
              <a:gd name="T15" fmla="*/ 2147483647 h 41"/>
              <a:gd name="T16" fmla="*/ 2147483647 w 14"/>
              <a:gd name="T17" fmla="*/ 2147483647 h 41"/>
              <a:gd name="T18" fmla="*/ 0 w 14"/>
              <a:gd name="T19" fmla="*/ 2147483647 h 41"/>
              <a:gd name="T20" fmla="*/ 0 w 14"/>
              <a:gd name="T21" fmla="*/ 2147483647 h 41"/>
              <a:gd name="T22" fmla="*/ 2147483647 w 14"/>
              <a:gd name="T23" fmla="*/ 2147483647 h 41"/>
              <a:gd name="T24" fmla="*/ 2147483647 w 14"/>
              <a:gd name="T25" fmla="*/ 2147483647 h 41"/>
              <a:gd name="T26" fmla="*/ 2147483647 w 14"/>
              <a:gd name="T27" fmla="*/ 2147483647 h 41"/>
              <a:gd name="T28" fmla="*/ 2147483647 w 14"/>
              <a:gd name="T29" fmla="*/ 2147483647 h 41"/>
              <a:gd name="T30" fmla="*/ 2147483647 w 14"/>
              <a:gd name="T31" fmla="*/ 2147483647 h 41"/>
              <a:gd name="T32" fmla="*/ 2147483647 w 14"/>
              <a:gd name="T33" fmla="*/ 2147483647 h 41"/>
              <a:gd name="T34" fmla="*/ 2147483647 w 14"/>
              <a:gd name="T35" fmla="*/ 2147483647 h 41"/>
              <a:gd name="T36" fmla="*/ 2147483647 w 14"/>
              <a:gd name="T37" fmla="*/ 2147483647 h 41"/>
              <a:gd name="T38" fmla="*/ 2147483647 w 14"/>
              <a:gd name="T39" fmla="*/ 2147483647 h 41"/>
              <a:gd name="T40" fmla="*/ 2147483647 w 14"/>
              <a:gd name="T41" fmla="*/ 2147483647 h 41"/>
              <a:gd name="T42" fmla="*/ 2147483647 w 14"/>
              <a:gd name="T43" fmla="*/ 2147483647 h 41"/>
              <a:gd name="T44" fmla="*/ 2147483647 w 14"/>
              <a:gd name="T45" fmla="*/ 2147483647 h 41"/>
              <a:gd name="T46" fmla="*/ 2147483647 w 14"/>
              <a:gd name="T47" fmla="*/ 2147483647 h 41"/>
              <a:gd name="T48" fmla="*/ 2147483647 w 14"/>
              <a:gd name="T49" fmla="*/ 2147483647 h 41"/>
              <a:gd name="T50" fmla="*/ 2147483647 w 14"/>
              <a:gd name="T51" fmla="*/ 2147483647 h 41"/>
              <a:gd name="T52" fmla="*/ 0 w 14"/>
              <a:gd name="T53" fmla="*/ 2147483647 h 41"/>
              <a:gd name="T54" fmla="*/ 2147483647 w 14"/>
              <a:gd name="T55" fmla="*/ 0 h 41"/>
              <a:gd name="T56" fmla="*/ 2147483647 w 14"/>
              <a:gd name="T57" fmla="*/ 0 h 4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4"/>
              <a:gd name="T88" fmla="*/ 0 h 41"/>
              <a:gd name="T89" fmla="*/ 14 w 14"/>
              <a:gd name="T90" fmla="*/ 41 h 4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4" h="41">
                <a:moveTo>
                  <a:pt x="9" y="0"/>
                </a:moveTo>
                <a:lnTo>
                  <a:pt x="9" y="35"/>
                </a:lnTo>
                <a:lnTo>
                  <a:pt x="9" y="38"/>
                </a:lnTo>
                <a:lnTo>
                  <a:pt x="9" y="39"/>
                </a:lnTo>
                <a:lnTo>
                  <a:pt x="11" y="39"/>
                </a:lnTo>
                <a:lnTo>
                  <a:pt x="11" y="41"/>
                </a:lnTo>
                <a:lnTo>
                  <a:pt x="12" y="41"/>
                </a:lnTo>
                <a:lnTo>
                  <a:pt x="14" y="41"/>
                </a:lnTo>
                <a:lnTo>
                  <a:pt x="0" y="41"/>
                </a:lnTo>
                <a:lnTo>
                  <a:pt x="2" y="41"/>
                </a:lnTo>
                <a:lnTo>
                  <a:pt x="3" y="41"/>
                </a:lnTo>
                <a:lnTo>
                  <a:pt x="3" y="39"/>
                </a:lnTo>
                <a:lnTo>
                  <a:pt x="5" y="39"/>
                </a:lnTo>
                <a:lnTo>
                  <a:pt x="5" y="38"/>
                </a:lnTo>
                <a:lnTo>
                  <a:pt x="5" y="35"/>
                </a:lnTo>
                <a:lnTo>
                  <a:pt x="5" y="11"/>
                </a:lnTo>
                <a:lnTo>
                  <a:pt x="5" y="6"/>
                </a:lnTo>
                <a:lnTo>
                  <a:pt x="5" y="5"/>
                </a:lnTo>
                <a:lnTo>
                  <a:pt x="5" y="3"/>
                </a:lnTo>
                <a:lnTo>
                  <a:pt x="3" y="3"/>
                </a:lnTo>
                <a:lnTo>
                  <a:pt x="2" y="3"/>
                </a:lnTo>
                <a:lnTo>
                  <a:pt x="0" y="3"/>
                </a:lnTo>
                <a:lnTo>
                  <a:pt x="8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1" name="Freeform 55"/>
          <p:cNvSpPr>
            <a:spLocks/>
          </p:cNvSpPr>
          <p:nvPr/>
        </p:nvSpPr>
        <p:spPr bwMode="auto">
          <a:xfrm>
            <a:off x="4064000" y="4908550"/>
            <a:ext cx="119063" cy="146050"/>
          </a:xfrm>
          <a:custGeom>
            <a:avLst/>
            <a:gdLst>
              <a:gd name="T0" fmla="*/ 2147483647 w 30"/>
              <a:gd name="T1" fmla="*/ 0 h 27"/>
              <a:gd name="T2" fmla="*/ 2147483647 w 30"/>
              <a:gd name="T3" fmla="*/ 2147483647 h 27"/>
              <a:gd name="T4" fmla="*/ 2147483647 w 30"/>
              <a:gd name="T5" fmla="*/ 2147483647 h 27"/>
              <a:gd name="T6" fmla="*/ 2147483647 w 30"/>
              <a:gd name="T7" fmla="*/ 2147483647 h 27"/>
              <a:gd name="T8" fmla="*/ 2147483647 w 30"/>
              <a:gd name="T9" fmla="*/ 2147483647 h 27"/>
              <a:gd name="T10" fmla="*/ 2147483647 w 30"/>
              <a:gd name="T11" fmla="*/ 2147483647 h 27"/>
              <a:gd name="T12" fmla="*/ 2147483647 w 30"/>
              <a:gd name="T13" fmla="*/ 2147483647 h 27"/>
              <a:gd name="T14" fmla="*/ 2147483647 w 30"/>
              <a:gd name="T15" fmla="*/ 2147483647 h 27"/>
              <a:gd name="T16" fmla="*/ 2147483647 w 30"/>
              <a:gd name="T17" fmla="*/ 2147483647 h 27"/>
              <a:gd name="T18" fmla="*/ 2147483647 w 30"/>
              <a:gd name="T19" fmla="*/ 2147483647 h 27"/>
              <a:gd name="T20" fmla="*/ 2147483647 w 30"/>
              <a:gd name="T21" fmla="*/ 2147483647 h 27"/>
              <a:gd name="T22" fmla="*/ 2147483647 w 30"/>
              <a:gd name="T23" fmla="*/ 2147483647 h 27"/>
              <a:gd name="T24" fmla="*/ 2147483647 w 30"/>
              <a:gd name="T25" fmla="*/ 2147483647 h 27"/>
              <a:gd name="T26" fmla="*/ 2147483647 w 30"/>
              <a:gd name="T27" fmla="*/ 2147483647 h 27"/>
              <a:gd name="T28" fmla="*/ 2147483647 w 30"/>
              <a:gd name="T29" fmla="*/ 2147483647 h 27"/>
              <a:gd name="T30" fmla="*/ 2147483647 w 30"/>
              <a:gd name="T31" fmla="*/ 2147483647 h 27"/>
              <a:gd name="T32" fmla="*/ 2147483647 w 30"/>
              <a:gd name="T33" fmla="*/ 2147483647 h 27"/>
              <a:gd name="T34" fmla="*/ 2147483647 w 30"/>
              <a:gd name="T35" fmla="*/ 2147483647 h 27"/>
              <a:gd name="T36" fmla="*/ 2147483647 w 30"/>
              <a:gd name="T37" fmla="*/ 2147483647 h 27"/>
              <a:gd name="T38" fmla="*/ 2147483647 w 30"/>
              <a:gd name="T39" fmla="*/ 2147483647 h 27"/>
              <a:gd name="T40" fmla="*/ 2147483647 w 30"/>
              <a:gd name="T41" fmla="*/ 2147483647 h 27"/>
              <a:gd name="T42" fmla="*/ 2147483647 w 30"/>
              <a:gd name="T43" fmla="*/ 2147483647 h 27"/>
              <a:gd name="T44" fmla="*/ 2147483647 w 30"/>
              <a:gd name="T45" fmla="*/ 2147483647 h 27"/>
              <a:gd name="T46" fmla="*/ 2147483647 w 30"/>
              <a:gd name="T47" fmla="*/ 2147483647 h 27"/>
              <a:gd name="T48" fmla="*/ 2147483647 w 30"/>
              <a:gd name="T49" fmla="*/ 2147483647 h 27"/>
              <a:gd name="T50" fmla="*/ 2147483647 w 30"/>
              <a:gd name="T51" fmla="*/ 2147483647 h 27"/>
              <a:gd name="T52" fmla="*/ 2147483647 w 30"/>
              <a:gd name="T53" fmla="*/ 2147483647 h 27"/>
              <a:gd name="T54" fmla="*/ 2147483647 w 30"/>
              <a:gd name="T55" fmla="*/ 2147483647 h 27"/>
              <a:gd name="T56" fmla="*/ 2147483647 w 30"/>
              <a:gd name="T57" fmla="*/ 0 h 27"/>
              <a:gd name="T58" fmla="*/ 2147483647 w 30"/>
              <a:gd name="T59" fmla="*/ 0 h 27"/>
              <a:gd name="T60" fmla="*/ 0 w 30"/>
              <a:gd name="T61" fmla="*/ 0 h 27"/>
              <a:gd name="T62" fmla="*/ 0 w 30"/>
              <a:gd name="T63" fmla="*/ 0 h 27"/>
              <a:gd name="T64" fmla="*/ 2147483647 w 30"/>
              <a:gd name="T65" fmla="*/ 0 h 27"/>
              <a:gd name="T66" fmla="*/ 2147483647 w 30"/>
              <a:gd name="T67" fmla="*/ 2147483647 h 27"/>
              <a:gd name="T68" fmla="*/ 2147483647 w 30"/>
              <a:gd name="T69" fmla="*/ 2147483647 h 27"/>
              <a:gd name="T70" fmla="*/ 2147483647 w 30"/>
              <a:gd name="T71" fmla="*/ 2147483647 h 27"/>
              <a:gd name="T72" fmla="*/ 2147483647 w 30"/>
              <a:gd name="T73" fmla="*/ 2147483647 h 27"/>
              <a:gd name="T74" fmla="*/ 2147483647 w 30"/>
              <a:gd name="T75" fmla="*/ 2147483647 h 27"/>
              <a:gd name="T76" fmla="*/ 2147483647 w 30"/>
              <a:gd name="T77" fmla="*/ 2147483647 h 27"/>
              <a:gd name="T78" fmla="*/ 2147483647 w 30"/>
              <a:gd name="T79" fmla="*/ 2147483647 h 27"/>
              <a:gd name="T80" fmla="*/ 2147483647 w 30"/>
              <a:gd name="T81" fmla="*/ 2147483647 h 27"/>
              <a:gd name="T82" fmla="*/ 2147483647 w 30"/>
              <a:gd name="T83" fmla="*/ 2147483647 h 27"/>
              <a:gd name="T84" fmla="*/ 2147483647 w 30"/>
              <a:gd name="T85" fmla="*/ 2147483647 h 27"/>
              <a:gd name="T86" fmla="*/ 2147483647 w 30"/>
              <a:gd name="T87" fmla="*/ 2147483647 h 27"/>
              <a:gd name="T88" fmla="*/ 2147483647 w 30"/>
              <a:gd name="T89" fmla="*/ 2147483647 h 27"/>
              <a:gd name="T90" fmla="*/ 2147483647 w 30"/>
              <a:gd name="T91" fmla="*/ 0 h 27"/>
              <a:gd name="T92" fmla="*/ 2147483647 w 30"/>
              <a:gd name="T93" fmla="*/ 0 h 27"/>
              <a:gd name="T94" fmla="*/ 2147483647 w 30"/>
              <a:gd name="T95" fmla="*/ 0 h 27"/>
              <a:gd name="T96" fmla="*/ 2147483647 w 30"/>
              <a:gd name="T97" fmla="*/ 0 h 2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0"/>
              <a:gd name="T148" fmla="*/ 0 h 27"/>
              <a:gd name="T149" fmla="*/ 30 w 30"/>
              <a:gd name="T150" fmla="*/ 27 h 2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0" h="27">
                <a:moveTo>
                  <a:pt x="26" y="0"/>
                </a:moveTo>
                <a:lnTo>
                  <a:pt x="26" y="15"/>
                </a:lnTo>
                <a:lnTo>
                  <a:pt x="26" y="20"/>
                </a:lnTo>
                <a:lnTo>
                  <a:pt x="26" y="21"/>
                </a:lnTo>
                <a:lnTo>
                  <a:pt x="26" y="23"/>
                </a:lnTo>
                <a:lnTo>
                  <a:pt x="27" y="23"/>
                </a:lnTo>
                <a:lnTo>
                  <a:pt x="27" y="24"/>
                </a:lnTo>
                <a:lnTo>
                  <a:pt x="29" y="24"/>
                </a:lnTo>
                <a:lnTo>
                  <a:pt x="29" y="23"/>
                </a:lnTo>
                <a:lnTo>
                  <a:pt x="30" y="24"/>
                </a:lnTo>
                <a:lnTo>
                  <a:pt x="23" y="27"/>
                </a:lnTo>
                <a:lnTo>
                  <a:pt x="21" y="27"/>
                </a:lnTo>
                <a:lnTo>
                  <a:pt x="21" y="21"/>
                </a:lnTo>
                <a:lnTo>
                  <a:pt x="18" y="24"/>
                </a:lnTo>
                <a:lnTo>
                  <a:pt x="15" y="26"/>
                </a:lnTo>
                <a:lnTo>
                  <a:pt x="14" y="27"/>
                </a:lnTo>
                <a:lnTo>
                  <a:pt x="12" y="27"/>
                </a:lnTo>
                <a:lnTo>
                  <a:pt x="9" y="27"/>
                </a:lnTo>
                <a:lnTo>
                  <a:pt x="8" y="26"/>
                </a:lnTo>
                <a:lnTo>
                  <a:pt x="6" y="24"/>
                </a:lnTo>
                <a:lnTo>
                  <a:pt x="5" y="23"/>
                </a:lnTo>
                <a:lnTo>
                  <a:pt x="5" y="20"/>
                </a:lnTo>
                <a:lnTo>
                  <a:pt x="5" y="17"/>
                </a:lnTo>
                <a:lnTo>
                  <a:pt x="5" y="5"/>
                </a:lnTo>
                <a:lnTo>
                  <a:pt x="5" y="3"/>
                </a:lnTo>
                <a:lnTo>
                  <a:pt x="5" y="2"/>
                </a:lnTo>
                <a:lnTo>
                  <a:pt x="3" y="2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9" y="0"/>
                </a:lnTo>
                <a:lnTo>
                  <a:pt x="9" y="17"/>
                </a:lnTo>
                <a:lnTo>
                  <a:pt x="9" y="20"/>
                </a:lnTo>
                <a:lnTo>
                  <a:pt x="11" y="23"/>
                </a:lnTo>
                <a:lnTo>
                  <a:pt x="12" y="23"/>
                </a:lnTo>
                <a:lnTo>
                  <a:pt x="14" y="23"/>
                </a:lnTo>
                <a:lnTo>
                  <a:pt x="15" y="23"/>
                </a:lnTo>
                <a:lnTo>
                  <a:pt x="17" y="23"/>
                </a:lnTo>
                <a:lnTo>
                  <a:pt x="18" y="21"/>
                </a:lnTo>
                <a:lnTo>
                  <a:pt x="21" y="20"/>
                </a:lnTo>
                <a:lnTo>
                  <a:pt x="21" y="5"/>
                </a:lnTo>
                <a:lnTo>
                  <a:pt x="21" y="2"/>
                </a:lnTo>
                <a:lnTo>
                  <a:pt x="20" y="2"/>
                </a:lnTo>
                <a:lnTo>
                  <a:pt x="20" y="0"/>
                </a:lnTo>
                <a:lnTo>
                  <a:pt x="17" y="0"/>
                </a:lnTo>
                <a:lnTo>
                  <a:pt x="26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2" name="Freeform 56"/>
          <p:cNvSpPr>
            <a:spLocks noEditPoints="1"/>
          </p:cNvSpPr>
          <p:nvPr/>
        </p:nvSpPr>
        <p:spPr bwMode="auto">
          <a:xfrm>
            <a:off x="4192588" y="4827588"/>
            <a:ext cx="111125" cy="227012"/>
          </a:xfrm>
          <a:custGeom>
            <a:avLst/>
            <a:gdLst>
              <a:gd name="T0" fmla="*/ 2147483647 w 28"/>
              <a:gd name="T1" fmla="*/ 2147483647 h 42"/>
              <a:gd name="T2" fmla="*/ 2147483647 w 28"/>
              <a:gd name="T3" fmla="*/ 2147483647 h 42"/>
              <a:gd name="T4" fmla="*/ 2147483647 w 28"/>
              <a:gd name="T5" fmla="*/ 2147483647 h 42"/>
              <a:gd name="T6" fmla="*/ 2147483647 w 28"/>
              <a:gd name="T7" fmla="*/ 2147483647 h 42"/>
              <a:gd name="T8" fmla="*/ 2147483647 w 28"/>
              <a:gd name="T9" fmla="*/ 2147483647 h 42"/>
              <a:gd name="T10" fmla="*/ 2147483647 w 28"/>
              <a:gd name="T11" fmla="*/ 2147483647 h 42"/>
              <a:gd name="T12" fmla="*/ 2147483647 w 28"/>
              <a:gd name="T13" fmla="*/ 2147483647 h 42"/>
              <a:gd name="T14" fmla="*/ 2147483647 w 28"/>
              <a:gd name="T15" fmla="*/ 2147483647 h 42"/>
              <a:gd name="T16" fmla="*/ 0 w 28"/>
              <a:gd name="T17" fmla="*/ 2147483647 h 42"/>
              <a:gd name="T18" fmla="*/ 2147483647 w 28"/>
              <a:gd name="T19" fmla="*/ 2147483647 h 42"/>
              <a:gd name="T20" fmla="*/ 2147483647 w 28"/>
              <a:gd name="T21" fmla="*/ 2147483647 h 42"/>
              <a:gd name="T22" fmla="*/ 2147483647 w 28"/>
              <a:gd name="T23" fmla="*/ 2147483647 h 42"/>
              <a:gd name="T24" fmla="*/ 2147483647 w 28"/>
              <a:gd name="T25" fmla="*/ 2147483647 h 42"/>
              <a:gd name="T26" fmla="*/ 2147483647 w 28"/>
              <a:gd name="T27" fmla="*/ 2147483647 h 42"/>
              <a:gd name="T28" fmla="*/ 2147483647 w 28"/>
              <a:gd name="T29" fmla="*/ 2147483647 h 42"/>
              <a:gd name="T30" fmla="*/ 2147483647 w 28"/>
              <a:gd name="T31" fmla="*/ 2147483647 h 42"/>
              <a:gd name="T32" fmla="*/ 2147483647 w 28"/>
              <a:gd name="T33" fmla="*/ 2147483647 h 42"/>
              <a:gd name="T34" fmla="*/ 2147483647 w 28"/>
              <a:gd name="T35" fmla="*/ 2147483647 h 42"/>
              <a:gd name="T36" fmla="*/ 2147483647 w 28"/>
              <a:gd name="T37" fmla="*/ 2147483647 h 42"/>
              <a:gd name="T38" fmla="*/ 2147483647 w 28"/>
              <a:gd name="T39" fmla="*/ 2147483647 h 42"/>
              <a:gd name="T40" fmla="*/ 2147483647 w 28"/>
              <a:gd name="T41" fmla="*/ 2147483647 h 42"/>
              <a:gd name="T42" fmla="*/ 2147483647 w 28"/>
              <a:gd name="T43" fmla="*/ 2147483647 h 42"/>
              <a:gd name="T44" fmla="*/ 2147483647 w 28"/>
              <a:gd name="T45" fmla="*/ 2147483647 h 42"/>
              <a:gd name="T46" fmla="*/ 2147483647 w 28"/>
              <a:gd name="T47" fmla="*/ 2147483647 h 42"/>
              <a:gd name="T48" fmla="*/ 2147483647 w 28"/>
              <a:gd name="T49" fmla="*/ 2147483647 h 42"/>
              <a:gd name="T50" fmla="*/ 2147483647 w 28"/>
              <a:gd name="T51" fmla="*/ 2147483647 h 42"/>
              <a:gd name="T52" fmla="*/ 2147483647 w 28"/>
              <a:gd name="T53" fmla="*/ 0 h 42"/>
              <a:gd name="T54" fmla="*/ 2147483647 w 28"/>
              <a:gd name="T55" fmla="*/ 0 h 42"/>
              <a:gd name="T56" fmla="*/ 2147483647 w 28"/>
              <a:gd name="T57" fmla="*/ 2147483647 h 42"/>
              <a:gd name="T58" fmla="*/ 2147483647 w 28"/>
              <a:gd name="T59" fmla="*/ 2147483647 h 42"/>
              <a:gd name="T60" fmla="*/ 2147483647 w 28"/>
              <a:gd name="T61" fmla="*/ 2147483647 h 42"/>
              <a:gd name="T62" fmla="*/ 2147483647 w 28"/>
              <a:gd name="T63" fmla="*/ 2147483647 h 42"/>
              <a:gd name="T64" fmla="*/ 2147483647 w 28"/>
              <a:gd name="T65" fmla="*/ 2147483647 h 42"/>
              <a:gd name="T66" fmla="*/ 2147483647 w 28"/>
              <a:gd name="T67" fmla="*/ 2147483647 h 42"/>
              <a:gd name="T68" fmla="*/ 2147483647 w 28"/>
              <a:gd name="T69" fmla="*/ 2147483647 h 42"/>
              <a:gd name="T70" fmla="*/ 2147483647 w 28"/>
              <a:gd name="T71" fmla="*/ 2147483647 h 42"/>
              <a:gd name="T72" fmla="*/ 2147483647 w 28"/>
              <a:gd name="T73" fmla="*/ 2147483647 h 42"/>
              <a:gd name="T74" fmla="*/ 2147483647 w 28"/>
              <a:gd name="T75" fmla="*/ 2147483647 h 42"/>
              <a:gd name="T76" fmla="*/ 2147483647 w 28"/>
              <a:gd name="T77" fmla="*/ 2147483647 h 42"/>
              <a:gd name="T78" fmla="*/ 2147483647 w 28"/>
              <a:gd name="T79" fmla="*/ 2147483647 h 42"/>
              <a:gd name="T80" fmla="*/ 2147483647 w 28"/>
              <a:gd name="T81" fmla="*/ 2147483647 h 42"/>
              <a:gd name="T82" fmla="*/ 2147483647 w 28"/>
              <a:gd name="T83" fmla="*/ 2147483647 h 42"/>
              <a:gd name="T84" fmla="*/ 2147483647 w 28"/>
              <a:gd name="T85" fmla="*/ 2147483647 h 42"/>
              <a:gd name="T86" fmla="*/ 2147483647 w 28"/>
              <a:gd name="T87" fmla="*/ 2147483647 h 42"/>
              <a:gd name="T88" fmla="*/ 2147483647 w 28"/>
              <a:gd name="T89" fmla="*/ 2147483647 h 42"/>
              <a:gd name="T90" fmla="*/ 2147483647 w 28"/>
              <a:gd name="T91" fmla="*/ 2147483647 h 42"/>
              <a:gd name="T92" fmla="*/ 2147483647 w 28"/>
              <a:gd name="T93" fmla="*/ 2147483647 h 42"/>
              <a:gd name="T94" fmla="*/ 2147483647 w 28"/>
              <a:gd name="T95" fmla="*/ 2147483647 h 42"/>
              <a:gd name="T96" fmla="*/ 2147483647 w 28"/>
              <a:gd name="T97" fmla="*/ 2147483647 h 42"/>
              <a:gd name="T98" fmla="*/ 2147483647 w 28"/>
              <a:gd name="T99" fmla="*/ 2147483647 h 42"/>
              <a:gd name="T100" fmla="*/ 2147483647 w 28"/>
              <a:gd name="T101" fmla="*/ 2147483647 h 42"/>
              <a:gd name="T102" fmla="*/ 2147483647 w 28"/>
              <a:gd name="T103" fmla="*/ 2147483647 h 42"/>
              <a:gd name="T104" fmla="*/ 2147483647 w 28"/>
              <a:gd name="T105" fmla="*/ 2147483647 h 42"/>
              <a:gd name="T106" fmla="*/ 2147483647 w 28"/>
              <a:gd name="T107" fmla="*/ 2147483647 h 42"/>
              <a:gd name="T108" fmla="*/ 2147483647 w 28"/>
              <a:gd name="T109" fmla="*/ 2147483647 h 42"/>
              <a:gd name="T110" fmla="*/ 2147483647 w 28"/>
              <a:gd name="T111" fmla="*/ 2147483647 h 42"/>
              <a:gd name="T112" fmla="*/ 2147483647 w 28"/>
              <a:gd name="T113" fmla="*/ 2147483647 h 42"/>
              <a:gd name="T114" fmla="*/ 2147483647 w 28"/>
              <a:gd name="T115" fmla="*/ 2147483647 h 42"/>
              <a:gd name="T116" fmla="*/ 2147483647 w 28"/>
              <a:gd name="T117" fmla="*/ 2147483647 h 4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8"/>
              <a:gd name="T178" fmla="*/ 0 h 42"/>
              <a:gd name="T179" fmla="*/ 28 w 28"/>
              <a:gd name="T180" fmla="*/ 42 h 4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8" h="42">
                <a:moveTo>
                  <a:pt x="19" y="38"/>
                </a:moveTo>
                <a:lnTo>
                  <a:pt x="16" y="39"/>
                </a:lnTo>
                <a:lnTo>
                  <a:pt x="15" y="41"/>
                </a:lnTo>
                <a:lnTo>
                  <a:pt x="13" y="42"/>
                </a:lnTo>
                <a:lnTo>
                  <a:pt x="12" y="42"/>
                </a:lnTo>
                <a:lnTo>
                  <a:pt x="7" y="41"/>
                </a:lnTo>
                <a:lnTo>
                  <a:pt x="3" y="38"/>
                </a:lnTo>
                <a:lnTo>
                  <a:pt x="1" y="35"/>
                </a:lnTo>
                <a:lnTo>
                  <a:pt x="0" y="29"/>
                </a:lnTo>
                <a:lnTo>
                  <a:pt x="1" y="24"/>
                </a:lnTo>
                <a:lnTo>
                  <a:pt x="4" y="18"/>
                </a:lnTo>
                <a:lnTo>
                  <a:pt x="6" y="17"/>
                </a:lnTo>
                <a:lnTo>
                  <a:pt x="9" y="14"/>
                </a:lnTo>
                <a:lnTo>
                  <a:pt x="13" y="14"/>
                </a:lnTo>
                <a:lnTo>
                  <a:pt x="16" y="15"/>
                </a:lnTo>
                <a:lnTo>
                  <a:pt x="19" y="17"/>
                </a:lnTo>
                <a:lnTo>
                  <a:pt x="19" y="11"/>
                </a:lnTo>
                <a:lnTo>
                  <a:pt x="19" y="6"/>
                </a:lnTo>
                <a:lnTo>
                  <a:pt x="19" y="5"/>
                </a:lnTo>
                <a:lnTo>
                  <a:pt x="18" y="3"/>
                </a:lnTo>
                <a:lnTo>
                  <a:pt x="16" y="3"/>
                </a:lnTo>
                <a:lnTo>
                  <a:pt x="15" y="3"/>
                </a:lnTo>
                <a:lnTo>
                  <a:pt x="22" y="0"/>
                </a:lnTo>
                <a:lnTo>
                  <a:pt x="24" y="0"/>
                </a:lnTo>
                <a:lnTo>
                  <a:pt x="24" y="30"/>
                </a:lnTo>
                <a:lnTo>
                  <a:pt x="24" y="35"/>
                </a:lnTo>
                <a:lnTo>
                  <a:pt x="24" y="36"/>
                </a:lnTo>
                <a:lnTo>
                  <a:pt x="24" y="38"/>
                </a:lnTo>
                <a:lnTo>
                  <a:pt x="25" y="38"/>
                </a:lnTo>
                <a:lnTo>
                  <a:pt x="25" y="39"/>
                </a:lnTo>
                <a:lnTo>
                  <a:pt x="27" y="39"/>
                </a:lnTo>
                <a:lnTo>
                  <a:pt x="27" y="38"/>
                </a:lnTo>
                <a:lnTo>
                  <a:pt x="28" y="39"/>
                </a:lnTo>
                <a:lnTo>
                  <a:pt x="21" y="42"/>
                </a:lnTo>
                <a:lnTo>
                  <a:pt x="19" y="42"/>
                </a:lnTo>
                <a:lnTo>
                  <a:pt x="19" y="38"/>
                </a:lnTo>
                <a:close/>
                <a:moveTo>
                  <a:pt x="19" y="35"/>
                </a:moveTo>
                <a:lnTo>
                  <a:pt x="19" y="23"/>
                </a:lnTo>
                <a:lnTo>
                  <a:pt x="19" y="21"/>
                </a:lnTo>
                <a:lnTo>
                  <a:pt x="18" y="18"/>
                </a:lnTo>
                <a:lnTo>
                  <a:pt x="16" y="18"/>
                </a:lnTo>
                <a:lnTo>
                  <a:pt x="15" y="17"/>
                </a:lnTo>
                <a:lnTo>
                  <a:pt x="13" y="15"/>
                </a:lnTo>
                <a:lnTo>
                  <a:pt x="10" y="17"/>
                </a:lnTo>
                <a:lnTo>
                  <a:pt x="7" y="18"/>
                </a:lnTo>
                <a:lnTo>
                  <a:pt x="6" y="21"/>
                </a:lnTo>
                <a:lnTo>
                  <a:pt x="6" y="27"/>
                </a:lnTo>
                <a:lnTo>
                  <a:pt x="6" y="32"/>
                </a:lnTo>
                <a:lnTo>
                  <a:pt x="7" y="35"/>
                </a:lnTo>
                <a:lnTo>
                  <a:pt x="10" y="38"/>
                </a:lnTo>
                <a:lnTo>
                  <a:pt x="13" y="38"/>
                </a:lnTo>
                <a:lnTo>
                  <a:pt x="16" y="38"/>
                </a:lnTo>
                <a:lnTo>
                  <a:pt x="19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3" name="Freeform 57"/>
          <p:cNvSpPr>
            <a:spLocks noEditPoints="1"/>
          </p:cNvSpPr>
          <p:nvPr/>
        </p:nvSpPr>
        <p:spPr bwMode="auto">
          <a:xfrm>
            <a:off x="4311650" y="4903788"/>
            <a:ext cx="87313" cy="150812"/>
          </a:xfrm>
          <a:custGeom>
            <a:avLst/>
            <a:gdLst>
              <a:gd name="T0" fmla="*/ 2147483647 w 22"/>
              <a:gd name="T1" fmla="*/ 2147483647 h 28"/>
              <a:gd name="T2" fmla="*/ 2147483647 w 22"/>
              <a:gd name="T3" fmla="*/ 2147483647 h 28"/>
              <a:gd name="T4" fmla="*/ 2147483647 w 22"/>
              <a:gd name="T5" fmla="*/ 2147483647 h 28"/>
              <a:gd name="T6" fmla="*/ 2147483647 w 22"/>
              <a:gd name="T7" fmla="*/ 2147483647 h 28"/>
              <a:gd name="T8" fmla="*/ 2147483647 w 22"/>
              <a:gd name="T9" fmla="*/ 2147483647 h 28"/>
              <a:gd name="T10" fmla="*/ 2147483647 w 22"/>
              <a:gd name="T11" fmla="*/ 2147483647 h 28"/>
              <a:gd name="T12" fmla="*/ 2147483647 w 22"/>
              <a:gd name="T13" fmla="*/ 2147483647 h 28"/>
              <a:gd name="T14" fmla="*/ 2147483647 w 22"/>
              <a:gd name="T15" fmla="*/ 2147483647 h 28"/>
              <a:gd name="T16" fmla="*/ 2147483647 w 22"/>
              <a:gd name="T17" fmla="*/ 2147483647 h 28"/>
              <a:gd name="T18" fmla="*/ 2147483647 w 22"/>
              <a:gd name="T19" fmla="*/ 2147483647 h 28"/>
              <a:gd name="T20" fmla="*/ 2147483647 w 22"/>
              <a:gd name="T21" fmla="*/ 2147483647 h 28"/>
              <a:gd name="T22" fmla="*/ 2147483647 w 22"/>
              <a:gd name="T23" fmla="*/ 2147483647 h 28"/>
              <a:gd name="T24" fmla="*/ 2147483647 w 22"/>
              <a:gd name="T25" fmla="*/ 2147483647 h 28"/>
              <a:gd name="T26" fmla="*/ 2147483647 w 22"/>
              <a:gd name="T27" fmla="*/ 2147483647 h 28"/>
              <a:gd name="T28" fmla="*/ 2147483647 w 22"/>
              <a:gd name="T29" fmla="*/ 2147483647 h 28"/>
              <a:gd name="T30" fmla="*/ 2147483647 w 22"/>
              <a:gd name="T31" fmla="*/ 2147483647 h 28"/>
              <a:gd name="T32" fmla="*/ 2147483647 w 22"/>
              <a:gd name="T33" fmla="*/ 2147483647 h 28"/>
              <a:gd name="T34" fmla="*/ 0 w 22"/>
              <a:gd name="T35" fmla="*/ 2147483647 h 28"/>
              <a:gd name="T36" fmla="*/ 0 w 22"/>
              <a:gd name="T37" fmla="*/ 2147483647 h 28"/>
              <a:gd name="T38" fmla="*/ 2147483647 w 22"/>
              <a:gd name="T39" fmla="*/ 2147483647 h 28"/>
              <a:gd name="T40" fmla="*/ 2147483647 w 22"/>
              <a:gd name="T41" fmla="*/ 2147483647 h 28"/>
              <a:gd name="T42" fmla="*/ 2147483647 w 22"/>
              <a:gd name="T43" fmla="*/ 2147483647 h 28"/>
              <a:gd name="T44" fmla="*/ 2147483647 w 22"/>
              <a:gd name="T45" fmla="*/ 0 h 28"/>
              <a:gd name="T46" fmla="*/ 2147483647 w 22"/>
              <a:gd name="T47" fmla="*/ 2147483647 h 28"/>
              <a:gd name="T48" fmla="*/ 2147483647 w 22"/>
              <a:gd name="T49" fmla="*/ 2147483647 h 28"/>
              <a:gd name="T50" fmla="*/ 2147483647 w 22"/>
              <a:gd name="T51" fmla="*/ 2147483647 h 28"/>
              <a:gd name="T52" fmla="*/ 2147483647 w 22"/>
              <a:gd name="T53" fmla="*/ 2147483647 h 28"/>
              <a:gd name="T54" fmla="*/ 2147483647 w 22"/>
              <a:gd name="T55" fmla="*/ 2147483647 h 28"/>
              <a:gd name="T56" fmla="*/ 2147483647 w 22"/>
              <a:gd name="T57" fmla="*/ 2147483647 h 28"/>
              <a:gd name="T58" fmla="*/ 2147483647 w 22"/>
              <a:gd name="T59" fmla="*/ 2147483647 h 28"/>
              <a:gd name="T60" fmla="*/ 2147483647 w 22"/>
              <a:gd name="T61" fmla="*/ 2147483647 h 28"/>
              <a:gd name="T62" fmla="*/ 2147483647 w 22"/>
              <a:gd name="T63" fmla="*/ 2147483647 h 28"/>
              <a:gd name="T64" fmla="*/ 2147483647 w 22"/>
              <a:gd name="T65" fmla="*/ 2147483647 h 28"/>
              <a:gd name="T66" fmla="*/ 2147483647 w 22"/>
              <a:gd name="T67" fmla="*/ 2147483647 h 28"/>
              <a:gd name="T68" fmla="*/ 2147483647 w 22"/>
              <a:gd name="T69" fmla="*/ 2147483647 h 28"/>
              <a:gd name="T70" fmla="*/ 2147483647 w 22"/>
              <a:gd name="T71" fmla="*/ 2147483647 h 28"/>
              <a:gd name="T72" fmla="*/ 2147483647 w 22"/>
              <a:gd name="T73" fmla="*/ 2147483647 h 28"/>
              <a:gd name="T74" fmla="*/ 2147483647 w 22"/>
              <a:gd name="T75" fmla="*/ 2147483647 h 28"/>
              <a:gd name="T76" fmla="*/ 2147483647 w 22"/>
              <a:gd name="T77" fmla="*/ 2147483647 h 28"/>
              <a:gd name="T78" fmla="*/ 2147483647 w 22"/>
              <a:gd name="T79" fmla="*/ 2147483647 h 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8"/>
              <a:gd name="T122" fmla="*/ 22 w 22"/>
              <a:gd name="T123" fmla="*/ 28 h 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8">
                <a:moveTo>
                  <a:pt x="4" y="10"/>
                </a:moveTo>
                <a:lnTo>
                  <a:pt x="6" y="16"/>
                </a:lnTo>
                <a:lnTo>
                  <a:pt x="7" y="19"/>
                </a:lnTo>
                <a:lnTo>
                  <a:pt x="10" y="22"/>
                </a:lnTo>
                <a:lnTo>
                  <a:pt x="15" y="24"/>
                </a:lnTo>
                <a:lnTo>
                  <a:pt x="16" y="22"/>
                </a:lnTo>
                <a:lnTo>
                  <a:pt x="19" y="22"/>
                </a:lnTo>
                <a:lnTo>
                  <a:pt x="21" y="19"/>
                </a:lnTo>
                <a:lnTo>
                  <a:pt x="22" y="16"/>
                </a:lnTo>
                <a:lnTo>
                  <a:pt x="22" y="18"/>
                </a:lnTo>
                <a:lnTo>
                  <a:pt x="21" y="21"/>
                </a:lnTo>
                <a:lnTo>
                  <a:pt x="19" y="25"/>
                </a:lnTo>
                <a:lnTo>
                  <a:pt x="16" y="27"/>
                </a:lnTo>
                <a:lnTo>
                  <a:pt x="12" y="28"/>
                </a:lnTo>
                <a:lnTo>
                  <a:pt x="7" y="27"/>
                </a:lnTo>
                <a:lnTo>
                  <a:pt x="4" y="24"/>
                </a:lnTo>
                <a:lnTo>
                  <a:pt x="1" y="19"/>
                </a:lnTo>
                <a:lnTo>
                  <a:pt x="0" y="15"/>
                </a:lnTo>
                <a:lnTo>
                  <a:pt x="0" y="10"/>
                </a:lnTo>
                <a:lnTo>
                  <a:pt x="1" y="7"/>
                </a:lnTo>
                <a:lnTo>
                  <a:pt x="4" y="4"/>
                </a:lnTo>
                <a:lnTo>
                  <a:pt x="7" y="1"/>
                </a:lnTo>
                <a:lnTo>
                  <a:pt x="12" y="0"/>
                </a:lnTo>
                <a:lnTo>
                  <a:pt x="16" y="1"/>
                </a:lnTo>
                <a:lnTo>
                  <a:pt x="19" y="3"/>
                </a:lnTo>
                <a:lnTo>
                  <a:pt x="22" y="6"/>
                </a:lnTo>
                <a:lnTo>
                  <a:pt x="22" y="10"/>
                </a:lnTo>
                <a:lnTo>
                  <a:pt x="4" y="10"/>
                </a:lnTo>
                <a:close/>
                <a:moveTo>
                  <a:pt x="4" y="9"/>
                </a:moveTo>
                <a:lnTo>
                  <a:pt x="16" y="9"/>
                </a:lnTo>
                <a:lnTo>
                  <a:pt x="16" y="7"/>
                </a:lnTo>
                <a:lnTo>
                  <a:pt x="16" y="6"/>
                </a:lnTo>
                <a:lnTo>
                  <a:pt x="15" y="4"/>
                </a:lnTo>
                <a:lnTo>
                  <a:pt x="13" y="3"/>
                </a:lnTo>
                <a:lnTo>
                  <a:pt x="12" y="3"/>
                </a:lnTo>
                <a:lnTo>
                  <a:pt x="10" y="1"/>
                </a:lnTo>
                <a:lnTo>
                  <a:pt x="9" y="3"/>
                </a:lnTo>
                <a:lnTo>
                  <a:pt x="7" y="4"/>
                </a:lnTo>
                <a:lnTo>
                  <a:pt x="6" y="6"/>
                </a:lnTo>
                <a:lnTo>
                  <a:pt x="4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4" name="Freeform 58"/>
          <p:cNvSpPr>
            <a:spLocks/>
          </p:cNvSpPr>
          <p:nvPr/>
        </p:nvSpPr>
        <p:spPr bwMode="auto">
          <a:xfrm>
            <a:off x="4419600" y="4827588"/>
            <a:ext cx="50800" cy="287337"/>
          </a:xfrm>
          <a:custGeom>
            <a:avLst/>
            <a:gdLst>
              <a:gd name="T0" fmla="*/ 0 w 13"/>
              <a:gd name="T1" fmla="*/ 0 h 53"/>
              <a:gd name="T2" fmla="*/ 2147483647 w 13"/>
              <a:gd name="T3" fmla="*/ 0 h 53"/>
              <a:gd name="T4" fmla="*/ 2147483647 w 13"/>
              <a:gd name="T5" fmla="*/ 2147483647 h 53"/>
              <a:gd name="T6" fmla="*/ 0 w 13"/>
              <a:gd name="T7" fmla="*/ 2147483647 h 53"/>
              <a:gd name="T8" fmla="*/ 0 w 13"/>
              <a:gd name="T9" fmla="*/ 2147483647 h 53"/>
              <a:gd name="T10" fmla="*/ 2147483647 w 13"/>
              <a:gd name="T11" fmla="*/ 2147483647 h 53"/>
              <a:gd name="T12" fmla="*/ 2147483647 w 13"/>
              <a:gd name="T13" fmla="*/ 2147483647 h 53"/>
              <a:gd name="T14" fmla="*/ 0 w 13"/>
              <a:gd name="T15" fmla="*/ 2147483647 h 53"/>
              <a:gd name="T16" fmla="*/ 0 w 13"/>
              <a:gd name="T17" fmla="*/ 0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53"/>
              <a:gd name="T29" fmla="*/ 13 w 13"/>
              <a:gd name="T30" fmla="*/ 53 h 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53">
                <a:moveTo>
                  <a:pt x="0" y="0"/>
                </a:moveTo>
                <a:lnTo>
                  <a:pt x="13" y="0"/>
                </a:lnTo>
                <a:lnTo>
                  <a:pt x="13" y="53"/>
                </a:lnTo>
                <a:lnTo>
                  <a:pt x="0" y="53"/>
                </a:lnTo>
                <a:lnTo>
                  <a:pt x="0" y="51"/>
                </a:lnTo>
                <a:lnTo>
                  <a:pt x="9" y="51"/>
                </a:lnTo>
                <a:lnTo>
                  <a:pt x="9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5" name="Freeform 59"/>
          <p:cNvSpPr>
            <a:spLocks noEditPoints="1"/>
          </p:cNvSpPr>
          <p:nvPr/>
        </p:nvSpPr>
        <p:spPr bwMode="auto">
          <a:xfrm>
            <a:off x="4781550" y="4838700"/>
            <a:ext cx="155575" cy="211138"/>
          </a:xfrm>
          <a:custGeom>
            <a:avLst/>
            <a:gdLst>
              <a:gd name="T0" fmla="*/ 0 w 39"/>
              <a:gd name="T1" fmla="*/ 2147483647 h 39"/>
              <a:gd name="T2" fmla="*/ 0 w 39"/>
              <a:gd name="T3" fmla="*/ 2147483647 h 39"/>
              <a:gd name="T4" fmla="*/ 2147483647 w 39"/>
              <a:gd name="T5" fmla="*/ 2147483647 h 39"/>
              <a:gd name="T6" fmla="*/ 2147483647 w 39"/>
              <a:gd name="T7" fmla="*/ 2147483647 h 39"/>
              <a:gd name="T8" fmla="*/ 2147483647 w 39"/>
              <a:gd name="T9" fmla="*/ 2147483647 h 39"/>
              <a:gd name="T10" fmla="*/ 2147483647 w 39"/>
              <a:gd name="T11" fmla="*/ 2147483647 h 39"/>
              <a:gd name="T12" fmla="*/ 2147483647 w 39"/>
              <a:gd name="T13" fmla="*/ 2147483647 h 39"/>
              <a:gd name="T14" fmla="*/ 2147483647 w 39"/>
              <a:gd name="T15" fmla="*/ 2147483647 h 39"/>
              <a:gd name="T16" fmla="*/ 2147483647 w 39"/>
              <a:gd name="T17" fmla="*/ 2147483647 h 39"/>
              <a:gd name="T18" fmla="*/ 2147483647 w 39"/>
              <a:gd name="T19" fmla="*/ 2147483647 h 39"/>
              <a:gd name="T20" fmla="*/ 2147483647 w 39"/>
              <a:gd name="T21" fmla="*/ 0 h 39"/>
              <a:gd name="T22" fmla="*/ 2147483647 w 39"/>
              <a:gd name="T23" fmla="*/ 0 h 39"/>
              <a:gd name="T24" fmla="*/ 0 w 39"/>
              <a:gd name="T25" fmla="*/ 0 h 39"/>
              <a:gd name="T26" fmla="*/ 0 w 39"/>
              <a:gd name="T27" fmla="*/ 0 h 39"/>
              <a:gd name="T28" fmla="*/ 2147483647 w 39"/>
              <a:gd name="T29" fmla="*/ 0 h 39"/>
              <a:gd name="T30" fmla="*/ 2147483647 w 39"/>
              <a:gd name="T31" fmla="*/ 0 h 39"/>
              <a:gd name="T32" fmla="*/ 2147483647 w 39"/>
              <a:gd name="T33" fmla="*/ 0 h 39"/>
              <a:gd name="T34" fmla="*/ 2147483647 w 39"/>
              <a:gd name="T35" fmla="*/ 2147483647 h 39"/>
              <a:gd name="T36" fmla="*/ 2147483647 w 39"/>
              <a:gd name="T37" fmla="*/ 2147483647 h 39"/>
              <a:gd name="T38" fmla="*/ 2147483647 w 39"/>
              <a:gd name="T39" fmla="*/ 2147483647 h 39"/>
              <a:gd name="T40" fmla="*/ 2147483647 w 39"/>
              <a:gd name="T41" fmla="*/ 2147483647 h 39"/>
              <a:gd name="T42" fmla="*/ 2147483647 w 39"/>
              <a:gd name="T43" fmla="*/ 2147483647 h 39"/>
              <a:gd name="T44" fmla="*/ 2147483647 w 39"/>
              <a:gd name="T45" fmla="*/ 2147483647 h 39"/>
              <a:gd name="T46" fmla="*/ 2147483647 w 39"/>
              <a:gd name="T47" fmla="*/ 2147483647 h 39"/>
              <a:gd name="T48" fmla="*/ 2147483647 w 39"/>
              <a:gd name="T49" fmla="*/ 2147483647 h 39"/>
              <a:gd name="T50" fmla="*/ 2147483647 w 39"/>
              <a:gd name="T51" fmla="*/ 2147483647 h 39"/>
              <a:gd name="T52" fmla="*/ 2147483647 w 39"/>
              <a:gd name="T53" fmla="*/ 2147483647 h 39"/>
              <a:gd name="T54" fmla="*/ 2147483647 w 39"/>
              <a:gd name="T55" fmla="*/ 2147483647 h 39"/>
              <a:gd name="T56" fmla="*/ 0 w 39"/>
              <a:gd name="T57" fmla="*/ 2147483647 h 39"/>
              <a:gd name="T58" fmla="*/ 2147483647 w 39"/>
              <a:gd name="T59" fmla="*/ 2147483647 h 39"/>
              <a:gd name="T60" fmla="*/ 2147483647 w 39"/>
              <a:gd name="T61" fmla="*/ 2147483647 h 39"/>
              <a:gd name="T62" fmla="*/ 2147483647 w 39"/>
              <a:gd name="T63" fmla="*/ 2147483647 h 39"/>
              <a:gd name="T64" fmla="*/ 2147483647 w 39"/>
              <a:gd name="T65" fmla="*/ 2147483647 h 39"/>
              <a:gd name="T66" fmla="*/ 2147483647 w 39"/>
              <a:gd name="T67" fmla="*/ 2147483647 h 39"/>
              <a:gd name="T68" fmla="*/ 2147483647 w 39"/>
              <a:gd name="T69" fmla="*/ 2147483647 h 39"/>
              <a:gd name="T70" fmla="*/ 2147483647 w 39"/>
              <a:gd name="T71" fmla="*/ 2147483647 h 39"/>
              <a:gd name="T72" fmla="*/ 2147483647 w 39"/>
              <a:gd name="T73" fmla="*/ 2147483647 h 39"/>
              <a:gd name="T74" fmla="*/ 2147483647 w 39"/>
              <a:gd name="T75" fmla="*/ 2147483647 h 39"/>
              <a:gd name="T76" fmla="*/ 2147483647 w 39"/>
              <a:gd name="T77" fmla="*/ 2147483647 h 39"/>
              <a:gd name="T78" fmla="*/ 2147483647 w 39"/>
              <a:gd name="T79" fmla="*/ 2147483647 h 39"/>
              <a:gd name="T80" fmla="*/ 2147483647 w 39"/>
              <a:gd name="T81" fmla="*/ 2147483647 h 39"/>
              <a:gd name="T82" fmla="*/ 2147483647 w 39"/>
              <a:gd name="T83" fmla="*/ 2147483647 h 39"/>
              <a:gd name="T84" fmla="*/ 2147483647 w 39"/>
              <a:gd name="T85" fmla="*/ 2147483647 h 39"/>
              <a:gd name="T86" fmla="*/ 2147483647 w 39"/>
              <a:gd name="T87" fmla="*/ 2147483647 h 39"/>
              <a:gd name="T88" fmla="*/ 2147483647 w 39"/>
              <a:gd name="T89" fmla="*/ 2147483647 h 39"/>
              <a:gd name="T90" fmla="*/ 2147483647 w 39"/>
              <a:gd name="T91" fmla="*/ 2147483647 h 39"/>
              <a:gd name="T92" fmla="*/ 2147483647 w 39"/>
              <a:gd name="T93" fmla="*/ 2147483647 h 3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9"/>
              <a:gd name="T142" fmla="*/ 0 h 39"/>
              <a:gd name="T143" fmla="*/ 39 w 39"/>
              <a:gd name="T144" fmla="*/ 39 h 3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9" h="39">
                <a:moveTo>
                  <a:pt x="0" y="39"/>
                </a:moveTo>
                <a:lnTo>
                  <a:pt x="0" y="39"/>
                </a:lnTo>
                <a:lnTo>
                  <a:pt x="2" y="39"/>
                </a:lnTo>
                <a:lnTo>
                  <a:pt x="3" y="39"/>
                </a:lnTo>
                <a:lnTo>
                  <a:pt x="5" y="37"/>
                </a:lnTo>
                <a:lnTo>
                  <a:pt x="5" y="36"/>
                </a:lnTo>
                <a:lnTo>
                  <a:pt x="5" y="33"/>
                </a:lnTo>
                <a:lnTo>
                  <a:pt x="5" y="6"/>
                </a:lnTo>
                <a:lnTo>
                  <a:pt x="5" y="3"/>
                </a:lnTo>
                <a:lnTo>
                  <a:pt x="5" y="1"/>
                </a:lnTo>
                <a:lnTo>
                  <a:pt x="3" y="0"/>
                </a:lnTo>
                <a:lnTo>
                  <a:pt x="2" y="0"/>
                </a:lnTo>
                <a:lnTo>
                  <a:pt x="0" y="0"/>
                </a:lnTo>
                <a:lnTo>
                  <a:pt x="15" y="0"/>
                </a:lnTo>
                <a:lnTo>
                  <a:pt x="21" y="0"/>
                </a:lnTo>
                <a:lnTo>
                  <a:pt x="26" y="0"/>
                </a:lnTo>
                <a:lnTo>
                  <a:pt x="29" y="1"/>
                </a:lnTo>
                <a:lnTo>
                  <a:pt x="33" y="4"/>
                </a:lnTo>
                <a:lnTo>
                  <a:pt x="36" y="9"/>
                </a:lnTo>
                <a:lnTo>
                  <a:pt x="39" y="13"/>
                </a:lnTo>
                <a:lnTo>
                  <a:pt x="39" y="19"/>
                </a:lnTo>
                <a:lnTo>
                  <a:pt x="39" y="24"/>
                </a:lnTo>
                <a:lnTo>
                  <a:pt x="38" y="30"/>
                </a:lnTo>
                <a:lnTo>
                  <a:pt x="35" y="33"/>
                </a:lnTo>
                <a:lnTo>
                  <a:pt x="30" y="37"/>
                </a:lnTo>
                <a:lnTo>
                  <a:pt x="24" y="39"/>
                </a:lnTo>
                <a:lnTo>
                  <a:pt x="17" y="39"/>
                </a:lnTo>
                <a:lnTo>
                  <a:pt x="0" y="39"/>
                </a:lnTo>
                <a:close/>
                <a:moveTo>
                  <a:pt x="11" y="37"/>
                </a:moveTo>
                <a:lnTo>
                  <a:pt x="14" y="37"/>
                </a:lnTo>
                <a:lnTo>
                  <a:pt x="17" y="37"/>
                </a:lnTo>
                <a:lnTo>
                  <a:pt x="21" y="37"/>
                </a:lnTo>
                <a:lnTo>
                  <a:pt x="26" y="36"/>
                </a:lnTo>
                <a:lnTo>
                  <a:pt x="29" y="33"/>
                </a:lnTo>
                <a:lnTo>
                  <a:pt x="30" y="30"/>
                </a:lnTo>
                <a:lnTo>
                  <a:pt x="32" y="25"/>
                </a:lnTo>
                <a:lnTo>
                  <a:pt x="33" y="19"/>
                </a:lnTo>
                <a:lnTo>
                  <a:pt x="32" y="15"/>
                </a:lnTo>
                <a:lnTo>
                  <a:pt x="30" y="10"/>
                </a:lnTo>
                <a:lnTo>
                  <a:pt x="29" y="6"/>
                </a:lnTo>
                <a:lnTo>
                  <a:pt x="26" y="3"/>
                </a:lnTo>
                <a:lnTo>
                  <a:pt x="21" y="1"/>
                </a:lnTo>
                <a:lnTo>
                  <a:pt x="17" y="1"/>
                </a:lnTo>
                <a:lnTo>
                  <a:pt x="14" y="1"/>
                </a:lnTo>
                <a:lnTo>
                  <a:pt x="11" y="3"/>
                </a:lnTo>
                <a:lnTo>
                  <a:pt x="11" y="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6" name="Freeform 60"/>
          <p:cNvSpPr>
            <a:spLocks noEditPoints="1"/>
          </p:cNvSpPr>
          <p:nvPr/>
        </p:nvSpPr>
        <p:spPr bwMode="auto">
          <a:xfrm>
            <a:off x="4956175" y="4903788"/>
            <a:ext cx="100013" cy="150812"/>
          </a:xfrm>
          <a:custGeom>
            <a:avLst/>
            <a:gdLst>
              <a:gd name="T0" fmla="*/ 2147483647 w 25"/>
              <a:gd name="T1" fmla="*/ 0 h 28"/>
              <a:gd name="T2" fmla="*/ 2147483647 w 25"/>
              <a:gd name="T3" fmla="*/ 0 h 28"/>
              <a:gd name="T4" fmla="*/ 2147483647 w 25"/>
              <a:gd name="T5" fmla="*/ 2147483647 h 28"/>
              <a:gd name="T6" fmla="*/ 2147483647 w 25"/>
              <a:gd name="T7" fmla="*/ 2147483647 h 28"/>
              <a:gd name="T8" fmla="*/ 2147483647 w 25"/>
              <a:gd name="T9" fmla="*/ 2147483647 h 28"/>
              <a:gd name="T10" fmla="*/ 2147483647 w 25"/>
              <a:gd name="T11" fmla="*/ 2147483647 h 28"/>
              <a:gd name="T12" fmla="*/ 2147483647 w 25"/>
              <a:gd name="T13" fmla="*/ 2147483647 h 28"/>
              <a:gd name="T14" fmla="*/ 2147483647 w 25"/>
              <a:gd name="T15" fmla="*/ 2147483647 h 28"/>
              <a:gd name="T16" fmla="*/ 2147483647 w 25"/>
              <a:gd name="T17" fmla="*/ 2147483647 h 28"/>
              <a:gd name="T18" fmla="*/ 2147483647 w 25"/>
              <a:gd name="T19" fmla="*/ 2147483647 h 28"/>
              <a:gd name="T20" fmla="*/ 2147483647 w 25"/>
              <a:gd name="T21" fmla="*/ 2147483647 h 28"/>
              <a:gd name="T22" fmla="*/ 2147483647 w 25"/>
              <a:gd name="T23" fmla="*/ 2147483647 h 28"/>
              <a:gd name="T24" fmla="*/ 2147483647 w 25"/>
              <a:gd name="T25" fmla="*/ 2147483647 h 28"/>
              <a:gd name="T26" fmla="*/ 2147483647 w 25"/>
              <a:gd name="T27" fmla="*/ 2147483647 h 28"/>
              <a:gd name="T28" fmla="*/ 2147483647 w 25"/>
              <a:gd name="T29" fmla="*/ 2147483647 h 28"/>
              <a:gd name="T30" fmla="*/ 2147483647 w 25"/>
              <a:gd name="T31" fmla="*/ 2147483647 h 28"/>
              <a:gd name="T32" fmla="*/ 0 w 25"/>
              <a:gd name="T33" fmla="*/ 2147483647 h 28"/>
              <a:gd name="T34" fmla="*/ 2147483647 w 25"/>
              <a:gd name="T35" fmla="*/ 2147483647 h 28"/>
              <a:gd name="T36" fmla="*/ 2147483647 w 25"/>
              <a:gd name="T37" fmla="*/ 2147483647 h 28"/>
              <a:gd name="T38" fmla="*/ 2147483647 w 25"/>
              <a:gd name="T39" fmla="*/ 2147483647 h 28"/>
              <a:gd name="T40" fmla="*/ 2147483647 w 25"/>
              <a:gd name="T41" fmla="*/ 2147483647 h 28"/>
              <a:gd name="T42" fmla="*/ 2147483647 w 25"/>
              <a:gd name="T43" fmla="*/ 0 h 28"/>
              <a:gd name="T44" fmla="*/ 2147483647 w 25"/>
              <a:gd name="T45" fmla="*/ 0 h 28"/>
              <a:gd name="T46" fmla="*/ 2147483647 w 25"/>
              <a:gd name="T47" fmla="*/ 2147483647 h 28"/>
              <a:gd name="T48" fmla="*/ 2147483647 w 25"/>
              <a:gd name="T49" fmla="*/ 2147483647 h 28"/>
              <a:gd name="T50" fmla="*/ 2147483647 w 25"/>
              <a:gd name="T51" fmla="*/ 2147483647 h 28"/>
              <a:gd name="T52" fmla="*/ 2147483647 w 25"/>
              <a:gd name="T53" fmla="*/ 2147483647 h 28"/>
              <a:gd name="T54" fmla="*/ 2147483647 w 25"/>
              <a:gd name="T55" fmla="*/ 2147483647 h 28"/>
              <a:gd name="T56" fmla="*/ 2147483647 w 25"/>
              <a:gd name="T57" fmla="*/ 2147483647 h 28"/>
              <a:gd name="T58" fmla="*/ 2147483647 w 25"/>
              <a:gd name="T59" fmla="*/ 2147483647 h 28"/>
              <a:gd name="T60" fmla="*/ 2147483647 w 25"/>
              <a:gd name="T61" fmla="*/ 2147483647 h 28"/>
              <a:gd name="T62" fmla="*/ 2147483647 w 25"/>
              <a:gd name="T63" fmla="*/ 2147483647 h 28"/>
              <a:gd name="T64" fmla="*/ 2147483647 w 25"/>
              <a:gd name="T65" fmla="*/ 2147483647 h 28"/>
              <a:gd name="T66" fmla="*/ 2147483647 w 25"/>
              <a:gd name="T67" fmla="*/ 2147483647 h 28"/>
              <a:gd name="T68" fmla="*/ 2147483647 w 25"/>
              <a:gd name="T69" fmla="*/ 2147483647 h 28"/>
              <a:gd name="T70" fmla="*/ 2147483647 w 25"/>
              <a:gd name="T71" fmla="*/ 2147483647 h 28"/>
              <a:gd name="T72" fmla="*/ 2147483647 w 25"/>
              <a:gd name="T73" fmla="*/ 2147483647 h 28"/>
              <a:gd name="T74" fmla="*/ 2147483647 w 25"/>
              <a:gd name="T75" fmla="*/ 2147483647 h 28"/>
              <a:gd name="T76" fmla="*/ 2147483647 w 25"/>
              <a:gd name="T77" fmla="*/ 2147483647 h 28"/>
              <a:gd name="T78" fmla="*/ 2147483647 w 25"/>
              <a:gd name="T79" fmla="*/ 2147483647 h 28"/>
              <a:gd name="T80" fmla="*/ 2147483647 w 25"/>
              <a:gd name="T81" fmla="*/ 2147483647 h 28"/>
              <a:gd name="T82" fmla="*/ 2147483647 w 25"/>
              <a:gd name="T83" fmla="*/ 2147483647 h 28"/>
              <a:gd name="T84" fmla="*/ 2147483647 w 25"/>
              <a:gd name="T85" fmla="*/ 2147483647 h 2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5"/>
              <a:gd name="T130" fmla="*/ 0 h 28"/>
              <a:gd name="T131" fmla="*/ 25 w 25"/>
              <a:gd name="T132" fmla="*/ 28 h 2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5" h="28">
                <a:moveTo>
                  <a:pt x="13" y="0"/>
                </a:moveTo>
                <a:lnTo>
                  <a:pt x="16" y="0"/>
                </a:lnTo>
                <a:lnTo>
                  <a:pt x="19" y="1"/>
                </a:lnTo>
                <a:lnTo>
                  <a:pt x="22" y="4"/>
                </a:lnTo>
                <a:lnTo>
                  <a:pt x="25" y="9"/>
                </a:lnTo>
                <a:lnTo>
                  <a:pt x="25" y="13"/>
                </a:lnTo>
                <a:lnTo>
                  <a:pt x="25" y="18"/>
                </a:lnTo>
                <a:lnTo>
                  <a:pt x="24" y="21"/>
                </a:lnTo>
                <a:lnTo>
                  <a:pt x="22" y="24"/>
                </a:lnTo>
                <a:lnTo>
                  <a:pt x="19" y="27"/>
                </a:lnTo>
                <a:lnTo>
                  <a:pt x="16" y="28"/>
                </a:lnTo>
                <a:lnTo>
                  <a:pt x="13" y="28"/>
                </a:lnTo>
                <a:lnTo>
                  <a:pt x="9" y="28"/>
                </a:lnTo>
                <a:lnTo>
                  <a:pt x="6" y="25"/>
                </a:lnTo>
                <a:lnTo>
                  <a:pt x="3" y="24"/>
                </a:lnTo>
                <a:lnTo>
                  <a:pt x="1" y="19"/>
                </a:lnTo>
                <a:lnTo>
                  <a:pt x="0" y="15"/>
                </a:lnTo>
                <a:lnTo>
                  <a:pt x="1" y="10"/>
                </a:lnTo>
                <a:lnTo>
                  <a:pt x="1" y="7"/>
                </a:lnTo>
                <a:lnTo>
                  <a:pt x="4" y="4"/>
                </a:lnTo>
                <a:lnTo>
                  <a:pt x="7" y="1"/>
                </a:lnTo>
                <a:lnTo>
                  <a:pt x="10" y="0"/>
                </a:lnTo>
                <a:lnTo>
                  <a:pt x="13" y="0"/>
                </a:lnTo>
                <a:close/>
                <a:moveTo>
                  <a:pt x="12" y="1"/>
                </a:moveTo>
                <a:lnTo>
                  <a:pt x="10" y="3"/>
                </a:lnTo>
                <a:lnTo>
                  <a:pt x="9" y="3"/>
                </a:lnTo>
                <a:lnTo>
                  <a:pt x="7" y="4"/>
                </a:lnTo>
                <a:lnTo>
                  <a:pt x="6" y="6"/>
                </a:lnTo>
                <a:lnTo>
                  <a:pt x="6" y="9"/>
                </a:lnTo>
                <a:lnTo>
                  <a:pt x="6" y="12"/>
                </a:lnTo>
                <a:lnTo>
                  <a:pt x="6" y="18"/>
                </a:lnTo>
                <a:lnTo>
                  <a:pt x="7" y="22"/>
                </a:lnTo>
                <a:lnTo>
                  <a:pt x="10" y="25"/>
                </a:lnTo>
                <a:lnTo>
                  <a:pt x="13" y="27"/>
                </a:lnTo>
                <a:lnTo>
                  <a:pt x="16" y="25"/>
                </a:lnTo>
                <a:lnTo>
                  <a:pt x="19" y="24"/>
                </a:lnTo>
                <a:lnTo>
                  <a:pt x="21" y="21"/>
                </a:lnTo>
                <a:lnTo>
                  <a:pt x="21" y="16"/>
                </a:lnTo>
                <a:lnTo>
                  <a:pt x="21" y="12"/>
                </a:lnTo>
                <a:lnTo>
                  <a:pt x="19" y="7"/>
                </a:lnTo>
                <a:lnTo>
                  <a:pt x="18" y="4"/>
                </a:lnTo>
                <a:lnTo>
                  <a:pt x="15" y="3"/>
                </a:lnTo>
                <a:lnTo>
                  <a:pt x="12" y="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7" name="Freeform 61"/>
          <p:cNvSpPr>
            <a:spLocks noEditPoints="1"/>
          </p:cNvSpPr>
          <p:nvPr/>
        </p:nvSpPr>
        <p:spPr bwMode="auto">
          <a:xfrm>
            <a:off x="5076825" y="4903788"/>
            <a:ext cx="87313" cy="150812"/>
          </a:xfrm>
          <a:custGeom>
            <a:avLst/>
            <a:gdLst>
              <a:gd name="T0" fmla="*/ 2147483647 w 22"/>
              <a:gd name="T1" fmla="*/ 2147483647 h 28"/>
              <a:gd name="T2" fmla="*/ 2147483647 w 22"/>
              <a:gd name="T3" fmla="*/ 2147483647 h 28"/>
              <a:gd name="T4" fmla="*/ 2147483647 w 22"/>
              <a:gd name="T5" fmla="*/ 2147483647 h 28"/>
              <a:gd name="T6" fmla="*/ 2147483647 w 22"/>
              <a:gd name="T7" fmla="*/ 2147483647 h 28"/>
              <a:gd name="T8" fmla="*/ 2147483647 w 22"/>
              <a:gd name="T9" fmla="*/ 2147483647 h 28"/>
              <a:gd name="T10" fmla="*/ 2147483647 w 22"/>
              <a:gd name="T11" fmla="*/ 2147483647 h 28"/>
              <a:gd name="T12" fmla="*/ 2147483647 w 22"/>
              <a:gd name="T13" fmla="*/ 2147483647 h 28"/>
              <a:gd name="T14" fmla="*/ 2147483647 w 22"/>
              <a:gd name="T15" fmla="*/ 2147483647 h 28"/>
              <a:gd name="T16" fmla="*/ 2147483647 w 22"/>
              <a:gd name="T17" fmla="*/ 2147483647 h 28"/>
              <a:gd name="T18" fmla="*/ 2147483647 w 22"/>
              <a:gd name="T19" fmla="*/ 2147483647 h 28"/>
              <a:gd name="T20" fmla="*/ 2147483647 w 22"/>
              <a:gd name="T21" fmla="*/ 2147483647 h 28"/>
              <a:gd name="T22" fmla="*/ 2147483647 w 22"/>
              <a:gd name="T23" fmla="*/ 2147483647 h 28"/>
              <a:gd name="T24" fmla="*/ 2147483647 w 22"/>
              <a:gd name="T25" fmla="*/ 2147483647 h 28"/>
              <a:gd name="T26" fmla="*/ 2147483647 w 22"/>
              <a:gd name="T27" fmla="*/ 2147483647 h 28"/>
              <a:gd name="T28" fmla="*/ 2147483647 w 22"/>
              <a:gd name="T29" fmla="*/ 2147483647 h 28"/>
              <a:gd name="T30" fmla="*/ 2147483647 w 22"/>
              <a:gd name="T31" fmla="*/ 2147483647 h 28"/>
              <a:gd name="T32" fmla="*/ 2147483647 w 22"/>
              <a:gd name="T33" fmla="*/ 2147483647 h 28"/>
              <a:gd name="T34" fmla="*/ 0 w 22"/>
              <a:gd name="T35" fmla="*/ 2147483647 h 28"/>
              <a:gd name="T36" fmla="*/ 0 w 22"/>
              <a:gd name="T37" fmla="*/ 2147483647 h 28"/>
              <a:gd name="T38" fmla="*/ 2147483647 w 22"/>
              <a:gd name="T39" fmla="*/ 2147483647 h 28"/>
              <a:gd name="T40" fmla="*/ 2147483647 w 22"/>
              <a:gd name="T41" fmla="*/ 2147483647 h 28"/>
              <a:gd name="T42" fmla="*/ 2147483647 w 22"/>
              <a:gd name="T43" fmla="*/ 2147483647 h 28"/>
              <a:gd name="T44" fmla="*/ 2147483647 w 22"/>
              <a:gd name="T45" fmla="*/ 0 h 28"/>
              <a:gd name="T46" fmla="*/ 2147483647 w 22"/>
              <a:gd name="T47" fmla="*/ 2147483647 h 28"/>
              <a:gd name="T48" fmla="*/ 2147483647 w 22"/>
              <a:gd name="T49" fmla="*/ 2147483647 h 28"/>
              <a:gd name="T50" fmla="*/ 2147483647 w 22"/>
              <a:gd name="T51" fmla="*/ 2147483647 h 28"/>
              <a:gd name="T52" fmla="*/ 2147483647 w 22"/>
              <a:gd name="T53" fmla="*/ 2147483647 h 28"/>
              <a:gd name="T54" fmla="*/ 2147483647 w 22"/>
              <a:gd name="T55" fmla="*/ 2147483647 h 28"/>
              <a:gd name="T56" fmla="*/ 2147483647 w 22"/>
              <a:gd name="T57" fmla="*/ 2147483647 h 28"/>
              <a:gd name="T58" fmla="*/ 2147483647 w 22"/>
              <a:gd name="T59" fmla="*/ 2147483647 h 28"/>
              <a:gd name="T60" fmla="*/ 2147483647 w 22"/>
              <a:gd name="T61" fmla="*/ 2147483647 h 28"/>
              <a:gd name="T62" fmla="*/ 2147483647 w 22"/>
              <a:gd name="T63" fmla="*/ 2147483647 h 28"/>
              <a:gd name="T64" fmla="*/ 2147483647 w 22"/>
              <a:gd name="T65" fmla="*/ 2147483647 h 28"/>
              <a:gd name="T66" fmla="*/ 2147483647 w 22"/>
              <a:gd name="T67" fmla="*/ 2147483647 h 28"/>
              <a:gd name="T68" fmla="*/ 2147483647 w 22"/>
              <a:gd name="T69" fmla="*/ 2147483647 h 28"/>
              <a:gd name="T70" fmla="*/ 2147483647 w 22"/>
              <a:gd name="T71" fmla="*/ 2147483647 h 28"/>
              <a:gd name="T72" fmla="*/ 2147483647 w 22"/>
              <a:gd name="T73" fmla="*/ 2147483647 h 28"/>
              <a:gd name="T74" fmla="*/ 2147483647 w 22"/>
              <a:gd name="T75" fmla="*/ 2147483647 h 28"/>
              <a:gd name="T76" fmla="*/ 2147483647 w 22"/>
              <a:gd name="T77" fmla="*/ 2147483647 h 28"/>
              <a:gd name="T78" fmla="*/ 2147483647 w 22"/>
              <a:gd name="T79" fmla="*/ 2147483647 h 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"/>
              <a:gd name="T121" fmla="*/ 0 h 28"/>
              <a:gd name="T122" fmla="*/ 22 w 22"/>
              <a:gd name="T123" fmla="*/ 28 h 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" h="28">
                <a:moveTo>
                  <a:pt x="4" y="10"/>
                </a:moveTo>
                <a:lnTo>
                  <a:pt x="6" y="16"/>
                </a:lnTo>
                <a:lnTo>
                  <a:pt x="7" y="19"/>
                </a:lnTo>
                <a:lnTo>
                  <a:pt x="10" y="22"/>
                </a:lnTo>
                <a:lnTo>
                  <a:pt x="15" y="24"/>
                </a:lnTo>
                <a:lnTo>
                  <a:pt x="16" y="22"/>
                </a:lnTo>
                <a:lnTo>
                  <a:pt x="19" y="22"/>
                </a:lnTo>
                <a:lnTo>
                  <a:pt x="21" y="19"/>
                </a:lnTo>
                <a:lnTo>
                  <a:pt x="22" y="16"/>
                </a:lnTo>
                <a:lnTo>
                  <a:pt x="22" y="18"/>
                </a:lnTo>
                <a:lnTo>
                  <a:pt x="21" y="21"/>
                </a:lnTo>
                <a:lnTo>
                  <a:pt x="19" y="25"/>
                </a:lnTo>
                <a:lnTo>
                  <a:pt x="16" y="27"/>
                </a:lnTo>
                <a:lnTo>
                  <a:pt x="12" y="28"/>
                </a:lnTo>
                <a:lnTo>
                  <a:pt x="7" y="27"/>
                </a:lnTo>
                <a:lnTo>
                  <a:pt x="3" y="24"/>
                </a:lnTo>
                <a:lnTo>
                  <a:pt x="1" y="19"/>
                </a:lnTo>
                <a:lnTo>
                  <a:pt x="0" y="15"/>
                </a:lnTo>
                <a:lnTo>
                  <a:pt x="0" y="10"/>
                </a:lnTo>
                <a:lnTo>
                  <a:pt x="1" y="7"/>
                </a:lnTo>
                <a:lnTo>
                  <a:pt x="4" y="4"/>
                </a:lnTo>
                <a:lnTo>
                  <a:pt x="7" y="1"/>
                </a:lnTo>
                <a:lnTo>
                  <a:pt x="12" y="0"/>
                </a:lnTo>
                <a:lnTo>
                  <a:pt x="16" y="1"/>
                </a:lnTo>
                <a:lnTo>
                  <a:pt x="19" y="3"/>
                </a:lnTo>
                <a:lnTo>
                  <a:pt x="22" y="6"/>
                </a:lnTo>
                <a:lnTo>
                  <a:pt x="22" y="10"/>
                </a:lnTo>
                <a:lnTo>
                  <a:pt x="4" y="10"/>
                </a:lnTo>
                <a:close/>
                <a:moveTo>
                  <a:pt x="4" y="9"/>
                </a:moveTo>
                <a:lnTo>
                  <a:pt x="16" y="9"/>
                </a:lnTo>
                <a:lnTo>
                  <a:pt x="16" y="7"/>
                </a:lnTo>
                <a:lnTo>
                  <a:pt x="16" y="6"/>
                </a:lnTo>
                <a:lnTo>
                  <a:pt x="15" y="4"/>
                </a:lnTo>
                <a:lnTo>
                  <a:pt x="13" y="3"/>
                </a:lnTo>
                <a:lnTo>
                  <a:pt x="12" y="3"/>
                </a:lnTo>
                <a:lnTo>
                  <a:pt x="10" y="1"/>
                </a:lnTo>
                <a:lnTo>
                  <a:pt x="9" y="3"/>
                </a:lnTo>
                <a:lnTo>
                  <a:pt x="7" y="4"/>
                </a:lnTo>
                <a:lnTo>
                  <a:pt x="6" y="6"/>
                </a:lnTo>
                <a:lnTo>
                  <a:pt x="4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8" name="Freeform 62"/>
          <p:cNvSpPr>
            <a:spLocks/>
          </p:cNvSpPr>
          <p:nvPr/>
        </p:nvSpPr>
        <p:spPr bwMode="auto">
          <a:xfrm>
            <a:off x="5187950" y="4903788"/>
            <a:ext cx="71438" cy="150812"/>
          </a:xfrm>
          <a:custGeom>
            <a:avLst/>
            <a:gdLst>
              <a:gd name="T0" fmla="*/ 2147483647 w 18"/>
              <a:gd name="T1" fmla="*/ 0 h 28"/>
              <a:gd name="T2" fmla="*/ 2147483647 w 18"/>
              <a:gd name="T3" fmla="*/ 2147483647 h 28"/>
              <a:gd name="T4" fmla="*/ 2147483647 w 18"/>
              <a:gd name="T5" fmla="*/ 2147483647 h 28"/>
              <a:gd name="T6" fmla="*/ 2147483647 w 18"/>
              <a:gd name="T7" fmla="*/ 2147483647 h 28"/>
              <a:gd name="T8" fmla="*/ 2147483647 w 18"/>
              <a:gd name="T9" fmla="*/ 2147483647 h 28"/>
              <a:gd name="T10" fmla="*/ 2147483647 w 18"/>
              <a:gd name="T11" fmla="*/ 2147483647 h 28"/>
              <a:gd name="T12" fmla="*/ 2147483647 w 18"/>
              <a:gd name="T13" fmla="*/ 2147483647 h 28"/>
              <a:gd name="T14" fmla="*/ 2147483647 w 18"/>
              <a:gd name="T15" fmla="*/ 2147483647 h 28"/>
              <a:gd name="T16" fmla="*/ 2147483647 w 18"/>
              <a:gd name="T17" fmla="*/ 2147483647 h 28"/>
              <a:gd name="T18" fmla="*/ 2147483647 w 18"/>
              <a:gd name="T19" fmla="*/ 2147483647 h 28"/>
              <a:gd name="T20" fmla="*/ 2147483647 w 18"/>
              <a:gd name="T21" fmla="*/ 2147483647 h 28"/>
              <a:gd name="T22" fmla="*/ 2147483647 w 18"/>
              <a:gd name="T23" fmla="*/ 2147483647 h 28"/>
              <a:gd name="T24" fmla="*/ 2147483647 w 18"/>
              <a:gd name="T25" fmla="*/ 2147483647 h 28"/>
              <a:gd name="T26" fmla="*/ 2147483647 w 18"/>
              <a:gd name="T27" fmla="*/ 2147483647 h 28"/>
              <a:gd name="T28" fmla="*/ 2147483647 w 18"/>
              <a:gd name="T29" fmla="*/ 2147483647 h 28"/>
              <a:gd name="T30" fmla="*/ 2147483647 w 18"/>
              <a:gd name="T31" fmla="*/ 2147483647 h 28"/>
              <a:gd name="T32" fmla="*/ 2147483647 w 18"/>
              <a:gd name="T33" fmla="*/ 2147483647 h 28"/>
              <a:gd name="T34" fmla="*/ 2147483647 w 18"/>
              <a:gd name="T35" fmla="*/ 2147483647 h 28"/>
              <a:gd name="T36" fmla="*/ 2147483647 w 18"/>
              <a:gd name="T37" fmla="*/ 2147483647 h 28"/>
              <a:gd name="T38" fmla="*/ 2147483647 w 18"/>
              <a:gd name="T39" fmla="*/ 2147483647 h 28"/>
              <a:gd name="T40" fmla="*/ 2147483647 w 18"/>
              <a:gd name="T41" fmla="*/ 2147483647 h 28"/>
              <a:gd name="T42" fmla="*/ 2147483647 w 18"/>
              <a:gd name="T43" fmla="*/ 2147483647 h 28"/>
              <a:gd name="T44" fmla="*/ 2147483647 w 18"/>
              <a:gd name="T45" fmla="*/ 2147483647 h 28"/>
              <a:gd name="T46" fmla="*/ 2147483647 w 18"/>
              <a:gd name="T47" fmla="*/ 2147483647 h 28"/>
              <a:gd name="T48" fmla="*/ 2147483647 w 18"/>
              <a:gd name="T49" fmla="*/ 2147483647 h 28"/>
              <a:gd name="T50" fmla="*/ 2147483647 w 18"/>
              <a:gd name="T51" fmla="*/ 2147483647 h 28"/>
              <a:gd name="T52" fmla="*/ 2147483647 w 18"/>
              <a:gd name="T53" fmla="*/ 2147483647 h 28"/>
              <a:gd name="T54" fmla="*/ 2147483647 w 18"/>
              <a:gd name="T55" fmla="*/ 2147483647 h 28"/>
              <a:gd name="T56" fmla="*/ 0 w 18"/>
              <a:gd name="T57" fmla="*/ 2147483647 h 28"/>
              <a:gd name="T58" fmla="*/ 0 w 18"/>
              <a:gd name="T59" fmla="*/ 2147483647 h 28"/>
              <a:gd name="T60" fmla="*/ 0 w 18"/>
              <a:gd name="T61" fmla="*/ 2147483647 h 28"/>
              <a:gd name="T62" fmla="*/ 0 w 18"/>
              <a:gd name="T63" fmla="*/ 2147483647 h 28"/>
              <a:gd name="T64" fmla="*/ 2147483647 w 18"/>
              <a:gd name="T65" fmla="*/ 2147483647 h 28"/>
              <a:gd name="T66" fmla="*/ 2147483647 w 18"/>
              <a:gd name="T67" fmla="*/ 2147483647 h 28"/>
              <a:gd name="T68" fmla="*/ 2147483647 w 18"/>
              <a:gd name="T69" fmla="*/ 2147483647 h 28"/>
              <a:gd name="T70" fmla="*/ 2147483647 w 18"/>
              <a:gd name="T71" fmla="*/ 2147483647 h 28"/>
              <a:gd name="T72" fmla="*/ 2147483647 w 18"/>
              <a:gd name="T73" fmla="*/ 2147483647 h 28"/>
              <a:gd name="T74" fmla="*/ 2147483647 w 18"/>
              <a:gd name="T75" fmla="*/ 2147483647 h 28"/>
              <a:gd name="T76" fmla="*/ 2147483647 w 18"/>
              <a:gd name="T77" fmla="*/ 2147483647 h 28"/>
              <a:gd name="T78" fmla="*/ 2147483647 w 18"/>
              <a:gd name="T79" fmla="*/ 2147483647 h 28"/>
              <a:gd name="T80" fmla="*/ 2147483647 w 18"/>
              <a:gd name="T81" fmla="*/ 2147483647 h 28"/>
              <a:gd name="T82" fmla="*/ 2147483647 w 18"/>
              <a:gd name="T83" fmla="*/ 2147483647 h 28"/>
              <a:gd name="T84" fmla="*/ 2147483647 w 18"/>
              <a:gd name="T85" fmla="*/ 2147483647 h 28"/>
              <a:gd name="T86" fmla="*/ 2147483647 w 18"/>
              <a:gd name="T87" fmla="*/ 2147483647 h 28"/>
              <a:gd name="T88" fmla="*/ 2147483647 w 18"/>
              <a:gd name="T89" fmla="*/ 2147483647 h 28"/>
              <a:gd name="T90" fmla="*/ 2147483647 w 18"/>
              <a:gd name="T91" fmla="*/ 2147483647 h 28"/>
              <a:gd name="T92" fmla="*/ 0 w 18"/>
              <a:gd name="T93" fmla="*/ 2147483647 h 28"/>
              <a:gd name="T94" fmla="*/ 0 w 18"/>
              <a:gd name="T95" fmla="*/ 2147483647 h 28"/>
              <a:gd name="T96" fmla="*/ 0 w 18"/>
              <a:gd name="T97" fmla="*/ 2147483647 h 28"/>
              <a:gd name="T98" fmla="*/ 2147483647 w 18"/>
              <a:gd name="T99" fmla="*/ 2147483647 h 28"/>
              <a:gd name="T100" fmla="*/ 2147483647 w 18"/>
              <a:gd name="T101" fmla="*/ 0 h 28"/>
              <a:gd name="T102" fmla="*/ 2147483647 w 18"/>
              <a:gd name="T103" fmla="*/ 0 h 28"/>
              <a:gd name="T104" fmla="*/ 2147483647 w 18"/>
              <a:gd name="T105" fmla="*/ 0 h 28"/>
              <a:gd name="T106" fmla="*/ 2147483647 w 18"/>
              <a:gd name="T107" fmla="*/ 2147483647 h 28"/>
              <a:gd name="T108" fmla="*/ 2147483647 w 18"/>
              <a:gd name="T109" fmla="*/ 2147483647 h 28"/>
              <a:gd name="T110" fmla="*/ 2147483647 w 18"/>
              <a:gd name="T111" fmla="*/ 2147483647 h 28"/>
              <a:gd name="T112" fmla="*/ 2147483647 w 18"/>
              <a:gd name="T113" fmla="*/ 2147483647 h 28"/>
              <a:gd name="T114" fmla="*/ 2147483647 w 18"/>
              <a:gd name="T115" fmla="*/ 2147483647 h 28"/>
              <a:gd name="T116" fmla="*/ 2147483647 w 18"/>
              <a:gd name="T117" fmla="*/ 2147483647 h 28"/>
              <a:gd name="T118" fmla="*/ 2147483647 w 18"/>
              <a:gd name="T119" fmla="*/ 0 h 28"/>
              <a:gd name="T120" fmla="*/ 2147483647 w 18"/>
              <a:gd name="T121" fmla="*/ 0 h 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8"/>
              <a:gd name="T185" fmla="*/ 18 w 18"/>
              <a:gd name="T186" fmla="*/ 28 h 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8">
                <a:moveTo>
                  <a:pt x="17" y="0"/>
                </a:moveTo>
                <a:lnTo>
                  <a:pt x="17" y="9"/>
                </a:lnTo>
                <a:lnTo>
                  <a:pt x="15" y="9"/>
                </a:lnTo>
                <a:lnTo>
                  <a:pt x="15" y="6"/>
                </a:lnTo>
                <a:lnTo>
                  <a:pt x="12" y="3"/>
                </a:lnTo>
                <a:lnTo>
                  <a:pt x="11" y="3"/>
                </a:lnTo>
                <a:lnTo>
                  <a:pt x="8" y="1"/>
                </a:lnTo>
                <a:lnTo>
                  <a:pt x="6" y="3"/>
                </a:lnTo>
                <a:lnTo>
                  <a:pt x="5" y="3"/>
                </a:lnTo>
                <a:lnTo>
                  <a:pt x="5" y="4"/>
                </a:lnTo>
                <a:lnTo>
                  <a:pt x="3" y="6"/>
                </a:lnTo>
                <a:lnTo>
                  <a:pt x="5" y="7"/>
                </a:lnTo>
                <a:lnTo>
                  <a:pt x="6" y="9"/>
                </a:lnTo>
                <a:lnTo>
                  <a:pt x="8" y="10"/>
                </a:lnTo>
                <a:lnTo>
                  <a:pt x="12" y="12"/>
                </a:lnTo>
                <a:lnTo>
                  <a:pt x="15" y="15"/>
                </a:lnTo>
                <a:lnTo>
                  <a:pt x="18" y="18"/>
                </a:lnTo>
                <a:lnTo>
                  <a:pt x="18" y="19"/>
                </a:lnTo>
                <a:lnTo>
                  <a:pt x="18" y="24"/>
                </a:lnTo>
                <a:lnTo>
                  <a:pt x="15" y="25"/>
                </a:lnTo>
                <a:lnTo>
                  <a:pt x="12" y="27"/>
                </a:lnTo>
                <a:lnTo>
                  <a:pt x="9" y="28"/>
                </a:lnTo>
                <a:lnTo>
                  <a:pt x="6" y="28"/>
                </a:lnTo>
                <a:lnTo>
                  <a:pt x="3" y="27"/>
                </a:lnTo>
                <a:lnTo>
                  <a:pt x="2" y="27"/>
                </a:lnTo>
                <a:lnTo>
                  <a:pt x="0" y="28"/>
                </a:lnTo>
                <a:lnTo>
                  <a:pt x="0" y="19"/>
                </a:lnTo>
                <a:lnTo>
                  <a:pt x="2" y="22"/>
                </a:lnTo>
                <a:lnTo>
                  <a:pt x="3" y="24"/>
                </a:lnTo>
                <a:lnTo>
                  <a:pt x="6" y="25"/>
                </a:lnTo>
                <a:lnTo>
                  <a:pt x="9" y="27"/>
                </a:lnTo>
                <a:lnTo>
                  <a:pt x="11" y="25"/>
                </a:lnTo>
                <a:lnTo>
                  <a:pt x="12" y="25"/>
                </a:lnTo>
                <a:lnTo>
                  <a:pt x="14" y="24"/>
                </a:lnTo>
                <a:lnTo>
                  <a:pt x="14" y="22"/>
                </a:lnTo>
                <a:lnTo>
                  <a:pt x="14" y="21"/>
                </a:lnTo>
                <a:lnTo>
                  <a:pt x="12" y="19"/>
                </a:lnTo>
                <a:lnTo>
                  <a:pt x="11" y="18"/>
                </a:lnTo>
                <a:lnTo>
                  <a:pt x="8" y="15"/>
                </a:lnTo>
                <a:lnTo>
                  <a:pt x="3" y="13"/>
                </a:lnTo>
                <a:lnTo>
                  <a:pt x="2" y="12"/>
                </a:lnTo>
                <a:lnTo>
                  <a:pt x="0" y="10"/>
                </a:lnTo>
                <a:lnTo>
                  <a:pt x="0" y="7"/>
                </a:lnTo>
                <a:lnTo>
                  <a:pt x="0" y="4"/>
                </a:lnTo>
                <a:lnTo>
                  <a:pt x="2" y="3"/>
                </a:lnTo>
                <a:lnTo>
                  <a:pt x="5" y="0"/>
                </a:lnTo>
                <a:lnTo>
                  <a:pt x="8" y="0"/>
                </a:lnTo>
                <a:lnTo>
                  <a:pt x="11" y="0"/>
                </a:lnTo>
                <a:lnTo>
                  <a:pt x="12" y="1"/>
                </a:lnTo>
                <a:lnTo>
                  <a:pt x="14" y="1"/>
                </a:lnTo>
                <a:lnTo>
                  <a:pt x="15" y="1"/>
                </a:lnTo>
                <a:lnTo>
                  <a:pt x="15" y="0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499" name="Freeform 63"/>
          <p:cNvSpPr>
            <a:spLocks/>
          </p:cNvSpPr>
          <p:nvPr/>
        </p:nvSpPr>
        <p:spPr bwMode="auto">
          <a:xfrm>
            <a:off x="5414963" y="4860925"/>
            <a:ext cx="66675" cy="193675"/>
          </a:xfrm>
          <a:custGeom>
            <a:avLst/>
            <a:gdLst>
              <a:gd name="T0" fmla="*/ 2147483647 w 17"/>
              <a:gd name="T1" fmla="*/ 0 h 36"/>
              <a:gd name="T2" fmla="*/ 2147483647 w 17"/>
              <a:gd name="T3" fmla="*/ 2147483647 h 36"/>
              <a:gd name="T4" fmla="*/ 2147483647 w 17"/>
              <a:gd name="T5" fmla="*/ 2147483647 h 36"/>
              <a:gd name="T6" fmla="*/ 2147483647 w 17"/>
              <a:gd name="T7" fmla="*/ 2147483647 h 36"/>
              <a:gd name="T8" fmla="*/ 2147483647 w 17"/>
              <a:gd name="T9" fmla="*/ 2147483647 h 36"/>
              <a:gd name="T10" fmla="*/ 2147483647 w 17"/>
              <a:gd name="T11" fmla="*/ 2147483647 h 36"/>
              <a:gd name="T12" fmla="*/ 2147483647 w 17"/>
              <a:gd name="T13" fmla="*/ 2147483647 h 36"/>
              <a:gd name="T14" fmla="*/ 2147483647 w 17"/>
              <a:gd name="T15" fmla="*/ 2147483647 h 36"/>
              <a:gd name="T16" fmla="*/ 2147483647 w 17"/>
              <a:gd name="T17" fmla="*/ 2147483647 h 36"/>
              <a:gd name="T18" fmla="*/ 2147483647 w 17"/>
              <a:gd name="T19" fmla="*/ 2147483647 h 36"/>
              <a:gd name="T20" fmla="*/ 2147483647 w 17"/>
              <a:gd name="T21" fmla="*/ 2147483647 h 36"/>
              <a:gd name="T22" fmla="*/ 2147483647 w 17"/>
              <a:gd name="T23" fmla="*/ 2147483647 h 36"/>
              <a:gd name="T24" fmla="*/ 2147483647 w 17"/>
              <a:gd name="T25" fmla="*/ 2147483647 h 36"/>
              <a:gd name="T26" fmla="*/ 2147483647 w 17"/>
              <a:gd name="T27" fmla="*/ 2147483647 h 36"/>
              <a:gd name="T28" fmla="*/ 2147483647 w 17"/>
              <a:gd name="T29" fmla="*/ 2147483647 h 36"/>
              <a:gd name="T30" fmla="*/ 2147483647 w 17"/>
              <a:gd name="T31" fmla="*/ 2147483647 h 36"/>
              <a:gd name="T32" fmla="*/ 2147483647 w 17"/>
              <a:gd name="T33" fmla="*/ 2147483647 h 36"/>
              <a:gd name="T34" fmla="*/ 2147483647 w 17"/>
              <a:gd name="T35" fmla="*/ 2147483647 h 36"/>
              <a:gd name="T36" fmla="*/ 2147483647 w 17"/>
              <a:gd name="T37" fmla="*/ 2147483647 h 36"/>
              <a:gd name="T38" fmla="*/ 2147483647 w 17"/>
              <a:gd name="T39" fmla="*/ 2147483647 h 36"/>
              <a:gd name="T40" fmla="*/ 2147483647 w 17"/>
              <a:gd name="T41" fmla="*/ 2147483647 h 36"/>
              <a:gd name="T42" fmla="*/ 2147483647 w 17"/>
              <a:gd name="T43" fmla="*/ 2147483647 h 36"/>
              <a:gd name="T44" fmla="*/ 2147483647 w 17"/>
              <a:gd name="T45" fmla="*/ 2147483647 h 36"/>
              <a:gd name="T46" fmla="*/ 2147483647 w 17"/>
              <a:gd name="T47" fmla="*/ 2147483647 h 36"/>
              <a:gd name="T48" fmla="*/ 2147483647 w 17"/>
              <a:gd name="T49" fmla="*/ 2147483647 h 36"/>
              <a:gd name="T50" fmla="*/ 2147483647 w 17"/>
              <a:gd name="T51" fmla="*/ 2147483647 h 36"/>
              <a:gd name="T52" fmla="*/ 0 w 17"/>
              <a:gd name="T53" fmla="*/ 2147483647 h 36"/>
              <a:gd name="T54" fmla="*/ 0 w 17"/>
              <a:gd name="T55" fmla="*/ 2147483647 h 36"/>
              <a:gd name="T56" fmla="*/ 2147483647 w 17"/>
              <a:gd name="T57" fmla="*/ 2147483647 h 36"/>
              <a:gd name="T58" fmla="*/ 2147483647 w 17"/>
              <a:gd name="T59" fmla="*/ 2147483647 h 36"/>
              <a:gd name="T60" fmla="*/ 2147483647 w 17"/>
              <a:gd name="T61" fmla="*/ 2147483647 h 36"/>
              <a:gd name="T62" fmla="*/ 2147483647 w 17"/>
              <a:gd name="T63" fmla="*/ 2147483647 h 36"/>
              <a:gd name="T64" fmla="*/ 2147483647 w 17"/>
              <a:gd name="T65" fmla="*/ 2147483647 h 36"/>
              <a:gd name="T66" fmla="*/ 2147483647 w 17"/>
              <a:gd name="T67" fmla="*/ 0 h 36"/>
              <a:gd name="T68" fmla="*/ 2147483647 w 17"/>
              <a:gd name="T69" fmla="*/ 0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"/>
              <a:gd name="T106" fmla="*/ 0 h 36"/>
              <a:gd name="T107" fmla="*/ 17 w 17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" h="36">
                <a:moveTo>
                  <a:pt x="9" y="0"/>
                </a:moveTo>
                <a:lnTo>
                  <a:pt x="9" y="9"/>
                </a:lnTo>
                <a:lnTo>
                  <a:pt x="15" y="9"/>
                </a:lnTo>
                <a:lnTo>
                  <a:pt x="15" y="11"/>
                </a:lnTo>
                <a:lnTo>
                  <a:pt x="9" y="11"/>
                </a:lnTo>
                <a:lnTo>
                  <a:pt x="9" y="27"/>
                </a:lnTo>
                <a:lnTo>
                  <a:pt x="9" y="30"/>
                </a:lnTo>
                <a:lnTo>
                  <a:pt x="11" y="32"/>
                </a:lnTo>
                <a:lnTo>
                  <a:pt x="12" y="32"/>
                </a:lnTo>
                <a:lnTo>
                  <a:pt x="14" y="32"/>
                </a:lnTo>
                <a:lnTo>
                  <a:pt x="15" y="32"/>
                </a:lnTo>
                <a:lnTo>
                  <a:pt x="15" y="30"/>
                </a:lnTo>
                <a:lnTo>
                  <a:pt x="17" y="30"/>
                </a:lnTo>
                <a:lnTo>
                  <a:pt x="15" y="33"/>
                </a:lnTo>
                <a:lnTo>
                  <a:pt x="14" y="35"/>
                </a:lnTo>
                <a:lnTo>
                  <a:pt x="12" y="36"/>
                </a:lnTo>
                <a:lnTo>
                  <a:pt x="9" y="36"/>
                </a:lnTo>
                <a:lnTo>
                  <a:pt x="8" y="36"/>
                </a:lnTo>
                <a:lnTo>
                  <a:pt x="6" y="35"/>
                </a:lnTo>
                <a:lnTo>
                  <a:pt x="5" y="33"/>
                </a:lnTo>
                <a:lnTo>
                  <a:pt x="5" y="32"/>
                </a:lnTo>
                <a:lnTo>
                  <a:pt x="5" y="29"/>
                </a:lnTo>
                <a:lnTo>
                  <a:pt x="5" y="11"/>
                </a:lnTo>
                <a:lnTo>
                  <a:pt x="0" y="11"/>
                </a:lnTo>
                <a:lnTo>
                  <a:pt x="0" y="9"/>
                </a:lnTo>
                <a:lnTo>
                  <a:pt x="2" y="9"/>
                </a:lnTo>
                <a:lnTo>
                  <a:pt x="3" y="8"/>
                </a:lnTo>
                <a:lnTo>
                  <a:pt x="5" y="6"/>
                </a:lnTo>
                <a:lnTo>
                  <a:pt x="6" y="3"/>
                </a:lnTo>
                <a:lnTo>
                  <a:pt x="8" y="2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0" name="Freeform 64"/>
          <p:cNvSpPr>
            <a:spLocks/>
          </p:cNvSpPr>
          <p:nvPr/>
        </p:nvSpPr>
        <p:spPr bwMode="auto">
          <a:xfrm>
            <a:off x="5481638" y="4827588"/>
            <a:ext cx="120650" cy="222250"/>
          </a:xfrm>
          <a:custGeom>
            <a:avLst/>
            <a:gdLst>
              <a:gd name="T0" fmla="*/ 2147483647 w 30"/>
              <a:gd name="T1" fmla="*/ 2147483647 h 41"/>
              <a:gd name="T2" fmla="*/ 2147483647 w 30"/>
              <a:gd name="T3" fmla="*/ 2147483647 h 41"/>
              <a:gd name="T4" fmla="*/ 2147483647 w 30"/>
              <a:gd name="T5" fmla="*/ 2147483647 h 41"/>
              <a:gd name="T6" fmla="*/ 2147483647 w 30"/>
              <a:gd name="T7" fmla="*/ 2147483647 h 41"/>
              <a:gd name="T8" fmla="*/ 2147483647 w 30"/>
              <a:gd name="T9" fmla="*/ 2147483647 h 41"/>
              <a:gd name="T10" fmla="*/ 2147483647 w 30"/>
              <a:gd name="T11" fmla="*/ 2147483647 h 41"/>
              <a:gd name="T12" fmla="*/ 2147483647 w 30"/>
              <a:gd name="T13" fmla="*/ 2147483647 h 41"/>
              <a:gd name="T14" fmla="*/ 2147483647 w 30"/>
              <a:gd name="T15" fmla="*/ 2147483647 h 41"/>
              <a:gd name="T16" fmla="*/ 2147483647 w 30"/>
              <a:gd name="T17" fmla="*/ 2147483647 h 41"/>
              <a:gd name="T18" fmla="*/ 2147483647 w 30"/>
              <a:gd name="T19" fmla="*/ 2147483647 h 41"/>
              <a:gd name="T20" fmla="*/ 2147483647 w 30"/>
              <a:gd name="T21" fmla="*/ 2147483647 h 41"/>
              <a:gd name="T22" fmla="*/ 2147483647 w 30"/>
              <a:gd name="T23" fmla="*/ 2147483647 h 41"/>
              <a:gd name="T24" fmla="*/ 2147483647 w 30"/>
              <a:gd name="T25" fmla="*/ 2147483647 h 41"/>
              <a:gd name="T26" fmla="*/ 2147483647 w 30"/>
              <a:gd name="T27" fmla="*/ 2147483647 h 41"/>
              <a:gd name="T28" fmla="*/ 2147483647 w 30"/>
              <a:gd name="T29" fmla="*/ 2147483647 h 41"/>
              <a:gd name="T30" fmla="*/ 2147483647 w 30"/>
              <a:gd name="T31" fmla="*/ 2147483647 h 41"/>
              <a:gd name="T32" fmla="*/ 2147483647 w 30"/>
              <a:gd name="T33" fmla="*/ 2147483647 h 41"/>
              <a:gd name="T34" fmla="*/ 2147483647 w 30"/>
              <a:gd name="T35" fmla="*/ 2147483647 h 41"/>
              <a:gd name="T36" fmla="*/ 2147483647 w 30"/>
              <a:gd name="T37" fmla="*/ 2147483647 h 41"/>
              <a:gd name="T38" fmla="*/ 2147483647 w 30"/>
              <a:gd name="T39" fmla="*/ 2147483647 h 41"/>
              <a:gd name="T40" fmla="*/ 2147483647 w 30"/>
              <a:gd name="T41" fmla="*/ 2147483647 h 41"/>
              <a:gd name="T42" fmla="*/ 2147483647 w 30"/>
              <a:gd name="T43" fmla="*/ 2147483647 h 41"/>
              <a:gd name="T44" fmla="*/ 2147483647 w 30"/>
              <a:gd name="T45" fmla="*/ 2147483647 h 41"/>
              <a:gd name="T46" fmla="*/ 2147483647 w 30"/>
              <a:gd name="T47" fmla="*/ 2147483647 h 41"/>
              <a:gd name="T48" fmla="*/ 0 w 30"/>
              <a:gd name="T49" fmla="*/ 2147483647 h 41"/>
              <a:gd name="T50" fmla="*/ 2147483647 w 30"/>
              <a:gd name="T51" fmla="*/ 2147483647 h 41"/>
              <a:gd name="T52" fmla="*/ 2147483647 w 30"/>
              <a:gd name="T53" fmla="*/ 2147483647 h 41"/>
              <a:gd name="T54" fmla="*/ 2147483647 w 30"/>
              <a:gd name="T55" fmla="*/ 2147483647 h 41"/>
              <a:gd name="T56" fmla="*/ 2147483647 w 30"/>
              <a:gd name="T57" fmla="*/ 2147483647 h 41"/>
              <a:gd name="T58" fmla="*/ 2147483647 w 30"/>
              <a:gd name="T59" fmla="*/ 2147483647 h 41"/>
              <a:gd name="T60" fmla="*/ 2147483647 w 30"/>
              <a:gd name="T61" fmla="*/ 2147483647 h 41"/>
              <a:gd name="T62" fmla="*/ 2147483647 w 30"/>
              <a:gd name="T63" fmla="*/ 2147483647 h 41"/>
              <a:gd name="T64" fmla="*/ 0 w 30"/>
              <a:gd name="T65" fmla="*/ 2147483647 h 41"/>
              <a:gd name="T66" fmla="*/ 2147483647 w 30"/>
              <a:gd name="T67" fmla="*/ 0 h 4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0"/>
              <a:gd name="T103" fmla="*/ 0 h 41"/>
              <a:gd name="T104" fmla="*/ 30 w 30"/>
              <a:gd name="T105" fmla="*/ 41 h 4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0" h="41">
                <a:moveTo>
                  <a:pt x="9" y="0"/>
                </a:moveTo>
                <a:lnTo>
                  <a:pt x="9" y="20"/>
                </a:lnTo>
                <a:lnTo>
                  <a:pt x="12" y="17"/>
                </a:lnTo>
                <a:lnTo>
                  <a:pt x="15" y="15"/>
                </a:lnTo>
                <a:lnTo>
                  <a:pt x="16" y="14"/>
                </a:lnTo>
                <a:lnTo>
                  <a:pt x="18" y="14"/>
                </a:lnTo>
                <a:lnTo>
                  <a:pt x="21" y="14"/>
                </a:lnTo>
                <a:lnTo>
                  <a:pt x="22" y="15"/>
                </a:lnTo>
                <a:lnTo>
                  <a:pt x="24" y="17"/>
                </a:lnTo>
                <a:lnTo>
                  <a:pt x="25" y="20"/>
                </a:lnTo>
                <a:lnTo>
                  <a:pt x="25" y="21"/>
                </a:lnTo>
                <a:lnTo>
                  <a:pt x="25" y="26"/>
                </a:lnTo>
                <a:lnTo>
                  <a:pt x="25" y="35"/>
                </a:lnTo>
                <a:lnTo>
                  <a:pt x="25" y="38"/>
                </a:lnTo>
                <a:lnTo>
                  <a:pt x="25" y="39"/>
                </a:lnTo>
                <a:lnTo>
                  <a:pt x="27" y="39"/>
                </a:lnTo>
                <a:lnTo>
                  <a:pt x="27" y="41"/>
                </a:lnTo>
                <a:lnTo>
                  <a:pt x="28" y="41"/>
                </a:lnTo>
                <a:lnTo>
                  <a:pt x="30" y="41"/>
                </a:lnTo>
                <a:lnTo>
                  <a:pt x="16" y="41"/>
                </a:lnTo>
                <a:lnTo>
                  <a:pt x="18" y="41"/>
                </a:lnTo>
                <a:lnTo>
                  <a:pt x="19" y="41"/>
                </a:lnTo>
                <a:lnTo>
                  <a:pt x="19" y="39"/>
                </a:lnTo>
                <a:lnTo>
                  <a:pt x="21" y="38"/>
                </a:lnTo>
                <a:lnTo>
                  <a:pt x="21" y="35"/>
                </a:lnTo>
                <a:lnTo>
                  <a:pt x="21" y="26"/>
                </a:lnTo>
                <a:lnTo>
                  <a:pt x="21" y="23"/>
                </a:lnTo>
                <a:lnTo>
                  <a:pt x="19" y="20"/>
                </a:lnTo>
                <a:lnTo>
                  <a:pt x="18" y="18"/>
                </a:lnTo>
                <a:lnTo>
                  <a:pt x="16" y="18"/>
                </a:lnTo>
                <a:lnTo>
                  <a:pt x="15" y="18"/>
                </a:lnTo>
                <a:lnTo>
                  <a:pt x="13" y="18"/>
                </a:lnTo>
                <a:lnTo>
                  <a:pt x="12" y="20"/>
                </a:lnTo>
                <a:lnTo>
                  <a:pt x="9" y="21"/>
                </a:lnTo>
                <a:lnTo>
                  <a:pt x="9" y="35"/>
                </a:lnTo>
                <a:lnTo>
                  <a:pt x="9" y="38"/>
                </a:lnTo>
                <a:lnTo>
                  <a:pt x="9" y="39"/>
                </a:lnTo>
                <a:lnTo>
                  <a:pt x="10" y="39"/>
                </a:lnTo>
                <a:lnTo>
                  <a:pt x="10" y="41"/>
                </a:lnTo>
                <a:lnTo>
                  <a:pt x="12" y="41"/>
                </a:lnTo>
                <a:lnTo>
                  <a:pt x="13" y="41"/>
                </a:lnTo>
                <a:lnTo>
                  <a:pt x="0" y="41"/>
                </a:lnTo>
                <a:lnTo>
                  <a:pt x="1" y="41"/>
                </a:lnTo>
                <a:lnTo>
                  <a:pt x="3" y="41"/>
                </a:lnTo>
                <a:lnTo>
                  <a:pt x="3" y="39"/>
                </a:lnTo>
                <a:lnTo>
                  <a:pt x="4" y="39"/>
                </a:lnTo>
                <a:lnTo>
                  <a:pt x="4" y="38"/>
                </a:lnTo>
                <a:lnTo>
                  <a:pt x="4" y="35"/>
                </a:lnTo>
                <a:lnTo>
                  <a:pt x="4" y="11"/>
                </a:lnTo>
                <a:lnTo>
                  <a:pt x="4" y="6"/>
                </a:lnTo>
                <a:lnTo>
                  <a:pt x="4" y="5"/>
                </a:lnTo>
                <a:lnTo>
                  <a:pt x="4" y="3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1" name="Freeform 65"/>
          <p:cNvSpPr>
            <a:spLocks noEditPoints="1"/>
          </p:cNvSpPr>
          <p:nvPr/>
        </p:nvSpPr>
        <p:spPr bwMode="auto">
          <a:xfrm>
            <a:off x="5613400" y="4827588"/>
            <a:ext cx="47625" cy="222250"/>
          </a:xfrm>
          <a:custGeom>
            <a:avLst/>
            <a:gdLst>
              <a:gd name="T0" fmla="*/ 2147483647 w 12"/>
              <a:gd name="T1" fmla="*/ 0 h 41"/>
              <a:gd name="T2" fmla="*/ 2147483647 w 12"/>
              <a:gd name="T3" fmla="*/ 0 h 41"/>
              <a:gd name="T4" fmla="*/ 2147483647 w 12"/>
              <a:gd name="T5" fmla="*/ 0 h 41"/>
              <a:gd name="T6" fmla="*/ 2147483647 w 12"/>
              <a:gd name="T7" fmla="*/ 2147483647 h 41"/>
              <a:gd name="T8" fmla="*/ 2147483647 w 12"/>
              <a:gd name="T9" fmla="*/ 2147483647 h 41"/>
              <a:gd name="T10" fmla="*/ 2147483647 w 12"/>
              <a:gd name="T11" fmla="*/ 2147483647 h 41"/>
              <a:gd name="T12" fmla="*/ 2147483647 w 12"/>
              <a:gd name="T13" fmla="*/ 2147483647 h 41"/>
              <a:gd name="T14" fmla="*/ 2147483647 w 12"/>
              <a:gd name="T15" fmla="*/ 2147483647 h 41"/>
              <a:gd name="T16" fmla="*/ 2147483647 w 12"/>
              <a:gd name="T17" fmla="*/ 2147483647 h 41"/>
              <a:gd name="T18" fmla="*/ 2147483647 w 12"/>
              <a:gd name="T19" fmla="*/ 2147483647 h 41"/>
              <a:gd name="T20" fmla="*/ 2147483647 w 12"/>
              <a:gd name="T21" fmla="*/ 2147483647 h 41"/>
              <a:gd name="T22" fmla="*/ 2147483647 w 12"/>
              <a:gd name="T23" fmla="*/ 2147483647 h 41"/>
              <a:gd name="T24" fmla="*/ 2147483647 w 12"/>
              <a:gd name="T25" fmla="*/ 2147483647 h 41"/>
              <a:gd name="T26" fmla="*/ 2147483647 w 12"/>
              <a:gd name="T27" fmla="*/ 2147483647 h 41"/>
              <a:gd name="T28" fmla="*/ 2147483647 w 12"/>
              <a:gd name="T29" fmla="*/ 0 h 41"/>
              <a:gd name="T30" fmla="*/ 2147483647 w 12"/>
              <a:gd name="T31" fmla="*/ 0 h 41"/>
              <a:gd name="T32" fmla="*/ 2147483647 w 12"/>
              <a:gd name="T33" fmla="*/ 0 h 41"/>
              <a:gd name="T34" fmla="*/ 2147483647 w 12"/>
              <a:gd name="T35" fmla="*/ 2147483647 h 41"/>
              <a:gd name="T36" fmla="*/ 2147483647 w 12"/>
              <a:gd name="T37" fmla="*/ 2147483647 h 41"/>
              <a:gd name="T38" fmla="*/ 2147483647 w 12"/>
              <a:gd name="T39" fmla="*/ 2147483647 h 41"/>
              <a:gd name="T40" fmla="*/ 2147483647 w 12"/>
              <a:gd name="T41" fmla="*/ 2147483647 h 41"/>
              <a:gd name="T42" fmla="*/ 2147483647 w 12"/>
              <a:gd name="T43" fmla="*/ 2147483647 h 41"/>
              <a:gd name="T44" fmla="*/ 2147483647 w 12"/>
              <a:gd name="T45" fmla="*/ 2147483647 h 41"/>
              <a:gd name="T46" fmla="*/ 2147483647 w 12"/>
              <a:gd name="T47" fmla="*/ 2147483647 h 41"/>
              <a:gd name="T48" fmla="*/ 2147483647 w 12"/>
              <a:gd name="T49" fmla="*/ 2147483647 h 41"/>
              <a:gd name="T50" fmla="*/ 2147483647 w 12"/>
              <a:gd name="T51" fmla="*/ 2147483647 h 41"/>
              <a:gd name="T52" fmla="*/ 0 w 12"/>
              <a:gd name="T53" fmla="*/ 2147483647 h 41"/>
              <a:gd name="T54" fmla="*/ 0 w 12"/>
              <a:gd name="T55" fmla="*/ 2147483647 h 41"/>
              <a:gd name="T56" fmla="*/ 2147483647 w 12"/>
              <a:gd name="T57" fmla="*/ 2147483647 h 41"/>
              <a:gd name="T58" fmla="*/ 2147483647 w 12"/>
              <a:gd name="T59" fmla="*/ 2147483647 h 41"/>
              <a:gd name="T60" fmla="*/ 2147483647 w 12"/>
              <a:gd name="T61" fmla="*/ 2147483647 h 41"/>
              <a:gd name="T62" fmla="*/ 2147483647 w 12"/>
              <a:gd name="T63" fmla="*/ 2147483647 h 41"/>
              <a:gd name="T64" fmla="*/ 2147483647 w 12"/>
              <a:gd name="T65" fmla="*/ 2147483647 h 41"/>
              <a:gd name="T66" fmla="*/ 2147483647 w 12"/>
              <a:gd name="T67" fmla="*/ 2147483647 h 41"/>
              <a:gd name="T68" fmla="*/ 2147483647 w 12"/>
              <a:gd name="T69" fmla="*/ 2147483647 h 41"/>
              <a:gd name="T70" fmla="*/ 2147483647 w 12"/>
              <a:gd name="T71" fmla="*/ 2147483647 h 41"/>
              <a:gd name="T72" fmla="*/ 2147483647 w 12"/>
              <a:gd name="T73" fmla="*/ 2147483647 h 41"/>
              <a:gd name="T74" fmla="*/ 2147483647 w 12"/>
              <a:gd name="T75" fmla="*/ 2147483647 h 41"/>
              <a:gd name="T76" fmla="*/ 2147483647 w 12"/>
              <a:gd name="T77" fmla="*/ 2147483647 h 41"/>
              <a:gd name="T78" fmla="*/ 2147483647 w 12"/>
              <a:gd name="T79" fmla="*/ 2147483647 h 41"/>
              <a:gd name="T80" fmla="*/ 2147483647 w 12"/>
              <a:gd name="T81" fmla="*/ 2147483647 h 41"/>
              <a:gd name="T82" fmla="*/ 2147483647 w 12"/>
              <a:gd name="T83" fmla="*/ 2147483647 h 41"/>
              <a:gd name="T84" fmla="*/ 0 w 12"/>
              <a:gd name="T85" fmla="*/ 2147483647 h 41"/>
              <a:gd name="T86" fmla="*/ 0 w 12"/>
              <a:gd name="T87" fmla="*/ 2147483647 h 41"/>
              <a:gd name="T88" fmla="*/ 2147483647 w 12"/>
              <a:gd name="T89" fmla="*/ 2147483647 h 41"/>
              <a:gd name="T90" fmla="*/ 2147483647 w 12"/>
              <a:gd name="T91" fmla="*/ 2147483647 h 4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"/>
              <a:gd name="T139" fmla="*/ 0 h 41"/>
              <a:gd name="T140" fmla="*/ 12 w 12"/>
              <a:gd name="T141" fmla="*/ 41 h 4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" h="41">
                <a:moveTo>
                  <a:pt x="6" y="0"/>
                </a:moveTo>
                <a:lnTo>
                  <a:pt x="7" y="0"/>
                </a:lnTo>
                <a:lnTo>
                  <a:pt x="9" y="2"/>
                </a:lnTo>
                <a:lnTo>
                  <a:pt x="9" y="3"/>
                </a:lnTo>
                <a:lnTo>
                  <a:pt x="9" y="5"/>
                </a:lnTo>
                <a:lnTo>
                  <a:pt x="7" y="5"/>
                </a:lnTo>
                <a:lnTo>
                  <a:pt x="7" y="6"/>
                </a:lnTo>
                <a:lnTo>
                  <a:pt x="6" y="6"/>
                </a:lnTo>
                <a:lnTo>
                  <a:pt x="4" y="6"/>
                </a:lnTo>
                <a:lnTo>
                  <a:pt x="3" y="5"/>
                </a:lnTo>
                <a:lnTo>
                  <a:pt x="1" y="3"/>
                </a:lnTo>
                <a:lnTo>
                  <a:pt x="3" y="2"/>
                </a:lnTo>
                <a:lnTo>
                  <a:pt x="3" y="0"/>
                </a:lnTo>
                <a:lnTo>
                  <a:pt x="4" y="0"/>
                </a:lnTo>
                <a:lnTo>
                  <a:pt x="6" y="0"/>
                </a:lnTo>
                <a:close/>
                <a:moveTo>
                  <a:pt x="9" y="14"/>
                </a:moveTo>
                <a:lnTo>
                  <a:pt x="9" y="35"/>
                </a:lnTo>
                <a:lnTo>
                  <a:pt x="9" y="38"/>
                </a:lnTo>
                <a:lnTo>
                  <a:pt x="9" y="39"/>
                </a:lnTo>
                <a:lnTo>
                  <a:pt x="9" y="41"/>
                </a:lnTo>
                <a:lnTo>
                  <a:pt x="10" y="41"/>
                </a:lnTo>
                <a:lnTo>
                  <a:pt x="12" y="41"/>
                </a:ln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3" y="38"/>
                </a:lnTo>
                <a:lnTo>
                  <a:pt x="3" y="35"/>
                </a:lnTo>
                <a:lnTo>
                  <a:pt x="3" y="26"/>
                </a:lnTo>
                <a:lnTo>
                  <a:pt x="3" y="21"/>
                </a:lnTo>
                <a:lnTo>
                  <a:pt x="3" y="18"/>
                </a:lnTo>
                <a:lnTo>
                  <a:pt x="1" y="17"/>
                </a:lnTo>
                <a:lnTo>
                  <a:pt x="0" y="18"/>
                </a:lnTo>
                <a:lnTo>
                  <a:pt x="0" y="17"/>
                </a:lnTo>
                <a:lnTo>
                  <a:pt x="7" y="14"/>
                </a:lnTo>
                <a:lnTo>
                  <a:pt x="9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2" name="Freeform 66"/>
          <p:cNvSpPr>
            <a:spLocks/>
          </p:cNvSpPr>
          <p:nvPr/>
        </p:nvSpPr>
        <p:spPr bwMode="auto">
          <a:xfrm>
            <a:off x="5676900" y="4903788"/>
            <a:ext cx="73025" cy="150812"/>
          </a:xfrm>
          <a:custGeom>
            <a:avLst/>
            <a:gdLst>
              <a:gd name="T0" fmla="*/ 2147483647 w 18"/>
              <a:gd name="T1" fmla="*/ 0 h 28"/>
              <a:gd name="T2" fmla="*/ 2147483647 w 18"/>
              <a:gd name="T3" fmla="*/ 2147483647 h 28"/>
              <a:gd name="T4" fmla="*/ 2147483647 w 18"/>
              <a:gd name="T5" fmla="*/ 2147483647 h 28"/>
              <a:gd name="T6" fmla="*/ 2147483647 w 18"/>
              <a:gd name="T7" fmla="*/ 2147483647 h 28"/>
              <a:gd name="T8" fmla="*/ 2147483647 w 18"/>
              <a:gd name="T9" fmla="*/ 2147483647 h 28"/>
              <a:gd name="T10" fmla="*/ 2147483647 w 18"/>
              <a:gd name="T11" fmla="*/ 2147483647 h 28"/>
              <a:gd name="T12" fmla="*/ 2147483647 w 18"/>
              <a:gd name="T13" fmla="*/ 2147483647 h 28"/>
              <a:gd name="T14" fmla="*/ 2147483647 w 18"/>
              <a:gd name="T15" fmla="*/ 2147483647 h 28"/>
              <a:gd name="T16" fmla="*/ 2147483647 w 18"/>
              <a:gd name="T17" fmla="*/ 2147483647 h 28"/>
              <a:gd name="T18" fmla="*/ 2147483647 w 18"/>
              <a:gd name="T19" fmla="*/ 2147483647 h 28"/>
              <a:gd name="T20" fmla="*/ 2147483647 w 18"/>
              <a:gd name="T21" fmla="*/ 2147483647 h 28"/>
              <a:gd name="T22" fmla="*/ 2147483647 w 18"/>
              <a:gd name="T23" fmla="*/ 2147483647 h 28"/>
              <a:gd name="T24" fmla="*/ 2147483647 w 18"/>
              <a:gd name="T25" fmla="*/ 2147483647 h 28"/>
              <a:gd name="T26" fmla="*/ 2147483647 w 18"/>
              <a:gd name="T27" fmla="*/ 2147483647 h 28"/>
              <a:gd name="T28" fmla="*/ 2147483647 w 18"/>
              <a:gd name="T29" fmla="*/ 2147483647 h 28"/>
              <a:gd name="T30" fmla="*/ 2147483647 w 18"/>
              <a:gd name="T31" fmla="*/ 2147483647 h 28"/>
              <a:gd name="T32" fmla="*/ 2147483647 w 18"/>
              <a:gd name="T33" fmla="*/ 2147483647 h 28"/>
              <a:gd name="T34" fmla="*/ 2147483647 w 18"/>
              <a:gd name="T35" fmla="*/ 2147483647 h 28"/>
              <a:gd name="T36" fmla="*/ 2147483647 w 18"/>
              <a:gd name="T37" fmla="*/ 2147483647 h 28"/>
              <a:gd name="T38" fmla="*/ 2147483647 w 18"/>
              <a:gd name="T39" fmla="*/ 2147483647 h 28"/>
              <a:gd name="T40" fmla="*/ 2147483647 w 18"/>
              <a:gd name="T41" fmla="*/ 2147483647 h 28"/>
              <a:gd name="T42" fmla="*/ 2147483647 w 18"/>
              <a:gd name="T43" fmla="*/ 2147483647 h 28"/>
              <a:gd name="T44" fmla="*/ 2147483647 w 18"/>
              <a:gd name="T45" fmla="*/ 2147483647 h 28"/>
              <a:gd name="T46" fmla="*/ 2147483647 w 18"/>
              <a:gd name="T47" fmla="*/ 2147483647 h 28"/>
              <a:gd name="T48" fmla="*/ 2147483647 w 18"/>
              <a:gd name="T49" fmla="*/ 2147483647 h 28"/>
              <a:gd name="T50" fmla="*/ 2147483647 w 18"/>
              <a:gd name="T51" fmla="*/ 2147483647 h 28"/>
              <a:gd name="T52" fmla="*/ 2147483647 w 18"/>
              <a:gd name="T53" fmla="*/ 2147483647 h 28"/>
              <a:gd name="T54" fmla="*/ 2147483647 w 18"/>
              <a:gd name="T55" fmla="*/ 2147483647 h 28"/>
              <a:gd name="T56" fmla="*/ 2147483647 w 18"/>
              <a:gd name="T57" fmla="*/ 2147483647 h 28"/>
              <a:gd name="T58" fmla="*/ 0 w 18"/>
              <a:gd name="T59" fmla="*/ 2147483647 h 28"/>
              <a:gd name="T60" fmla="*/ 0 w 18"/>
              <a:gd name="T61" fmla="*/ 2147483647 h 28"/>
              <a:gd name="T62" fmla="*/ 2147483647 w 18"/>
              <a:gd name="T63" fmla="*/ 2147483647 h 28"/>
              <a:gd name="T64" fmla="*/ 2147483647 w 18"/>
              <a:gd name="T65" fmla="*/ 2147483647 h 28"/>
              <a:gd name="T66" fmla="*/ 2147483647 w 18"/>
              <a:gd name="T67" fmla="*/ 2147483647 h 28"/>
              <a:gd name="T68" fmla="*/ 2147483647 w 18"/>
              <a:gd name="T69" fmla="*/ 2147483647 h 28"/>
              <a:gd name="T70" fmla="*/ 2147483647 w 18"/>
              <a:gd name="T71" fmla="*/ 2147483647 h 28"/>
              <a:gd name="T72" fmla="*/ 2147483647 w 18"/>
              <a:gd name="T73" fmla="*/ 2147483647 h 28"/>
              <a:gd name="T74" fmla="*/ 2147483647 w 18"/>
              <a:gd name="T75" fmla="*/ 2147483647 h 28"/>
              <a:gd name="T76" fmla="*/ 2147483647 w 18"/>
              <a:gd name="T77" fmla="*/ 2147483647 h 28"/>
              <a:gd name="T78" fmla="*/ 2147483647 w 18"/>
              <a:gd name="T79" fmla="*/ 2147483647 h 28"/>
              <a:gd name="T80" fmla="*/ 2147483647 w 18"/>
              <a:gd name="T81" fmla="*/ 2147483647 h 28"/>
              <a:gd name="T82" fmla="*/ 2147483647 w 18"/>
              <a:gd name="T83" fmla="*/ 2147483647 h 28"/>
              <a:gd name="T84" fmla="*/ 2147483647 w 18"/>
              <a:gd name="T85" fmla="*/ 2147483647 h 28"/>
              <a:gd name="T86" fmla="*/ 2147483647 w 18"/>
              <a:gd name="T87" fmla="*/ 2147483647 h 28"/>
              <a:gd name="T88" fmla="*/ 2147483647 w 18"/>
              <a:gd name="T89" fmla="*/ 2147483647 h 28"/>
              <a:gd name="T90" fmla="*/ 2147483647 w 18"/>
              <a:gd name="T91" fmla="*/ 2147483647 h 28"/>
              <a:gd name="T92" fmla="*/ 2147483647 w 18"/>
              <a:gd name="T93" fmla="*/ 2147483647 h 28"/>
              <a:gd name="T94" fmla="*/ 0 w 18"/>
              <a:gd name="T95" fmla="*/ 2147483647 h 28"/>
              <a:gd name="T96" fmla="*/ 2147483647 w 18"/>
              <a:gd name="T97" fmla="*/ 2147483647 h 28"/>
              <a:gd name="T98" fmla="*/ 2147483647 w 18"/>
              <a:gd name="T99" fmla="*/ 2147483647 h 28"/>
              <a:gd name="T100" fmla="*/ 2147483647 w 18"/>
              <a:gd name="T101" fmla="*/ 0 h 28"/>
              <a:gd name="T102" fmla="*/ 2147483647 w 18"/>
              <a:gd name="T103" fmla="*/ 0 h 28"/>
              <a:gd name="T104" fmla="*/ 2147483647 w 18"/>
              <a:gd name="T105" fmla="*/ 0 h 28"/>
              <a:gd name="T106" fmla="*/ 2147483647 w 18"/>
              <a:gd name="T107" fmla="*/ 2147483647 h 28"/>
              <a:gd name="T108" fmla="*/ 2147483647 w 18"/>
              <a:gd name="T109" fmla="*/ 2147483647 h 28"/>
              <a:gd name="T110" fmla="*/ 2147483647 w 18"/>
              <a:gd name="T111" fmla="*/ 2147483647 h 28"/>
              <a:gd name="T112" fmla="*/ 2147483647 w 18"/>
              <a:gd name="T113" fmla="*/ 2147483647 h 28"/>
              <a:gd name="T114" fmla="*/ 2147483647 w 18"/>
              <a:gd name="T115" fmla="*/ 2147483647 h 28"/>
              <a:gd name="T116" fmla="*/ 2147483647 w 18"/>
              <a:gd name="T117" fmla="*/ 2147483647 h 28"/>
              <a:gd name="T118" fmla="*/ 2147483647 w 18"/>
              <a:gd name="T119" fmla="*/ 0 h 28"/>
              <a:gd name="T120" fmla="*/ 2147483647 w 18"/>
              <a:gd name="T121" fmla="*/ 0 h 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"/>
              <a:gd name="T184" fmla="*/ 0 h 28"/>
              <a:gd name="T185" fmla="*/ 18 w 18"/>
              <a:gd name="T186" fmla="*/ 28 h 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" h="28">
                <a:moveTo>
                  <a:pt x="17" y="0"/>
                </a:moveTo>
                <a:lnTo>
                  <a:pt x="17" y="9"/>
                </a:lnTo>
                <a:lnTo>
                  <a:pt x="15" y="6"/>
                </a:lnTo>
                <a:lnTo>
                  <a:pt x="14" y="3"/>
                </a:lnTo>
                <a:lnTo>
                  <a:pt x="12" y="3"/>
                </a:lnTo>
                <a:lnTo>
                  <a:pt x="9" y="1"/>
                </a:lnTo>
                <a:lnTo>
                  <a:pt x="8" y="3"/>
                </a:lnTo>
                <a:lnTo>
                  <a:pt x="6" y="3"/>
                </a:lnTo>
                <a:lnTo>
                  <a:pt x="5" y="4"/>
                </a:lnTo>
                <a:lnTo>
                  <a:pt x="5" y="6"/>
                </a:lnTo>
                <a:lnTo>
                  <a:pt x="5" y="7"/>
                </a:lnTo>
                <a:lnTo>
                  <a:pt x="6" y="9"/>
                </a:lnTo>
                <a:lnTo>
                  <a:pt x="9" y="10"/>
                </a:lnTo>
                <a:lnTo>
                  <a:pt x="14" y="12"/>
                </a:lnTo>
                <a:lnTo>
                  <a:pt x="17" y="15"/>
                </a:lnTo>
                <a:lnTo>
                  <a:pt x="18" y="18"/>
                </a:lnTo>
                <a:lnTo>
                  <a:pt x="18" y="19"/>
                </a:lnTo>
                <a:lnTo>
                  <a:pt x="18" y="24"/>
                </a:lnTo>
                <a:lnTo>
                  <a:pt x="17" y="25"/>
                </a:lnTo>
                <a:lnTo>
                  <a:pt x="14" y="27"/>
                </a:lnTo>
                <a:lnTo>
                  <a:pt x="9" y="28"/>
                </a:lnTo>
                <a:lnTo>
                  <a:pt x="8" y="28"/>
                </a:lnTo>
                <a:lnTo>
                  <a:pt x="5" y="27"/>
                </a:lnTo>
                <a:lnTo>
                  <a:pt x="3" y="27"/>
                </a:lnTo>
                <a:lnTo>
                  <a:pt x="2" y="27"/>
                </a:lnTo>
                <a:lnTo>
                  <a:pt x="2" y="28"/>
                </a:lnTo>
                <a:lnTo>
                  <a:pt x="0" y="28"/>
                </a:lnTo>
                <a:lnTo>
                  <a:pt x="0" y="19"/>
                </a:lnTo>
                <a:lnTo>
                  <a:pt x="2" y="19"/>
                </a:lnTo>
                <a:lnTo>
                  <a:pt x="3" y="22"/>
                </a:lnTo>
                <a:lnTo>
                  <a:pt x="5" y="24"/>
                </a:lnTo>
                <a:lnTo>
                  <a:pt x="8" y="25"/>
                </a:lnTo>
                <a:lnTo>
                  <a:pt x="9" y="27"/>
                </a:lnTo>
                <a:lnTo>
                  <a:pt x="12" y="25"/>
                </a:lnTo>
                <a:lnTo>
                  <a:pt x="14" y="25"/>
                </a:lnTo>
                <a:lnTo>
                  <a:pt x="14" y="24"/>
                </a:lnTo>
                <a:lnTo>
                  <a:pt x="15" y="22"/>
                </a:lnTo>
                <a:lnTo>
                  <a:pt x="14" y="21"/>
                </a:lnTo>
                <a:lnTo>
                  <a:pt x="14" y="19"/>
                </a:lnTo>
                <a:lnTo>
                  <a:pt x="11" y="18"/>
                </a:lnTo>
                <a:lnTo>
                  <a:pt x="8" y="15"/>
                </a:lnTo>
                <a:lnTo>
                  <a:pt x="5" y="13"/>
                </a:lnTo>
                <a:lnTo>
                  <a:pt x="2" y="12"/>
                </a:lnTo>
                <a:lnTo>
                  <a:pt x="2" y="10"/>
                </a:lnTo>
                <a:lnTo>
                  <a:pt x="0" y="7"/>
                </a:lnTo>
                <a:lnTo>
                  <a:pt x="2" y="4"/>
                </a:lnTo>
                <a:lnTo>
                  <a:pt x="3" y="3"/>
                </a:lnTo>
                <a:lnTo>
                  <a:pt x="6" y="0"/>
                </a:lnTo>
                <a:lnTo>
                  <a:pt x="9" y="0"/>
                </a:lnTo>
                <a:lnTo>
                  <a:pt x="11" y="0"/>
                </a:lnTo>
                <a:lnTo>
                  <a:pt x="12" y="1"/>
                </a:lnTo>
                <a:lnTo>
                  <a:pt x="14" y="1"/>
                </a:lnTo>
                <a:lnTo>
                  <a:pt x="15" y="1"/>
                </a:lnTo>
                <a:lnTo>
                  <a:pt x="17" y="1"/>
                </a:lnTo>
                <a:lnTo>
                  <a:pt x="1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3" name="Freeform 67"/>
          <p:cNvSpPr>
            <a:spLocks/>
          </p:cNvSpPr>
          <p:nvPr/>
        </p:nvSpPr>
        <p:spPr bwMode="auto">
          <a:xfrm>
            <a:off x="7040563" y="4827588"/>
            <a:ext cx="55562" cy="287337"/>
          </a:xfrm>
          <a:custGeom>
            <a:avLst/>
            <a:gdLst>
              <a:gd name="T0" fmla="*/ 2147483647 w 14"/>
              <a:gd name="T1" fmla="*/ 2147483647 h 53"/>
              <a:gd name="T2" fmla="*/ 0 w 14"/>
              <a:gd name="T3" fmla="*/ 2147483647 h 53"/>
              <a:gd name="T4" fmla="*/ 0 w 14"/>
              <a:gd name="T5" fmla="*/ 0 h 53"/>
              <a:gd name="T6" fmla="*/ 2147483647 w 14"/>
              <a:gd name="T7" fmla="*/ 0 h 53"/>
              <a:gd name="T8" fmla="*/ 2147483647 w 14"/>
              <a:gd name="T9" fmla="*/ 2147483647 h 53"/>
              <a:gd name="T10" fmla="*/ 2147483647 w 14"/>
              <a:gd name="T11" fmla="*/ 2147483647 h 53"/>
              <a:gd name="T12" fmla="*/ 2147483647 w 14"/>
              <a:gd name="T13" fmla="*/ 2147483647 h 53"/>
              <a:gd name="T14" fmla="*/ 2147483647 w 14"/>
              <a:gd name="T15" fmla="*/ 2147483647 h 53"/>
              <a:gd name="T16" fmla="*/ 2147483647 w 14"/>
              <a:gd name="T17" fmla="*/ 2147483647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53"/>
              <a:gd name="T29" fmla="*/ 14 w 14"/>
              <a:gd name="T30" fmla="*/ 53 h 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53">
                <a:moveTo>
                  <a:pt x="14" y="53"/>
                </a:moveTo>
                <a:lnTo>
                  <a:pt x="0" y="53"/>
                </a:lnTo>
                <a:lnTo>
                  <a:pt x="0" y="0"/>
                </a:lnTo>
                <a:lnTo>
                  <a:pt x="14" y="0"/>
                </a:lnTo>
                <a:lnTo>
                  <a:pt x="14" y="3"/>
                </a:lnTo>
                <a:lnTo>
                  <a:pt x="5" y="3"/>
                </a:lnTo>
                <a:lnTo>
                  <a:pt x="5" y="51"/>
                </a:lnTo>
                <a:lnTo>
                  <a:pt x="14" y="51"/>
                </a:lnTo>
                <a:lnTo>
                  <a:pt x="14" y="53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4" name="Freeform 68"/>
          <p:cNvSpPr>
            <a:spLocks noEditPoints="1"/>
          </p:cNvSpPr>
          <p:nvPr/>
        </p:nvSpPr>
        <p:spPr bwMode="auto">
          <a:xfrm>
            <a:off x="7112000" y="4827588"/>
            <a:ext cx="47625" cy="222250"/>
          </a:xfrm>
          <a:custGeom>
            <a:avLst/>
            <a:gdLst>
              <a:gd name="T0" fmla="*/ 2147483647 w 12"/>
              <a:gd name="T1" fmla="*/ 0 h 41"/>
              <a:gd name="T2" fmla="*/ 2147483647 w 12"/>
              <a:gd name="T3" fmla="*/ 0 h 41"/>
              <a:gd name="T4" fmla="*/ 2147483647 w 12"/>
              <a:gd name="T5" fmla="*/ 0 h 41"/>
              <a:gd name="T6" fmla="*/ 2147483647 w 12"/>
              <a:gd name="T7" fmla="*/ 2147483647 h 41"/>
              <a:gd name="T8" fmla="*/ 2147483647 w 12"/>
              <a:gd name="T9" fmla="*/ 2147483647 h 41"/>
              <a:gd name="T10" fmla="*/ 2147483647 w 12"/>
              <a:gd name="T11" fmla="*/ 2147483647 h 41"/>
              <a:gd name="T12" fmla="*/ 2147483647 w 12"/>
              <a:gd name="T13" fmla="*/ 2147483647 h 41"/>
              <a:gd name="T14" fmla="*/ 2147483647 w 12"/>
              <a:gd name="T15" fmla="*/ 2147483647 h 41"/>
              <a:gd name="T16" fmla="*/ 2147483647 w 12"/>
              <a:gd name="T17" fmla="*/ 2147483647 h 41"/>
              <a:gd name="T18" fmla="*/ 2147483647 w 12"/>
              <a:gd name="T19" fmla="*/ 2147483647 h 41"/>
              <a:gd name="T20" fmla="*/ 2147483647 w 12"/>
              <a:gd name="T21" fmla="*/ 2147483647 h 41"/>
              <a:gd name="T22" fmla="*/ 2147483647 w 12"/>
              <a:gd name="T23" fmla="*/ 2147483647 h 41"/>
              <a:gd name="T24" fmla="*/ 2147483647 w 12"/>
              <a:gd name="T25" fmla="*/ 2147483647 h 41"/>
              <a:gd name="T26" fmla="*/ 2147483647 w 12"/>
              <a:gd name="T27" fmla="*/ 2147483647 h 41"/>
              <a:gd name="T28" fmla="*/ 2147483647 w 12"/>
              <a:gd name="T29" fmla="*/ 0 h 41"/>
              <a:gd name="T30" fmla="*/ 2147483647 w 12"/>
              <a:gd name="T31" fmla="*/ 0 h 41"/>
              <a:gd name="T32" fmla="*/ 2147483647 w 12"/>
              <a:gd name="T33" fmla="*/ 0 h 41"/>
              <a:gd name="T34" fmla="*/ 2147483647 w 12"/>
              <a:gd name="T35" fmla="*/ 2147483647 h 41"/>
              <a:gd name="T36" fmla="*/ 2147483647 w 12"/>
              <a:gd name="T37" fmla="*/ 2147483647 h 41"/>
              <a:gd name="T38" fmla="*/ 2147483647 w 12"/>
              <a:gd name="T39" fmla="*/ 2147483647 h 41"/>
              <a:gd name="T40" fmla="*/ 2147483647 w 12"/>
              <a:gd name="T41" fmla="*/ 2147483647 h 41"/>
              <a:gd name="T42" fmla="*/ 2147483647 w 12"/>
              <a:gd name="T43" fmla="*/ 2147483647 h 41"/>
              <a:gd name="T44" fmla="*/ 2147483647 w 12"/>
              <a:gd name="T45" fmla="*/ 2147483647 h 41"/>
              <a:gd name="T46" fmla="*/ 2147483647 w 12"/>
              <a:gd name="T47" fmla="*/ 2147483647 h 41"/>
              <a:gd name="T48" fmla="*/ 2147483647 w 12"/>
              <a:gd name="T49" fmla="*/ 2147483647 h 41"/>
              <a:gd name="T50" fmla="*/ 2147483647 w 12"/>
              <a:gd name="T51" fmla="*/ 2147483647 h 41"/>
              <a:gd name="T52" fmla="*/ 0 w 12"/>
              <a:gd name="T53" fmla="*/ 2147483647 h 41"/>
              <a:gd name="T54" fmla="*/ 0 w 12"/>
              <a:gd name="T55" fmla="*/ 2147483647 h 41"/>
              <a:gd name="T56" fmla="*/ 2147483647 w 12"/>
              <a:gd name="T57" fmla="*/ 2147483647 h 41"/>
              <a:gd name="T58" fmla="*/ 2147483647 w 12"/>
              <a:gd name="T59" fmla="*/ 2147483647 h 41"/>
              <a:gd name="T60" fmla="*/ 2147483647 w 12"/>
              <a:gd name="T61" fmla="*/ 2147483647 h 41"/>
              <a:gd name="T62" fmla="*/ 2147483647 w 12"/>
              <a:gd name="T63" fmla="*/ 2147483647 h 41"/>
              <a:gd name="T64" fmla="*/ 2147483647 w 12"/>
              <a:gd name="T65" fmla="*/ 2147483647 h 41"/>
              <a:gd name="T66" fmla="*/ 2147483647 w 12"/>
              <a:gd name="T67" fmla="*/ 2147483647 h 41"/>
              <a:gd name="T68" fmla="*/ 2147483647 w 12"/>
              <a:gd name="T69" fmla="*/ 2147483647 h 41"/>
              <a:gd name="T70" fmla="*/ 2147483647 w 12"/>
              <a:gd name="T71" fmla="*/ 2147483647 h 41"/>
              <a:gd name="T72" fmla="*/ 2147483647 w 12"/>
              <a:gd name="T73" fmla="*/ 2147483647 h 41"/>
              <a:gd name="T74" fmla="*/ 2147483647 w 12"/>
              <a:gd name="T75" fmla="*/ 2147483647 h 41"/>
              <a:gd name="T76" fmla="*/ 2147483647 w 12"/>
              <a:gd name="T77" fmla="*/ 2147483647 h 41"/>
              <a:gd name="T78" fmla="*/ 2147483647 w 12"/>
              <a:gd name="T79" fmla="*/ 2147483647 h 41"/>
              <a:gd name="T80" fmla="*/ 2147483647 w 12"/>
              <a:gd name="T81" fmla="*/ 2147483647 h 41"/>
              <a:gd name="T82" fmla="*/ 0 w 12"/>
              <a:gd name="T83" fmla="*/ 2147483647 h 41"/>
              <a:gd name="T84" fmla="*/ 0 w 12"/>
              <a:gd name="T85" fmla="*/ 2147483647 h 41"/>
              <a:gd name="T86" fmla="*/ 0 w 12"/>
              <a:gd name="T87" fmla="*/ 2147483647 h 41"/>
              <a:gd name="T88" fmla="*/ 2147483647 w 12"/>
              <a:gd name="T89" fmla="*/ 2147483647 h 41"/>
              <a:gd name="T90" fmla="*/ 2147483647 w 12"/>
              <a:gd name="T91" fmla="*/ 2147483647 h 4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2"/>
              <a:gd name="T139" fmla="*/ 0 h 41"/>
              <a:gd name="T140" fmla="*/ 12 w 12"/>
              <a:gd name="T141" fmla="*/ 41 h 4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2" h="41">
                <a:moveTo>
                  <a:pt x="6" y="0"/>
                </a:moveTo>
                <a:lnTo>
                  <a:pt x="6" y="0"/>
                </a:lnTo>
                <a:lnTo>
                  <a:pt x="8" y="0"/>
                </a:lnTo>
                <a:lnTo>
                  <a:pt x="9" y="2"/>
                </a:lnTo>
                <a:lnTo>
                  <a:pt x="9" y="3"/>
                </a:lnTo>
                <a:lnTo>
                  <a:pt x="9" y="5"/>
                </a:lnTo>
                <a:lnTo>
                  <a:pt x="8" y="5"/>
                </a:lnTo>
                <a:lnTo>
                  <a:pt x="6" y="6"/>
                </a:lnTo>
                <a:lnTo>
                  <a:pt x="5" y="6"/>
                </a:lnTo>
                <a:lnTo>
                  <a:pt x="3" y="5"/>
                </a:lnTo>
                <a:lnTo>
                  <a:pt x="2" y="5"/>
                </a:lnTo>
                <a:lnTo>
                  <a:pt x="2" y="3"/>
                </a:lnTo>
                <a:lnTo>
                  <a:pt x="2" y="2"/>
                </a:lnTo>
                <a:lnTo>
                  <a:pt x="3" y="0"/>
                </a:lnTo>
                <a:lnTo>
                  <a:pt x="5" y="0"/>
                </a:lnTo>
                <a:lnTo>
                  <a:pt x="6" y="0"/>
                </a:lnTo>
                <a:close/>
                <a:moveTo>
                  <a:pt x="8" y="14"/>
                </a:moveTo>
                <a:lnTo>
                  <a:pt x="8" y="35"/>
                </a:lnTo>
                <a:lnTo>
                  <a:pt x="8" y="38"/>
                </a:lnTo>
                <a:lnTo>
                  <a:pt x="9" y="39"/>
                </a:lnTo>
                <a:lnTo>
                  <a:pt x="9" y="41"/>
                </a:lnTo>
                <a:lnTo>
                  <a:pt x="11" y="41"/>
                </a:lnTo>
                <a:lnTo>
                  <a:pt x="12" y="41"/>
                </a:lnTo>
                <a:lnTo>
                  <a:pt x="0" y="41"/>
                </a:lnTo>
                <a:lnTo>
                  <a:pt x="2" y="41"/>
                </a:lnTo>
                <a:lnTo>
                  <a:pt x="3" y="39"/>
                </a:lnTo>
                <a:lnTo>
                  <a:pt x="3" y="38"/>
                </a:lnTo>
                <a:lnTo>
                  <a:pt x="3" y="35"/>
                </a:lnTo>
                <a:lnTo>
                  <a:pt x="3" y="26"/>
                </a:lnTo>
                <a:lnTo>
                  <a:pt x="3" y="21"/>
                </a:lnTo>
                <a:lnTo>
                  <a:pt x="3" y="18"/>
                </a:lnTo>
                <a:lnTo>
                  <a:pt x="2" y="17"/>
                </a:lnTo>
                <a:lnTo>
                  <a:pt x="0" y="17"/>
                </a:lnTo>
                <a:lnTo>
                  <a:pt x="0" y="18"/>
                </a:lnTo>
                <a:lnTo>
                  <a:pt x="0" y="17"/>
                </a:lnTo>
                <a:lnTo>
                  <a:pt x="8" y="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5" name="Freeform 69"/>
          <p:cNvSpPr>
            <a:spLocks/>
          </p:cNvSpPr>
          <p:nvPr/>
        </p:nvSpPr>
        <p:spPr bwMode="auto">
          <a:xfrm>
            <a:off x="7170738" y="4903788"/>
            <a:ext cx="115887" cy="146050"/>
          </a:xfrm>
          <a:custGeom>
            <a:avLst/>
            <a:gdLst>
              <a:gd name="T0" fmla="*/ 2147483647 w 29"/>
              <a:gd name="T1" fmla="*/ 2147483647 h 27"/>
              <a:gd name="T2" fmla="*/ 2147483647 w 29"/>
              <a:gd name="T3" fmla="*/ 2147483647 h 27"/>
              <a:gd name="T4" fmla="*/ 2147483647 w 29"/>
              <a:gd name="T5" fmla="*/ 2147483647 h 27"/>
              <a:gd name="T6" fmla="*/ 2147483647 w 29"/>
              <a:gd name="T7" fmla="*/ 0 h 27"/>
              <a:gd name="T8" fmla="*/ 2147483647 w 29"/>
              <a:gd name="T9" fmla="*/ 0 h 27"/>
              <a:gd name="T10" fmla="*/ 2147483647 w 29"/>
              <a:gd name="T11" fmla="*/ 2147483647 h 27"/>
              <a:gd name="T12" fmla="*/ 2147483647 w 29"/>
              <a:gd name="T13" fmla="*/ 2147483647 h 27"/>
              <a:gd name="T14" fmla="*/ 2147483647 w 29"/>
              <a:gd name="T15" fmla="*/ 2147483647 h 27"/>
              <a:gd name="T16" fmla="*/ 2147483647 w 29"/>
              <a:gd name="T17" fmla="*/ 2147483647 h 27"/>
              <a:gd name="T18" fmla="*/ 2147483647 w 29"/>
              <a:gd name="T19" fmla="*/ 2147483647 h 27"/>
              <a:gd name="T20" fmla="*/ 2147483647 w 29"/>
              <a:gd name="T21" fmla="*/ 2147483647 h 27"/>
              <a:gd name="T22" fmla="*/ 2147483647 w 29"/>
              <a:gd name="T23" fmla="*/ 2147483647 h 27"/>
              <a:gd name="T24" fmla="*/ 2147483647 w 29"/>
              <a:gd name="T25" fmla="*/ 2147483647 h 27"/>
              <a:gd name="T26" fmla="*/ 2147483647 w 29"/>
              <a:gd name="T27" fmla="*/ 2147483647 h 27"/>
              <a:gd name="T28" fmla="*/ 2147483647 w 29"/>
              <a:gd name="T29" fmla="*/ 2147483647 h 27"/>
              <a:gd name="T30" fmla="*/ 2147483647 w 29"/>
              <a:gd name="T31" fmla="*/ 2147483647 h 27"/>
              <a:gd name="T32" fmla="*/ 2147483647 w 29"/>
              <a:gd name="T33" fmla="*/ 2147483647 h 27"/>
              <a:gd name="T34" fmla="*/ 2147483647 w 29"/>
              <a:gd name="T35" fmla="*/ 2147483647 h 27"/>
              <a:gd name="T36" fmla="*/ 2147483647 w 29"/>
              <a:gd name="T37" fmla="*/ 2147483647 h 27"/>
              <a:gd name="T38" fmla="*/ 2147483647 w 29"/>
              <a:gd name="T39" fmla="*/ 2147483647 h 27"/>
              <a:gd name="T40" fmla="*/ 2147483647 w 29"/>
              <a:gd name="T41" fmla="*/ 2147483647 h 27"/>
              <a:gd name="T42" fmla="*/ 2147483647 w 29"/>
              <a:gd name="T43" fmla="*/ 2147483647 h 27"/>
              <a:gd name="T44" fmla="*/ 2147483647 w 29"/>
              <a:gd name="T45" fmla="*/ 2147483647 h 27"/>
              <a:gd name="T46" fmla="*/ 2147483647 w 29"/>
              <a:gd name="T47" fmla="*/ 2147483647 h 27"/>
              <a:gd name="T48" fmla="*/ 2147483647 w 29"/>
              <a:gd name="T49" fmla="*/ 2147483647 h 27"/>
              <a:gd name="T50" fmla="*/ 2147483647 w 29"/>
              <a:gd name="T51" fmla="*/ 2147483647 h 27"/>
              <a:gd name="T52" fmla="*/ 2147483647 w 29"/>
              <a:gd name="T53" fmla="*/ 2147483647 h 27"/>
              <a:gd name="T54" fmla="*/ 2147483647 w 29"/>
              <a:gd name="T55" fmla="*/ 2147483647 h 27"/>
              <a:gd name="T56" fmla="*/ 2147483647 w 29"/>
              <a:gd name="T57" fmla="*/ 2147483647 h 27"/>
              <a:gd name="T58" fmla="*/ 2147483647 w 29"/>
              <a:gd name="T59" fmla="*/ 2147483647 h 27"/>
              <a:gd name="T60" fmla="*/ 2147483647 w 29"/>
              <a:gd name="T61" fmla="*/ 2147483647 h 27"/>
              <a:gd name="T62" fmla="*/ 2147483647 w 29"/>
              <a:gd name="T63" fmla="*/ 2147483647 h 27"/>
              <a:gd name="T64" fmla="*/ 2147483647 w 29"/>
              <a:gd name="T65" fmla="*/ 2147483647 h 27"/>
              <a:gd name="T66" fmla="*/ 2147483647 w 29"/>
              <a:gd name="T67" fmla="*/ 2147483647 h 27"/>
              <a:gd name="T68" fmla="*/ 2147483647 w 29"/>
              <a:gd name="T69" fmla="*/ 2147483647 h 27"/>
              <a:gd name="T70" fmla="*/ 2147483647 w 29"/>
              <a:gd name="T71" fmla="*/ 2147483647 h 27"/>
              <a:gd name="T72" fmla="*/ 2147483647 w 29"/>
              <a:gd name="T73" fmla="*/ 2147483647 h 27"/>
              <a:gd name="T74" fmla="*/ 2147483647 w 29"/>
              <a:gd name="T75" fmla="*/ 2147483647 h 27"/>
              <a:gd name="T76" fmla="*/ 2147483647 w 29"/>
              <a:gd name="T77" fmla="*/ 2147483647 h 27"/>
              <a:gd name="T78" fmla="*/ 2147483647 w 29"/>
              <a:gd name="T79" fmla="*/ 2147483647 h 27"/>
              <a:gd name="T80" fmla="*/ 2147483647 w 29"/>
              <a:gd name="T81" fmla="*/ 2147483647 h 27"/>
              <a:gd name="T82" fmla="*/ 2147483647 w 29"/>
              <a:gd name="T83" fmla="*/ 2147483647 h 27"/>
              <a:gd name="T84" fmla="*/ 0 w 29"/>
              <a:gd name="T85" fmla="*/ 2147483647 h 27"/>
              <a:gd name="T86" fmla="*/ 0 w 29"/>
              <a:gd name="T87" fmla="*/ 2147483647 h 27"/>
              <a:gd name="T88" fmla="*/ 0 w 29"/>
              <a:gd name="T89" fmla="*/ 2147483647 h 27"/>
              <a:gd name="T90" fmla="*/ 2147483647 w 29"/>
              <a:gd name="T91" fmla="*/ 2147483647 h 27"/>
              <a:gd name="T92" fmla="*/ 2147483647 w 29"/>
              <a:gd name="T93" fmla="*/ 2147483647 h 27"/>
              <a:gd name="T94" fmla="*/ 2147483647 w 29"/>
              <a:gd name="T95" fmla="*/ 2147483647 h 27"/>
              <a:gd name="T96" fmla="*/ 2147483647 w 29"/>
              <a:gd name="T97" fmla="*/ 2147483647 h 27"/>
              <a:gd name="T98" fmla="*/ 2147483647 w 29"/>
              <a:gd name="T99" fmla="*/ 2147483647 h 27"/>
              <a:gd name="T100" fmla="*/ 2147483647 w 29"/>
              <a:gd name="T101" fmla="*/ 2147483647 h 27"/>
              <a:gd name="T102" fmla="*/ 2147483647 w 29"/>
              <a:gd name="T103" fmla="*/ 2147483647 h 27"/>
              <a:gd name="T104" fmla="*/ 2147483647 w 29"/>
              <a:gd name="T105" fmla="*/ 2147483647 h 27"/>
              <a:gd name="T106" fmla="*/ 2147483647 w 29"/>
              <a:gd name="T107" fmla="*/ 2147483647 h 27"/>
              <a:gd name="T108" fmla="*/ 2147483647 w 29"/>
              <a:gd name="T109" fmla="*/ 2147483647 h 27"/>
              <a:gd name="T110" fmla="*/ 2147483647 w 29"/>
              <a:gd name="T111" fmla="*/ 2147483647 h 27"/>
              <a:gd name="T112" fmla="*/ 0 w 29"/>
              <a:gd name="T113" fmla="*/ 2147483647 h 27"/>
              <a:gd name="T114" fmla="*/ 0 w 29"/>
              <a:gd name="T115" fmla="*/ 2147483647 h 27"/>
              <a:gd name="T116" fmla="*/ 0 w 29"/>
              <a:gd name="T117" fmla="*/ 2147483647 h 27"/>
              <a:gd name="T118" fmla="*/ 2147483647 w 29"/>
              <a:gd name="T119" fmla="*/ 0 h 27"/>
              <a:gd name="T120" fmla="*/ 2147483647 w 29"/>
              <a:gd name="T121" fmla="*/ 0 h 27"/>
              <a:gd name="T122" fmla="*/ 2147483647 w 29"/>
              <a:gd name="T123" fmla="*/ 2147483647 h 2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9"/>
              <a:gd name="T187" fmla="*/ 0 h 27"/>
              <a:gd name="T188" fmla="*/ 29 w 29"/>
              <a:gd name="T189" fmla="*/ 27 h 2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9" h="27">
                <a:moveTo>
                  <a:pt x="8" y="6"/>
                </a:moveTo>
                <a:lnTo>
                  <a:pt x="11" y="3"/>
                </a:lnTo>
                <a:lnTo>
                  <a:pt x="15" y="1"/>
                </a:lnTo>
                <a:lnTo>
                  <a:pt x="18" y="0"/>
                </a:lnTo>
                <a:lnTo>
                  <a:pt x="20" y="0"/>
                </a:lnTo>
                <a:lnTo>
                  <a:pt x="21" y="1"/>
                </a:lnTo>
                <a:lnTo>
                  <a:pt x="23" y="3"/>
                </a:lnTo>
                <a:lnTo>
                  <a:pt x="24" y="4"/>
                </a:lnTo>
                <a:lnTo>
                  <a:pt x="24" y="7"/>
                </a:lnTo>
                <a:lnTo>
                  <a:pt x="24" y="10"/>
                </a:lnTo>
                <a:lnTo>
                  <a:pt x="24" y="21"/>
                </a:lnTo>
                <a:lnTo>
                  <a:pt x="24" y="24"/>
                </a:lnTo>
                <a:lnTo>
                  <a:pt x="24" y="25"/>
                </a:lnTo>
                <a:lnTo>
                  <a:pt x="26" y="25"/>
                </a:lnTo>
                <a:lnTo>
                  <a:pt x="26" y="27"/>
                </a:lnTo>
                <a:lnTo>
                  <a:pt x="27" y="27"/>
                </a:lnTo>
                <a:lnTo>
                  <a:pt x="29" y="27"/>
                </a:lnTo>
                <a:lnTo>
                  <a:pt x="15" y="27"/>
                </a:lnTo>
                <a:lnTo>
                  <a:pt x="17" y="27"/>
                </a:lnTo>
                <a:lnTo>
                  <a:pt x="18" y="27"/>
                </a:lnTo>
                <a:lnTo>
                  <a:pt x="20" y="25"/>
                </a:lnTo>
                <a:lnTo>
                  <a:pt x="20" y="24"/>
                </a:lnTo>
                <a:lnTo>
                  <a:pt x="20" y="21"/>
                </a:lnTo>
                <a:lnTo>
                  <a:pt x="20" y="10"/>
                </a:lnTo>
                <a:lnTo>
                  <a:pt x="20" y="7"/>
                </a:lnTo>
                <a:lnTo>
                  <a:pt x="18" y="6"/>
                </a:lnTo>
                <a:lnTo>
                  <a:pt x="17" y="4"/>
                </a:lnTo>
                <a:lnTo>
                  <a:pt x="15" y="4"/>
                </a:lnTo>
                <a:lnTo>
                  <a:pt x="12" y="4"/>
                </a:lnTo>
                <a:lnTo>
                  <a:pt x="8" y="7"/>
                </a:lnTo>
                <a:lnTo>
                  <a:pt x="8" y="21"/>
                </a:lnTo>
                <a:lnTo>
                  <a:pt x="8" y="24"/>
                </a:lnTo>
                <a:lnTo>
                  <a:pt x="9" y="25"/>
                </a:lnTo>
                <a:lnTo>
                  <a:pt x="9" y="27"/>
                </a:lnTo>
                <a:lnTo>
                  <a:pt x="11" y="27"/>
                </a:lnTo>
                <a:lnTo>
                  <a:pt x="12" y="27"/>
                </a:lnTo>
                <a:lnTo>
                  <a:pt x="0" y="27"/>
                </a:lnTo>
                <a:lnTo>
                  <a:pt x="2" y="27"/>
                </a:lnTo>
                <a:lnTo>
                  <a:pt x="3" y="25"/>
                </a:lnTo>
                <a:lnTo>
                  <a:pt x="3" y="24"/>
                </a:lnTo>
                <a:lnTo>
                  <a:pt x="3" y="21"/>
                </a:lnTo>
                <a:lnTo>
                  <a:pt x="3" y="12"/>
                </a:lnTo>
                <a:lnTo>
                  <a:pt x="3" y="7"/>
                </a:lnTo>
                <a:lnTo>
                  <a:pt x="3" y="6"/>
                </a:lnTo>
                <a:lnTo>
                  <a:pt x="3" y="4"/>
                </a:lnTo>
                <a:lnTo>
                  <a:pt x="2" y="3"/>
                </a:lnTo>
                <a:lnTo>
                  <a:pt x="0" y="3"/>
                </a:lnTo>
                <a:lnTo>
                  <a:pt x="0" y="4"/>
                </a:lnTo>
                <a:lnTo>
                  <a:pt x="0" y="3"/>
                </a:lnTo>
                <a:lnTo>
                  <a:pt x="8" y="0"/>
                </a:lnTo>
                <a:lnTo>
                  <a:pt x="8" y="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6" name="Freeform 70"/>
          <p:cNvSpPr>
            <a:spLocks/>
          </p:cNvSpPr>
          <p:nvPr/>
        </p:nvSpPr>
        <p:spPr bwMode="auto">
          <a:xfrm>
            <a:off x="7291388" y="4903788"/>
            <a:ext cx="90487" cy="150812"/>
          </a:xfrm>
          <a:custGeom>
            <a:avLst/>
            <a:gdLst>
              <a:gd name="T0" fmla="*/ 2147483647 w 23"/>
              <a:gd name="T1" fmla="*/ 2147483647 h 28"/>
              <a:gd name="T2" fmla="*/ 2147483647 w 23"/>
              <a:gd name="T3" fmla="*/ 2147483647 h 28"/>
              <a:gd name="T4" fmla="*/ 2147483647 w 23"/>
              <a:gd name="T5" fmla="*/ 2147483647 h 28"/>
              <a:gd name="T6" fmla="*/ 2147483647 w 23"/>
              <a:gd name="T7" fmla="*/ 2147483647 h 28"/>
              <a:gd name="T8" fmla="*/ 2147483647 w 23"/>
              <a:gd name="T9" fmla="*/ 2147483647 h 28"/>
              <a:gd name="T10" fmla="*/ 2147483647 w 23"/>
              <a:gd name="T11" fmla="*/ 2147483647 h 28"/>
              <a:gd name="T12" fmla="*/ 2147483647 w 23"/>
              <a:gd name="T13" fmla="*/ 2147483647 h 28"/>
              <a:gd name="T14" fmla="*/ 2147483647 w 23"/>
              <a:gd name="T15" fmla="*/ 2147483647 h 28"/>
              <a:gd name="T16" fmla="*/ 2147483647 w 23"/>
              <a:gd name="T17" fmla="*/ 2147483647 h 28"/>
              <a:gd name="T18" fmla="*/ 0 w 23"/>
              <a:gd name="T19" fmla="*/ 2147483647 h 28"/>
              <a:gd name="T20" fmla="*/ 2147483647 w 23"/>
              <a:gd name="T21" fmla="*/ 2147483647 h 28"/>
              <a:gd name="T22" fmla="*/ 2147483647 w 23"/>
              <a:gd name="T23" fmla="*/ 2147483647 h 28"/>
              <a:gd name="T24" fmla="*/ 2147483647 w 23"/>
              <a:gd name="T25" fmla="*/ 2147483647 h 28"/>
              <a:gd name="T26" fmla="*/ 2147483647 w 23"/>
              <a:gd name="T27" fmla="*/ 2147483647 h 28"/>
              <a:gd name="T28" fmla="*/ 2147483647 w 23"/>
              <a:gd name="T29" fmla="*/ 0 h 28"/>
              <a:gd name="T30" fmla="*/ 2147483647 w 23"/>
              <a:gd name="T31" fmla="*/ 0 h 28"/>
              <a:gd name="T32" fmla="*/ 2147483647 w 23"/>
              <a:gd name="T33" fmla="*/ 2147483647 h 28"/>
              <a:gd name="T34" fmla="*/ 2147483647 w 23"/>
              <a:gd name="T35" fmla="*/ 2147483647 h 28"/>
              <a:gd name="T36" fmla="*/ 2147483647 w 23"/>
              <a:gd name="T37" fmla="*/ 2147483647 h 28"/>
              <a:gd name="T38" fmla="*/ 2147483647 w 23"/>
              <a:gd name="T39" fmla="*/ 2147483647 h 28"/>
              <a:gd name="T40" fmla="*/ 2147483647 w 23"/>
              <a:gd name="T41" fmla="*/ 2147483647 h 28"/>
              <a:gd name="T42" fmla="*/ 2147483647 w 23"/>
              <a:gd name="T43" fmla="*/ 2147483647 h 28"/>
              <a:gd name="T44" fmla="*/ 2147483647 w 23"/>
              <a:gd name="T45" fmla="*/ 2147483647 h 28"/>
              <a:gd name="T46" fmla="*/ 2147483647 w 23"/>
              <a:gd name="T47" fmla="*/ 2147483647 h 28"/>
              <a:gd name="T48" fmla="*/ 2147483647 w 23"/>
              <a:gd name="T49" fmla="*/ 2147483647 h 28"/>
              <a:gd name="T50" fmla="*/ 2147483647 w 23"/>
              <a:gd name="T51" fmla="*/ 2147483647 h 28"/>
              <a:gd name="T52" fmla="*/ 2147483647 w 23"/>
              <a:gd name="T53" fmla="*/ 2147483647 h 28"/>
              <a:gd name="T54" fmla="*/ 2147483647 w 23"/>
              <a:gd name="T55" fmla="*/ 2147483647 h 28"/>
              <a:gd name="T56" fmla="*/ 2147483647 w 23"/>
              <a:gd name="T57" fmla="*/ 2147483647 h 28"/>
              <a:gd name="T58" fmla="*/ 2147483647 w 23"/>
              <a:gd name="T59" fmla="*/ 2147483647 h 28"/>
              <a:gd name="T60" fmla="*/ 2147483647 w 23"/>
              <a:gd name="T61" fmla="*/ 2147483647 h 28"/>
              <a:gd name="T62" fmla="*/ 2147483647 w 23"/>
              <a:gd name="T63" fmla="*/ 2147483647 h 28"/>
              <a:gd name="T64" fmla="*/ 2147483647 w 23"/>
              <a:gd name="T65" fmla="*/ 2147483647 h 28"/>
              <a:gd name="T66" fmla="*/ 2147483647 w 23"/>
              <a:gd name="T67" fmla="*/ 2147483647 h 28"/>
              <a:gd name="T68" fmla="*/ 2147483647 w 23"/>
              <a:gd name="T69" fmla="*/ 2147483647 h 28"/>
              <a:gd name="T70" fmla="*/ 2147483647 w 23"/>
              <a:gd name="T71" fmla="*/ 2147483647 h 28"/>
              <a:gd name="T72" fmla="*/ 2147483647 w 23"/>
              <a:gd name="T73" fmla="*/ 2147483647 h 28"/>
              <a:gd name="T74" fmla="*/ 2147483647 w 23"/>
              <a:gd name="T75" fmla="*/ 2147483647 h 28"/>
              <a:gd name="T76" fmla="*/ 2147483647 w 23"/>
              <a:gd name="T77" fmla="*/ 2147483647 h 28"/>
              <a:gd name="T78" fmla="*/ 2147483647 w 23"/>
              <a:gd name="T79" fmla="*/ 2147483647 h 28"/>
              <a:gd name="T80" fmla="*/ 2147483647 w 23"/>
              <a:gd name="T81" fmla="*/ 2147483647 h 28"/>
              <a:gd name="T82" fmla="*/ 2147483647 w 23"/>
              <a:gd name="T83" fmla="*/ 2147483647 h 28"/>
              <a:gd name="T84" fmla="*/ 2147483647 w 23"/>
              <a:gd name="T85" fmla="*/ 2147483647 h 28"/>
              <a:gd name="T86" fmla="*/ 2147483647 w 23"/>
              <a:gd name="T87" fmla="*/ 2147483647 h 2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3"/>
              <a:gd name="T133" fmla="*/ 0 h 28"/>
              <a:gd name="T134" fmla="*/ 23 w 23"/>
              <a:gd name="T135" fmla="*/ 28 h 2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3" h="28">
                <a:moveTo>
                  <a:pt x="23" y="16"/>
                </a:moveTo>
                <a:lnTo>
                  <a:pt x="21" y="22"/>
                </a:lnTo>
                <a:lnTo>
                  <a:pt x="20" y="25"/>
                </a:lnTo>
                <a:lnTo>
                  <a:pt x="15" y="27"/>
                </a:lnTo>
                <a:lnTo>
                  <a:pt x="12" y="28"/>
                </a:lnTo>
                <a:lnTo>
                  <a:pt x="8" y="27"/>
                </a:lnTo>
                <a:lnTo>
                  <a:pt x="5" y="24"/>
                </a:lnTo>
                <a:lnTo>
                  <a:pt x="2" y="21"/>
                </a:lnTo>
                <a:lnTo>
                  <a:pt x="2" y="18"/>
                </a:lnTo>
                <a:lnTo>
                  <a:pt x="0" y="13"/>
                </a:lnTo>
                <a:lnTo>
                  <a:pt x="2" y="10"/>
                </a:lnTo>
                <a:lnTo>
                  <a:pt x="2" y="7"/>
                </a:lnTo>
                <a:lnTo>
                  <a:pt x="5" y="4"/>
                </a:lnTo>
                <a:lnTo>
                  <a:pt x="9" y="1"/>
                </a:lnTo>
                <a:lnTo>
                  <a:pt x="14" y="0"/>
                </a:lnTo>
                <a:lnTo>
                  <a:pt x="17" y="0"/>
                </a:lnTo>
                <a:lnTo>
                  <a:pt x="20" y="1"/>
                </a:lnTo>
                <a:lnTo>
                  <a:pt x="21" y="4"/>
                </a:lnTo>
                <a:lnTo>
                  <a:pt x="23" y="6"/>
                </a:lnTo>
                <a:lnTo>
                  <a:pt x="21" y="7"/>
                </a:lnTo>
                <a:lnTo>
                  <a:pt x="21" y="9"/>
                </a:lnTo>
                <a:lnTo>
                  <a:pt x="20" y="9"/>
                </a:lnTo>
                <a:lnTo>
                  <a:pt x="18" y="9"/>
                </a:lnTo>
                <a:lnTo>
                  <a:pt x="17" y="7"/>
                </a:lnTo>
                <a:lnTo>
                  <a:pt x="17" y="6"/>
                </a:lnTo>
                <a:lnTo>
                  <a:pt x="17" y="4"/>
                </a:lnTo>
                <a:lnTo>
                  <a:pt x="15" y="3"/>
                </a:lnTo>
                <a:lnTo>
                  <a:pt x="14" y="3"/>
                </a:lnTo>
                <a:lnTo>
                  <a:pt x="12" y="1"/>
                </a:lnTo>
                <a:lnTo>
                  <a:pt x="11" y="3"/>
                </a:lnTo>
                <a:lnTo>
                  <a:pt x="8" y="4"/>
                </a:lnTo>
                <a:lnTo>
                  <a:pt x="6" y="7"/>
                </a:lnTo>
                <a:lnTo>
                  <a:pt x="6" y="12"/>
                </a:lnTo>
                <a:lnTo>
                  <a:pt x="6" y="16"/>
                </a:lnTo>
                <a:lnTo>
                  <a:pt x="8" y="19"/>
                </a:lnTo>
                <a:lnTo>
                  <a:pt x="11" y="22"/>
                </a:lnTo>
                <a:lnTo>
                  <a:pt x="14" y="24"/>
                </a:lnTo>
                <a:lnTo>
                  <a:pt x="17" y="22"/>
                </a:lnTo>
                <a:lnTo>
                  <a:pt x="20" y="21"/>
                </a:lnTo>
                <a:lnTo>
                  <a:pt x="21" y="19"/>
                </a:lnTo>
                <a:lnTo>
                  <a:pt x="23" y="1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7" name="Freeform 71"/>
          <p:cNvSpPr>
            <a:spLocks/>
          </p:cNvSpPr>
          <p:nvPr/>
        </p:nvSpPr>
        <p:spPr bwMode="auto">
          <a:xfrm>
            <a:off x="7405688" y="4827588"/>
            <a:ext cx="49212" cy="222250"/>
          </a:xfrm>
          <a:custGeom>
            <a:avLst/>
            <a:gdLst>
              <a:gd name="T0" fmla="*/ 2147483647 w 12"/>
              <a:gd name="T1" fmla="*/ 0 h 41"/>
              <a:gd name="T2" fmla="*/ 2147483647 w 12"/>
              <a:gd name="T3" fmla="*/ 2147483647 h 41"/>
              <a:gd name="T4" fmla="*/ 2147483647 w 12"/>
              <a:gd name="T5" fmla="*/ 2147483647 h 41"/>
              <a:gd name="T6" fmla="*/ 2147483647 w 12"/>
              <a:gd name="T7" fmla="*/ 2147483647 h 41"/>
              <a:gd name="T8" fmla="*/ 2147483647 w 12"/>
              <a:gd name="T9" fmla="*/ 2147483647 h 41"/>
              <a:gd name="T10" fmla="*/ 2147483647 w 12"/>
              <a:gd name="T11" fmla="*/ 2147483647 h 41"/>
              <a:gd name="T12" fmla="*/ 2147483647 w 12"/>
              <a:gd name="T13" fmla="*/ 2147483647 h 41"/>
              <a:gd name="T14" fmla="*/ 2147483647 w 12"/>
              <a:gd name="T15" fmla="*/ 2147483647 h 41"/>
              <a:gd name="T16" fmla="*/ 2147483647 w 12"/>
              <a:gd name="T17" fmla="*/ 2147483647 h 41"/>
              <a:gd name="T18" fmla="*/ 0 w 12"/>
              <a:gd name="T19" fmla="*/ 2147483647 h 41"/>
              <a:gd name="T20" fmla="*/ 0 w 12"/>
              <a:gd name="T21" fmla="*/ 2147483647 h 41"/>
              <a:gd name="T22" fmla="*/ 2147483647 w 12"/>
              <a:gd name="T23" fmla="*/ 2147483647 h 41"/>
              <a:gd name="T24" fmla="*/ 2147483647 w 12"/>
              <a:gd name="T25" fmla="*/ 2147483647 h 41"/>
              <a:gd name="T26" fmla="*/ 2147483647 w 12"/>
              <a:gd name="T27" fmla="*/ 2147483647 h 41"/>
              <a:gd name="T28" fmla="*/ 2147483647 w 12"/>
              <a:gd name="T29" fmla="*/ 2147483647 h 41"/>
              <a:gd name="T30" fmla="*/ 2147483647 w 12"/>
              <a:gd name="T31" fmla="*/ 2147483647 h 41"/>
              <a:gd name="T32" fmla="*/ 2147483647 w 12"/>
              <a:gd name="T33" fmla="*/ 2147483647 h 41"/>
              <a:gd name="T34" fmla="*/ 2147483647 w 12"/>
              <a:gd name="T35" fmla="*/ 2147483647 h 41"/>
              <a:gd name="T36" fmla="*/ 2147483647 w 12"/>
              <a:gd name="T37" fmla="*/ 2147483647 h 41"/>
              <a:gd name="T38" fmla="*/ 2147483647 w 12"/>
              <a:gd name="T39" fmla="*/ 2147483647 h 41"/>
              <a:gd name="T40" fmla="*/ 2147483647 w 12"/>
              <a:gd name="T41" fmla="*/ 2147483647 h 41"/>
              <a:gd name="T42" fmla="*/ 2147483647 w 12"/>
              <a:gd name="T43" fmla="*/ 2147483647 h 41"/>
              <a:gd name="T44" fmla="*/ 2147483647 w 12"/>
              <a:gd name="T45" fmla="*/ 2147483647 h 41"/>
              <a:gd name="T46" fmla="*/ 2147483647 w 12"/>
              <a:gd name="T47" fmla="*/ 2147483647 h 41"/>
              <a:gd name="T48" fmla="*/ 2147483647 w 12"/>
              <a:gd name="T49" fmla="*/ 2147483647 h 41"/>
              <a:gd name="T50" fmla="*/ 0 w 12"/>
              <a:gd name="T51" fmla="*/ 2147483647 h 41"/>
              <a:gd name="T52" fmla="*/ 0 w 12"/>
              <a:gd name="T53" fmla="*/ 2147483647 h 41"/>
              <a:gd name="T54" fmla="*/ 2147483647 w 12"/>
              <a:gd name="T55" fmla="*/ 0 h 41"/>
              <a:gd name="T56" fmla="*/ 2147483647 w 12"/>
              <a:gd name="T57" fmla="*/ 0 h 4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"/>
              <a:gd name="T88" fmla="*/ 0 h 41"/>
              <a:gd name="T89" fmla="*/ 12 w 12"/>
              <a:gd name="T90" fmla="*/ 41 h 4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" h="41">
                <a:moveTo>
                  <a:pt x="9" y="0"/>
                </a:moveTo>
                <a:lnTo>
                  <a:pt x="9" y="35"/>
                </a:lnTo>
                <a:lnTo>
                  <a:pt x="9" y="38"/>
                </a:lnTo>
                <a:lnTo>
                  <a:pt x="9" y="39"/>
                </a:lnTo>
                <a:lnTo>
                  <a:pt x="9" y="41"/>
                </a:lnTo>
                <a:lnTo>
                  <a:pt x="10" y="41"/>
                </a:lnTo>
                <a:lnTo>
                  <a:pt x="12" y="41"/>
                </a:lnTo>
                <a:lnTo>
                  <a:pt x="0" y="41"/>
                </a:lnTo>
                <a:lnTo>
                  <a:pt x="1" y="41"/>
                </a:lnTo>
                <a:lnTo>
                  <a:pt x="3" y="39"/>
                </a:lnTo>
                <a:lnTo>
                  <a:pt x="3" y="38"/>
                </a:lnTo>
                <a:lnTo>
                  <a:pt x="3" y="35"/>
                </a:lnTo>
                <a:lnTo>
                  <a:pt x="3" y="11"/>
                </a:lnTo>
                <a:lnTo>
                  <a:pt x="3" y="6"/>
                </a:lnTo>
                <a:lnTo>
                  <a:pt x="3" y="5"/>
                </a:lnTo>
                <a:lnTo>
                  <a:pt x="3" y="3"/>
                </a:lnTo>
                <a:lnTo>
                  <a:pt x="1" y="3"/>
                </a:lnTo>
                <a:lnTo>
                  <a:pt x="0" y="3"/>
                </a:lnTo>
                <a:lnTo>
                  <a:pt x="7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8" name="Freeform 72"/>
          <p:cNvSpPr>
            <a:spLocks/>
          </p:cNvSpPr>
          <p:nvPr/>
        </p:nvSpPr>
        <p:spPr bwMode="auto">
          <a:xfrm>
            <a:off x="7466013" y="4908550"/>
            <a:ext cx="111125" cy="146050"/>
          </a:xfrm>
          <a:custGeom>
            <a:avLst/>
            <a:gdLst>
              <a:gd name="T0" fmla="*/ 2147483647 w 28"/>
              <a:gd name="T1" fmla="*/ 0 h 27"/>
              <a:gd name="T2" fmla="*/ 2147483647 w 28"/>
              <a:gd name="T3" fmla="*/ 2147483647 h 27"/>
              <a:gd name="T4" fmla="*/ 2147483647 w 28"/>
              <a:gd name="T5" fmla="*/ 2147483647 h 27"/>
              <a:gd name="T6" fmla="*/ 2147483647 w 28"/>
              <a:gd name="T7" fmla="*/ 2147483647 h 27"/>
              <a:gd name="T8" fmla="*/ 2147483647 w 28"/>
              <a:gd name="T9" fmla="*/ 2147483647 h 27"/>
              <a:gd name="T10" fmla="*/ 2147483647 w 28"/>
              <a:gd name="T11" fmla="*/ 2147483647 h 27"/>
              <a:gd name="T12" fmla="*/ 2147483647 w 28"/>
              <a:gd name="T13" fmla="*/ 2147483647 h 27"/>
              <a:gd name="T14" fmla="*/ 2147483647 w 28"/>
              <a:gd name="T15" fmla="*/ 2147483647 h 27"/>
              <a:gd name="T16" fmla="*/ 2147483647 w 28"/>
              <a:gd name="T17" fmla="*/ 2147483647 h 27"/>
              <a:gd name="T18" fmla="*/ 2147483647 w 28"/>
              <a:gd name="T19" fmla="*/ 2147483647 h 27"/>
              <a:gd name="T20" fmla="*/ 2147483647 w 28"/>
              <a:gd name="T21" fmla="*/ 2147483647 h 27"/>
              <a:gd name="T22" fmla="*/ 2147483647 w 28"/>
              <a:gd name="T23" fmla="*/ 2147483647 h 27"/>
              <a:gd name="T24" fmla="*/ 2147483647 w 28"/>
              <a:gd name="T25" fmla="*/ 2147483647 h 27"/>
              <a:gd name="T26" fmla="*/ 2147483647 w 28"/>
              <a:gd name="T27" fmla="*/ 2147483647 h 27"/>
              <a:gd name="T28" fmla="*/ 2147483647 w 28"/>
              <a:gd name="T29" fmla="*/ 2147483647 h 27"/>
              <a:gd name="T30" fmla="*/ 2147483647 w 28"/>
              <a:gd name="T31" fmla="*/ 2147483647 h 27"/>
              <a:gd name="T32" fmla="*/ 2147483647 w 28"/>
              <a:gd name="T33" fmla="*/ 2147483647 h 27"/>
              <a:gd name="T34" fmla="*/ 2147483647 w 28"/>
              <a:gd name="T35" fmla="*/ 2147483647 h 27"/>
              <a:gd name="T36" fmla="*/ 2147483647 w 28"/>
              <a:gd name="T37" fmla="*/ 2147483647 h 27"/>
              <a:gd name="T38" fmla="*/ 2147483647 w 28"/>
              <a:gd name="T39" fmla="*/ 2147483647 h 27"/>
              <a:gd name="T40" fmla="*/ 2147483647 w 28"/>
              <a:gd name="T41" fmla="*/ 2147483647 h 27"/>
              <a:gd name="T42" fmla="*/ 2147483647 w 28"/>
              <a:gd name="T43" fmla="*/ 2147483647 h 27"/>
              <a:gd name="T44" fmla="*/ 2147483647 w 28"/>
              <a:gd name="T45" fmla="*/ 2147483647 h 27"/>
              <a:gd name="T46" fmla="*/ 2147483647 w 28"/>
              <a:gd name="T47" fmla="*/ 2147483647 h 27"/>
              <a:gd name="T48" fmla="*/ 2147483647 w 28"/>
              <a:gd name="T49" fmla="*/ 2147483647 h 27"/>
              <a:gd name="T50" fmla="*/ 2147483647 w 28"/>
              <a:gd name="T51" fmla="*/ 2147483647 h 27"/>
              <a:gd name="T52" fmla="*/ 2147483647 w 28"/>
              <a:gd name="T53" fmla="*/ 2147483647 h 27"/>
              <a:gd name="T54" fmla="*/ 2147483647 w 28"/>
              <a:gd name="T55" fmla="*/ 2147483647 h 27"/>
              <a:gd name="T56" fmla="*/ 2147483647 w 28"/>
              <a:gd name="T57" fmla="*/ 0 h 27"/>
              <a:gd name="T58" fmla="*/ 2147483647 w 28"/>
              <a:gd name="T59" fmla="*/ 0 h 27"/>
              <a:gd name="T60" fmla="*/ 0 w 28"/>
              <a:gd name="T61" fmla="*/ 0 h 27"/>
              <a:gd name="T62" fmla="*/ 0 w 28"/>
              <a:gd name="T63" fmla="*/ 0 h 27"/>
              <a:gd name="T64" fmla="*/ 2147483647 w 28"/>
              <a:gd name="T65" fmla="*/ 0 h 27"/>
              <a:gd name="T66" fmla="*/ 2147483647 w 28"/>
              <a:gd name="T67" fmla="*/ 2147483647 h 27"/>
              <a:gd name="T68" fmla="*/ 2147483647 w 28"/>
              <a:gd name="T69" fmla="*/ 2147483647 h 27"/>
              <a:gd name="T70" fmla="*/ 2147483647 w 28"/>
              <a:gd name="T71" fmla="*/ 2147483647 h 27"/>
              <a:gd name="T72" fmla="*/ 2147483647 w 28"/>
              <a:gd name="T73" fmla="*/ 2147483647 h 27"/>
              <a:gd name="T74" fmla="*/ 2147483647 w 28"/>
              <a:gd name="T75" fmla="*/ 2147483647 h 27"/>
              <a:gd name="T76" fmla="*/ 2147483647 w 28"/>
              <a:gd name="T77" fmla="*/ 2147483647 h 27"/>
              <a:gd name="T78" fmla="*/ 2147483647 w 28"/>
              <a:gd name="T79" fmla="*/ 2147483647 h 27"/>
              <a:gd name="T80" fmla="*/ 2147483647 w 28"/>
              <a:gd name="T81" fmla="*/ 2147483647 h 27"/>
              <a:gd name="T82" fmla="*/ 2147483647 w 28"/>
              <a:gd name="T83" fmla="*/ 2147483647 h 27"/>
              <a:gd name="T84" fmla="*/ 2147483647 w 28"/>
              <a:gd name="T85" fmla="*/ 2147483647 h 27"/>
              <a:gd name="T86" fmla="*/ 2147483647 w 28"/>
              <a:gd name="T87" fmla="*/ 2147483647 h 27"/>
              <a:gd name="T88" fmla="*/ 2147483647 w 28"/>
              <a:gd name="T89" fmla="*/ 2147483647 h 27"/>
              <a:gd name="T90" fmla="*/ 2147483647 w 28"/>
              <a:gd name="T91" fmla="*/ 0 h 27"/>
              <a:gd name="T92" fmla="*/ 2147483647 w 28"/>
              <a:gd name="T93" fmla="*/ 0 h 27"/>
              <a:gd name="T94" fmla="*/ 2147483647 w 28"/>
              <a:gd name="T95" fmla="*/ 0 h 27"/>
              <a:gd name="T96" fmla="*/ 2147483647 w 28"/>
              <a:gd name="T97" fmla="*/ 0 h 2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"/>
              <a:gd name="T148" fmla="*/ 0 h 27"/>
              <a:gd name="T149" fmla="*/ 28 w 28"/>
              <a:gd name="T150" fmla="*/ 27 h 2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" h="27">
                <a:moveTo>
                  <a:pt x="24" y="0"/>
                </a:moveTo>
                <a:lnTo>
                  <a:pt x="24" y="15"/>
                </a:lnTo>
                <a:lnTo>
                  <a:pt x="24" y="20"/>
                </a:lnTo>
                <a:lnTo>
                  <a:pt x="25" y="21"/>
                </a:lnTo>
                <a:lnTo>
                  <a:pt x="25" y="23"/>
                </a:lnTo>
                <a:lnTo>
                  <a:pt x="25" y="24"/>
                </a:lnTo>
                <a:lnTo>
                  <a:pt x="27" y="24"/>
                </a:lnTo>
                <a:lnTo>
                  <a:pt x="28" y="23"/>
                </a:lnTo>
                <a:lnTo>
                  <a:pt x="28" y="24"/>
                </a:lnTo>
                <a:lnTo>
                  <a:pt x="21" y="27"/>
                </a:lnTo>
                <a:lnTo>
                  <a:pt x="19" y="27"/>
                </a:lnTo>
                <a:lnTo>
                  <a:pt x="19" y="21"/>
                </a:lnTo>
                <a:lnTo>
                  <a:pt x="16" y="24"/>
                </a:lnTo>
                <a:lnTo>
                  <a:pt x="13" y="26"/>
                </a:lnTo>
                <a:lnTo>
                  <a:pt x="12" y="27"/>
                </a:lnTo>
                <a:lnTo>
                  <a:pt x="10" y="27"/>
                </a:lnTo>
                <a:lnTo>
                  <a:pt x="7" y="27"/>
                </a:lnTo>
                <a:lnTo>
                  <a:pt x="6" y="26"/>
                </a:lnTo>
                <a:lnTo>
                  <a:pt x="4" y="24"/>
                </a:lnTo>
                <a:lnTo>
                  <a:pt x="4" y="23"/>
                </a:lnTo>
                <a:lnTo>
                  <a:pt x="3" y="20"/>
                </a:lnTo>
                <a:lnTo>
                  <a:pt x="3" y="17"/>
                </a:lnTo>
                <a:lnTo>
                  <a:pt x="3" y="5"/>
                </a:lnTo>
                <a:lnTo>
                  <a:pt x="3" y="3"/>
                </a:ln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9" y="0"/>
                </a:lnTo>
                <a:lnTo>
                  <a:pt x="9" y="17"/>
                </a:lnTo>
                <a:lnTo>
                  <a:pt x="9" y="20"/>
                </a:lnTo>
                <a:lnTo>
                  <a:pt x="9" y="23"/>
                </a:lnTo>
                <a:lnTo>
                  <a:pt x="10" y="23"/>
                </a:lnTo>
                <a:lnTo>
                  <a:pt x="13" y="23"/>
                </a:lnTo>
                <a:lnTo>
                  <a:pt x="15" y="23"/>
                </a:lnTo>
                <a:lnTo>
                  <a:pt x="18" y="21"/>
                </a:lnTo>
                <a:lnTo>
                  <a:pt x="19" y="20"/>
                </a:lnTo>
                <a:lnTo>
                  <a:pt x="19" y="5"/>
                </a:lnTo>
                <a:lnTo>
                  <a:pt x="19" y="2"/>
                </a:lnTo>
                <a:lnTo>
                  <a:pt x="18" y="0"/>
                </a:lnTo>
                <a:lnTo>
                  <a:pt x="16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09" name="Freeform 73"/>
          <p:cNvSpPr>
            <a:spLocks noEditPoints="1"/>
          </p:cNvSpPr>
          <p:nvPr/>
        </p:nvSpPr>
        <p:spPr bwMode="auto">
          <a:xfrm>
            <a:off x="7589838" y="4827588"/>
            <a:ext cx="107950" cy="227012"/>
          </a:xfrm>
          <a:custGeom>
            <a:avLst/>
            <a:gdLst>
              <a:gd name="T0" fmla="*/ 2147483647 w 27"/>
              <a:gd name="T1" fmla="*/ 2147483647 h 42"/>
              <a:gd name="T2" fmla="*/ 2147483647 w 27"/>
              <a:gd name="T3" fmla="*/ 2147483647 h 42"/>
              <a:gd name="T4" fmla="*/ 2147483647 w 27"/>
              <a:gd name="T5" fmla="*/ 2147483647 h 42"/>
              <a:gd name="T6" fmla="*/ 2147483647 w 27"/>
              <a:gd name="T7" fmla="*/ 2147483647 h 42"/>
              <a:gd name="T8" fmla="*/ 2147483647 w 27"/>
              <a:gd name="T9" fmla="*/ 2147483647 h 42"/>
              <a:gd name="T10" fmla="*/ 2147483647 w 27"/>
              <a:gd name="T11" fmla="*/ 2147483647 h 42"/>
              <a:gd name="T12" fmla="*/ 2147483647 w 27"/>
              <a:gd name="T13" fmla="*/ 2147483647 h 42"/>
              <a:gd name="T14" fmla="*/ 0 w 27"/>
              <a:gd name="T15" fmla="*/ 2147483647 h 42"/>
              <a:gd name="T16" fmla="*/ 0 w 27"/>
              <a:gd name="T17" fmla="*/ 2147483647 h 42"/>
              <a:gd name="T18" fmla="*/ 0 w 27"/>
              <a:gd name="T19" fmla="*/ 2147483647 h 42"/>
              <a:gd name="T20" fmla="*/ 2147483647 w 27"/>
              <a:gd name="T21" fmla="*/ 2147483647 h 42"/>
              <a:gd name="T22" fmla="*/ 2147483647 w 27"/>
              <a:gd name="T23" fmla="*/ 2147483647 h 42"/>
              <a:gd name="T24" fmla="*/ 2147483647 w 27"/>
              <a:gd name="T25" fmla="*/ 2147483647 h 42"/>
              <a:gd name="T26" fmla="*/ 2147483647 w 27"/>
              <a:gd name="T27" fmla="*/ 2147483647 h 42"/>
              <a:gd name="T28" fmla="*/ 2147483647 w 27"/>
              <a:gd name="T29" fmla="*/ 2147483647 h 42"/>
              <a:gd name="T30" fmla="*/ 2147483647 w 27"/>
              <a:gd name="T31" fmla="*/ 2147483647 h 42"/>
              <a:gd name="T32" fmla="*/ 2147483647 w 27"/>
              <a:gd name="T33" fmla="*/ 2147483647 h 42"/>
              <a:gd name="T34" fmla="*/ 2147483647 w 27"/>
              <a:gd name="T35" fmla="*/ 2147483647 h 42"/>
              <a:gd name="T36" fmla="*/ 2147483647 w 27"/>
              <a:gd name="T37" fmla="*/ 2147483647 h 42"/>
              <a:gd name="T38" fmla="*/ 2147483647 w 27"/>
              <a:gd name="T39" fmla="*/ 2147483647 h 42"/>
              <a:gd name="T40" fmla="*/ 2147483647 w 27"/>
              <a:gd name="T41" fmla="*/ 2147483647 h 42"/>
              <a:gd name="T42" fmla="*/ 2147483647 w 27"/>
              <a:gd name="T43" fmla="*/ 2147483647 h 42"/>
              <a:gd name="T44" fmla="*/ 2147483647 w 27"/>
              <a:gd name="T45" fmla="*/ 2147483647 h 42"/>
              <a:gd name="T46" fmla="*/ 2147483647 w 27"/>
              <a:gd name="T47" fmla="*/ 2147483647 h 42"/>
              <a:gd name="T48" fmla="*/ 2147483647 w 27"/>
              <a:gd name="T49" fmla="*/ 2147483647 h 42"/>
              <a:gd name="T50" fmla="*/ 2147483647 w 27"/>
              <a:gd name="T51" fmla="*/ 2147483647 h 42"/>
              <a:gd name="T52" fmla="*/ 2147483647 w 27"/>
              <a:gd name="T53" fmla="*/ 0 h 42"/>
              <a:gd name="T54" fmla="*/ 2147483647 w 27"/>
              <a:gd name="T55" fmla="*/ 0 h 42"/>
              <a:gd name="T56" fmla="*/ 2147483647 w 27"/>
              <a:gd name="T57" fmla="*/ 2147483647 h 42"/>
              <a:gd name="T58" fmla="*/ 2147483647 w 27"/>
              <a:gd name="T59" fmla="*/ 2147483647 h 42"/>
              <a:gd name="T60" fmla="*/ 2147483647 w 27"/>
              <a:gd name="T61" fmla="*/ 2147483647 h 42"/>
              <a:gd name="T62" fmla="*/ 2147483647 w 27"/>
              <a:gd name="T63" fmla="*/ 2147483647 h 42"/>
              <a:gd name="T64" fmla="*/ 2147483647 w 27"/>
              <a:gd name="T65" fmla="*/ 2147483647 h 42"/>
              <a:gd name="T66" fmla="*/ 2147483647 w 27"/>
              <a:gd name="T67" fmla="*/ 2147483647 h 42"/>
              <a:gd name="T68" fmla="*/ 2147483647 w 27"/>
              <a:gd name="T69" fmla="*/ 2147483647 h 42"/>
              <a:gd name="T70" fmla="*/ 2147483647 w 27"/>
              <a:gd name="T71" fmla="*/ 2147483647 h 42"/>
              <a:gd name="T72" fmla="*/ 2147483647 w 27"/>
              <a:gd name="T73" fmla="*/ 2147483647 h 42"/>
              <a:gd name="T74" fmla="*/ 2147483647 w 27"/>
              <a:gd name="T75" fmla="*/ 2147483647 h 42"/>
              <a:gd name="T76" fmla="*/ 2147483647 w 27"/>
              <a:gd name="T77" fmla="*/ 2147483647 h 42"/>
              <a:gd name="T78" fmla="*/ 2147483647 w 27"/>
              <a:gd name="T79" fmla="*/ 2147483647 h 42"/>
              <a:gd name="T80" fmla="*/ 2147483647 w 27"/>
              <a:gd name="T81" fmla="*/ 2147483647 h 42"/>
              <a:gd name="T82" fmla="*/ 2147483647 w 27"/>
              <a:gd name="T83" fmla="*/ 2147483647 h 42"/>
              <a:gd name="T84" fmla="*/ 2147483647 w 27"/>
              <a:gd name="T85" fmla="*/ 2147483647 h 42"/>
              <a:gd name="T86" fmla="*/ 2147483647 w 27"/>
              <a:gd name="T87" fmla="*/ 2147483647 h 42"/>
              <a:gd name="T88" fmla="*/ 2147483647 w 27"/>
              <a:gd name="T89" fmla="*/ 2147483647 h 42"/>
              <a:gd name="T90" fmla="*/ 2147483647 w 27"/>
              <a:gd name="T91" fmla="*/ 2147483647 h 42"/>
              <a:gd name="T92" fmla="*/ 2147483647 w 27"/>
              <a:gd name="T93" fmla="*/ 2147483647 h 42"/>
              <a:gd name="T94" fmla="*/ 2147483647 w 27"/>
              <a:gd name="T95" fmla="*/ 2147483647 h 42"/>
              <a:gd name="T96" fmla="*/ 2147483647 w 27"/>
              <a:gd name="T97" fmla="*/ 2147483647 h 42"/>
              <a:gd name="T98" fmla="*/ 2147483647 w 27"/>
              <a:gd name="T99" fmla="*/ 2147483647 h 42"/>
              <a:gd name="T100" fmla="*/ 2147483647 w 27"/>
              <a:gd name="T101" fmla="*/ 2147483647 h 42"/>
              <a:gd name="T102" fmla="*/ 2147483647 w 27"/>
              <a:gd name="T103" fmla="*/ 2147483647 h 42"/>
              <a:gd name="T104" fmla="*/ 2147483647 w 27"/>
              <a:gd name="T105" fmla="*/ 2147483647 h 42"/>
              <a:gd name="T106" fmla="*/ 2147483647 w 27"/>
              <a:gd name="T107" fmla="*/ 2147483647 h 42"/>
              <a:gd name="T108" fmla="*/ 2147483647 w 27"/>
              <a:gd name="T109" fmla="*/ 2147483647 h 42"/>
              <a:gd name="T110" fmla="*/ 2147483647 w 27"/>
              <a:gd name="T111" fmla="*/ 2147483647 h 42"/>
              <a:gd name="T112" fmla="*/ 2147483647 w 27"/>
              <a:gd name="T113" fmla="*/ 2147483647 h 42"/>
              <a:gd name="T114" fmla="*/ 2147483647 w 27"/>
              <a:gd name="T115" fmla="*/ 2147483647 h 42"/>
              <a:gd name="T116" fmla="*/ 2147483647 w 27"/>
              <a:gd name="T117" fmla="*/ 2147483647 h 4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7"/>
              <a:gd name="T178" fmla="*/ 0 h 42"/>
              <a:gd name="T179" fmla="*/ 27 w 27"/>
              <a:gd name="T180" fmla="*/ 42 h 4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7" h="42">
                <a:moveTo>
                  <a:pt x="18" y="38"/>
                </a:moveTo>
                <a:lnTo>
                  <a:pt x="17" y="39"/>
                </a:lnTo>
                <a:lnTo>
                  <a:pt x="15" y="41"/>
                </a:lnTo>
                <a:lnTo>
                  <a:pt x="12" y="42"/>
                </a:lnTo>
                <a:lnTo>
                  <a:pt x="11" y="42"/>
                </a:lnTo>
                <a:lnTo>
                  <a:pt x="6" y="41"/>
                </a:lnTo>
                <a:lnTo>
                  <a:pt x="3" y="38"/>
                </a:lnTo>
                <a:lnTo>
                  <a:pt x="0" y="35"/>
                </a:lnTo>
                <a:lnTo>
                  <a:pt x="0" y="29"/>
                </a:lnTo>
                <a:lnTo>
                  <a:pt x="0" y="24"/>
                </a:lnTo>
                <a:lnTo>
                  <a:pt x="3" y="18"/>
                </a:lnTo>
                <a:lnTo>
                  <a:pt x="6" y="17"/>
                </a:lnTo>
                <a:lnTo>
                  <a:pt x="9" y="14"/>
                </a:lnTo>
                <a:lnTo>
                  <a:pt x="12" y="14"/>
                </a:lnTo>
                <a:lnTo>
                  <a:pt x="15" y="15"/>
                </a:lnTo>
                <a:lnTo>
                  <a:pt x="18" y="17"/>
                </a:lnTo>
                <a:lnTo>
                  <a:pt x="18" y="11"/>
                </a:lnTo>
                <a:lnTo>
                  <a:pt x="18" y="6"/>
                </a:lnTo>
                <a:lnTo>
                  <a:pt x="18" y="5"/>
                </a:lnTo>
                <a:lnTo>
                  <a:pt x="18" y="3"/>
                </a:lnTo>
                <a:lnTo>
                  <a:pt x="17" y="3"/>
                </a:lnTo>
                <a:lnTo>
                  <a:pt x="15" y="3"/>
                </a:lnTo>
                <a:lnTo>
                  <a:pt x="23" y="0"/>
                </a:lnTo>
                <a:lnTo>
                  <a:pt x="23" y="30"/>
                </a:lnTo>
                <a:lnTo>
                  <a:pt x="23" y="35"/>
                </a:lnTo>
                <a:lnTo>
                  <a:pt x="24" y="36"/>
                </a:lnTo>
                <a:lnTo>
                  <a:pt x="24" y="38"/>
                </a:lnTo>
                <a:lnTo>
                  <a:pt x="24" y="39"/>
                </a:lnTo>
                <a:lnTo>
                  <a:pt x="26" y="39"/>
                </a:lnTo>
                <a:lnTo>
                  <a:pt x="27" y="38"/>
                </a:lnTo>
                <a:lnTo>
                  <a:pt x="27" y="39"/>
                </a:lnTo>
                <a:lnTo>
                  <a:pt x="20" y="42"/>
                </a:lnTo>
                <a:lnTo>
                  <a:pt x="18" y="42"/>
                </a:lnTo>
                <a:lnTo>
                  <a:pt x="18" y="38"/>
                </a:lnTo>
                <a:close/>
                <a:moveTo>
                  <a:pt x="18" y="35"/>
                </a:moveTo>
                <a:lnTo>
                  <a:pt x="18" y="23"/>
                </a:lnTo>
                <a:lnTo>
                  <a:pt x="18" y="21"/>
                </a:lnTo>
                <a:lnTo>
                  <a:pt x="17" y="18"/>
                </a:lnTo>
                <a:lnTo>
                  <a:pt x="15" y="17"/>
                </a:lnTo>
                <a:lnTo>
                  <a:pt x="14" y="15"/>
                </a:lnTo>
                <a:lnTo>
                  <a:pt x="12" y="15"/>
                </a:lnTo>
                <a:lnTo>
                  <a:pt x="9" y="17"/>
                </a:lnTo>
                <a:lnTo>
                  <a:pt x="8" y="18"/>
                </a:lnTo>
                <a:lnTo>
                  <a:pt x="5" y="21"/>
                </a:lnTo>
                <a:lnTo>
                  <a:pt x="5" y="27"/>
                </a:lnTo>
                <a:lnTo>
                  <a:pt x="5" y="32"/>
                </a:lnTo>
                <a:lnTo>
                  <a:pt x="8" y="35"/>
                </a:lnTo>
                <a:lnTo>
                  <a:pt x="11" y="38"/>
                </a:lnTo>
                <a:lnTo>
                  <a:pt x="14" y="38"/>
                </a:lnTo>
                <a:lnTo>
                  <a:pt x="15" y="38"/>
                </a:lnTo>
                <a:lnTo>
                  <a:pt x="18" y="3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0" name="Freeform 74"/>
          <p:cNvSpPr>
            <a:spLocks noEditPoints="1"/>
          </p:cNvSpPr>
          <p:nvPr/>
        </p:nvSpPr>
        <p:spPr bwMode="auto">
          <a:xfrm>
            <a:off x="7708900" y="4903788"/>
            <a:ext cx="92075" cy="150812"/>
          </a:xfrm>
          <a:custGeom>
            <a:avLst/>
            <a:gdLst>
              <a:gd name="T0" fmla="*/ 2147483647 w 23"/>
              <a:gd name="T1" fmla="*/ 2147483647 h 28"/>
              <a:gd name="T2" fmla="*/ 2147483647 w 23"/>
              <a:gd name="T3" fmla="*/ 2147483647 h 28"/>
              <a:gd name="T4" fmla="*/ 2147483647 w 23"/>
              <a:gd name="T5" fmla="*/ 2147483647 h 28"/>
              <a:gd name="T6" fmla="*/ 2147483647 w 23"/>
              <a:gd name="T7" fmla="*/ 2147483647 h 28"/>
              <a:gd name="T8" fmla="*/ 2147483647 w 23"/>
              <a:gd name="T9" fmla="*/ 2147483647 h 28"/>
              <a:gd name="T10" fmla="*/ 2147483647 w 23"/>
              <a:gd name="T11" fmla="*/ 2147483647 h 28"/>
              <a:gd name="T12" fmla="*/ 2147483647 w 23"/>
              <a:gd name="T13" fmla="*/ 2147483647 h 28"/>
              <a:gd name="T14" fmla="*/ 2147483647 w 23"/>
              <a:gd name="T15" fmla="*/ 2147483647 h 28"/>
              <a:gd name="T16" fmla="*/ 2147483647 w 23"/>
              <a:gd name="T17" fmla="*/ 2147483647 h 28"/>
              <a:gd name="T18" fmla="*/ 2147483647 w 23"/>
              <a:gd name="T19" fmla="*/ 2147483647 h 28"/>
              <a:gd name="T20" fmla="*/ 2147483647 w 23"/>
              <a:gd name="T21" fmla="*/ 2147483647 h 28"/>
              <a:gd name="T22" fmla="*/ 2147483647 w 23"/>
              <a:gd name="T23" fmla="*/ 2147483647 h 28"/>
              <a:gd name="T24" fmla="*/ 2147483647 w 23"/>
              <a:gd name="T25" fmla="*/ 2147483647 h 28"/>
              <a:gd name="T26" fmla="*/ 2147483647 w 23"/>
              <a:gd name="T27" fmla="*/ 2147483647 h 28"/>
              <a:gd name="T28" fmla="*/ 2147483647 w 23"/>
              <a:gd name="T29" fmla="*/ 2147483647 h 28"/>
              <a:gd name="T30" fmla="*/ 2147483647 w 23"/>
              <a:gd name="T31" fmla="*/ 2147483647 h 28"/>
              <a:gd name="T32" fmla="*/ 0 w 23"/>
              <a:gd name="T33" fmla="*/ 2147483647 h 28"/>
              <a:gd name="T34" fmla="*/ 0 w 23"/>
              <a:gd name="T35" fmla="*/ 2147483647 h 28"/>
              <a:gd name="T36" fmla="*/ 0 w 23"/>
              <a:gd name="T37" fmla="*/ 2147483647 h 28"/>
              <a:gd name="T38" fmla="*/ 2147483647 w 23"/>
              <a:gd name="T39" fmla="*/ 2147483647 h 28"/>
              <a:gd name="T40" fmla="*/ 2147483647 w 23"/>
              <a:gd name="T41" fmla="*/ 2147483647 h 28"/>
              <a:gd name="T42" fmla="*/ 2147483647 w 23"/>
              <a:gd name="T43" fmla="*/ 2147483647 h 28"/>
              <a:gd name="T44" fmla="*/ 2147483647 w 23"/>
              <a:gd name="T45" fmla="*/ 0 h 28"/>
              <a:gd name="T46" fmla="*/ 2147483647 w 23"/>
              <a:gd name="T47" fmla="*/ 2147483647 h 28"/>
              <a:gd name="T48" fmla="*/ 2147483647 w 23"/>
              <a:gd name="T49" fmla="*/ 2147483647 h 28"/>
              <a:gd name="T50" fmla="*/ 2147483647 w 23"/>
              <a:gd name="T51" fmla="*/ 2147483647 h 28"/>
              <a:gd name="T52" fmla="*/ 2147483647 w 23"/>
              <a:gd name="T53" fmla="*/ 2147483647 h 28"/>
              <a:gd name="T54" fmla="*/ 2147483647 w 23"/>
              <a:gd name="T55" fmla="*/ 2147483647 h 28"/>
              <a:gd name="T56" fmla="*/ 2147483647 w 23"/>
              <a:gd name="T57" fmla="*/ 2147483647 h 28"/>
              <a:gd name="T58" fmla="*/ 2147483647 w 23"/>
              <a:gd name="T59" fmla="*/ 2147483647 h 28"/>
              <a:gd name="T60" fmla="*/ 2147483647 w 23"/>
              <a:gd name="T61" fmla="*/ 2147483647 h 28"/>
              <a:gd name="T62" fmla="*/ 2147483647 w 23"/>
              <a:gd name="T63" fmla="*/ 2147483647 h 28"/>
              <a:gd name="T64" fmla="*/ 2147483647 w 23"/>
              <a:gd name="T65" fmla="*/ 2147483647 h 28"/>
              <a:gd name="T66" fmla="*/ 2147483647 w 23"/>
              <a:gd name="T67" fmla="*/ 2147483647 h 28"/>
              <a:gd name="T68" fmla="*/ 2147483647 w 23"/>
              <a:gd name="T69" fmla="*/ 2147483647 h 28"/>
              <a:gd name="T70" fmla="*/ 2147483647 w 23"/>
              <a:gd name="T71" fmla="*/ 2147483647 h 28"/>
              <a:gd name="T72" fmla="*/ 2147483647 w 23"/>
              <a:gd name="T73" fmla="*/ 2147483647 h 28"/>
              <a:gd name="T74" fmla="*/ 2147483647 w 23"/>
              <a:gd name="T75" fmla="*/ 2147483647 h 28"/>
              <a:gd name="T76" fmla="*/ 2147483647 w 23"/>
              <a:gd name="T77" fmla="*/ 2147483647 h 28"/>
              <a:gd name="T78" fmla="*/ 2147483647 w 23"/>
              <a:gd name="T79" fmla="*/ 2147483647 h 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"/>
              <a:gd name="T121" fmla="*/ 0 h 28"/>
              <a:gd name="T122" fmla="*/ 23 w 23"/>
              <a:gd name="T123" fmla="*/ 28 h 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" h="28">
                <a:moveTo>
                  <a:pt x="3" y="10"/>
                </a:moveTo>
                <a:lnTo>
                  <a:pt x="5" y="16"/>
                </a:lnTo>
                <a:lnTo>
                  <a:pt x="6" y="19"/>
                </a:lnTo>
                <a:lnTo>
                  <a:pt x="11" y="22"/>
                </a:lnTo>
                <a:lnTo>
                  <a:pt x="14" y="24"/>
                </a:lnTo>
                <a:lnTo>
                  <a:pt x="17" y="22"/>
                </a:lnTo>
                <a:lnTo>
                  <a:pt x="18" y="22"/>
                </a:lnTo>
                <a:lnTo>
                  <a:pt x="20" y="19"/>
                </a:lnTo>
                <a:lnTo>
                  <a:pt x="21" y="16"/>
                </a:lnTo>
                <a:lnTo>
                  <a:pt x="23" y="18"/>
                </a:lnTo>
                <a:lnTo>
                  <a:pt x="21" y="21"/>
                </a:lnTo>
                <a:lnTo>
                  <a:pt x="18" y="25"/>
                </a:lnTo>
                <a:lnTo>
                  <a:pt x="15" y="27"/>
                </a:lnTo>
                <a:lnTo>
                  <a:pt x="11" y="28"/>
                </a:lnTo>
                <a:lnTo>
                  <a:pt x="6" y="27"/>
                </a:lnTo>
                <a:lnTo>
                  <a:pt x="3" y="24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2" y="7"/>
                </a:lnTo>
                <a:lnTo>
                  <a:pt x="3" y="4"/>
                </a:lnTo>
                <a:lnTo>
                  <a:pt x="8" y="1"/>
                </a:lnTo>
                <a:lnTo>
                  <a:pt x="12" y="0"/>
                </a:lnTo>
                <a:lnTo>
                  <a:pt x="15" y="1"/>
                </a:lnTo>
                <a:lnTo>
                  <a:pt x="20" y="3"/>
                </a:lnTo>
                <a:lnTo>
                  <a:pt x="21" y="6"/>
                </a:lnTo>
                <a:lnTo>
                  <a:pt x="23" y="10"/>
                </a:lnTo>
                <a:lnTo>
                  <a:pt x="3" y="10"/>
                </a:lnTo>
                <a:close/>
                <a:moveTo>
                  <a:pt x="3" y="9"/>
                </a:moveTo>
                <a:lnTo>
                  <a:pt x="15" y="9"/>
                </a:lnTo>
                <a:lnTo>
                  <a:pt x="15" y="7"/>
                </a:lnTo>
                <a:lnTo>
                  <a:pt x="15" y="6"/>
                </a:lnTo>
                <a:lnTo>
                  <a:pt x="14" y="4"/>
                </a:lnTo>
                <a:lnTo>
                  <a:pt x="14" y="3"/>
                </a:lnTo>
                <a:lnTo>
                  <a:pt x="12" y="3"/>
                </a:lnTo>
                <a:lnTo>
                  <a:pt x="11" y="1"/>
                </a:lnTo>
                <a:lnTo>
                  <a:pt x="8" y="3"/>
                </a:lnTo>
                <a:lnTo>
                  <a:pt x="6" y="4"/>
                </a:lnTo>
                <a:lnTo>
                  <a:pt x="5" y="6"/>
                </a:lnTo>
                <a:lnTo>
                  <a:pt x="3" y="9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1" name="Freeform 75"/>
          <p:cNvSpPr>
            <a:spLocks/>
          </p:cNvSpPr>
          <p:nvPr/>
        </p:nvSpPr>
        <p:spPr bwMode="auto">
          <a:xfrm>
            <a:off x="7812088" y="4827588"/>
            <a:ext cx="52387" cy="287337"/>
          </a:xfrm>
          <a:custGeom>
            <a:avLst/>
            <a:gdLst>
              <a:gd name="T0" fmla="*/ 0 w 13"/>
              <a:gd name="T1" fmla="*/ 0 h 53"/>
              <a:gd name="T2" fmla="*/ 2147483647 w 13"/>
              <a:gd name="T3" fmla="*/ 0 h 53"/>
              <a:gd name="T4" fmla="*/ 2147483647 w 13"/>
              <a:gd name="T5" fmla="*/ 2147483647 h 53"/>
              <a:gd name="T6" fmla="*/ 0 w 13"/>
              <a:gd name="T7" fmla="*/ 2147483647 h 53"/>
              <a:gd name="T8" fmla="*/ 0 w 13"/>
              <a:gd name="T9" fmla="*/ 2147483647 h 53"/>
              <a:gd name="T10" fmla="*/ 2147483647 w 13"/>
              <a:gd name="T11" fmla="*/ 2147483647 h 53"/>
              <a:gd name="T12" fmla="*/ 2147483647 w 13"/>
              <a:gd name="T13" fmla="*/ 2147483647 h 53"/>
              <a:gd name="T14" fmla="*/ 0 w 13"/>
              <a:gd name="T15" fmla="*/ 2147483647 h 53"/>
              <a:gd name="T16" fmla="*/ 0 w 13"/>
              <a:gd name="T17" fmla="*/ 0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53"/>
              <a:gd name="T29" fmla="*/ 13 w 13"/>
              <a:gd name="T30" fmla="*/ 53 h 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53">
                <a:moveTo>
                  <a:pt x="0" y="0"/>
                </a:moveTo>
                <a:lnTo>
                  <a:pt x="13" y="0"/>
                </a:lnTo>
                <a:lnTo>
                  <a:pt x="13" y="53"/>
                </a:lnTo>
                <a:lnTo>
                  <a:pt x="0" y="53"/>
                </a:lnTo>
                <a:lnTo>
                  <a:pt x="0" y="51"/>
                </a:lnTo>
                <a:lnTo>
                  <a:pt x="9" y="51"/>
                </a:lnTo>
                <a:lnTo>
                  <a:pt x="9" y="3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2" name="Line 76"/>
          <p:cNvSpPr>
            <a:spLocks noChangeShapeType="1"/>
          </p:cNvSpPr>
          <p:nvPr/>
        </p:nvSpPr>
        <p:spPr bwMode="auto">
          <a:xfrm flipH="1">
            <a:off x="1627188" y="2022475"/>
            <a:ext cx="1035050" cy="4270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3" name="Line 77"/>
          <p:cNvSpPr>
            <a:spLocks noChangeShapeType="1"/>
          </p:cNvSpPr>
          <p:nvPr/>
        </p:nvSpPr>
        <p:spPr bwMode="auto">
          <a:xfrm>
            <a:off x="2654300" y="2022475"/>
            <a:ext cx="3175" cy="4270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4" name="Line 78"/>
          <p:cNvSpPr>
            <a:spLocks noChangeShapeType="1"/>
          </p:cNvSpPr>
          <p:nvPr/>
        </p:nvSpPr>
        <p:spPr bwMode="auto">
          <a:xfrm>
            <a:off x="2662238" y="2022475"/>
            <a:ext cx="1390650" cy="4270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5" name="Line 79"/>
          <p:cNvSpPr>
            <a:spLocks noChangeShapeType="1"/>
          </p:cNvSpPr>
          <p:nvPr/>
        </p:nvSpPr>
        <p:spPr bwMode="auto">
          <a:xfrm>
            <a:off x="1627188" y="2800350"/>
            <a:ext cx="3175" cy="19732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6" name="Line 80"/>
          <p:cNvSpPr>
            <a:spLocks noChangeShapeType="1"/>
          </p:cNvSpPr>
          <p:nvPr/>
        </p:nvSpPr>
        <p:spPr bwMode="auto">
          <a:xfrm flipH="1">
            <a:off x="2187575" y="2800350"/>
            <a:ext cx="474663" cy="4254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7" name="Line 81"/>
          <p:cNvSpPr>
            <a:spLocks noChangeShapeType="1"/>
          </p:cNvSpPr>
          <p:nvPr/>
        </p:nvSpPr>
        <p:spPr bwMode="auto">
          <a:xfrm>
            <a:off x="2662238" y="2800350"/>
            <a:ext cx="554037" cy="4254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8" name="Line 82"/>
          <p:cNvSpPr>
            <a:spLocks noChangeShapeType="1"/>
          </p:cNvSpPr>
          <p:nvPr/>
        </p:nvSpPr>
        <p:spPr bwMode="auto">
          <a:xfrm>
            <a:off x="2200275" y="3576638"/>
            <a:ext cx="3175" cy="11874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19" name="Line 83"/>
          <p:cNvSpPr>
            <a:spLocks noChangeShapeType="1"/>
          </p:cNvSpPr>
          <p:nvPr/>
        </p:nvSpPr>
        <p:spPr bwMode="auto">
          <a:xfrm>
            <a:off x="3227388" y="3576638"/>
            <a:ext cx="4762" cy="4206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0" name="Line 84"/>
          <p:cNvSpPr>
            <a:spLocks noChangeShapeType="1"/>
          </p:cNvSpPr>
          <p:nvPr/>
        </p:nvSpPr>
        <p:spPr bwMode="auto">
          <a:xfrm>
            <a:off x="3227388" y="3576638"/>
            <a:ext cx="4762" cy="4206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1" name="Line 85"/>
          <p:cNvSpPr>
            <a:spLocks noChangeShapeType="1"/>
          </p:cNvSpPr>
          <p:nvPr/>
        </p:nvSpPr>
        <p:spPr bwMode="auto">
          <a:xfrm>
            <a:off x="3227388" y="4343400"/>
            <a:ext cx="4762" cy="4206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2" name="Freeform 86"/>
          <p:cNvSpPr>
            <a:spLocks noEditPoints="1"/>
          </p:cNvSpPr>
          <p:nvPr/>
        </p:nvSpPr>
        <p:spPr bwMode="auto">
          <a:xfrm>
            <a:off x="3857625" y="2449513"/>
            <a:ext cx="398463" cy="350837"/>
          </a:xfrm>
          <a:custGeom>
            <a:avLst/>
            <a:gdLst>
              <a:gd name="T0" fmla="*/ 0 w 100"/>
              <a:gd name="T1" fmla="*/ 2147483647 h 65"/>
              <a:gd name="T2" fmla="*/ 0 w 100"/>
              <a:gd name="T3" fmla="*/ 0 h 65"/>
              <a:gd name="T4" fmla="*/ 2147483647 w 100"/>
              <a:gd name="T5" fmla="*/ 0 h 65"/>
              <a:gd name="T6" fmla="*/ 2147483647 w 100"/>
              <a:gd name="T7" fmla="*/ 2147483647 h 65"/>
              <a:gd name="T8" fmla="*/ 0 w 100"/>
              <a:gd name="T9" fmla="*/ 2147483647 h 65"/>
              <a:gd name="T10" fmla="*/ 0 w 100"/>
              <a:gd name="T11" fmla="*/ 2147483647 h 65"/>
              <a:gd name="T12" fmla="*/ 2147483647 w 100"/>
              <a:gd name="T13" fmla="*/ 2147483647 h 65"/>
              <a:gd name="T14" fmla="*/ 2147483647 w 100"/>
              <a:gd name="T15" fmla="*/ 2147483647 h 65"/>
              <a:gd name="T16" fmla="*/ 0 w 100"/>
              <a:gd name="T17" fmla="*/ 2147483647 h 65"/>
              <a:gd name="T18" fmla="*/ 0 w 100"/>
              <a:gd name="T19" fmla="*/ 2147483647 h 6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0"/>
              <a:gd name="T31" fmla="*/ 0 h 65"/>
              <a:gd name="T32" fmla="*/ 100 w 100"/>
              <a:gd name="T33" fmla="*/ 65 h 6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0" h="65">
                <a:moveTo>
                  <a:pt x="0" y="65"/>
                </a:moveTo>
                <a:lnTo>
                  <a:pt x="0" y="0"/>
                </a:lnTo>
                <a:lnTo>
                  <a:pt x="100" y="0"/>
                </a:lnTo>
                <a:lnTo>
                  <a:pt x="100" y="65"/>
                </a:lnTo>
                <a:lnTo>
                  <a:pt x="0" y="65"/>
                </a:lnTo>
                <a:close/>
                <a:moveTo>
                  <a:pt x="0" y="65"/>
                </a:moveTo>
                <a:lnTo>
                  <a:pt x="91" y="65"/>
                </a:lnTo>
                <a:lnTo>
                  <a:pt x="91" y="9"/>
                </a:lnTo>
                <a:lnTo>
                  <a:pt x="0" y="9"/>
                </a:lnTo>
                <a:lnTo>
                  <a:pt x="0" y="6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3" name="Rectangle 87"/>
          <p:cNvSpPr>
            <a:spLocks noChangeArrowheads="1"/>
          </p:cNvSpPr>
          <p:nvPr/>
        </p:nvSpPr>
        <p:spPr bwMode="auto">
          <a:xfrm>
            <a:off x="3857625" y="2449513"/>
            <a:ext cx="398463" cy="35083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24" name="Line 88"/>
          <p:cNvSpPr>
            <a:spLocks noChangeShapeType="1"/>
          </p:cNvSpPr>
          <p:nvPr/>
        </p:nvSpPr>
        <p:spPr bwMode="auto">
          <a:xfrm flipH="1">
            <a:off x="5019675" y="2022475"/>
            <a:ext cx="1036638" cy="4270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5" name="Line 89"/>
          <p:cNvSpPr>
            <a:spLocks noChangeShapeType="1"/>
          </p:cNvSpPr>
          <p:nvPr/>
        </p:nvSpPr>
        <p:spPr bwMode="auto">
          <a:xfrm>
            <a:off x="6048375" y="2022475"/>
            <a:ext cx="3175" cy="4270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6" name="Line 90"/>
          <p:cNvSpPr>
            <a:spLocks noChangeShapeType="1"/>
          </p:cNvSpPr>
          <p:nvPr/>
        </p:nvSpPr>
        <p:spPr bwMode="auto">
          <a:xfrm>
            <a:off x="6056313" y="2022475"/>
            <a:ext cx="1398587" cy="4270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7" name="Line 91"/>
          <p:cNvSpPr>
            <a:spLocks noChangeShapeType="1"/>
          </p:cNvSpPr>
          <p:nvPr/>
        </p:nvSpPr>
        <p:spPr bwMode="auto">
          <a:xfrm>
            <a:off x="5019675" y="2800350"/>
            <a:ext cx="4763" cy="19732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8" name="Line 92"/>
          <p:cNvSpPr>
            <a:spLocks noChangeShapeType="1"/>
          </p:cNvSpPr>
          <p:nvPr/>
        </p:nvSpPr>
        <p:spPr bwMode="auto">
          <a:xfrm flipH="1">
            <a:off x="5589588" y="2800350"/>
            <a:ext cx="466725" cy="4254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29" name="Line 93"/>
          <p:cNvSpPr>
            <a:spLocks noChangeShapeType="1"/>
          </p:cNvSpPr>
          <p:nvPr/>
        </p:nvSpPr>
        <p:spPr bwMode="auto">
          <a:xfrm>
            <a:off x="6056313" y="2800350"/>
            <a:ext cx="561975" cy="4254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30" name="Line 94"/>
          <p:cNvSpPr>
            <a:spLocks noChangeShapeType="1"/>
          </p:cNvSpPr>
          <p:nvPr/>
        </p:nvSpPr>
        <p:spPr bwMode="auto">
          <a:xfrm>
            <a:off x="5594350" y="3576638"/>
            <a:ext cx="3175" cy="11874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31" name="Line 95"/>
          <p:cNvSpPr>
            <a:spLocks noChangeShapeType="1"/>
          </p:cNvSpPr>
          <p:nvPr/>
        </p:nvSpPr>
        <p:spPr bwMode="auto">
          <a:xfrm>
            <a:off x="6621463" y="3576638"/>
            <a:ext cx="4762" cy="4206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32" name="Line 96"/>
          <p:cNvSpPr>
            <a:spLocks noChangeShapeType="1"/>
          </p:cNvSpPr>
          <p:nvPr/>
        </p:nvSpPr>
        <p:spPr bwMode="auto">
          <a:xfrm>
            <a:off x="6621463" y="3576638"/>
            <a:ext cx="4762" cy="4206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33" name="Line 97"/>
          <p:cNvSpPr>
            <a:spLocks noChangeShapeType="1"/>
          </p:cNvSpPr>
          <p:nvPr/>
        </p:nvSpPr>
        <p:spPr bwMode="auto">
          <a:xfrm>
            <a:off x="6621463" y="4343400"/>
            <a:ext cx="4762" cy="4206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34" name="Line 98"/>
          <p:cNvSpPr>
            <a:spLocks noChangeShapeType="1"/>
          </p:cNvSpPr>
          <p:nvPr/>
        </p:nvSpPr>
        <p:spPr bwMode="auto">
          <a:xfrm>
            <a:off x="7458075" y="2800350"/>
            <a:ext cx="4763" cy="4206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35" name="Freeform 99"/>
          <p:cNvSpPr>
            <a:spLocks noEditPoints="1"/>
          </p:cNvSpPr>
          <p:nvPr/>
        </p:nvSpPr>
        <p:spPr bwMode="auto">
          <a:xfrm>
            <a:off x="7178675" y="3221038"/>
            <a:ext cx="550863" cy="355600"/>
          </a:xfrm>
          <a:custGeom>
            <a:avLst/>
            <a:gdLst>
              <a:gd name="T0" fmla="*/ 0 w 138"/>
              <a:gd name="T1" fmla="*/ 2147483647 h 66"/>
              <a:gd name="T2" fmla="*/ 0 w 138"/>
              <a:gd name="T3" fmla="*/ 0 h 66"/>
              <a:gd name="T4" fmla="*/ 2147483647 w 138"/>
              <a:gd name="T5" fmla="*/ 0 h 66"/>
              <a:gd name="T6" fmla="*/ 2147483647 w 138"/>
              <a:gd name="T7" fmla="*/ 2147483647 h 66"/>
              <a:gd name="T8" fmla="*/ 0 w 138"/>
              <a:gd name="T9" fmla="*/ 2147483647 h 66"/>
              <a:gd name="T10" fmla="*/ 0 w 138"/>
              <a:gd name="T11" fmla="*/ 2147483647 h 66"/>
              <a:gd name="T12" fmla="*/ 2147483647 w 138"/>
              <a:gd name="T13" fmla="*/ 2147483647 h 66"/>
              <a:gd name="T14" fmla="*/ 2147483647 w 138"/>
              <a:gd name="T15" fmla="*/ 2147483647 h 66"/>
              <a:gd name="T16" fmla="*/ 0 w 138"/>
              <a:gd name="T17" fmla="*/ 2147483647 h 66"/>
              <a:gd name="T18" fmla="*/ 0 w 138"/>
              <a:gd name="T19" fmla="*/ 2147483647 h 6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8"/>
              <a:gd name="T31" fmla="*/ 0 h 66"/>
              <a:gd name="T32" fmla="*/ 138 w 138"/>
              <a:gd name="T33" fmla="*/ 66 h 6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8" h="66">
                <a:moveTo>
                  <a:pt x="0" y="66"/>
                </a:moveTo>
                <a:lnTo>
                  <a:pt x="0" y="0"/>
                </a:lnTo>
                <a:lnTo>
                  <a:pt x="138" y="0"/>
                </a:lnTo>
                <a:lnTo>
                  <a:pt x="138" y="66"/>
                </a:lnTo>
                <a:lnTo>
                  <a:pt x="0" y="66"/>
                </a:lnTo>
                <a:close/>
                <a:moveTo>
                  <a:pt x="0" y="66"/>
                </a:moveTo>
                <a:lnTo>
                  <a:pt x="129" y="66"/>
                </a:lnTo>
                <a:lnTo>
                  <a:pt x="129" y="9"/>
                </a:lnTo>
                <a:lnTo>
                  <a:pt x="0" y="9"/>
                </a:lnTo>
                <a:lnTo>
                  <a:pt x="0" y="66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536" name="Rectangle 100"/>
          <p:cNvSpPr>
            <a:spLocks noChangeArrowheads="1"/>
          </p:cNvSpPr>
          <p:nvPr/>
        </p:nvSpPr>
        <p:spPr bwMode="auto">
          <a:xfrm>
            <a:off x="7178675" y="3221038"/>
            <a:ext cx="550863" cy="3556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37" name="Text Box 101"/>
          <p:cNvSpPr txBox="1">
            <a:spLocks noChangeArrowheads="1"/>
          </p:cNvSpPr>
          <p:nvPr/>
        </p:nvSpPr>
        <p:spPr bwMode="auto">
          <a:xfrm>
            <a:off x="2743200" y="47244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flight</a:t>
            </a:r>
          </a:p>
        </p:txBody>
      </p:sp>
      <p:sp>
        <p:nvSpPr>
          <p:cNvPr id="18538" name="Text Box 102"/>
          <p:cNvSpPr txBox="1">
            <a:spLocks noChangeArrowheads="1"/>
          </p:cNvSpPr>
          <p:nvPr/>
        </p:nvSpPr>
        <p:spPr bwMode="auto">
          <a:xfrm>
            <a:off x="6096000" y="47244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flight</a:t>
            </a:r>
          </a:p>
        </p:txBody>
      </p:sp>
      <p:sp>
        <p:nvSpPr>
          <p:cNvPr id="18539" name="Rectangle 103"/>
          <p:cNvSpPr>
            <a:spLocks noChangeArrowheads="1"/>
          </p:cNvSpPr>
          <p:nvPr/>
        </p:nvSpPr>
        <p:spPr bwMode="auto">
          <a:xfrm>
            <a:off x="533400" y="457200"/>
            <a:ext cx="350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>
                <a:solidFill>
                  <a:schemeClr val="accent2"/>
                </a:solidFill>
                <a:latin typeface="Comic Sans MS" pitchFamily="66" charset="0"/>
              </a:rPr>
              <a:t>Example</a:t>
            </a:r>
          </a:p>
        </p:txBody>
      </p:sp>
      <p:sp>
        <p:nvSpPr>
          <p:cNvPr id="18540" name="Text Box 104"/>
          <p:cNvSpPr txBox="1">
            <a:spLocks noChangeArrowheads="1"/>
          </p:cNvSpPr>
          <p:nvPr/>
        </p:nvSpPr>
        <p:spPr bwMode="auto">
          <a:xfrm>
            <a:off x="3429000" y="838200"/>
            <a:ext cx="4586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“Does this flight include a meal?”</a:t>
            </a:r>
          </a:p>
        </p:txBody>
      </p:sp>
      <p:sp>
        <p:nvSpPr>
          <p:cNvPr id="18541" name="Line 105"/>
          <p:cNvSpPr>
            <a:spLocks noChangeShapeType="1"/>
          </p:cNvSpPr>
          <p:nvPr/>
        </p:nvSpPr>
        <p:spPr bwMode="auto">
          <a:xfrm>
            <a:off x="4419600" y="35814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434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51713" y="2701925"/>
              <a:ext cx="61912" cy="484188"/>
            </p14:xfrm>
          </p:contentPart>
        </mc:Choice>
        <mc:Fallback xmlns="">
          <p:pic>
            <p:nvPicPr>
              <p:cNvPr id="18434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45234" y="2696165"/>
                <a:ext cx="78470" cy="50038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44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D9E15AE-1574-499B-8B80-CD7411391F54}" type="datetime1">
              <a:rPr lang="en-US" smtClean="0"/>
              <a:t>11/13/2015</a:t>
            </a:fld>
            <a:endParaRPr 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C2DD51-300E-4C5B-B1C2-E11AEB8E65D7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946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Adding Bottom-up Filtering</a:t>
            </a:r>
          </a:p>
        </p:txBody>
      </p:sp>
      <p:sp>
        <p:nvSpPr>
          <p:cNvPr id="194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153400" cy="144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The following sequence was a waste of time because an NP cannot generate a parse tree starting with an AUX</a:t>
            </a:r>
          </a:p>
        </p:txBody>
      </p:sp>
      <p:grpSp>
        <p:nvGrpSpPr>
          <p:cNvPr id="19465" name="Group 4"/>
          <p:cNvGrpSpPr>
            <a:grpSpLocks/>
          </p:cNvGrpSpPr>
          <p:nvPr/>
        </p:nvGrpSpPr>
        <p:grpSpPr bwMode="auto">
          <a:xfrm>
            <a:off x="1533525" y="2971800"/>
            <a:ext cx="5689600" cy="2743200"/>
            <a:chOff x="2090" y="1283"/>
            <a:chExt cx="1566" cy="495"/>
          </a:xfrm>
        </p:grpSpPr>
        <p:sp>
          <p:nvSpPr>
            <p:cNvPr id="19473" name="Freeform 5"/>
            <p:cNvSpPr>
              <a:spLocks/>
            </p:cNvSpPr>
            <p:nvPr/>
          </p:nvSpPr>
          <p:spPr bwMode="auto">
            <a:xfrm>
              <a:off x="2153" y="1295"/>
              <a:ext cx="27" cy="40"/>
            </a:xfrm>
            <a:custGeom>
              <a:avLst/>
              <a:gdLst>
                <a:gd name="T0" fmla="*/ 24 w 27"/>
                <a:gd name="T1" fmla="*/ 13 h 40"/>
                <a:gd name="T2" fmla="*/ 22 w 27"/>
                <a:gd name="T3" fmla="*/ 10 h 40"/>
                <a:gd name="T4" fmla="*/ 19 w 27"/>
                <a:gd name="T5" fmla="*/ 4 h 40"/>
                <a:gd name="T6" fmla="*/ 15 w 27"/>
                <a:gd name="T7" fmla="*/ 1 h 40"/>
                <a:gd name="T8" fmla="*/ 9 w 27"/>
                <a:gd name="T9" fmla="*/ 1 h 40"/>
                <a:gd name="T10" fmla="*/ 6 w 27"/>
                <a:gd name="T11" fmla="*/ 6 h 40"/>
                <a:gd name="T12" fmla="*/ 6 w 27"/>
                <a:gd name="T13" fmla="*/ 9 h 40"/>
                <a:gd name="T14" fmla="*/ 9 w 27"/>
                <a:gd name="T15" fmla="*/ 13 h 40"/>
                <a:gd name="T16" fmla="*/ 15 w 27"/>
                <a:gd name="T17" fmla="*/ 16 h 40"/>
                <a:gd name="T18" fmla="*/ 22 w 27"/>
                <a:gd name="T19" fmla="*/ 22 h 40"/>
                <a:gd name="T20" fmla="*/ 25 w 27"/>
                <a:gd name="T21" fmla="*/ 25 h 40"/>
                <a:gd name="T22" fmla="*/ 27 w 27"/>
                <a:gd name="T23" fmla="*/ 30 h 40"/>
                <a:gd name="T24" fmla="*/ 22 w 27"/>
                <a:gd name="T25" fmla="*/ 37 h 40"/>
                <a:gd name="T26" fmla="*/ 13 w 27"/>
                <a:gd name="T27" fmla="*/ 40 h 40"/>
                <a:gd name="T28" fmla="*/ 10 w 27"/>
                <a:gd name="T29" fmla="*/ 40 h 40"/>
                <a:gd name="T30" fmla="*/ 7 w 27"/>
                <a:gd name="T31" fmla="*/ 39 h 40"/>
                <a:gd name="T32" fmla="*/ 3 w 27"/>
                <a:gd name="T33" fmla="*/ 39 h 40"/>
                <a:gd name="T34" fmla="*/ 3 w 27"/>
                <a:gd name="T35" fmla="*/ 39 h 40"/>
                <a:gd name="T36" fmla="*/ 1 w 27"/>
                <a:gd name="T37" fmla="*/ 40 h 40"/>
                <a:gd name="T38" fmla="*/ 1 w 27"/>
                <a:gd name="T39" fmla="*/ 27 h 40"/>
                <a:gd name="T40" fmla="*/ 3 w 27"/>
                <a:gd name="T41" fmla="*/ 31 h 40"/>
                <a:gd name="T42" fmla="*/ 6 w 27"/>
                <a:gd name="T43" fmla="*/ 36 h 40"/>
                <a:gd name="T44" fmla="*/ 10 w 27"/>
                <a:gd name="T45" fmla="*/ 39 h 40"/>
                <a:gd name="T46" fmla="*/ 16 w 27"/>
                <a:gd name="T47" fmla="*/ 39 h 40"/>
                <a:gd name="T48" fmla="*/ 21 w 27"/>
                <a:gd name="T49" fmla="*/ 34 h 40"/>
                <a:gd name="T50" fmla="*/ 21 w 27"/>
                <a:gd name="T51" fmla="*/ 31 h 40"/>
                <a:gd name="T52" fmla="*/ 19 w 27"/>
                <a:gd name="T53" fmla="*/ 28 h 40"/>
                <a:gd name="T54" fmla="*/ 16 w 27"/>
                <a:gd name="T55" fmla="*/ 25 h 40"/>
                <a:gd name="T56" fmla="*/ 7 w 27"/>
                <a:gd name="T57" fmla="*/ 21 h 40"/>
                <a:gd name="T58" fmla="*/ 3 w 27"/>
                <a:gd name="T59" fmla="*/ 16 h 40"/>
                <a:gd name="T60" fmla="*/ 0 w 27"/>
                <a:gd name="T61" fmla="*/ 12 h 40"/>
                <a:gd name="T62" fmla="*/ 1 w 27"/>
                <a:gd name="T63" fmla="*/ 6 h 40"/>
                <a:gd name="T64" fmla="*/ 7 w 27"/>
                <a:gd name="T65" fmla="*/ 0 h 40"/>
                <a:gd name="T66" fmla="*/ 15 w 27"/>
                <a:gd name="T67" fmla="*/ 0 h 40"/>
                <a:gd name="T68" fmla="*/ 21 w 27"/>
                <a:gd name="T69" fmla="*/ 1 h 40"/>
                <a:gd name="T70" fmla="*/ 22 w 27"/>
                <a:gd name="T71" fmla="*/ 1 h 40"/>
                <a:gd name="T72" fmla="*/ 22 w 27"/>
                <a:gd name="T73" fmla="*/ 1 h 40"/>
                <a:gd name="T74" fmla="*/ 24 w 27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"/>
                <a:gd name="T115" fmla="*/ 0 h 40"/>
                <a:gd name="T116" fmla="*/ 27 w 27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" h="40">
                  <a:moveTo>
                    <a:pt x="24" y="0"/>
                  </a:moveTo>
                  <a:lnTo>
                    <a:pt x="24" y="13"/>
                  </a:lnTo>
                  <a:lnTo>
                    <a:pt x="22" y="10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9" y="13"/>
                  </a:lnTo>
                  <a:lnTo>
                    <a:pt x="12" y="15"/>
                  </a:lnTo>
                  <a:lnTo>
                    <a:pt x="15" y="16"/>
                  </a:lnTo>
                  <a:lnTo>
                    <a:pt x="19" y="19"/>
                  </a:lnTo>
                  <a:lnTo>
                    <a:pt x="22" y="22"/>
                  </a:lnTo>
                  <a:lnTo>
                    <a:pt x="24" y="24"/>
                  </a:lnTo>
                  <a:lnTo>
                    <a:pt x="25" y="25"/>
                  </a:lnTo>
                  <a:lnTo>
                    <a:pt x="27" y="27"/>
                  </a:lnTo>
                  <a:lnTo>
                    <a:pt x="27" y="30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9" y="40"/>
                  </a:lnTo>
                  <a:lnTo>
                    <a:pt x="7" y="39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1" y="27"/>
                  </a:lnTo>
                  <a:lnTo>
                    <a:pt x="3" y="31"/>
                  </a:lnTo>
                  <a:lnTo>
                    <a:pt x="4" y="34"/>
                  </a:lnTo>
                  <a:lnTo>
                    <a:pt x="6" y="36"/>
                  </a:lnTo>
                  <a:lnTo>
                    <a:pt x="7" y="37"/>
                  </a:lnTo>
                  <a:lnTo>
                    <a:pt x="10" y="39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9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6" y="25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4" name="Freeform 6"/>
            <p:cNvSpPr>
              <a:spLocks/>
            </p:cNvSpPr>
            <p:nvPr/>
          </p:nvSpPr>
          <p:spPr bwMode="auto">
            <a:xfrm>
              <a:off x="2522" y="1295"/>
              <a:ext cx="27" cy="40"/>
            </a:xfrm>
            <a:custGeom>
              <a:avLst/>
              <a:gdLst>
                <a:gd name="T0" fmla="*/ 24 w 27"/>
                <a:gd name="T1" fmla="*/ 13 h 40"/>
                <a:gd name="T2" fmla="*/ 22 w 27"/>
                <a:gd name="T3" fmla="*/ 10 h 40"/>
                <a:gd name="T4" fmla="*/ 19 w 27"/>
                <a:gd name="T5" fmla="*/ 4 h 40"/>
                <a:gd name="T6" fmla="*/ 15 w 27"/>
                <a:gd name="T7" fmla="*/ 1 h 40"/>
                <a:gd name="T8" fmla="*/ 9 w 27"/>
                <a:gd name="T9" fmla="*/ 1 h 40"/>
                <a:gd name="T10" fmla="*/ 6 w 27"/>
                <a:gd name="T11" fmla="*/ 6 h 40"/>
                <a:gd name="T12" fmla="*/ 6 w 27"/>
                <a:gd name="T13" fmla="*/ 9 h 40"/>
                <a:gd name="T14" fmla="*/ 7 w 27"/>
                <a:gd name="T15" fmla="*/ 13 h 40"/>
                <a:gd name="T16" fmla="*/ 15 w 27"/>
                <a:gd name="T17" fmla="*/ 16 h 40"/>
                <a:gd name="T18" fmla="*/ 22 w 27"/>
                <a:gd name="T19" fmla="*/ 22 h 40"/>
                <a:gd name="T20" fmla="*/ 25 w 27"/>
                <a:gd name="T21" fmla="*/ 25 h 40"/>
                <a:gd name="T22" fmla="*/ 27 w 27"/>
                <a:gd name="T23" fmla="*/ 30 h 40"/>
                <a:gd name="T24" fmla="*/ 22 w 27"/>
                <a:gd name="T25" fmla="*/ 37 h 40"/>
                <a:gd name="T26" fmla="*/ 13 w 27"/>
                <a:gd name="T27" fmla="*/ 40 h 40"/>
                <a:gd name="T28" fmla="*/ 10 w 27"/>
                <a:gd name="T29" fmla="*/ 40 h 40"/>
                <a:gd name="T30" fmla="*/ 7 w 27"/>
                <a:gd name="T31" fmla="*/ 39 h 40"/>
                <a:gd name="T32" fmla="*/ 3 w 27"/>
                <a:gd name="T33" fmla="*/ 39 h 40"/>
                <a:gd name="T34" fmla="*/ 1 w 27"/>
                <a:gd name="T35" fmla="*/ 39 h 40"/>
                <a:gd name="T36" fmla="*/ 1 w 27"/>
                <a:gd name="T37" fmla="*/ 40 h 40"/>
                <a:gd name="T38" fmla="*/ 0 w 27"/>
                <a:gd name="T39" fmla="*/ 27 h 40"/>
                <a:gd name="T40" fmla="*/ 1 w 27"/>
                <a:gd name="T41" fmla="*/ 31 h 40"/>
                <a:gd name="T42" fmla="*/ 4 w 27"/>
                <a:gd name="T43" fmla="*/ 36 h 40"/>
                <a:gd name="T44" fmla="*/ 10 w 27"/>
                <a:gd name="T45" fmla="*/ 39 h 40"/>
                <a:gd name="T46" fmla="*/ 16 w 27"/>
                <a:gd name="T47" fmla="*/ 39 h 40"/>
                <a:gd name="T48" fmla="*/ 21 w 27"/>
                <a:gd name="T49" fmla="*/ 34 h 40"/>
                <a:gd name="T50" fmla="*/ 21 w 27"/>
                <a:gd name="T51" fmla="*/ 31 h 40"/>
                <a:gd name="T52" fmla="*/ 19 w 27"/>
                <a:gd name="T53" fmla="*/ 28 h 40"/>
                <a:gd name="T54" fmla="*/ 16 w 27"/>
                <a:gd name="T55" fmla="*/ 25 h 40"/>
                <a:gd name="T56" fmla="*/ 7 w 27"/>
                <a:gd name="T57" fmla="*/ 21 h 40"/>
                <a:gd name="T58" fmla="*/ 3 w 27"/>
                <a:gd name="T59" fmla="*/ 16 h 40"/>
                <a:gd name="T60" fmla="*/ 0 w 27"/>
                <a:gd name="T61" fmla="*/ 12 h 40"/>
                <a:gd name="T62" fmla="*/ 1 w 27"/>
                <a:gd name="T63" fmla="*/ 6 h 40"/>
                <a:gd name="T64" fmla="*/ 7 w 27"/>
                <a:gd name="T65" fmla="*/ 0 h 40"/>
                <a:gd name="T66" fmla="*/ 15 w 27"/>
                <a:gd name="T67" fmla="*/ 0 h 40"/>
                <a:gd name="T68" fmla="*/ 19 w 27"/>
                <a:gd name="T69" fmla="*/ 1 h 40"/>
                <a:gd name="T70" fmla="*/ 22 w 27"/>
                <a:gd name="T71" fmla="*/ 1 h 40"/>
                <a:gd name="T72" fmla="*/ 22 w 27"/>
                <a:gd name="T73" fmla="*/ 1 h 40"/>
                <a:gd name="T74" fmla="*/ 24 w 27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"/>
                <a:gd name="T115" fmla="*/ 0 h 40"/>
                <a:gd name="T116" fmla="*/ 27 w 27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" h="40">
                  <a:moveTo>
                    <a:pt x="24" y="0"/>
                  </a:moveTo>
                  <a:lnTo>
                    <a:pt x="24" y="13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lnTo>
                    <a:pt x="6" y="9"/>
                  </a:lnTo>
                  <a:lnTo>
                    <a:pt x="6" y="10"/>
                  </a:lnTo>
                  <a:lnTo>
                    <a:pt x="7" y="13"/>
                  </a:lnTo>
                  <a:lnTo>
                    <a:pt x="10" y="15"/>
                  </a:lnTo>
                  <a:lnTo>
                    <a:pt x="15" y="16"/>
                  </a:lnTo>
                  <a:lnTo>
                    <a:pt x="19" y="19"/>
                  </a:lnTo>
                  <a:lnTo>
                    <a:pt x="22" y="22"/>
                  </a:lnTo>
                  <a:lnTo>
                    <a:pt x="24" y="24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7" y="30"/>
                  </a:lnTo>
                  <a:lnTo>
                    <a:pt x="25" y="34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9" y="40"/>
                  </a:lnTo>
                  <a:lnTo>
                    <a:pt x="7" y="39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1" y="39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1" y="31"/>
                  </a:lnTo>
                  <a:lnTo>
                    <a:pt x="3" y="34"/>
                  </a:lnTo>
                  <a:lnTo>
                    <a:pt x="4" y="36"/>
                  </a:lnTo>
                  <a:lnTo>
                    <a:pt x="7" y="37"/>
                  </a:lnTo>
                  <a:lnTo>
                    <a:pt x="10" y="39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9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19" y="28"/>
                  </a:lnTo>
                  <a:lnTo>
                    <a:pt x="18" y="27"/>
                  </a:lnTo>
                  <a:lnTo>
                    <a:pt x="16" y="25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4" y="18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1" y="3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5" name="Freeform 7"/>
            <p:cNvSpPr>
              <a:spLocks/>
            </p:cNvSpPr>
            <p:nvPr/>
          </p:nvSpPr>
          <p:spPr bwMode="auto">
            <a:xfrm>
              <a:off x="3057" y="1295"/>
              <a:ext cx="26" cy="40"/>
            </a:xfrm>
            <a:custGeom>
              <a:avLst/>
              <a:gdLst>
                <a:gd name="T0" fmla="*/ 24 w 26"/>
                <a:gd name="T1" fmla="*/ 13 h 40"/>
                <a:gd name="T2" fmla="*/ 23 w 26"/>
                <a:gd name="T3" fmla="*/ 10 h 40"/>
                <a:gd name="T4" fmla="*/ 20 w 26"/>
                <a:gd name="T5" fmla="*/ 4 h 40"/>
                <a:gd name="T6" fmla="*/ 15 w 26"/>
                <a:gd name="T7" fmla="*/ 1 h 40"/>
                <a:gd name="T8" fmla="*/ 9 w 26"/>
                <a:gd name="T9" fmla="*/ 1 h 40"/>
                <a:gd name="T10" fmla="*/ 5 w 26"/>
                <a:gd name="T11" fmla="*/ 6 h 40"/>
                <a:gd name="T12" fmla="*/ 5 w 26"/>
                <a:gd name="T13" fmla="*/ 9 h 40"/>
                <a:gd name="T14" fmla="*/ 8 w 26"/>
                <a:gd name="T15" fmla="*/ 13 h 40"/>
                <a:gd name="T16" fmla="*/ 15 w 26"/>
                <a:gd name="T17" fmla="*/ 16 h 40"/>
                <a:gd name="T18" fmla="*/ 21 w 26"/>
                <a:gd name="T19" fmla="*/ 22 h 40"/>
                <a:gd name="T20" fmla="*/ 24 w 26"/>
                <a:gd name="T21" fmla="*/ 25 h 40"/>
                <a:gd name="T22" fmla="*/ 26 w 26"/>
                <a:gd name="T23" fmla="*/ 30 h 40"/>
                <a:gd name="T24" fmla="*/ 23 w 26"/>
                <a:gd name="T25" fmla="*/ 37 h 40"/>
                <a:gd name="T26" fmla="*/ 14 w 26"/>
                <a:gd name="T27" fmla="*/ 40 h 40"/>
                <a:gd name="T28" fmla="*/ 11 w 26"/>
                <a:gd name="T29" fmla="*/ 40 h 40"/>
                <a:gd name="T30" fmla="*/ 6 w 26"/>
                <a:gd name="T31" fmla="*/ 39 h 40"/>
                <a:gd name="T32" fmla="*/ 3 w 26"/>
                <a:gd name="T33" fmla="*/ 39 h 40"/>
                <a:gd name="T34" fmla="*/ 2 w 26"/>
                <a:gd name="T35" fmla="*/ 39 h 40"/>
                <a:gd name="T36" fmla="*/ 2 w 26"/>
                <a:gd name="T37" fmla="*/ 40 h 40"/>
                <a:gd name="T38" fmla="*/ 0 w 26"/>
                <a:gd name="T39" fmla="*/ 27 h 40"/>
                <a:gd name="T40" fmla="*/ 2 w 26"/>
                <a:gd name="T41" fmla="*/ 31 h 40"/>
                <a:gd name="T42" fmla="*/ 5 w 26"/>
                <a:gd name="T43" fmla="*/ 36 h 40"/>
                <a:gd name="T44" fmla="*/ 9 w 26"/>
                <a:gd name="T45" fmla="*/ 39 h 40"/>
                <a:gd name="T46" fmla="*/ 17 w 26"/>
                <a:gd name="T47" fmla="*/ 39 h 40"/>
                <a:gd name="T48" fmla="*/ 21 w 26"/>
                <a:gd name="T49" fmla="*/ 34 h 40"/>
                <a:gd name="T50" fmla="*/ 21 w 26"/>
                <a:gd name="T51" fmla="*/ 31 h 40"/>
                <a:gd name="T52" fmla="*/ 20 w 26"/>
                <a:gd name="T53" fmla="*/ 28 h 40"/>
                <a:gd name="T54" fmla="*/ 15 w 26"/>
                <a:gd name="T55" fmla="*/ 25 h 40"/>
                <a:gd name="T56" fmla="*/ 8 w 26"/>
                <a:gd name="T57" fmla="*/ 21 h 40"/>
                <a:gd name="T58" fmla="*/ 2 w 26"/>
                <a:gd name="T59" fmla="*/ 16 h 40"/>
                <a:gd name="T60" fmla="*/ 0 w 26"/>
                <a:gd name="T61" fmla="*/ 12 h 40"/>
                <a:gd name="T62" fmla="*/ 0 w 26"/>
                <a:gd name="T63" fmla="*/ 6 h 40"/>
                <a:gd name="T64" fmla="*/ 6 w 26"/>
                <a:gd name="T65" fmla="*/ 0 h 40"/>
                <a:gd name="T66" fmla="*/ 15 w 26"/>
                <a:gd name="T67" fmla="*/ 0 h 40"/>
                <a:gd name="T68" fmla="*/ 20 w 26"/>
                <a:gd name="T69" fmla="*/ 1 h 40"/>
                <a:gd name="T70" fmla="*/ 21 w 26"/>
                <a:gd name="T71" fmla="*/ 1 h 40"/>
                <a:gd name="T72" fmla="*/ 23 w 26"/>
                <a:gd name="T73" fmla="*/ 1 h 40"/>
                <a:gd name="T74" fmla="*/ 24 w 26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"/>
                <a:gd name="T115" fmla="*/ 0 h 40"/>
                <a:gd name="T116" fmla="*/ 26 w 26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" h="40">
                  <a:moveTo>
                    <a:pt x="24" y="0"/>
                  </a:moveTo>
                  <a:lnTo>
                    <a:pt x="24" y="13"/>
                  </a:lnTo>
                  <a:lnTo>
                    <a:pt x="23" y="13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20" y="4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6" y="10"/>
                  </a:lnTo>
                  <a:lnTo>
                    <a:pt x="8" y="13"/>
                  </a:lnTo>
                  <a:lnTo>
                    <a:pt x="11" y="15"/>
                  </a:lnTo>
                  <a:lnTo>
                    <a:pt x="15" y="16"/>
                  </a:lnTo>
                  <a:lnTo>
                    <a:pt x="20" y="19"/>
                  </a:lnTo>
                  <a:lnTo>
                    <a:pt x="21" y="22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6" y="27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3" y="37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3" y="34"/>
                  </a:lnTo>
                  <a:lnTo>
                    <a:pt x="5" y="36"/>
                  </a:lnTo>
                  <a:lnTo>
                    <a:pt x="8" y="37"/>
                  </a:lnTo>
                  <a:lnTo>
                    <a:pt x="9" y="39"/>
                  </a:lnTo>
                  <a:lnTo>
                    <a:pt x="14" y="39"/>
                  </a:lnTo>
                  <a:lnTo>
                    <a:pt x="17" y="39"/>
                  </a:lnTo>
                  <a:lnTo>
                    <a:pt x="18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8" y="27"/>
                  </a:lnTo>
                  <a:lnTo>
                    <a:pt x="15" y="25"/>
                  </a:lnTo>
                  <a:lnTo>
                    <a:pt x="11" y="22"/>
                  </a:lnTo>
                  <a:lnTo>
                    <a:pt x="8" y="21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6" name="Freeform 8"/>
            <p:cNvSpPr>
              <a:spLocks/>
            </p:cNvSpPr>
            <p:nvPr/>
          </p:nvSpPr>
          <p:spPr bwMode="auto">
            <a:xfrm>
              <a:off x="3516" y="1295"/>
              <a:ext cx="26" cy="40"/>
            </a:xfrm>
            <a:custGeom>
              <a:avLst/>
              <a:gdLst>
                <a:gd name="T0" fmla="*/ 24 w 26"/>
                <a:gd name="T1" fmla="*/ 13 h 40"/>
                <a:gd name="T2" fmla="*/ 23 w 26"/>
                <a:gd name="T3" fmla="*/ 10 h 40"/>
                <a:gd name="T4" fmla="*/ 20 w 26"/>
                <a:gd name="T5" fmla="*/ 4 h 40"/>
                <a:gd name="T6" fmla="*/ 15 w 26"/>
                <a:gd name="T7" fmla="*/ 1 h 40"/>
                <a:gd name="T8" fmla="*/ 9 w 26"/>
                <a:gd name="T9" fmla="*/ 1 h 40"/>
                <a:gd name="T10" fmla="*/ 6 w 26"/>
                <a:gd name="T11" fmla="*/ 6 h 40"/>
                <a:gd name="T12" fmla="*/ 5 w 26"/>
                <a:gd name="T13" fmla="*/ 9 h 40"/>
                <a:gd name="T14" fmla="*/ 8 w 26"/>
                <a:gd name="T15" fmla="*/ 13 h 40"/>
                <a:gd name="T16" fmla="*/ 15 w 26"/>
                <a:gd name="T17" fmla="*/ 16 h 40"/>
                <a:gd name="T18" fmla="*/ 23 w 26"/>
                <a:gd name="T19" fmla="*/ 22 h 40"/>
                <a:gd name="T20" fmla="*/ 26 w 26"/>
                <a:gd name="T21" fmla="*/ 25 h 40"/>
                <a:gd name="T22" fmla="*/ 26 w 26"/>
                <a:gd name="T23" fmla="*/ 30 h 40"/>
                <a:gd name="T24" fmla="*/ 23 w 26"/>
                <a:gd name="T25" fmla="*/ 37 h 40"/>
                <a:gd name="T26" fmla="*/ 14 w 26"/>
                <a:gd name="T27" fmla="*/ 40 h 40"/>
                <a:gd name="T28" fmla="*/ 11 w 26"/>
                <a:gd name="T29" fmla="*/ 40 h 40"/>
                <a:gd name="T30" fmla="*/ 6 w 26"/>
                <a:gd name="T31" fmla="*/ 39 h 40"/>
                <a:gd name="T32" fmla="*/ 3 w 26"/>
                <a:gd name="T33" fmla="*/ 39 h 40"/>
                <a:gd name="T34" fmla="*/ 2 w 26"/>
                <a:gd name="T35" fmla="*/ 39 h 40"/>
                <a:gd name="T36" fmla="*/ 2 w 26"/>
                <a:gd name="T37" fmla="*/ 40 h 40"/>
                <a:gd name="T38" fmla="*/ 0 w 26"/>
                <a:gd name="T39" fmla="*/ 27 h 40"/>
                <a:gd name="T40" fmla="*/ 2 w 26"/>
                <a:gd name="T41" fmla="*/ 31 h 40"/>
                <a:gd name="T42" fmla="*/ 5 w 26"/>
                <a:gd name="T43" fmla="*/ 36 h 40"/>
                <a:gd name="T44" fmla="*/ 11 w 26"/>
                <a:gd name="T45" fmla="*/ 39 h 40"/>
                <a:gd name="T46" fmla="*/ 17 w 26"/>
                <a:gd name="T47" fmla="*/ 39 h 40"/>
                <a:gd name="T48" fmla="*/ 21 w 26"/>
                <a:gd name="T49" fmla="*/ 34 h 40"/>
                <a:gd name="T50" fmla="*/ 21 w 26"/>
                <a:gd name="T51" fmla="*/ 31 h 40"/>
                <a:gd name="T52" fmla="*/ 20 w 26"/>
                <a:gd name="T53" fmla="*/ 28 h 40"/>
                <a:gd name="T54" fmla="*/ 15 w 26"/>
                <a:gd name="T55" fmla="*/ 25 h 40"/>
                <a:gd name="T56" fmla="*/ 8 w 26"/>
                <a:gd name="T57" fmla="*/ 21 h 40"/>
                <a:gd name="T58" fmla="*/ 3 w 26"/>
                <a:gd name="T59" fmla="*/ 16 h 40"/>
                <a:gd name="T60" fmla="*/ 0 w 26"/>
                <a:gd name="T61" fmla="*/ 12 h 40"/>
                <a:gd name="T62" fmla="*/ 0 w 26"/>
                <a:gd name="T63" fmla="*/ 6 h 40"/>
                <a:gd name="T64" fmla="*/ 8 w 26"/>
                <a:gd name="T65" fmla="*/ 0 h 40"/>
                <a:gd name="T66" fmla="*/ 15 w 26"/>
                <a:gd name="T67" fmla="*/ 0 h 40"/>
                <a:gd name="T68" fmla="*/ 20 w 26"/>
                <a:gd name="T69" fmla="*/ 1 h 40"/>
                <a:gd name="T70" fmla="*/ 21 w 26"/>
                <a:gd name="T71" fmla="*/ 1 h 40"/>
                <a:gd name="T72" fmla="*/ 23 w 26"/>
                <a:gd name="T73" fmla="*/ 1 h 40"/>
                <a:gd name="T74" fmla="*/ 24 w 26"/>
                <a:gd name="T75" fmla="*/ 0 h 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"/>
                <a:gd name="T115" fmla="*/ 0 h 40"/>
                <a:gd name="T116" fmla="*/ 26 w 26"/>
                <a:gd name="T117" fmla="*/ 40 h 4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" h="40">
                  <a:moveTo>
                    <a:pt x="24" y="0"/>
                  </a:moveTo>
                  <a:lnTo>
                    <a:pt x="24" y="13"/>
                  </a:lnTo>
                  <a:lnTo>
                    <a:pt x="23" y="13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20" y="4"/>
                  </a:lnTo>
                  <a:lnTo>
                    <a:pt x="17" y="3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6" y="10"/>
                  </a:lnTo>
                  <a:lnTo>
                    <a:pt x="8" y="13"/>
                  </a:lnTo>
                  <a:lnTo>
                    <a:pt x="11" y="15"/>
                  </a:lnTo>
                  <a:lnTo>
                    <a:pt x="15" y="16"/>
                  </a:lnTo>
                  <a:lnTo>
                    <a:pt x="20" y="19"/>
                  </a:lnTo>
                  <a:lnTo>
                    <a:pt x="23" y="22"/>
                  </a:lnTo>
                  <a:lnTo>
                    <a:pt x="24" y="24"/>
                  </a:lnTo>
                  <a:lnTo>
                    <a:pt x="26" y="25"/>
                  </a:lnTo>
                  <a:lnTo>
                    <a:pt x="26" y="27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3" y="37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2" y="31"/>
                  </a:lnTo>
                  <a:lnTo>
                    <a:pt x="3" y="34"/>
                  </a:lnTo>
                  <a:lnTo>
                    <a:pt x="5" y="36"/>
                  </a:lnTo>
                  <a:lnTo>
                    <a:pt x="8" y="37"/>
                  </a:lnTo>
                  <a:lnTo>
                    <a:pt x="11" y="39"/>
                  </a:lnTo>
                  <a:lnTo>
                    <a:pt x="14" y="39"/>
                  </a:lnTo>
                  <a:lnTo>
                    <a:pt x="17" y="39"/>
                  </a:lnTo>
                  <a:lnTo>
                    <a:pt x="20" y="37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20" y="28"/>
                  </a:lnTo>
                  <a:lnTo>
                    <a:pt x="18" y="27"/>
                  </a:lnTo>
                  <a:lnTo>
                    <a:pt x="15" y="25"/>
                  </a:lnTo>
                  <a:lnTo>
                    <a:pt x="12" y="22"/>
                  </a:lnTo>
                  <a:lnTo>
                    <a:pt x="8" y="21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3"/>
                  </a:lnTo>
                  <a:lnTo>
                    <a:pt x="21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7" name="Freeform 9"/>
            <p:cNvSpPr>
              <a:spLocks/>
            </p:cNvSpPr>
            <p:nvPr/>
          </p:nvSpPr>
          <p:spPr bwMode="auto">
            <a:xfrm>
              <a:off x="2361" y="1439"/>
              <a:ext cx="44" cy="40"/>
            </a:xfrm>
            <a:custGeom>
              <a:avLst/>
              <a:gdLst>
                <a:gd name="T0" fmla="*/ 0 w 44"/>
                <a:gd name="T1" fmla="*/ 0 h 40"/>
                <a:gd name="T2" fmla="*/ 11 w 44"/>
                <a:gd name="T3" fmla="*/ 0 h 40"/>
                <a:gd name="T4" fmla="*/ 36 w 44"/>
                <a:gd name="T5" fmla="*/ 30 h 40"/>
                <a:gd name="T6" fmla="*/ 36 w 44"/>
                <a:gd name="T7" fmla="*/ 6 h 40"/>
                <a:gd name="T8" fmla="*/ 36 w 44"/>
                <a:gd name="T9" fmla="*/ 3 h 40"/>
                <a:gd name="T10" fmla="*/ 35 w 44"/>
                <a:gd name="T11" fmla="*/ 1 h 40"/>
                <a:gd name="T12" fmla="*/ 33 w 44"/>
                <a:gd name="T13" fmla="*/ 0 h 40"/>
                <a:gd name="T14" fmla="*/ 32 w 44"/>
                <a:gd name="T15" fmla="*/ 0 h 40"/>
                <a:gd name="T16" fmla="*/ 30 w 44"/>
                <a:gd name="T17" fmla="*/ 0 h 40"/>
                <a:gd name="T18" fmla="*/ 30 w 44"/>
                <a:gd name="T19" fmla="*/ 0 h 40"/>
                <a:gd name="T20" fmla="*/ 44 w 44"/>
                <a:gd name="T21" fmla="*/ 0 h 40"/>
                <a:gd name="T22" fmla="*/ 44 w 44"/>
                <a:gd name="T23" fmla="*/ 0 h 40"/>
                <a:gd name="T24" fmla="*/ 42 w 44"/>
                <a:gd name="T25" fmla="*/ 0 h 40"/>
                <a:gd name="T26" fmla="*/ 41 w 44"/>
                <a:gd name="T27" fmla="*/ 0 h 40"/>
                <a:gd name="T28" fmla="*/ 39 w 44"/>
                <a:gd name="T29" fmla="*/ 1 h 40"/>
                <a:gd name="T30" fmla="*/ 39 w 44"/>
                <a:gd name="T31" fmla="*/ 3 h 40"/>
                <a:gd name="T32" fmla="*/ 38 w 44"/>
                <a:gd name="T33" fmla="*/ 6 h 40"/>
                <a:gd name="T34" fmla="*/ 38 w 44"/>
                <a:gd name="T35" fmla="*/ 40 h 40"/>
                <a:gd name="T36" fmla="*/ 38 w 44"/>
                <a:gd name="T37" fmla="*/ 40 h 40"/>
                <a:gd name="T38" fmla="*/ 11 w 44"/>
                <a:gd name="T39" fmla="*/ 9 h 40"/>
                <a:gd name="T40" fmla="*/ 11 w 44"/>
                <a:gd name="T41" fmla="*/ 33 h 40"/>
                <a:gd name="T42" fmla="*/ 11 w 44"/>
                <a:gd name="T43" fmla="*/ 36 h 40"/>
                <a:gd name="T44" fmla="*/ 12 w 44"/>
                <a:gd name="T45" fmla="*/ 37 h 40"/>
                <a:gd name="T46" fmla="*/ 14 w 44"/>
                <a:gd name="T47" fmla="*/ 39 h 40"/>
                <a:gd name="T48" fmla="*/ 15 w 44"/>
                <a:gd name="T49" fmla="*/ 39 h 40"/>
                <a:gd name="T50" fmla="*/ 17 w 44"/>
                <a:gd name="T51" fmla="*/ 39 h 40"/>
                <a:gd name="T52" fmla="*/ 17 w 44"/>
                <a:gd name="T53" fmla="*/ 39 h 40"/>
                <a:gd name="T54" fmla="*/ 3 w 44"/>
                <a:gd name="T55" fmla="*/ 39 h 40"/>
                <a:gd name="T56" fmla="*/ 3 w 44"/>
                <a:gd name="T57" fmla="*/ 39 h 40"/>
                <a:gd name="T58" fmla="*/ 5 w 44"/>
                <a:gd name="T59" fmla="*/ 39 h 40"/>
                <a:gd name="T60" fmla="*/ 6 w 44"/>
                <a:gd name="T61" fmla="*/ 39 h 40"/>
                <a:gd name="T62" fmla="*/ 8 w 44"/>
                <a:gd name="T63" fmla="*/ 37 h 40"/>
                <a:gd name="T64" fmla="*/ 8 w 44"/>
                <a:gd name="T65" fmla="*/ 36 h 40"/>
                <a:gd name="T66" fmla="*/ 8 w 44"/>
                <a:gd name="T67" fmla="*/ 33 h 40"/>
                <a:gd name="T68" fmla="*/ 8 w 44"/>
                <a:gd name="T69" fmla="*/ 6 h 40"/>
                <a:gd name="T70" fmla="*/ 6 w 44"/>
                <a:gd name="T71" fmla="*/ 3 h 40"/>
                <a:gd name="T72" fmla="*/ 6 w 44"/>
                <a:gd name="T73" fmla="*/ 3 h 40"/>
                <a:gd name="T74" fmla="*/ 5 w 44"/>
                <a:gd name="T75" fmla="*/ 1 h 40"/>
                <a:gd name="T76" fmla="*/ 3 w 44"/>
                <a:gd name="T77" fmla="*/ 1 h 40"/>
                <a:gd name="T78" fmla="*/ 2 w 44"/>
                <a:gd name="T79" fmla="*/ 1 h 40"/>
                <a:gd name="T80" fmla="*/ 0 w 44"/>
                <a:gd name="T81" fmla="*/ 1 h 40"/>
                <a:gd name="T82" fmla="*/ 0 w 44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40"/>
                <a:gd name="T128" fmla="*/ 44 w 44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40">
                  <a:moveTo>
                    <a:pt x="0" y="0"/>
                  </a:moveTo>
                  <a:lnTo>
                    <a:pt x="11" y="0"/>
                  </a:lnTo>
                  <a:lnTo>
                    <a:pt x="36" y="30"/>
                  </a:lnTo>
                  <a:lnTo>
                    <a:pt x="36" y="6"/>
                  </a:lnTo>
                  <a:lnTo>
                    <a:pt x="36" y="3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9" y="3"/>
                  </a:lnTo>
                  <a:lnTo>
                    <a:pt x="38" y="6"/>
                  </a:lnTo>
                  <a:lnTo>
                    <a:pt x="38" y="40"/>
                  </a:lnTo>
                  <a:lnTo>
                    <a:pt x="11" y="9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2" y="37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8" y="6"/>
                  </a:lnTo>
                  <a:lnTo>
                    <a:pt x="6" y="3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8" name="Freeform 10"/>
            <p:cNvSpPr>
              <a:spLocks noEditPoints="1"/>
            </p:cNvSpPr>
            <p:nvPr/>
          </p:nvSpPr>
          <p:spPr bwMode="auto">
            <a:xfrm>
              <a:off x="2406" y="1439"/>
              <a:ext cx="30" cy="39"/>
            </a:xfrm>
            <a:custGeom>
              <a:avLst/>
              <a:gdLst>
                <a:gd name="T0" fmla="*/ 12 w 30"/>
                <a:gd name="T1" fmla="*/ 21 h 39"/>
                <a:gd name="T2" fmla="*/ 12 w 30"/>
                <a:gd name="T3" fmla="*/ 33 h 39"/>
                <a:gd name="T4" fmla="*/ 12 w 30"/>
                <a:gd name="T5" fmla="*/ 36 h 39"/>
                <a:gd name="T6" fmla="*/ 12 w 30"/>
                <a:gd name="T7" fmla="*/ 37 h 39"/>
                <a:gd name="T8" fmla="*/ 14 w 30"/>
                <a:gd name="T9" fmla="*/ 39 h 39"/>
                <a:gd name="T10" fmla="*/ 15 w 30"/>
                <a:gd name="T11" fmla="*/ 39 h 39"/>
                <a:gd name="T12" fmla="*/ 17 w 30"/>
                <a:gd name="T13" fmla="*/ 39 h 39"/>
                <a:gd name="T14" fmla="*/ 17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2 w 30"/>
                <a:gd name="T21" fmla="*/ 39 h 39"/>
                <a:gd name="T22" fmla="*/ 3 w 30"/>
                <a:gd name="T23" fmla="*/ 39 h 39"/>
                <a:gd name="T24" fmla="*/ 5 w 30"/>
                <a:gd name="T25" fmla="*/ 37 h 39"/>
                <a:gd name="T26" fmla="*/ 6 w 30"/>
                <a:gd name="T27" fmla="*/ 36 h 39"/>
                <a:gd name="T28" fmla="*/ 6 w 30"/>
                <a:gd name="T29" fmla="*/ 33 h 39"/>
                <a:gd name="T30" fmla="*/ 6 w 30"/>
                <a:gd name="T31" fmla="*/ 6 h 39"/>
                <a:gd name="T32" fmla="*/ 6 w 30"/>
                <a:gd name="T33" fmla="*/ 3 h 39"/>
                <a:gd name="T34" fmla="*/ 5 w 30"/>
                <a:gd name="T35" fmla="*/ 1 h 39"/>
                <a:gd name="T36" fmla="*/ 3 w 30"/>
                <a:gd name="T37" fmla="*/ 0 h 39"/>
                <a:gd name="T38" fmla="*/ 2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20 w 30"/>
                <a:gd name="T47" fmla="*/ 0 h 39"/>
                <a:gd name="T48" fmla="*/ 24 w 30"/>
                <a:gd name="T49" fmla="*/ 1 h 39"/>
                <a:gd name="T50" fmla="*/ 26 w 30"/>
                <a:gd name="T51" fmla="*/ 1 h 39"/>
                <a:gd name="T52" fmla="*/ 29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4 w 30"/>
                <a:gd name="T63" fmla="*/ 21 h 39"/>
                <a:gd name="T64" fmla="*/ 18 w 30"/>
                <a:gd name="T65" fmla="*/ 21 h 39"/>
                <a:gd name="T66" fmla="*/ 17 w 30"/>
                <a:gd name="T67" fmla="*/ 21 h 39"/>
                <a:gd name="T68" fmla="*/ 15 w 30"/>
                <a:gd name="T69" fmla="*/ 21 h 39"/>
                <a:gd name="T70" fmla="*/ 14 w 30"/>
                <a:gd name="T71" fmla="*/ 21 h 39"/>
                <a:gd name="T72" fmla="*/ 12 w 30"/>
                <a:gd name="T73" fmla="*/ 21 h 39"/>
                <a:gd name="T74" fmla="*/ 12 w 30"/>
                <a:gd name="T75" fmla="*/ 19 h 39"/>
                <a:gd name="T76" fmla="*/ 14 w 30"/>
                <a:gd name="T77" fmla="*/ 19 h 39"/>
                <a:gd name="T78" fmla="*/ 14 w 30"/>
                <a:gd name="T79" fmla="*/ 19 h 39"/>
                <a:gd name="T80" fmla="*/ 15 w 30"/>
                <a:gd name="T81" fmla="*/ 19 h 39"/>
                <a:gd name="T82" fmla="*/ 17 w 30"/>
                <a:gd name="T83" fmla="*/ 19 h 39"/>
                <a:gd name="T84" fmla="*/ 20 w 30"/>
                <a:gd name="T85" fmla="*/ 19 h 39"/>
                <a:gd name="T86" fmla="*/ 21 w 30"/>
                <a:gd name="T87" fmla="*/ 16 h 39"/>
                <a:gd name="T88" fmla="*/ 24 w 30"/>
                <a:gd name="T89" fmla="*/ 15 h 39"/>
                <a:gd name="T90" fmla="*/ 24 w 30"/>
                <a:gd name="T91" fmla="*/ 10 h 39"/>
                <a:gd name="T92" fmla="*/ 24 w 30"/>
                <a:gd name="T93" fmla="*/ 9 h 39"/>
                <a:gd name="T94" fmla="*/ 23 w 30"/>
                <a:gd name="T95" fmla="*/ 6 h 39"/>
                <a:gd name="T96" fmla="*/ 21 w 30"/>
                <a:gd name="T97" fmla="*/ 4 h 39"/>
                <a:gd name="T98" fmla="*/ 20 w 30"/>
                <a:gd name="T99" fmla="*/ 3 h 39"/>
                <a:gd name="T100" fmla="*/ 18 w 30"/>
                <a:gd name="T101" fmla="*/ 1 h 39"/>
                <a:gd name="T102" fmla="*/ 15 w 30"/>
                <a:gd name="T103" fmla="*/ 1 h 39"/>
                <a:gd name="T104" fmla="*/ 14 w 30"/>
                <a:gd name="T105" fmla="*/ 1 h 39"/>
                <a:gd name="T106" fmla="*/ 12 w 30"/>
                <a:gd name="T107" fmla="*/ 1 h 39"/>
                <a:gd name="T108" fmla="*/ 12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2" y="21"/>
                  </a:moveTo>
                  <a:lnTo>
                    <a:pt x="12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5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9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2" y="21"/>
                  </a:lnTo>
                  <a:close/>
                  <a:moveTo>
                    <a:pt x="12" y="19"/>
                  </a:moveTo>
                  <a:lnTo>
                    <a:pt x="14" y="19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20" y="19"/>
                  </a:lnTo>
                  <a:lnTo>
                    <a:pt x="21" y="16"/>
                  </a:lnTo>
                  <a:lnTo>
                    <a:pt x="24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79" name="Freeform 11"/>
            <p:cNvSpPr>
              <a:spLocks/>
            </p:cNvSpPr>
            <p:nvPr/>
          </p:nvSpPr>
          <p:spPr bwMode="auto">
            <a:xfrm>
              <a:off x="2588" y="1439"/>
              <a:ext cx="42" cy="40"/>
            </a:xfrm>
            <a:custGeom>
              <a:avLst/>
              <a:gdLst>
                <a:gd name="T0" fmla="*/ 42 w 42"/>
                <a:gd name="T1" fmla="*/ 0 h 40"/>
                <a:gd name="T2" fmla="*/ 42 w 42"/>
                <a:gd name="T3" fmla="*/ 0 h 40"/>
                <a:gd name="T4" fmla="*/ 40 w 42"/>
                <a:gd name="T5" fmla="*/ 1 h 40"/>
                <a:gd name="T6" fmla="*/ 39 w 42"/>
                <a:gd name="T7" fmla="*/ 1 h 40"/>
                <a:gd name="T8" fmla="*/ 37 w 42"/>
                <a:gd name="T9" fmla="*/ 4 h 40"/>
                <a:gd name="T10" fmla="*/ 36 w 42"/>
                <a:gd name="T11" fmla="*/ 6 h 40"/>
                <a:gd name="T12" fmla="*/ 22 w 42"/>
                <a:gd name="T13" fmla="*/ 40 h 40"/>
                <a:gd name="T14" fmla="*/ 21 w 42"/>
                <a:gd name="T15" fmla="*/ 40 h 40"/>
                <a:gd name="T16" fmla="*/ 6 w 42"/>
                <a:gd name="T17" fmla="*/ 6 h 40"/>
                <a:gd name="T18" fmla="*/ 6 w 42"/>
                <a:gd name="T19" fmla="*/ 4 h 40"/>
                <a:gd name="T20" fmla="*/ 4 w 42"/>
                <a:gd name="T21" fmla="*/ 3 h 40"/>
                <a:gd name="T22" fmla="*/ 4 w 42"/>
                <a:gd name="T23" fmla="*/ 1 h 40"/>
                <a:gd name="T24" fmla="*/ 3 w 42"/>
                <a:gd name="T25" fmla="*/ 1 h 40"/>
                <a:gd name="T26" fmla="*/ 1 w 42"/>
                <a:gd name="T27" fmla="*/ 0 h 40"/>
                <a:gd name="T28" fmla="*/ 0 w 42"/>
                <a:gd name="T29" fmla="*/ 0 h 40"/>
                <a:gd name="T30" fmla="*/ 0 w 42"/>
                <a:gd name="T31" fmla="*/ 0 h 40"/>
                <a:gd name="T32" fmla="*/ 16 w 42"/>
                <a:gd name="T33" fmla="*/ 0 h 40"/>
                <a:gd name="T34" fmla="*/ 16 w 42"/>
                <a:gd name="T35" fmla="*/ 0 h 40"/>
                <a:gd name="T36" fmla="*/ 13 w 42"/>
                <a:gd name="T37" fmla="*/ 0 h 40"/>
                <a:gd name="T38" fmla="*/ 12 w 42"/>
                <a:gd name="T39" fmla="*/ 1 h 40"/>
                <a:gd name="T40" fmla="*/ 12 w 42"/>
                <a:gd name="T41" fmla="*/ 1 h 40"/>
                <a:gd name="T42" fmla="*/ 12 w 42"/>
                <a:gd name="T43" fmla="*/ 3 h 40"/>
                <a:gd name="T44" fmla="*/ 12 w 42"/>
                <a:gd name="T45" fmla="*/ 4 h 40"/>
                <a:gd name="T46" fmla="*/ 13 w 42"/>
                <a:gd name="T47" fmla="*/ 7 h 40"/>
                <a:gd name="T48" fmla="*/ 24 w 42"/>
                <a:gd name="T49" fmla="*/ 31 h 40"/>
                <a:gd name="T50" fmla="*/ 33 w 42"/>
                <a:gd name="T51" fmla="*/ 7 h 40"/>
                <a:gd name="T52" fmla="*/ 33 w 42"/>
                <a:gd name="T53" fmla="*/ 4 h 40"/>
                <a:gd name="T54" fmla="*/ 34 w 42"/>
                <a:gd name="T55" fmla="*/ 3 h 40"/>
                <a:gd name="T56" fmla="*/ 33 w 42"/>
                <a:gd name="T57" fmla="*/ 3 h 40"/>
                <a:gd name="T58" fmla="*/ 33 w 42"/>
                <a:gd name="T59" fmla="*/ 1 h 40"/>
                <a:gd name="T60" fmla="*/ 31 w 42"/>
                <a:gd name="T61" fmla="*/ 1 h 40"/>
                <a:gd name="T62" fmla="*/ 30 w 42"/>
                <a:gd name="T63" fmla="*/ 0 h 40"/>
                <a:gd name="T64" fmla="*/ 30 w 42"/>
                <a:gd name="T65" fmla="*/ 0 h 40"/>
                <a:gd name="T66" fmla="*/ 30 w 42"/>
                <a:gd name="T67" fmla="*/ 0 h 40"/>
                <a:gd name="T68" fmla="*/ 30 w 42"/>
                <a:gd name="T69" fmla="*/ 0 h 40"/>
                <a:gd name="T70" fmla="*/ 42 w 42"/>
                <a:gd name="T71" fmla="*/ 0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40"/>
                <a:gd name="T110" fmla="*/ 42 w 42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40">
                  <a:moveTo>
                    <a:pt x="42" y="0"/>
                  </a:moveTo>
                  <a:lnTo>
                    <a:pt x="42" y="0"/>
                  </a:lnTo>
                  <a:lnTo>
                    <a:pt x="40" y="1"/>
                  </a:lnTo>
                  <a:lnTo>
                    <a:pt x="39" y="1"/>
                  </a:lnTo>
                  <a:lnTo>
                    <a:pt x="37" y="4"/>
                  </a:lnTo>
                  <a:lnTo>
                    <a:pt x="36" y="6"/>
                  </a:lnTo>
                  <a:lnTo>
                    <a:pt x="22" y="40"/>
                  </a:lnTo>
                  <a:lnTo>
                    <a:pt x="21" y="40"/>
                  </a:lnTo>
                  <a:lnTo>
                    <a:pt x="6" y="6"/>
                  </a:lnTo>
                  <a:lnTo>
                    <a:pt x="6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3" y="7"/>
                  </a:lnTo>
                  <a:lnTo>
                    <a:pt x="24" y="31"/>
                  </a:lnTo>
                  <a:lnTo>
                    <a:pt x="33" y="7"/>
                  </a:lnTo>
                  <a:lnTo>
                    <a:pt x="33" y="4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0" name="Freeform 12"/>
            <p:cNvSpPr>
              <a:spLocks noEditPoints="1"/>
            </p:cNvSpPr>
            <p:nvPr/>
          </p:nvSpPr>
          <p:spPr bwMode="auto">
            <a:xfrm>
              <a:off x="2631" y="1439"/>
              <a:ext cx="30" cy="39"/>
            </a:xfrm>
            <a:custGeom>
              <a:avLst/>
              <a:gdLst>
                <a:gd name="T0" fmla="*/ 11 w 30"/>
                <a:gd name="T1" fmla="*/ 21 h 39"/>
                <a:gd name="T2" fmla="*/ 11 w 30"/>
                <a:gd name="T3" fmla="*/ 33 h 39"/>
                <a:gd name="T4" fmla="*/ 11 w 30"/>
                <a:gd name="T5" fmla="*/ 36 h 39"/>
                <a:gd name="T6" fmla="*/ 12 w 30"/>
                <a:gd name="T7" fmla="*/ 37 h 39"/>
                <a:gd name="T8" fmla="*/ 14 w 30"/>
                <a:gd name="T9" fmla="*/ 39 h 39"/>
                <a:gd name="T10" fmla="*/ 15 w 30"/>
                <a:gd name="T11" fmla="*/ 39 h 39"/>
                <a:gd name="T12" fmla="*/ 17 w 30"/>
                <a:gd name="T13" fmla="*/ 39 h 39"/>
                <a:gd name="T14" fmla="*/ 17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2 w 30"/>
                <a:gd name="T21" fmla="*/ 39 h 39"/>
                <a:gd name="T22" fmla="*/ 3 w 30"/>
                <a:gd name="T23" fmla="*/ 39 h 39"/>
                <a:gd name="T24" fmla="*/ 5 w 30"/>
                <a:gd name="T25" fmla="*/ 37 h 39"/>
                <a:gd name="T26" fmla="*/ 5 w 30"/>
                <a:gd name="T27" fmla="*/ 36 h 39"/>
                <a:gd name="T28" fmla="*/ 6 w 30"/>
                <a:gd name="T29" fmla="*/ 33 h 39"/>
                <a:gd name="T30" fmla="*/ 6 w 30"/>
                <a:gd name="T31" fmla="*/ 6 h 39"/>
                <a:gd name="T32" fmla="*/ 5 w 30"/>
                <a:gd name="T33" fmla="*/ 3 h 39"/>
                <a:gd name="T34" fmla="*/ 5 w 30"/>
                <a:gd name="T35" fmla="*/ 1 h 39"/>
                <a:gd name="T36" fmla="*/ 3 w 30"/>
                <a:gd name="T37" fmla="*/ 0 h 39"/>
                <a:gd name="T38" fmla="*/ 2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20 w 30"/>
                <a:gd name="T47" fmla="*/ 0 h 39"/>
                <a:gd name="T48" fmla="*/ 23 w 30"/>
                <a:gd name="T49" fmla="*/ 1 h 39"/>
                <a:gd name="T50" fmla="*/ 26 w 30"/>
                <a:gd name="T51" fmla="*/ 1 h 39"/>
                <a:gd name="T52" fmla="*/ 29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3 w 30"/>
                <a:gd name="T63" fmla="*/ 21 h 39"/>
                <a:gd name="T64" fmla="*/ 18 w 30"/>
                <a:gd name="T65" fmla="*/ 21 h 39"/>
                <a:gd name="T66" fmla="*/ 17 w 30"/>
                <a:gd name="T67" fmla="*/ 21 h 39"/>
                <a:gd name="T68" fmla="*/ 15 w 30"/>
                <a:gd name="T69" fmla="*/ 21 h 39"/>
                <a:gd name="T70" fmla="*/ 14 w 30"/>
                <a:gd name="T71" fmla="*/ 21 h 39"/>
                <a:gd name="T72" fmla="*/ 11 w 30"/>
                <a:gd name="T73" fmla="*/ 21 h 39"/>
                <a:gd name="T74" fmla="*/ 11 w 30"/>
                <a:gd name="T75" fmla="*/ 19 h 39"/>
                <a:gd name="T76" fmla="*/ 12 w 30"/>
                <a:gd name="T77" fmla="*/ 19 h 39"/>
                <a:gd name="T78" fmla="*/ 14 w 30"/>
                <a:gd name="T79" fmla="*/ 19 h 39"/>
                <a:gd name="T80" fmla="*/ 15 w 30"/>
                <a:gd name="T81" fmla="*/ 19 h 39"/>
                <a:gd name="T82" fmla="*/ 17 w 30"/>
                <a:gd name="T83" fmla="*/ 19 h 39"/>
                <a:gd name="T84" fmla="*/ 18 w 30"/>
                <a:gd name="T85" fmla="*/ 19 h 39"/>
                <a:gd name="T86" fmla="*/ 21 w 30"/>
                <a:gd name="T87" fmla="*/ 16 h 39"/>
                <a:gd name="T88" fmla="*/ 23 w 30"/>
                <a:gd name="T89" fmla="*/ 15 h 39"/>
                <a:gd name="T90" fmla="*/ 24 w 30"/>
                <a:gd name="T91" fmla="*/ 10 h 39"/>
                <a:gd name="T92" fmla="*/ 23 w 30"/>
                <a:gd name="T93" fmla="*/ 9 h 39"/>
                <a:gd name="T94" fmla="*/ 23 w 30"/>
                <a:gd name="T95" fmla="*/ 6 h 39"/>
                <a:gd name="T96" fmla="*/ 21 w 30"/>
                <a:gd name="T97" fmla="*/ 4 h 39"/>
                <a:gd name="T98" fmla="*/ 20 w 30"/>
                <a:gd name="T99" fmla="*/ 3 h 39"/>
                <a:gd name="T100" fmla="*/ 17 w 30"/>
                <a:gd name="T101" fmla="*/ 1 h 39"/>
                <a:gd name="T102" fmla="*/ 15 w 30"/>
                <a:gd name="T103" fmla="*/ 1 h 39"/>
                <a:gd name="T104" fmla="*/ 14 w 30"/>
                <a:gd name="T105" fmla="*/ 1 h 39"/>
                <a:gd name="T106" fmla="*/ 11 w 30"/>
                <a:gd name="T107" fmla="*/ 1 h 39"/>
                <a:gd name="T108" fmla="*/ 11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1" y="21"/>
                  </a:moveTo>
                  <a:lnTo>
                    <a:pt x="11" y="33"/>
                  </a:lnTo>
                  <a:lnTo>
                    <a:pt x="11" y="36"/>
                  </a:lnTo>
                  <a:lnTo>
                    <a:pt x="12" y="37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17" y="39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5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9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3" y="21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1" y="21"/>
                  </a:lnTo>
                  <a:close/>
                  <a:moveTo>
                    <a:pt x="11" y="19"/>
                  </a:moveTo>
                  <a:lnTo>
                    <a:pt x="12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7" y="19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3" y="15"/>
                  </a:lnTo>
                  <a:lnTo>
                    <a:pt x="24" y="10"/>
                  </a:lnTo>
                  <a:lnTo>
                    <a:pt x="23" y="9"/>
                  </a:lnTo>
                  <a:lnTo>
                    <a:pt x="23" y="6"/>
                  </a:lnTo>
                  <a:lnTo>
                    <a:pt x="21" y="4"/>
                  </a:lnTo>
                  <a:lnTo>
                    <a:pt x="20" y="3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1" name="Freeform 13"/>
            <p:cNvSpPr>
              <a:spLocks/>
            </p:cNvSpPr>
            <p:nvPr/>
          </p:nvSpPr>
          <p:spPr bwMode="auto">
            <a:xfrm>
              <a:off x="2897" y="1439"/>
              <a:ext cx="43" cy="40"/>
            </a:xfrm>
            <a:custGeom>
              <a:avLst/>
              <a:gdLst>
                <a:gd name="T0" fmla="*/ 0 w 43"/>
                <a:gd name="T1" fmla="*/ 0 h 40"/>
                <a:gd name="T2" fmla="*/ 10 w 43"/>
                <a:gd name="T3" fmla="*/ 0 h 40"/>
                <a:gd name="T4" fmla="*/ 34 w 43"/>
                <a:gd name="T5" fmla="*/ 30 h 40"/>
                <a:gd name="T6" fmla="*/ 34 w 43"/>
                <a:gd name="T7" fmla="*/ 6 h 40"/>
                <a:gd name="T8" fmla="*/ 34 w 43"/>
                <a:gd name="T9" fmla="*/ 3 h 40"/>
                <a:gd name="T10" fmla="*/ 34 w 43"/>
                <a:gd name="T11" fmla="*/ 1 h 40"/>
                <a:gd name="T12" fmla="*/ 33 w 43"/>
                <a:gd name="T13" fmla="*/ 0 h 40"/>
                <a:gd name="T14" fmla="*/ 31 w 43"/>
                <a:gd name="T15" fmla="*/ 0 h 40"/>
                <a:gd name="T16" fmla="*/ 30 w 43"/>
                <a:gd name="T17" fmla="*/ 0 h 40"/>
                <a:gd name="T18" fmla="*/ 30 w 43"/>
                <a:gd name="T19" fmla="*/ 0 h 40"/>
                <a:gd name="T20" fmla="*/ 43 w 43"/>
                <a:gd name="T21" fmla="*/ 0 h 40"/>
                <a:gd name="T22" fmla="*/ 43 w 43"/>
                <a:gd name="T23" fmla="*/ 0 h 40"/>
                <a:gd name="T24" fmla="*/ 42 w 43"/>
                <a:gd name="T25" fmla="*/ 0 h 40"/>
                <a:gd name="T26" fmla="*/ 39 w 43"/>
                <a:gd name="T27" fmla="*/ 0 h 40"/>
                <a:gd name="T28" fmla="*/ 39 w 43"/>
                <a:gd name="T29" fmla="*/ 1 h 40"/>
                <a:gd name="T30" fmla="*/ 37 w 43"/>
                <a:gd name="T31" fmla="*/ 3 h 40"/>
                <a:gd name="T32" fmla="*/ 37 w 43"/>
                <a:gd name="T33" fmla="*/ 6 h 40"/>
                <a:gd name="T34" fmla="*/ 37 w 43"/>
                <a:gd name="T35" fmla="*/ 40 h 40"/>
                <a:gd name="T36" fmla="*/ 36 w 43"/>
                <a:gd name="T37" fmla="*/ 40 h 40"/>
                <a:gd name="T38" fmla="*/ 10 w 43"/>
                <a:gd name="T39" fmla="*/ 9 h 40"/>
                <a:gd name="T40" fmla="*/ 10 w 43"/>
                <a:gd name="T41" fmla="*/ 33 h 40"/>
                <a:gd name="T42" fmla="*/ 10 w 43"/>
                <a:gd name="T43" fmla="*/ 36 h 40"/>
                <a:gd name="T44" fmla="*/ 10 w 43"/>
                <a:gd name="T45" fmla="*/ 37 h 40"/>
                <a:gd name="T46" fmla="*/ 12 w 43"/>
                <a:gd name="T47" fmla="*/ 39 h 40"/>
                <a:gd name="T48" fmla="*/ 15 w 43"/>
                <a:gd name="T49" fmla="*/ 39 h 40"/>
                <a:gd name="T50" fmla="*/ 16 w 43"/>
                <a:gd name="T51" fmla="*/ 39 h 40"/>
                <a:gd name="T52" fmla="*/ 16 w 43"/>
                <a:gd name="T53" fmla="*/ 39 h 40"/>
                <a:gd name="T54" fmla="*/ 1 w 43"/>
                <a:gd name="T55" fmla="*/ 39 h 40"/>
                <a:gd name="T56" fmla="*/ 1 w 43"/>
                <a:gd name="T57" fmla="*/ 39 h 40"/>
                <a:gd name="T58" fmla="*/ 3 w 43"/>
                <a:gd name="T59" fmla="*/ 39 h 40"/>
                <a:gd name="T60" fmla="*/ 6 w 43"/>
                <a:gd name="T61" fmla="*/ 39 h 40"/>
                <a:gd name="T62" fmla="*/ 7 w 43"/>
                <a:gd name="T63" fmla="*/ 37 h 40"/>
                <a:gd name="T64" fmla="*/ 7 w 43"/>
                <a:gd name="T65" fmla="*/ 36 h 40"/>
                <a:gd name="T66" fmla="*/ 7 w 43"/>
                <a:gd name="T67" fmla="*/ 33 h 40"/>
                <a:gd name="T68" fmla="*/ 7 w 43"/>
                <a:gd name="T69" fmla="*/ 6 h 40"/>
                <a:gd name="T70" fmla="*/ 6 w 43"/>
                <a:gd name="T71" fmla="*/ 3 h 40"/>
                <a:gd name="T72" fmla="*/ 4 w 43"/>
                <a:gd name="T73" fmla="*/ 3 h 40"/>
                <a:gd name="T74" fmla="*/ 4 w 43"/>
                <a:gd name="T75" fmla="*/ 1 h 40"/>
                <a:gd name="T76" fmla="*/ 3 w 43"/>
                <a:gd name="T77" fmla="*/ 1 h 40"/>
                <a:gd name="T78" fmla="*/ 1 w 43"/>
                <a:gd name="T79" fmla="*/ 1 h 40"/>
                <a:gd name="T80" fmla="*/ 0 w 43"/>
                <a:gd name="T81" fmla="*/ 1 h 40"/>
                <a:gd name="T82" fmla="*/ 0 w 43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"/>
                <a:gd name="T127" fmla="*/ 0 h 40"/>
                <a:gd name="T128" fmla="*/ 43 w 43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" h="40">
                  <a:moveTo>
                    <a:pt x="0" y="0"/>
                  </a:moveTo>
                  <a:lnTo>
                    <a:pt x="10" y="0"/>
                  </a:lnTo>
                  <a:lnTo>
                    <a:pt x="34" y="30"/>
                  </a:lnTo>
                  <a:lnTo>
                    <a:pt x="34" y="6"/>
                  </a:lnTo>
                  <a:lnTo>
                    <a:pt x="34" y="3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7" y="40"/>
                  </a:lnTo>
                  <a:lnTo>
                    <a:pt x="36" y="40"/>
                  </a:lnTo>
                  <a:lnTo>
                    <a:pt x="10" y="9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0" y="37"/>
                  </a:lnTo>
                  <a:lnTo>
                    <a:pt x="12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7" y="37"/>
                  </a:lnTo>
                  <a:lnTo>
                    <a:pt x="7" y="36"/>
                  </a:lnTo>
                  <a:lnTo>
                    <a:pt x="7" y="33"/>
                  </a:lnTo>
                  <a:lnTo>
                    <a:pt x="7" y="6"/>
                  </a:lnTo>
                  <a:lnTo>
                    <a:pt x="6" y="3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2" name="Freeform 14"/>
            <p:cNvSpPr>
              <a:spLocks noEditPoints="1"/>
            </p:cNvSpPr>
            <p:nvPr/>
          </p:nvSpPr>
          <p:spPr bwMode="auto">
            <a:xfrm>
              <a:off x="2942" y="1439"/>
              <a:ext cx="30" cy="39"/>
            </a:xfrm>
            <a:custGeom>
              <a:avLst/>
              <a:gdLst>
                <a:gd name="T0" fmla="*/ 10 w 30"/>
                <a:gd name="T1" fmla="*/ 21 h 39"/>
                <a:gd name="T2" fmla="*/ 10 w 30"/>
                <a:gd name="T3" fmla="*/ 33 h 39"/>
                <a:gd name="T4" fmla="*/ 10 w 30"/>
                <a:gd name="T5" fmla="*/ 36 h 39"/>
                <a:gd name="T6" fmla="*/ 12 w 30"/>
                <a:gd name="T7" fmla="*/ 37 h 39"/>
                <a:gd name="T8" fmla="*/ 13 w 30"/>
                <a:gd name="T9" fmla="*/ 39 h 39"/>
                <a:gd name="T10" fmla="*/ 15 w 30"/>
                <a:gd name="T11" fmla="*/ 39 h 39"/>
                <a:gd name="T12" fmla="*/ 16 w 30"/>
                <a:gd name="T13" fmla="*/ 39 h 39"/>
                <a:gd name="T14" fmla="*/ 16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1 w 30"/>
                <a:gd name="T21" fmla="*/ 39 h 39"/>
                <a:gd name="T22" fmla="*/ 3 w 30"/>
                <a:gd name="T23" fmla="*/ 39 h 39"/>
                <a:gd name="T24" fmla="*/ 4 w 30"/>
                <a:gd name="T25" fmla="*/ 37 h 39"/>
                <a:gd name="T26" fmla="*/ 4 w 30"/>
                <a:gd name="T27" fmla="*/ 36 h 39"/>
                <a:gd name="T28" fmla="*/ 4 w 30"/>
                <a:gd name="T29" fmla="*/ 33 h 39"/>
                <a:gd name="T30" fmla="*/ 4 w 30"/>
                <a:gd name="T31" fmla="*/ 6 h 39"/>
                <a:gd name="T32" fmla="*/ 4 w 30"/>
                <a:gd name="T33" fmla="*/ 3 h 39"/>
                <a:gd name="T34" fmla="*/ 4 w 30"/>
                <a:gd name="T35" fmla="*/ 1 h 39"/>
                <a:gd name="T36" fmla="*/ 3 w 30"/>
                <a:gd name="T37" fmla="*/ 0 h 39"/>
                <a:gd name="T38" fmla="*/ 1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19 w 30"/>
                <a:gd name="T47" fmla="*/ 0 h 39"/>
                <a:gd name="T48" fmla="*/ 22 w 30"/>
                <a:gd name="T49" fmla="*/ 1 h 39"/>
                <a:gd name="T50" fmla="*/ 25 w 30"/>
                <a:gd name="T51" fmla="*/ 1 h 39"/>
                <a:gd name="T52" fmla="*/ 28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2 w 30"/>
                <a:gd name="T63" fmla="*/ 21 h 39"/>
                <a:gd name="T64" fmla="*/ 18 w 30"/>
                <a:gd name="T65" fmla="*/ 21 h 39"/>
                <a:gd name="T66" fmla="*/ 16 w 30"/>
                <a:gd name="T67" fmla="*/ 21 h 39"/>
                <a:gd name="T68" fmla="*/ 15 w 30"/>
                <a:gd name="T69" fmla="*/ 21 h 39"/>
                <a:gd name="T70" fmla="*/ 12 w 30"/>
                <a:gd name="T71" fmla="*/ 21 h 39"/>
                <a:gd name="T72" fmla="*/ 10 w 30"/>
                <a:gd name="T73" fmla="*/ 21 h 39"/>
                <a:gd name="T74" fmla="*/ 10 w 30"/>
                <a:gd name="T75" fmla="*/ 19 h 39"/>
                <a:gd name="T76" fmla="*/ 12 w 30"/>
                <a:gd name="T77" fmla="*/ 19 h 39"/>
                <a:gd name="T78" fmla="*/ 13 w 30"/>
                <a:gd name="T79" fmla="*/ 19 h 39"/>
                <a:gd name="T80" fmla="*/ 15 w 30"/>
                <a:gd name="T81" fmla="*/ 19 h 39"/>
                <a:gd name="T82" fmla="*/ 15 w 30"/>
                <a:gd name="T83" fmla="*/ 19 h 39"/>
                <a:gd name="T84" fmla="*/ 18 w 30"/>
                <a:gd name="T85" fmla="*/ 19 h 39"/>
                <a:gd name="T86" fmla="*/ 21 w 30"/>
                <a:gd name="T87" fmla="*/ 16 h 39"/>
                <a:gd name="T88" fmla="*/ 22 w 30"/>
                <a:gd name="T89" fmla="*/ 15 h 39"/>
                <a:gd name="T90" fmla="*/ 24 w 30"/>
                <a:gd name="T91" fmla="*/ 10 h 39"/>
                <a:gd name="T92" fmla="*/ 22 w 30"/>
                <a:gd name="T93" fmla="*/ 9 h 39"/>
                <a:gd name="T94" fmla="*/ 22 w 30"/>
                <a:gd name="T95" fmla="*/ 6 h 39"/>
                <a:gd name="T96" fmla="*/ 21 w 30"/>
                <a:gd name="T97" fmla="*/ 4 h 39"/>
                <a:gd name="T98" fmla="*/ 19 w 30"/>
                <a:gd name="T99" fmla="*/ 3 h 39"/>
                <a:gd name="T100" fmla="*/ 16 w 30"/>
                <a:gd name="T101" fmla="*/ 1 h 39"/>
                <a:gd name="T102" fmla="*/ 15 w 30"/>
                <a:gd name="T103" fmla="*/ 1 h 39"/>
                <a:gd name="T104" fmla="*/ 13 w 30"/>
                <a:gd name="T105" fmla="*/ 1 h 39"/>
                <a:gd name="T106" fmla="*/ 10 w 30"/>
                <a:gd name="T107" fmla="*/ 1 h 39"/>
                <a:gd name="T108" fmla="*/ 10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0" y="21"/>
                  </a:moveTo>
                  <a:lnTo>
                    <a:pt x="10" y="33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4" y="6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2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10" y="21"/>
                  </a:lnTo>
                  <a:close/>
                  <a:moveTo>
                    <a:pt x="10" y="19"/>
                  </a:moveTo>
                  <a:lnTo>
                    <a:pt x="12" y="19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4" y="10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3" name="Freeform 15"/>
            <p:cNvSpPr>
              <a:spLocks/>
            </p:cNvSpPr>
            <p:nvPr/>
          </p:nvSpPr>
          <p:spPr bwMode="auto">
            <a:xfrm>
              <a:off x="3165" y="1439"/>
              <a:ext cx="42" cy="40"/>
            </a:xfrm>
            <a:custGeom>
              <a:avLst/>
              <a:gdLst>
                <a:gd name="T0" fmla="*/ 42 w 42"/>
                <a:gd name="T1" fmla="*/ 0 h 40"/>
                <a:gd name="T2" fmla="*/ 42 w 42"/>
                <a:gd name="T3" fmla="*/ 0 h 40"/>
                <a:gd name="T4" fmla="*/ 41 w 42"/>
                <a:gd name="T5" fmla="*/ 1 h 40"/>
                <a:gd name="T6" fmla="*/ 39 w 42"/>
                <a:gd name="T7" fmla="*/ 1 h 40"/>
                <a:gd name="T8" fmla="*/ 38 w 42"/>
                <a:gd name="T9" fmla="*/ 4 h 40"/>
                <a:gd name="T10" fmla="*/ 36 w 42"/>
                <a:gd name="T11" fmla="*/ 6 h 40"/>
                <a:gd name="T12" fmla="*/ 24 w 42"/>
                <a:gd name="T13" fmla="*/ 40 h 40"/>
                <a:gd name="T14" fmla="*/ 23 w 42"/>
                <a:gd name="T15" fmla="*/ 40 h 40"/>
                <a:gd name="T16" fmla="*/ 8 w 42"/>
                <a:gd name="T17" fmla="*/ 6 h 40"/>
                <a:gd name="T18" fmla="*/ 6 w 42"/>
                <a:gd name="T19" fmla="*/ 4 h 40"/>
                <a:gd name="T20" fmla="*/ 6 w 42"/>
                <a:gd name="T21" fmla="*/ 3 h 40"/>
                <a:gd name="T22" fmla="*/ 5 w 42"/>
                <a:gd name="T23" fmla="*/ 1 h 40"/>
                <a:gd name="T24" fmla="*/ 3 w 42"/>
                <a:gd name="T25" fmla="*/ 1 h 40"/>
                <a:gd name="T26" fmla="*/ 2 w 42"/>
                <a:gd name="T27" fmla="*/ 0 h 40"/>
                <a:gd name="T28" fmla="*/ 0 w 42"/>
                <a:gd name="T29" fmla="*/ 0 h 40"/>
                <a:gd name="T30" fmla="*/ 0 w 42"/>
                <a:gd name="T31" fmla="*/ 0 h 40"/>
                <a:gd name="T32" fmla="*/ 17 w 42"/>
                <a:gd name="T33" fmla="*/ 0 h 40"/>
                <a:gd name="T34" fmla="*/ 17 w 42"/>
                <a:gd name="T35" fmla="*/ 0 h 40"/>
                <a:gd name="T36" fmla="*/ 15 w 42"/>
                <a:gd name="T37" fmla="*/ 0 h 40"/>
                <a:gd name="T38" fmla="*/ 14 w 42"/>
                <a:gd name="T39" fmla="*/ 1 h 40"/>
                <a:gd name="T40" fmla="*/ 12 w 42"/>
                <a:gd name="T41" fmla="*/ 1 h 40"/>
                <a:gd name="T42" fmla="*/ 12 w 42"/>
                <a:gd name="T43" fmla="*/ 3 h 40"/>
                <a:gd name="T44" fmla="*/ 14 w 42"/>
                <a:gd name="T45" fmla="*/ 4 h 40"/>
                <a:gd name="T46" fmla="*/ 14 w 42"/>
                <a:gd name="T47" fmla="*/ 7 h 40"/>
                <a:gd name="T48" fmla="*/ 24 w 42"/>
                <a:gd name="T49" fmla="*/ 31 h 40"/>
                <a:gd name="T50" fmla="*/ 33 w 42"/>
                <a:gd name="T51" fmla="*/ 7 h 40"/>
                <a:gd name="T52" fmla="*/ 35 w 42"/>
                <a:gd name="T53" fmla="*/ 4 h 40"/>
                <a:gd name="T54" fmla="*/ 35 w 42"/>
                <a:gd name="T55" fmla="*/ 3 h 40"/>
                <a:gd name="T56" fmla="*/ 35 w 42"/>
                <a:gd name="T57" fmla="*/ 3 h 40"/>
                <a:gd name="T58" fmla="*/ 35 w 42"/>
                <a:gd name="T59" fmla="*/ 1 h 40"/>
                <a:gd name="T60" fmla="*/ 33 w 42"/>
                <a:gd name="T61" fmla="*/ 1 h 40"/>
                <a:gd name="T62" fmla="*/ 32 w 42"/>
                <a:gd name="T63" fmla="*/ 0 h 40"/>
                <a:gd name="T64" fmla="*/ 30 w 42"/>
                <a:gd name="T65" fmla="*/ 0 h 40"/>
                <a:gd name="T66" fmla="*/ 30 w 42"/>
                <a:gd name="T67" fmla="*/ 0 h 40"/>
                <a:gd name="T68" fmla="*/ 30 w 42"/>
                <a:gd name="T69" fmla="*/ 0 h 40"/>
                <a:gd name="T70" fmla="*/ 42 w 42"/>
                <a:gd name="T71" fmla="*/ 0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40"/>
                <a:gd name="T110" fmla="*/ 42 w 42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40">
                  <a:moveTo>
                    <a:pt x="42" y="0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4"/>
                  </a:lnTo>
                  <a:lnTo>
                    <a:pt x="36" y="6"/>
                  </a:lnTo>
                  <a:lnTo>
                    <a:pt x="24" y="40"/>
                  </a:lnTo>
                  <a:lnTo>
                    <a:pt x="23" y="40"/>
                  </a:lnTo>
                  <a:lnTo>
                    <a:pt x="8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24" y="31"/>
                  </a:lnTo>
                  <a:lnTo>
                    <a:pt x="33" y="7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4" name="Freeform 16"/>
            <p:cNvSpPr>
              <a:spLocks noEditPoints="1"/>
            </p:cNvSpPr>
            <p:nvPr/>
          </p:nvSpPr>
          <p:spPr bwMode="auto">
            <a:xfrm>
              <a:off x="3209" y="1439"/>
              <a:ext cx="31" cy="39"/>
            </a:xfrm>
            <a:custGeom>
              <a:avLst/>
              <a:gdLst>
                <a:gd name="T0" fmla="*/ 12 w 31"/>
                <a:gd name="T1" fmla="*/ 21 h 39"/>
                <a:gd name="T2" fmla="*/ 12 w 31"/>
                <a:gd name="T3" fmla="*/ 33 h 39"/>
                <a:gd name="T4" fmla="*/ 12 w 31"/>
                <a:gd name="T5" fmla="*/ 36 h 39"/>
                <a:gd name="T6" fmla="*/ 12 w 31"/>
                <a:gd name="T7" fmla="*/ 37 h 39"/>
                <a:gd name="T8" fmla="*/ 13 w 31"/>
                <a:gd name="T9" fmla="*/ 39 h 39"/>
                <a:gd name="T10" fmla="*/ 15 w 31"/>
                <a:gd name="T11" fmla="*/ 39 h 39"/>
                <a:gd name="T12" fmla="*/ 16 w 31"/>
                <a:gd name="T13" fmla="*/ 39 h 39"/>
                <a:gd name="T14" fmla="*/ 16 w 31"/>
                <a:gd name="T15" fmla="*/ 39 h 39"/>
                <a:gd name="T16" fmla="*/ 0 w 31"/>
                <a:gd name="T17" fmla="*/ 39 h 39"/>
                <a:gd name="T18" fmla="*/ 0 w 31"/>
                <a:gd name="T19" fmla="*/ 39 h 39"/>
                <a:gd name="T20" fmla="*/ 1 w 31"/>
                <a:gd name="T21" fmla="*/ 39 h 39"/>
                <a:gd name="T22" fmla="*/ 4 w 31"/>
                <a:gd name="T23" fmla="*/ 39 h 39"/>
                <a:gd name="T24" fmla="*/ 6 w 31"/>
                <a:gd name="T25" fmla="*/ 37 h 39"/>
                <a:gd name="T26" fmla="*/ 6 w 31"/>
                <a:gd name="T27" fmla="*/ 36 h 39"/>
                <a:gd name="T28" fmla="*/ 6 w 31"/>
                <a:gd name="T29" fmla="*/ 33 h 39"/>
                <a:gd name="T30" fmla="*/ 6 w 31"/>
                <a:gd name="T31" fmla="*/ 6 h 39"/>
                <a:gd name="T32" fmla="*/ 6 w 31"/>
                <a:gd name="T33" fmla="*/ 3 h 39"/>
                <a:gd name="T34" fmla="*/ 4 w 31"/>
                <a:gd name="T35" fmla="*/ 1 h 39"/>
                <a:gd name="T36" fmla="*/ 4 w 31"/>
                <a:gd name="T37" fmla="*/ 0 h 39"/>
                <a:gd name="T38" fmla="*/ 1 w 31"/>
                <a:gd name="T39" fmla="*/ 0 h 39"/>
                <a:gd name="T40" fmla="*/ 0 w 31"/>
                <a:gd name="T41" fmla="*/ 0 h 39"/>
                <a:gd name="T42" fmla="*/ 0 w 31"/>
                <a:gd name="T43" fmla="*/ 0 h 39"/>
                <a:gd name="T44" fmla="*/ 15 w 31"/>
                <a:gd name="T45" fmla="*/ 0 h 39"/>
                <a:gd name="T46" fmla="*/ 19 w 31"/>
                <a:gd name="T47" fmla="*/ 0 h 39"/>
                <a:gd name="T48" fmla="*/ 24 w 31"/>
                <a:gd name="T49" fmla="*/ 1 h 39"/>
                <a:gd name="T50" fmla="*/ 27 w 31"/>
                <a:gd name="T51" fmla="*/ 1 h 39"/>
                <a:gd name="T52" fmla="*/ 28 w 31"/>
                <a:gd name="T53" fmla="*/ 4 h 39"/>
                <a:gd name="T54" fmla="*/ 30 w 31"/>
                <a:gd name="T55" fmla="*/ 7 h 39"/>
                <a:gd name="T56" fmla="*/ 31 w 31"/>
                <a:gd name="T57" fmla="*/ 10 h 39"/>
                <a:gd name="T58" fmla="*/ 30 w 31"/>
                <a:gd name="T59" fmla="*/ 15 h 39"/>
                <a:gd name="T60" fmla="*/ 27 w 31"/>
                <a:gd name="T61" fmla="*/ 18 h 39"/>
                <a:gd name="T62" fmla="*/ 24 w 31"/>
                <a:gd name="T63" fmla="*/ 21 h 39"/>
                <a:gd name="T64" fmla="*/ 18 w 31"/>
                <a:gd name="T65" fmla="*/ 21 h 39"/>
                <a:gd name="T66" fmla="*/ 16 w 31"/>
                <a:gd name="T67" fmla="*/ 21 h 39"/>
                <a:gd name="T68" fmla="*/ 15 w 31"/>
                <a:gd name="T69" fmla="*/ 21 h 39"/>
                <a:gd name="T70" fmla="*/ 13 w 31"/>
                <a:gd name="T71" fmla="*/ 21 h 39"/>
                <a:gd name="T72" fmla="*/ 12 w 31"/>
                <a:gd name="T73" fmla="*/ 21 h 39"/>
                <a:gd name="T74" fmla="*/ 12 w 31"/>
                <a:gd name="T75" fmla="*/ 19 h 39"/>
                <a:gd name="T76" fmla="*/ 13 w 31"/>
                <a:gd name="T77" fmla="*/ 19 h 39"/>
                <a:gd name="T78" fmla="*/ 15 w 31"/>
                <a:gd name="T79" fmla="*/ 19 h 39"/>
                <a:gd name="T80" fmla="*/ 15 w 31"/>
                <a:gd name="T81" fmla="*/ 19 h 39"/>
                <a:gd name="T82" fmla="*/ 16 w 31"/>
                <a:gd name="T83" fmla="*/ 19 h 39"/>
                <a:gd name="T84" fmla="*/ 19 w 31"/>
                <a:gd name="T85" fmla="*/ 19 h 39"/>
                <a:gd name="T86" fmla="*/ 22 w 31"/>
                <a:gd name="T87" fmla="*/ 16 h 39"/>
                <a:gd name="T88" fmla="*/ 24 w 31"/>
                <a:gd name="T89" fmla="*/ 15 h 39"/>
                <a:gd name="T90" fmla="*/ 24 w 31"/>
                <a:gd name="T91" fmla="*/ 10 h 39"/>
                <a:gd name="T92" fmla="*/ 24 w 31"/>
                <a:gd name="T93" fmla="*/ 9 h 39"/>
                <a:gd name="T94" fmla="*/ 22 w 31"/>
                <a:gd name="T95" fmla="*/ 6 h 39"/>
                <a:gd name="T96" fmla="*/ 21 w 31"/>
                <a:gd name="T97" fmla="*/ 4 h 39"/>
                <a:gd name="T98" fmla="*/ 19 w 31"/>
                <a:gd name="T99" fmla="*/ 3 h 39"/>
                <a:gd name="T100" fmla="*/ 18 w 31"/>
                <a:gd name="T101" fmla="*/ 1 h 39"/>
                <a:gd name="T102" fmla="*/ 15 w 31"/>
                <a:gd name="T103" fmla="*/ 1 h 39"/>
                <a:gd name="T104" fmla="*/ 13 w 31"/>
                <a:gd name="T105" fmla="*/ 1 h 39"/>
                <a:gd name="T106" fmla="*/ 12 w 31"/>
                <a:gd name="T107" fmla="*/ 1 h 39"/>
                <a:gd name="T108" fmla="*/ 12 w 31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"/>
                <a:gd name="T166" fmla="*/ 0 h 39"/>
                <a:gd name="T167" fmla="*/ 31 w 31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" h="39">
                  <a:moveTo>
                    <a:pt x="12" y="21"/>
                  </a:moveTo>
                  <a:lnTo>
                    <a:pt x="12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4" y="39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4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1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2" y="21"/>
                  </a:lnTo>
                  <a:close/>
                  <a:moveTo>
                    <a:pt x="12" y="19"/>
                  </a:moveTo>
                  <a:lnTo>
                    <a:pt x="13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2" y="16"/>
                  </a:lnTo>
                  <a:lnTo>
                    <a:pt x="24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5" name="Freeform 17"/>
            <p:cNvSpPr>
              <a:spLocks/>
            </p:cNvSpPr>
            <p:nvPr/>
          </p:nvSpPr>
          <p:spPr bwMode="auto">
            <a:xfrm>
              <a:off x="3356" y="1439"/>
              <a:ext cx="43" cy="40"/>
            </a:xfrm>
            <a:custGeom>
              <a:avLst/>
              <a:gdLst>
                <a:gd name="T0" fmla="*/ 0 w 43"/>
                <a:gd name="T1" fmla="*/ 0 h 40"/>
                <a:gd name="T2" fmla="*/ 10 w 43"/>
                <a:gd name="T3" fmla="*/ 0 h 40"/>
                <a:gd name="T4" fmla="*/ 36 w 43"/>
                <a:gd name="T5" fmla="*/ 30 h 40"/>
                <a:gd name="T6" fmla="*/ 36 w 43"/>
                <a:gd name="T7" fmla="*/ 6 h 40"/>
                <a:gd name="T8" fmla="*/ 36 w 43"/>
                <a:gd name="T9" fmla="*/ 3 h 40"/>
                <a:gd name="T10" fmla="*/ 34 w 43"/>
                <a:gd name="T11" fmla="*/ 1 h 40"/>
                <a:gd name="T12" fmla="*/ 33 w 43"/>
                <a:gd name="T13" fmla="*/ 0 h 40"/>
                <a:gd name="T14" fmla="*/ 31 w 43"/>
                <a:gd name="T15" fmla="*/ 0 h 40"/>
                <a:gd name="T16" fmla="*/ 30 w 43"/>
                <a:gd name="T17" fmla="*/ 0 h 40"/>
                <a:gd name="T18" fmla="*/ 30 w 43"/>
                <a:gd name="T19" fmla="*/ 0 h 40"/>
                <a:gd name="T20" fmla="*/ 43 w 43"/>
                <a:gd name="T21" fmla="*/ 0 h 40"/>
                <a:gd name="T22" fmla="*/ 43 w 43"/>
                <a:gd name="T23" fmla="*/ 0 h 40"/>
                <a:gd name="T24" fmla="*/ 42 w 43"/>
                <a:gd name="T25" fmla="*/ 0 h 40"/>
                <a:gd name="T26" fmla="*/ 40 w 43"/>
                <a:gd name="T27" fmla="*/ 0 h 40"/>
                <a:gd name="T28" fmla="*/ 39 w 43"/>
                <a:gd name="T29" fmla="*/ 1 h 40"/>
                <a:gd name="T30" fmla="*/ 37 w 43"/>
                <a:gd name="T31" fmla="*/ 3 h 40"/>
                <a:gd name="T32" fmla="*/ 37 w 43"/>
                <a:gd name="T33" fmla="*/ 6 h 40"/>
                <a:gd name="T34" fmla="*/ 37 w 43"/>
                <a:gd name="T35" fmla="*/ 40 h 40"/>
                <a:gd name="T36" fmla="*/ 37 w 43"/>
                <a:gd name="T37" fmla="*/ 40 h 40"/>
                <a:gd name="T38" fmla="*/ 10 w 43"/>
                <a:gd name="T39" fmla="*/ 9 h 40"/>
                <a:gd name="T40" fmla="*/ 10 w 43"/>
                <a:gd name="T41" fmla="*/ 33 h 40"/>
                <a:gd name="T42" fmla="*/ 10 w 43"/>
                <a:gd name="T43" fmla="*/ 36 h 40"/>
                <a:gd name="T44" fmla="*/ 12 w 43"/>
                <a:gd name="T45" fmla="*/ 37 h 40"/>
                <a:gd name="T46" fmla="*/ 12 w 43"/>
                <a:gd name="T47" fmla="*/ 39 h 40"/>
                <a:gd name="T48" fmla="*/ 15 w 43"/>
                <a:gd name="T49" fmla="*/ 39 h 40"/>
                <a:gd name="T50" fmla="*/ 16 w 43"/>
                <a:gd name="T51" fmla="*/ 39 h 40"/>
                <a:gd name="T52" fmla="*/ 16 w 43"/>
                <a:gd name="T53" fmla="*/ 39 h 40"/>
                <a:gd name="T54" fmla="*/ 3 w 43"/>
                <a:gd name="T55" fmla="*/ 39 h 40"/>
                <a:gd name="T56" fmla="*/ 3 w 43"/>
                <a:gd name="T57" fmla="*/ 39 h 40"/>
                <a:gd name="T58" fmla="*/ 4 w 43"/>
                <a:gd name="T59" fmla="*/ 39 h 40"/>
                <a:gd name="T60" fmla="*/ 6 w 43"/>
                <a:gd name="T61" fmla="*/ 39 h 40"/>
                <a:gd name="T62" fmla="*/ 7 w 43"/>
                <a:gd name="T63" fmla="*/ 37 h 40"/>
                <a:gd name="T64" fmla="*/ 7 w 43"/>
                <a:gd name="T65" fmla="*/ 36 h 40"/>
                <a:gd name="T66" fmla="*/ 7 w 43"/>
                <a:gd name="T67" fmla="*/ 33 h 40"/>
                <a:gd name="T68" fmla="*/ 7 w 43"/>
                <a:gd name="T69" fmla="*/ 6 h 40"/>
                <a:gd name="T70" fmla="*/ 6 w 43"/>
                <a:gd name="T71" fmla="*/ 3 h 40"/>
                <a:gd name="T72" fmla="*/ 6 w 43"/>
                <a:gd name="T73" fmla="*/ 3 h 40"/>
                <a:gd name="T74" fmla="*/ 4 w 43"/>
                <a:gd name="T75" fmla="*/ 1 h 40"/>
                <a:gd name="T76" fmla="*/ 3 w 43"/>
                <a:gd name="T77" fmla="*/ 1 h 40"/>
                <a:gd name="T78" fmla="*/ 1 w 43"/>
                <a:gd name="T79" fmla="*/ 1 h 40"/>
                <a:gd name="T80" fmla="*/ 0 w 43"/>
                <a:gd name="T81" fmla="*/ 1 h 40"/>
                <a:gd name="T82" fmla="*/ 0 w 43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"/>
                <a:gd name="T127" fmla="*/ 0 h 40"/>
                <a:gd name="T128" fmla="*/ 43 w 43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" h="40">
                  <a:moveTo>
                    <a:pt x="0" y="0"/>
                  </a:moveTo>
                  <a:lnTo>
                    <a:pt x="10" y="0"/>
                  </a:lnTo>
                  <a:lnTo>
                    <a:pt x="36" y="30"/>
                  </a:lnTo>
                  <a:lnTo>
                    <a:pt x="36" y="6"/>
                  </a:lnTo>
                  <a:lnTo>
                    <a:pt x="36" y="3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7" y="3"/>
                  </a:lnTo>
                  <a:lnTo>
                    <a:pt x="37" y="6"/>
                  </a:lnTo>
                  <a:lnTo>
                    <a:pt x="37" y="40"/>
                  </a:lnTo>
                  <a:lnTo>
                    <a:pt x="10" y="9"/>
                  </a:lnTo>
                  <a:lnTo>
                    <a:pt x="10" y="33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2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7" y="37"/>
                  </a:lnTo>
                  <a:lnTo>
                    <a:pt x="7" y="36"/>
                  </a:lnTo>
                  <a:lnTo>
                    <a:pt x="7" y="33"/>
                  </a:lnTo>
                  <a:lnTo>
                    <a:pt x="7" y="6"/>
                  </a:lnTo>
                  <a:lnTo>
                    <a:pt x="6" y="3"/>
                  </a:ln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6" name="Freeform 18"/>
            <p:cNvSpPr>
              <a:spLocks noEditPoints="1"/>
            </p:cNvSpPr>
            <p:nvPr/>
          </p:nvSpPr>
          <p:spPr bwMode="auto">
            <a:xfrm>
              <a:off x="3401" y="1439"/>
              <a:ext cx="30" cy="39"/>
            </a:xfrm>
            <a:custGeom>
              <a:avLst/>
              <a:gdLst>
                <a:gd name="T0" fmla="*/ 10 w 30"/>
                <a:gd name="T1" fmla="*/ 21 h 39"/>
                <a:gd name="T2" fmla="*/ 10 w 30"/>
                <a:gd name="T3" fmla="*/ 33 h 39"/>
                <a:gd name="T4" fmla="*/ 12 w 30"/>
                <a:gd name="T5" fmla="*/ 36 h 39"/>
                <a:gd name="T6" fmla="*/ 12 w 30"/>
                <a:gd name="T7" fmla="*/ 37 h 39"/>
                <a:gd name="T8" fmla="*/ 13 w 30"/>
                <a:gd name="T9" fmla="*/ 39 h 39"/>
                <a:gd name="T10" fmla="*/ 15 w 30"/>
                <a:gd name="T11" fmla="*/ 39 h 39"/>
                <a:gd name="T12" fmla="*/ 16 w 30"/>
                <a:gd name="T13" fmla="*/ 39 h 39"/>
                <a:gd name="T14" fmla="*/ 16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1 w 30"/>
                <a:gd name="T21" fmla="*/ 39 h 39"/>
                <a:gd name="T22" fmla="*/ 3 w 30"/>
                <a:gd name="T23" fmla="*/ 39 h 39"/>
                <a:gd name="T24" fmla="*/ 4 w 30"/>
                <a:gd name="T25" fmla="*/ 37 h 39"/>
                <a:gd name="T26" fmla="*/ 6 w 30"/>
                <a:gd name="T27" fmla="*/ 36 h 39"/>
                <a:gd name="T28" fmla="*/ 6 w 30"/>
                <a:gd name="T29" fmla="*/ 33 h 39"/>
                <a:gd name="T30" fmla="*/ 6 w 30"/>
                <a:gd name="T31" fmla="*/ 6 h 39"/>
                <a:gd name="T32" fmla="*/ 6 w 30"/>
                <a:gd name="T33" fmla="*/ 3 h 39"/>
                <a:gd name="T34" fmla="*/ 4 w 30"/>
                <a:gd name="T35" fmla="*/ 1 h 39"/>
                <a:gd name="T36" fmla="*/ 3 w 30"/>
                <a:gd name="T37" fmla="*/ 0 h 39"/>
                <a:gd name="T38" fmla="*/ 1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19 w 30"/>
                <a:gd name="T47" fmla="*/ 0 h 39"/>
                <a:gd name="T48" fmla="*/ 22 w 30"/>
                <a:gd name="T49" fmla="*/ 1 h 39"/>
                <a:gd name="T50" fmla="*/ 25 w 30"/>
                <a:gd name="T51" fmla="*/ 1 h 39"/>
                <a:gd name="T52" fmla="*/ 28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4 w 30"/>
                <a:gd name="T63" fmla="*/ 21 h 39"/>
                <a:gd name="T64" fmla="*/ 18 w 30"/>
                <a:gd name="T65" fmla="*/ 21 h 39"/>
                <a:gd name="T66" fmla="*/ 16 w 30"/>
                <a:gd name="T67" fmla="*/ 21 h 39"/>
                <a:gd name="T68" fmla="*/ 15 w 30"/>
                <a:gd name="T69" fmla="*/ 21 h 39"/>
                <a:gd name="T70" fmla="*/ 13 w 30"/>
                <a:gd name="T71" fmla="*/ 21 h 39"/>
                <a:gd name="T72" fmla="*/ 10 w 30"/>
                <a:gd name="T73" fmla="*/ 21 h 39"/>
                <a:gd name="T74" fmla="*/ 10 w 30"/>
                <a:gd name="T75" fmla="*/ 19 h 39"/>
                <a:gd name="T76" fmla="*/ 12 w 30"/>
                <a:gd name="T77" fmla="*/ 19 h 39"/>
                <a:gd name="T78" fmla="*/ 13 w 30"/>
                <a:gd name="T79" fmla="*/ 19 h 39"/>
                <a:gd name="T80" fmla="*/ 15 w 30"/>
                <a:gd name="T81" fmla="*/ 19 h 39"/>
                <a:gd name="T82" fmla="*/ 16 w 30"/>
                <a:gd name="T83" fmla="*/ 19 h 39"/>
                <a:gd name="T84" fmla="*/ 19 w 30"/>
                <a:gd name="T85" fmla="*/ 19 h 39"/>
                <a:gd name="T86" fmla="*/ 21 w 30"/>
                <a:gd name="T87" fmla="*/ 16 h 39"/>
                <a:gd name="T88" fmla="*/ 22 w 30"/>
                <a:gd name="T89" fmla="*/ 15 h 39"/>
                <a:gd name="T90" fmla="*/ 24 w 30"/>
                <a:gd name="T91" fmla="*/ 10 h 39"/>
                <a:gd name="T92" fmla="*/ 24 w 30"/>
                <a:gd name="T93" fmla="*/ 9 h 39"/>
                <a:gd name="T94" fmla="*/ 22 w 30"/>
                <a:gd name="T95" fmla="*/ 6 h 39"/>
                <a:gd name="T96" fmla="*/ 21 w 30"/>
                <a:gd name="T97" fmla="*/ 4 h 39"/>
                <a:gd name="T98" fmla="*/ 19 w 30"/>
                <a:gd name="T99" fmla="*/ 3 h 39"/>
                <a:gd name="T100" fmla="*/ 18 w 30"/>
                <a:gd name="T101" fmla="*/ 1 h 39"/>
                <a:gd name="T102" fmla="*/ 15 w 30"/>
                <a:gd name="T103" fmla="*/ 1 h 39"/>
                <a:gd name="T104" fmla="*/ 13 w 30"/>
                <a:gd name="T105" fmla="*/ 1 h 39"/>
                <a:gd name="T106" fmla="*/ 10 w 30"/>
                <a:gd name="T107" fmla="*/ 1 h 39"/>
                <a:gd name="T108" fmla="*/ 10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0" y="21"/>
                  </a:moveTo>
                  <a:lnTo>
                    <a:pt x="10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0" y="21"/>
                  </a:lnTo>
                  <a:close/>
                  <a:moveTo>
                    <a:pt x="10" y="19"/>
                  </a:moveTo>
                  <a:lnTo>
                    <a:pt x="12" y="19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7" name="Freeform 19"/>
            <p:cNvSpPr>
              <a:spLocks/>
            </p:cNvSpPr>
            <p:nvPr/>
          </p:nvSpPr>
          <p:spPr bwMode="auto">
            <a:xfrm>
              <a:off x="3582" y="1439"/>
              <a:ext cx="42" cy="40"/>
            </a:xfrm>
            <a:custGeom>
              <a:avLst/>
              <a:gdLst>
                <a:gd name="T0" fmla="*/ 42 w 42"/>
                <a:gd name="T1" fmla="*/ 0 h 40"/>
                <a:gd name="T2" fmla="*/ 42 w 42"/>
                <a:gd name="T3" fmla="*/ 0 h 40"/>
                <a:gd name="T4" fmla="*/ 41 w 42"/>
                <a:gd name="T5" fmla="*/ 1 h 40"/>
                <a:gd name="T6" fmla="*/ 39 w 42"/>
                <a:gd name="T7" fmla="*/ 1 h 40"/>
                <a:gd name="T8" fmla="*/ 38 w 42"/>
                <a:gd name="T9" fmla="*/ 4 h 40"/>
                <a:gd name="T10" fmla="*/ 36 w 42"/>
                <a:gd name="T11" fmla="*/ 6 h 40"/>
                <a:gd name="T12" fmla="*/ 23 w 42"/>
                <a:gd name="T13" fmla="*/ 40 h 40"/>
                <a:gd name="T14" fmla="*/ 21 w 42"/>
                <a:gd name="T15" fmla="*/ 40 h 40"/>
                <a:gd name="T16" fmla="*/ 6 w 42"/>
                <a:gd name="T17" fmla="*/ 6 h 40"/>
                <a:gd name="T18" fmla="*/ 5 w 42"/>
                <a:gd name="T19" fmla="*/ 4 h 40"/>
                <a:gd name="T20" fmla="*/ 5 w 42"/>
                <a:gd name="T21" fmla="*/ 3 h 40"/>
                <a:gd name="T22" fmla="*/ 3 w 42"/>
                <a:gd name="T23" fmla="*/ 1 h 40"/>
                <a:gd name="T24" fmla="*/ 3 w 42"/>
                <a:gd name="T25" fmla="*/ 1 h 40"/>
                <a:gd name="T26" fmla="*/ 2 w 42"/>
                <a:gd name="T27" fmla="*/ 0 h 40"/>
                <a:gd name="T28" fmla="*/ 0 w 42"/>
                <a:gd name="T29" fmla="*/ 0 h 40"/>
                <a:gd name="T30" fmla="*/ 0 w 42"/>
                <a:gd name="T31" fmla="*/ 0 h 40"/>
                <a:gd name="T32" fmla="*/ 17 w 42"/>
                <a:gd name="T33" fmla="*/ 0 h 40"/>
                <a:gd name="T34" fmla="*/ 17 w 42"/>
                <a:gd name="T35" fmla="*/ 0 h 40"/>
                <a:gd name="T36" fmla="*/ 14 w 42"/>
                <a:gd name="T37" fmla="*/ 0 h 40"/>
                <a:gd name="T38" fmla="*/ 12 w 42"/>
                <a:gd name="T39" fmla="*/ 1 h 40"/>
                <a:gd name="T40" fmla="*/ 12 w 42"/>
                <a:gd name="T41" fmla="*/ 1 h 40"/>
                <a:gd name="T42" fmla="*/ 12 w 42"/>
                <a:gd name="T43" fmla="*/ 3 h 40"/>
                <a:gd name="T44" fmla="*/ 12 w 42"/>
                <a:gd name="T45" fmla="*/ 4 h 40"/>
                <a:gd name="T46" fmla="*/ 14 w 42"/>
                <a:gd name="T47" fmla="*/ 7 h 40"/>
                <a:gd name="T48" fmla="*/ 24 w 42"/>
                <a:gd name="T49" fmla="*/ 31 h 40"/>
                <a:gd name="T50" fmla="*/ 33 w 42"/>
                <a:gd name="T51" fmla="*/ 7 h 40"/>
                <a:gd name="T52" fmla="*/ 33 w 42"/>
                <a:gd name="T53" fmla="*/ 4 h 40"/>
                <a:gd name="T54" fmla="*/ 35 w 42"/>
                <a:gd name="T55" fmla="*/ 3 h 40"/>
                <a:gd name="T56" fmla="*/ 33 w 42"/>
                <a:gd name="T57" fmla="*/ 3 h 40"/>
                <a:gd name="T58" fmla="*/ 33 w 42"/>
                <a:gd name="T59" fmla="*/ 1 h 40"/>
                <a:gd name="T60" fmla="*/ 32 w 42"/>
                <a:gd name="T61" fmla="*/ 1 h 40"/>
                <a:gd name="T62" fmla="*/ 30 w 42"/>
                <a:gd name="T63" fmla="*/ 0 h 40"/>
                <a:gd name="T64" fmla="*/ 30 w 42"/>
                <a:gd name="T65" fmla="*/ 0 h 40"/>
                <a:gd name="T66" fmla="*/ 30 w 42"/>
                <a:gd name="T67" fmla="*/ 0 h 40"/>
                <a:gd name="T68" fmla="*/ 30 w 42"/>
                <a:gd name="T69" fmla="*/ 0 h 40"/>
                <a:gd name="T70" fmla="*/ 42 w 42"/>
                <a:gd name="T71" fmla="*/ 0 h 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"/>
                <a:gd name="T109" fmla="*/ 0 h 40"/>
                <a:gd name="T110" fmla="*/ 42 w 42"/>
                <a:gd name="T111" fmla="*/ 40 h 4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" h="40">
                  <a:moveTo>
                    <a:pt x="42" y="0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4"/>
                  </a:lnTo>
                  <a:lnTo>
                    <a:pt x="36" y="6"/>
                  </a:lnTo>
                  <a:lnTo>
                    <a:pt x="23" y="40"/>
                  </a:lnTo>
                  <a:lnTo>
                    <a:pt x="21" y="40"/>
                  </a:lnTo>
                  <a:lnTo>
                    <a:pt x="6" y="6"/>
                  </a:lnTo>
                  <a:lnTo>
                    <a:pt x="5" y="4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1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24" y="31"/>
                  </a:lnTo>
                  <a:lnTo>
                    <a:pt x="33" y="7"/>
                  </a:lnTo>
                  <a:lnTo>
                    <a:pt x="33" y="4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8" name="Freeform 20"/>
            <p:cNvSpPr>
              <a:spLocks noEditPoints="1"/>
            </p:cNvSpPr>
            <p:nvPr/>
          </p:nvSpPr>
          <p:spPr bwMode="auto">
            <a:xfrm>
              <a:off x="3626" y="1439"/>
              <a:ext cx="30" cy="39"/>
            </a:xfrm>
            <a:custGeom>
              <a:avLst/>
              <a:gdLst>
                <a:gd name="T0" fmla="*/ 10 w 30"/>
                <a:gd name="T1" fmla="*/ 21 h 39"/>
                <a:gd name="T2" fmla="*/ 10 w 30"/>
                <a:gd name="T3" fmla="*/ 33 h 39"/>
                <a:gd name="T4" fmla="*/ 10 w 30"/>
                <a:gd name="T5" fmla="*/ 36 h 39"/>
                <a:gd name="T6" fmla="*/ 12 w 30"/>
                <a:gd name="T7" fmla="*/ 37 h 39"/>
                <a:gd name="T8" fmla="*/ 13 w 30"/>
                <a:gd name="T9" fmla="*/ 39 h 39"/>
                <a:gd name="T10" fmla="*/ 15 w 30"/>
                <a:gd name="T11" fmla="*/ 39 h 39"/>
                <a:gd name="T12" fmla="*/ 16 w 30"/>
                <a:gd name="T13" fmla="*/ 39 h 39"/>
                <a:gd name="T14" fmla="*/ 16 w 30"/>
                <a:gd name="T15" fmla="*/ 39 h 39"/>
                <a:gd name="T16" fmla="*/ 0 w 30"/>
                <a:gd name="T17" fmla="*/ 39 h 39"/>
                <a:gd name="T18" fmla="*/ 0 w 30"/>
                <a:gd name="T19" fmla="*/ 39 h 39"/>
                <a:gd name="T20" fmla="*/ 1 w 30"/>
                <a:gd name="T21" fmla="*/ 39 h 39"/>
                <a:gd name="T22" fmla="*/ 3 w 30"/>
                <a:gd name="T23" fmla="*/ 39 h 39"/>
                <a:gd name="T24" fmla="*/ 4 w 30"/>
                <a:gd name="T25" fmla="*/ 37 h 39"/>
                <a:gd name="T26" fmla="*/ 4 w 30"/>
                <a:gd name="T27" fmla="*/ 36 h 39"/>
                <a:gd name="T28" fmla="*/ 4 w 30"/>
                <a:gd name="T29" fmla="*/ 33 h 39"/>
                <a:gd name="T30" fmla="*/ 4 w 30"/>
                <a:gd name="T31" fmla="*/ 6 h 39"/>
                <a:gd name="T32" fmla="*/ 4 w 30"/>
                <a:gd name="T33" fmla="*/ 3 h 39"/>
                <a:gd name="T34" fmla="*/ 4 w 30"/>
                <a:gd name="T35" fmla="*/ 1 h 39"/>
                <a:gd name="T36" fmla="*/ 3 w 30"/>
                <a:gd name="T37" fmla="*/ 0 h 39"/>
                <a:gd name="T38" fmla="*/ 1 w 30"/>
                <a:gd name="T39" fmla="*/ 0 h 39"/>
                <a:gd name="T40" fmla="*/ 0 w 30"/>
                <a:gd name="T41" fmla="*/ 0 h 39"/>
                <a:gd name="T42" fmla="*/ 0 w 30"/>
                <a:gd name="T43" fmla="*/ 0 h 39"/>
                <a:gd name="T44" fmla="*/ 15 w 30"/>
                <a:gd name="T45" fmla="*/ 0 h 39"/>
                <a:gd name="T46" fmla="*/ 19 w 30"/>
                <a:gd name="T47" fmla="*/ 0 h 39"/>
                <a:gd name="T48" fmla="*/ 22 w 30"/>
                <a:gd name="T49" fmla="*/ 1 h 39"/>
                <a:gd name="T50" fmla="*/ 25 w 30"/>
                <a:gd name="T51" fmla="*/ 1 h 39"/>
                <a:gd name="T52" fmla="*/ 28 w 30"/>
                <a:gd name="T53" fmla="*/ 4 h 39"/>
                <a:gd name="T54" fmla="*/ 30 w 30"/>
                <a:gd name="T55" fmla="*/ 7 h 39"/>
                <a:gd name="T56" fmla="*/ 30 w 30"/>
                <a:gd name="T57" fmla="*/ 10 h 39"/>
                <a:gd name="T58" fmla="*/ 30 w 30"/>
                <a:gd name="T59" fmla="*/ 15 h 39"/>
                <a:gd name="T60" fmla="*/ 27 w 30"/>
                <a:gd name="T61" fmla="*/ 18 h 39"/>
                <a:gd name="T62" fmla="*/ 22 w 30"/>
                <a:gd name="T63" fmla="*/ 21 h 39"/>
                <a:gd name="T64" fmla="*/ 18 w 30"/>
                <a:gd name="T65" fmla="*/ 21 h 39"/>
                <a:gd name="T66" fmla="*/ 16 w 30"/>
                <a:gd name="T67" fmla="*/ 21 h 39"/>
                <a:gd name="T68" fmla="*/ 15 w 30"/>
                <a:gd name="T69" fmla="*/ 21 h 39"/>
                <a:gd name="T70" fmla="*/ 12 w 30"/>
                <a:gd name="T71" fmla="*/ 21 h 39"/>
                <a:gd name="T72" fmla="*/ 10 w 30"/>
                <a:gd name="T73" fmla="*/ 21 h 39"/>
                <a:gd name="T74" fmla="*/ 10 w 30"/>
                <a:gd name="T75" fmla="*/ 19 h 39"/>
                <a:gd name="T76" fmla="*/ 12 w 30"/>
                <a:gd name="T77" fmla="*/ 19 h 39"/>
                <a:gd name="T78" fmla="*/ 13 w 30"/>
                <a:gd name="T79" fmla="*/ 19 h 39"/>
                <a:gd name="T80" fmla="*/ 15 w 30"/>
                <a:gd name="T81" fmla="*/ 19 h 39"/>
                <a:gd name="T82" fmla="*/ 15 w 30"/>
                <a:gd name="T83" fmla="*/ 19 h 39"/>
                <a:gd name="T84" fmla="*/ 18 w 30"/>
                <a:gd name="T85" fmla="*/ 19 h 39"/>
                <a:gd name="T86" fmla="*/ 21 w 30"/>
                <a:gd name="T87" fmla="*/ 16 h 39"/>
                <a:gd name="T88" fmla="*/ 22 w 30"/>
                <a:gd name="T89" fmla="*/ 15 h 39"/>
                <a:gd name="T90" fmla="*/ 24 w 30"/>
                <a:gd name="T91" fmla="*/ 10 h 39"/>
                <a:gd name="T92" fmla="*/ 22 w 30"/>
                <a:gd name="T93" fmla="*/ 9 h 39"/>
                <a:gd name="T94" fmla="*/ 22 w 30"/>
                <a:gd name="T95" fmla="*/ 6 h 39"/>
                <a:gd name="T96" fmla="*/ 21 w 30"/>
                <a:gd name="T97" fmla="*/ 4 h 39"/>
                <a:gd name="T98" fmla="*/ 19 w 30"/>
                <a:gd name="T99" fmla="*/ 3 h 39"/>
                <a:gd name="T100" fmla="*/ 16 w 30"/>
                <a:gd name="T101" fmla="*/ 1 h 39"/>
                <a:gd name="T102" fmla="*/ 15 w 30"/>
                <a:gd name="T103" fmla="*/ 1 h 39"/>
                <a:gd name="T104" fmla="*/ 13 w 30"/>
                <a:gd name="T105" fmla="*/ 1 h 39"/>
                <a:gd name="T106" fmla="*/ 10 w 30"/>
                <a:gd name="T107" fmla="*/ 1 h 39"/>
                <a:gd name="T108" fmla="*/ 10 w 30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"/>
                <a:gd name="T166" fmla="*/ 0 h 39"/>
                <a:gd name="T167" fmla="*/ 30 w 30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" h="39">
                  <a:moveTo>
                    <a:pt x="10" y="21"/>
                  </a:moveTo>
                  <a:lnTo>
                    <a:pt x="10" y="33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5" y="39"/>
                  </a:lnTo>
                  <a:lnTo>
                    <a:pt x="16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4" y="6"/>
                  </a:ln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30" y="15"/>
                  </a:lnTo>
                  <a:lnTo>
                    <a:pt x="27" y="18"/>
                  </a:lnTo>
                  <a:lnTo>
                    <a:pt x="22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10" y="21"/>
                  </a:lnTo>
                  <a:close/>
                  <a:moveTo>
                    <a:pt x="10" y="19"/>
                  </a:moveTo>
                  <a:lnTo>
                    <a:pt x="12" y="19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8" y="19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4" y="10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1" y="4"/>
                  </a:lnTo>
                  <a:lnTo>
                    <a:pt x="19" y="3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89" name="Freeform 21"/>
            <p:cNvSpPr>
              <a:spLocks noEditPoints="1"/>
            </p:cNvSpPr>
            <p:nvPr/>
          </p:nvSpPr>
          <p:spPr bwMode="auto">
            <a:xfrm>
              <a:off x="2738" y="1583"/>
              <a:ext cx="40" cy="39"/>
            </a:xfrm>
            <a:custGeom>
              <a:avLst/>
              <a:gdLst>
                <a:gd name="T0" fmla="*/ 0 w 40"/>
                <a:gd name="T1" fmla="*/ 39 h 39"/>
                <a:gd name="T2" fmla="*/ 0 w 40"/>
                <a:gd name="T3" fmla="*/ 39 h 39"/>
                <a:gd name="T4" fmla="*/ 1 w 40"/>
                <a:gd name="T5" fmla="*/ 39 h 39"/>
                <a:gd name="T6" fmla="*/ 4 w 40"/>
                <a:gd name="T7" fmla="*/ 39 h 39"/>
                <a:gd name="T8" fmla="*/ 6 w 40"/>
                <a:gd name="T9" fmla="*/ 37 h 39"/>
                <a:gd name="T10" fmla="*/ 6 w 40"/>
                <a:gd name="T11" fmla="*/ 36 h 39"/>
                <a:gd name="T12" fmla="*/ 6 w 40"/>
                <a:gd name="T13" fmla="*/ 33 h 39"/>
                <a:gd name="T14" fmla="*/ 6 w 40"/>
                <a:gd name="T15" fmla="*/ 6 h 39"/>
                <a:gd name="T16" fmla="*/ 6 w 40"/>
                <a:gd name="T17" fmla="*/ 3 h 39"/>
                <a:gd name="T18" fmla="*/ 6 w 40"/>
                <a:gd name="T19" fmla="*/ 1 h 39"/>
                <a:gd name="T20" fmla="*/ 4 w 40"/>
                <a:gd name="T21" fmla="*/ 0 h 39"/>
                <a:gd name="T22" fmla="*/ 1 w 40"/>
                <a:gd name="T23" fmla="*/ 0 h 39"/>
                <a:gd name="T24" fmla="*/ 0 w 40"/>
                <a:gd name="T25" fmla="*/ 0 h 39"/>
                <a:gd name="T26" fmla="*/ 0 w 40"/>
                <a:gd name="T27" fmla="*/ 0 h 39"/>
                <a:gd name="T28" fmla="*/ 16 w 40"/>
                <a:gd name="T29" fmla="*/ 0 h 39"/>
                <a:gd name="T30" fmla="*/ 22 w 40"/>
                <a:gd name="T31" fmla="*/ 0 h 39"/>
                <a:gd name="T32" fmla="*/ 27 w 40"/>
                <a:gd name="T33" fmla="*/ 0 h 39"/>
                <a:gd name="T34" fmla="*/ 30 w 40"/>
                <a:gd name="T35" fmla="*/ 1 h 39"/>
                <a:gd name="T36" fmla="*/ 34 w 40"/>
                <a:gd name="T37" fmla="*/ 4 h 39"/>
                <a:gd name="T38" fmla="*/ 37 w 40"/>
                <a:gd name="T39" fmla="*/ 9 h 39"/>
                <a:gd name="T40" fmla="*/ 40 w 40"/>
                <a:gd name="T41" fmla="*/ 13 h 39"/>
                <a:gd name="T42" fmla="*/ 40 w 40"/>
                <a:gd name="T43" fmla="*/ 19 h 39"/>
                <a:gd name="T44" fmla="*/ 40 w 40"/>
                <a:gd name="T45" fmla="*/ 24 h 39"/>
                <a:gd name="T46" fmla="*/ 39 w 40"/>
                <a:gd name="T47" fmla="*/ 30 h 39"/>
                <a:gd name="T48" fmla="*/ 36 w 40"/>
                <a:gd name="T49" fmla="*/ 33 h 39"/>
                <a:gd name="T50" fmla="*/ 31 w 40"/>
                <a:gd name="T51" fmla="*/ 37 h 39"/>
                <a:gd name="T52" fmla="*/ 25 w 40"/>
                <a:gd name="T53" fmla="*/ 39 h 39"/>
                <a:gd name="T54" fmla="*/ 18 w 40"/>
                <a:gd name="T55" fmla="*/ 39 h 39"/>
                <a:gd name="T56" fmla="*/ 0 w 40"/>
                <a:gd name="T57" fmla="*/ 39 h 39"/>
                <a:gd name="T58" fmla="*/ 12 w 40"/>
                <a:gd name="T59" fmla="*/ 37 h 39"/>
                <a:gd name="T60" fmla="*/ 15 w 40"/>
                <a:gd name="T61" fmla="*/ 37 h 39"/>
                <a:gd name="T62" fmla="*/ 18 w 40"/>
                <a:gd name="T63" fmla="*/ 37 h 39"/>
                <a:gd name="T64" fmla="*/ 22 w 40"/>
                <a:gd name="T65" fmla="*/ 37 h 39"/>
                <a:gd name="T66" fmla="*/ 25 w 40"/>
                <a:gd name="T67" fmla="*/ 36 h 39"/>
                <a:gd name="T68" fmla="*/ 28 w 40"/>
                <a:gd name="T69" fmla="*/ 33 h 39"/>
                <a:gd name="T70" fmla="*/ 31 w 40"/>
                <a:gd name="T71" fmla="*/ 30 h 39"/>
                <a:gd name="T72" fmla="*/ 33 w 40"/>
                <a:gd name="T73" fmla="*/ 25 h 39"/>
                <a:gd name="T74" fmla="*/ 33 w 40"/>
                <a:gd name="T75" fmla="*/ 19 h 39"/>
                <a:gd name="T76" fmla="*/ 33 w 40"/>
                <a:gd name="T77" fmla="*/ 15 h 39"/>
                <a:gd name="T78" fmla="*/ 31 w 40"/>
                <a:gd name="T79" fmla="*/ 10 h 39"/>
                <a:gd name="T80" fmla="*/ 28 w 40"/>
                <a:gd name="T81" fmla="*/ 6 h 39"/>
                <a:gd name="T82" fmla="*/ 25 w 40"/>
                <a:gd name="T83" fmla="*/ 3 h 39"/>
                <a:gd name="T84" fmla="*/ 22 w 40"/>
                <a:gd name="T85" fmla="*/ 1 h 39"/>
                <a:gd name="T86" fmla="*/ 18 w 40"/>
                <a:gd name="T87" fmla="*/ 1 h 39"/>
                <a:gd name="T88" fmla="*/ 15 w 40"/>
                <a:gd name="T89" fmla="*/ 1 h 39"/>
                <a:gd name="T90" fmla="*/ 12 w 40"/>
                <a:gd name="T91" fmla="*/ 3 h 39"/>
                <a:gd name="T92" fmla="*/ 12 w 40"/>
                <a:gd name="T93" fmla="*/ 37 h 3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39"/>
                <a:gd name="T143" fmla="*/ 40 w 40"/>
                <a:gd name="T144" fmla="*/ 39 h 3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39">
                  <a:moveTo>
                    <a:pt x="0" y="39"/>
                  </a:moveTo>
                  <a:lnTo>
                    <a:pt x="0" y="39"/>
                  </a:lnTo>
                  <a:lnTo>
                    <a:pt x="1" y="39"/>
                  </a:lnTo>
                  <a:lnTo>
                    <a:pt x="4" y="39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4" y="4"/>
                  </a:lnTo>
                  <a:lnTo>
                    <a:pt x="37" y="9"/>
                  </a:lnTo>
                  <a:lnTo>
                    <a:pt x="40" y="13"/>
                  </a:lnTo>
                  <a:lnTo>
                    <a:pt x="40" y="19"/>
                  </a:lnTo>
                  <a:lnTo>
                    <a:pt x="40" y="24"/>
                  </a:lnTo>
                  <a:lnTo>
                    <a:pt x="39" y="30"/>
                  </a:lnTo>
                  <a:lnTo>
                    <a:pt x="36" y="33"/>
                  </a:lnTo>
                  <a:lnTo>
                    <a:pt x="31" y="37"/>
                  </a:lnTo>
                  <a:lnTo>
                    <a:pt x="25" y="39"/>
                  </a:lnTo>
                  <a:lnTo>
                    <a:pt x="18" y="39"/>
                  </a:lnTo>
                  <a:lnTo>
                    <a:pt x="0" y="39"/>
                  </a:lnTo>
                  <a:close/>
                  <a:moveTo>
                    <a:pt x="12" y="37"/>
                  </a:moveTo>
                  <a:lnTo>
                    <a:pt x="15" y="37"/>
                  </a:lnTo>
                  <a:lnTo>
                    <a:pt x="18" y="37"/>
                  </a:lnTo>
                  <a:lnTo>
                    <a:pt x="22" y="37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1" y="30"/>
                  </a:lnTo>
                  <a:lnTo>
                    <a:pt x="33" y="25"/>
                  </a:lnTo>
                  <a:lnTo>
                    <a:pt x="33" y="19"/>
                  </a:lnTo>
                  <a:lnTo>
                    <a:pt x="33" y="15"/>
                  </a:lnTo>
                  <a:lnTo>
                    <a:pt x="31" y="10"/>
                  </a:lnTo>
                  <a:lnTo>
                    <a:pt x="28" y="6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12" y="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0" name="Freeform 22"/>
            <p:cNvSpPr>
              <a:spLocks noEditPoints="1"/>
            </p:cNvSpPr>
            <p:nvPr/>
          </p:nvSpPr>
          <p:spPr bwMode="auto">
            <a:xfrm>
              <a:off x="2783" y="1595"/>
              <a:ext cx="22" cy="28"/>
            </a:xfrm>
            <a:custGeom>
              <a:avLst/>
              <a:gdLst>
                <a:gd name="T0" fmla="*/ 4 w 22"/>
                <a:gd name="T1" fmla="*/ 10 h 28"/>
                <a:gd name="T2" fmla="*/ 4 w 22"/>
                <a:gd name="T3" fmla="*/ 16 h 28"/>
                <a:gd name="T4" fmla="*/ 7 w 22"/>
                <a:gd name="T5" fmla="*/ 19 h 28"/>
                <a:gd name="T6" fmla="*/ 10 w 22"/>
                <a:gd name="T7" fmla="*/ 22 h 28"/>
                <a:gd name="T8" fmla="*/ 13 w 22"/>
                <a:gd name="T9" fmla="*/ 24 h 28"/>
                <a:gd name="T10" fmla="*/ 16 w 22"/>
                <a:gd name="T11" fmla="*/ 22 h 28"/>
                <a:gd name="T12" fmla="*/ 18 w 22"/>
                <a:gd name="T13" fmla="*/ 22 h 28"/>
                <a:gd name="T14" fmla="*/ 21 w 22"/>
                <a:gd name="T15" fmla="*/ 19 h 28"/>
                <a:gd name="T16" fmla="*/ 22 w 22"/>
                <a:gd name="T17" fmla="*/ 16 h 28"/>
                <a:gd name="T18" fmla="*/ 22 w 22"/>
                <a:gd name="T19" fmla="*/ 18 h 28"/>
                <a:gd name="T20" fmla="*/ 21 w 22"/>
                <a:gd name="T21" fmla="*/ 21 h 28"/>
                <a:gd name="T22" fmla="*/ 19 w 22"/>
                <a:gd name="T23" fmla="*/ 25 h 28"/>
                <a:gd name="T24" fmla="*/ 15 w 22"/>
                <a:gd name="T25" fmla="*/ 27 h 28"/>
                <a:gd name="T26" fmla="*/ 12 w 22"/>
                <a:gd name="T27" fmla="*/ 28 h 28"/>
                <a:gd name="T28" fmla="*/ 7 w 22"/>
                <a:gd name="T29" fmla="*/ 27 h 28"/>
                <a:gd name="T30" fmla="*/ 3 w 22"/>
                <a:gd name="T31" fmla="*/ 24 h 28"/>
                <a:gd name="T32" fmla="*/ 1 w 22"/>
                <a:gd name="T33" fmla="*/ 19 h 28"/>
                <a:gd name="T34" fmla="*/ 0 w 22"/>
                <a:gd name="T35" fmla="*/ 15 h 28"/>
                <a:gd name="T36" fmla="*/ 0 w 22"/>
                <a:gd name="T37" fmla="*/ 10 h 28"/>
                <a:gd name="T38" fmla="*/ 1 w 22"/>
                <a:gd name="T39" fmla="*/ 7 h 28"/>
                <a:gd name="T40" fmla="*/ 3 w 22"/>
                <a:gd name="T41" fmla="*/ 4 h 28"/>
                <a:gd name="T42" fmla="*/ 7 w 22"/>
                <a:gd name="T43" fmla="*/ 1 h 28"/>
                <a:gd name="T44" fmla="*/ 12 w 22"/>
                <a:gd name="T45" fmla="*/ 0 h 28"/>
                <a:gd name="T46" fmla="*/ 16 w 22"/>
                <a:gd name="T47" fmla="*/ 1 h 28"/>
                <a:gd name="T48" fmla="*/ 19 w 22"/>
                <a:gd name="T49" fmla="*/ 3 h 28"/>
                <a:gd name="T50" fmla="*/ 21 w 22"/>
                <a:gd name="T51" fmla="*/ 6 h 28"/>
                <a:gd name="T52" fmla="*/ 22 w 22"/>
                <a:gd name="T53" fmla="*/ 10 h 28"/>
                <a:gd name="T54" fmla="*/ 4 w 22"/>
                <a:gd name="T55" fmla="*/ 10 h 28"/>
                <a:gd name="T56" fmla="*/ 4 w 22"/>
                <a:gd name="T57" fmla="*/ 9 h 28"/>
                <a:gd name="T58" fmla="*/ 16 w 22"/>
                <a:gd name="T59" fmla="*/ 9 h 28"/>
                <a:gd name="T60" fmla="*/ 16 w 22"/>
                <a:gd name="T61" fmla="*/ 7 h 28"/>
                <a:gd name="T62" fmla="*/ 15 w 22"/>
                <a:gd name="T63" fmla="*/ 6 h 28"/>
                <a:gd name="T64" fmla="*/ 15 w 22"/>
                <a:gd name="T65" fmla="*/ 4 h 28"/>
                <a:gd name="T66" fmla="*/ 13 w 22"/>
                <a:gd name="T67" fmla="*/ 3 h 28"/>
                <a:gd name="T68" fmla="*/ 12 w 22"/>
                <a:gd name="T69" fmla="*/ 3 h 28"/>
                <a:gd name="T70" fmla="*/ 10 w 22"/>
                <a:gd name="T71" fmla="*/ 1 h 28"/>
                <a:gd name="T72" fmla="*/ 9 w 22"/>
                <a:gd name="T73" fmla="*/ 3 h 28"/>
                <a:gd name="T74" fmla="*/ 6 w 22"/>
                <a:gd name="T75" fmla="*/ 4 h 28"/>
                <a:gd name="T76" fmla="*/ 4 w 22"/>
                <a:gd name="T77" fmla="*/ 6 h 28"/>
                <a:gd name="T78" fmla="*/ 4 w 22"/>
                <a:gd name="T79" fmla="*/ 9 h 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8"/>
                <a:gd name="T122" fmla="*/ 22 w 22"/>
                <a:gd name="T123" fmla="*/ 28 h 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8">
                  <a:moveTo>
                    <a:pt x="4" y="10"/>
                  </a:moveTo>
                  <a:lnTo>
                    <a:pt x="4" y="16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3" y="24"/>
                  </a:lnTo>
                  <a:lnTo>
                    <a:pt x="16" y="22"/>
                  </a:lnTo>
                  <a:lnTo>
                    <a:pt x="18" y="22"/>
                  </a:lnTo>
                  <a:lnTo>
                    <a:pt x="21" y="19"/>
                  </a:lnTo>
                  <a:lnTo>
                    <a:pt x="22" y="16"/>
                  </a:lnTo>
                  <a:lnTo>
                    <a:pt x="22" y="18"/>
                  </a:lnTo>
                  <a:lnTo>
                    <a:pt x="21" y="21"/>
                  </a:lnTo>
                  <a:lnTo>
                    <a:pt x="19" y="25"/>
                  </a:lnTo>
                  <a:lnTo>
                    <a:pt x="15" y="27"/>
                  </a:lnTo>
                  <a:lnTo>
                    <a:pt x="12" y="28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9"/>
                  </a:moveTo>
                  <a:lnTo>
                    <a:pt x="16" y="9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1"/>
                  </a:lnTo>
                  <a:lnTo>
                    <a:pt x="9" y="3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1" name="Freeform 23"/>
            <p:cNvSpPr>
              <a:spLocks/>
            </p:cNvSpPr>
            <p:nvPr/>
          </p:nvSpPr>
          <p:spPr bwMode="auto">
            <a:xfrm>
              <a:off x="2808" y="1587"/>
              <a:ext cx="17" cy="36"/>
            </a:xfrm>
            <a:custGeom>
              <a:avLst/>
              <a:gdLst>
                <a:gd name="T0" fmla="*/ 9 w 17"/>
                <a:gd name="T1" fmla="*/ 0 h 36"/>
                <a:gd name="T2" fmla="*/ 9 w 17"/>
                <a:gd name="T3" fmla="*/ 9 h 36"/>
                <a:gd name="T4" fmla="*/ 15 w 17"/>
                <a:gd name="T5" fmla="*/ 9 h 36"/>
                <a:gd name="T6" fmla="*/ 15 w 17"/>
                <a:gd name="T7" fmla="*/ 11 h 36"/>
                <a:gd name="T8" fmla="*/ 9 w 17"/>
                <a:gd name="T9" fmla="*/ 11 h 36"/>
                <a:gd name="T10" fmla="*/ 9 w 17"/>
                <a:gd name="T11" fmla="*/ 27 h 36"/>
                <a:gd name="T12" fmla="*/ 9 w 17"/>
                <a:gd name="T13" fmla="*/ 30 h 36"/>
                <a:gd name="T14" fmla="*/ 9 w 17"/>
                <a:gd name="T15" fmla="*/ 32 h 36"/>
                <a:gd name="T16" fmla="*/ 11 w 17"/>
                <a:gd name="T17" fmla="*/ 32 h 36"/>
                <a:gd name="T18" fmla="*/ 12 w 17"/>
                <a:gd name="T19" fmla="*/ 32 h 36"/>
                <a:gd name="T20" fmla="*/ 12 w 17"/>
                <a:gd name="T21" fmla="*/ 32 h 36"/>
                <a:gd name="T22" fmla="*/ 14 w 17"/>
                <a:gd name="T23" fmla="*/ 32 h 36"/>
                <a:gd name="T24" fmla="*/ 15 w 17"/>
                <a:gd name="T25" fmla="*/ 32 h 36"/>
                <a:gd name="T26" fmla="*/ 15 w 17"/>
                <a:gd name="T27" fmla="*/ 30 h 36"/>
                <a:gd name="T28" fmla="*/ 17 w 17"/>
                <a:gd name="T29" fmla="*/ 30 h 36"/>
                <a:gd name="T30" fmla="*/ 15 w 17"/>
                <a:gd name="T31" fmla="*/ 33 h 36"/>
                <a:gd name="T32" fmla="*/ 14 w 17"/>
                <a:gd name="T33" fmla="*/ 35 h 36"/>
                <a:gd name="T34" fmla="*/ 12 w 17"/>
                <a:gd name="T35" fmla="*/ 36 h 36"/>
                <a:gd name="T36" fmla="*/ 9 w 17"/>
                <a:gd name="T37" fmla="*/ 36 h 36"/>
                <a:gd name="T38" fmla="*/ 8 w 17"/>
                <a:gd name="T39" fmla="*/ 36 h 36"/>
                <a:gd name="T40" fmla="*/ 6 w 17"/>
                <a:gd name="T41" fmla="*/ 35 h 36"/>
                <a:gd name="T42" fmla="*/ 6 w 17"/>
                <a:gd name="T43" fmla="*/ 35 h 36"/>
                <a:gd name="T44" fmla="*/ 5 w 17"/>
                <a:gd name="T45" fmla="*/ 33 h 36"/>
                <a:gd name="T46" fmla="*/ 5 w 17"/>
                <a:gd name="T47" fmla="*/ 32 h 36"/>
                <a:gd name="T48" fmla="*/ 5 w 17"/>
                <a:gd name="T49" fmla="*/ 29 h 36"/>
                <a:gd name="T50" fmla="*/ 5 w 17"/>
                <a:gd name="T51" fmla="*/ 11 h 36"/>
                <a:gd name="T52" fmla="*/ 0 w 17"/>
                <a:gd name="T53" fmla="*/ 11 h 36"/>
                <a:gd name="T54" fmla="*/ 0 w 17"/>
                <a:gd name="T55" fmla="*/ 9 h 36"/>
                <a:gd name="T56" fmla="*/ 2 w 17"/>
                <a:gd name="T57" fmla="*/ 9 h 36"/>
                <a:gd name="T58" fmla="*/ 3 w 17"/>
                <a:gd name="T59" fmla="*/ 8 h 36"/>
                <a:gd name="T60" fmla="*/ 5 w 17"/>
                <a:gd name="T61" fmla="*/ 6 h 36"/>
                <a:gd name="T62" fmla="*/ 6 w 17"/>
                <a:gd name="T63" fmla="*/ 3 h 36"/>
                <a:gd name="T64" fmla="*/ 8 w 17"/>
                <a:gd name="T65" fmla="*/ 2 h 36"/>
                <a:gd name="T66" fmla="*/ 8 w 17"/>
                <a:gd name="T67" fmla="*/ 0 h 36"/>
                <a:gd name="T68" fmla="*/ 9 w 17"/>
                <a:gd name="T69" fmla="*/ 0 h 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"/>
                <a:gd name="T106" fmla="*/ 0 h 36"/>
                <a:gd name="T107" fmla="*/ 17 w 17"/>
                <a:gd name="T108" fmla="*/ 36 h 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" h="36">
                  <a:moveTo>
                    <a:pt x="9" y="0"/>
                  </a:moveTo>
                  <a:lnTo>
                    <a:pt x="9" y="9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9" y="11"/>
                  </a:lnTo>
                  <a:lnTo>
                    <a:pt x="9" y="27"/>
                  </a:lnTo>
                  <a:lnTo>
                    <a:pt x="9" y="30"/>
                  </a:lnTo>
                  <a:lnTo>
                    <a:pt x="9" y="32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5" y="32"/>
                  </a:lnTo>
                  <a:lnTo>
                    <a:pt x="15" y="30"/>
                  </a:lnTo>
                  <a:lnTo>
                    <a:pt x="17" y="30"/>
                  </a:lnTo>
                  <a:lnTo>
                    <a:pt x="15" y="33"/>
                  </a:lnTo>
                  <a:lnTo>
                    <a:pt x="14" y="35"/>
                  </a:lnTo>
                  <a:lnTo>
                    <a:pt x="12" y="36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29"/>
                  </a:lnTo>
                  <a:lnTo>
                    <a:pt x="5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9"/>
                  </a:lnTo>
                  <a:lnTo>
                    <a:pt x="3" y="8"/>
                  </a:lnTo>
                  <a:lnTo>
                    <a:pt x="5" y="6"/>
                  </a:lnTo>
                  <a:lnTo>
                    <a:pt x="6" y="3"/>
                  </a:lnTo>
                  <a:lnTo>
                    <a:pt x="8" y="2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2" name="Freeform 24"/>
            <p:cNvSpPr>
              <a:spLocks/>
            </p:cNvSpPr>
            <p:nvPr/>
          </p:nvSpPr>
          <p:spPr bwMode="auto">
            <a:xfrm>
              <a:off x="3009" y="1583"/>
              <a:ext cx="44" cy="40"/>
            </a:xfrm>
            <a:custGeom>
              <a:avLst/>
              <a:gdLst>
                <a:gd name="T0" fmla="*/ 0 w 44"/>
                <a:gd name="T1" fmla="*/ 0 h 40"/>
                <a:gd name="T2" fmla="*/ 11 w 44"/>
                <a:gd name="T3" fmla="*/ 0 h 40"/>
                <a:gd name="T4" fmla="*/ 35 w 44"/>
                <a:gd name="T5" fmla="*/ 30 h 40"/>
                <a:gd name="T6" fmla="*/ 35 w 44"/>
                <a:gd name="T7" fmla="*/ 6 h 40"/>
                <a:gd name="T8" fmla="*/ 35 w 44"/>
                <a:gd name="T9" fmla="*/ 3 h 40"/>
                <a:gd name="T10" fmla="*/ 35 w 44"/>
                <a:gd name="T11" fmla="*/ 1 h 40"/>
                <a:gd name="T12" fmla="*/ 33 w 44"/>
                <a:gd name="T13" fmla="*/ 0 h 40"/>
                <a:gd name="T14" fmla="*/ 30 w 44"/>
                <a:gd name="T15" fmla="*/ 0 h 40"/>
                <a:gd name="T16" fmla="*/ 30 w 44"/>
                <a:gd name="T17" fmla="*/ 0 h 40"/>
                <a:gd name="T18" fmla="*/ 30 w 44"/>
                <a:gd name="T19" fmla="*/ 0 h 40"/>
                <a:gd name="T20" fmla="*/ 44 w 44"/>
                <a:gd name="T21" fmla="*/ 0 h 40"/>
                <a:gd name="T22" fmla="*/ 44 w 44"/>
                <a:gd name="T23" fmla="*/ 0 h 40"/>
                <a:gd name="T24" fmla="*/ 42 w 44"/>
                <a:gd name="T25" fmla="*/ 0 h 40"/>
                <a:gd name="T26" fmla="*/ 39 w 44"/>
                <a:gd name="T27" fmla="*/ 0 h 40"/>
                <a:gd name="T28" fmla="*/ 38 w 44"/>
                <a:gd name="T29" fmla="*/ 1 h 40"/>
                <a:gd name="T30" fmla="*/ 38 w 44"/>
                <a:gd name="T31" fmla="*/ 3 h 40"/>
                <a:gd name="T32" fmla="*/ 38 w 44"/>
                <a:gd name="T33" fmla="*/ 6 h 40"/>
                <a:gd name="T34" fmla="*/ 38 w 44"/>
                <a:gd name="T35" fmla="*/ 40 h 40"/>
                <a:gd name="T36" fmla="*/ 36 w 44"/>
                <a:gd name="T37" fmla="*/ 40 h 40"/>
                <a:gd name="T38" fmla="*/ 11 w 44"/>
                <a:gd name="T39" fmla="*/ 9 h 40"/>
                <a:gd name="T40" fmla="*/ 11 w 44"/>
                <a:gd name="T41" fmla="*/ 33 h 40"/>
                <a:gd name="T42" fmla="*/ 11 w 44"/>
                <a:gd name="T43" fmla="*/ 36 h 40"/>
                <a:gd name="T44" fmla="*/ 11 w 44"/>
                <a:gd name="T45" fmla="*/ 37 h 40"/>
                <a:gd name="T46" fmla="*/ 12 w 44"/>
                <a:gd name="T47" fmla="*/ 39 h 40"/>
                <a:gd name="T48" fmla="*/ 14 w 44"/>
                <a:gd name="T49" fmla="*/ 39 h 40"/>
                <a:gd name="T50" fmla="*/ 15 w 44"/>
                <a:gd name="T51" fmla="*/ 39 h 40"/>
                <a:gd name="T52" fmla="*/ 15 w 44"/>
                <a:gd name="T53" fmla="*/ 39 h 40"/>
                <a:gd name="T54" fmla="*/ 2 w 44"/>
                <a:gd name="T55" fmla="*/ 39 h 40"/>
                <a:gd name="T56" fmla="*/ 2 w 44"/>
                <a:gd name="T57" fmla="*/ 39 h 40"/>
                <a:gd name="T58" fmla="*/ 3 w 44"/>
                <a:gd name="T59" fmla="*/ 39 h 40"/>
                <a:gd name="T60" fmla="*/ 6 w 44"/>
                <a:gd name="T61" fmla="*/ 39 h 40"/>
                <a:gd name="T62" fmla="*/ 8 w 44"/>
                <a:gd name="T63" fmla="*/ 37 h 40"/>
                <a:gd name="T64" fmla="*/ 8 w 44"/>
                <a:gd name="T65" fmla="*/ 36 h 40"/>
                <a:gd name="T66" fmla="*/ 8 w 44"/>
                <a:gd name="T67" fmla="*/ 33 h 40"/>
                <a:gd name="T68" fmla="*/ 8 w 44"/>
                <a:gd name="T69" fmla="*/ 6 h 40"/>
                <a:gd name="T70" fmla="*/ 6 w 44"/>
                <a:gd name="T71" fmla="*/ 3 h 40"/>
                <a:gd name="T72" fmla="*/ 5 w 44"/>
                <a:gd name="T73" fmla="*/ 3 h 40"/>
                <a:gd name="T74" fmla="*/ 5 w 44"/>
                <a:gd name="T75" fmla="*/ 1 h 40"/>
                <a:gd name="T76" fmla="*/ 2 w 44"/>
                <a:gd name="T77" fmla="*/ 1 h 40"/>
                <a:gd name="T78" fmla="*/ 2 w 44"/>
                <a:gd name="T79" fmla="*/ 1 h 40"/>
                <a:gd name="T80" fmla="*/ 0 w 44"/>
                <a:gd name="T81" fmla="*/ 1 h 40"/>
                <a:gd name="T82" fmla="*/ 0 w 44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40"/>
                <a:gd name="T128" fmla="*/ 44 w 44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40">
                  <a:moveTo>
                    <a:pt x="0" y="0"/>
                  </a:moveTo>
                  <a:lnTo>
                    <a:pt x="11" y="0"/>
                  </a:lnTo>
                  <a:lnTo>
                    <a:pt x="35" y="30"/>
                  </a:lnTo>
                  <a:lnTo>
                    <a:pt x="35" y="6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8" y="6"/>
                  </a:lnTo>
                  <a:lnTo>
                    <a:pt x="38" y="40"/>
                  </a:lnTo>
                  <a:lnTo>
                    <a:pt x="36" y="40"/>
                  </a:lnTo>
                  <a:lnTo>
                    <a:pt x="11" y="9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1" y="37"/>
                  </a:lnTo>
                  <a:lnTo>
                    <a:pt x="12" y="39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8" y="6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3" name="Freeform 25"/>
            <p:cNvSpPr>
              <a:spLocks noEditPoints="1"/>
            </p:cNvSpPr>
            <p:nvPr/>
          </p:nvSpPr>
          <p:spPr bwMode="auto">
            <a:xfrm>
              <a:off x="3054" y="1595"/>
              <a:ext cx="26" cy="28"/>
            </a:xfrm>
            <a:custGeom>
              <a:avLst/>
              <a:gdLst>
                <a:gd name="T0" fmla="*/ 14 w 26"/>
                <a:gd name="T1" fmla="*/ 0 h 28"/>
                <a:gd name="T2" fmla="*/ 17 w 26"/>
                <a:gd name="T3" fmla="*/ 0 h 28"/>
                <a:gd name="T4" fmla="*/ 21 w 26"/>
                <a:gd name="T5" fmla="*/ 1 h 28"/>
                <a:gd name="T6" fmla="*/ 23 w 26"/>
                <a:gd name="T7" fmla="*/ 4 h 28"/>
                <a:gd name="T8" fmla="*/ 26 w 26"/>
                <a:gd name="T9" fmla="*/ 9 h 28"/>
                <a:gd name="T10" fmla="*/ 26 w 26"/>
                <a:gd name="T11" fmla="*/ 13 h 28"/>
                <a:gd name="T12" fmla="*/ 26 w 26"/>
                <a:gd name="T13" fmla="*/ 18 h 28"/>
                <a:gd name="T14" fmla="*/ 24 w 26"/>
                <a:gd name="T15" fmla="*/ 21 h 28"/>
                <a:gd name="T16" fmla="*/ 23 w 26"/>
                <a:gd name="T17" fmla="*/ 24 h 28"/>
                <a:gd name="T18" fmla="*/ 20 w 26"/>
                <a:gd name="T19" fmla="*/ 27 h 28"/>
                <a:gd name="T20" fmla="*/ 17 w 26"/>
                <a:gd name="T21" fmla="*/ 28 h 28"/>
                <a:gd name="T22" fmla="*/ 14 w 26"/>
                <a:gd name="T23" fmla="*/ 28 h 28"/>
                <a:gd name="T24" fmla="*/ 9 w 26"/>
                <a:gd name="T25" fmla="*/ 28 h 28"/>
                <a:gd name="T26" fmla="*/ 6 w 26"/>
                <a:gd name="T27" fmla="*/ 25 h 28"/>
                <a:gd name="T28" fmla="*/ 3 w 26"/>
                <a:gd name="T29" fmla="*/ 24 h 28"/>
                <a:gd name="T30" fmla="*/ 2 w 26"/>
                <a:gd name="T31" fmla="*/ 19 h 28"/>
                <a:gd name="T32" fmla="*/ 0 w 26"/>
                <a:gd name="T33" fmla="*/ 15 h 28"/>
                <a:gd name="T34" fmla="*/ 2 w 26"/>
                <a:gd name="T35" fmla="*/ 10 h 28"/>
                <a:gd name="T36" fmla="*/ 3 w 26"/>
                <a:gd name="T37" fmla="*/ 7 h 28"/>
                <a:gd name="T38" fmla="*/ 5 w 26"/>
                <a:gd name="T39" fmla="*/ 4 h 28"/>
                <a:gd name="T40" fmla="*/ 8 w 26"/>
                <a:gd name="T41" fmla="*/ 1 h 28"/>
                <a:gd name="T42" fmla="*/ 11 w 26"/>
                <a:gd name="T43" fmla="*/ 0 h 28"/>
                <a:gd name="T44" fmla="*/ 14 w 26"/>
                <a:gd name="T45" fmla="*/ 0 h 28"/>
                <a:gd name="T46" fmla="*/ 12 w 26"/>
                <a:gd name="T47" fmla="*/ 1 h 28"/>
                <a:gd name="T48" fmla="*/ 11 w 26"/>
                <a:gd name="T49" fmla="*/ 3 h 28"/>
                <a:gd name="T50" fmla="*/ 9 w 26"/>
                <a:gd name="T51" fmla="*/ 3 h 28"/>
                <a:gd name="T52" fmla="*/ 8 w 26"/>
                <a:gd name="T53" fmla="*/ 4 h 28"/>
                <a:gd name="T54" fmla="*/ 6 w 26"/>
                <a:gd name="T55" fmla="*/ 6 h 28"/>
                <a:gd name="T56" fmla="*/ 6 w 26"/>
                <a:gd name="T57" fmla="*/ 9 h 28"/>
                <a:gd name="T58" fmla="*/ 6 w 26"/>
                <a:gd name="T59" fmla="*/ 12 h 28"/>
                <a:gd name="T60" fmla="*/ 6 w 26"/>
                <a:gd name="T61" fmla="*/ 18 h 28"/>
                <a:gd name="T62" fmla="*/ 8 w 26"/>
                <a:gd name="T63" fmla="*/ 22 h 28"/>
                <a:gd name="T64" fmla="*/ 11 w 26"/>
                <a:gd name="T65" fmla="*/ 25 h 28"/>
                <a:gd name="T66" fmla="*/ 15 w 26"/>
                <a:gd name="T67" fmla="*/ 27 h 28"/>
                <a:gd name="T68" fmla="*/ 17 w 26"/>
                <a:gd name="T69" fmla="*/ 25 h 28"/>
                <a:gd name="T70" fmla="*/ 20 w 26"/>
                <a:gd name="T71" fmla="*/ 24 h 28"/>
                <a:gd name="T72" fmla="*/ 21 w 26"/>
                <a:gd name="T73" fmla="*/ 21 h 28"/>
                <a:gd name="T74" fmla="*/ 21 w 26"/>
                <a:gd name="T75" fmla="*/ 16 h 28"/>
                <a:gd name="T76" fmla="*/ 21 w 26"/>
                <a:gd name="T77" fmla="*/ 12 h 28"/>
                <a:gd name="T78" fmla="*/ 20 w 26"/>
                <a:gd name="T79" fmla="*/ 7 h 28"/>
                <a:gd name="T80" fmla="*/ 18 w 26"/>
                <a:gd name="T81" fmla="*/ 4 h 28"/>
                <a:gd name="T82" fmla="*/ 15 w 26"/>
                <a:gd name="T83" fmla="*/ 3 h 28"/>
                <a:gd name="T84" fmla="*/ 12 w 26"/>
                <a:gd name="T85" fmla="*/ 1 h 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"/>
                <a:gd name="T130" fmla="*/ 0 h 28"/>
                <a:gd name="T131" fmla="*/ 26 w 26"/>
                <a:gd name="T132" fmla="*/ 28 h 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" h="28">
                  <a:moveTo>
                    <a:pt x="14" y="0"/>
                  </a:moveTo>
                  <a:lnTo>
                    <a:pt x="17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6" y="13"/>
                  </a:lnTo>
                  <a:lnTo>
                    <a:pt x="26" y="18"/>
                  </a:lnTo>
                  <a:lnTo>
                    <a:pt x="24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9" y="28"/>
                  </a:lnTo>
                  <a:lnTo>
                    <a:pt x="6" y="25"/>
                  </a:lnTo>
                  <a:lnTo>
                    <a:pt x="3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3" y="7"/>
                  </a:lnTo>
                  <a:lnTo>
                    <a:pt x="5" y="4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close/>
                  <a:moveTo>
                    <a:pt x="12" y="1"/>
                  </a:moveTo>
                  <a:lnTo>
                    <a:pt x="11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9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8" y="22"/>
                  </a:lnTo>
                  <a:lnTo>
                    <a:pt x="11" y="25"/>
                  </a:lnTo>
                  <a:lnTo>
                    <a:pt x="15" y="27"/>
                  </a:lnTo>
                  <a:lnTo>
                    <a:pt x="17" y="25"/>
                  </a:lnTo>
                  <a:lnTo>
                    <a:pt x="20" y="24"/>
                  </a:lnTo>
                  <a:lnTo>
                    <a:pt x="21" y="21"/>
                  </a:lnTo>
                  <a:lnTo>
                    <a:pt x="21" y="16"/>
                  </a:lnTo>
                  <a:lnTo>
                    <a:pt x="21" y="12"/>
                  </a:lnTo>
                  <a:lnTo>
                    <a:pt x="20" y="7"/>
                  </a:lnTo>
                  <a:lnTo>
                    <a:pt x="18" y="4"/>
                  </a:lnTo>
                  <a:lnTo>
                    <a:pt x="15" y="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4" name="Freeform 26"/>
            <p:cNvSpPr>
              <a:spLocks/>
            </p:cNvSpPr>
            <p:nvPr/>
          </p:nvSpPr>
          <p:spPr bwMode="auto">
            <a:xfrm>
              <a:off x="3084" y="1595"/>
              <a:ext cx="45" cy="27"/>
            </a:xfrm>
            <a:custGeom>
              <a:avLst/>
              <a:gdLst>
                <a:gd name="T0" fmla="*/ 11 w 45"/>
                <a:gd name="T1" fmla="*/ 3 h 27"/>
                <a:gd name="T2" fmla="*/ 14 w 45"/>
                <a:gd name="T3" fmla="*/ 1 h 27"/>
                <a:gd name="T4" fmla="*/ 17 w 45"/>
                <a:gd name="T5" fmla="*/ 0 h 27"/>
                <a:gd name="T6" fmla="*/ 20 w 45"/>
                <a:gd name="T7" fmla="*/ 0 h 27"/>
                <a:gd name="T8" fmla="*/ 24 w 45"/>
                <a:gd name="T9" fmla="*/ 3 h 27"/>
                <a:gd name="T10" fmla="*/ 27 w 45"/>
                <a:gd name="T11" fmla="*/ 3 h 27"/>
                <a:gd name="T12" fmla="*/ 32 w 45"/>
                <a:gd name="T13" fmla="*/ 0 h 27"/>
                <a:gd name="T14" fmla="*/ 36 w 45"/>
                <a:gd name="T15" fmla="*/ 0 h 27"/>
                <a:gd name="T16" fmla="*/ 39 w 45"/>
                <a:gd name="T17" fmla="*/ 3 h 27"/>
                <a:gd name="T18" fmla="*/ 41 w 45"/>
                <a:gd name="T19" fmla="*/ 7 h 27"/>
                <a:gd name="T20" fmla="*/ 41 w 45"/>
                <a:gd name="T21" fmla="*/ 21 h 27"/>
                <a:gd name="T22" fmla="*/ 41 w 45"/>
                <a:gd name="T23" fmla="*/ 25 h 27"/>
                <a:gd name="T24" fmla="*/ 42 w 45"/>
                <a:gd name="T25" fmla="*/ 27 h 27"/>
                <a:gd name="T26" fmla="*/ 45 w 45"/>
                <a:gd name="T27" fmla="*/ 27 h 27"/>
                <a:gd name="T28" fmla="*/ 32 w 45"/>
                <a:gd name="T29" fmla="*/ 27 h 27"/>
                <a:gd name="T30" fmla="*/ 33 w 45"/>
                <a:gd name="T31" fmla="*/ 27 h 27"/>
                <a:gd name="T32" fmla="*/ 35 w 45"/>
                <a:gd name="T33" fmla="*/ 27 h 27"/>
                <a:gd name="T34" fmla="*/ 36 w 45"/>
                <a:gd name="T35" fmla="*/ 24 h 27"/>
                <a:gd name="T36" fmla="*/ 36 w 45"/>
                <a:gd name="T37" fmla="*/ 21 h 27"/>
                <a:gd name="T38" fmla="*/ 36 w 45"/>
                <a:gd name="T39" fmla="*/ 7 h 27"/>
                <a:gd name="T40" fmla="*/ 33 w 45"/>
                <a:gd name="T41" fmla="*/ 4 h 27"/>
                <a:gd name="T42" fmla="*/ 30 w 45"/>
                <a:gd name="T43" fmla="*/ 4 h 27"/>
                <a:gd name="T44" fmla="*/ 27 w 45"/>
                <a:gd name="T45" fmla="*/ 6 h 27"/>
                <a:gd name="T46" fmla="*/ 24 w 45"/>
                <a:gd name="T47" fmla="*/ 7 h 27"/>
                <a:gd name="T48" fmla="*/ 24 w 45"/>
                <a:gd name="T49" fmla="*/ 21 h 27"/>
                <a:gd name="T50" fmla="*/ 24 w 45"/>
                <a:gd name="T51" fmla="*/ 25 h 27"/>
                <a:gd name="T52" fmla="*/ 26 w 45"/>
                <a:gd name="T53" fmla="*/ 27 h 27"/>
                <a:gd name="T54" fmla="*/ 29 w 45"/>
                <a:gd name="T55" fmla="*/ 27 h 27"/>
                <a:gd name="T56" fmla="*/ 15 w 45"/>
                <a:gd name="T57" fmla="*/ 27 h 27"/>
                <a:gd name="T58" fmla="*/ 17 w 45"/>
                <a:gd name="T59" fmla="*/ 27 h 27"/>
                <a:gd name="T60" fmla="*/ 20 w 45"/>
                <a:gd name="T61" fmla="*/ 25 h 27"/>
                <a:gd name="T62" fmla="*/ 20 w 45"/>
                <a:gd name="T63" fmla="*/ 24 h 27"/>
                <a:gd name="T64" fmla="*/ 20 w 45"/>
                <a:gd name="T65" fmla="*/ 10 h 27"/>
                <a:gd name="T66" fmla="*/ 18 w 45"/>
                <a:gd name="T67" fmla="*/ 6 h 27"/>
                <a:gd name="T68" fmla="*/ 15 w 45"/>
                <a:gd name="T69" fmla="*/ 4 h 27"/>
                <a:gd name="T70" fmla="*/ 12 w 45"/>
                <a:gd name="T71" fmla="*/ 4 h 27"/>
                <a:gd name="T72" fmla="*/ 8 w 45"/>
                <a:gd name="T73" fmla="*/ 7 h 27"/>
                <a:gd name="T74" fmla="*/ 8 w 45"/>
                <a:gd name="T75" fmla="*/ 24 h 27"/>
                <a:gd name="T76" fmla="*/ 9 w 45"/>
                <a:gd name="T77" fmla="*/ 25 h 27"/>
                <a:gd name="T78" fmla="*/ 11 w 45"/>
                <a:gd name="T79" fmla="*/ 27 h 27"/>
                <a:gd name="T80" fmla="*/ 12 w 45"/>
                <a:gd name="T81" fmla="*/ 27 h 27"/>
                <a:gd name="T82" fmla="*/ 0 w 45"/>
                <a:gd name="T83" fmla="*/ 27 h 27"/>
                <a:gd name="T84" fmla="*/ 2 w 45"/>
                <a:gd name="T85" fmla="*/ 27 h 27"/>
                <a:gd name="T86" fmla="*/ 3 w 45"/>
                <a:gd name="T87" fmla="*/ 25 h 27"/>
                <a:gd name="T88" fmla="*/ 3 w 45"/>
                <a:gd name="T89" fmla="*/ 21 h 27"/>
                <a:gd name="T90" fmla="*/ 3 w 45"/>
                <a:gd name="T91" fmla="*/ 7 h 27"/>
                <a:gd name="T92" fmla="*/ 3 w 45"/>
                <a:gd name="T93" fmla="*/ 4 h 27"/>
                <a:gd name="T94" fmla="*/ 2 w 45"/>
                <a:gd name="T95" fmla="*/ 3 h 27"/>
                <a:gd name="T96" fmla="*/ 0 w 45"/>
                <a:gd name="T97" fmla="*/ 3 h 27"/>
                <a:gd name="T98" fmla="*/ 0 w 45"/>
                <a:gd name="T99" fmla="*/ 3 h 27"/>
                <a:gd name="T100" fmla="*/ 8 w 45"/>
                <a:gd name="T101" fmla="*/ 0 h 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"/>
                <a:gd name="T154" fmla="*/ 0 h 27"/>
                <a:gd name="T155" fmla="*/ 45 w 45"/>
                <a:gd name="T156" fmla="*/ 27 h 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" h="27">
                  <a:moveTo>
                    <a:pt x="8" y="6"/>
                  </a:moveTo>
                  <a:lnTo>
                    <a:pt x="11" y="3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4" y="3"/>
                  </a:lnTo>
                  <a:lnTo>
                    <a:pt x="24" y="6"/>
                  </a:lnTo>
                  <a:lnTo>
                    <a:pt x="27" y="3"/>
                  </a:lnTo>
                  <a:lnTo>
                    <a:pt x="30" y="1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39" y="3"/>
                  </a:lnTo>
                  <a:lnTo>
                    <a:pt x="41" y="4"/>
                  </a:lnTo>
                  <a:lnTo>
                    <a:pt x="41" y="7"/>
                  </a:lnTo>
                  <a:lnTo>
                    <a:pt x="41" y="10"/>
                  </a:lnTo>
                  <a:lnTo>
                    <a:pt x="41" y="21"/>
                  </a:lnTo>
                  <a:lnTo>
                    <a:pt x="41" y="24"/>
                  </a:lnTo>
                  <a:lnTo>
                    <a:pt x="41" y="25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4" y="27"/>
                  </a:lnTo>
                  <a:lnTo>
                    <a:pt x="45" y="27"/>
                  </a:lnTo>
                  <a:lnTo>
                    <a:pt x="32" y="27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5" y="25"/>
                  </a:lnTo>
                  <a:lnTo>
                    <a:pt x="36" y="24"/>
                  </a:lnTo>
                  <a:lnTo>
                    <a:pt x="36" y="21"/>
                  </a:lnTo>
                  <a:lnTo>
                    <a:pt x="36" y="10"/>
                  </a:lnTo>
                  <a:lnTo>
                    <a:pt x="36" y="7"/>
                  </a:lnTo>
                  <a:lnTo>
                    <a:pt x="35" y="6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7" y="6"/>
                  </a:lnTo>
                  <a:lnTo>
                    <a:pt x="24" y="7"/>
                  </a:lnTo>
                  <a:lnTo>
                    <a:pt x="24" y="9"/>
                  </a:lnTo>
                  <a:lnTo>
                    <a:pt x="24" y="21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6" y="25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9" y="27"/>
                  </a:lnTo>
                  <a:lnTo>
                    <a:pt x="15" y="27"/>
                  </a:lnTo>
                  <a:lnTo>
                    <a:pt x="17" y="27"/>
                  </a:lnTo>
                  <a:lnTo>
                    <a:pt x="18" y="27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1"/>
                  </a:lnTo>
                  <a:lnTo>
                    <a:pt x="20" y="10"/>
                  </a:lnTo>
                  <a:lnTo>
                    <a:pt x="20" y="7"/>
                  </a:lnTo>
                  <a:lnTo>
                    <a:pt x="18" y="6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9" y="6"/>
                  </a:lnTo>
                  <a:lnTo>
                    <a:pt x="8" y="7"/>
                  </a:lnTo>
                  <a:lnTo>
                    <a:pt x="8" y="21"/>
                  </a:lnTo>
                  <a:lnTo>
                    <a:pt x="8" y="24"/>
                  </a:lnTo>
                  <a:lnTo>
                    <a:pt x="9" y="25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1"/>
                  </a:lnTo>
                  <a:lnTo>
                    <a:pt x="3" y="12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4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3"/>
                  </a:lnTo>
                  <a:lnTo>
                    <a:pt x="8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5" name="Freeform 27"/>
            <p:cNvSpPr>
              <a:spLocks noEditPoints="1"/>
            </p:cNvSpPr>
            <p:nvPr/>
          </p:nvSpPr>
          <p:spPr bwMode="auto">
            <a:xfrm>
              <a:off x="3317" y="1583"/>
              <a:ext cx="31" cy="39"/>
            </a:xfrm>
            <a:custGeom>
              <a:avLst/>
              <a:gdLst>
                <a:gd name="T0" fmla="*/ 12 w 31"/>
                <a:gd name="T1" fmla="*/ 21 h 39"/>
                <a:gd name="T2" fmla="*/ 12 w 31"/>
                <a:gd name="T3" fmla="*/ 33 h 39"/>
                <a:gd name="T4" fmla="*/ 12 w 31"/>
                <a:gd name="T5" fmla="*/ 36 h 39"/>
                <a:gd name="T6" fmla="*/ 12 w 31"/>
                <a:gd name="T7" fmla="*/ 37 h 39"/>
                <a:gd name="T8" fmla="*/ 13 w 31"/>
                <a:gd name="T9" fmla="*/ 39 h 39"/>
                <a:gd name="T10" fmla="*/ 16 w 31"/>
                <a:gd name="T11" fmla="*/ 39 h 39"/>
                <a:gd name="T12" fmla="*/ 18 w 31"/>
                <a:gd name="T13" fmla="*/ 39 h 39"/>
                <a:gd name="T14" fmla="*/ 18 w 31"/>
                <a:gd name="T15" fmla="*/ 39 h 39"/>
                <a:gd name="T16" fmla="*/ 0 w 31"/>
                <a:gd name="T17" fmla="*/ 39 h 39"/>
                <a:gd name="T18" fmla="*/ 0 w 31"/>
                <a:gd name="T19" fmla="*/ 39 h 39"/>
                <a:gd name="T20" fmla="*/ 1 w 31"/>
                <a:gd name="T21" fmla="*/ 39 h 39"/>
                <a:gd name="T22" fmla="*/ 4 w 31"/>
                <a:gd name="T23" fmla="*/ 39 h 39"/>
                <a:gd name="T24" fmla="*/ 6 w 31"/>
                <a:gd name="T25" fmla="*/ 37 h 39"/>
                <a:gd name="T26" fmla="*/ 6 w 31"/>
                <a:gd name="T27" fmla="*/ 36 h 39"/>
                <a:gd name="T28" fmla="*/ 6 w 31"/>
                <a:gd name="T29" fmla="*/ 33 h 39"/>
                <a:gd name="T30" fmla="*/ 6 w 31"/>
                <a:gd name="T31" fmla="*/ 6 h 39"/>
                <a:gd name="T32" fmla="*/ 6 w 31"/>
                <a:gd name="T33" fmla="*/ 3 h 39"/>
                <a:gd name="T34" fmla="*/ 6 w 31"/>
                <a:gd name="T35" fmla="*/ 1 h 39"/>
                <a:gd name="T36" fmla="*/ 4 w 31"/>
                <a:gd name="T37" fmla="*/ 0 h 39"/>
                <a:gd name="T38" fmla="*/ 1 w 31"/>
                <a:gd name="T39" fmla="*/ 0 h 39"/>
                <a:gd name="T40" fmla="*/ 0 w 31"/>
                <a:gd name="T41" fmla="*/ 0 h 39"/>
                <a:gd name="T42" fmla="*/ 0 w 31"/>
                <a:gd name="T43" fmla="*/ 0 h 39"/>
                <a:gd name="T44" fmla="*/ 15 w 31"/>
                <a:gd name="T45" fmla="*/ 0 h 39"/>
                <a:gd name="T46" fmla="*/ 19 w 31"/>
                <a:gd name="T47" fmla="*/ 0 h 39"/>
                <a:gd name="T48" fmla="*/ 24 w 31"/>
                <a:gd name="T49" fmla="*/ 1 h 39"/>
                <a:gd name="T50" fmla="*/ 27 w 31"/>
                <a:gd name="T51" fmla="*/ 1 h 39"/>
                <a:gd name="T52" fmla="*/ 28 w 31"/>
                <a:gd name="T53" fmla="*/ 4 h 39"/>
                <a:gd name="T54" fmla="*/ 30 w 31"/>
                <a:gd name="T55" fmla="*/ 7 h 39"/>
                <a:gd name="T56" fmla="*/ 31 w 31"/>
                <a:gd name="T57" fmla="*/ 10 h 39"/>
                <a:gd name="T58" fmla="*/ 30 w 31"/>
                <a:gd name="T59" fmla="*/ 15 h 39"/>
                <a:gd name="T60" fmla="*/ 28 w 31"/>
                <a:gd name="T61" fmla="*/ 18 h 39"/>
                <a:gd name="T62" fmla="*/ 24 w 31"/>
                <a:gd name="T63" fmla="*/ 21 h 39"/>
                <a:gd name="T64" fmla="*/ 18 w 31"/>
                <a:gd name="T65" fmla="*/ 21 h 39"/>
                <a:gd name="T66" fmla="*/ 16 w 31"/>
                <a:gd name="T67" fmla="*/ 21 h 39"/>
                <a:gd name="T68" fmla="*/ 15 w 31"/>
                <a:gd name="T69" fmla="*/ 21 h 39"/>
                <a:gd name="T70" fmla="*/ 13 w 31"/>
                <a:gd name="T71" fmla="*/ 21 h 39"/>
                <a:gd name="T72" fmla="*/ 12 w 31"/>
                <a:gd name="T73" fmla="*/ 21 h 39"/>
                <a:gd name="T74" fmla="*/ 12 w 31"/>
                <a:gd name="T75" fmla="*/ 19 h 39"/>
                <a:gd name="T76" fmla="*/ 13 w 31"/>
                <a:gd name="T77" fmla="*/ 19 h 39"/>
                <a:gd name="T78" fmla="*/ 15 w 31"/>
                <a:gd name="T79" fmla="*/ 19 h 39"/>
                <a:gd name="T80" fmla="*/ 15 w 31"/>
                <a:gd name="T81" fmla="*/ 19 h 39"/>
                <a:gd name="T82" fmla="*/ 16 w 31"/>
                <a:gd name="T83" fmla="*/ 19 h 39"/>
                <a:gd name="T84" fmla="*/ 19 w 31"/>
                <a:gd name="T85" fmla="*/ 19 h 39"/>
                <a:gd name="T86" fmla="*/ 22 w 31"/>
                <a:gd name="T87" fmla="*/ 16 h 39"/>
                <a:gd name="T88" fmla="*/ 24 w 31"/>
                <a:gd name="T89" fmla="*/ 15 h 39"/>
                <a:gd name="T90" fmla="*/ 24 w 31"/>
                <a:gd name="T91" fmla="*/ 10 h 39"/>
                <a:gd name="T92" fmla="*/ 24 w 31"/>
                <a:gd name="T93" fmla="*/ 9 h 39"/>
                <a:gd name="T94" fmla="*/ 22 w 31"/>
                <a:gd name="T95" fmla="*/ 6 h 39"/>
                <a:gd name="T96" fmla="*/ 22 w 31"/>
                <a:gd name="T97" fmla="*/ 4 h 39"/>
                <a:gd name="T98" fmla="*/ 19 w 31"/>
                <a:gd name="T99" fmla="*/ 3 h 39"/>
                <a:gd name="T100" fmla="*/ 18 w 31"/>
                <a:gd name="T101" fmla="*/ 1 h 39"/>
                <a:gd name="T102" fmla="*/ 15 w 31"/>
                <a:gd name="T103" fmla="*/ 1 h 39"/>
                <a:gd name="T104" fmla="*/ 13 w 31"/>
                <a:gd name="T105" fmla="*/ 1 h 39"/>
                <a:gd name="T106" fmla="*/ 12 w 31"/>
                <a:gd name="T107" fmla="*/ 1 h 39"/>
                <a:gd name="T108" fmla="*/ 12 w 31"/>
                <a:gd name="T109" fmla="*/ 19 h 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"/>
                <a:gd name="T166" fmla="*/ 0 h 39"/>
                <a:gd name="T167" fmla="*/ 31 w 31"/>
                <a:gd name="T168" fmla="*/ 39 h 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" h="39">
                  <a:moveTo>
                    <a:pt x="12" y="21"/>
                  </a:moveTo>
                  <a:lnTo>
                    <a:pt x="12" y="33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3" y="39"/>
                  </a:lnTo>
                  <a:lnTo>
                    <a:pt x="16" y="39"/>
                  </a:lnTo>
                  <a:lnTo>
                    <a:pt x="18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4" y="39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6"/>
                  </a:lnTo>
                  <a:lnTo>
                    <a:pt x="6" y="3"/>
                  </a:lnTo>
                  <a:lnTo>
                    <a:pt x="6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7"/>
                  </a:lnTo>
                  <a:lnTo>
                    <a:pt x="31" y="10"/>
                  </a:lnTo>
                  <a:lnTo>
                    <a:pt x="30" y="15"/>
                  </a:lnTo>
                  <a:lnTo>
                    <a:pt x="28" y="18"/>
                  </a:lnTo>
                  <a:lnTo>
                    <a:pt x="24" y="21"/>
                  </a:lnTo>
                  <a:lnTo>
                    <a:pt x="18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3" y="21"/>
                  </a:lnTo>
                  <a:lnTo>
                    <a:pt x="12" y="21"/>
                  </a:lnTo>
                  <a:close/>
                  <a:moveTo>
                    <a:pt x="12" y="19"/>
                  </a:moveTo>
                  <a:lnTo>
                    <a:pt x="13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9" y="19"/>
                  </a:lnTo>
                  <a:lnTo>
                    <a:pt x="22" y="16"/>
                  </a:lnTo>
                  <a:lnTo>
                    <a:pt x="24" y="15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19" y="3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6" name="Freeform 28"/>
            <p:cNvSpPr>
              <a:spLocks/>
            </p:cNvSpPr>
            <p:nvPr/>
          </p:nvSpPr>
          <p:spPr bwMode="auto">
            <a:xfrm>
              <a:off x="3350" y="1595"/>
              <a:ext cx="19" cy="27"/>
            </a:xfrm>
            <a:custGeom>
              <a:avLst/>
              <a:gdLst>
                <a:gd name="T0" fmla="*/ 9 w 19"/>
                <a:gd name="T1" fmla="*/ 0 h 27"/>
                <a:gd name="T2" fmla="*/ 9 w 19"/>
                <a:gd name="T3" fmla="*/ 7 h 27"/>
                <a:gd name="T4" fmla="*/ 12 w 19"/>
                <a:gd name="T5" fmla="*/ 3 h 27"/>
                <a:gd name="T6" fmla="*/ 13 w 19"/>
                <a:gd name="T7" fmla="*/ 1 h 27"/>
                <a:gd name="T8" fmla="*/ 16 w 19"/>
                <a:gd name="T9" fmla="*/ 0 h 27"/>
                <a:gd name="T10" fmla="*/ 18 w 19"/>
                <a:gd name="T11" fmla="*/ 0 h 27"/>
                <a:gd name="T12" fmla="*/ 19 w 19"/>
                <a:gd name="T13" fmla="*/ 1 h 27"/>
                <a:gd name="T14" fmla="*/ 19 w 19"/>
                <a:gd name="T15" fmla="*/ 3 h 27"/>
                <a:gd name="T16" fmla="*/ 19 w 19"/>
                <a:gd name="T17" fmla="*/ 4 h 27"/>
                <a:gd name="T18" fmla="*/ 19 w 19"/>
                <a:gd name="T19" fmla="*/ 4 h 27"/>
                <a:gd name="T20" fmla="*/ 19 w 19"/>
                <a:gd name="T21" fmla="*/ 6 h 27"/>
                <a:gd name="T22" fmla="*/ 18 w 19"/>
                <a:gd name="T23" fmla="*/ 7 h 27"/>
                <a:gd name="T24" fmla="*/ 18 w 19"/>
                <a:gd name="T25" fmla="*/ 7 h 27"/>
                <a:gd name="T26" fmla="*/ 16 w 19"/>
                <a:gd name="T27" fmla="*/ 6 h 27"/>
                <a:gd name="T28" fmla="*/ 15 w 19"/>
                <a:gd name="T29" fmla="*/ 6 h 27"/>
                <a:gd name="T30" fmla="*/ 13 w 19"/>
                <a:gd name="T31" fmla="*/ 4 h 27"/>
                <a:gd name="T32" fmla="*/ 13 w 19"/>
                <a:gd name="T33" fmla="*/ 4 h 27"/>
                <a:gd name="T34" fmla="*/ 13 w 19"/>
                <a:gd name="T35" fmla="*/ 4 h 27"/>
                <a:gd name="T36" fmla="*/ 12 w 19"/>
                <a:gd name="T37" fmla="*/ 4 h 27"/>
                <a:gd name="T38" fmla="*/ 10 w 19"/>
                <a:gd name="T39" fmla="*/ 7 h 27"/>
                <a:gd name="T40" fmla="*/ 9 w 19"/>
                <a:gd name="T41" fmla="*/ 9 h 27"/>
                <a:gd name="T42" fmla="*/ 9 w 19"/>
                <a:gd name="T43" fmla="*/ 21 h 27"/>
                <a:gd name="T44" fmla="*/ 9 w 19"/>
                <a:gd name="T45" fmla="*/ 24 h 27"/>
                <a:gd name="T46" fmla="*/ 10 w 19"/>
                <a:gd name="T47" fmla="*/ 25 h 27"/>
                <a:gd name="T48" fmla="*/ 10 w 19"/>
                <a:gd name="T49" fmla="*/ 25 h 27"/>
                <a:gd name="T50" fmla="*/ 12 w 19"/>
                <a:gd name="T51" fmla="*/ 27 h 27"/>
                <a:gd name="T52" fmla="*/ 12 w 19"/>
                <a:gd name="T53" fmla="*/ 27 h 27"/>
                <a:gd name="T54" fmla="*/ 15 w 19"/>
                <a:gd name="T55" fmla="*/ 27 h 27"/>
                <a:gd name="T56" fmla="*/ 15 w 19"/>
                <a:gd name="T57" fmla="*/ 27 h 27"/>
                <a:gd name="T58" fmla="*/ 0 w 19"/>
                <a:gd name="T59" fmla="*/ 27 h 27"/>
                <a:gd name="T60" fmla="*/ 0 w 19"/>
                <a:gd name="T61" fmla="*/ 27 h 27"/>
                <a:gd name="T62" fmla="*/ 1 w 19"/>
                <a:gd name="T63" fmla="*/ 27 h 27"/>
                <a:gd name="T64" fmla="*/ 3 w 19"/>
                <a:gd name="T65" fmla="*/ 27 h 27"/>
                <a:gd name="T66" fmla="*/ 4 w 19"/>
                <a:gd name="T67" fmla="*/ 25 h 27"/>
                <a:gd name="T68" fmla="*/ 4 w 19"/>
                <a:gd name="T69" fmla="*/ 24 h 27"/>
                <a:gd name="T70" fmla="*/ 4 w 19"/>
                <a:gd name="T71" fmla="*/ 24 h 27"/>
                <a:gd name="T72" fmla="*/ 4 w 19"/>
                <a:gd name="T73" fmla="*/ 21 h 27"/>
                <a:gd name="T74" fmla="*/ 4 w 19"/>
                <a:gd name="T75" fmla="*/ 12 h 27"/>
                <a:gd name="T76" fmla="*/ 4 w 19"/>
                <a:gd name="T77" fmla="*/ 7 h 27"/>
                <a:gd name="T78" fmla="*/ 4 w 19"/>
                <a:gd name="T79" fmla="*/ 6 h 27"/>
                <a:gd name="T80" fmla="*/ 4 w 19"/>
                <a:gd name="T81" fmla="*/ 4 h 27"/>
                <a:gd name="T82" fmla="*/ 3 w 19"/>
                <a:gd name="T83" fmla="*/ 4 h 27"/>
                <a:gd name="T84" fmla="*/ 3 w 19"/>
                <a:gd name="T85" fmla="*/ 3 h 27"/>
                <a:gd name="T86" fmla="*/ 3 w 19"/>
                <a:gd name="T87" fmla="*/ 3 h 27"/>
                <a:gd name="T88" fmla="*/ 1 w 19"/>
                <a:gd name="T89" fmla="*/ 3 h 27"/>
                <a:gd name="T90" fmla="*/ 1 w 19"/>
                <a:gd name="T91" fmla="*/ 4 h 27"/>
                <a:gd name="T92" fmla="*/ 0 w 19"/>
                <a:gd name="T93" fmla="*/ 3 h 27"/>
                <a:gd name="T94" fmla="*/ 7 w 19"/>
                <a:gd name="T95" fmla="*/ 0 h 27"/>
                <a:gd name="T96" fmla="*/ 9 w 19"/>
                <a:gd name="T97" fmla="*/ 0 h 2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"/>
                <a:gd name="T148" fmla="*/ 0 h 27"/>
                <a:gd name="T149" fmla="*/ 19 w 19"/>
                <a:gd name="T150" fmla="*/ 27 h 2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" h="27">
                  <a:moveTo>
                    <a:pt x="9" y="0"/>
                  </a:moveTo>
                  <a:lnTo>
                    <a:pt x="9" y="7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8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3" y="4"/>
                  </a:lnTo>
                  <a:lnTo>
                    <a:pt x="12" y="4"/>
                  </a:lnTo>
                  <a:lnTo>
                    <a:pt x="10" y="7"/>
                  </a:lnTo>
                  <a:lnTo>
                    <a:pt x="9" y="9"/>
                  </a:lnTo>
                  <a:lnTo>
                    <a:pt x="9" y="21"/>
                  </a:lnTo>
                  <a:lnTo>
                    <a:pt x="9" y="24"/>
                  </a:lnTo>
                  <a:lnTo>
                    <a:pt x="10" y="25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3" y="27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4" y="21"/>
                  </a:lnTo>
                  <a:lnTo>
                    <a:pt x="4" y="12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7" name="Freeform 29"/>
            <p:cNvSpPr>
              <a:spLocks noEditPoints="1"/>
            </p:cNvSpPr>
            <p:nvPr/>
          </p:nvSpPr>
          <p:spPr bwMode="auto">
            <a:xfrm>
              <a:off x="3372" y="1595"/>
              <a:ext cx="26" cy="28"/>
            </a:xfrm>
            <a:custGeom>
              <a:avLst/>
              <a:gdLst>
                <a:gd name="T0" fmla="*/ 12 w 26"/>
                <a:gd name="T1" fmla="*/ 0 h 28"/>
                <a:gd name="T2" fmla="*/ 17 w 26"/>
                <a:gd name="T3" fmla="*/ 0 h 28"/>
                <a:gd name="T4" fmla="*/ 20 w 26"/>
                <a:gd name="T5" fmla="*/ 1 h 28"/>
                <a:gd name="T6" fmla="*/ 23 w 26"/>
                <a:gd name="T7" fmla="*/ 4 h 28"/>
                <a:gd name="T8" fmla="*/ 24 w 26"/>
                <a:gd name="T9" fmla="*/ 9 h 28"/>
                <a:gd name="T10" fmla="*/ 26 w 26"/>
                <a:gd name="T11" fmla="*/ 13 h 28"/>
                <a:gd name="T12" fmla="*/ 24 w 26"/>
                <a:gd name="T13" fmla="*/ 18 h 28"/>
                <a:gd name="T14" fmla="*/ 23 w 26"/>
                <a:gd name="T15" fmla="*/ 21 h 28"/>
                <a:gd name="T16" fmla="*/ 21 w 26"/>
                <a:gd name="T17" fmla="*/ 24 h 28"/>
                <a:gd name="T18" fmla="*/ 18 w 26"/>
                <a:gd name="T19" fmla="*/ 27 h 28"/>
                <a:gd name="T20" fmla="*/ 15 w 26"/>
                <a:gd name="T21" fmla="*/ 28 h 28"/>
                <a:gd name="T22" fmla="*/ 12 w 26"/>
                <a:gd name="T23" fmla="*/ 28 h 28"/>
                <a:gd name="T24" fmla="*/ 8 w 26"/>
                <a:gd name="T25" fmla="*/ 28 h 28"/>
                <a:gd name="T26" fmla="*/ 5 w 26"/>
                <a:gd name="T27" fmla="*/ 25 h 28"/>
                <a:gd name="T28" fmla="*/ 3 w 26"/>
                <a:gd name="T29" fmla="*/ 24 h 28"/>
                <a:gd name="T30" fmla="*/ 0 w 26"/>
                <a:gd name="T31" fmla="*/ 19 h 28"/>
                <a:gd name="T32" fmla="*/ 0 w 26"/>
                <a:gd name="T33" fmla="*/ 15 h 28"/>
                <a:gd name="T34" fmla="*/ 0 w 26"/>
                <a:gd name="T35" fmla="*/ 10 h 28"/>
                <a:gd name="T36" fmla="*/ 2 w 26"/>
                <a:gd name="T37" fmla="*/ 7 h 28"/>
                <a:gd name="T38" fmla="*/ 3 w 26"/>
                <a:gd name="T39" fmla="*/ 4 h 28"/>
                <a:gd name="T40" fmla="*/ 6 w 26"/>
                <a:gd name="T41" fmla="*/ 1 h 28"/>
                <a:gd name="T42" fmla="*/ 9 w 26"/>
                <a:gd name="T43" fmla="*/ 0 h 28"/>
                <a:gd name="T44" fmla="*/ 12 w 26"/>
                <a:gd name="T45" fmla="*/ 0 h 28"/>
                <a:gd name="T46" fmla="*/ 11 w 26"/>
                <a:gd name="T47" fmla="*/ 1 h 28"/>
                <a:gd name="T48" fmla="*/ 9 w 26"/>
                <a:gd name="T49" fmla="*/ 3 h 28"/>
                <a:gd name="T50" fmla="*/ 8 w 26"/>
                <a:gd name="T51" fmla="*/ 3 h 28"/>
                <a:gd name="T52" fmla="*/ 6 w 26"/>
                <a:gd name="T53" fmla="*/ 4 h 28"/>
                <a:gd name="T54" fmla="*/ 6 w 26"/>
                <a:gd name="T55" fmla="*/ 6 h 28"/>
                <a:gd name="T56" fmla="*/ 5 w 26"/>
                <a:gd name="T57" fmla="*/ 9 h 28"/>
                <a:gd name="T58" fmla="*/ 5 w 26"/>
                <a:gd name="T59" fmla="*/ 12 h 28"/>
                <a:gd name="T60" fmla="*/ 5 w 26"/>
                <a:gd name="T61" fmla="*/ 18 h 28"/>
                <a:gd name="T62" fmla="*/ 6 w 26"/>
                <a:gd name="T63" fmla="*/ 22 h 28"/>
                <a:gd name="T64" fmla="*/ 9 w 26"/>
                <a:gd name="T65" fmla="*/ 25 h 28"/>
                <a:gd name="T66" fmla="*/ 14 w 26"/>
                <a:gd name="T67" fmla="*/ 27 h 28"/>
                <a:gd name="T68" fmla="*/ 17 w 26"/>
                <a:gd name="T69" fmla="*/ 25 h 28"/>
                <a:gd name="T70" fmla="*/ 18 w 26"/>
                <a:gd name="T71" fmla="*/ 24 h 28"/>
                <a:gd name="T72" fmla="*/ 20 w 26"/>
                <a:gd name="T73" fmla="*/ 21 h 28"/>
                <a:gd name="T74" fmla="*/ 20 w 26"/>
                <a:gd name="T75" fmla="*/ 16 h 28"/>
                <a:gd name="T76" fmla="*/ 20 w 26"/>
                <a:gd name="T77" fmla="*/ 12 h 28"/>
                <a:gd name="T78" fmla="*/ 18 w 26"/>
                <a:gd name="T79" fmla="*/ 7 h 28"/>
                <a:gd name="T80" fmla="*/ 17 w 26"/>
                <a:gd name="T81" fmla="*/ 4 h 28"/>
                <a:gd name="T82" fmla="*/ 15 w 26"/>
                <a:gd name="T83" fmla="*/ 3 h 28"/>
                <a:gd name="T84" fmla="*/ 11 w 26"/>
                <a:gd name="T85" fmla="*/ 1 h 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"/>
                <a:gd name="T130" fmla="*/ 0 h 28"/>
                <a:gd name="T131" fmla="*/ 26 w 26"/>
                <a:gd name="T132" fmla="*/ 28 h 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" h="28">
                  <a:moveTo>
                    <a:pt x="12" y="0"/>
                  </a:moveTo>
                  <a:lnTo>
                    <a:pt x="17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4" y="9"/>
                  </a:lnTo>
                  <a:lnTo>
                    <a:pt x="26" y="13"/>
                  </a:lnTo>
                  <a:lnTo>
                    <a:pt x="24" y="18"/>
                  </a:lnTo>
                  <a:lnTo>
                    <a:pt x="23" y="21"/>
                  </a:lnTo>
                  <a:lnTo>
                    <a:pt x="21" y="24"/>
                  </a:lnTo>
                  <a:lnTo>
                    <a:pt x="18" y="27"/>
                  </a:lnTo>
                  <a:lnTo>
                    <a:pt x="15" y="28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4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close/>
                  <a:moveTo>
                    <a:pt x="11" y="1"/>
                  </a:moveTo>
                  <a:lnTo>
                    <a:pt x="9" y="3"/>
                  </a:lnTo>
                  <a:lnTo>
                    <a:pt x="8" y="3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9"/>
                  </a:lnTo>
                  <a:lnTo>
                    <a:pt x="5" y="12"/>
                  </a:lnTo>
                  <a:lnTo>
                    <a:pt x="5" y="18"/>
                  </a:lnTo>
                  <a:lnTo>
                    <a:pt x="6" y="22"/>
                  </a:lnTo>
                  <a:lnTo>
                    <a:pt x="9" y="25"/>
                  </a:lnTo>
                  <a:lnTo>
                    <a:pt x="14" y="27"/>
                  </a:lnTo>
                  <a:lnTo>
                    <a:pt x="17" y="25"/>
                  </a:lnTo>
                  <a:lnTo>
                    <a:pt x="18" y="24"/>
                  </a:lnTo>
                  <a:lnTo>
                    <a:pt x="20" y="21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18" y="7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8" name="Freeform 30"/>
            <p:cNvSpPr>
              <a:spLocks noEditPoints="1"/>
            </p:cNvSpPr>
            <p:nvPr/>
          </p:nvSpPr>
          <p:spPr bwMode="auto">
            <a:xfrm>
              <a:off x="3399" y="1595"/>
              <a:ext cx="29" cy="40"/>
            </a:xfrm>
            <a:custGeom>
              <a:avLst/>
              <a:gdLst>
                <a:gd name="T0" fmla="*/ 9 w 29"/>
                <a:gd name="T1" fmla="*/ 0 h 40"/>
                <a:gd name="T2" fmla="*/ 11 w 29"/>
                <a:gd name="T3" fmla="*/ 6 h 40"/>
                <a:gd name="T4" fmla="*/ 14 w 29"/>
                <a:gd name="T5" fmla="*/ 1 h 40"/>
                <a:gd name="T6" fmla="*/ 18 w 29"/>
                <a:gd name="T7" fmla="*/ 0 h 40"/>
                <a:gd name="T8" fmla="*/ 26 w 29"/>
                <a:gd name="T9" fmla="*/ 3 h 40"/>
                <a:gd name="T10" fmla="*/ 29 w 29"/>
                <a:gd name="T11" fmla="*/ 13 h 40"/>
                <a:gd name="T12" fmla="*/ 27 w 29"/>
                <a:gd name="T13" fmla="*/ 21 h 40"/>
                <a:gd name="T14" fmla="*/ 21 w 29"/>
                <a:gd name="T15" fmla="*/ 27 h 40"/>
                <a:gd name="T16" fmla="*/ 14 w 29"/>
                <a:gd name="T17" fmla="*/ 28 h 40"/>
                <a:gd name="T18" fmla="*/ 11 w 29"/>
                <a:gd name="T19" fmla="*/ 27 h 40"/>
                <a:gd name="T20" fmla="*/ 11 w 29"/>
                <a:gd name="T21" fmla="*/ 34 h 40"/>
                <a:gd name="T22" fmla="*/ 11 w 29"/>
                <a:gd name="T23" fmla="*/ 39 h 40"/>
                <a:gd name="T24" fmla="*/ 11 w 29"/>
                <a:gd name="T25" fmla="*/ 39 h 40"/>
                <a:gd name="T26" fmla="*/ 14 w 29"/>
                <a:gd name="T27" fmla="*/ 40 h 40"/>
                <a:gd name="T28" fmla="*/ 0 w 29"/>
                <a:gd name="T29" fmla="*/ 40 h 40"/>
                <a:gd name="T30" fmla="*/ 0 w 29"/>
                <a:gd name="T31" fmla="*/ 40 h 40"/>
                <a:gd name="T32" fmla="*/ 3 w 29"/>
                <a:gd name="T33" fmla="*/ 39 h 40"/>
                <a:gd name="T34" fmla="*/ 5 w 29"/>
                <a:gd name="T35" fmla="*/ 39 h 40"/>
                <a:gd name="T36" fmla="*/ 5 w 29"/>
                <a:gd name="T37" fmla="*/ 34 h 40"/>
                <a:gd name="T38" fmla="*/ 5 w 29"/>
                <a:gd name="T39" fmla="*/ 6 h 40"/>
                <a:gd name="T40" fmla="*/ 5 w 29"/>
                <a:gd name="T41" fmla="*/ 4 h 40"/>
                <a:gd name="T42" fmla="*/ 3 w 29"/>
                <a:gd name="T43" fmla="*/ 3 h 40"/>
                <a:gd name="T44" fmla="*/ 2 w 29"/>
                <a:gd name="T45" fmla="*/ 3 h 40"/>
                <a:gd name="T46" fmla="*/ 2 w 29"/>
                <a:gd name="T47" fmla="*/ 3 h 40"/>
                <a:gd name="T48" fmla="*/ 11 w 29"/>
                <a:gd name="T49" fmla="*/ 18 h 40"/>
                <a:gd name="T50" fmla="*/ 11 w 29"/>
                <a:gd name="T51" fmla="*/ 22 h 40"/>
                <a:gd name="T52" fmla="*/ 12 w 29"/>
                <a:gd name="T53" fmla="*/ 25 h 40"/>
                <a:gd name="T54" fmla="*/ 17 w 29"/>
                <a:gd name="T55" fmla="*/ 27 h 40"/>
                <a:gd name="T56" fmla="*/ 21 w 29"/>
                <a:gd name="T57" fmla="*/ 24 h 40"/>
                <a:gd name="T58" fmla="*/ 24 w 29"/>
                <a:gd name="T59" fmla="*/ 16 h 40"/>
                <a:gd name="T60" fmla="*/ 21 w 29"/>
                <a:gd name="T61" fmla="*/ 7 h 40"/>
                <a:gd name="T62" fmla="*/ 17 w 29"/>
                <a:gd name="T63" fmla="*/ 4 h 40"/>
                <a:gd name="T64" fmla="*/ 14 w 29"/>
                <a:gd name="T65" fmla="*/ 4 h 40"/>
                <a:gd name="T66" fmla="*/ 11 w 29"/>
                <a:gd name="T67" fmla="*/ 9 h 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"/>
                <a:gd name="T103" fmla="*/ 0 h 40"/>
                <a:gd name="T104" fmla="*/ 29 w 29"/>
                <a:gd name="T105" fmla="*/ 40 h 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" h="40">
                  <a:moveTo>
                    <a:pt x="2" y="3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6" y="3"/>
                  </a:lnTo>
                  <a:lnTo>
                    <a:pt x="27" y="7"/>
                  </a:lnTo>
                  <a:lnTo>
                    <a:pt x="29" y="13"/>
                  </a:lnTo>
                  <a:lnTo>
                    <a:pt x="29" y="18"/>
                  </a:lnTo>
                  <a:lnTo>
                    <a:pt x="27" y="21"/>
                  </a:lnTo>
                  <a:lnTo>
                    <a:pt x="24" y="24"/>
                  </a:lnTo>
                  <a:lnTo>
                    <a:pt x="21" y="27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1" y="34"/>
                  </a:lnTo>
                  <a:lnTo>
                    <a:pt x="11" y="37"/>
                  </a:lnTo>
                  <a:lnTo>
                    <a:pt x="11" y="39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5" y="37"/>
                  </a:lnTo>
                  <a:lnTo>
                    <a:pt x="5" y="34"/>
                  </a:lnTo>
                  <a:lnTo>
                    <a:pt x="5" y="9"/>
                  </a:lnTo>
                  <a:lnTo>
                    <a:pt x="5" y="6"/>
                  </a:lnTo>
                  <a:lnTo>
                    <a:pt x="5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3"/>
                  </a:lnTo>
                  <a:close/>
                  <a:moveTo>
                    <a:pt x="11" y="9"/>
                  </a:moveTo>
                  <a:lnTo>
                    <a:pt x="11" y="18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1" y="24"/>
                  </a:lnTo>
                  <a:lnTo>
                    <a:pt x="12" y="25"/>
                  </a:lnTo>
                  <a:lnTo>
                    <a:pt x="14" y="25"/>
                  </a:lnTo>
                  <a:lnTo>
                    <a:pt x="17" y="27"/>
                  </a:lnTo>
                  <a:lnTo>
                    <a:pt x="20" y="25"/>
                  </a:lnTo>
                  <a:lnTo>
                    <a:pt x="21" y="24"/>
                  </a:lnTo>
                  <a:lnTo>
                    <a:pt x="23" y="21"/>
                  </a:lnTo>
                  <a:lnTo>
                    <a:pt x="24" y="16"/>
                  </a:lnTo>
                  <a:lnTo>
                    <a:pt x="23" y="10"/>
                  </a:lnTo>
                  <a:lnTo>
                    <a:pt x="21" y="7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499" name="Freeform 31"/>
            <p:cNvSpPr>
              <a:spLocks/>
            </p:cNvSpPr>
            <p:nvPr/>
          </p:nvSpPr>
          <p:spPr bwMode="auto">
            <a:xfrm>
              <a:off x="3429" y="1583"/>
              <a:ext cx="44" cy="40"/>
            </a:xfrm>
            <a:custGeom>
              <a:avLst/>
              <a:gdLst>
                <a:gd name="T0" fmla="*/ 0 w 44"/>
                <a:gd name="T1" fmla="*/ 0 h 40"/>
                <a:gd name="T2" fmla="*/ 11 w 44"/>
                <a:gd name="T3" fmla="*/ 0 h 40"/>
                <a:gd name="T4" fmla="*/ 35 w 44"/>
                <a:gd name="T5" fmla="*/ 30 h 40"/>
                <a:gd name="T6" fmla="*/ 35 w 44"/>
                <a:gd name="T7" fmla="*/ 6 h 40"/>
                <a:gd name="T8" fmla="*/ 35 w 44"/>
                <a:gd name="T9" fmla="*/ 3 h 40"/>
                <a:gd name="T10" fmla="*/ 35 w 44"/>
                <a:gd name="T11" fmla="*/ 1 h 40"/>
                <a:gd name="T12" fmla="*/ 33 w 44"/>
                <a:gd name="T13" fmla="*/ 0 h 40"/>
                <a:gd name="T14" fmla="*/ 30 w 44"/>
                <a:gd name="T15" fmla="*/ 0 h 40"/>
                <a:gd name="T16" fmla="*/ 29 w 44"/>
                <a:gd name="T17" fmla="*/ 0 h 40"/>
                <a:gd name="T18" fmla="*/ 29 w 44"/>
                <a:gd name="T19" fmla="*/ 0 h 40"/>
                <a:gd name="T20" fmla="*/ 44 w 44"/>
                <a:gd name="T21" fmla="*/ 0 h 40"/>
                <a:gd name="T22" fmla="*/ 44 w 44"/>
                <a:gd name="T23" fmla="*/ 0 h 40"/>
                <a:gd name="T24" fmla="*/ 42 w 44"/>
                <a:gd name="T25" fmla="*/ 0 h 40"/>
                <a:gd name="T26" fmla="*/ 39 w 44"/>
                <a:gd name="T27" fmla="*/ 0 h 40"/>
                <a:gd name="T28" fmla="*/ 38 w 44"/>
                <a:gd name="T29" fmla="*/ 1 h 40"/>
                <a:gd name="T30" fmla="*/ 38 w 44"/>
                <a:gd name="T31" fmla="*/ 3 h 40"/>
                <a:gd name="T32" fmla="*/ 38 w 44"/>
                <a:gd name="T33" fmla="*/ 6 h 40"/>
                <a:gd name="T34" fmla="*/ 38 w 44"/>
                <a:gd name="T35" fmla="*/ 40 h 40"/>
                <a:gd name="T36" fmla="*/ 36 w 44"/>
                <a:gd name="T37" fmla="*/ 40 h 40"/>
                <a:gd name="T38" fmla="*/ 11 w 44"/>
                <a:gd name="T39" fmla="*/ 9 h 40"/>
                <a:gd name="T40" fmla="*/ 11 w 44"/>
                <a:gd name="T41" fmla="*/ 33 h 40"/>
                <a:gd name="T42" fmla="*/ 11 w 44"/>
                <a:gd name="T43" fmla="*/ 36 h 40"/>
                <a:gd name="T44" fmla="*/ 11 w 44"/>
                <a:gd name="T45" fmla="*/ 37 h 40"/>
                <a:gd name="T46" fmla="*/ 12 w 44"/>
                <a:gd name="T47" fmla="*/ 39 h 40"/>
                <a:gd name="T48" fmla="*/ 14 w 44"/>
                <a:gd name="T49" fmla="*/ 39 h 40"/>
                <a:gd name="T50" fmla="*/ 15 w 44"/>
                <a:gd name="T51" fmla="*/ 39 h 40"/>
                <a:gd name="T52" fmla="*/ 15 w 44"/>
                <a:gd name="T53" fmla="*/ 39 h 40"/>
                <a:gd name="T54" fmla="*/ 2 w 44"/>
                <a:gd name="T55" fmla="*/ 39 h 40"/>
                <a:gd name="T56" fmla="*/ 2 w 44"/>
                <a:gd name="T57" fmla="*/ 39 h 40"/>
                <a:gd name="T58" fmla="*/ 3 w 44"/>
                <a:gd name="T59" fmla="*/ 39 h 40"/>
                <a:gd name="T60" fmla="*/ 5 w 44"/>
                <a:gd name="T61" fmla="*/ 39 h 40"/>
                <a:gd name="T62" fmla="*/ 6 w 44"/>
                <a:gd name="T63" fmla="*/ 37 h 40"/>
                <a:gd name="T64" fmla="*/ 8 w 44"/>
                <a:gd name="T65" fmla="*/ 36 h 40"/>
                <a:gd name="T66" fmla="*/ 8 w 44"/>
                <a:gd name="T67" fmla="*/ 33 h 40"/>
                <a:gd name="T68" fmla="*/ 8 w 44"/>
                <a:gd name="T69" fmla="*/ 6 h 40"/>
                <a:gd name="T70" fmla="*/ 6 w 44"/>
                <a:gd name="T71" fmla="*/ 3 h 40"/>
                <a:gd name="T72" fmla="*/ 5 w 44"/>
                <a:gd name="T73" fmla="*/ 3 h 40"/>
                <a:gd name="T74" fmla="*/ 3 w 44"/>
                <a:gd name="T75" fmla="*/ 1 h 40"/>
                <a:gd name="T76" fmla="*/ 2 w 44"/>
                <a:gd name="T77" fmla="*/ 1 h 40"/>
                <a:gd name="T78" fmla="*/ 2 w 44"/>
                <a:gd name="T79" fmla="*/ 1 h 40"/>
                <a:gd name="T80" fmla="*/ 0 w 44"/>
                <a:gd name="T81" fmla="*/ 1 h 40"/>
                <a:gd name="T82" fmla="*/ 0 w 44"/>
                <a:gd name="T83" fmla="*/ 0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40"/>
                <a:gd name="T128" fmla="*/ 44 w 44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40">
                  <a:moveTo>
                    <a:pt x="0" y="0"/>
                  </a:moveTo>
                  <a:lnTo>
                    <a:pt x="11" y="0"/>
                  </a:lnTo>
                  <a:lnTo>
                    <a:pt x="35" y="30"/>
                  </a:lnTo>
                  <a:lnTo>
                    <a:pt x="35" y="6"/>
                  </a:lnTo>
                  <a:lnTo>
                    <a:pt x="35" y="3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8" y="6"/>
                  </a:lnTo>
                  <a:lnTo>
                    <a:pt x="38" y="40"/>
                  </a:lnTo>
                  <a:lnTo>
                    <a:pt x="36" y="40"/>
                  </a:lnTo>
                  <a:lnTo>
                    <a:pt x="11" y="9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1" y="37"/>
                  </a:lnTo>
                  <a:lnTo>
                    <a:pt x="12" y="39"/>
                  </a:lnTo>
                  <a:lnTo>
                    <a:pt x="14" y="39"/>
                  </a:lnTo>
                  <a:lnTo>
                    <a:pt x="15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6" y="37"/>
                  </a:lnTo>
                  <a:lnTo>
                    <a:pt x="8" y="36"/>
                  </a:lnTo>
                  <a:lnTo>
                    <a:pt x="8" y="33"/>
                  </a:lnTo>
                  <a:lnTo>
                    <a:pt x="8" y="6"/>
                  </a:lnTo>
                  <a:lnTo>
                    <a:pt x="6" y="3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0" name="Freeform 32"/>
            <p:cNvSpPr>
              <a:spLocks/>
            </p:cNvSpPr>
            <p:nvPr/>
          </p:nvSpPr>
          <p:spPr bwMode="auto">
            <a:xfrm>
              <a:off x="2090" y="1725"/>
              <a:ext cx="13" cy="53"/>
            </a:xfrm>
            <a:custGeom>
              <a:avLst/>
              <a:gdLst>
                <a:gd name="T0" fmla="*/ 13 w 13"/>
                <a:gd name="T1" fmla="*/ 53 h 53"/>
                <a:gd name="T2" fmla="*/ 0 w 13"/>
                <a:gd name="T3" fmla="*/ 53 h 53"/>
                <a:gd name="T4" fmla="*/ 0 w 13"/>
                <a:gd name="T5" fmla="*/ 0 h 53"/>
                <a:gd name="T6" fmla="*/ 13 w 13"/>
                <a:gd name="T7" fmla="*/ 0 h 53"/>
                <a:gd name="T8" fmla="*/ 13 w 13"/>
                <a:gd name="T9" fmla="*/ 2 h 53"/>
                <a:gd name="T10" fmla="*/ 4 w 13"/>
                <a:gd name="T11" fmla="*/ 2 h 53"/>
                <a:gd name="T12" fmla="*/ 4 w 13"/>
                <a:gd name="T13" fmla="*/ 51 h 53"/>
                <a:gd name="T14" fmla="*/ 13 w 13"/>
                <a:gd name="T15" fmla="*/ 51 h 53"/>
                <a:gd name="T16" fmla="*/ 13 w 13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"/>
                <a:gd name="T29" fmla="*/ 13 w 1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">
                  <a:moveTo>
                    <a:pt x="13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4" y="2"/>
                  </a:lnTo>
                  <a:lnTo>
                    <a:pt x="4" y="51"/>
                  </a:lnTo>
                  <a:lnTo>
                    <a:pt x="13" y="51"/>
                  </a:lnTo>
                  <a:lnTo>
                    <a:pt x="13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1" name="Freeform 33"/>
            <p:cNvSpPr>
              <a:spLocks noEditPoints="1"/>
            </p:cNvSpPr>
            <p:nvPr/>
          </p:nvSpPr>
          <p:spPr bwMode="auto">
            <a:xfrm>
              <a:off x="2105" y="1725"/>
              <a:ext cx="40" cy="41"/>
            </a:xfrm>
            <a:custGeom>
              <a:avLst/>
              <a:gdLst>
                <a:gd name="T0" fmla="*/ 0 w 40"/>
                <a:gd name="T1" fmla="*/ 41 h 41"/>
                <a:gd name="T2" fmla="*/ 0 w 40"/>
                <a:gd name="T3" fmla="*/ 41 h 41"/>
                <a:gd name="T4" fmla="*/ 1 w 40"/>
                <a:gd name="T5" fmla="*/ 41 h 41"/>
                <a:gd name="T6" fmla="*/ 4 w 40"/>
                <a:gd name="T7" fmla="*/ 39 h 41"/>
                <a:gd name="T8" fmla="*/ 6 w 40"/>
                <a:gd name="T9" fmla="*/ 38 h 41"/>
                <a:gd name="T10" fmla="*/ 6 w 40"/>
                <a:gd name="T11" fmla="*/ 36 h 41"/>
                <a:gd name="T12" fmla="*/ 6 w 40"/>
                <a:gd name="T13" fmla="*/ 33 h 41"/>
                <a:gd name="T14" fmla="*/ 6 w 40"/>
                <a:gd name="T15" fmla="*/ 8 h 41"/>
                <a:gd name="T16" fmla="*/ 6 w 40"/>
                <a:gd name="T17" fmla="*/ 5 h 41"/>
                <a:gd name="T18" fmla="*/ 6 w 40"/>
                <a:gd name="T19" fmla="*/ 3 h 41"/>
                <a:gd name="T20" fmla="*/ 4 w 40"/>
                <a:gd name="T21" fmla="*/ 2 h 41"/>
                <a:gd name="T22" fmla="*/ 1 w 40"/>
                <a:gd name="T23" fmla="*/ 2 h 41"/>
                <a:gd name="T24" fmla="*/ 0 w 40"/>
                <a:gd name="T25" fmla="*/ 2 h 41"/>
                <a:gd name="T26" fmla="*/ 0 w 40"/>
                <a:gd name="T27" fmla="*/ 0 h 41"/>
                <a:gd name="T28" fmla="*/ 16 w 40"/>
                <a:gd name="T29" fmla="*/ 0 h 41"/>
                <a:gd name="T30" fmla="*/ 22 w 40"/>
                <a:gd name="T31" fmla="*/ 0 h 41"/>
                <a:gd name="T32" fmla="*/ 27 w 40"/>
                <a:gd name="T33" fmla="*/ 2 h 41"/>
                <a:gd name="T34" fmla="*/ 30 w 40"/>
                <a:gd name="T35" fmla="*/ 3 h 41"/>
                <a:gd name="T36" fmla="*/ 34 w 40"/>
                <a:gd name="T37" fmla="*/ 5 h 41"/>
                <a:gd name="T38" fmla="*/ 37 w 40"/>
                <a:gd name="T39" fmla="*/ 9 h 41"/>
                <a:gd name="T40" fmla="*/ 40 w 40"/>
                <a:gd name="T41" fmla="*/ 15 h 41"/>
                <a:gd name="T42" fmla="*/ 40 w 40"/>
                <a:gd name="T43" fmla="*/ 20 h 41"/>
                <a:gd name="T44" fmla="*/ 40 w 40"/>
                <a:gd name="T45" fmla="*/ 26 h 41"/>
                <a:gd name="T46" fmla="*/ 39 w 40"/>
                <a:gd name="T47" fmla="*/ 30 h 41"/>
                <a:gd name="T48" fmla="*/ 36 w 40"/>
                <a:gd name="T49" fmla="*/ 35 h 41"/>
                <a:gd name="T50" fmla="*/ 31 w 40"/>
                <a:gd name="T51" fmla="*/ 38 h 41"/>
                <a:gd name="T52" fmla="*/ 25 w 40"/>
                <a:gd name="T53" fmla="*/ 39 h 41"/>
                <a:gd name="T54" fmla="*/ 18 w 40"/>
                <a:gd name="T55" fmla="*/ 41 h 41"/>
                <a:gd name="T56" fmla="*/ 0 w 40"/>
                <a:gd name="T57" fmla="*/ 41 h 41"/>
                <a:gd name="T58" fmla="*/ 12 w 40"/>
                <a:gd name="T59" fmla="*/ 38 h 41"/>
                <a:gd name="T60" fmla="*/ 15 w 40"/>
                <a:gd name="T61" fmla="*/ 39 h 41"/>
                <a:gd name="T62" fmla="*/ 18 w 40"/>
                <a:gd name="T63" fmla="*/ 39 h 41"/>
                <a:gd name="T64" fmla="*/ 22 w 40"/>
                <a:gd name="T65" fmla="*/ 38 h 41"/>
                <a:gd name="T66" fmla="*/ 25 w 40"/>
                <a:gd name="T67" fmla="*/ 36 h 41"/>
                <a:gd name="T68" fmla="*/ 28 w 40"/>
                <a:gd name="T69" fmla="*/ 33 h 41"/>
                <a:gd name="T70" fmla="*/ 31 w 40"/>
                <a:gd name="T71" fmla="*/ 30 h 41"/>
                <a:gd name="T72" fmla="*/ 33 w 40"/>
                <a:gd name="T73" fmla="*/ 26 h 41"/>
                <a:gd name="T74" fmla="*/ 33 w 40"/>
                <a:gd name="T75" fmla="*/ 21 h 41"/>
                <a:gd name="T76" fmla="*/ 33 w 40"/>
                <a:gd name="T77" fmla="*/ 15 h 41"/>
                <a:gd name="T78" fmla="*/ 31 w 40"/>
                <a:gd name="T79" fmla="*/ 11 h 41"/>
                <a:gd name="T80" fmla="*/ 28 w 40"/>
                <a:gd name="T81" fmla="*/ 8 h 41"/>
                <a:gd name="T82" fmla="*/ 25 w 40"/>
                <a:gd name="T83" fmla="*/ 5 h 41"/>
                <a:gd name="T84" fmla="*/ 22 w 40"/>
                <a:gd name="T85" fmla="*/ 3 h 41"/>
                <a:gd name="T86" fmla="*/ 18 w 40"/>
                <a:gd name="T87" fmla="*/ 3 h 41"/>
                <a:gd name="T88" fmla="*/ 15 w 40"/>
                <a:gd name="T89" fmla="*/ 3 h 41"/>
                <a:gd name="T90" fmla="*/ 12 w 40"/>
                <a:gd name="T91" fmla="*/ 3 h 41"/>
                <a:gd name="T92" fmla="*/ 12 w 40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41"/>
                <a:gd name="T143" fmla="*/ 40 w 40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41">
                  <a:moveTo>
                    <a:pt x="0" y="41"/>
                  </a:moveTo>
                  <a:lnTo>
                    <a:pt x="0" y="41"/>
                  </a:lnTo>
                  <a:lnTo>
                    <a:pt x="1" y="41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8"/>
                  </a:lnTo>
                  <a:lnTo>
                    <a:pt x="6" y="5"/>
                  </a:lnTo>
                  <a:lnTo>
                    <a:pt x="6" y="3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4" y="5"/>
                  </a:lnTo>
                  <a:lnTo>
                    <a:pt x="37" y="9"/>
                  </a:lnTo>
                  <a:lnTo>
                    <a:pt x="40" y="15"/>
                  </a:lnTo>
                  <a:lnTo>
                    <a:pt x="40" y="20"/>
                  </a:lnTo>
                  <a:lnTo>
                    <a:pt x="40" y="26"/>
                  </a:lnTo>
                  <a:lnTo>
                    <a:pt x="39" y="30"/>
                  </a:lnTo>
                  <a:lnTo>
                    <a:pt x="36" y="35"/>
                  </a:lnTo>
                  <a:lnTo>
                    <a:pt x="31" y="38"/>
                  </a:lnTo>
                  <a:lnTo>
                    <a:pt x="25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2" y="38"/>
                  </a:moveTo>
                  <a:lnTo>
                    <a:pt x="15" y="39"/>
                  </a:lnTo>
                  <a:lnTo>
                    <a:pt x="18" y="39"/>
                  </a:lnTo>
                  <a:lnTo>
                    <a:pt x="22" y="38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33" y="21"/>
                  </a:lnTo>
                  <a:lnTo>
                    <a:pt x="33" y="15"/>
                  </a:lnTo>
                  <a:lnTo>
                    <a:pt x="31" y="11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2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2" name="Freeform 34"/>
            <p:cNvSpPr>
              <a:spLocks noEditPoints="1"/>
            </p:cNvSpPr>
            <p:nvPr/>
          </p:nvSpPr>
          <p:spPr bwMode="auto">
            <a:xfrm>
              <a:off x="2150" y="1739"/>
              <a:ext cx="25" cy="27"/>
            </a:xfrm>
            <a:custGeom>
              <a:avLst/>
              <a:gdLst>
                <a:gd name="T0" fmla="*/ 12 w 25"/>
                <a:gd name="T1" fmla="*/ 0 h 27"/>
                <a:gd name="T2" fmla="*/ 16 w 25"/>
                <a:gd name="T3" fmla="*/ 0 h 27"/>
                <a:gd name="T4" fmla="*/ 19 w 25"/>
                <a:gd name="T5" fmla="*/ 1 h 27"/>
                <a:gd name="T6" fmla="*/ 22 w 25"/>
                <a:gd name="T7" fmla="*/ 4 h 27"/>
                <a:gd name="T8" fmla="*/ 24 w 25"/>
                <a:gd name="T9" fmla="*/ 7 h 27"/>
                <a:gd name="T10" fmla="*/ 25 w 25"/>
                <a:gd name="T11" fmla="*/ 13 h 27"/>
                <a:gd name="T12" fmla="*/ 25 w 25"/>
                <a:gd name="T13" fmla="*/ 16 h 27"/>
                <a:gd name="T14" fmla="*/ 24 w 25"/>
                <a:gd name="T15" fmla="*/ 19 h 27"/>
                <a:gd name="T16" fmla="*/ 22 w 25"/>
                <a:gd name="T17" fmla="*/ 24 h 27"/>
                <a:gd name="T18" fmla="*/ 19 w 25"/>
                <a:gd name="T19" fmla="*/ 25 h 27"/>
                <a:gd name="T20" fmla="*/ 16 w 25"/>
                <a:gd name="T21" fmla="*/ 27 h 27"/>
                <a:gd name="T22" fmla="*/ 12 w 25"/>
                <a:gd name="T23" fmla="*/ 27 h 27"/>
                <a:gd name="T24" fmla="*/ 9 w 25"/>
                <a:gd name="T25" fmla="*/ 27 h 27"/>
                <a:gd name="T26" fmla="*/ 6 w 25"/>
                <a:gd name="T27" fmla="*/ 25 h 27"/>
                <a:gd name="T28" fmla="*/ 3 w 25"/>
                <a:gd name="T29" fmla="*/ 22 h 27"/>
                <a:gd name="T30" fmla="*/ 0 w 25"/>
                <a:gd name="T31" fmla="*/ 18 h 27"/>
                <a:gd name="T32" fmla="*/ 0 w 25"/>
                <a:gd name="T33" fmla="*/ 13 h 27"/>
                <a:gd name="T34" fmla="*/ 0 w 25"/>
                <a:gd name="T35" fmla="*/ 10 h 27"/>
                <a:gd name="T36" fmla="*/ 1 w 25"/>
                <a:gd name="T37" fmla="*/ 6 h 27"/>
                <a:gd name="T38" fmla="*/ 4 w 25"/>
                <a:gd name="T39" fmla="*/ 3 h 27"/>
                <a:gd name="T40" fmla="*/ 6 w 25"/>
                <a:gd name="T41" fmla="*/ 1 h 27"/>
                <a:gd name="T42" fmla="*/ 9 w 25"/>
                <a:gd name="T43" fmla="*/ 0 h 27"/>
                <a:gd name="T44" fmla="*/ 12 w 25"/>
                <a:gd name="T45" fmla="*/ 0 h 27"/>
                <a:gd name="T46" fmla="*/ 12 w 25"/>
                <a:gd name="T47" fmla="*/ 1 h 27"/>
                <a:gd name="T48" fmla="*/ 10 w 25"/>
                <a:gd name="T49" fmla="*/ 1 h 27"/>
                <a:gd name="T50" fmla="*/ 9 w 25"/>
                <a:gd name="T51" fmla="*/ 1 h 27"/>
                <a:gd name="T52" fmla="*/ 7 w 25"/>
                <a:gd name="T53" fmla="*/ 3 h 27"/>
                <a:gd name="T54" fmla="*/ 6 w 25"/>
                <a:gd name="T55" fmla="*/ 6 h 27"/>
                <a:gd name="T56" fmla="*/ 4 w 25"/>
                <a:gd name="T57" fmla="*/ 7 h 27"/>
                <a:gd name="T58" fmla="*/ 4 w 25"/>
                <a:gd name="T59" fmla="*/ 12 h 27"/>
                <a:gd name="T60" fmla="*/ 6 w 25"/>
                <a:gd name="T61" fmla="*/ 16 h 27"/>
                <a:gd name="T62" fmla="*/ 7 w 25"/>
                <a:gd name="T63" fmla="*/ 21 h 27"/>
                <a:gd name="T64" fmla="*/ 10 w 25"/>
                <a:gd name="T65" fmla="*/ 24 h 27"/>
                <a:gd name="T66" fmla="*/ 13 w 25"/>
                <a:gd name="T67" fmla="*/ 25 h 27"/>
                <a:gd name="T68" fmla="*/ 16 w 25"/>
                <a:gd name="T69" fmla="*/ 25 h 27"/>
                <a:gd name="T70" fmla="*/ 18 w 25"/>
                <a:gd name="T71" fmla="*/ 24 h 27"/>
                <a:gd name="T72" fmla="*/ 19 w 25"/>
                <a:gd name="T73" fmla="*/ 19 h 27"/>
                <a:gd name="T74" fmla="*/ 21 w 25"/>
                <a:gd name="T75" fmla="*/ 15 h 27"/>
                <a:gd name="T76" fmla="*/ 19 w 25"/>
                <a:gd name="T77" fmla="*/ 10 h 27"/>
                <a:gd name="T78" fmla="*/ 19 w 25"/>
                <a:gd name="T79" fmla="*/ 7 h 27"/>
                <a:gd name="T80" fmla="*/ 18 w 25"/>
                <a:gd name="T81" fmla="*/ 4 h 27"/>
                <a:gd name="T82" fmla="*/ 15 w 25"/>
                <a:gd name="T83" fmla="*/ 1 h 27"/>
                <a:gd name="T84" fmla="*/ 12 w 25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7"/>
                <a:gd name="T131" fmla="*/ 25 w 25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7">
                  <a:moveTo>
                    <a:pt x="12" y="0"/>
                  </a:moveTo>
                  <a:lnTo>
                    <a:pt x="16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4" y="19"/>
                  </a:lnTo>
                  <a:lnTo>
                    <a:pt x="22" y="24"/>
                  </a:lnTo>
                  <a:lnTo>
                    <a:pt x="19" y="25"/>
                  </a:lnTo>
                  <a:lnTo>
                    <a:pt x="16" y="27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4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close/>
                  <a:moveTo>
                    <a:pt x="12" y="1"/>
                  </a:moveTo>
                  <a:lnTo>
                    <a:pt x="10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lnTo>
                    <a:pt x="4" y="12"/>
                  </a:lnTo>
                  <a:lnTo>
                    <a:pt x="6" y="16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9" y="19"/>
                  </a:lnTo>
                  <a:lnTo>
                    <a:pt x="21" y="15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3" name="Freeform 35"/>
            <p:cNvSpPr>
              <a:spLocks noEditPoints="1"/>
            </p:cNvSpPr>
            <p:nvPr/>
          </p:nvSpPr>
          <p:spPr bwMode="auto">
            <a:xfrm>
              <a:off x="2180" y="1739"/>
              <a:ext cx="22" cy="27"/>
            </a:xfrm>
            <a:custGeom>
              <a:avLst/>
              <a:gdLst>
                <a:gd name="T0" fmla="*/ 4 w 22"/>
                <a:gd name="T1" fmla="*/ 10 h 27"/>
                <a:gd name="T2" fmla="*/ 4 w 22"/>
                <a:gd name="T3" fmla="*/ 15 h 27"/>
                <a:gd name="T4" fmla="*/ 7 w 22"/>
                <a:gd name="T5" fmla="*/ 19 h 27"/>
                <a:gd name="T6" fmla="*/ 10 w 22"/>
                <a:gd name="T7" fmla="*/ 21 h 27"/>
                <a:gd name="T8" fmla="*/ 13 w 22"/>
                <a:gd name="T9" fmla="*/ 22 h 27"/>
                <a:gd name="T10" fmla="*/ 16 w 22"/>
                <a:gd name="T11" fmla="*/ 22 h 27"/>
                <a:gd name="T12" fmla="*/ 18 w 22"/>
                <a:gd name="T13" fmla="*/ 21 h 27"/>
                <a:gd name="T14" fmla="*/ 21 w 22"/>
                <a:gd name="T15" fmla="*/ 19 h 27"/>
                <a:gd name="T16" fmla="*/ 22 w 22"/>
                <a:gd name="T17" fmla="*/ 16 h 27"/>
                <a:gd name="T18" fmla="*/ 22 w 22"/>
                <a:gd name="T19" fmla="*/ 16 h 27"/>
                <a:gd name="T20" fmla="*/ 21 w 22"/>
                <a:gd name="T21" fmla="*/ 21 h 27"/>
                <a:gd name="T22" fmla="*/ 19 w 22"/>
                <a:gd name="T23" fmla="*/ 24 h 27"/>
                <a:gd name="T24" fmla="*/ 15 w 22"/>
                <a:gd name="T25" fmla="*/ 27 h 27"/>
                <a:gd name="T26" fmla="*/ 12 w 22"/>
                <a:gd name="T27" fmla="*/ 27 h 27"/>
                <a:gd name="T28" fmla="*/ 7 w 22"/>
                <a:gd name="T29" fmla="*/ 27 h 27"/>
                <a:gd name="T30" fmla="*/ 3 w 22"/>
                <a:gd name="T31" fmla="*/ 24 h 27"/>
                <a:gd name="T32" fmla="*/ 1 w 22"/>
                <a:gd name="T33" fmla="*/ 19 h 27"/>
                <a:gd name="T34" fmla="*/ 0 w 22"/>
                <a:gd name="T35" fmla="*/ 13 h 27"/>
                <a:gd name="T36" fmla="*/ 0 w 22"/>
                <a:gd name="T37" fmla="*/ 9 h 27"/>
                <a:gd name="T38" fmla="*/ 1 w 22"/>
                <a:gd name="T39" fmla="*/ 6 h 27"/>
                <a:gd name="T40" fmla="*/ 3 w 22"/>
                <a:gd name="T41" fmla="*/ 3 h 27"/>
                <a:gd name="T42" fmla="*/ 7 w 22"/>
                <a:gd name="T43" fmla="*/ 0 h 27"/>
                <a:gd name="T44" fmla="*/ 12 w 22"/>
                <a:gd name="T45" fmla="*/ 0 h 27"/>
                <a:gd name="T46" fmla="*/ 16 w 22"/>
                <a:gd name="T47" fmla="*/ 0 h 27"/>
                <a:gd name="T48" fmla="*/ 19 w 22"/>
                <a:gd name="T49" fmla="*/ 3 h 27"/>
                <a:gd name="T50" fmla="*/ 21 w 22"/>
                <a:gd name="T51" fmla="*/ 6 h 27"/>
                <a:gd name="T52" fmla="*/ 22 w 22"/>
                <a:gd name="T53" fmla="*/ 10 h 27"/>
                <a:gd name="T54" fmla="*/ 4 w 22"/>
                <a:gd name="T55" fmla="*/ 10 h 27"/>
                <a:gd name="T56" fmla="*/ 4 w 22"/>
                <a:gd name="T57" fmla="*/ 7 h 27"/>
                <a:gd name="T58" fmla="*/ 16 w 22"/>
                <a:gd name="T59" fmla="*/ 7 h 27"/>
                <a:gd name="T60" fmla="*/ 16 w 22"/>
                <a:gd name="T61" fmla="*/ 6 h 27"/>
                <a:gd name="T62" fmla="*/ 15 w 22"/>
                <a:gd name="T63" fmla="*/ 4 h 27"/>
                <a:gd name="T64" fmla="*/ 15 w 22"/>
                <a:gd name="T65" fmla="*/ 3 h 27"/>
                <a:gd name="T66" fmla="*/ 13 w 22"/>
                <a:gd name="T67" fmla="*/ 1 h 27"/>
                <a:gd name="T68" fmla="*/ 12 w 22"/>
                <a:gd name="T69" fmla="*/ 1 h 27"/>
                <a:gd name="T70" fmla="*/ 10 w 22"/>
                <a:gd name="T71" fmla="*/ 1 h 27"/>
                <a:gd name="T72" fmla="*/ 9 w 22"/>
                <a:gd name="T73" fmla="*/ 1 h 27"/>
                <a:gd name="T74" fmla="*/ 6 w 22"/>
                <a:gd name="T75" fmla="*/ 3 h 27"/>
                <a:gd name="T76" fmla="*/ 4 w 22"/>
                <a:gd name="T77" fmla="*/ 6 h 27"/>
                <a:gd name="T78" fmla="*/ 4 w 22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7"/>
                <a:gd name="T122" fmla="*/ 22 w 22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7">
                  <a:moveTo>
                    <a:pt x="4" y="10"/>
                  </a:moveTo>
                  <a:lnTo>
                    <a:pt x="4" y="15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8" y="21"/>
                  </a:lnTo>
                  <a:lnTo>
                    <a:pt x="21" y="19"/>
                  </a:lnTo>
                  <a:lnTo>
                    <a:pt x="22" y="16"/>
                  </a:lnTo>
                  <a:lnTo>
                    <a:pt x="21" y="21"/>
                  </a:lnTo>
                  <a:lnTo>
                    <a:pt x="19" y="24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4" name="Freeform 36"/>
            <p:cNvSpPr>
              <a:spLocks/>
            </p:cNvSpPr>
            <p:nvPr/>
          </p:nvSpPr>
          <p:spPr bwMode="auto">
            <a:xfrm>
              <a:off x="2208" y="1739"/>
              <a:ext cx="18" cy="27"/>
            </a:xfrm>
            <a:custGeom>
              <a:avLst/>
              <a:gdLst>
                <a:gd name="T0" fmla="*/ 17 w 18"/>
                <a:gd name="T1" fmla="*/ 0 h 27"/>
                <a:gd name="T2" fmla="*/ 17 w 18"/>
                <a:gd name="T3" fmla="*/ 9 h 27"/>
                <a:gd name="T4" fmla="*/ 15 w 18"/>
                <a:gd name="T5" fmla="*/ 9 h 27"/>
                <a:gd name="T6" fmla="*/ 14 w 18"/>
                <a:gd name="T7" fmla="*/ 4 h 27"/>
                <a:gd name="T8" fmla="*/ 12 w 18"/>
                <a:gd name="T9" fmla="*/ 3 h 27"/>
                <a:gd name="T10" fmla="*/ 11 w 18"/>
                <a:gd name="T11" fmla="*/ 1 h 27"/>
                <a:gd name="T12" fmla="*/ 8 w 18"/>
                <a:gd name="T13" fmla="*/ 1 h 27"/>
                <a:gd name="T14" fmla="*/ 6 w 18"/>
                <a:gd name="T15" fmla="*/ 1 h 27"/>
                <a:gd name="T16" fmla="*/ 5 w 18"/>
                <a:gd name="T17" fmla="*/ 3 h 27"/>
                <a:gd name="T18" fmla="*/ 3 w 18"/>
                <a:gd name="T19" fmla="*/ 3 h 27"/>
                <a:gd name="T20" fmla="*/ 3 w 18"/>
                <a:gd name="T21" fmla="*/ 4 h 27"/>
                <a:gd name="T22" fmla="*/ 3 w 18"/>
                <a:gd name="T23" fmla="*/ 6 h 27"/>
                <a:gd name="T24" fmla="*/ 5 w 18"/>
                <a:gd name="T25" fmla="*/ 7 h 27"/>
                <a:gd name="T26" fmla="*/ 6 w 18"/>
                <a:gd name="T27" fmla="*/ 9 h 27"/>
                <a:gd name="T28" fmla="*/ 8 w 18"/>
                <a:gd name="T29" fmla="*/ 10 h 27"/>
                <a:gd name="T30" fmla="*/ 12 w 18"/>
                <a:gd name="T31" fmla="*/ 12 h 27"/>
                <a:gd name="T32" fmla="*/ 15 w 18"/>
                <a:gd name="T33" fmla="*/ 13 h 27"/>
                <a:gd name="T34" fmla="*/ 17 w 18"/>
                <a:gd name="T35" fmla="*/ 16 h 27"/>
                <a:gd name="T36" fmla="*/ 18 w 18"/>
                <a:gd name="T37" fmla="*/ 19 h 27"/>
                <a:gd name="T38" fmla="*/ 17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2 w 18"/>
                <a:gd name="T51" fmla="*/ 27 h 27"/>
                <a:gd name="T52" fmla="*/ 2 w 18"/>
                <a:gd name="T53" fmla="*/ 27 h 27"/>
                <a:gd name="T54" fmla="*/ 0 w 18"/>
                <a:gd name="T55" fmla="*/ 27 h 27"/>
                <a:gd name="T56" fmla="*/ 0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0 w 18"/>
                <a:gd name="T63" fmla="*/ 18 h 27"/>
                <a:gd name="T64" fmla="*/ 2 w 18"/>
                <a:gd name="T65" fmla="*/ 21 h 27"/>
                <a:gd name="T66" fmla="*/ 3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1 w 18"/>
                <a:gd name="T73" fmla="*/ 25 h 27"/>
                <a:gd name="T74" fmla="*/ 12 w 18"/>
                <a:gd name="T75" fmla="*/ 24 h 27"/>
                <a:gd name="T76" fmla="*/ 14 w 18"/>
                <a:gd name="T77" fmla="*/ 22 h 27"/>
                <a:gd name="T78" fmla="*/ 14 w 18"/>
                <a:gd name="T79" fmla="*/ 21 h 27"/>
                <a:gd name="T80" fmla="*/ 14 w 18"/>
                <a:gd name="T81" fmla="*/ 19 h 27"/>
                <a:gd name="T82" fmla="*/ 12 w 18"/>
                <a:gd name="T83" fmla="*/ 18 h 27"/>
                <a:gd name="T84" fmla="*/ 11 w 18"/>
                <a:gd name="T85" fmla="*/ 16 h 27"/>
                <a:gd name="T86" fmla="*/ 6 w 18"/>
                <a:gd name="T87" fmla="*/ 15 h 27"/>
                <a:gd name="T88" fmla="*/ 3 w 18"/>
                <a:gd name="T89" fmla="*/ 13 h 27"/>
                <a:gd name="T90" fmla="*/ 2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0 w 18"/>
                <a:gd name="T97" fmla="*/ 4 h 27"/>
                <a:gd name="T98" fmla="*/ 2 w 18"/>
                <a:gd name="T99" fmla="*/ 1 h 27"/>
                <a:gd name="T100" fmla="*/ 5 w 18"/>
                <a:gd name="T101" fmla="*/ 0 h 27"/>
                <a:gd name="T102" fmla="*/ 8 w 18"/>
                <a:gd name="T103" fmla="*/ 0 h 27"/>
                <a:gd name="T104" fmla="*/ 9 w 18"/>
                <a:gd name="T105" fmla="*/ 0 h 27"/>
                <a:gd name="T106" fmla="*/ 12 w 18"/>
                <a:gd name="T107" fmla="*/ 0 h 27"/>
                <a:gd name="T108" fmla="*/ 14 w 18"/>
                <a:gd name="T109" fmla="*/ 0 h 27"/>
                <a:gd name="T110" fmla="*/ 14 w 18"/>
                <a:gd name="T111" fmla="*/ 0 h 27"/>
                <a:gd name="T112" fmla="*/ 14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5 w 18"/>
                <a:gd name="T119" fmla="*/ 0 h 27"/>
                <a:gd name="T120" fmla="*/ 17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7" y="0"/>
                  </a:moveTo>
                  <a:lnTo>
                    <a:pt x="17" y="9"/>
                  </a:lnTo>
                  <a:lnTo>
                    <a:pt x="15" y="9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7"/>
                  </a:lnTo>
                  <a:lnTo>
                    <a:pt x="6" y="9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7" y="16"/>
                  </a:lnTo>
                  <a:lnTo>
                    <a:pt x="18" y="19"/>
                  </a:lnTo>
                  <a:lnTo>
                    <a:pt x="17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5" name="Freeform 37"/>
            <p:cNvSpPr>
              <a:spLocks/>
            </p:cNvSpPr>
            <p:nvPr/>
          </p:nvSpPr>
          <p:spPr bwMode="auto">
            <a:xfrm>
              <a:off x="2229" y="1725"/>
              <a:ext cx="14" cy="53"/>
            </a:xfrm>
            <a:custGeom>
              <a:avLst/>
              <a:gdLst>
                <a:gd name="T0" fmla="*/ 0 w 14"/>
                <a:gd name="T1" fmla="*/ 0 h 53"/>
                <a:gd name="T2" fmla="*/ 14 w 14"/>
                <a:gd name="T3" fmla="*/ 0 h 53"/>
                <a:gd name="T4" fmla="*/ 14 w 14"/>
                <a:gd name="T5" fmla="*/ 53 h 53"/>
                <a:gd name="T6" fmla="*/ 0 w 14"/>
                <a:gd name="T7" fmla="*/ 53 h 53"/>
                <a:gd name="T8" fmla="*/ 0 w 14"/>
                <a:gd name="T9" fmla="*/ 51 h 53"/>
                <a:gd name="T10" fmla="*/ 9 w 14"/>
                <a:gd name="T11" fmla="*/ 51 h 53"/>
                <a:gd name="T12" fmla="*/ 9 w 14"/>
                <a:gd name="T13" fmla="*/ 2 h 53"/>
                <a:gd name="T14" fmla="*/ 0 w 14"/>
                <a:gd name="T15" fmla="*/ 2 h 53"/>
                <a:gd name="T16" fmla="*/ 0 w 14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53"/>
                <a:gd name="T29" fmla="*/ 14 w 14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53">
                  <a:moveTo>
                    <a:pt x="0" y="0"/>
                  </a:moveTo>
                  <a:lnTo>
                    <a:pt x="14" y="0"/>
                  </a:lnTo>
                  <a:lnTo>
                    <a:pt x="14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9" y="51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6" name="Freeform 38"/>
            <p:cNvSpPr>
              <a:spLocks/>
            </p:cNvSpPr>
            <p:nvPr/>
          </p:nvSpPr>
          <p:spPr bwMode="auto">
            <a:xfrm>
              <a:off x="2324" y="1725"/>
              <a:ext cx="13" cy="53"/>
            </a:xfrm>
            <a:custGeom>
              <a:avLst/>
              <a:gdLst>
                <a:gd name="T0" fmla="*/ 13 w 13"/>
                <a:gd name="T1" fmla="*/ 53 h 53"/>
                <a:gd name="T2" fmla="*/ 0 w 13"/>
                <a:gd name="T3" fmla="*/ 53 h 53"/>
                <a:gd name="T4" fmla="*/ 0 w 13"/>
                <a:gd name="T5" fmla="*/ 0 h 53"/>
                <a:gd name="T6" fmla="*/ 13 w 13"/>
                <a:gd name="T7" fmla="*/ 0 h 53"/>
                <a:gd name="T8" fmla="*/ 13 w 13"/>
                <a:gd name="T9" fmla="*/ 2 h 53"/>
                <a:gd name="T10" fmla="*/ 6 w 13"/>
                <a:gd name="T11" fmla="*/ 2 h 53"/>
                <a:gd name="T12" fmla="*/ 6 w 13"/>
                <a:gd name="T13" fmla="*/ 51 h 53"/>
                <a:gd name="T14" fmla="*/ 13 w 13"/>
                <a:gd name="T15" fmla="*/ 51 h 53"/>
                <a:gd name="T16" fmla="*/ 13 w 13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"/>
                <a:gd name="T29" fmla="*/ 13 w 1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">
                  <a:moveTo>
                    <a:pt x="13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6" y="2"/>
                  </a:lnTo>
                  <a:lnTo>
                    <a:pt x="6" y="51"/>
                  </a:lnTo>
                  <a:lnTo>
                    <a:pt x="13" y="51"/>
                  </a:lnTo>
                  <a:lnTo>
                    <a:pt x="13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7" name="Freeform 39"/>
            <p:cNvSpPr>
              <a:spLocks noEditPoints="1"/>
            </p:cNvSpPr>
            <p:nvPr/>
          </p:nvSpPr>
          <p:spPr bwMode="auto">
            <a:xfrm>
              <a:off x="2340" y="1725"/>
              <a:ext cx="39" cy="41"/>
            </a:xfrm>
            <a:custGeom>
              <a:avLst/>
              <a:gdLst>
                <a:gd name="T0" fmla="*/ 0 w 39"/>
                <a:gd name="T1" fmla="*/ 41 h 41"/>
                <a:gd name="T2" fmla="*/ 0 w 39"/>
                <a:gd name="T3" fmla="*/ 41 h 41"/>
                <a:gd name="T4" fmla="*/ 2 w 39"/>
                <a:gd name="T5" fmla="*/ 41 h 41"/>
                <a:gd name="T6" fmla="*/ 3 w 39"/>
                <a:gd name="T7" fmla="*/ 39 h 41"/>
                <a:gd name="T8" fmla="*/ 5 w 39"/>
                <a:gd name="T9" fmla="*/ 38 h 41"/>
                <a:gd name="T10" fmla="*/ 5 w 39"/>
                <a:gd name="T11" fmla="*/ 36 h 41"/>
                <a:gd name="T12" fmla="*/ 6 w 39"/>
                <a:gd name="T13" fmla="*/ 33 h 41"/>
                <a:gd name="T14" fmla="*/ 6 w 39"/>
                <a:gd name="T15" fmla="*/ 8 h 41"/>
                <a:gd name="T16" fmla="*/ 5 w 39"/>
                <a:gd name="T17" fmla="*/ 5 h 41"/>
                <a:gd name="T18" fmla="*/ 5 w 39"/>
                <a:gd name="T19" fmla="*/ 3 h 41"/>
                <a:gd name="T20" fmla="*/ 3 w 39"/>
                <a:gd name="T21" fmla="*/ 2 h 41"/>
                <a:gd name="T22" fmla="*/ 2 w 39"/>
                <a:gd name="T23" fmla="*/ 2 h 41"/>
                <a:gd name="T24" fmla="*/ 0 w 39"/>
                <a:gd name="T25" fmla="*/ 2 h 41"/>
                <a:gd name="T26" fmla="*/ 0 w 39"/>
                <a:gd name="T27" fmla="*/ 0 h 41"/>
                <a:gd name="T28" fmla="*/ 17 w 39"/>
                <a:gd name="T29" fmla="*/ 0 h 41"/>
                <a:gd name="T30" fmla="*/ 21 w 39"/>
                <a:gd name="T31" fmla="*/ 0 h 41"/>
                <a:gd name="T32" fmla="*/ 26 w 39"/>
                <a:gd name="T33" fmla="*/ 2 h 41"/>
                <a:gd name="T34" fmla="*/ 30 w 39"/>
                <a:gd name="T35" fmla="*/ 3 h 41"/>
                <a:gd name="T36" fmla="*/ 33 w 39"/>
                <a:gd name="T37" fmla="*/ 5 h 41"/>
                <a:gd name="T38" fmla="*/ 38 w 39"/>
                <a:gd name="T39" fmla="*/ 9 h 41"/>
                <a:gd name="T40" fmla="*/ 39 w 39"/>
                <a:gd name="T41" fmla="*/ 15 h 41"/>
                <a:gd name="T42" fmla="*/ 39 w 39"/>
                <a:gd name="T43" fmla="*/ 20 h 41"/>
                <a:gd name="T44" fmla="*/ 39 w 39"/>
                <a:gd name="T45" fmla="*/ 26 h 41"/>
                <a:gd name="T46" fmla="*/ 38 w 39"/>
                <a:gd name="T47" fmla="*/ 30 h 41"/>
                <a:gd name="T48" fmla="*/ 35 w 39"/>
                <a:gd name="T49" fmla="*/ 35 h 41"/>
                <a:gd name="T50" fmla="*/ 30 w 39"/>
                <a:gd name="T51" fmla="*/ 38 h 41"/>
                <a:gd name="T52" fmla="*/ 24 w 39"/>
                <a:gd name="T53" fmla="*/ 39 h 41"/>
                <a:gd name="T54" fmla="*/ 18 w 39"/>
                <a:gd name="T55" fmla="*/ 41 h 41"/>
                <a:gd name="T56" fmla="*/ 0 w 39"/>
                <a:gd name="T57" fmla="*/ 41 h 41"/>
                <a:gd name="T58" fmla="*/ 11 w 39"/>
                <a:gd name="T59" fmla="*/ 38 h 41"/>
                <a:gd name="T60" fmla="*/ 15 w 39"/>
                <a:gd name="T61" fmla="*/ 39 h 41"/>
                <a:gd name="T62" fmla="*/ 17 w 39"/>
                <a:gd name="T63" fmla="*/ 39 h 41"/>
                <a:gd name="T64" fmla="*/ 21 w 39"/>
                <a:gd name="T65" fmla="*/ 38 h 41"/>
                <a:gd name="T66" fmla="*/ 26 w 39"/>
                <a:gd name="T67" fmla="*/ 36 h 41"/>
                <a:gd name="T68" fmla="*/ 29 w 39"/>
                <a:gd name="T69" fmla="*/ 33 h 41"/>
                <a:gd name="T70" fmla="*/ 32 w 39"/>
                <a:gd name="T71" fmla="*/ 30 h 41"/>
                <a:gd name="T72" fmla="*/ 33 w 39"/>
                <a:gd name="T73" fmla="*/ 26 h 41"/>
                <a:gd name="T74" fmla="*/ 33 w 39"/>
                <a:gd name="T75" fmla="*/ 21 h 41"/>
                <a:gd name="T76" fmla="*/ 33 w 39"/>
                <a:gd name="T77" fmla="*/ 15 h 41"/>
                <a:gd name="T78" fmla="*/ 32 w 39"/>
                <a:gd name="T79" fmla="*/ 11 h 41"/>
                <a:gd name="T80" fmla="*/ 29 w 39"/>
                <a:gd name="T81" fmla="*/ 8 h 41"/>
                <a:gd name="T82" fmla="*/ 26 w 39"/>
                <a:gd name="T83" fmla="*/ 5 h 41"/>
                <a:gd name="T84" fmla="*/ 21 w 39"/>
                <a:gd name="T85" fmla="*/ 3 h 41"/>
                <a:gd name="T86" fmla="*/ 17 w 39"/>
                <a:gd name="T87" fmla="*/ 3 h 41"/>
                <a:gd name="T88" fmla="*/ 14 w 39"/>
                <a:gd name="T89" fmla="*/ 3 h 41"/>
                <a:gd name="T90" fmla="*/ 11 w 39"/>
                <a:gd name="T91" fmla="*/ 3 h 41"/>
                <a:gd name="T92" fmla="*/ 11 w 39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"/>
                <a:gd name="T142" fmla="*/ 0 h 41"/>
                <a:gd name="T143" fmla="*/ 39 w 39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" h="41">
                  <a:moveTo>
                    <a:pt x="0" y="41"/>
                  </a:moveTo>
                  <a:lnTo>
                    <a:pt x="0" y="41"/>
                  </a:lnTo>
                  <a:lnTo>
                    <a:pt x="2" y="41"/>
                  </a:lnTo>
                  <a:lnTo>
                    <a:pt x="3" y="39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6" y="33"/>
                  </a:lnTo>
                  <a:lnTo>
                    <a:pt x="6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2"/>
                  </a:lnTo>
                  <a:lnTo>
                    <a:pt x="30" y="3"/>
                  </a:lnTo>
                  <a:lnTo>
                    <a:pt x="33" y="5"/>
                  </a:lnTo>
                  <a:lnTo>
                    <a:pt x="38" y="9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9" y="26"/>
                  </a:lnTo>
                  <a:lnTo>
                    <a:pt x="38" y="30"/>
                  </a:lnTo>
                  <a:lnTo>
                    <a:pt x="35" y="35"/>
                  </a:lnTo>
                  <a:lnTo>
                    <a:pt x="30" y="38"/>
                  </a:lnTo>
                  <a:lnTo>
                    <a:pt x="24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1" y="38"/>
                  </a:moveTo>
                  <a:lnTo>
                    <a:pt x="15" y="39"/>
                  </a:lnTo>
                  <a:lnTo>
                    <a:pt x="17" y="39"/>
                  </a:lnTo>
                  <a:lnTo>
                    <a:pt x="21" y="38"/>
                  </a:lnTo>
                  <a:lnTo>
                    <a:pt x="26" y="36"/>
                  </a:lnTo>
                  <a:lnTo>
                    <a:pt x="29" y="33"/>
                  </a:lnTo>
                  <a:lnTo>
                    <a:pt x="32" y="30"/>
                  </a:lnTo>
                  <a:lnTo>
                    <a:pt x="33" y="26"/>
                  </a:lnTo>
                  <a:lnTo>
                    <a:pt x="33" y="21"/>
                  </a:lnTo>
                  <a:lnTo>
                    <a:pt x="33" y="15"/>
                  </a:lnTo>
                  <a:lnTo>
                    <a:pt x="32" y="11"/>
                  </a:lnTo>
                  <a:lnTo>
                    <a:pt x="29" y="8"/>
                  </a:lnTo>
                  <a:lnTo>
                    <a:pt x="26" y="5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8" name="Freeform 40"/>
            <p:cNvSpPr>
              <a:spLocks noEditPoints="1"/>
            </p:cNvSpPr>
            <p:nvPr/>
          </p:nvSpPr>
          <p:spPr bwMode="auto">
            <a:xfrm>
              <a:off x="2384" y="1739"/>
              <a:ext cx="25" cy="27"/>
            </a:xfrm>
            <a:custGeom>
              <a:avLst/>
              <a:gdLst>
                <a:gd name="T0" fmla="*/ 13 w 25"/>
                <a:gd name="T1" fmla="*/ 0 h 27"/>
                <a:gd name="T2" fmla="*/ 16 w 25"/>
                <a:gd name="T3" fmla="*/ 0 h 27"/>
                <a:gd name="T4" fmla="*/ 21 w 25"/>
                <a:gd name="T5" fmla="*/ 1 h 27"/>
                <a:gd name="T6" fmla="*/ 22 w 25"/>
                <a:gd name="T7" fmla="*/ 4 h 27"/>
                <a:gd name="T8" fmla="*/ 25 w 25"/>
                <a:gd name="T9" fmla="*/ 7 h 27"/>
                <a:gd name="T10" fmla="*/ 25 w 25"/>
                <a:gd name="T11" fmla="*/ 13 h 27"/>
                <a:gd name="T12" fmla="*/ 25 w 25"/>
                <a:gd name="T13" fmla="*/ 16 h 27"/>
                <a:gd name="T14" fmla="*/ 24 w 25"/>
                <a:gd name="T15" fmla="*/ 19 h 27"/>
                <a:gd name="T16" fmla="*/ 22 w 25"/>
                <a:gd name="T17" fmla="*/ 24 h 27"/>
                <a:gd name="T18" fmla="*/ 19 w 25"/>
                <a:gd name="T19" fmla="*/ 25 h 27"/>
                <a:gd name="T20" fmla="*/ 16 w 25"/>
                <a:gd name="T21" fmla="*/ 27 h 27"/>
                <a:gd name="T22" fmla="*/ 13 w 25"/>
                <a:gd name="T23" fmla="*/ 27 h 27"/>
                <a:gd name="T24" fmla="*/ 9 w 25"/>
                <a:gd name="T25" fmla="*/ 27 h 27"/>
                <a:gd name="T26" fmla="*/ 6 w 25"/>
                <a:gd name="T27" fmla="*/ 25 h 27"/>
                <a:gd name="T28" fmla="*/ 3 w 25"/>
                <a:gd name="T29" fmla="*/ 22 h 27"/>
                <a:gd name="T30" fmla="*/ 1 w 25"/>
                <a:gd name="T31" fmla="*/ 18 h 27"/>
                <a:gd name="T32" fmla="*/ 0 w 25"/>
                <a:gd name="T33" fmla="*/ 13 h 27"/>
                <a:gd name="T34" fmla="*/ 1 w 25"/>
                <a:gd name="T35" fmla="*/ 10 h 27"/>
                <a:gd name="T36" fmla="*/ 3 w 25"/>
                <a:gd name="T37" fmla="*/ 6 h 27"/>
                <a:gd name="T38" fmla="*/ 4 w 25"/>
                <a:gd name="T39" fmla="*/ 3 h 27"/>
                <a:gd name="T40" fmla="*/ 7 w 25"/>
                <a:gd name="T41" fmla="*/ 1 h 27"/>
                <a:gd name="T42" fmla="*/ 10 w 25"/>
                <a:gd name="T43" fmla="*/ 0 h 27"/>
                <a:gd name="T44" fmla="*/ 13 w 25"/>
                <a:gd name="T45" fmla="*/ 0 h 27"/>
                <a:gd name="T46" fmla="*/ 12 w 25"/>
                <a:gd name="T47" fmla="*/ 1 h 27"/>
                <a:gd name="T48" fmla="*/ 10 w 25"/>
                <a:gd name="T49" fmla="*/ 1 h 27"/>
                <a:gd name="T50" fmla="*/ 9 w 25"/>
                <a:gd name="T51" fmla="*/ 1 h 27"/>
                <a:gd name="T52" fmla="*/ 7 w 25"/>
                <a:gd name="T53" fmla="*/ 3 h 27"/>
                <a:gd name="T54" fmla="*/ 6 w 25"/>
                <a:gd name="T55" fmla="*/ 6 h 27"/>
                <a:gd name="T56" fmla="*/ 6 w 25"/>
                <a:gd name="T57" fmla="*/ 7 h 27"/>
                <a:gd name="T58" fmla="*/ 6 w 25"/>
                <a:gd name="T59" fmla="*/ 12 h 27"/>
                <a:gd name="T60" fmla="*/ 6 w 25"/>
                <a:gd name="T61" fmla="*/ 16 h 27"/>
                <a:gd name="T62" fmla="*/ 7 w 25"/>
                <a:gd name="T63" fmla="*/ 21 h 27"/>
                <a:gd name="T64" fmla="*/ 10 w 25"/>
                <a:gd name="T65" fmla="*/ 24 h 27"/>
                <a:gd name="T66" fmla="*/ 15 w 25"/>
                <a:gd name="T67" fmla="*/ 25 h 27"/>
                <a:gd name="T68" fmla="*/ 16 w 25"/>
                <a:gd name="T69" fmla="*/ 25 h 27"/>
                <a:gd name="T70" fmla="*/ 19 w 25"/>
                <a:gd name="T71" fmla="*/ 24 h 27"/>
                <a:gd name="T72" fmla="*/ 21 w 25"/>
                <a:gd name="T73" fmla="*/ 19 h 27"/>
                <a:gd name="T74" fmla="*/ 21 w 25"/>
                <a:gd name="T75" fmla="*/ 15 h 27"/>
                <a:gd name="T76" fmla="*/ 21 w 25"/>
                <a:gd name="T77" fmla="*/ 10 h 27"/>
                <a:gd name="T78" fmla="*/ 19 w 25"/>
                <a:gd name="T79" fmla="*/ 7 h 27"/>
                <a:gd name="T80" fmla="*/ 18 w 25"/>
                <a:gd name="T81" fmla="*/ 4 h 27"/>
                <a:gd name="T82" fmla="*/ 15 w 25"/>
                <a:gd name="T83" fmla="*/ 1 h 27"/>
                <a:gd name="T84" fmla="*/ 12 w 25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7"/>
                <a:gd name="T131" fmla="*/ 25 w 25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7">
                  <a:moveTo>
                    <a:pt x="13" y="0"/>
                  </a:moveTo>
                  <a:lnTo>
                    <a:pt x="16" y="0"/>
                  </a:lnTo>
                  <a:lnTo>
                    <a:pt x="21" y="1"/>
                  </a:lnTo>
                  <a:lnTo>
                    <a:pt x="22" y="4"/>
                  </a:lnTo>
                  <a:lnTo>
                    <a:pt x="25" y="7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4" y="19"/>
                  </a:lnTo>
                  <a:lnTo>
                    <a:pt x="22" y="24"/>
                  </a:lnTo>
                  <a:lnTo>
                    <a:pt x="19" y="25"/>
                  </a:lnTo>
                  <a:lnTo>
                    <a:pt x="16" y="27"/>
                  </a:lnTo>
                  <a:lnTo>
                    <a:pt x="13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3" y="0"/>
                  </a:lnTo>
                  <a:close/>
                  <a:moveTo>
                    <a:pt x="12" y="1"/>
                  </a:moveTo>
                  <a:lnTo>
                    <a:pt x="10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9" y="24"/>
                  </a:lnTo>
                  <a:lnTo>
                    <a:pt x="21" y="19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19" y="7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09" name="Freeform 41"/>
            <p:cNvSpPr>
              <a:spLocks noEditPoints="1"/>
            </p:cNvSpPr>
            <p:nvPr/>
          </p:nvSpPr>
          <p:spPr bwMode="auto">
            <a:xfrm>
              <a:off x="2414" y="1739"/>
              <a:ext cx="22" cy="27"/>
            </a:xfrm>
            <a:custGeom>
              <a:avLst/>
              <a:gdLst>
                <a:gd name="T0" fmla="*/ 4 w 22"/>
                <a:gd name="T1" fmla="*/ 10 h 27"/>
                <a:gd name="T2" fmla="*/ 6 w 22"/>
                <a:gd name="T3" fmla="*/ 15 h 27"/>
                <a:gd name="T4" fmla="*/ 7 w 22"/>
                <a:gd name="T5" fmla="*/ 19 h 27"/>
                <a:gd name="T6" fmla="*/ 10 w 22"/>
                <a:gd name="T7" fmla="*/ 21 h 27"/>
                <a:gd name="T8" fmla="*/ 15 w 22"/>
                <a:gd name="T9" fmla="*/ 22 h 27"/>
                <a:gd name="T10" fmla="*/ 16 w 22"/>
                <a:gd name="T11" fmla="*/ 22 h 27"/>
                <a:gd name="T12" fmla="*/ 19 w 22"/>
                <a:gd name="T13" fmla="*/ 21 h 27"/>
                <a:gd name="T14" fmla="*/ 21 w 22"/>
                <a:gd name="T15" fmla="*/ 19 h 27"/>
                <a:gd name="T16" fmla="*/ 22 w 22"/>
                <a:gd name="T17" fmla="*/ 16 h 27"/>
                <a:gd name="T18" fmla="*/ 22 w 22"/>
                <a:gd name="T19" fmla="*/ 16 h 27"/>
                <a:gd name="T20" fmla="*/ 22 w 22"/>
                <a:gd name="T21" fmla="*/ 21 h 27"/>
                <a:gd name="T22" fmla="*/ 19 w 22"/>
                <a:gd name="T23" fmla="*/ 24 h 27"/>
                <a:gd name="T24" fmla="*/ 16 w 22"/>
                <a:gd name="T25" fmla="*/ 27 h 27"/>
                <a:gd name="T26" fmla="*/ 12 w 22"/>
                <a:gd name="T27" fmla="*/ 27 h 27"/>
                <a:gd name="T28" fmla="*/ 7 w 22"/>
                <a:gd name="T29" fmla="*/ 27 h 27"/>
                <a:gd name="T30" fmla="*/ 4 w 22"/>
                <a:gd name="T31" fmla="*/ 24 h 27"/>
                <a:gd name="T32" fmla="*/ 1 w 22"/>
                <a:gd name="T33" fmla="*/ 19 h 27"/>
                <a:gd name="T34" fmla="*/ 0 w 22"/>
                <a:gd name="T35" fmla="*/ 13 h 27"/>
                <a:gd name="T36" fmla="*/ 1 w 22"/>
                <a:gd name="T37" fmla="*/ 9 h 27"/>
                <a:gd name="T38" fmla="*/ 1 w 22"/>
                <a:gd name="T39" fmla="*/ 6 h 27"/>
                <a:gd name="T40" fmla="*/ 4 w 22"/>
                <a:gd name="T41" fmla="*/ 3 h 27"/>
                <a:gd name="T42" fmla="*/ 7 w 22"/>
                <a:gd name="T43" fmla="*/ 0 h 27"/>
                <a:gd name="T44" fmla="*/ 13 w 22"/>
                <a:gd name="T45" fmla="*/ 0 h 27"/>
                <a:gd name="T46" fmla="*/ 16 w 22"/>
                <a:gd name="T47" fmla="*/ 0 h 27"/>
                <a:gd name="T48" fmla="*/ 19 w 22"/>
                <a:gd name="T49" fmla="*/ 3 h 27"/>
                <a:gd name="T50" fmla="*/ 22 w 22"/>
                <a:gd name="T51" fmla="*/ 6 h 27"/>
                <a:gd name="T52" fmla="*/ 22 w 22"/>
                <a:gd name="T53" fmla="*/ 10 h 27"/>
                <a:gd name="T54" fmla="*/ 4 w 22"/>
                <a:gd name="T55" fmla="*/ 10 h 27"/>
                <a:gd name="T56" fmla="*/ 4 w 22"/>
                <a:gd name="T57" fmla="*/ 7 h 27"/>
                <a:gd name="T58" fmla="*/ 16 w 22"/>
                <a:gd name="T59" fmla="*/ 7 h 27"/>
                <a:gd name="T60" fmla="*/ 16 w 22"/>
                <a:gd name="T61" fmla="*/ 6 h 27"/>
                <a:gd name="T62" fmla="*/ 16 w 22"/>
                <a:gd name="T63" fmla="*/ 4 h 27"/>
                <a:gd name="T64" fmla="*/ 15 w 22"/>
                <a:gd name="T65" fmla="*/ 3 h 27"/>
                <a:gd name="T66" fmla="*/ 13 w 22"/>
                <a:gd name="T67" fmla="*/ 1 h 27"/>
                <a:gd name="T68" fmla="*/ 13 w 22"/>
                <a:gd name="T69" fmla="*/ 1 h 27"/>
                <a:gd name="T70" fmla="*/ 12 w 22"/>
                <a:gd name="T71" fmla="*/ 1 h 27"/>
                <a:gd name="T72" fmla="*/ 9 w 22"/>
                <a:gd name="T73" fmla="*/ 1 h 27"/>
                <a:gd name="T74" fmla="*/ 7 w 22"/>
                <a:gd name="T75" fmla="*/ 3 h 27"/>
                <a:gd name="T76" fmla="*/ 6 w 22"/>
                <a:gd name="T77" fmla="*/ 6 h 27"/>
                <a:gd name="T78" fmla="*/ 4 w 22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7"/>
                <a:gd name="T122" fmla="*/ 22 w 22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7">
                  <a:moveTo>
                    <a:pt x="4" y="10"/>
                  </a:moveTo>
                  <a:lnTo>
                    <a:pt x="6" y="15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2" y="16"/>
                  </a:lnTo>
                  <a:lnTo>
                    <a:pt x="22" y="21"/>
                  </a:lnTo>
                  <a:lnTo>
                    <a:pt x="19" y="24"/>
                  </a:lnTo>
                  <a:lnTo>
                    <a:pt x="16" y="27"/>
                  </a:lnTo>
                  <a:lnTo>
                    <a:pt x="12" y="27"/>
                  </a:lnTo>
                  <a:lnTo>
                    <a:pt x="7" y="27"/>
                  </a:lnTo>
                  <a:lnTo>
                    <a:pt x="4" y="24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9"/>
                  </a:lnTo>
                  <a:lnTo>
                    <a:pt x="1" y="6"/>
                  </a:lnTo>
                  <a:lnTo>
                    <a:pt x="4" y="3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0" name="Freeform 42"/>
            <p:cNvSpPr>
              <a:spLocks/>
            </p:cNvSpPr>
            <p:nvPr/>
          </p:nvSpPr>
          <p:spPr bwMode="auto">
            <a:xfrm>
              <a:off x="2442" y="1739"/>
              <a:ext cx="18" cy="27"/>
            </a:xfrm>
            <a:custGeom>
              <a:avLst/>
              <a:gdLst>
                <a:gd name="T0" fmla="*/ 17 w 18"/>
                <a:gd name="T1" fmla="*/ 0 h 27"/>
                <a:gd name="T2" fmla="*/ 17 w 18"/>
                <a:gd name="T3" fmla="*/ 9 h 27"/>
                <a:gd name="T4" fmla="*/ 17 w 18"/>
                <a:gd name="T5" fmla="*/ 9 h 27"/>
                <a:gd name="T6" fmla="*/ 15 w 18"/>
                <a:gd name="T7" fmla="*/ 4 h 27"/>
                <a:gd name="T8" fmla="*/ 14 w 18"/>
                <a:gd name="T9" fmla="*/ 3 h 27"/>
                <a:gd name="T10" fmla="*/ 11 w 18"/>
                <a:gd name="T11" fmla="*/ 1 h 27"/>
                <a:gd name="T12" fmla="*/ 9 w 18"/>
                <a:gd name="T13" fmla="*/ 1 h 27"/>
                <a:gd name="T14" fmla="*/ 6 w 18"/>
                <a:gd name="T15" fmla="*/ 1 h 27"/>
                <a:gd name="T16" fmla="*/ 6 w 18"/>
                <a:gd name="T17" fmla="*/ 3 h 27"/>
                <a:gd name="T18" fmla="*/ 5 w 18"/>
                <a:gd name="T19" fmla="*/ 3 h 27"/>
                <a:gd name="T20" fmla="*/ 5 w 18"/>
                <a:gd name="T21" fmla="*/ 4 h 27"/>
                <a:gd name="T22" fmla="*/ 5 w 18"/>
                <a:gd name="T23" fmla="*/ 6 h 27"/>
                <a:gd name="T24" fmla="*/ 5 w 18"/>
                <a:gd name="T25" fmla="*/ 7 h 27"/>
                <a:gd name="T26" fmla="*/ 6 w 18"/>
                <a:gd name="T27" fmla="*/ 9 h 27"/>
                <a:gd name="T28" fmla="*/ 8 w 18"/>
                <a:gd name="T29" fmla="*/ 10 h 27"/>
                <a:gd name="T30" fmla="*/ 12 w 18"/>
                <a:gd name="T31" fmla="*/ 12 h 27"/>
                <a:gd name="T32" fmla="*/ 17 w 18"/>
                <a:gd name="T33" fmla="*/ 13 h 27"/>
                <a:gd name="T34" fmla="*/ 18 w 18"/>
                <a:gd name="T35" fmla="*/ 16 h 27"/>
                <a:gd name="T36" fmla="*/ 18 w 18"/>
                <a:gd name="T37" fmla="*/ 19 h 27"/>
                <a:gd name="T38" fmla="*/ 18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3 w 18"/>
                <a:gd name="T51" fmla="*/ 27 h 27"/>
                <a:gd name="T52" fmla="*/ 2 w 18"/>
                <a:gd name="T53" fmla="*/ 27 h 27"/>
                <a:gd name="T54" fmla="*/ 2 w 18"/>
                <a:gd name="T55" fmla="*/ 27 h 27"/>
                <a:gd name="T56" fmla="*/ 2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2 w 18"/>
                <a:gd name="T63" fmla="*/ 18 h 27"/>
                <a:gd name="T64" fmla="*/ 2 w 18"/>
                <a:gd name="T65" fmla="*/ 21 h 27"/>
                <a:gd name="T66" fmla="*/ 5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1 w 18"/>
                <a:gd name="T73" fmla="*/ 25 h 27"/>
                <a:gd name="T74" fmla="*/ 12 w 18"/>
                <a:gd name="T75" fmla="*/ 24 h 27"/>
                <a:gd name="T76" fmla="*/ 14 w 18"/>
                <a:gd name="T77" fmla="*/ 22 h 27"/>
                <a:gd name="T78" fmla="*/ 14 w 18"/>
                <a:gd name="T79" fmla="*/ 21 h 27"/>
                <a:gd name="T80" fmla="*/ 14 w 18"/>
                <a:gd name="T81" fmla="*/ 19 h 27"/>
                <a:gd name="T82" fmla="*/ 12 w 18"/>
                <a:gd name="T83" fmla="*/ 18 h 27"/>
                <a:gd name="T84" fmla="*/ 11 w 18"/>
                <a:gd name="T85" fmla="*/ 16 h 27"/>
                <a:gd name="T86" fmla="*/ 8 w 18"/>
                <a:gd name="T87" fmla="*/ 15 h 27"/>
                <a:gd name="T88" fmla="*/ 3 w 18"/>
                <a:gd name="T89" fmla="*/ 13 h 27"/>
                <a:gd name="T90" fmla="*/ 2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2 w 18"/>
                <a:gd name="T97" fmla="*/ 4 h 27"/>
                <a:gd name="T98" fmla="*/ 3 w 18"/>
                <a:gd name="T99" fmla="*/ 1 h 27"/>
                <a:gd name="T100" fmla="*/ 5 w 18"/>
                <a:gd name="T101" fmla="*/ 0 h 27"/>
                <a:gd name="T102" fmla="*/ 9 w 18"/>
                <a:gd name="T103" fmla="*/ 0 h 27"/>
                <a:gd name="T104" fmla="*/ 11 w 18"/>
                <a:gd name="T105" fmla="*/ 0 h 27"/>
                <a:gd name="T106" fmla="*/ 12 w 18"/>
                <a:gd name="T107" fmla="*/ 0 h 27"/>
                <a:gd name="T108" fmla="*/ 14 w 18"/>
                <a:gd name="T109" fmla="*/ 0 h 27"/>
                <a:gd name="T110" fmla="*/ 15 w 18"/>
                <a:gd name="T111" fmla="*/ 0 h 27"/>
                <a:gd name="T112" fmla="*/ 15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7 w 18"/>
                <a:gd name="T119" fmla="*/ 0 h 27"/>
                <a:gd name="T120" fmla="*/ 17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7" y="0"/>
                  </a:moveTo>
                  <a:lnTo>
                    <a:pt x="17" y="9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7"/>
                  </a:lnTo>
                  <a:lnTo>
                    <a:pt x="6" y="9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7" y="13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2" y="18"/>
                  </a:lnTo>
                  <a:lnTo>
                    <a:pt x="2" y="21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8" y="15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1" name="Freeform 43"/>
            <p:cNvSpPr>
              <a:spLocks/>
            </p:cNvSpPr>
            <p:nvPr/>
          </p:nvSpPr>
          <p:spPr bwMode="auto">
            <a:xfrm>
              <a:off x="2465" y="1725"/>
              <a:ext cx="12" cy="53"/>
            </a:xfrm>
            <a:custGeom>
              <a:avLst/>
              <a:gdLst>
                <a:gd name="T0" fmla="*/ 0 w 12"/>
                <a:gd name="T1" fmla="*/ 0 h 53"/>
                <a:gd name="T2" fmla="*/ 12 w 12"/>
                <a:gd name="T3" fmla="*/ 0 h 53"/>
                <a:gd name="T4" fmla="*/ 12 w 12"/>
                <a:gd name="T5" fmla="*/ 53 h 53"/>
                <a:gd name="T6" fmla="*/ 0 w 12"/>
                <a:gd name="T7" fmla="*/ 53 h 53"/>
                <a:gd name="T8" fmla="*/ 0 w 12"/>
                <a:gd name="T9" fmla="*/ 51 h 53"/>
                <a:gd name="T10" fmla="*/ 7 w 12"/>
                <a:gd name="T11" fmla="*/ 51 h 53"/>
                <a:gd name="T12" fmla="*/ 7 w 12"/>
                <a:gd name="T13" fmla="*/ 2 h 53"/>
                <a:gd name="T14" fmla="*/ 0 w 12"/>
                <a:gd name="T15" fmla="*/ 2 h 53"/>
                <a:gd name="T16" fmla="*/ 0 w 12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3"/>
                <a:gd name="T29" fmla="*/ 12 w 12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3">
                  <a:moveTo>
                    <a:pt x="0" y="0"/>
                  </a:moveTo>
                  <a:lnTo>
                    <a:pt x="12" y="0"/>
                  </a:lnTo>
                  <a:lnTo>
                    <a:pt x="12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7" y="51"/>
                  </a:lnTo>
                  <a:lnTo>
                    <a:pt x="7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2" name="Freeform 44"/>
            <p:cNvSpPr>
              <a:spLocks/>
            </p:cNvSpPr>
            <p:nvPr/>
          </p:nvSpPr>
          <p:spPr bwMode="auto">
            <a:xfrm>
              <a:off x="2705" y="1725"/>
              <a:ext cx="13" cy="53"/>
            </a:xfrm>
            <a:custGeom>
              <a:avLst/>
              <a:gdLst>
                <a:gd name="T0" fmla="*/ 13 w 13"/>
                <a:gd name="T1" fmla="*/ 53 h 53"/>
                <a:gd name="T2" fmla="*/ 0 w 13"/>
                <a:gd name="T3" fmla="*/ 53 h 53"/>
                <a:gd name="T4" fmla="*/ 0 w 13"/>
                <a:gd name="T5" fmla="*/ 0 h 53"/>
                <a:gd name="T6" fmla="*/ 13 w 13"/>
                <a:gd name="T7" fmla="*/ 0 h 53"/>
                <a:gd name="T8" fmla="*/ 13 w 13"/>
                <a:gd name="T9" fmla="*/ 2 h 53"/>
                <a:gd name="T10" fmla="*/ 4 w 13"/>
                <a:gd name="T11" fmla="*/ 2 h 53"/>
                <a:gd name="T12" fmla="*/ 4 w 13"/>
                <a:gd name="T13" fmla="*/ 51 h 53"/>
                <a:gd name="T14" fmla="*/ 13 w 13"/>
                <a:gd name="T15" fmla="*/ 51 h 53"/>
                <a:gd name="T16" fmla="*/ 13 w 13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3"/>
                <a:gd name="T29" fmla="*/ 13 w 13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3">
                  <a:moveTo>
                    <a:pt x="13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4" y="2"/>
                  </a:lnTo>
                  <a:lnTo>
                    <a:pt x="4" y="51"/>
                  </a:lnTo>
                  <a:lnTo>
                    <a:pt x="13" y="51"/>
                  </a:lnTo>
                  <a:lnTo>
                    <a:pt x="13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3" name="Freeform 45"/>
            <p:cNvSpPr>
              <a:spLocks noEditPoints="1"/>
            </p:cNvSpPr>
            <p:nvPr/>
          </p:nvSpPr>
          <p:spPr bwMode="auto">
            <a:xfrm>
              <a:off x="2720" y="1725"/>
              <a:ext cx="40" cy="41"/>
            </a:xfrm>
            <a:custGeom>
              <a:avLst/>
              <a:gdLst>
                <a:gd name="T0" fmla="*/ 0 w 40"/>
                <a:gd name="T1" fmla="*/ 41 h 41"/>
                <a:gd name="T2" fmla="*/ 0 w 40"/>
                <a:gd name="T3" fmla="*/ 41 h 41"/>
                <a:gd name="T4" fmla="*/ 1 w 40"/>
                <a:gd name="T5" fmla="*/ 41 h 41"/>
                <a:gd name="T6" fmla="*/ 4 w 40"/>
                <a:gd name="T7" fmla="*/ 39 h 41"/>
                <a:gd name="T8" fmla="*/ 6 w 40"/>
                <a:gd name="T9" fmla="*/ 38 h 41"/>
                <a:gd name="T10" fmla="*/ 6 w 40"/>
                <a:gd name="T11" fmla="*/ 36 h 41"/>
                <a:gd name="T12" fmla="*/ 6 w 40"/>
                <a:gd name="T13" fmla="*/ 33 h 41"/>
                <a:gd name="T14" fmla="*/ 6 w 40"/>
                <a:gd name="T15" fmla="*/ 8 h 41"/>
                <a:gd name="T16" fmla="*/ 6 w 40"/>
                <a:gd name="T17" fmla="*/ 5 h 41"/>
                <a:gd name="T18" fmla="*/ 4 w 40"/>
                <a:gd name="T19" fmla="*/ 3 h 41"/>
                <a:gd name="T20" fmla="*/ 4 w 40"/>
                <a:gd name="T21" fmla="*/ 2 h 41"/>
                <a:gd name="T22" fmla="*/ 1 w 40"/>
                <a:gd name="T23" fmla="*/ 2 h 41"/>
                <a:gd name="T24" fmla="*/ 0 w 40"/>
                <a:gd name="T25" fmla="*/ 2 h 41"/>
                <a:gd name="T26" fmla="*/ 0 w 40"/>
                <a:gd name="T27" fmla="*/ 0 h 41"/>
                <a:gd name="T28" fmla="*/ 16 w 40"/>
                <a:gd name="T29" fmla="*/ 0 h 41"/>
                <a:gd name="T30" fmla="*/ 22 w 40"/>
                <a:gd name="T31" fmla="*/ 0 h 41"/>
                <a:gd name="T32" fmla="*/ 27 w 40"/>
                <a:gd name="T33" fmla="*/ 2 h 41"/>
                <a:gd name="T34" fmla="*/ 30 w 40"/>
                <a:gd name="T35" fmla="*/ 3 h 41"/>
                <a:gd name="T36" fmla="*/ 34 w 40"/>
                <a:gd name="T37" fmla="*/ 5 h 41"/>
                <a:gd name="T38" fmla="*/ 37 w 40"/>
                <a:gd name="T39" fmla="*/ 9 h 41"/>
                <a:gd name="T40" fmla="*/ 39 w 40"/>
                <a:gd name="T41" fmla="*/ 15 h 41"/>
                <a:gd name="T42" fmla="*/ 40 w 40"/>
                <a:gd name="T43" fmla="*/ 20 h 41"/>
                <a:gd name="T44" fmla="*/ 40 w 40"/>
                <a:gd name="T45" fmla="*/ 26 h 41"/>
                <a:gd name="T46" fmla="*/ 37 w 40"/>
                <a:gd name="T47" fmla="*/ 30 h 41"/>
                <a:gd name="T48" fmla="*/ 36 w 40"/>
                <a:gd name="T49" fmla="*/ 35 h 41"/>
                <a:gd name="T50" fmla="*/ 31 w 40"/>
                <a:gd name="T51" fmla="*/ 38 h 41"/>
                <a:gd name="T52" fmla="*/ 25 w 40"/>
                <a:gd name="T53" fmla="*/ 39 h 41"/>
                <a:gd name="T54" fmla="*/ 18 w 40"/>
                <a:gd name="T55" fmla="*/ 41 h 41"/>
                <a:gd name="T56" fmla="*/ 0 w 40"/>
                <a:gd name="T57" fmla="*/ 41 h 41"/>
                <a:gd name="T58" fmla="*/ 12 w 40"/>
                <a:gd name="T59" fmla="*/ 38 h 41"/>
                <a:gd name="T60" fmla="*/ 15 w 40"/>
                <a:gd name="T61" fmla="*/ 39 h 41"/>
                <a:gd name="T62" fmla="*/ 18 w 40"/>
                <a:gd name="T63" fmla="*/ 39 h 41"/>
                <a:gd name="T64" fmla="*/ 22 w 40"/>
                <a:gd name="T65" fmla="*/ 38 h 41"/>
                <a:gd name="T66" fmla="*/ 25 w 40"/>
                <a:gd name="T67" fmla="*/ 36 h 41"/>
                <a:gd name="T68" fmla="*/ 28 w 40"/>
                <a:gd name="T69" fmla="*/ 33 h 41"/>
                <a:gd name="T70" fmla="*/ 31 w 40"/>
                <a:gd name="T71" fmla="*/ 30 h 41"/>
                <a:gd name="T72" fmla="*/ 33 w 40"/>
                <a:gd name="T73" fmla="*/ 26 h 41"/>
                <a:gd name="T74" fmla="*/ 33 w 40"/>
                <a:gd name="T75" fmla="*/ 21 h 41"/>
                <a:gd name="T76" fmla="*/ 33 w 40"/>
                <a:gd name="T77" fmla="*/ 15 h 41"/>
                <a:gd name="T78" fmla="*/ 31 w 40"/>
                <a:gd name="T79" fmla="*/ 11 h 41"/>
                <a:gd name="T80" fmla="*/ 28 w 40"/>
                <a:gd name="T81" fmla="*/ 8 h 41"/>
                <a:gd name="T82" fmla="*/ 25 w 40"/>
                <a:gd name="T83" fmla="*/ 5 h 41"/>
                <a:gd name="T84" fmla="*/ 22 w 40"/>
                <a:gd name="T85" fmla="*/ 3 h 41"/>
                <a:gd name="T86" fmla="*/ 18 w 40"/>
                <a:gd name="T87" fmla="*/ 3 h 41"/>
                <a:gd name="T88" fmla="*/ 15 w 40"/>
                <a:gd name="T89" fmla="*/ 3 h 41"/>
                <a:gd name="T90" fmla="*/ 12 w 40"/>
                <a:gd name="T91" fmla="*/ 3 h 41"/>
                <a:gd name="T92" fmla="*/ 12 w 40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41"/>
                <a:gd name="T143" fmla="*/ 40 w 40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41">
                  <a:moveTo>
                    <a:pt x="0" y="41"/>
                  </a:moveTo>
                  <a:lnTo>
                    <a:pt x="0" y="41"/>
                  </a:lnTo>
                  <a:lnTo>
                    <a:pt x="1" y="41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6" y="8"/>
                  </a:lnTo>
                  <a:lnTo>
                    <a:pt x="6" y="5"/>
                  </a:lnTo>
                  <a:lnTo>
                    <a:pt x="4" y="3"/>
                  </a:lnTo>
                  <a:lnTo>
                    <a:pt x="4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2"/>
                  </a:lnTo>
                  <a:lnTo>
                    <a:pt x="30" y="3"/>
                  </a:lnTo>
                  <a:lnTo>
                    <a:pt x="34" y="5"/>
                  </a:lnTo>
                  <a:lnTo>
                    <a:pt x="37" y="9"/>
                  </a:lnTo>
                  <a:lnTo>
                    <a:pt x="39" y="15"/>
                  </a:lnTo>
                  <a:lnTo>
                    <a:pt x="40" y="20"/>
                  </a:lnTo>
                  <a:lnTo>
                    <a:pt x="40" y="26"/>
                  </a:lnTo>
                  <a:lnTo>
                    <a:pt x="37" y="30"/>
                  </a:lnTo>
                  <a:lnTo>
                    <a:pt x="36" y="35"/>
                  </a:lnTo>
                  <a:lnTo>
                    <a:pt x="31" y="38"/>
                  </a:lnTo>
                  <a:lnTo>
                    <a:pt x="25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2" y="38"/>
                  </a:moveTo>
                  <a:lnTo>
                    <a:pt x="15" y="39"/>
                  </a:lnTo>
                  <a:lnTo>
                    <a:pt x="18" y="39"/>
                  </a:lnTo>
                  <a:lnTo>
                    <a:pt x="22" y="38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33" y="21"/>
                  </a:lnTo>
                  <a:lnTo>
                    <a:pt x="33" y="15"/>
                  </a:lnTo>
                  <a:lnTo>
                    <a:pt x="31" y="11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2" y="3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4" name="Freeform 46"/>
            <p:cNvSpPr>
              <a:spLocks noEditPoints="1"/>
            </p:cNvSpPr>
            <p:nvPr/>
          </p:nvSpPr>
          <p:spPr bwMode="auto">
            <a:xfrm>
              <a:off x="2765" y="1739"/>
              <a:ext cx="25" cy="27"/>
            </a:xfrm>
            <a:custGeom>
              <a:avLst/>
              <a:gdLst>
                <a:gd name="T0" fmla="*/ 12 w 25"/>
                <a:gd name="T1" fmla="*/ 0 h 27"/>
                <a:gd name="T2" fmla="*/ 16 w 25"/>
                <a:gd name="T3" fmla="*/ 0 h 27"/>
                <a:gd name="T4" fmla="*/ 19 w 25"/>
                <a:gd name="T5" fmla="*/ 1 h 27"/>
                <a:gd name="T6" fmla="*/ 22 w 25"/>
                <a:gd name="T7" fmla="*/ 4 h 27"/>
                <a:gd name="T8" fmla="*/ 24 w 25"/>
                <a:gd name="T9" fmla="*/ 7 h 27"/>
                <a:gd name="T10" fmla="*/ 25 w 25"/>
                <a:gd name="T11" fmla="*/ 13 h 27"/>
                <a:gd name="T12" fmla="*/ 25 w 25"/>
                <a:gd name="T13" fmla="*/ 16 h 27"/>
                <a:gd name="T14" fmla="*/ 24 w 25"/>
                <a:gd name="T15" fmla="*/ 19 h 27"/>
                <a:gd name="T16" fmla="*/ 21 w 25"/>
                <a:gd name="T17" fmla="*/ 24 h 27"/>
                <a:gd name="T18" fmla="*/ 19 w 25"/>
                <a:gd name="T19" fmla="*/ 25 h 27"/>
                <a:gd name="T20" fmla="*/ 16 w 25"/>
                <a:gd name="T21" fmla="*/ 27 h 27"/>
                <a:gd name="T22" fmla="*/ 12 w 25"/>
                <a:gd name="T23" fmla="*/ 27 h 27"/>
                <a:gd name="T24" fmla="*/ 9 w 25"/>
                <a:gd name="T25" fmla="*/ 27 h 27"/>
                <a:gd name="T26" fmla="*/ 6 w 25"/>
                <a:gd name="T27" fmla="*/ 25 h 27"/>
                <a:gd name="T28" fmla="*/ 3 w 25"/>
                <a:gd name="T29" fmla="*/ 22 h 27"/>
                <a:gd name="T30" fmla="*/ 0 w 25"/>
                <a:gd name="T31" fmla="*/ 18 h 27"/>
                <a:gd name="T32" fmla="*/ 0 w 25"/>
                <a:gd name="T33" fmla="*/ 13 h 27"/>
                <a:gd name="T34" fmla="*/ 0 w 25"/>
                <a:gd name="T35" fmla="*/ 10 h 27"/>
                <a:gd name="T36" fmla="*/ 1 w 25"/>
                <a:gd name="T37" fmla="*/ 6 h 27"/>
                <a:gd name="T38" fmla="*/ 3 w 25"/>
                <a:gd name="T39" fmla="*/ 3 h 27"/>
                <a:gd name="T40" fmla="*/ 6 w 25"/>
                <a:gd name="T41" fmla="*/ 1 h 27"/>
                <a:gd name="T42" fmla="*/ 9 w 25"/>
                <a:gd name="T43" fmla="*/ 0 h 27"/>
                <a:gd name="T44" fmla="*/ 12 w 25"/>
                <a:gd name="T45" fmla="*/ 0 h 27"/>
                <a:gd name="T46" fmla="*/ 12 w 25"/>
                <a:gd name="T47" fmla="*/ 1 h 27"/>
                <a:gd name="T48" fmla="*/ 10 w 25"/>
                <a:gd name="T49" fmla="*/ 1 h 27"/>
                <a:gd name="T50" fmla="*/ 9 w 25"/>
                <a:gd name="T51" fmla="*/ 1 h 27"/>
                <a:gd name="T52" fmla="*/ 7 w 25"/>
                <a:gd name="T53" fmla="*/ 3 h 27"/>
                <a:gd name="T54" fmla="*/ 6 w 25"/>
                <a:gd name="T55" fmla="*/ 6 h 27"/>
                <a:gd name="T56" fmla="*/ 4 w 25"/>
                <a:gd name="T57" fmla="*/ 7 h 27"/>
                <a:gd name="T58" fmla="*/ 4 w 25"/>
                <a:gd name="T59" fmla="*/ 12 h 27"/>
                <a:gd name="T60" fmla="*/ 6 w 25"/>
                <a:gd name="T61" fmla="*/ 16 h 27"/>
                <a:gd name="T62" fmla="*/ 7 w 25"/>
                <a:gd name="T63" fmla="*/ 21 h 27"/>
                <a:gd name="T64" fmla="*/ 10 w 25"/>
                <a:gd name="T65" fmla="*/ 24 h 27"/>
                <a:gd name="T66" fmla="*/ 13 w 25"/>
                <a:gd name="T67" fmla="*/ 25 h 27"/>
                <a:gd name="T68" fmla="*/ 16 w 25"/>
                <a:gd name="T69" fmla="*/ 25 h 27"/>
                <a:gd name="T70" fmla="*/ 18 w 25"/>
                <a:gd name="T71" fmla="*/ 24 h 27"/>
                <a:gd name="T72" fmla="*/ 19 w 25"/>
                <a:gd name="T73" fmla="*/ 19 h 27"/>
                <a:gd name="T74" fmla="*/ 21 w 25"/>
                <a:gd name="T75" fmla="*/ 15 h 27"/>
                <a:gd name="T76" fmla="*/ 19 w 25"/>
                <a:gd name="T77" fmla="*/ 10 h 27"/>
                <a:gd name="T78" fmla="*/ 19 w 25"/>
                <a:gd name="T79" fmla="*/ 7 h 27"/>
                <a:gd name="T80" fmla="*/ 16 w 25"/>
                <a:gd name="T81" fmla="*/ 4 h 27"/>
                <a:gd name="T82" fmla="*/ 15 w 25"/>
                <a:gd name="T83" fmla="*/ 1 h 27"/>
                <a:gd name="T84" fmla="*/ 12 w 25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5"/>
                <a:gd name="T130" fmla="*/ 0 h 27"/>
                <a:gd name="T131" fmla="*/ 25 w 25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5" h="27">
                  <a:moveTo>
                    <a:pt x="12" y="0"/>
                  </a:moveTo>
                  <a:lnTo>
                    <a:pt x="16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5" y="13"/>
                  </a:lnTo>
                  <a:lnTo>
                    <a:pt x="25" y="16"/>
                  </a:lnTo>
                  <a:lnTo>
                    <a:pt x="24" y="19"/>
                  </a:lnTo>
                  <a:lnTo>
                    <a:pt x="21" y="24"/>
                  </a:lnTo>
                  <a:lnTo>
                    <a:pt x="19" y="25"/>
                  </a:lnTo>
                  <a:lnTo>
                    <a:pt x="16" y="27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close/>
                  <a:moveTo>
                    <a:pt x="12" y="1"/>
                  </a:moveTo>
                  <a:lnTo>
                    <a:pt x="10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6" y="6"/>
                  </a:lnTo>
                  <a:lnTo>
                    <a:pt x="4" y="7"/>
                  </a:lnTo>
                  <a:lnTo>
                    <a:pt x="4" y="12"/>
                  </a:lnTo>
                  <a:lnTo>
                    <a:pt x="6" y="16"/>
                  </a:lnTo>
                  <a:lnTo>
                    <a:pt x="7" y="21"/>
                  </a:lnTo>
                  <a:lnTo>
                    <a:pt x="10" y="24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18" y="24"/>
                  </a:lnTo>
                  <a:lnTo>
                    <a:pt x="19" y="19"/>
                  </a:lnTo>
                  <a:lnTo>
                    <a:pt x="21" y="15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6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5" name="Freeform 47"/>
            <p:cNvSpPr>
              <a:spLocks noEditPoints="1"/>
            </p:cNvSpPr>
            <p:nvPr/>
          </p:nvSpPr>
          <p:spPr bwMode="auto">
            <a:xfrm>
              <a:off x="2795" y="1739"/>
              <a:ext cx="22" cy="27"/>
            </a:xfrm>
            <a:custGeom>
              <a:avLst/>
              <a:gdLst>
                <a:gd name="T0" fmla="*/ 4 w 22"/>
                <a:gd name="T1" fmla="*/ 10 h 27"/>
                <a:gd name="T2" fmla="*/ 4 w 22"/>
                <a:gd name="T3" fmla="*/ 15 h 27"/>
                <a:gd name="T4" fmla="*/ 7 w 22"/>
                <a:gd name="T5" fmla="*/ 19 h 27"/>
                <a:gd name="T6" fmla="*/ 10 w 22"/>
                <a:gd name="T7" fmla="*/ 21 h 27"/>
                <a:gd name="T8" fmla="*/ 13 w 22"/>
                <a:gd name="T9" fmla="*/ 22 h 27"/>
                <a:gd name="T10" fmla="*/ 16 w 22"/>
                <a:gd name="T11" fmla="*/ 22 h 27"/>
                <a:gd name="T12" fmla="*/ 18 w 22"/>
                <a:gd name="T13" fmla="*/ 21 h 27"/>
                <a:gd name="T14" fmla="*/ 19 w 22"/>
                <a:gd name="T15" fmla="*/ 19 h 27"/>
                <a:gd name="T16" fmla="*/ 21 w 22"/>
                <a:gd name="T17" fmla="*/ 16 h 27"/>
                <a:gd name="T18" fmla="*/ 22 w 22"/>
                <a:gd name="T19" fmla="*/ 16 h 27"/>
                <a:gd name="T20" fmla="*/ 21 w 22"/>
                <a:gd name="T21" fmla="*/ 21 h 27"/>
                <a:gd name="T22" fmla="*/ 18 w 22"/>
                <a:gd name="T23" fmla="*/ 24 h 27"/>
                <a:gd name="T24" fmla="*/ 15 w 22"/>
                <a:gd name="T25" fmla="*/ 27 h 27"/>
                <a:gd name="T26" fmla="*/ 12 w 22"/>
                <a:gd name="T27" fmla="*/ 27 h 27"/>
                <a:gd name="T28" fmla="*/ 7 w 22"/>
                <a:gd name="T29" fmla="*/ 27 h 27"/>
                <a:gd name="T30" fmla="*/ 3 w 22"/>
                <a:gd name="T31" fmla="*/ 24 h 27"/>
                <a:gd name="T32" fmla="*/ 0 w 22"/>
                <a:gd name="T33" fmla="*/ 19 h 27"/>
                <a:gd name="T34" fmla="*/ 0 w 22"/>
                <a:gd name="T35" fmla="*/ 13 h 27"/>
                <a:gd name="T36" fmla="*/ 0 w 22"/>
                <a:gd name="T37" fmla="*/ 9 h 27"/>
                <a:gd name="T38" fmla="*/ 1 w 22"/>
                <a:gd name="T39" fmla="*/ 6 h 27"/>
                <a:gd name="T40" fmla="*/ 3 w 22"/>
                <a:gd name="T41" fmla="*/ 3 h 27"/>
                <a:gd name="T42" fmla="*/ 7 w 22"/>
                <a:gd name="T43" fmla="*/ 0 h 27"/>
                <a:gd name="T44" fmla="*/ 12 w 22"/>
                <a:gd name="T45" fmla="*/ 0 h 27"/>
                <a:gd name="T46" fmla="*/ 16 w 22"/>
                <a:gd name="T47" fmla="*/ 0 h 27"/>
                <a:gd name="T48" fmla="*/ 19 w 22"/>
                <a:gd name="T49" fmla="*/ 3 h 27"/>
                <a:gd name="T50" fmla="*/ 21 w 22"/>
                <a:gd name="T51" fmla="*/ 6 h 27"/>
                <a:gd name="T52" fmla="*/ 22 w 22"/>
                <a:gd name="T53" fmla="*/ 10 h 27"/>
                <a:gd name="T54" fmla="*/ 4 w 22"/>
                <a:gd name="T55" fmla="*/ 10 h 27"/>
                <a:gd name="T56" fmla="*/ 4 w 22"/>
                <a:gd name="T57" fmla="*/ 7 h 27"/>
                <a:gd name="T58" fmla="*/ 16 w 22"/>
                <a:gd name="T59" fmla="*/ 7 h 27"/>
                <a:gd name="T60" fmla="*/ 16 w 22"/>
                <a:gd name="T61" fmla="*/ 6 h 27"/>
                <a:gd name="T62" fmla="*/ 15 w 22"/>
                <a:gd name="T63" fmla="*/ 4 h 27"/>
                <a:gd name="T64" fmla="*/ 15 w 22"/>
                <a:gd name="T65" fmla="*/ 3 h 27"/>
                <a:gd name="T66" fmla="*/ 13 w 22"/>
                <a:gd name="T67" fmla="*/ 1 h 27"/>
                <a:gd name="T68" fmla="*/ 12 w 22"/>
                <a:gd name="T69" fmla="*/ 1 h 27"/>
                <a:gd name="T70" fmla="*/ 10 w 22"/>
                <a:gd name="T71" fmla="*/ 1 h 27"/>
                <a:gd name="T72" fmla="*/ 9 w 22"/>
                <a:gd name="T73" fmla="*/ 1 h 27"/>
                <a:gd name="T74" fmla="*/ 6 w 22"/>
                <a:gd name="T75" fmla="*/ 3 h 27"/>
                <a:gd name="T76" fmla="*/ 4 w 22"/>
                <a:gd name="T77" fmla="*/ 6 h 27"/>
                <a:gd name="T78" fmla="*/ 4 w 22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"/>
                <a:gd name="T121" fmla="*/ 0 h 27"/>
                <a:gd name="T122" fmla="*/ 22 w 22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" h="27">
                  <a:moveTo>
                    <a:pt x="4" y="10"/>
                  </a:moveTo>
                  <a:lnTo>
                    <a:pt x="4" y="15"/>
                  </a:lnTo>
                  <a:lnTo>
                    <a:pt x="7" y="19"/>
                  </a:lnTo>
                  <a:lnTo>
                    <a:pt x="10" y="21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8" y="21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1" y="21"/>
                  </a:lnTo>
                  <a:lnTo>
                    <a:pt x="18" y="24"/>
                  </a:lnTo>
                  <a:lnTo>
                    <a:pt x="15" y="27"/>
                  </a:lnTo>
                  <a:lnTo>
                    <a:pt x="12" y="27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3"/>
                  </a:lnTo>
                  <a:lnTo>
                    <a:pt x="21" y="6"/>
                  </a:lnTo>
                  <a:lnTo>
                    <a:pt x="22" y="10"/>
                  </a:lnTo>
                  <a:lnTo>
                    <a:pt x="4" y="10"/>
                  </a:lnTo>
                  <a:close/>
                  <a:moveTo>
                    <a:pt x="4" y="7"/>
                  </a:moveTo>
                  <a:lnTo>
                    <a:pt x="16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6" name="Freeform 48"/>
            <p:cNvSpPr>
              <a:spLocks/>
            </p:cNvSpPr>
            <p:nvPr/>
          </p:nvSpPr>
          <p:spPr bwMode="auto">
            <a:xfrm>
              <a:off x="2823" y="1739"/>
              <a:ext cx="18" cy="27"/>
            </a:xfrm>
            <a:custGeom>
              <a:avLst/>
              <a:gdLst>
                <a:gd name="T0" fmla="*/ 15 w 18"/>
                <a:gd name="T1" fmla="*/ 0 h 27"/>
                <a:gd name="T2" fmla="*/ 15 w 18"/>
                <a:gd name="T3" fmla="*/ 9 h 27"/>
                <a:gd name="T4" fmla="*/ 15 w 18"/>
                <a:gd name="T5" fmla="*/ 9 h 27"/>
                <a:gd name="T6" fmla="*/ 14 w 18"/>
                <a:gd name="T7" fmla="*/ 4 h 27"/>
                <a:gd name="T8" fmla="*/ 12 w 18"/>
                <a:gd name="T9" fmla="*/ 3 h 27"/>
                <a:gd name="T10" fmla="*/ 11 w 18"/>
                <a:gd name="T11" fmla="*/ 1 h 27"/>
                <a:gd name="T12" fmla="*/ 8 w 18"/>
                <a:gd name="T13" fmla="*/ 1 h 27"/>
                <a:gd name="T14" fmla="*/ 6 w 18"/>
                <a:gd name="T15" fmla="*/ 1 h 27"/>
                <a:gd name="T16" fmla="*/ 5 w 18"/>
                <a:gd name="T17" fmla="*/ 3 h 27"/>
                <a:gd name="T18" fmla="*/ 3 w 18"/>
                <a:gd name="T19" fmla="*/ 3 h 27"/>
                <a:gd name="T20" fmla="*/ 3 w 18"/>
                <a:gd name="T21" fmla="*/ 4 h 27"/>
                <a:gd name="T22" fmla="*/ 3 w 18"/>
                <a:gd name="T23" fmla="*/ 6 h 27"/>
                <a:gd name="T24" fmla="*/ 5 w 18"/>
                <a:gd name="T25" fmla="*/ 7 h 27"/>
                <a:gd name="T26" fmla="*/ 5 w 18"/>
                <a:gd name="T27" fmla="*/ 9 h 27"/>
                <a:gd name="T28" fmla="*/ 8 w 18"/>
                <a:gd name="T29" fmla="*/ 10 h 27"/>
                <a:gd name="T30" fmla="*/ 12 w 18"/>
                <a:gd name="T31" fmla="*/ 12 h 27"/>
                <a:gd name="T32" fmla="*/ 15 w 18"/>
                <a:gd name="T33" fmla="*/ 13 h 27"/>
                <a:gd name="T34" fmla="*/ 17 w 18"/>
                <a:gd name="T35" fmla="*/ 16 h 27"/>
                <a:gd name="T36" fmla="*/ 18 w 18"/>
                <a:gd name="T37" fmla="*/ 19 h 27"/>
                <a:gd name="T38" fmla="*/ 17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2 w 18"/>
                <a:gd name="T51" fmla="*/ 27 h 27"/>
                <a:gd name="T52" fmla="*/ 2 w 18"/>
                <a:gd name="T53" fmla="*/ 27 h 27"/>
                <a:gd name="T54" fmla="*/ 0 w 18"/>
                <a:gd name="T55" fmla="*/ 27 h 27"/>
                <a:gd name="T56" fmla="*/ 0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0 w 18"/>
                <a:gd name="T63" fmla="*/ 18 h 27"/>
                <a:gd name="T64" fmla="*/ 2 w 18"/>
                <a:gd name="T65" fmla="*/ 21 h 27"/>
                <a:gd name="T66" fmla="*/ 3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1 w 18"/>
                <a:gd name="T73" fmla="*/ 25 h 27"/>
                <a:gd name="T74" fmla="*/ 12 w 18"/>
                <a:gd name="T75" fmla="*/ 24 h 27"/>
                <a:gd name="T76" fmla="*/ 14 w 18"/>
                <a:gd name="T77" fmla="*/ 22 h 27"/>
                <a:gd name="T78" fmla="*/ 14 w 18"/>
                <a:gd name="T79" fmla="*/ 21 h 27"/>
                <a:gd name="T80" fmla="*/ 14 w 18"/>
                <a:gd name="T81" fmla="*/ 19 h 27"/>
                <a:gd name="T82" fmla="*/ 12 w 18"/>
                <a:gd name="T83" fmla="*/ 18 h 27"/>
                <a:gd name="T84" fmla="*/ 11 w 18"/>
                <a:gd name="T85" fmla="*/ 16 h 27"/>
                <a:gd name="T86" fmla="*/ 6 w 18"/>
                <a:gd name="T87" fmla="*/ 15 h 27"/>
                <a:gd name="T88" fmla="*/ 3 w 18"/>
                <a:gd name="T89" fmla="*/ 13 h 27"/>
                <a:gd name="T90" fmla="*/ 0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0 w 18"/>
                <a:gd name="T97" fmla="*/ 4 h 27"/>
                <a:gd name="T98" fmla="*/ 2 w 18"/>
                <a:gd name="T99" fmla="*/ 1 h 27"/>
                <a:gd name="T100" fmla="*/ 5 w 18"/>
                <a:gd name="T101" fmla="*/ 0 h 27"/>
                <a:gd name="T102" fmla="*/ 8 w 18"/>
                <a:gd name="T103" fmla="*/ 0 h 27"/>
                <a:gd name="T104" fmla="*/ 9 w 18"/>
                <a:gd name="T105" fmla="*/ 0 h 27"/>
                <a:gd name="T106" fmla="*/ 12 w 18"/>
                <a:gd name="T107" fmla="*/ 0 h 27"/>
                <a:gd name="T108" fmla="*/ 14 w 18"/>
                <a:gd name="T109" fmla="*/ 0 h 27"/>
                <a:gd name="T110" fmla="*/ 14 w 18"/>
                <a:gd name="T111" fmla="*/ 0 h 27"/>
                <a:gd name="T112" fmla="*/ 14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5 w 18"/>
                <a:gd name="T119" fmla="*/ 0 h 27"/>
                <a:gd name="T120" fmla="*/ 15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5" y="0"/>
                  </a:moveTo>
                  <a:lnTo>
                    <a:pt x="15" y="9"/>
                  </a:lnTo>
                  <a:lnTo>
                    <a:pt x="14" y="4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5" y="7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7" y="16"/>
                  </a:lnTo>
                  <a:lnTo>
                    <a:pt x="18" y="19"/>
                  </a:lnTo>
                  <a:lnTo>
                    <a:pt x="17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2" y="24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19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7" name="Freeform 49"/>
            <p:cNvSpPr>
              <a:spLocks/>
            </p:cNvSpPr>
            <p:nvPr/>
          </p:nvSpPr>
          <p:spPr bwMode="auto">
            <a:xfrm>
              <a:off x="2844" y="1725"/>
              <a:ext cx="14" cy="53"/>
            </a:xfrm>
            <a:custGeom>
              <a:avLst/>
              <a:gdLst>
                <a:gd name="T0" fmla="*/ 0 w 14"/>
                <a:gd name="T1" fmla="*/ 0 h 53"/>
                <a:gd name="T2" fmla="*/ 14 w 14"/>
                <a:gd name="T3" fmla="*/ 0 h 53"/>
                <a:gd name="T4" fmla="*/ 14 w 14"/>
                <a:gd name="T5" fmla="*/ 53 h 53"/>
                <a:gd name="T6" fmla="*/ 0 w 14"/>
                <a:gd name="T7" fmla="*/ 53 h 53"/>
                <a:gd name="T8" fmla="*/ 0 w 14"/>
                <a:gd name="T9" fmla="*/ 51 h 53"/>
                <a:gd name="T10" fmla="*/ 9 w 14"/>
                <a:gd name="T11" fmla="*/ 51 h 53"/>
                <a:gd name="T12" fmla="*/ 9 w 14"/>
                <a:gd name="T13" fmla="*/ 2 h 53"/>
                <a:gd name="T14" fmla="*/ 0 w 14"/>
                <a:gd name="T15" fmla="*/ 2 h 53"/>
                <a:gd name="T16" fmla="*/ 0 w 14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53"/>
                <a:gd name="T29" fmla="*/ 14 w 14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53">
                  <a:moveTo>
                    <a:pt x="0" y="0"/>
                  </a:moveTo>
                  <a:lnTo>
                    <a:pt x="14" y="0"/>
                  </a:lnTo>
                  <a:lnTo>
                    <a:pt x="14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9" y="51"/>
                  </a:lnTo>
                  <a:lnTo>
                    <a:pt x="9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8" name="Freeform 50"/>
            <p:cNvSpPr>
              <a:spLocks/>
            </p:cNvSpPr>
            <p:nvPr/>
          </p:nvSpPr>
          <p:spPr bwMode="auto">
            <a:xfrm>
              <a:off x="3318" y="1725"/>
              <a:ext cx="14" cy="53"/>
            </a:xfrm>
            <a:custGeom>
              <a:avLst/>
              <a:gdLst>
                <a:gd name="T0" fmla="*/ 14 w 14"/>
                <a:gd name="T1" fmla="*/ 53 h 53"/>
                <a:gd name="T2" fmla="*/ 0 w 14"/>
                <a:gd name="T3" fmla="*/ 53 h 53"/>
                <a:gd name="T4" fmla="*/ 0 w 14"/>
                <a:gd name="T5" fmla="*/ 0 h 53"/>
                <a:gd name="T6" fmla="*/ 14 w 14"/>
                <a:gd name="T7" fmla="*/ 0 h 53"/>
                <a:gd name="T8" fmla="*/ 14 w 14"/>
                <a:gd name="T9" fmla="*/ 2 h 53"/>
                <a:gd name="T10" fmla="*/ 6 w 14"/>
                <a:gd name="T11" fmla="*/ 2 h 53"/>
                <a:gd name="T12" fmla="*/ 6 w 14"/>
                <a:gd name="T13" fmla="*/ 51 h 53"/>
                <a:gd name="T14" fmla="*/ 14 w 14"/>
                <a:gd name="T15" fmla="*/ 51 h 53"/>
                <a:gd name="T16" fmla="*/ 14 w 14"/>
                <a:gd name="T17" fmla="*/ 53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53"/>
                <a:gd name="T29" fmla="*/ 14 w 14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53">
                  <a:moveTo>
                    <a:pt x="14" y="53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6" y="2"/>
                  </a:lnTo>
                  <a:lnTo>
                    <a:pt x="6" y="51"/>
                  </a:lnTo>
                  <a:lnTo>
                    <a:pt x="14" y="51"/>
                  </a:lnTo>
                  <a:lnTo>
                    <a:pt x="14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19" name="Freeform 51"/>
            <p:cNvSpPr>
              <a:spLocks noEditPoints="1"/>
            </p:cNvSpPr>
            <p:nvPr/>
          </p:nvSpPr>
          <p:spPr bwMode="auto">
            <a:xfrm>
              <a:off x="3335" y="1725"/>
              <a:ext cx="39" cy="41"/>
            </a:xfrm>
            <a:custGeom>
              <a:avLst/>
              <a:gdLst>
                <a:gd name="T0" fmla="*/ 0 w 39"/>
                <a:gd name="T1" fmla="*/ 41 h 41"/>
                <a:gd name="T2" fmla="*/ 0 w 39"/>
                <a:gd name="T3" fmla="*/ 41 h 41"/>
                <a:gd name="T4" fmla="*/ 1 w 39"/>
                <a:gd name="T5" fmla="*/ 41 h 41"/>
                <a:gd name="T6" fmla="*/ 3 w 39"/>
                <a:gd name="T7" fmla="*/ 39 h 41"/>
                <a:gd name="T8" fmla="*/ 4 w 39"/>
                <a:gd name="T9" fmla="*/ 38 h 41"/>
                <a:gd name="T10" fmla="*/ 4 w 39"/>
                <a:gd name="T11" fmla="*/ 36 h 41"/>
                <a:gd name="T12" fmla="*/ 4 w 39"/>
                <a:gd name="T13" fmla="*/ 33 h 41"/>
                <a:gd name="T14" fmla="*/ 4 w 39"/>
                <a:gd name="T15" fmla="*/ 8 h 41"/>
                <a:gd name="T16" fmla="*/ 4 w 39"/>
                <a:gd name="T17" fmla="*/ 5 h 41"/>
                <a:gd name="T18" fmla="*/ 4 w 39"/>
                <a:gd name="T19" fmla="*/ 3 h 41"/>
                <a:gd name="T20" fmla="*/ 3 w 39"/>
                <a:gd name="T21" fmla="*/ 2 h 41"/>
                <a:gd name="T22" fmla="*/ 1 w 39"/>
                <a:gd name="T23" fmla="*/ 2 h 41"/>
                <a:gd name="T24" fmla="*/ 0 w 39"/>
                <a:gd name="T25" fmla="*/ 2 h 41"/>
                <a:gd name="T26" fmla="*/ 0 w 39"/>
                <a:gd name="T27" fmla="*/ 0 h 41"/>
                <a:gd name="T28" fmla="*/ 15 w 39"/>
                <a:gd name="T29" fmla="*/ 0 h 41"/>
                <a:gd name="T30" fmla="*/ 21 w 39"/>
                <a:gd name="T31" fmla="*/ 0 h 41"/>
                <a:gd name="T32" fmla="*/ 25 w 39"/>
                <a:gd name="T33" fmla="*/ 2 h 41"/>
                <a:gd name="T34" fmla="*/ 30 w 39"/>
                <a:gd name="T35" fmla="*/ 3 h 41"/>
                <a:gd name="T36" fmla="*/ 33 w 39"/>
                <a:gd name="T37" fmla="*/ 5 h 41"/>
                <a:gd name="T38" fmla="*/ 36 w 39"/>
                <a:gd name="T39" fmla="*/ 9 h 41"/>
                <a:gd name="T40" fmla="*/ 39 w 39"/>
                <a:gd name="T41" fmla="*/ 15 h 41"/>
                <a:gd name="T42" fmla="*/ 39 w 39"/>
                <a:gd name="T43" fmla="*/ 20 h 41"/>
                <a:gd name="T44" fmla="*/ 39 w 39"/>
                <a:gd name="T45" fmla="*/ 26 h 41"/>
                <a:gd name="T46" fmla="*/ 37 w 39"/>
                <a:gd name="T47" fmla="*/ 30 h 41"/>
                <a:gd name="T48" fmla="*/ 34 w 39"/>
                <a:gd name="T49" fmla="*/ 35 h 41"/>
                <a:gd name="T50" fmla="*/ 30 w 39"/>
                <a:gd name="T51" fmla="*/ 38 h 41"/>
                <a:gd name="T52" fmla="*/ 24 w 39"/>
                <a:gd name="T53" fmla="*/ 39 h 41"/>
                <a:gd name="T54" fmla="*/ 18 w 39"/>
                <a:gd name="T55" fmla="*/ 41 h 41"/>
                <a:gd name="T56" fmla="*/ 0 w 39"/>
                <a:gd name="T57" fmla="*/ 41 h 41"/>
                <a:gd name="T58" fmla="*/ 10 w 39"/>
                <a:gd name="T59" fmla="*/ 38 h 41"/>
                <a:gd name="T60" fmla="*/ 13 w 39"/>
                <a:gd name="T61" fmla="*/ 39 h 41"/>
                <a:gd name="T62" fmla="*/ 16 w 39"/>
                <a:gd name="T63" fmla="*/ 39 h 41"/>
                <a:gd name="T64" fmla="*/ 21 w 39"/>
                <a:gd name="T65" fmla="*/ 38 h 41"/>
                <a:gd name="T66" fmla="*/ 25 w 39"/>
                <a:gd name="T67" fmla="*/ 36 h 41"/>
                <a:gd name="T68" fmla="*/ 28 w 39"/>
                <a:gd name="T69" fmla="*/ 33 h 41"/>
                <a:gd name="T70" fmla="*/ 30 w 39"/>
                <a:gd name="T71" fmla="*/ 30 h 41"/>
                <a:gd name="T72" fmla="*/ 31 w 39"/>
                <a:gd name="T73" fmla="*/ 26 h 41"/>
                <a:gd name="T74" fmla="*/ 33 w 39"/>
                <a:gd name="T75" fmla="*/ 21 h 41"/>
                <a:gd name="T76" fmla="*/ 31 w 39"/>
                <a:gd name="T77" fmla="*/ 15 h 41"/>
                <a:gd name="T78" fmla="*/ 30 w 39"/>
                <a:gd name="T79" fmla="*/ 11 h 41"/>
                <a:gd name="T80" fmla="*/ 28 w 39"/>
                <a:gd name="T81" fmla="*/ 8 h 41"/>
                <a:gd name="T82" fmla="*/ 25 w 39"/>
                <a:gd name="T83" fmla="*/ 5 h 41"/>
                <a:gd name="T84" fmla="*/ 21 w 39"/>
                <a:gd name="T85" fmla="*/ 3 h 41"/>
                <a:gd name="T86" fmla="*/ 16 w 39"/>
                <a:gd name="T87" fmla="*/ 3 h 41"/>
                <a:gd name="T88" fmla="*/ 13 w 39"/>
                <a:gd name="T89" fmla="*/ 3 h 41"/>
                <a:gd name="T90" fmla="*/ 10 w 39"/>
                <a:gd name="T91" fmla="*/ 3 h 41"/>
                <a:gd name="T92" fmla="*/ 10 w 39"/>
                <a:gd name="T93" fmla="*/ 38 h 4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"/>
                <a:gd name="T142" fmla="*/ 0 h 41"/>
                <a:gd name="T143" fmla="*/ 39 w 39"/>
                <a:gd name="T144" fmla="*/ 41 h 4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" h="41">
                  <a:moveTo>
                    <a:pt x="0" y="41"/>
                  </a:moveTo>
                  <a:lnTo>
                    <a:pt x="0" y="41"/>
                  </a:lnTo>
                  <a:lnTo>
                    <a:pt x="1" y="41"/>
                  </a:lnTo>
                  <a:lnTo>
                    <a:pt x="3" y="39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4" y="33"/>
                  </a:lnTo>
                  <a:lnTo>
                    <a:pt x="4" y="8"/>
                  </a:lnTo>
                  <a:lnTo>
                    <a:pt x="4" y="5"/>
                  </a:lnTo>
                  <a:lnTo>
                    <a:pt x="4" y="3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2"/>
                  </a:lnTo>
                  <a:lnTo>
                    <a:pt x="30" y="3"/>
                  </a:lnTo>
                  <a:lnTo>
                    <a:pt x="33" y="5"/>
                  </a:lnTo>
                  <a:lnTo>
                    <a:pt x="36" y="9"/>
                  </a:lnTo>
                  <a:lnTo>
                    <a:pt x="39" y="15"/>
                  </a:lnTo>
                  <a:lnTo>
                    <a:pt x="39" y="20"/>
                  </a:lnTo>
                  <a:lnTo>
                    <a:pt x="39" y="26"/>
                  </a:lnTo>
                  <a:lnTo>
                    <a:pt x="37" y="30"/>
                  </a:lnTo>
                  <a:lnTo>
                    <a:pt x="34" y="35"/>
                  </a:lnTo>
                  <a:lnTo>
                    <a:pt x="30" y="38"/>
                  </a:lnTo>
                  <a:lnTo>
                    <a:pt x="24" y="39"/>
                  </a:lnTo>
                  <a:lnTo>
                    <a:pt x="18" y="41"/>
                  </a:lnTo>
                  <a:lnTo>
                    <a:pt x="0" y="41"/>
                  </a:lnTo>
                  <a:close/>
                  <a:moveTo>
                    <a:pt x="10" y="38"/>
                  </a:moveTo>
                  <a:lnTo>
                    <a:pt x="13" y="39"/>
                  </a:lnTo>
                  <a:lnTo>
                    <a:pt x="16" y="39"/>
                  </a:lnTo>
                  <a:lnTo>
                    <a:pt x="21" y="38"/>
                  </a:lnTo>
                  <a:lnTo>
                    <a:pt x="25" y="36"/>
                  </a:lnTo>
                  <a:lnTo>
                    <a:pt x="28" y="33"/>
                  </a:lnTo>
                  <a:lnTo>
                    <a:pt x="30" y="30"/>
                  </a:lnTo>
                  <a:lnTo>
                    <a:pt x="31" y="26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1" y="3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0" y="3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0" name="Freeform 52"/>
            <p:cNvSpPr>
              <a:spLocks noEditPoints="1"/>
            </p:cNvSpPr>
            <p:nvPr/>
          </p:nvSpPr>
          <p:spPr bwMode="auto">
            <a:xfrm>
              <a:off x="3378" y="1739"/>
              <a:ext cx="26" cy="27"/>
            </a:xfrm>
            <a:custGeom>
              <a:avLst/>
              <a:gdLst>
                <a:gd name="T0" fmla="*/ 14 w 26"/>
                <a:gd name="T1" fmla="*/ 0 h 27"/>
                <a:gd name="T2" fmla="*/ 17 w 26"/>
                <a:gd name="T3" fmla="*/ 0 h 27"/>
                <a:gd name="T4" fmla="*/ 21 w 26"/>
                <a:gd name="T5" fmla="*/ 1 h 27"/>
                <a:gd name="T6" fmla="*/ 23 w 26"/>
                <a:gd name="T7" fmla="*/ 4 h 27"/>
                <a:gd name="T8" fmla="*/ 26 w 26"/>
                <a:gd name="T9" fmla="*/ 7 h 27"/>
                <a:gd name="T10" fmla="*/ 26 w 26"/>
                <a:gd name="T11" fmla="*/ 13 h 27"/>
                <a:gd name="T12" fmla="*/ 26 w 26"/>
                <a:gd name="T13" fmla="*/ 16 h 27"/>
                <a:gd name="T14" fmla="*/ 24 w 26"/>
                <a:gd name="T15" fmla="*/ 19 h 27"/>
                <a:gd name="T16" fmla="*/ 23 w 26"/>
                <a:gd name="T17" fmla="*/ 24 h 27"/>
                <a:gd name="T18" fmla="*/ 20 w 26"/>
                <a:gd name="T19" fmla="*/ 25 h 27"/>
                <a:gd name="T20" fmla="*/ 17 w 26"/>
                <a:gd name="T21" fmla="*/ 27 h 27"/>
                <a:gd name="T22" fmla="*/ 14 w 26"/>
                <a:gd name="T23" fmla="*/ 27 h 27"/>
                <a:gd name="T24" fmla="*/ 9 w 26"/>
                <a:gd name="T25" fmla="*/ 27 h 27"/>
                <a:gd name="T26" fmla="*/ 6 w 26"/>
                <a:gd name="T27" fmla="*/ 25 h 27"/>
                <a:gd name="T28" fmla="*/ 3 w 26"/>
                <a:gd name="T29" fmla="*/ 22 h 27"/>
                <a:gd name="T30" fmla="*/ 2 w 26"/>
                <a:gd name="T31" fmla="*/ 18 h 27"/>
                <a:gd name="T32" fmla="*/ 0 w 26"/>
                <a:gd name="T33" fmla="*/ 13 h 27"/>
                <a:gd name="T34" fmla="*/ 2 w 26"/>
                <a:gd name="T35" fmla="*/ 10 h 27"/>
                <a:gd name="T36" fmla="*/ 3 w 26"/>
                <a:gd name="T37" fmla="*/ 6 h 27"/>
                <a:gd name="T38" fmla="*/ 5 w 26"/>
                <a:gd name="T39" fmla="*/ 3 h 27"/>
                <a:gd name="T40" fmla="*/ 8 w 26"/>
                <a:gd name="T41" fmla="*/ 1 h 27"/>
                <a:gd name="T42" fmla="*/ 11 w 26"/>
                <a:gd name="T43" fmla="*/ 0 h 27"/>
                <a:gd name="T44" fmla="*/ 14 w 26"/>
                <a:gd name="T45" fmla="*/ 0 h 27"/>
                <a:gd name="T46" fmla="*/ 12 w 26"/>
                <a:gd name="T47" fmla="*/ 1 h 27"/>
                <a:gd name="T48" fmla="*/ 11 w 26"/>
                <a:gd name="T49" fmla="*/ 1 h 27"/>
                <a:gd name="T50" fmla="*/ 9 w 26"/>
                <a:gd name="T51" fmla="*/ 1 h 27"/>
                <a:gd name="T52" fmla="*/ 8 w 26"/>
                <a:gd name="T53" fmla="*/ 3 h 27"/>
                <a:gd name="T54" fmla="*/ 6 w 26"/>
                <a:gd name="T55" fmla="*/ 6 h 27"/>
                <a:gd name="T56" fmla="*/ 6 w 26"/>
                <a:gd name="T57" fmla="*/ 7 h 27"/>
                <a:gd name="T58" fmla="*/ 6 w 26"/>
                <a:gd name="T59" fmla="*/ 12 h 27"/>
                <a:gd name="T60" fmla="*/ 6 w 26"/>
                <a:gd name="T61" fmla="*/ 16 h 27"/>
                <a:gd name="T62" fmla="*/ 8 w 26"/>
                <a:gd name="T63" fmla="*/ 21 h 27"/>
                <a:gd name="T64" fmla="*/ 11 w 26"/>
                <a:gd name="T65" fmla="*/ 24 h 27"/>
                <a:gd name="T66" fmla="*/ 15 w 26"/>
                <a:gd name="T67" fmla="*/ 25 h 27"/>
                <a:gd name="T68" fmla="*/ 17 w 26"/>
                <a:gd name="T69" fmla="*/ 25 h 27"/>
                <a:gd name="T70" fmla="*/ 20 w 26"/>
                <a:gd name="T71" fmla="*/ 24 h 27"/>
                <a:gd name="T72" fmla="*/ 21 w 26"/>
                <a:gd name="T73" fmla="*/ 19 h 27"/>
                <a:gd name="T74" fmla="*/ 21 w 26"/>
                <a:gd name="T75" fmla="*/ 15 h 27"/>
                <a:gd name="T76" fmla="*/ 21 w 26"/>
                <a:gd name="T77" fmla="*/ 10 h 27"/>
                <a:gd name="T78" fmla="*/ 20 w 26"/>
                <a:gd name="T79" fmla="*/ 7 h 27"/>
                <a:gd name="T80" fmla="*/ 18 w 26"/>
                <a:gd name="T81" fmla="*/ 4 h 27"/>
                <a:gd name="T82" fmla="*/ 15 w 26"/>
                <a:gd name="T83" fmla="*/ 1 h 27"/>
                <a:gd name="T84" fmla="*/ 12 w 26"/>
                <a:gd name="T85" fmla="*/ 1 h 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"/>
                <a:gd name="T130" fmla="*/ 0 h 27"/>
                <a:gd name="T131" fmla="*/ 26 w 26"/>
                <a:gd name="T132" fmla="*/ 27 h 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" h="27">
                  <a:moveTo>
                    <a:pt x="14" y="0"/>
                  </a:moveTo>
                  <a:lnTo>
                    <a:pt x="17" y="0"/>
                  </a:lnTo>
                  <a:lnTo>
                    <a:pt x="21" y="1"/>
                  </a:lnTo>
                  <a:lnTo>
                    <a:pt x="23" y="4"/>
                  </a:lnTo>
                  <a:lnTo>
                    <a:pt x="26" y="7"/>
                  </a:lnTo>
                  <a:lnTo>
                    <a:pt x="26" y="13"/>
                  </a:lnTo>
                  <a:lnTo>
                    <a:pt x="26" y="16"/>
                  </a:lnTo>
                  <a:lnTo>
                    <a:pt x="24" y="19"/>
                  </a:lnTo>
                  <a:lnTo>
                    <a:pt x="23" y="24"/>
                  </a:lnTo>
                  <a:lnTo>
                    <a:pt x="20" y="25"/>
                  </a:lnTo>
                  <a:lnTo>
                    <a:pt x="17" y="27"/>
                  </a:lnTo>
                  <a:lnTo>
                    <a:pt x="14" y="27"/>
                  </a:lnTo>
                  <a:lnTo>
                    <a:pt x="9" y="27"/>
                  </a:lnTo>
                  <a:lnTo>
                    <a:pt x="6" y="25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3" y="6"/>
                  </a:lnTo>
                  <a:lnTo>
                    <a:pt x="5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4" y="0"/>
                  </a:lnTo>
                  <a:close/>
                  <a:moveTo>
                    <a:pt x="12" y="1"/>
                  </a:moveTo>
                  <a:lnTo>
                    <a:pt x="11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8" y="21"/>
                  </a:lnTo>
                  <a:lnTo>
                    <a:pt x="11" y="24"/>
                  </a:lnTo>
                  <a:lnTo>
                    <a:pt x="15" y="25"/>
                  </a:lnTo>
                  <a:lnTo>
                    <a:pt x="17" y="25"/>
                  </a:lnTo>
                  <a:lnTo>
                    <a:pt x="20" y="24"/>
                  </a:lnTo>
                  <a:lnTo>
                    <a:pt x="21" y="19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20" y="7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1" name="Freeform 53"/>
            <p:cNvSpPr>
              <a:spLocks noEditPoints="1"/>
            </p:cNvSpPr>
            <p:nvPr/>
          </p:nvSpPr>
          <p:spPr bwMode="auto">
            <a:xfrm>
              <a:off x="3408" y="1739"/>
              <a:ext cx="23" cy="27"/>
            </a:xfrm>
            <a:custGeom>
              <a:avLst/>
              <a:gdLst>
                <a:gd name="T0" fmla="*/ 5 w 23"/>
                <a:gd name="T1" fmla="*/ 10 h 27"/>
                <a:gd name="T2" fmla="*/ 6 w 23"/>
                <a:gd name="T3" fmla="*/ 15 h 27"/>
                <a:gd name="T4" fmla="*/ 8 w 23"/>
                <a:gd name="T5" fmla="*/ 19 h 27"/>
                <a:gd name="T6" fmla="*/ 11 w 23"/>
                <a:gd name="T7" fmla="*/ 21 h 27"/>
                <a:gd name="T8" fmla="*/ 15 w 23"/>
                <a:gd name="T9" fmla="*/ 22 h 27"/>
                <a:gd name="T10" fmla="*/ 17 w 23"/>
                <a:gd name="T11" fmla="*/ 22 h 27"/>
                <a:gd name="T12" fmla="*/ 20 w 23"/>
                <a:gd name="T13" fmla="*/ 21 h 27"/>
                <a:gd name="T14" fmla="*/ 21 w 23"/>
                <a:gd name="T15" fmla="*/ 19 h 27"/>
                <a:gd name="T16" fmla="*/ 23 w 23"/>
                <a:gd name="T17" fmla="*/ 16 h 27"/>
                <a:gd name="T18" fmla="*/ 23 w 23"/>
                <a:gd name="T19" fmla="*/ 16 h 27"/>
                <a:gd name="T20" fmla="*/ 23 w 23"/>
                <a:gd name="T21" fmla="*/ 21 h 27"/>
                <a:gd name="T22" fmla="*/ 20 w 23"/>
                <a:gd name="T23" fmla="*/ 24 h 27"/>
                <a:gd name="T24" fmla="*/ 17 w 23"/>
                <a:gd name="T25" fmla="*/ 27 h 27"/>
                <a:gd name="T26" fmla="*/ 12 w 23"/>
                <a:gd name="T27" fmla="*/ 27 h 27"/>
                <a:gd name="T28" fmla="*/ 8 w 23"/>
                <a:gd name="T29" fmla="*/ 27 h 27"/>
                <a:gd name="T30" fmla="*/ 5 w 23"/>
                <a:gd name="T31" fmla="*/ 24 h 27"/>
                <a:gd name="T32" fmla="*/ 2 w 23"/>
                <a:gd name="T33" fmla="*/ 19 h 27"/>
                <a:gd name="T34" fmla="*/ 0 w 23"/>
                <a:gd name="T35" fmla="*/ 13 h 27"/>
                <a:gd name="T36" fmla="*/ 2 w 23"/>
                <a:gd name="T37" fmla="*/ 9 h 27"/>
                <a:gd name="T38" fmla="*/ 2 w 23"/>
                <a:gd name="T39" fmla="*/ 6 h 27"/>
                <a:gd name="T40" fmla="*/ 5 w 23"/>
                <a:gd name="T41" fmla="*/ 3 h 27"/>
                <a:gd name="T42" fmla="*/ 8 w 23"/>
                <a:gd name="T43" fmla="*/ 0 h 27"/>
                <a:gd name="T44" fmla="*/ 12 w 23"/>
                <a:gd name="T45" fmla="*/ 0 h 27"/>
                <a:gd name="T46" fmla="*/ 17 w 23"/>
                <a:gd name="T47" fmla="*/ 0 h 27"/>
                <a:gd name="T48" fmla="*/ 20 w 23"/>
                <a:gd name="T49" fmla="*/ 3 h 27"/>
                <a:gd name="T50" fmla="*/ 23 w 23"/>
                <a:gd name="T51" fmla="*/ 6 h 27"/>
                <a:gd name="T52" fmla="*/ 23 w 23"/>
                <a:gd name="T53" fmla="*/ 10 h 27"/>
                <a:gd name="T54" fmla="*/ 5 w 23"/>
                <a:gd name="T55" fmla="*/ 10 h 27"/>
                <a:gd name="T56" fmla="*/ 5 w 23"/>
                <a:gd name="T57" fmla="*/ 7 h 27"/>
                <a:gd name="T58" fmla="*/ 17 w 23"/>
                <a:gd name="T59" fmla="*/ 7 h 27"/>
                <a:gd name="T60" fmla="*/ 17 w 23"/>
                <a:gd name="T61" fmla="*/ 6 h 27"/>
                <a:gd name="T62" fmla="*/ 17 w 23"/>
                <a:gd name="T63" fmla="*/ 4 h 27"/>
                <a:gd name="T64" fmla="*/ 15 w 23"/>
                <a:gd name="T65" fmla="*/ 3 h 27"/>
                <a:gd name="T66" fmla="*/ 14 w 23"/>
                <a:gd name="T67" fmla="*/ 1 h 27"/>
                <a:gd name="T68" fmla="*/ 12 w 23"/>
                <a:gd name="T69" fmla="*/ 1 h 27"/>
                <a:gd name="T70" fmla="*/ 11 w 23"/>
                <a:gd name="T71" fmla="*/ 1 h 27"/>
                <a:gd name="T72" fmla="*/ 9 w 23"/>
                <a:gd name="T73" fmla="*/ 1 h 27"/>
                <a:gd name="T74" fmla="*/ 8 w 23"/>
                <a:gd name="T75" fmla="*/ 3 h 27"/>
                <a:gd name="T76" fmla="*/ 6 w 23"/>
                <a:gd name="T77" fmla="*/ 6 h 27"/>
                <a:gd name="T78" fmla="*/ 5 w 23"/>
                <a:gd name="T79" fmla="*/ 7 h 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"/>
                <a:gd name="T121" fmla="*/ 0 h 27"/>
                <a:gd name="T122" fmla="*/ 23 w 23"/>
                <a:gd name="T123" fmla="*/ 27 h 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" h="27">
                  <a:moveTo>
                    <a:pt x="5" y="10"/>
                  </a:moveTo>
                  <a:lnTo>
                    <a:pt x="6" y="15"/>
                  </a:lnTo>
                  <a:lnTo>
                    <a:pt x="8" y="19"/>
                  </a:lnTo>
                  <a:lnTo>
                    <a:pt x="11" y="21"/>
                  </a:lnTo>
                  <a:lnTo>
                    <a:pt x="15" y="22"/>
                  </a:lnTo>
                  <a:lnTo>
                    <a:pt x="17" y="22"/>
                  </a:lnTo>
                  <a:lnTo>
                    <a:pt x="20" y="21"/>
                  </a:lnTo>
                  <a:lnTo>
                    <a:pt x="21" y="19"/>
                  </a:lnTo>
                  <a:lnTo>
                    <a:pt x="23" y="16"/>
                  </a:lnTo>
                  <a:lnTo>
                    <a:pt x="23" y="21"/>
                  </a:lnTo>
                  <a:lnTo>
                    <a:pt x="20" y="24"/>
                  </a:lnTo>
                  <a:lnTo>
                    <a:pt x="17" y="27"/>
                  </a:lnTo>
                  <a:lnTo>
                    <a:pt x="12" y="27"/>
                  </a:lnTo>
                  <a:lnTo>
                    <a:pt x="8" y="27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2" y="9"/>
                  </a:lnTo>
                  <a:lnTo>
                    <a:pt x="2" y="6"/>
                  </a:lnTo>
                  <a:lnTo>
                    <a:pt x="5" y="3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3" y="10"/>
                  </a:lnTo>
                  <a:lnTo>
                    <a:pt x="5" y="10"/>
                  </a:lnTo>
                  <a:close/>
                  <a:moveTo>
                    <a:pt x="5" y="7"/>
                  </a:moveTo>
                  <a:lnTo>
                    <a:pt x="17" y="7"/>
                  </a:lnTo>
                  <a:lnTo>
                    <a:pt x="17" y="6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3"/>
                  </a:lnTo>
                  <a:lnTo>
                    <a:pt x="6" y="6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2" name="Freeform 54"/>
            <p:cNvSpPr>
              <a:spLocks/>
            </p:cNvSpPr>
            <p:nvPr/>
          </p:nvSpPr>
          <p:spPr bwMode="auto">
            <a:xfrm>
              <a:off x="3437" y="1739"/>
              <a:ext cx="18" cy="27"/>
            </a:xfrm>
            <a:custGeom>
              <a:avLst/>
              <a:gdLst>
                <a:gd name="T0" fmla="*/ 16 w 18"/>
                <a:gd name="T1" fmla="*/ 0 h 27"/>
                <a:gd name="T2" fmla="*/ 16 w 18"/>
                <a:gd name="T3" fmla="*/ 9 h 27"/>
                <a:gd name="T4" fmla="*/ 15 w 18"/>
                <a:gd name="T5" fmla="*/ 9 h 27"/>
                <a:gd name="T6" fmla="*/ 15 w 18"/>
                <a:gd name="T7" fmla="*/ 4 h 27"/>
                <a:gd name="T8" fmla="*/ 13 w 18"/>
                <a:gd name="T9" fmla="*/ 3 h 27"/>
                <a:gd name="T10" fmla="*/ 10 w 18"/>
                <a:gd name="T11" fmla="*/ 1 h 27"/>
                <a:gd name="T12" fmla="*/ 9 w 18"/>
                <a:gd name="T13" fmla="*/ 1 h 27"/>
                <a:gd name="T14" fmla="*/ 6 w 18"/>
                <a:gd name="T15" fmla="*/ 1 h 27"/>
                <a:gd name="T16" fmla="*/ 4 w 18"/>
                <a:gd name="T17" fmla="*/ 3 h 27"/>
                <a:gd name="T18" fmla="*/ 4 w 18"/>
                <a:gd name="T19" fmla="*/ 3 h 27"/>
                <a:gd name="T20" fmla="*/ 4 w 18"/>
                <a:gd name="T21" fmla="*/ 4 h 27"/>
                <a:gd name="T22" fmla="*/ 4 w 18"/>
                <a:gd name="T23" fmla="*/ 6 h 27"/>
                <a:gd name="T24" fmla="*/ 4 w 18"/>
                <a:gd name="T25" fmla="*/ 7 h 27"/>
                <a:gd name="T26" fmla="*/ 6 w 18"/>
                <a:gd name="T27" fmla="*/ 9 h 27"/>
                <a:gd name="T28" fmla="*/ 7 w 18"/>
                <a:gd name="T29" fmla="*/ 10 h 27"/>
                <a:gd name="T30" fmla="*/ 12 w 18"/>
                <a:gd name="T31" fmla="*/ 12 h 27"/>
                <a:gd name="T32" fmla="*/ 15 w 18"/>
                <a:gd name="T33" fmla="*/ 13 h 27"/>
                <a:gd name="T34" fmla="*/ 18 w 18"/>
                <a:gd name="T35" fmla="*/ 16 h 27"/>
                <a:gd name="T36" fmla="*/ 18 w 18"/>
                <a:gd name="T37" fmla="*/ 19 h 27"/>
                <a:gd name="T38" fmla="*/ 18 w 18"/>
                <a:gd name="T39" fmla="*/ 22 h 27"/>
                <a:gd name="T40" fmla="*/ 15 w 18"/>
                <a:gd name="T41" fmla="*/ 25 h 27"/>
                <a:gd name="T42" fmla="*/ 12 w 18"/>
                <a:gd name="T43" fmla="*/ 27 h 27"/>
                <a:gd name="T44" fmla="*/ 9 w 18"/>
                <a:gd name="T45" fmla="*/ 27 h 27"/>
                <a:gd name="T46" fmla="*/ 6 w 18"/>
                <a:gd name="T47" fmla="*/ 27 h 27"/>
                <a:gd name="T48" fmla="*/ 3 w 18"/>
                <a:gd name="T49" fmla="*/ 27 h 27"/>
                <a:gd name="T50" fmla="*/ 3 w 18"/>
                <a:gd name="T51" fmla="*/ 27 h 27"/>
                <a:gd name="T52" fmla="*/ 1 w 18"/>
                <a:gd name="T53" fmla="*/ 27 h 27"/>
                <a:gd name="T54" fmla="*/ 1 w 18"/>
                <a:gd name="T55" fmla="*/ 27 h 27"/>
                <a:gd name="T56" fmla="*/ 0 w 18"/>
                <a:gd name="T57" fmla="*/ 27 h 27"/>
                <a:gd name="T58" fmla="*/ 0 w 18"/>
                <a:gd name="T59" fmla="*/ 27 h 27"/>
                <a:gd name="T60" fmla="*/ 0 w 18"/>
                <a:gd name="T61" fmla="*/ 18 h 27"/>
                <a:gd name="T62" fmla="*/ 0 w 18"/>
                <a:gd name="T63" fmla="*/ 18 h 27"/>
                <a:gd name="T64" fmla="*/ 1 w 18"/>
                <a:gd name="T65" fmla="*/ 21 h 27"/>
                <a:gd name="T66" fmla="*/ 4 w 18"/>
                <a:gd name="T67" fmla="*/ 24 h 27"/>
                <a:gd name="T68" fmla="*/ 6 w 18"/>
                <a:gd name="T69" fmla="*/ 25 h 27"/>
                <a:gd name="T70" fmla="*/ 9 w 18"/>
                <a:gd name="T71" fmla="*/ 25 h 27"/>
                <a:gd name="T72" fmla="*/ 10 w 18"/>
                <a:gd name="T73" fmla="*/ 25 h 27"/>
                <a:gd name="T74" fmla="*/ 12 w 18"/>
                <a:gd name="T75" fmla="*/ 24 h 27"/>
                <a:gd name="T76" fmla="*/ 13 w 18"/>
                <a:gd name="T77" fmla="*/ 22 h 27"/>
                <a:gd name="T78" fmla="*/ 13 w 18"/>
                <a:gd name="T79" fmla="*/ 21 h 27"/>
                <a:gd name="T80" fmla="*/ 13 w 18"/>
                <a:gd name="T81" fmla="*/ 19 h 27"/>
                <a:gd name="T82" fmla="*/ 12 w 18"/>
                <a:gd name="T83" fmla="*/ 18 h 27"/>
                <a:gd name="T84" fmla="*/ 10 w 18"/>
                <a:gd name="T85" fmla="*/ 16 h 27"/>
                <a:gd name="T86" fmla="*/ 7 w 18"/>
                <a:gd name="T87" fmla="*/ 15 h 27"/>
                <a:gd name="T88" fmla="*/ 3 w 18"/>
                <a:gd name="T89" fmla="*/ 13 h 27"/>
                <a:gd name="T90" fmla="*/ 1 w 18"/>
                <a:gd name="T91" fmla="*/ 10 h 27"/>
                <a:gd name="T92" fmla="*/ 0 w 18"/>
                <a:gd name="T93" fmla="*/ 9 h 27"/>
                <a:gd name="T94" fmla="*/ 0 w 18"/>
                <a:gd name="T95" fmla="*/ 7 h 27"/>
                <a:gd name="T96" fmla="*/ 0 w 18"/>
                <a:gd name="T97" fmla="*/ 4 h 27"/>
                <a:gd name="T98" fmla="*/ 3 w 18"/>
                <a:gd name="T99" fmla="*/ 1 h 27"/>
                <a:gd name="T100" fmla="*/ 4 w 18"/>
                <a:gd name="T101" fmla="*/ 0 h 27"/>
                <a:gd name="T102" fmla="*/ 9 w 18"/>
                <a:gd name="T103" fmla="*/ 0 h 27"/>
                <a:gd name="T104" fmla="*/ 10 w 18"/>
                <a:gd name="T105" fmla="*/ 0 h 27"/>
                <a:gd name="T106" fmla="*/ 12 w 18"/>
                <a:gd name="T107" fmla="*/ 0 h 27"/>
                <a:gd name="T108" fmla="*/ 13 w 18"/>
                <a:gd name="T109" fmla="*/ 0 h 27"/>
                <a:gd name="T110" fmla="*/ 15 w 18"/>
                <a:gd name="T111" fmla="*/ 0 h 27"/>
                <a:gd name="T112" fmla="*/ 15 w 18"/>
                <a:gd name="T113" fmla="*/ 0 h 27"/>
                <a:gd name="T114" fmla="*/ 15 w 18"/>
                <a:gd name="T115" fmla="*/ 0 h 27"/>
                <a:gd name="T116" fmla="*/ 15 w 18"/>
                <a:gd name="T117" fmla="*/ 0 h 27"/>
                <a:gd name="T118" fmla="*/ 15 w 18"/>
                <a:gd name="T119" fmla="*/ 0 h 27"/>
                <a:gd name="T120" fmla="*/ 16 w 18"/>
                <a:gd name="T121" fmla="*/ 0 h 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"/>
                <a:gd name="T184" fmla="*/ 0 h 27"/>
                <a:gd name="T185" fmla="*/ 18 w 18"/>
                <a:gd name="T186" fmla="*/ 27 h 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" h="27">
                  <a:moveTo>
                    <a:pt x="16" y="0"/>
                  </a:moveTo>
                  <a:lnTo>
                    <a:pt x="16" y="9"/>
                  </a:lnTo>
                  <a:lnTo>
                    <a:pt x="15" y="9"/>
                  </a:lnTo>
                  <a:lnTo>
                    <a:pt x="15" y="4"/>
                  </a:lnTo>
                  <a:lnTo>
                    <a:pt x="13" y="3"/>
                  </a:lnTo>
                  <a:lnTo>
                    <a:pt x="10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6" y="9"/>
                  </a:lnTo>
                  <a:lnTo>
                    <a:pt x="7" y="10"/>
                  </a:lnTo>
                  <a:lnTo>
                    <a:pt x="12" y="12"/>
                  </a:lnTo>
                  <a:lnTo>
                    <a:pt x="15" y="13"/>
                  </a:lnTo>
                  <a:lnTo>
                    <a:pt x="18" y="16"/>
                  </a:lnTo>
                  <a:lnTo>
                    <a:pt x="18" y="19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2" y="27"/>
                  </a:lnTo>
                  <a:lnTo>
                    <a:pt x="9" y="27"/>
                  </a:lnTo>
                  <a:lnTo>
                    <a:pt x="6" y="27"/>
                  </a:lnTo>
                  <a:lnTo>
                    <a:pt x="3" y="27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4" y="24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12" y="24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3" y="19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7" y="15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1"/>
                  </a:lnTo>
                  <a:lnTo>
                    <a:pt x="4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3" name="Freeform 55"/>
            <p:cNvSpPr>
              <a:spLocks/>
            </p:cNvSpPr>
            <p:nvPr/>
          </p:nvSpPr>
          <p:spPr bwMode="auto">
            <a:xfrm>
              <a:off x="3459" y="1725"/>
              <a:ext cx="12" cy="53"/>
            </a:xfrm>
            <a:custGeom>
              <a:avLst/>
              <a:gdLst>
                <a:gd name="T0" fmla="*/ 0 w 12"/>
                <a:gd name="T1" fmla="*/ 0 h 53"/>
                <a:gd name="T2" fmla="*/ 12 w 12"/>
                <a:gd name="T3" fmla="*/ 0 h 53"/>
                <a:gd name="T4" fmla="*/ 12 w 12"/>
                <a:gd name="T5" fmla="*/ 53 h 53"/>
                <a:gd name="T6" fmla="*/ 0 w 12"/>
                <a:gd name="T7" fmla="*/ 53 h 53"/>
                <a:gd name="T8" fmla="*/ 0 w 12"/>
                <a:gd name="T9" fmla="*/ 51 h 53"/>
                <a:gd name="T10" fmla="*/ 8 w 12"/>
                <a:gd name="T11" fmla="*/ 51 h 53"/>
                <a:gd name="T12" fmla="*/ 8 w 12"/>
                <a:gd name="T13" fmla="*/ 2 h 53"/>
                <a:gd name="T14" fmla="*/ 0 w 12"/>
                <a:gd name="T15" fmla="*/ 2 h 53"/>
                <a:gd name="T16" fmla="*/ 0 w 12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3"/>
                <a:gd name="T29" fmla="*/ 12 w 12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3">
                  <a:moveTo>
                    <a:pt x="0" y="0"/>
                  </a:moveTo>
                  <a:lnTo>
                    <a:pt x="12" y="0"/>
                  </a:lnTo>
                  <a:lnTo>
                    <a:pt x="12" y="53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8" y="51"/>
                  </a:lnTo>
                  <a:lnTo>
                    <a:pt x="8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4" name="Line 56"/>
            <p:cNvSpPr>
              <a:spLocks noChangeShapeType="1"/>
            </p:cNvSpPr>
            <p:nvPr/>
          </p:nvSpPr>
          <p:spPr bwMode="auto">
            <a:xfrm flipH="1">
              <a:off x="2400" y="1347"/>
              <a:ext cx="13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5" name="Line 57"/>
            <p:cNvSpPr>
              <a:spLocks noChangeShapeType="1"/>
            </p:cNvSpPr>
            <p:nvPr/>
          </p:nvSpPr>
          <p:spPr bwMode="auto">
            <a:xfrm>
              <a:off x="2535" y="1347"/>
              <a:ext cx="90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6" name="Line 58"/>
            <p:cNvSpPr>
              <a:spLocks noChangeShapeType="1"/>
            </p:cNvSpPr>
            <p:nvPr/>
          </p:nvSpPr>
          <p:spPr bwMode="auto">
            <a:xfrm flipH="1">
              <a:off x="2936" y="1347"/>
              <a:ext cx="133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7" name="Line 59"/>
            <p:cNvSpPr>
              <a:spLocks noChangeShapeType="1"/>
            </p:cNvSpPr>
            <p:nvPr/>
          </p:nvSpPr>
          <p:spPr bwMode="auto">
            <a:xfrm>
              <a:off x="3069" y="1347"/>
              <a:ext cx="13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8" name="Line 60"/>
            <p:cNvSpPr>
              <a:spLocks noChangeShapeType="1"/>
            </p:cNvSpPr>
            <p:nvPr/>
          </p:nvSpPr>
          <p:spPr bwMode="auto">
            <a:xfrm flipH="1">
              <a:off x="3395" y="1347"/>
              <a:ext cx="13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29" name="Line 61"/>
            <p:cNvSpPr>
              <a:spLocks noChangeShapeType="1"/>
            </p:cNvSpPr>
            <p:nvPr/>
          </p:nvSpPr>
          <p:spPr bwMode="auto">
            <a:xfrm>
              <a:off x="3530" y="1347"/>
              <a:ext cx="90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0" name="Line 62"/>
            <p:cNvSpPr>
              <a:spLocks noChangeShapeType="1"/>
            </p:cNvSpPr>
            <p:nvPr/>
          </p:nvSpPr>
          <p:spPr bwMode="auto">
            <a:xfrm flipH="1">
              <a:off x="2781" y="1491"/>
              <a:ext cx="155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1" name="Line 63"/>
            <p:cNvSpPr>
              <a:spLocks noChangeShapeType="1"/>
            </p:cNvSpPr>
            <p:nvPr/>
          </p:nvSpPr>
          <p:spPr bwMode="auto">
            <a:xfrm>
              <a:off x="2936" y="1491"/>
              <a:ext cx="133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2" name="Line 64"/>
            <p:cNvSpPr>
              <a:spLocks noChangeShapeType="1"/>
            </p:cNvSpPr>
            <p:nvPr/>
          </p:nvSpPr>
          <p:spPr bwMode="auto">
            <a:xfrm>
              <a:off x="3396" y="1491"/>
              <a:ext cx="1" cy="8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3" name="Freeform 65"/>
            <p:cNvSpPr>
              <a:spLocks noEditPoints="1"/>
            </p:cNvSpPr>
            <p:nvPr/>
          </p:nvSpPr>
          <p:spPr bwMode="auto">
            <a:xfrm>
              <a:off x="2138" y="1283"/>
              <a:ext cx="57" cy="64"/>
            </a:xfrm>
            <a:custGeom>
              <a:avLst/>
              <a:gdLst>
                <a:gd name="T0" fmla="*/ 0 w 57"/>
                <a:gd name="T1" fmla="*/ 64 h 64"/>
                <a:gd name="T2" fmla="*/ 0 w 57"/>
                <a:gd name="T3" fmla="*/ 0 h 64"/>
                <a:gd name="T4" fmla="*/ 57 w 57"/>
                <a:gd name="T5" fmla="*/ 0 h 64"/>
                <a:gd name="T6" fmla="*/ 57 w 57"/>
                <a:gd name="T7" fmla="*/ 64 h 64"/>
                <a:gd name="T8" fmla="*/ 0 w 57"/>
                <a:gd name="T9" fmla="*/ 64 h 64"/>
                <a:gd name="T10" fmla="*/ 0 w 57"/>
                <a:gd name="T11" fmla="*/ 64 h 64"/>
                <a:gd name="T12" fmla="*/ 48 w 57"/>
                <a:gd name="T13" fmla="*/ 64 h 64"/>
                <a:gd name="T14" fmla="*/ 48 w 57"/>
                <a:gd name="T15" fmla="*/ 9 h 64"/>
                <a:gd name="T16" fmla="*/ 0 w 57"/>
                <a:gd name="T17" fmla="*/ 9 h 64"/>
                <a:gd name="T18" fmla="*/ 0 w 57"/>
                <a:gd name="T19" fmla="*/ 64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64"/>
                <a:gd name="T32" fmla="*/ 57 w 57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64">
                  <a:moveTo>
                    <a:pt x="0" y="64"/>
                  </a:moveTo>
                  <a:lnTo>
                    <a:pt x="0" y="0"/>
                  </a:lnTo>
                  <a:lnTo>
                    <a:pt x="57" y="0"/>
                  </a:lnTo>
                  <a:lnTo>
                    <a:pt x="57" y="64"/>
                  </a:lnTo>
                  <a:lnTo>
                    <a:pt x="0" y="64"/>
                  </a:lnTo>
                  <a:close/>
                  <a:moveTo>
                    <a:pt x="0" y="64"/>
                  </a:moveTo>
                  <a:lnTo>
                    <a:pt x="48" y="64"/>
                  </a:lnTo>
                  <a:lnTo>
                    <a:pt x="48" y="9"/>
                  </a:lnTo>
                  <a:lnTo>
                    <a:pt x="0" y="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4" name="Rectangle 66"/>
            <p:cNvSpPr>
              <a:spLocks noChangeArrowheads="1"/>
            </p:cNvSpPr>
            <p:nvPr/>
          </p:nvSpPr>
          <p:spPr bwMode="auto">
            <a:xfrm>
              <a:off x="2138" y="1283"/>
              <a:ext cx="57" cy="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67"/>
            <p:cNvSpPr>
              <a:spLocks noEditPoints="1"/>
            </p:cNvSpPr>
            <p:nvPr/>
          </p:nvSpPr>
          <p:spPr bwMode="auto">
            <a:xfrm>
              <a:off x="2351" y="1427"/>
              <a:ext cx="100" cy="64"/>
            </a:xfrm>
            <a:custGeom>
              <a:avLst/>
              <a:gdLst>
                <a:gd name="T0" fmla="*/ 0 w 100"/>
                <a:gd name="T1" fmla="*/ 64 h 64"/>
                <a:gd name="T2" fmla="*/ 0 w 100"/>
                <a:gd name="T3" fmla="*/ 0 h 64"/>
                <a:gd name="T4" fmla="*/ 100 w 100"/>
                <a:gd name="T5" fmla="*/ 0 h 64"/>
                <a:gd name="T6" fmla="*/ 100 w 100"/>
                <a:gd name="T7" fmla="*/ 64 h 64"/>
                <a:gd name="T8" fmla="*/ 0 w 100"/>
                <a:gd name="T9" fmla="*/ 64 h 64"/>
                <a:gd name="T10" fmla="*/ 0 w 100"/>
                <a:gd name="T11" fmla="*/ 64 h 64"/>
                <a:gd name="T12" fmla="*/ 91 w 100"/>
                <a:gd name="T13" fmla="*/ 64 h 64"/>
                <a:gd name="T14" fmla="*/ 91 w 100"/>
                <a:gd name="T15" fmla="*/ 9 h 64"/>
                <a:gd name="T16" fmla="*/ 0 w 100"/>
                <a:gd name="T17" fmla="*/ 9 h 64"/>
                <a:gd name="T18" fmla="*/ 0 w 100"/>
                <a:gd name="T19" fmla="*/ 64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0"/>
                <a:gd name="T31" fmla="*/ 0 h 64"/>
                <a:gd name="T32" fmla="*/ 100 w 100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0" h="64">
                  <a:moveTo>
                    <a:pt x="0" y="64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100" y="64"/>
                  </a:lnTo>
                  <a:lnTo>
                    <a:pt x="0" y="64"/>
                  </a:lnTo>
                  <a:close/>
                  <a:moveTo>
                    <a:pt x="0" y="64"/>
                  </a:moveTo>
                  <a:lnTo>
                    <a:pt x="91" y="64"/>
                  </a:lnTo>
                  <a:lnTo>
                    <a:pt x="91" y="9"/>
                  </a:lnTo>
                  <a:lnTo>
                    <a:pt x="0" y="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6" name="Rectangle 68"/>
            <p:cNvSpPr>
              <a:spLocks noChangeArrowheads="1"/>
            </p:cNvSpPr>
            <p:nvPr/>
          </p:nvSpPr>
          <p:spPr bwMode="auto">
            <a:xfrm>
              <a:off x="2351" y="1427"/>
              <a:ext cx="100" cy="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Freeform 69"/>
            <p:cNvSpPr>
              <a:spLocks noEditPoints="1"/>
            </p:cNvSpPr>
            <p:nvPr/>
          </p:nvSpPr>
          <p:spPr bwMode="auto">
            <a:xfrm>
              <a:off x="2726" y="1571"/>
              <a:ext cx="111" cy="64"/>
            </a:xfrm>
            <a:custGeom>
              <a:avLst/>
              <a:gdLst>
                <a:gd name="T0" fmla="*/ 0 w 111"/>
                <a:gd name="T1" fmla="*/ 64 h 64"/>
                <a:gd name="T2" fmla="*/ 0 w 111"/>
                <a:gd name="T3" fmla="*/ 0 h 64"/>
                <a:gd name="T4" fmla="*/ 111 w 111"/>
                <a:gd name="T5" fmla="*/ 0 h 64"/>
                <a:gd name="T6" fmla="*/ 111 w 111"/>
                <a:gd name="T7" fmla="*/ 64 h 64"/>
                <a:gd name="T8" fmla="*/ 0 w 111"/>
                <a:gd name="T9" fmla="*/ 64 h 64"/>
                <a:gd name="T10" fmla="*/ 0 w 111"/>
                <a:gd name="T11" fmla="*/ 64 h 64"/>
                <a:gd name="T12" fmla="*/ 102 w 111"/>
                <a:gd name="T13" fmla="*/ 64 h 64"/>
                <a:gd name="T14" fmla="*/ 102 w 111"/>
                <a:gd name="T15" fmla="*/ 9 h 64"/>
                <a:gd name="T16" fmla="*/ 0 w 111"/>
                <a:gd name="T17" fmla="*/ 9 h 64"/>
                <a:gd name="T18" fmla="*/ 0 w 111"/>
                <a:gd name="T19" fmla="*/ 64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1"/>
                <a:gd name="T31" fmla="*/ 0 h 64"/>
                <a:gd name="T32" fmla="*/ 111 w 111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1" h="64">
                  <a:moveTo>
                    <a:pt x="0" y="64"/>
                  </a:moveTo>
                  <a:lnTo>
                    <a:pt x="0" y="0"/>
                  </a:lnTo>
                  <a:lnTo>
                    <a:pt x="111" y="0"/>
                  </a:lnTo>
                  <a:lnTo>
                    <a:pt x="111" y="64"/>
                  </a:lnTo>
                  <a:lnTo>
                    <a:pt x="0" y="64"/>
                  </a:lnTo>
                  <a:close/>
                  <a:moveTo>
                    <a:pt x="0" y="64"/>
                  </a:moveTo>
                  <a:lnTo>
                    <a:pt x="102" y="64"/>
                  </a:lnTo>
                  <a:lnTo>
                    <a:pt x="102" y="9"/>
                  </a:lnTo>
                  <a:lnTo>
                    <a:pt x="0" y="9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38" name="Rectangle 70"/>
            <p:cNvSpPr>
              <a:spLocks noChangeArrowheads="1"/>
            </p:cNvSpPr>
            <p:nvPr/>
          </p:nvSpPr>
          <p:spPr bwMode="auto">
            <a:xfrm>
              <a:off x="2726" y="1571"/>
              <a:ext cx="111" cy="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Freeform 71"/>
            <p:cNvSpPr>
              <a:spLocks noEditPoints="1"/>
            </p:cNvSpPr>
            <p:nvPr/>
          </p:nvSpPr>
          <p:spPr bwMode="auto">
            <a:xfrm>
              <a:off x="3305" y="1571"/>
              <a:ext cx="180" cy="76"/>
            </a:xfrm>
            <a:custGeom>
              <a:avLst/>
              <a:gdLst>
                <a:gd name="T0" fmla="*/ 0 w 180"/>
                <a:gd name="T1" fmla="*/ 76 h 76"/>
                <a:gd name="T2" fmla="*/ 0 w 180"/>
                <a:gd name="T3" fmla="*/ 0 h 76"/>
                <a:gd name="T4" fmla="*/ 180 w 180"/>
                <a:gd name="T5" fmla="*/ 0 h 76"/>
                <a:gd name="T6" fmla="*/ 180 w 180"/>
                <a:gd name="T7" fmla="*/ 76 h 76"/>
                <a:gd name="T8" fmla="*/ 0 w 180"/>
                <a:gd name="T9" fmla="*/ 76 h 76"/>
                <a:gd name="T10" fmla="*/ 0 w 180"/>
                <a:gd name="T11" fmla="*/ 76 h 76"/>
                <a:gd name="T12" fmla="*/ 171 w 180"/>
                <a:gd name="T13" fmla="*/ 76 h 76"/>
                <a:gd name="T14" fmla="*/ 171 w 180"/>
                <a:gd name="T15" fmla="*/ 9 h 76"/>
                <a:gd name="T16" fmla="*/ 0 w 180"/>
                <a:gd name="T17" fmla="*/ 9 h 76"/>
                <a:gd name="T18" fmla="*/ 0 w 180"/>
                <a:gd name="T19" fmla="*/ 76 h 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0"/>
                <a:gd name="T31" fmla="*/ 0 h 76"/>
                <a:gd name="T32" fmla="*/ 180 w 180"/>
                <a:gd name="T33" fmla="*/ 76 h 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0" h="76">
                  <a:moveTo>
                    <a:pt x="0" y="76"/>
                  </a:moveTo>
                  <a:lnTo>
                    <a:pt x="0" y="0"/>
                  </a:lnTo>
                  <a:lnTo>
                    <a:pt x="180" y="0"/>
                  </a:lnTo>
                  <a:lnTo>
                    <a:pt x="180" y="76"/>
                  </a:lnTo>
                  <a:lnTo>
                    <a:pt x="0" y="76"/>
                  </a:lnTo>
                  <a:close/>
                  <a:moveTo>
                    <a:pt x="0" y="76"/>
                  </a:moveTo>
                  <a:lnTo>
                    <a:pt x="171" y="76"/>
                  </a:lnTo>
                  <a:lnTo>
                    <a:pt x="171" y="9"/>
                  </a:lnTo>
                  <a:lnTo>
                    <a:pt x="0" y="9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9540" name="Rectangle 72"/>
            <p:cNvSpPr>
              <a:spLocks noChangeArrowheads="1"/>
            </p:cNvSpPr>
            <p:nvPr/>
          </p:nvSpPr>
          <p:spPr bwMode="auto">
            <a:xfrm>
              <a:off x="3305" y="1571"/>
              <a:ext cx="180" cy="7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6" name="Line 73"/>
          <p:cNvSpPr>
            <a:spLocks noChangeShapeType="1"/>
          </p:cNvSpPr>
          <p:nvPr/>
        </p:nvSpPr>
        <p:spPr bwMode="auto">
          <a:xfrm>
            <a:off x="2133600" y="35052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9467" name="Line 74"/>
          <p:cNvSpPr>
            <a:spLocks noChangeShapeType="1"/>
          </p:cNvSpPr>
          <p:nvPr/>
        </p:nvSpPr>
        <p:spPr bwMode="auto">
          <a:xfrm>
            <a:off x="3733800" y="35814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9468" name="Line 75"/>
          <p:cNvSpPr>
            <a:spLocks noChangeShapeType="1"/>
          </p:cNvSpPr>
          <p:nvPr/>
        </p:nvSpPr>
        <p:spPr bwMode="auto">
          <a:xfrm>
            <a:off x="5867400" y="35052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19469" name="Text Box 76"/>
          <p:cNvSpPr txBox="1">
            <a:spLocks noChangeArrowheads="1"/>
          </p:cNvSpPr>
          <p:nvPr/>
        </p:nvSpPr>
        <p:spPr bwMode="auto">
          <a:xfrm>
            <a:off x="1447800" y="4953000"/>
            <a:ext cx="63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Aux</a:t>
            </a:r>
          </a:p>
        </p:txBody>
      </p:sp>
      <p:sp>
        <p:nvSpPr>
          <p:cNvPr id="19470" name="Text Box 77"/>
          <p:cNvSpPr txBox="1">
            <a:spLocks noChangeArrowheads="1"/>
          </p:cNvSpPr>
          <p:nvPr/>
        </p:nvSpPr>
        <p:spPr bwMode="auto">
          <a:xfrm>
            <a:off x="2286000" y="4953000"/>
            <a:ext cx="63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Aux</a:t>
            </a:r>
          </a:p>
        </p:txBody>
      </p:sp>
      <p:sp>
        <p:nvSpPr>
          <p:cNvPr id="19471" name="Text Box 78"/>
          <p:cNvSpPr txBox="1">
            <a:spLocks noChangeArrowheads="1"/>
          </p:cNvSpPr>
          <p:nvPr/>
        </p:nvSpPr>
        <p:spPr bwMode="auto">
          <a:xfrm>
            <a:off x="3657600" y="5029200"/>
            <a:ext cx="63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Aux</a:t>
            </a:r>
          </a:p>
        </p:txBody>
      </p:sp>
      <p:sp>
        <p:nvSpPr>
          <p:cNvPr id="19472" name="Text Box 79"/>
          <p:cNvSpPr txBox="1">
            <a:spLocks noChangeArrowheads="1"/>
          </p:cNvSpPr>
          <p:nvPr/>
        </p:nvSpPr>
        <p:spPr bwMode="auto">
          <a:xfrm>
            <a:off x="5867400" y="5105400"/>
            <a:ext cx="63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Aux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458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3825" y="4924425"/>
              <a:ext cx="190500" cy="266700"/>
            </p14:xfrm>
          </p:contentPart>
        </mc:Choice>
        <mc:Fallback xmlns="">
          <p:pic>
            <p:nvPicPr>
              <p:cNvPr id="19458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9144" y="4919379"/>
                <a:ext cx="203464" cy="278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459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3800" y="4084638"/>
              <a:ext cx="1450975" cy="974725"/>
            </p14:xfrm>
          </p:contentPart>
        </mc:Choice>
        <mc:Fallback xmlns="">
          <p:pic>
            <p:nvPicPr>
              <p:cNvPr id="19459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60920" y="4081758"/>
                <a:ext cx="1456376" cy="98012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510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6678DB9-C169-4DC2-91D0-9D6F256E9B34}" type="datetime1">
              <a:rPr lang="en-US" smtClean="0"/>
              <a:t>11/13/2015</a:t>
            </a:fld>
            <a:endParaRPr lang="en-US"/>
          </a:p>
        </p:txBody>
      </p:sp>
      <p:sp>
        <p:nvSpPr>
          <p:cNvPr id="204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04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09840B-5265-4CB5-AD52-A97128BCF3B4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Bottom-Up Filtering</a:t>
            </a:r>
          </a:p>
        </p:txBody>
      </p:sp>
      <p:graphicFrame>
        <p:nvGraphicFramePr>
          <p:cNvPr id="708611" name="Group 3"/>
          <p:cNvGraphicFramePr>
            <a:graphicFrameLocks noGrp="1"/>
          </p:cNvGraphicFramePr>
          <p:nvPr>
            <p:ph idx="1"/>
          </p:nvPr>
        </p:nvGraphicFramePr>
        <p:xfrm>
          <a:off x="1371600" y="1371600"/>
          <a:ext cx="6934200" cy="2164080"/>
        </p:xfrm>
        <a:graphic>
          <a:graphicData uri="http://schemas.openxmlformats.org/drawingml/2006/table">
            <a:tbl>
              <a:tblPr/>
              <a:tblGrid>
                <a:gridCol w="2170113"/>
                <a:gridCol w="476408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Category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mic Sans MS" pitchFamily="66" charset="0"/>
                        </a:rPr>
                        <a:t>Left Corners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Det, Proper-Noun, Aux, Verb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Det, Proper-Noun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Nominal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Verb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057400" y="3886200"/>
            <a:ext cx="5486400" cy="2392363"/>
            <a:chOff x="1296" y="2448"/>
            <a:chExt cx="3456" cy="1507"/>
          </a:xfrm>
        </p:grpSpPr>
        <p:grpSp>
          <p:nvGrpSpPr>
            <p:cNvPr id="20511" name="Group 24"/>
            <p:cNvGrpSpPr>
              <a:grpSpLocks/>
            </p:cNvGrpSpPr>
            <p:nvPr/>
          </p:nvGrpSpPr>
          <p:grpSpPr bwMode="auto">
            <a:xfrm>
              <a:off x="1344" y="2448"/>
              <a:ext cx="3408" cy="1507"/>
              <a:chOff x="1081" y="1353"/>
              <a:chExt cx="4199" cy="2362"/>
            </a:xfrm>
          </p:grpSpPr>
          <p:sp>
            <p:nvSpPr>
              <p:cNvPr id="20515" name="Freeform 25"/>
              <p:cNvSpPr>
                <a:spLocks/>
              </p:cNvSpPr>
              <p:nvPr/>
            </p:nvSpPr>
            <p:spPr bwMode="auto">
              <a:xfrm>
                <a:off x="1249" y="1410"/>
                <a:ext cx="72" cy="191"/>
              </a:xfrm>
              <a:custGeom>
                <a:avLst/>
                <a:gdLst>
                  <a:gd name="T0" fmla="*/ 1216 w 27"/>
                  <a:gd name="T1" fmla="*/ 6747 h 40"/>
                  <a:gd name="T2" fmla="*/ 1117 w 27"/>
                  <a:gd name="T3" fmla="*/ 5219 h 40"/>
                  <a:gd name="T4" fmla="*/ 968 w 27"/>
                  <a:gd name="T5" fmla="*/ 2077 h 40"/>
                  <a:gd name="T6" fmla="*/ 760 w 27"/>
                  <a:gd name="T7" fmla="*/ 549 h 40"/>
                  <a:gd name="T8" fmla="*/ 456 w 27"/>
                  <a:gd name="T9" fmla="*/ 549 h 40"/>
                  <a:gd name="T10" fmla="*/ 307 w 27"/>
                  <a:gd name="T11" fmla="*/ 3147 h 40"/>
                  <a:gd name="T12" fmla="*/ 307 w 27"/>
                  <a:gd name="T13" fmla="*/ 4675 h 40"/>
                  <a:gd name="T14" fmla="*/ 456 w 27"/>
                  <a:gd name="T15" fmla="*/ 6747 h 40"/>
                  <a:gd name="T16" fmla="*/ 760 w 27"/>
                  <a:gd name="T17" fmla="*/ 8275 h 40"/>
                  <a:gd name="T18" fmla="*/ 1117 w 27"/>
                  <a:gd name="T19" fmla="*/ 11422 h 40"/>
                  <a:gd name="T20" fmla="*/ 1272 w 27"/>
                  <a:gd name="T21" fmla="*/ 12950 h 40"/>
                  <a:gd name="T22" fmla="*/ 1365 w 27"/>
                  <a:gd name="T23" fmla="*/ 15571 h 40"/>
                  <a:gd name="T24" fmla="*/ 1117 w 27"/>
                  <a:gd name="T25" fmla="*/ 19267 h 40"/>
                  <a:gd name="T26" fmla="*/ 661 w 27"/>
                  <a:gd name="T27" fmla="*/ 20795 h 40"/>
                  <a:gd name="T28" fmla="*/ 512 w 27"/>
                  <a:gd name="T29" fmla="*/ 20795 h 40"/>
                  <a:gd name="T30" fmla="*/ 363 w 27"/>
                  <a:gd name="T31" fmla="*/ 20246 h 40"/>
                  <a:gd name="T32" fmla="*/ 149 w 27"/>
                  <a:gd name="T33" fmla="*/ 20246 h 40"/>
                  <a:gd name="T34" fmla="*/ 149 w 27"/>
                  <a:gd name="T35" fmla="*/ 20246 h 40"/>
                  <a:gd name="T36" fmla="*/ 56 w 27"/>
                  <a:gd name="T37" fmla="*/ 20795 h 40"/>
                  <a:gd name="T38" fmla="*/ 56 w 27"/>
                  <a:gd name="T39" fmla="*/ 14043 h 40"/>
                  <a:gd name="T40" fmla="*/ 149 w 27"/>
                  <a:gd name="T41" fmla="*/ 16120 h 40"/>
                  <a:gd name="T42" fmla="*/ 307 w 27"/>
                  <a:gd name="T43" fmla="*/ 18718 h 40"/>
                  <a:gd name="T44" fmla="*/ 512 w 27"/>
                  <a:gd name="T45" fmla="*/ 20246 h 40"/>
                  <a:gd name="T46" fmla="*/ 819 w 27"/>
                  <a:gd name="T47" fmla="*/ 20246 h 40"/>
                  <a:gd name="T48" fmla="*/ 1059 w 27"/>
                  <a:gd name="T49" fmla="*/ 17648 h 40"/>
                  <a:gd name="T50" fmla="*/ 1059 w 27"/>
                  <a:gd name="T51" fmla="*/ 16120 h 40"/>
                  <a:gd name="T52" fmla="*/ 968 w 27"/>
                  <a:gd name="T53" fmla="*/ 14592 h 40"/>
                  <a:gd name="T54" fmla="*/ 819 w 27"/>
                  <a:gd name="T55" fmla="*/ 12950 h 40"/>
                  <a:gd name="T56" fmla="*/ 363 w 27"/>
                  <a:gd name="T57" fmla="*/ 10877 h 40"/>
                  <a:gd name="T58" fmla="*/ 149 w 27"/>
                  <a:gd name="T59" fmla="*/ 8275 h 40"/>
                  <a:gd name="T60" fmla="*/ 0 w 27"/>
                  <a:gd name="T61" fmla="*/ 6203 h 40"/>
                  <a:gd name="T62" fmla="*/ 56 w 27"/>
                  <a:gd name="T63" fmla="*/ 3147 h 40"/>
                  <a:gd name="T64" fmla="*/ 363 w 27"/>
                  <a:gd name="T65" fmla="*/ 0 h 40"/>
                  <a:gd name="T66" fmla="*/ 760 w 27"/>
                  <a:gd name="T67" fmla="*/ 0 h 40"/>
                  <a:gd name="T68" fmla="*/ 1059 w 27"/>
                  <a:gd name="T69" fmla="*/ 549 h 40"/>
                  <a:gd name="T70" fmla="*/ 1117 w 27"/>
                  <a:gd name="T71" fmla="*/ 549 h 40"/>
                  <a:gd name="T72" fmla="*/ 1117 w 27"/>
                  <a:gd name="T73" fmla="*/ 549 h 40"/>
                  <a:gd name="T74" fmla="*/ 1216 w 27"/>
                  <a:gd name="T75" fmla="*/ 0 h 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"/>
                  <a:gd name="T115" fmla="*/ 0 h 40"/>
                  <a:gd name="T116" fmla="*/ 27 w 27"/>
                  <a:gd name="T117" fmla="*/ 40 h 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" h="40">
                    <a:moveTo>
                      <a:pt x="24" y="0"/>
                    </a:moveTo>
                    <a:lnTo>
                      <a:pt x="24" y="13"/>
                    </a:lnTo>
                    <a:lnTo>
                      <a:pt x="22" y="10"/>
                    </a:lnTo>
                    <a:lnTo>
                      <a:pt x="21" y="7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9" y="13"/>
                    </a:lnTo>
                    <a:lnTo>
                      <a:pt x="12" y="15"/>
                    </a:lnTo>
                    <a:lnTo>
                      <a:pt x="15" y="16"/>
                    </a:lnTo>
                    <a:lnTo>
                      <a:pt x="19" y="19"/>
                    </a:lnTo>
                    <a:lnTo>
                      <a:pt x="22" y="22"/>
                    </a:lnTo>
                    <a:lnTo>
                      <a:pt x="24" y="24"/>
                    </a:lnTo>
                    <a:lnTo>
                      <a:pt x="25" y="25"/>
                    </a:lnTo>
                    <a:lnTo>
                      <a:pt x="27" y="27"/>
                    </a:lnTo>
                    <a:lnTo>
                      <a:pt x="27" y="30"/>
                    </a:lnTo>
                    <a:lnTo>
                      <a:pt x="25" y="34"/>
                    </a:lnTo>
                    <a:lnTo>
                      <a:pt x="22" y="37"/>
                    </a:lnTo>
                    <a:lnTo>
                      <a:pt x="19" y="40"/>
                    </a:lnTo>
                    <a:lnTo>
                      <a:pt x="13" y="40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9" y="40"/>
                    </a:lnTo>
                    <a:lnTo>
                      <a:pt x="7" y="39"/>
                    </a:lnTo>
                    <a:lnTo>
                      <a:pt x="4" y="39"/>
                    </a:lnTo>
                    <a:lnTo>
                      <a:pt x="3" y="39"/>
                    </a:lnTo>
                    <a:lnTo>
                      <a:pt x="1" y="39"/>
                    </a:lnTo>
                    <a:lnTo>
                      <a:pt x="1" y="40"/>
                    </a:lnTo>
                    <a:lnTo>
                      <a:pt x="1" y="27"/>
                    </a:lnTo>
                    <a:lnTo>
                      <a:pt x="3" y="31"/>
                    </a:lnTo>
                    <a:lnTo>
                      <a:pt x="4" y="34"/>
                    </a:lnTo>
                    <a:lnTo>
                      <a:pt x="6" y="36"/>
                    </a:lnTo>
                    <a:lnTo>
                      <a:pt x="7" y="37"/>
                    </a:lnTo>
                    <a:lnTo>
                      <a:pt x="10" y="39"/>
                    </a:lnTo>
                    <a:lnTo>
                      <a:pt x="13" y="39"/>
                    </a:lnTo>
                    <a:lnTo>
                      <a:pt x="16" y="39"/>
                    </a:lnTo>
                    <a:lnTo>
                      <a:pt x="19" y="37"/>
                    </a:lnTo>
                    <a:lnTo>
                      <a:pt x="21" y="34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21" y="30"/>
                    </a:lnTo>
                    <a:lnTo>
                      <a:pt x="19" y="28"/>
                    </a:lnTo>
                    <a:lnTo>
                      <a:pt x="18" y="27"/>
                    </a:lnTo>
                    <a:lnTo>
                      <a:pt x="16" y="25"/>
                    </a:lnTo>
                    <a:lnTo>
                      <a:pt x="12" y="22"/>
                    </a:lnTo>
                    <a:lnTo>
                      <a:pt x="7" y="21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1" y="3"/>
                    </a:lnTo>
                    <a:lnTo>
                      <a:pt x="22" y="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16" name="Freeform 26"/>
              <p:cNvSpPr>
                <a:spLocks/>
              </p:cNvSpPr>
              <p:nvPr/>
            </p:nvSpPr>
            <p:spPr bwMode="auto">
              <a:xfrm>
                <a:off x="2232" y="1410"/>
                <a:ext cx="72" cy="191"/>
              </a:xfrm>
              <a:custGeom>
                <a:avLst/>
                <a:gdLst>
                  <a:gd name="T0" fmla="*/ 1216 w 27"/>
                  <a:gd name="T1" fmla="*/ 6747 h 40"/>
                  <a:gd name="T2" fmla="*/ 1117 w 27"/>
                  <a:gd name="T3" fmla="*/ 5219 h 40"/>
                  <a:gd name="T4" fmla="*/ 968 w 27"/>
                  <a:gd name="T5" fmla="*/ 2077 h 40"/>
                  <a:gd name="T6" fmla="*/ 760 w 27"/>
                  <a:gd name="T7" fmla="*/ 549 h 40"/>
                  <a:gd name="T8" fmla="*/ 456 w 27"/>
                  <a:gd name="T9" fmla="*/ 549 h 40"/>
                  <a:gd name="T10" fmla="*/ 307 w 27"/>
                  <a:gd name="T11" fmla="*/ 3147 h 40"/>
                  <a:gd name="T12" fmla="*/ 307 w 27"/>
                  <a:gd name="T13" fmla="*/ 4675 h 40"/>
                  <a:gd name="T14" fmla="*/ 363 w 27"/>
                  <a:gd name="T15" fmla="*/ 6747 h 40"/>
                  <a:gd name="T16" fmla="*/ 760 w 27"/>
                  <a:gd name="T17" fmla="*/ 8275 h 40"/>
                  <a:gd name="T18" fmla="*/ 1117 w 27"/>
                  <a:gd name="T19" fmla="*/ 11422 h 40"/>
                  <a:gd name="T20" fmla="*/ 1272 w 27"/>
                  <a:gd name="T21" fmla="*/ 12950 h 40"/>
                  <a:gd name="T22" fmla="*/ 1365 w 27"/>
                  <a:gd name="T23" fmla="*/ 15571 h 40"/>
                  <a:gd name="T24" fmla="*/ 1117 w 27"/>
                  <a:gd name="T25" fmla="*/ 19267 h 40"/>
                  <a:gd name="T26" fmla="*/ 661 w 27"/>
                  <a:gd name="T27" fmla="*/ 20795 h 40"/>
                  <a:gd name="T28" fmla="*/ 512 w 27"/>
                  <a:gd name="T29" fmla="*/ 20795 h 40"/>
                  <a:gd name="T30" fmla="*/ 363 w 27"/>
                  <a:gd name="T31" fmla="*/ 20246 h 40"/>
                  <a:gd name="T32" fmla="*/ 149 w 27"/>
                  <a:gd name="T33" fmla="*/ 20246 h 40"/>
                  <a:gd name="T34" fmla="*/ 56 w 27"/>
                  <a:gd name="T35" fmla="*/ 20246 h 40"/>
                  <a:gd name="T36" fmla="*/ 56 w 27"/>
                  <a:gd name="T37" fmla="*/ 20795 h 40"/>
                  <a:gd name="T38" fmla="*/ 0 w 27"/>
                  <a:gd name="T39" fmla="*/ 14043 h 40"/>
                  <a:gd name="T40" fmla="*/ 56 w 27"/>
                  <a:gd name="T41" fmla="*/ 16120 h 40"/>
                  <a:gd name="T42" fmla="*/ 205 w 27"/>
                  <a:gd name="T43" fmla="*/ 18718 h 40"/>
                  <a:gd name="T44" fmla="*/ 512 w 27"/>
                  <a:gd name="T45" fmla="*/ 20246 h 40"/>
                  <a:gd name="T46" fmla="*/ 819 w 27"/>
                  <a:gd name="T47" fmla="*/ 20246 h 40"/>
                  <a:gd name="T48" fmla="*/ 1059 w 27"/>
                  <a:gd name="T49" fmla="*/ 17648 h 40"/>
                  <a:gd name="T50" fmla="*/ 1059 w 27"/>
                  <a:gd name="T51" fmla="*/ 16120 h 40"/>
                  <a:gd name="T52" fmla="*/ 968 w 27"/>
                  <a:gd name="T53" fmla="*/ 14592 h 40"/>
                  <a:gd name="T54" fmla="*/ 819 w 27"/>
                  <a:gd name="T55" fmla="*/ 12950 h 40"/>
                  <a:gd name="T56" fmla="*/ 363 w 27"/>
                  <a:gd name="T57" fmla="*/ 10877 h 40"/>
                  <a:gd name="T58" fmla="*/ 149 w 27"/>
                  <a:gd name="T59" fmla="*/ 8275 h 40"/>
                  <a:gd name="T60" fmla="*/ 0 w 27"/>
                  <a:gd name="T61" fmla="*/ 6203 h 40"/>
                  <a:gd name="T62" fmla="*/ 56 w 27"/>
                  <a:gd name="T63" fmla="*/ 3147 h 40"/>
                  <a:gd name="T64" fmla="*/ 363 w 27"/>
                  <a:gd name="T65" fmla="*/ 0 h 40"/>
                  <a:gd name="T66" fmla="*/ 760 w 27"/>
                  <a:gd name="T67" fmla="*/ 0 h 40"/>
                  <a:gd name="T68" fmla="*/ 968 w 27"/>
                  <a:gd name="T69" fmla="*/ 549 h 40"/>
                  <a:gd name="T70" fmla="*/ 1117 w 27"/>
                  <a:gd name="T71" fmla="*/ 549 h 40"/>
                  <a:gd name="T72" fmla="*/ 1117 w 27"/>
                  <a:gd name="T73" fmla="*/ 549 h 40"/>
                  <a:gd name="T74" fmla="*/ 1216 w 27"/>
                  <a:gd name="T75" fmla="*/ 0 h 4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"/>
                  <a:gd name="T115" fmla="*/ 0 h 40"/>
                  <a:gd name="T116" fmla="*/ 27 w 27"/>
                  <a:gd name="T117" fmla="*/ 40 h 4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" h="40">
                    <a:moveTo>
                      <a:pt x="24" y="0"/>
                    </a:moveTo>
                    <a:lnTo>
                      <a:pt x="24" y="13"/>
                    </a:lnTo>
                    <a:lnTo>
                      <a:pt x="22" y="13"/>
                    </a:lnTo>
                    <a:lnTo>
                      <a:pt x="22" y="10"/>
                    </a:lnTo>
                    <a:lnTo>
                      <a:pt x="21" y="7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5" y="1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7" y="13"/>
                    </a:lnTo>
                    <a:lnTo>
                      <a:pt x="10" y="15"/>
                    </a:lnTo>
                    <a:lnTo>
                      <a:pt x="15" y="16"/>
                    </a:lnTo>
                    <a:lnTo>
                      <a:pt x="19" y="19"/>
                    </a:lnTo>
                    <a:lnTo>
                      <a:pt x="22" y="22"/>
                    </a:lnTo>
                    <a:lnTo>
                      <a:pt x="24" y="24"/>
                    </a:lnTo>
                    <a:lnTo>
                      <a:pt x="25" y="25"/>
                    </a:lnTo>
                    <a:lnTo>
                      <a:pt x="25" y="27"/>
                    </a:lnTo>
                    <a:lnTo>
                      <a:pt x="27" y="30"/>
                    </a:lnTo>
                    <a:lnTo>
                      <a:pt x="25" y="34"/>
                    </a:lnTo>
                    <a:lnTo>
                      <a:pt x="22" y="37"/>
                    </a:lnTo>
                    <a:lnTo>
                      <a:pt x="19" y="40"/>
                    </a:lnTo>
                    <a:lnTo>
                      <a:pt x="13" y="40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9" y="40"/>
                    </a:lnTo>
                    <a:lnTo>
                      <a:pt x="7" y="39"/>
                    </a:lnTo>
                    <a:lnTo>
                      <a:pt x="4" y="39"/>
                    </a:lnTo>
                    <a:lnTo>
                      <a:pt x="3" y="39"/>
                    </a:lnTo>
                    <a:lnTo>
                      <a:pt x="1" y="39"/>
                    </a:lnTo>
                    <a:lnTo>
                      <a:pt x="1" y="40"/>
                    </a:lnTo>
                    <a:lnTo>
                      <a:pt x="0" y="40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1" y="31"/>
                    </a:lnTo>
                    <a:lnTo>
                      <a:pt x="3" y="34"/>
                    </a:lnTo>
                    <a:lnTo>
                      <a:pt x="4" y="36"/>
                    </a:lnTo>
                    <a:lnTo>
                      <a:pt x="7" y="37"/>
                    </a:lnTo>
                    <a:lnTo>
                      <a:pt x="10" y="39"/>
                    </a:lnTo>
                    <a:lnTo>
                      <a:pt x="13" y="39"/>
                    </a:lnTo>
                    <a:lnTo>
                      <a:pt x="16" y="39"/>
                    </a:lnTo>
                    <a:lnTo>
                      <a:pt x="19" y="37"/>
                    </a:lnTo>
                    <a:lnTo>
                      <a:pt x="21" y="34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21" y="30"/>
                    </a:lnTo>
                    <a:lnTo>
                      <a:pt x="19" y="28"/>
                    </a:lnTo>
                    <a:lnTo>
                      <a:pt x="18" y="27"/>
                    </a:lnTo>
                    <a:lnTo>
                      <a:pt x="16" y="25"/>
                    </a:lnTo>
                    <a:lnTo>
                      <a:pt x="12" y="22"/>
                    </a:lnTo>
                    <a:lnTo>
                      <a:pt x="7" y="21"/>
                    </a:lnTo>
                    <a:lnTo>
                      <a:pt x="4" y="18"/>
                    </a:lnTo>
                    <a:lnTo>
                      <a:pt x="3" y="16"/>
                    </a:lnTo>
                    <a:lnTo>
                      <a:pt x="1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1" y="3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17" name="Freeform 27"/>
              <p:cNvSpPr>
                <a:spLocks/>
              </p:cNvSpPr>
              <p:nvPr/>
            </p:nvSpPr>
            <p:spPr bwMode="auto">
              <a:xfrm>
                <a:off x="1803" y="2097"/>
                <a:ext cx="118" cy="191"/>
              </a:xfrm>
              <a:custGeom>
                <a:avLst/>
                <a:gdLst>
                  <a:gd name="T0" fmla="*/ 0 w 44"/>
                  <a:gd name="T1" fmla="*/ 0 h 40"/>
                  <a:gd name="T2" fmla="*/ 577 w 44"/>
                  <a:gd name="T3" fmla="*/ 0 h 40"/>
                  <a:gd name="T4" fmla="*/ 1869 w 44"/>
                  <a:gd name="T5" fmla="*/ 15571 h 40"/>
                  <a:gd name="T6" fmla="*/ 1869 w 44"/>
                  <a:gd name="T7" fmla="*/ 3147 h 40"/>
                  <a:gd name="T8" fmla="*/ 1869 w 44"/>
                  <a:gd name="T9" fmla="*/ 1528 h 40"/>
                  <a:gd name="T10" fmla="*/ 1813 w 44"/>
                  <a:gd name="T11" fmla="*/ 549 h 40"/>
                  <a:gd name="T12" fmla="*/ 1719 w 44"/>
                  <a:gd name="T13" fmla="*/ 0 h 40"/>
                  <a:gd name="T14" fmla="*/ 1660 w 44"/>
                  <a:gd name="T15" fmla="*/ 0 h 40"/>
                  <a:gd name="T16" fmla="*/ 1547 w 44"/>
                  <a:gd name="T17" fmla="*/ 0 h 40"/>
                  <a:gd name="T18" fmla="*/ 1547 w 44"/>
                  <a:gd name="T19" fmla="*/ 0 h 40"/>
                  <a:gd name="T20" fmla="*/ 2271 w 44"/>
                  <a:gd name="T21" fmla="*/ 0 h 40"/>
                  <a:gd name="T22" fmla="*/ 2271 w 44"/>
                  <a:gd name="T23" fmla="*/ 0 h 40"/>
                  <a:gd name="T24" fmla="*/ 2180 w 44"/>
                  <a:gd name="T25" fmla="*/ 0 h 40"/>
                  <a:gd name="T26" fmla="*/ 2121 w 44"/>
                  <a:gd name="T27" fmla="*/ 0 h 40"/>
                  <a:gd name="T28" fmla="*/ 2027 w 44"/>
                  <a:gd name="T29" fmla="*/ 549 h 40"/>
                  <a:gd name="T30" fmla="*/ 2027 w 44"/>
                  <a:gd name="T31" fmla="*/ 1528 h 40"/>
                  <a:gd name="T32" fmla="*/ 1971 w 44"/>
                  <a:gd name="T33" fmla="*/ 3147 h 40"/>
                  <a:gd name="T34" fmla="*/ 1971 w 44"/>
                  <a:gd name="T35" fmla="*/ 20795 h 40"/>
                  <a:gd name="T36" fmla="*/ 1971 w 44"/>
                  <a:gd name="T37" fmla="*/ 20795 h 40"/>
                  <a:gd name="T38" fmla="*/ 577 w 44"/>
                  <a:gd name="T39" fmla="*/ 4675 h 40"/>
                  <a:gd name="T40" fmla="*/ 577 w 44"/>
                  <a:gd name="T41" fmla="*/ 17190 h 40"/>
                  <a:gd name="T42" fmla="*/ 577 w 44"/>
                  <a:gd name="T43" fmla="*/ 18718 h 40"/>
                  <a:gd name="T44" fmla="*/ 619 w 44"/>
                  <a:gd name="T45" fmla="*/ 19267 h 40"/>
                  <a:gd name="T46" fmla="*/ 735 w 44"/>
                  <a:gd name="T47" fmla="*/ 20246 h 40"/>
                  <a:gd name="T48" fmla="*/ 770 w 44"/>
                  <a:gd name="T49" fmla="*/ 20246 h 40"/>
                  <a:gd name="T50" fmla="*/ 885 w 44"/>
                  <a:gd name="T51" fmla="*/ 20246 h 40"/>
                  <a:gd name="T52" fmla="*/ 885 w 44"/>
                  <a:gd name="T53" fmla="*/ 20246 h 40"/>
                  <a:gd name="T54" fmla="*/ 150 w 44"/>
                  <a:gd name="T55" fmla="*/ 20246 h 40"/>
                  <a:gd name="T56" fmla="*/ 150 w 44"/>
                  <a:gd name="T57" fmla="*/ 20246 h 40"/>
                  <a:gd name="T58" fmla="*/ 252 w 44"/>
                  <a:gd name="T59" fmla="*/ 20246 h 40"/>
                  <a:gd name="T60" fmla="*/ 308 w 44"/>
                  <a:gd name="T61" fmla="*/ 20246 h 40"/>
                  <a:gd name="T62" fmla="*/ 402 w 44"/>
                  <a:gd name="T63" fmla="*/ 19267 h 40"/>
                  <a:gd name="T64" fmla="*/ 402 w 44"/>
                  <a:gd name="T65" fmla="*/ 18718 h 40"/>
                  <a:gd name="T66" fmla="*/ 402 w 44"/>
                  <a:gd name="T67" fmla="*/ 17190 h 40"/>
                  <a:gd name="T68" fmla="*/ 402 w 44"/>
                  <a:gd name="T69" fmla="*/ 3147 h 40"/>
                  <a:gd name="T70" fmla="*/ 308 w 44"/>
                  <a:gd name="T71" fmla="*/ 1528 h 40"/>
                  <a:gd name="T72" fmla="*/ 308 w 44"/>
                  <a:gd name="T73" fmla="*/ 1528 h 40"/>
                  <a:gd name="T74" fmla="*/ 252 w 44"/>
                  <a:gd name="T75" fmla="*/ 549 h 40"/>
                  <a:gd name="T76" fmla="*/ 150 w 44"/>
                  <a:gd name="T77" fmla="*/ 549 h 40"/>
                  <a:gd name="T78" fmla="*/ 94 w 44"/>
                  <a:gd name="T79" fmla="*/ 549 h 40"/>
                  <a:gd name="T80" fmla="*/ 0 w 44"/>
                  <a:gd name="T81" fmla="*/ 549 h 40"/>
                  <a:gd name="T82" fmla="*/ 0 w 44"/>
                  <a:gd name="T83" fmla="*/ 0 h 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4"/>
                  <a:gd name="T127" fmla="*/ 0 h 40"/>
                  <a:gd name="T128" fmla="*/ 44 w 44"/>
                  <a:gd name="T129" fmla="*/ 40 h 4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4" h="40">
                    <a:moveTo>
                      <a:pt x="0" y="0"/>
                    </a:moveTo>
                    <a:lnTo>
                      <a:pt x="11" y="0"/>
                    </a:lnTo>
                    <a:lnTo>
                      <a:pt x="36" y="30"/>
                    </a:lnTo>
                    <a:lnTo>
                      <a:pt x="36" y="6"/>
                    </a:lnTo>
                    <a:lnTo>
                      <a:pt x="36" y="3"/>
                    </a:lnTo>
                    <a:lnTo>
                      <a:pt x="35" y="1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0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1" y="0"/>
                    </a:lnTo>
                    <a:lnTo>
                      <a:pt x="39" y="1"/>
                    </a:lnTo>
                    <a:lnTo>
                      <a:pt x="39" y="3"/>
                    </a:lnTo>
                    <a:lnTo>
                      <a:pt x="38" y="6"/>
                    </a:lnTo>
                    <a:lnTo>
                      <a:pt x="38" y="40"/>
                    </a:lnTo>
                    <a:lnTo>
                      <a:pt x="11" y="9"/>
                    </a:lnTo>
                    <a:lnTo>
                      <a:pt x="11" y="33"/>
                    </a:lnTo>
                    <a:lnTo>
                      <a:pt x="11" y="36"/>
                    </a:lnTo>
                    <a:lnTo>
                      <a:pt x="12" y="37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3" y="39"/>
                    </a:lnTo>
                    <a:lnTo>
                      <a:pt x="5" y="39"/>
                    </a:lnTo>
                    <a:lnTo>
                      <a:pt x="6" y="39"/>
                    </a:lnTo>
                    <a:lnTo>
                      <a:pt x="8" y="37"/>
                    </a:lnTo>
                    <a:lnTo>
                      <a:pt x="8" y="36"/>
                    </a:lnTo>
                    <a:lnTo>
                      <a:pt x="8" y="33"/>
                    </a:lnTo>
                    <a:lnTo>
                      <a:pt x="8" y="6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18" name="Freeform 28"/>
              <p:cNvSpPr>
                <a:spLocks noEditPoints="1"/>
              </p:cNvSpPr>
              <p:nvPr/>
            </p:nvSpPr>
            <p:spPr bwMode="auto">
              <a:xfrm>
                <a:off x="1923" y="2097"/>
                <a:ext cx="80" cy="186"/>
              </a:xfrm>
              <a:custGeom>
                <a:avLst/>
                <a:gdLst>
                  <a:gd name="T0" fmla="*/ 605 w 30"/>
                  <a:gd name="T1" fmla="*/ 10850 h 39"/>
                  <a:gd name="T2" fmla="*/ 605 w 30"/>
                  <a:gd name="T3" fmla="*/ 17036 h 39"/>
                  <a:gd name="T4" fmla="*/ 605 w 30"/>
                  <a:gd name="T5" fmla="*/ 18652 h 39"/>
                  <a:gd name="T6" fmla="*/ 605 w 30"/>
                  <a:gd name="T7" fmla="*/ 19082 h 39"/>
                  <a:gd name="T8" fmla="*/ 704 w 30"/>
                  <a:gd name="T9" fmla="*/ 20174 h 39"/>
                  <a:gd name="T10" fmla="*/ 760 w 30"/>
                  <a:gd name="T11" fmla="*/ 20174 h 39"/>
                  <a:gd name="T12" fmla="*/ 853 w 30"/>
                  <a:gd name="T13" fmla="*/ 20174 h 39"/>
                  <a:gd name="T14" fmla="*/ 853 w 30"/>
                  <a:gd name="T15" fmla="*/ 20174 h 39"/>
                  <a:gd name="T16" fmla="*/ 0 w 30"/>
                  <a:gd name="T17" fmla="*/ 20174 h 39"/>
                  <a:gd name="T18" fmla="*/ 0 w 30"/>
                  <a:gd name="T19" fmla="*/ 20174 h 39"/>
                  <a:gd name="T20" fmla="*/ 93 w 30"/>
                  <a:gd name="T21" fmla="*/ 20174 h 39"/>
                  <a:gd name="T22" fmla="*/ 149 w 30"/>
                  <a:gd name="T23" fmla="*/ 20174 h 39"/>
                  <a:gd name="T24" fmla="*/ 248 w 30"/>
                  <a:gd name="T25" fmla="*/ 19082 h 39"/>
                  <a:gd name="T26" fmla="*/ 307 w 30"/>
                  <a:gd name="T27" fmla="*/ 18652 h 39"/>
                  <a:gd name="T28" fmla="*/ 307 w 30"/>
                  <a:gd name="T29" fmla="*/ 17036 h 39"/>
                  <a:gd name="T30" fmla="*/ 307 w 30"/>
                  <a:gd name="T31" fmla="*/ 3138 h 39"/>
                  <a:gd name="T32" fmla="*/ 307 w 30"/>
                  <a:gd name="T33" fmla="*/ 1526 h 39"/>
                  <a:gd name="T34" fmla="*/ 248 w 30"/>
                  <a:gd name="T35" fmla="*/ 544 h 39"/>
                  <a:gd name="T36" fmla="*/ 149 w 30"/>
                  <a:gd name="T37" fmla="*/ 0 h 39"/>
                  <a:gd name="T38" fmla="*/ 93 w 30"/>
                  <a:gd name="T39" fmla="*/ 0 h 39"/>
                  <a:gd name="T40" fmla="*/ 0 w 30"/>
                  <a:gd name="T41" fmla="*/ 0 h 39"/>
                  <a:gd name="T42" fmla="*/ 0 w 30"/>
                  <a:gd name="T43" fmla="*/ 0 h 39"/>
                  <a:gd name="T44" fmla="*/ 760 w 30"/>
                  <a:gd name="T45" fmla="*/ 0 h 39"/>
                  <a:gd name="T46" fmla="*/ 1003 w 30"/>
                  <a:gd name="T47" fmla="*/ 0 h 39"/>
                  <a:gd name="T48" fmla="*/ 1216 w 30"/>
                  <a:gd name="T49" fmla="*/ 544 h 39"/>
                  <a:gd name="T50" fmla="*/ 1309 w 30"/>
                  <a:gd name="T51" fmla="*/ 544 h 39"/>
                  <a:gd name="T52" fmla="*/ 1459 w 30"/>
                  <a:gd name="T53" fmla="*/ 2070 h 39"/>
                  <a:gd name="T54" fmla="*/ 1515 w 30"/>
                  <a:gd name="T55" fmla="*/ 3572 h 39"/>
                  <a:gd name="T56" fmla="*/ 1515 w 30"/>
                  <a:gd name="T57" fmla="*/ 5208 h 39"/>
                  <a:gd name="T58" fmla="*/ 1515 w 30"/>
                  <a:gd name="T59" fmla="*/ 7802 h 39"/>
                  <a:gd name="T60" fmla="*/ 1365 w 30"/>
                  <a:gd name="T61" fmla="*/ 9324 h 39"/>
                  <a:gd name="T62" fmla="*/ 1216 w 30"/>
                  <a:gd name="T63" fmla="*/ 10850 h 39"/>
                  <a:gd name="T64" fmla="*/ 909 w 30"/>
                  <a:gd name="T65" fmla="*/ 10850 h 39"/>
                  <a:gd name="T66" fmla="*/ 853 w 30"/>
                  <a:gd name="T67" fmla="*/ 10850 h 39"/>
                  <a:gd name="T68" fmla="*/ 760 w 30"/>
                  <a:gd name="T69" fmla="*/ 10850 h 39"/>
                  <a:gd name="T70" fmla="*/ 704 w 30"/>
                  <a:gd name="T71" fmla="*/ 10850 h 39"/>
                  <a:gd name="T72" fmla="*/ 605 w 30"/>
                  <a:gd name="T73" fmla="*/ 10850 h 39"/>
                  <a:gd name="T74" fmla="*/ 605 w 30"/>
                  <a:gd name="T75" fmla="*/ 9872 h 39"/>
                  <a:gd name="T76" fmla="*/ 704 w 30"/>
                  <a:gd name="T77" fmla="*/ 9872 h 39"/>
                  <a:gd name="T78" fmla="*/ 704 w 30"/>
                  <a:gd name="T79" fmla="*/ 9872 h 39"/>
                  <a:gd name="T80" fmla="*/ 760 w 30"/>
                  <a:gd name="T81" fmla="*/ 9872 h 39"/>
                  <a:gd name="T82" fmla="*/ 853 w 30"/>
                  <a:gd name="T83" fmla="*/ 9872 h 39"/>
                  <a:gd name="T84" fmla="*/ 1003 w 30"/>
                  <a:gd name="T85" fmla="*/ 9872 h 39"/>
                  <a:gd name="T86" fmla="*/ 1059 w 30"/>
                  <a:gd name="T87" fmla="*/ 8232 h 39"/>
                  <a:gd name="T88" fmla="*/ 1216 w 30"/>
                  <a:gd name="T89" fmla="*/ 7802 h 39"/>
                  <a:gd name="T90" fmla="*/ 1216 w 30"/>
                  <a:gd name="T91" fmla="*/ 5208 h 39"/>
                  <a:gd name="T92" fmla="*/ 1216 w 30"/>
                  <a:gd name="T93" fmla="*/ 4664 h 39"/>
                  <a:gd name="T94" fmla="*/ 1160 w 30"/>
                  <a:gd name="T95" fmla="*/ 3138 h 39"/>
                  <a:gd name="T96" fmla="*/ 1059 w 30"/>
                  <a:gd name="T97" fmla="*/ 2070 h 39"/>
                  <a:gd name="T98" fmla="*/ 1003 w 30"/>
                  <a:gd name="T99" fmla="*/ 1526 h 39"/>
                  <a:gd name="T100" fmla="*/ 909 w 30"/>
                  <a:gd name="T101" fmla="*/ 544 h 39"/>
                  <a:gd name="T102" fmla="*/ 760 w 30"/>
                  <a:gd name="T103" fmla="*/ 544 h 39"/>
                  <a:gd name="T104" fmla="*/ 704 w 30"/>
                  <a:gd name="T105" fmla="*/ 544 h 39"/>
                  <a:gd name="T106" fmla="*/ 605 w 30"/>
                  <a:gd name="T107" fmla="*/ 544 h 39"/>
                  <a:gd name="T108" fmla="*/ 605 w 30"/>
                  <a:gd name="T109" fmla="*/ 9872 h 3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0"/>
                  <a:gd name="T166" fmla="*/ 0 h 39"/>
                  <a:gd name="T167" fmla="*/ 30 w 30"/>
                  <a:gd name="T168" fmla="*/ 39 h 3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0" h="39">
                    <a:moveTo>
                      <a:pt x="12" y="21"/>
                    </a:moveTo>
                    <a:lnTo>
                      <a:pt x="12" y="33"/>
                    </a:lnTo>
                    <a:lnTo>
                      <a:pt x="12" y="36"/>
                    </a:lnTo>
                    <a:lnTo>
                      <a:pt x="12" y="37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0" y="39"/>
                    </a:lnTo>
                    <a:lnTo>
                      <a:pt x="2" y="39"/>
                    </a:lnTo>
                    <a:lnTo>
                      <a:pt x="3" y="39"/>
                    </a:lnTo>
                    <a:lnTo>
                      <a:pt x="5" y="37"/>
                    </a:lnTo>
                    <a:lnTo>
                      <a:pt x="6" y="36"/>
                    </a:lnTo>
                    <a:lnTo>
                      <a:pt x="6" y="33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4" y="1"/>
                    </a:lnTo>
                    <a:lnTo>
                      <a:pt x="26" y="1"/>
                    </a:lnTo>
                    <a:lnTo>
                      <a:pt x="29" y="4"/>
                    </a:lnTo>
                    <a:lnTo>
                      <a:pt x="30" y="7"/>
                    </a:lnTo>
                    <a:lnTo>
                      <a:pt x="30" y="10"/>
                    </a:lnTo>
                    <a:lnTo>
                      <a:pt x="30" y="15"/>
                    </a:lnTo>
                    <a:lnTo>
                      <a:pt x="27" y="18"/>
                    </a:lnTo>
                    <a:lnTo>
                      <a:pt x="24" y="21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4" y="21"/>
                    </a:lnTo>
                    <a:lnTo>
                      <a:pt x="12" y="21"/>
                    </a:lnTo>
                    <a:close/>
                    <a:moveTo>
                      <a:pt x="12" y="19"/>
                    </a:moveTo>
                    <a:lnTo>
                      <a:pt x="14" y="19"/>
                    </a:lnTo>
                    <a:lnTo>
                      <a:pt x="15" y="19"/>
                    </a:lnTo>
                    <a:lnTo>
                      <a:pt x="17" y="19"/>
                    </a:lnTo>
                    <a:lnTo>
                      <a:pt x="20" y="19"/>
                    </a:lnTo>
                    <a:lnTo>
                      <a:pt x="21" y="16"/>
                    </a:lnTo>
                    <a:lnTo>
                      <a:pt x="24" y="15"/>
                    </a:lnTo>
                    <a:lnTo>
                      <a:pt x="24" y="10"/>
                    </a:lnTo>
                    <a:lnTo>
                      <a:pt x="24" y="9"/>
                    </a:lnTo>
                    <a:lnTo>
                      <a:pt x="23" y="6"/>
                    </a:lnTo>
                    <a:lnTo>
                      <a:pt x="21" y="4"/>
                    </a:lnTo>
                    <a:lnTo>
                      <a:pt x="20" y="3"/>
                    </a:lnTo>
                    <a:lnTo>
                      <a:pt x="18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19" name="Freeform 29"/>
              <p:cNvSpPr>
                <a:spLocks/>
              </p:cNvSpPr>
              <p:nvPr/>
            </p:nvSpPr>
            <p:spPr bwMode="auto">
              <a:xfrm>
                <a:off x="2408" y="2097"/>
                <a:ext cx="112" cy="191"/>
              </a:xfrm>
              <a:custGeom>
                <a:avLst/>
                <a:gdLst>
                  <a:gd name="T0" fmla="*/ 2125 w 42"/>
                  <a:gd name="T1" fmla="*/ 0 h 40"/>
                  <a:gd name="T2" fmla="*/ 2125 w 42"/>
                  <a:gd name="T3" fmla="*/ 0 h 40"/>
                  <a:gd name="T4" fmla="*/ 2027 w 42"/>
                  <a:gd name="T5" fmla="*/ 549 h 40"/>
                  <a:gd name="T6" fmla="*/ 1971 w 42"/>
                  <a:gd name="T7" fmla="*/ 549 h 40"/>
                  <a:gd name="T8" fmla="*/ 1877 w 42"/>
                  <a:gd name="T9" fmla="*/ 2077 h 40"/>
                  <a:gd name="T10" fmla="*/ 1821 w 42"/>
                  <a:gd name="T11" fmla="*/ 3147 h 40"/>
                  <a:gd name="T12" fmla="*/ 1117 w 42"/>
                  <a:gd name="T13" fmla="*/ 20795 h 40"/>
                  <a:gd name="T14" fmla="*/ 1059 w 42"/>
                  <a:gd name="T15" fmla="*/ 20795 h 40"/>
                  <a:gd name="T16" fmla="*/ 307 w 42"/>
                  <a:gd name="T17" fmla="*/ 3147 h 40"/>
                  <a:gd name="T18" fmla="*/ 307 w 42"/>
                  <a:gd name="T19" fmla="*/ 2077 h 40"/>
                  <a:gd name="T20" fmla="*/ 205 w 42"/>
                  <a:gd name="T21" fmla="*/ 1528 h 40"/>
                  <a:gd name="T22" fmla="*/ 205 w 42"/>
                  <a:gd name="T23" fmla="*/ 549 h 40"/>
                  <a:gd name="T24" fmla="*/ 149 w 42"/>
                  <a:gd name="T25" fmla="*/ 549 h 40"/>
                  <a:gd name="T26" fmla="*/ 56 w 42"/>
                  <a:gd name="T27" fmla="*/ 0 h 40"/>
                  <a:gd name="T28" fmla="*/ 0 w 42"/>
                  <a:gd name="T29" fmla="*/ 0 h 40"/>
                  <a:gd name="T30" fmla="*/ 0 w 42"/>
                  <a:gd name="T31" fmla="*/ 0 h 40"/>
                  <a:gd name="T32" fmla="*/ 819 w 42"/>
                  <a:gd name="T33" fmla="*/ 0 h 40"/>
                  <a:gd name="T34" fmla="*/ 819 w 42"/>
                  <a:gd name="T35" fmla="*/ 0 h 40"/>
                  <a:gd name="T36" fmla="*/ 661 w 42"/>
                  <a:gd name="T37" fmla="*/ 0 h 40"/>
                  <a:gd name="T38" fmla="*/ 605 w 42"/>
                  <a:gd name="T39" fmla="*/ 549 h 40"/>
                  <a:gd name="T40" fmla="*/ 605 w 42"/>
                  <a:gd name="T41" fmla="*/ 549 h 40"/>
                  <a:gd name="T42" fmla="*/ 605 w 42"/>
                  <a:gd name="T43" fmla="*/ 1528 h 40"/>
                  <a:gd name="T44" fmla="*/ 605 w 42"/>
                  <a:gd name="T45" fmla="*/ 2077 h 40"/>
                  <a:gd name="T46" fmla="*/ 661 w 42"/>
                  <a:gd name="T47" fmla="*/ 3600 h 40"/>
                  <a:gd name="T48" fmla="*/ 1216 w 42"/>
                  <a:gd name="T49" fmla="*/ 16120 h 40"/>
                  <a:gd name="T50" fmla="*/ 1672 w 42"/>
                  <a:gd name="T51" fmla="*/ 3600 h 40"/>
                  <a:gd name="T52" fmla="*/ 1672 w 42"/>
                  <a:gd name="T53" fmla="*/ 2077 h 40"/>
                  <a:gd name="T54" fmla="*/ 1728 w 42"/>
                  <a:gd name="T55" fmla="*/ 1528 h 40"/>
                  <a:gd name="T56" fmla="*/ 1672 w 42"/>
                  <a:gd name="T57" fmla="*/ 1528 h 40"/>
                  <a:gd name="T58" fmla="*/ 1672 w 42"/>
                  <a:gd name="T59" fmla="*/ 549 h 40"/>
                  <a:gd name="T60" fmla="*/ 1571 w 42"/>
                  <a:gd name="T61" fmla="*/ 549 h 40"/>
                  <a:gd name="T62" fmla="*/ 1515 w 42"/>
                  <a:gd name="T63" fmla="*/ 0 h 40"/>
                  <a:gd name="T64" fmla="*/ 1515 w 42"/>
                  <a:gd name="T65" fmla="*/ 0 h 40"/>
                  <a:gd name="T66" fmla="*/ 1515 w 42"/>
                  <a:gd name="T67" fmla="*/ 0 h 40"/>
                  <a:gd name="T68" fmla="*/ 1515 w 42"/>
                  <a:gd name="T69" fmla="*/ 0 h 40"/>
                  <a:gd name="T70" fmla="*/ 2125 w 42"/>
                  <a:gd name="T71" fmla="*/ 0 h 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"/>
                  <a:gd name="T109" fmla="*/ 0 h 40"/>
                  <a:gd name="T110" fmla="*/ 42 w 42"/>
                  <a:gd name="T111" fmla="*/ 40 h 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" h="40">
                    <a:moveTo>
                      <a:pt x="42" y="0"/>
                    </a:moveTo>
                    <a:lnTo>
                      <a:pt x="42" y="0"/>
                    </a:lnTo>
                    <a:lnTo>
                      <a:pt x="40" y="1"/>
                    </a:lnTo>
                    <a:lnTo>
                      <a:pt x="39" y="1"/>
                    </a:lnTo>
                    <a:lnTo>
                      <a:pt x="37" y="4"/>
                    </a:lnTo>
                    <a:lnTo>
                      <a:pt x="36" y="6"/>
                    </a:lnTo>
                    <a:lnTo>
                      <a:pt x="22" y="40"/>
                    </a:lnTo>
                    <a:lnTo>
                      <a:pt x="21" y="40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2" y="1"/>
                    </a:lnTo>
                    <a:lnTo>
                      <a:pt x="12" y="3"/>
                    </a:lnTo>
                    <a:lnTo>
                      <a:pt x="12" y="4"/>
                    </a:lnTo>
                    <a:lnTo>
                      <a:pt x="13" y="7"/>
                    </a:lnTo>
                    <a:lnTo>
                      <a:pt x="24" y="31"/>
                    </a:lnTo>
                    <a:lnTo>
                      <a:pt x="33" y="7"/>
                    </a:lnTo>
                    <a:lnTo>
                      <a:pt x="33" y="4"/>
                    </a:lnTo>
                    <a:lnTo>
                      <a:pt x="34" y="3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0" name="Freeform 30"/>
              <p:cNvSpPr>
                <a:spLocks noEditPoints="1"/>
              </p:cNvSpPr>
              <p:nvPr/>
            </p:nvSpPr>
            <p:spPr bwMode="auto">
              <a:xfrm>
                <a:off x="2523" y="2097"/>
                <a:ext cx="80" cy="186"/>
              </a:xfrm>
              <a:custGeom>
                <a:avLst/>
                <a:gdLst>
                  <a:gd name="T0" fmla="*/ 547 w 30"/>
                  <a:gd name="T1" fmla="*/ 10850 h 39"/>
                  <a:gd name="T2" fmla="*/ 547 w 30"/>
                  <a:gd name="T3" fmla="*/ 17036 h 39"/>
                  <a:gd name="T4" fmla="*/ 547 w 30"/>
                  <a:gd name="T5" fmla="*/ 18652 h 39"/>
                  <a:gd name="T6" fmla="*/ 605 w 30"/>
                  <a:gd name="T7" fmla="*/ 19082 h 39"/>
                  <a:gd name="T8" fmla="*/ 704 w 30"/>
                  <a:gd name="T9" fmla="*/ 20174 h 39"/>
                  <a:gd name="T10" fmla="*/ 760 w 30"/>
                  <a:gd name="T11" fmla="*/ 20174 h 39"/>
                  <a:gd name="T12" fmla="*/ 853 w 30"/>
                  <a:gd name="T13" fmla="*/ 20174 h 39"/>
                  <a:gd name="T14" fmla="*/ 853 w 30"/>
                  <a:gd name="T15" fmla="*/ 20174 h 39"/>
                  <a:gd name="T16" fmla="*/ 0 w 30"/>
                  <a:gd name="T17" fmla="*/ 20174 h 39"/>
                  <a:gd name="T18" fmla="*/ 0 w 30"/>
                  <a:gd name="T19" fmla="*/ 20174 h 39"/>
                  <a:gd name="T20" fmla="*/ 93 w 30"/>
                  <a:gd name="T21" fmla="*/ 20174 h 39"/>
                  <a:gd name="T22" fmla="*/ 149 w 30"/>
                  <a:gd name="T23" fmla="*/ 20174 h 39"/>
                  <a:gd name="T24" fmla="*/ 248 w 30"/>
                  <a:gd name="T25" fmla="*/ 19082 h 39"/>
                  <a:gd name="T26" fmla="*/ 248 w 30"/>
                  <a:gd name="T27" fmla="*/ 18652 h 39"/>
                  <a:gd name="T28" fmla="*/ 307 w 30"/>
                  <a:gd name="T29" fmla="*/ 17036 h 39"/>
                  <a:gd name="T30" fmla="*/ 307 w 30"/>
                  <a:gd name="T31" fmla="*/ 3138 h 39"/>
                  <a:gd name="T32" fmla="*/ 248 w 30"/>
                  <a:gd name="T33" fmla="*/ 1526 h 39"/>
                  <a:gd name="T34" fmla="*/ 248 w 30"/>
                  <a:gd name="T35" fmla="*/ 544 h 39"/>
                  <a:gd name="T36" fmla="*/ 149 w 30"/>
                  <a:gd name="T37" fmla="*/ 0 h 39"/>
                  <a:gd name="T38" fmla="*/ 93 w 30"/>
                  <a:gd name="T39" fmla="*/ 0 h 39"/>
                  <a:gd name="T40" fmla="*/ 0 w 30"/>
                  <a:gd name="T41" fmla="*/ 0 h 39"/>
                  <a:gd name="T42" fmla="*/ 0 w 30"/>
                  <a:gd name="T43" fmla="*/ 0 h 39"/>
                  <a:gd name="T44" fmla="*/ 760 w 30"/>
                  <a:gd name="T45" fmla="*/ 0 h 39"/>
                  <a:gd name="T46" fmla="*/ 1003 w 30"/>
                  <a:gd name="T47" fmla="*/ 0 h 39"/>
                  <a:gd name="T48" fmla="*/ 1160 w 30"/>
                  <a:gd name="T49" fmla="*/ 544 h 39"/>
                  <a:gd name="T50" fmla="*/ 1309 w 30"/>
                  <a:gd name="T51" fmla="*/ 544 h 39"/>
                  <a:gd name="T52" fmla="*/ 1459 w 30"/>
                  <a:gd name="T53" fmla="*/ 2070 h 39"/>
                  <a:gd name="T54" fmla="*/ 1515 w 30"/>
                  <a:gd name="T55" fmla="*/ 3572 h 39"/>
                  <a:gd name="T56" fmla="*/ 1515 w 30"/>
                  <a:gd name="T57" fmla="*/ 5208 h 39"/>
                  <a:gd name="T58" fmla="*/ 1515 w 30"/>
                  <a:gd name="T59" fmla="*/ 7802 h 39"/>
                  <a:gd name="T60" fmla="*/ 1365 w 30"/>
                  <a:gd name="T61" fmla="*/ 9324 h 39"/>
                  <a:gd name="T62" fmla="*/ 1160 w 30"/>
                  <a:gd name="T63" fmla="*/ 10850 h 39"/>
                  <a:gd name="T64" fmla="*/ 909 w 30"/>
                  <a:gd name="T65" fmla="*/ 10850 h 39"/>
                  <a:gd name="T66" fmla="*/ 853 w 30"/>
                  <a:gd name="T67" fmla="*/ 10850 h 39"/>
                  <a:gd name="T68" fmla="*/ 760 w 30"/>
                  <a:gd name="T69" fmla="*/ 10850 h 39"/>
                  <a:gd name="T70" fmla="*/ 704 w 30"/>
                  <a:gd name="T71" fmla="*/ 10850 h 39"/>
                  <a:gd name="T72" fmla="*/ 547 w 30"/>
                  <a:gd name="T73" fmla="*/ 10850 h 39"/>
                  <a:gd name="T74" fmla="*/ 547 w 30"/>
                  <a:gd name="T75" fmla="*/ 9872 h 39"/>
                  <a:gd name="T76" fmla="*/ 605 w 30"/>
                  <a:gd name="T77" fmla="*/ 9872 h 39"/>
                  <a:gd name="T78" fmla="*/ 704 w 30"/>
                  <a:gd name="T79" fmla="*/ 9872 h 39"/>
                  <a:gd name="T80" fmla="*/ 760 w 30"/>
                  <a:gd name="T81" fmla="*/ 9872 h 39"/>
                  <a:gd name="T82" fmla="*/ 853 w 30"/>
                  <a:gd name="T83" fmla="*/ 9872 h 39"/>
                  <a:gd name="T84" fmla="*/ 909 w 30"/>
                  <a:gd name="T85" fmla="*/ 9872 h 39"/>
                  <a:gd name="T86" fmla="*/ 1059 w 30"/>
                  <a:gd name="T87" fmla="*/ 8232 h 39"/>
                  <a:gd name="T88" fmla="*/ 1160 w 30"/>
                  <a:gd name="T89" fmla="*/ 7802 h 39"/>
                  <a:gd name="T90" fmla="*/ 1216 w 30"/>
                  <a:gd name="T91" fmla="*/ 5208 h 39"/>
                  <a:gd name="T92" fmla="*/ 1160 w 30"/>
                  <a:gd name="T93" fmla="*/ 4664 h 39"/>
                  <a:gd name="T94" fmla="*/ 1160 w 30"/>
                  <a:gd name="T95" fmla="*/ 3138 h 39"/>
                  <a:gd name="T96" fmla="*/ 1059 w 30"/>
                  <a:gd name="T97" fmla="*/ 2070 h 39"/>
                  <a:gd name="T98" fmla="*/ 1003 w 30"/>
                  <a:gd name="T99" fmla="*/ 1526 h 39"/>
                  <a:gd name="T100" fmla="*/ 853 w 30"/>
                  <a:gd name="T101" fmla="*/ 544 h 39"/>
                  <a:gd name="T102" fmla="*/ 760 w 30"/>
                  <a:gd name="T103" fmla="*/ 544 h 39"/>
                  <a:gd name="T104" fmla="*/ 704 w 30"/>
                  <a:gd name="T105" fmla="*/ 544 h 39"/>
                  <a:gd name="T106" fmla="*/ 547 w 30"/>
                  <a:gd name="T107" fmla="*/ 544 h 39"/>
                  <a:gd name="T108" fmla="*/ 547 w 30"/>
                  <a:gd name="T109" fmla="*/ 9872 h 3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0"/>
                  <a:gd name="T166" fmla="*/ 0 h 39"/>
                  <a:gd name="T167" fmla="*/ 30 w 30"/>
                  <a:gd name="T168" fmla="*/ 39 h 3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0" h="39">
                    <a:moveTo>
                      <a:pt x="11" y="21"/>
                    </a:moveTo>
                    <a:lnTo>
                      <a:pt x="11" y="33"/>
                    </a:lnTo>
                    <a:lnTo>
                      <a:pt x="11" y="36"/>
                    </a:lnTo>
                    <a:lnTo>
                      <a:pt x="12" y="37"/>
                    </a:lnTo>
                    <a:lnTo>
                      <a:pt x="14" y="39"/>
                    </a:lnTo>
                    <a:lnTo>
                      <a:pt x="15" y="39"/>
                    </a:lnTo>
                    <a:lnTo>
                      <a:pt x="17" y="39"/>
                    </a:lnTo>
                    <a:lnTo>
                      <a:pt x="0" y="39"/>
                    </a:lnTo>
                    <a:lnTo>
                      <a:pt x="2" y="39"/>
                    </a:lnTo>
                    <a:lnTo>
                      <a:pt x="3" y="39"/>
                    </a:lnTo>
                    <a:lnTo>
                      <a:pt x="5" y="37"/>
                    </a:lnTo>
                    <a:lnTo>
                      <a:pt x="5" y="36"/>
                    </a:lnTo>
                    <a:lnTo>
                      <a:pt x="6" y="33"/>
                    </a:lnTo>
                    <a:lnTo>
                      <a:pt x="6" y="6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29" y="4"/>
                    </a:lnTo>
                    <a:lnTo>
                      <a:pt x="30" y="7"/>
                    </a:lnTo>
                    <a:lnTo>
                      <a:pt x="30" y="10"/>
                    </a:lnTo>
                    <a:lnTo>
                      <a:pt x="30" y="15"/>
                    </a:lnTo>
                    <a:lnTo>
                      <a:pt x="27" y="18"/>
                    </a:lnTo>
                    <a:lnTo>
                      <a:pt x="23" y="21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4" y="21"/>
                    </a:lnTo>
                    <a:lnTo>
                      <a:pt x="11" y="21"/>
                    </a:lnTo>
                    <a:close/>
                    <a:moveTo>
                      <a:pt x="11" y="19"/>
                    </a:moveTo>
                    <a:lnTo>
                      <a:pt x="12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7" y="19"/>
                    </a:lnTo>
                    <a:lnTo>
                      <a:pt x="18" y="19"/>
                    </a:lnTo>
                    <a:lnTo>
                      <a:pt x="21" y="16"/>
                    </a:lnTo>
                    <a:lnTo>
                      <a:pt x="23" y="15"/>
                    </a:lnTo>
                    <a:lnTo>
                      <a:pt x="24" y="10"/>
                    </a:lnTo>
                    <a:lnTo>
                      <a:pt x="23" y="9"/>
                    </a:lnTo>
                    <a:lnTo>
                      <a:pt x="23" y="6"/>
                    </a:lnTo>
                    <a:lnTo>
                      <a:pt x="21" y="4"/>
                    </a:lnTo>
                    <a:lnTo>
                      <a:pt x="20" y="3"/>
                    </a:lnTo>
                    <a:lnTo>
                      <a:pt x="17" y="1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1" y="1"/>
                    </a:lnTo>
                    <a:lnTo>
                      <a:pt x="1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1" name="Freeform 31"/>
              <p:cNvSpPr>
                <a:spLocks/>
              </p:cNvSpPr>
              <p:nvPr/>
            </p:nvSpPr>
            <p:spPr bwMode="auto">
              <a:xfrm>
                <a:off x="1081" y="3462"/>
                <a:ext cx="35" cy="253"/>
              </a:xfrm>
              <a:custGeom>
                <a:avLst/>
                <a:gdLst>
                  <a:gd name="T0" fmla="*/ 681 w 13"/>
                  <a:gd name="T1" fmla="*/ 27524 h 53"/>
                  <a:gd name="T2" fmla="*/ 0 w 13"/>
                  <a:gd name="T3" fmla="*/ 27524 h 53"/>
                  <a:gd name="T4" fmla="*/ 0 w 13"/>
                  <a:gd name="T5" fmla="*/ 0 h 53"/>
                  <a:gd name="T6" fmla="*/ 681 w 13"/>
                  <a:gd name="T7" fmla="*/ 0 h 53"/>
                  <a:gd name="T8" fmla="*/ 681 w 13"/>
                  <a:gd name="T9" fmla="*/ 1093 h 53"/>
                  <a:gd name="T10" fmla="*/ 218 w 13"/>
                  <a:gd name="T11" fmla="*/ 1093 h 53"/>
                  <a:gd name="T12" fmla="*/ 218 w 13"/>
                  <a:gd name="T13" fmla="*/ 26431 h 53"/>
                  <a:gd name="T14" fmla="*/ 681 w 13"/>
                  <a:gd name="T15" fmla="*/ 26431 h 53"/>
                  <a:gd name="T16" fmla="*/ 681 w 13"/>
                  <a:gd name="T17" fmla="*/ 27524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53"/>
                  <a:gd name="T29" fmla="*/ 13 w 13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53">
                    <a:moveTo>
                      <a:pt x="13" y="53"/>
                    </a:moveTo>
                    <a:lnTo>
                      <a:pt x="0" y="5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4" y="2"/>
                    </a:lnTo>
                    <a:lnTo>
                      <a:pt x="4" y="51"/>
                    </a:lnTo>
                    <a:lnTo>
                      <a:pt x="13" y="51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2" name="Freeform 32"/>
              <p:cNvSpPr>
                <a:spLocks noEditPoints="1"/>
              </p:cNvSpPr>
              <p:nvPr/>
            </p:nvSpPr>
            <p:spPr bwMode="auto">
              <a:xfrm>
                <a:off x="1121" y="3462"/>
                <a:ext cx="107" cy="196"/>
              </a:xfrm>
              <a:custGeom>
                <a:avLst/>
                <a:gdLst>
                  <a:gd name="T0" fmla="*/ 0 w 40"/>
                  <a:gd name="T1" fmla="*/ 21412 h 41"/>
                  <a:gd name="T2" fmla="*/ 0 w 40"/>
                  <a:gd name="T3" fmla="*/ 21412 h 41"/>
                  <a:gd name="T4" fmla="*/ 56 w 40"/>
                  <a:gd name="T5" fmla="*/ 21412 h 41"/>
                  <a:gd name="T6" fmla="*/ 209 w 40"/>
                  <a:gd name="T7" fmla="*/ 20317 h 41"/>
                  <a:gd name="T8" fmla="*/ 308 w 40"/>
                  <a:gd name="T9" fmla="*/ 19882 h 41"/>
                  <a:gd name="T10" fmla="*/ 308 w 40"/>
                  <a:gd name="T11" fmla="*/ 18787 h 41"/>
                  <a:gd name="T12" fmla="*/ 308 w 40"/>
                  <a:gd name="T13" fmla="*/ 17253 h 41"/>
                  <a:gd name="T14" fmla="*/ 308 w 40"/>
                  <a:gd name="T15" fmla="*/ 4159 h 41"/>
                  <a:gd name="T16" fmla="*/ 308 w 40"/>
                  <a:gd name="T17" fmla="*/ 2629 h 41"/>
                  <a:gd name="T18" fmla="*/ 308 w 40"/>
                  <a:gd name="T19" fmla="*/ 1530 h 41"/>
                  <a:gd name="T20" fmla="*/ 209 w 40"/>
                  <a:gd name="T21" fmla="*/ 1095 h 41"/>
                  <a:gd name="T22" fmla="*/ 56 w 40"/>
                  <a:gd name="T23" fmla="*/ 1095 h 41"/>
                  <a:gd name="T24" fmla="*/ 0 w 40"/>
                  <a:gd name="T25" fmla="*/ 1095 h 41"/>
                  <a:gd name="T26" fmla="*/ 0 w 40"/>
                  <a:gd name="T27" fmla="*/ 0 h 41"/>
                  <a:gd name="T28" fmla="*/ 824 w 40"/>
                  <a:gd name="T29" fmla="*/ 0 h 41"/>
                  <a:gd name="T30" fmla="*/ 1132 w 40"/>
                  <a:gd name="T31" fmla="*/ 0 h 41"/>
                  <a:gd name="T32" fmla="*/ 1380 w 40"/>
                  <a:gd name="T33" fmla="*/ 1095 h 41"/>
                  <a:gd name="T34" fmla="*/ 1530 w 40"/>
                  <a:gd name="T35" fmla="*/ 1530 h 41"/>
                  <a:gd name="T36" fmla="*/ 1739 w 40"/>
                  <a:gd name="T37" fmla="*/ 2629 h 41"/>
                  <a:gd name="T38" fmla="*/ 1897 w 40"/>
                  <a:gd name="T39" fmla="*/ 4709 h 41"/>
                  <a:gd name="T40" fmla="*/ 2046 w 40"/>
                  <a:gd name="T41" fmla="*/ 7859 h 41"/>
                  <a:gd name="T42" fmla="*/ 2046 w 40"/>
                  <a:gd name="T43" fmla="*/ 10488 h 41"/>
                  <a:gd name="T44" fmla="*/ 2046 w 40"/>
                  <a:gd name="T45" fmla="*/ 13553 h 41"/>
                  <a:gd name="T46" fmla="*/ 1990 w 40"/>
                  <a:gd name="T47" fmla="*/ 15632 h 41"/>
                  <a:gd name="T48" fmla="*/ 1838 w 40"/>
                  <a:gd name="T49" fmla="*/ 18238 h 41"/>
                  <a:gd name="T50" fmla="*/ 1589 w 40"/>
                  <a:gd name="T51" fmla="*/ 19882 h 41"/>
                  <a:gd name="T52" fmla="*/ 1281 w 40"/>
                  <a:gd name="T53" fmla="*/ 20317 h 41"/>
                  <a:gd name="T54" fmla="*/ 915 w 40"/>
                  <a:gd name="T55" fmla="*/ 21412 h 41"/>
                  <a:gd name="T56" fmla="*/ 0 w 40"/>
                  <a:gd name="T57" fmla="*/ 21412 h 41"/>
                  <a:gd name="T58" fmla="*/ 615 w 40"/>
                  <a:gd name="T59" fmla="*/ 19882 h 41"/>
                  <a:gd name="T60" fmla="*/ 765 w 40"/>
                  <a:gd name="T61" fmla="*/ 20317 h 41"/>
                  <a:gd name="T62" fmla="*/ 915 w 40"/>
                  <a:gd name="T63" fmla="*/ 20317 h 41"/>
                  <a:gd name="T64" fmla="*/ 1132 w 40"/>
                  <a:gd name="T65" fmla="*/ 19882 h 41"/>
                  <a:gd name="T66" fmla="*/ 1281 w 40"/>
                  <a:gd name="T67" fmla="*/ 18787 h 41"/>
                  <a:gd name="T68" fmla="*/ 1439 w 40"/>
                  <a:gd name="T69" fmla="*/ 17253 h 41"/>
                  <a:gd name="T70" fmla="*/ 1589 w 40"/>
                  <a:gd name="T71" fmla="*/ 15632 h 41"/>
                  <a:gd name="T72" fmla="*/ 1683 w 40"/>
                  <a:gd name="T73" fmla="*/ 13553 h 41"/>
                  <a:gd name="T74" fmla="*/ 1683 w 40"/>
                  <a:gd name="T75" fmla="*/ 10923 h 41"/>
                  <a:gd name="T76" fmla="*/ 1683 w 40"/>
                  <a:gd name="T77" fmla="*/ 7859 h 41"/>
                  <a:gd name="T78" fmla="*/ 1589 w 40"/>
                  <a:gd name="T79" fmla="*/ 5780 h 41"/>
                  <a:gd name="T80" fmla="*/ 1439 w 40"/>
                  <a:gd name="T81" fmla="*/ 4159 h 41"/>
                  <a:gd name="T82" fmla="*/ 1281 w 40"/>
                  <a:gd name="T83" fmla="*/ 2629 h 41"/>
                  <a:gd name="T84" fmla="*/ 1132 w 40"/>
                  <a:gd name="T85" fmla="*/ 1530 h 41"/>
                  <a:gd name="T86" fmla="*/ 915 w 40"/>
                  <a:gd name="T87" fmla="*/ 1530 h 41"/>
                  <a:gd name="T88" fmla="*/ 765 w 40"/>
                  <a:gd name="T89" fmla="*/ 1530 h 41"/>
                  <a:gd name="T90" fmla="*/ 615 w 40"/>
                  <a:gd name="T91" fmla="*/ 1530 h 41"/>
                  <a:gd name="T92" fmla="*/ 615 w 40"/>
                  <a:gd name="T93" fmla="*/ 19882 h 4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0"/>
                  <a:gd name="T142" fmla="*/ 0 h 41"/>
                  <a:gd name="T143" fmla="*/ 40 w 40"/>
                  <a:gd name="T144" fmla="*/ 41 h 4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0" h="41">
                    <a:moveTo>
                      <a:pt x="0" y="41"/>
                    </a:moveTo>
                    <a:lnTo>
                      <a:pt x="0" y="41"/>
                    </a:lnTo>
                    <a:lnTo>
                      <a:pt x="1" y="41"/>
                    </a:lnTo>
                    <a:lnTo>
                      <a:pt x="4" y="39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6" y="33"/>
                    </a:lnTo>
                    <a:lnTo>
                      <a:pt x="6" y="8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3"/>
                    </a:lnTo>
                    <a:lnTo>
                      <a:pt x="34" y="5"/>
                    </a:lnTo>
                    <a:lnTo>
                      <a:pt x="37" y="9"/>
                    </a:lnTo>
                    <a:lnTo>
                      <a:pt x="40" y="15"/>
                    </a:lnTo>
                    <a:lnTo>
                      <a:pt x="40" y="20"/>
                    </a:lnTo>
                    <a:lnTo>
                      <a:pt x="40" y="26"/>
                    </a:lnTo>
                    <a:lnTo>
                      <a:pt x="39" y="30"/>
                    </a:lnTo>
                    <a:lnTo>
                      <a:pt x="36" y="35"/>
                    </a:lnTo>
                    <a:lnTo>
                      <a:pt x="31" y="38"/>
                    </a:lnTo>
                    <a:lnTo>
                      <a:pt x="25" y="39"/>
                    </a:lnTo>
                    <a:lnTo>
                      <a:pt x="18" y="41"/>
                    </a:lnTo>
                    <a:lnTo>
                      <a:pt x="0" y="41"/>
                    </a:lnTo>
                    <a:close/>
                    <a:moveTo>
                      <a:pt x="12" y="38"/>
                    </a:moveTo>
                    <a:lnTo>
                      <a:pt x="15" y="39"/>
                    </a:lnTo>
                    <a:lnTo>
                      <a:pt x="18" y="39"/>
                    </a:lnTo>
                    <a:lnTo>
                      <a:pt x="22" y="38"/>
                    </a:lnTo>
                    <a:lnTo>
                      <a:pt x="25" y="36"/>
                    </a:lnTo>
                    <a:lnTo>
                      <a:pt x="28" y="33"/>
                    </a:lnTo>
                    <a:lnTo>
                      <a:pt x="31" y="30"/>
                    </a:lnTo>
                    <a:lnTo>
                      <a:pt x="33" y="26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1" y="11"/>
                    </a:lnTo>
                    <a:lnTo>
                      <a:pt x="28" y="8"/>
                    </a:lnTo>
                    <a:lnTo>
                      <a:pt x="25" y="5"/>
                    </a:lnTo>
                    <a:lnTo>
                      <a:pt x="22" y="3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3" name="Freeform 33"/>
              <p:cNvSpPr>
                <a:spLocks noEditPoints="1"/>
              </p:cNvSpPr>
              <p:nvPr/>
            </p:nvSpPr>
            <p:spPr bwMode="auto">
              <a:xfrm>
                <a:off x="1241" y="3529"/>
                <a:ext cx="67" cy="129"/>
              </a:xfrm>
              <a:custGeom>
                <a:avLst/>
                <a:gdLst>
                  <a:gd name="T0" fmla="*/ 616 w 25"/>
                  <a:gd name="T1" fmla="*/ 0 h 27"/>
                  <a:gd name="T2" fmla="*/ 825 w 25"/>
                  <a:gd name="T3" fmla="*/ 0 h 27"/>
                  <a:gd name="T4" fmla="*/ 984 w 25"/>
                  <a:gd name="T5" fmla="*/ 549 h 27"/>
                  <a:gd name="T6" fmla="*/ 1134 w 25"/>
                  <a:gd name="T7" fmla="*/ 2078 h 27"/>
                  <a:gd name="T8" fmla="*/ 1235 w 25"/>
                  <a:gd name="T9" fmla="*/ 3607 h 27"/>
                  <a:gd name="T10" fmla="*/ 1292 w 25"/>
                  <a:gd name="T11" fmla="*/ 6756 h 27"/>
                  <a:gd name="T12" fmla="*/ 1292 w 25"/>
                  <a:gd name="T13" fmla="*/ 8285 h 27"/>
                  <a:gd name="T14" fmla="*/ 1235 w 25"/>
                  <a:gd name="T15" fmla="*/ 9928 h 27"/>
                  <a:gd name="T16" fmla="*/ 1134 w 25"/>
                  <a:gd name="T17" fmla="*/ 12532 h 27"/>
                  <a:gd name="T18" fmla="*/ 984 w 25"/>
                  <a:gd name="T19" fmla="*/ 12991 h 27"/>
                  <a:gd name="T20" fmla="*/ 825 w 25"/>
                  <a:gd name="T21" fmla="*/ 14061 h 27"/>
                  <a:gd name="T22" fmla="*/ 616 w 25"/>
                  <a:gd name="T23" fmla="*/ 14061 h 27"/>
                  <a:gd name="T24" fmla="*/ 461 w 25"/>
                  <a:gd name="T25" fmla="*/ 14061 h 27"/>
                  <a:gd name="T26" fmla="*/ 308 w 25"/>
                  <a:gd name="T27" fmla="*/ 12991 h 27"/>
                  <a:gd name="T28" fmla="*/ 150 w 25"/>
                  <a:gd name="T29" fmla="*/ 11457 h 27"/>
                  <a:gd name="T30" fmla="*/ 0 w 25"/>
                  <a:gd name="T31" fmla="*/ 9384 h 27"/>
                  <a:gd name="T32" fmla="*/ 0 w 25"/>
                  <a:gd name="T33" fmla="*/ 6756 h 27"/>
                  <a:gd name="T34" fmla="*/ 0 w 25"/>
                  <a:gd name="T35" fmla="*/ 5227 h 27"/>
                  <a:gd name="T36" fmla="*/ 56 w 25"/>
                  <a:gd name="T37" fmla="*/ 3172 h 27"/>
                  <a:gd name="T38" fmla="*/ 209 w 25"/>
                  <a:gd name="T39" fmla="*/ 1529 h 27"/>
                  <a:gd name="T40" fmla="*/ 308 w 25"/>
                  <a:gd name="T41" fmla="*/ 549 h 27"/>
                  <a:gd name="T42" fmla="*/ 461 w 25"/>
                  <a:gd name="T43" fmla="*/ 0 h 27"/>
                  <a:gd name="T44" fmla="*/ 616 w 25"/>
                  <a:gd name="T45" fmla="*/ 0 h 27"/>
                  <a:gd name="T46" fmla="*/ 616 w 25"/>
                  <a:gd name="T47" fmla="*/ 549 h 27"/>
                  <a:gd name="T48" fmla="*/ 517 w 25"/>
                  <a:gd name="T49" fmla="*/ 549 h 27"/>
                  <a:gd name="T50" fmla="*/ 461 w 25"/>
                  <a:gd name="T51" fmla="*/ 549 h 27"/>
                  <a:gd name="T52" fmla="*/ 367 w 25"/>
                  <a:gd name="T53" fmla="*/ 1529 h 27"/>
                  <a:gd name="T54" fmla="*/ 308 w 25"/>
                  <a:gd name="T55" fmla="*/ 3172 h 27"/>
                  <a:gd name="T56" fmla="*/ 209 w 25"/>
                  <a:gd name="T57" fmla="*/ 3607 h 27"/>
                  <a:gd name="T58" fmla="*/ 209 w 25"/>
                  <a:gd name="T59" fmla="*/ 6211 h 27"/>
                  <a:gd name="T60" fmla="*/ 308 w 25"/>
                  <a:gd name="T61" fmla="*/ 8285 h 27"/>
                  <a:gd name="T62" fmla="*/ 367 w 25"/>
                  <a:gd name="T63" fmla="*/ 10912 h 27"/>
                  <a:gd name="T64" fmla="*/ 517 w 25"/>
                  <a:gd name="T65" fmla="*/ 12532 h 27"/>
                  <a:gd name="T66" fmla="*/ 675 w 25"/>
                  <a:gd name="T67" fmla="*/ 12991 h 27"/>
                  <a:gd name="T68" fmla="*/ 825 w 25"/>
                  <a:gd name="T69" fmla="*/ 12991 h 27"/>
                  <a:gd name="T70" fmla="*/ 927 w 25"/>
                  <a:gd name="T71" fmla="*/ 12532 h 27"/>
                  <a:gd name="T72" fmla="*/ 984 w 25"/>
                  <a:gd name="T73" fmla="*/ 9928 h 27"/>
                  <a:gd name="T74" fmla="*/ 1077 w 25"/>
                  <a:gd name="T75" fmla="*/ 7855 h 27"/>
                  <a:gd name="T76" fmla="*/ 984 w 25"/>
                  <a:gd name="T77" fmla="*/ 5227 h 27"/>
                  <a:gd name="T78" fmla="*/ 984 w 25"/>
                  <a:gd name="T79" fmla="*/ 3607 h 27"/>
                  <a:gd name="T80" fmla="*/ 927 w 25"/>
                  <a:gd name="T81" fmla="*/ 2078 h 27"/>
                  <a:gd name="T82" fmla="*/ 769 w 25"/>
                  <a:gd name="T83" fmla="*/ 549 h 27"/>
                  <a:gd name="T84" fmla="*/ 616 w 25"/>
                  <a:gd name="T85" fmla="*/ 549 h 2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5"/>
                  <a:gd name="T130" fmla="*/ 0 h 27"/>
                  <a:gd name="T131" fmla="*/ 25 w 25"/>
                  <a:gd name="T132" fmla="*/ 27 h 2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5" h="27">
                    <a:moveTo>
                      <a:pt x="12" y="0"/>
                    </a:moveTo>
                    <a:lnTo>
                      <a:pt x="16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4" y="7"/>
                    </a:lnTo>
                    <a:lnTo>
                      <a:pt x="25" y="13"/>
                    </a:lnTo>
                    <a:lnTo>
                      <a:pt x="25" y="16"/>
                    </a:lnTo>
                    <a:lnTo>
                      <a:pt x="24" y="19"/>
                    </a:lnTo>
                    <a:lnTo>
                      <a:pt x="22" y="24"/>
                    </a:lnTo>
                    <a:lnTo>
                      <a:pt x="19" y="25"/>
                    </a:lnTo>
                    <a:lnTo>
                      <a:pt x="16" y="27"/>
                    </a:lnTo>
                    <a:lnTo>
                      <a:pt x="12" y="27"/>
                    </a:lnTo>
                    <a:lnTo>
                      <a:pt x="9" y="27"/>
                    </a:lnTo>
                    <a:lnTo>
                      <a:pt x="6" y="25"/>
                    </a:lnTo>
                    <a:lnTo>
                      <a:pt x="3" y="22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2" y="0"/>
                    </a:lnTo>
                    <a:close/>
                    <a:moveTo>
                      <a:pt x="12" y="1"/>
                    </a:moveTo>
                    <a:lnTo>
                      <a:pt x="10" y="1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4" y="12"/>
                    </a:lnTo>
                    <a:lnTo>
                      <a:pt x="6" y="16"/>
                    </a:lnTo>
                    <a:lnTo>
                      <a:pt x="7" y="21"/>
                    </a:lnTo>
                    <a:lnTo>
                      <a:pt x="10" y="24"/>
                    </a:lnTo>
                    <a:lnTo>
                      <a:pt x="13" y="25"/>
                    </a:lnTo>
                    <a:lnTo>
                      <a:pt x="16" y="25"/>
                    </a:lnTo>
                    <a:lnTo>
                      <a:pt x="18" y="24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19" y="10"/>
                    </a:lnTo>
                    <a:lnTo>
                      <a:pt x="19" y="7"/>
                    </a:lnTo>
                    <a:lnTo>
                      <a:pt x="18" y="4"/>
                    </a:lnTo>
                    <a:lnTo>
                      <a:pt x="15" y="1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4" name="Freeform 34"/>
              <p:cNvSpPr>
                <a:spLocks noEditPoints="1"/>
              </p:cNvSpPr>
              <p:nvPr/>
            </p:nvSpPr>
            <p:spPr bwMode="auto">
              <a:xfrm>
                <a:off x="1321" y="3529"/>
                <a:ext cx="59" cy="129"/>
              </a:xfrm>
              <a:custGeom>
                <a:avLst/>
                <a:gdLst>
                  <a:gd name="T0" fmla="*/ 215 w 22"/>
                  <a:gd name="T1" fmla="*/ 5227 h 27"/>
                  <a:gd name="T2" fmla="*/ 215 w 22"/>
                  <a:gd name="T3" fmla="*/ 7855 h 27"/>
                  <a:gd name="T4" fmla="*/ 367 w 22"/>
                  <a:gd name="T5" fmla="*/ 9928 h 27"/>
                  <a:gd name="T6" fmla="*/ 518 w 22"/>
                  <a:gd name="T7" fmla="*/ 10912 h 27"/>
                  <a:gd name="T8" fmla="*/ 676 w 22"/>
                  <a:gd name="T9" fmla="*/ 11457 h 27"/>
                  <a:gd name="T10" fmla="*/ 826 w 22"/>
                  <a:gd name="T11" fmla="*/ 11457 h 27"/>
                  <a:gd name="T12" fmla="*/ 928 w 22"/>
                  <a:gd name="T13" fmla="*/ 10912 h 27"/>
                  <a:gd name="T14" fmla="*/ 1078 w 22"/>
                  <a:gd name="T15" fmla="*/ 9928 h 27"/>
                  <a:gd name="T16" fmla="*/ 1137 w 22"/>
                  <a:gd name="T17" fmla="*/ 8285 h 27"/>
                  <a:gd name="T18" fmla="*/ 1137 w 22"/>
                  <a:gd name="T19" fmla="*/ 8285 h 27"/>
                  <a:gd name="T20" fmla="*/ 1078 w 22"/>
                  <a:gd name="T21" fmla="*/ 10912 h 27"/>
                  <a:gd name="T22" fmla="*/ 984 w 22"/>
                  <a:gd name="T23" fmla="*/ 12532 h 27"/>
                  <a:gd name="T24" fmla="*/ 770 w 22"/>
                  <a:gd name="T25" fmla="*/ 14061 h 27"/>
                  <a:gd name="T26" fmla="*/ 619 w 22"/>
                  <a:gd name="T27" fmla="*/ 14061 h 27"/>
                  <a:gd name="T28" fmla="*/ 367 w 22"/>
                  <a:gd name="T29" fmla="*/ 14061 h 27"/>
                  <a:gd name="T30" fmla="*/ 150 w 22"/>
                  <a:gd name="T31" fmla="*/ 12532 h 27"/>
                  <a:gd name="T32" fmla="*/ 56 w 22"/>
                  <a:gd name="T33" fmla="*/ 9928 h 27"/>
                  <a:gd name="T34" fmla="*/ 0 w 22"/>
                  <a:gd name="T35" fmla="*/ 6756 h 27"/>
                  <a:gd name="T36" fmla="*/ 0 w 22"/>
                  <a:gd name="T37" fmla="*/ 4677 h 27"/>
                  <a:gd name="T38" fmla="*/ 56 w 22"/>
                  <a:gd name="T39" fmla="*/ 3172 h 27"/>
                  <a:gd name="T40" fmla="*/ 150 w 22"/>
                  <a:gd name="T41" fmla="*/ 1529 h 27"/>
                  <a:gd name="T42" fmla="*/ 367 w 22"/>
                  <a:gd name="T43" fmla="*/ 0 h 27"/>
                  <a:gd name="T44" fmla="*/ 619 w 22"/>
                  <a:gd name="T45" fmla="*/ 0 h 27"/>
                  <a:gd name="T46" fmla="*/ 826 w 22"/>
                  <a:gd name="T47" fmla="*/ 0 h 27"/>
                  <a:gd name="T48" fmla="*/ 984 w 22"/>
                  <a:gd name="T49" fmla="*/ 1529 h 27"/>
                  <a:gd name="T50" fmla="*/ 1078 w 22"/>
                  <a:gd name="T51" fmla="*/ 3172 h 27"/>
                  <a:gd name="T52" fmla="*/ 1137 w 22"/>
                  <a:gd name="T53" fmla="*/ 5227 h 27"/>
                  <a:gd name="T54" fmla="*/ 215 w 22"/>
                  <a:gd name="T55" fmla="*/ 5227 h 27"/>
                  <a:gd name="T56" fmla="*/ 215 w 22"/>
                  <a:gd name="T57" fmla="*/ 3607 h 27"/>
                  <a:gd name="T58" fmla="*/ 826 w 22"/>
                  <a:gd name="T59" fmla="*/ 3607 h 27"/>
                  <a:gd name="T60" fmla="*/ 826 w 22"/>
                  <a:gd name="T61" fmla="*/ 3172 h 27"/>
                  <a:gd name="T62" fmla="*/ 770 w 22"/>
                  <a:gd name="T63" fmla="*/ 2078 h 27"/>
                  <a:gd name="T64" fmla="*/ 770 w 22"/>
                  <a:gd name="T65" fmla="*/ 1529 h 27"/>
                  <a:gd name="T66" fmla="*/ 676 w 22"/>
                  <a:gd name="T67" fmla="*/ 549 h 27"/>
                  <a:gd name="T68" fmla="*/ 619 w 22"/>
                  <a:gd name="T69" fmla="*/ 549 h 27"/>
                  <a:gd name="T70" fmla="*/ 518 w 22"/>
                  <a:gd name="T71" fmla="*/ 549 h 27"/>
                  <a:gd name="T72" fmla="*/ 461 w 22"/>
                  <a:gd name="T73" fmla="*/ 549 h 27"/>
                  <a:gd name="T74" fmla="*/ 308 w 22"/>
                  <a:gd name="T75" fmla="*/ 1529 h 27"/>
                  <a:gd name="T76" fmla="*/ 215 w 22"/>
                  <a:gd name="T77" fmla="*/ 3172 h 27"/>
                  <a:gd name="T78" fmla="*/ 215 w 22"/>
                  <a:gd name="T79" fmla="*/ 3607 h 2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2"/>
                  <a:gd name="T121" fmla="*/ 0 h 27"/>
                  <a:gd name="T122" fmla="*/ 22 w 22"/>
                  <a:gd name="T123" fmla="*/ 27 h 2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2" h="27">
                    <a:moveTo>
                      <a:pt x="4" y="10"/>
                    </a:moveTo>
                    <a:lnTo>
                      <a:pt x="4" y="15"/>
                    </a:lnTo>
                    <a:lnTo>
                      <a:pt x="7" y="19"/>
                    </a:lnTo>
                    <a:lnTo>
                      <a:pt x="10" y="21"/>
                    </a:lnTo>
                    <a:lnTo>
                      <a:pt x="13" y="22"/>
                    </a:lnTo>
                    <a:lnTo>
                      <a:pt x="16" y="22"/>
                    </a:lnTo>
                    <a:lnTo>
                      <a:pt x="18" y="21"/>
                    </a:lnTo>
                    <a:lnTo>
                      <a:pt x="21" y="19"/>
                    </a:lnTo>
                    <a:lnTo>
                      <a:pt x="22" y="16"/>
                    </a:lnTo>
                    <a:lnTo>
                      <a:pt x="21" y="21"/>
                    </a:lnTo>
                    <a:lnTo>
                      <a:pt x="19" y="24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7" y="27"/>
                    </a:lnTo>
                    <a:lnTo>
                      <a:pt x="3" y="24"/>
                    </a:lnTo>
                    <a:lnTo>
                      <a:pt x="1" y="19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9" y="3"/>
                    </a:lnTo>
                    <a:lnTo>
                      <a:pt x="21" y="6"/>
                    </a:lnTo>
                    <a:lnTo>
                      <a:pt x="22" y="10"/>
                    </a:lnTo>
                    <a:lnTo>
                      <a:pt x="4" y="10"/>
                    </a:lnTo>
                    <a:close/>
                    <a:moveTo>
                      <a:pt x="4" y="7"/>
                    </a:moveTo>
                    <a:lnTo>
                      <a:pt x="16" y="7"/>
                    </a:lnTo>
                    <a:lnTo>
                      <a:pt x="16" y="6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6" y="3"/>
                    </a:lnTo>
                    <a:lnTo>
                      <a:pt x="4" y="6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5" name="Freeform 35"/>
              <p:cNvSpPr>
                <a:spLocks/>
              </p:cNvSpPr>
              <p:nvPr/>
            </p:nvSpPr>
            <p:spPr bwMode="auto">
              <a:xfrm>
                <a:off x="1396" y="3529"/>
                <a:ext cx="47" cy="129"/>
              </a:xfrm>
              <a:custGeom>
                <a:avLst/>
                <a:gdLst>
                  <a:gd name="T0" fmla="*/ 783 w 18"/>
                  <a:gd name="T1" fmla="*/ 0 h 27"/>
                  <a:gd name="T2" fmla="*/ 783 w 18"/>
                  <a:gd name="T3" fmla="*/ 4677 h 27"/>
                  <a:gd name="T4" fmla="*/ 695 w 18"/>
                  <a:gd name="T5" fmla="*/ 4677 h 27"/>
                  <a:gd name="T6" fmla="*/ 661 w 18"/>
                  <a:gd name="T7" fmla="*/ 2078 h 27"/>
                  <a:gd name="T8" fmla="*/ 551 w 18"/>
                  <a:gd name="T9" fmla="*/ 1529 h 27"/>
                  <a:gd name="T10" fmla="*/ 517 w 18"/>
                  <a:gd name="T11" fmla="*/ 549 h 27"/>
                  <a:gd name="T12" fmla="*/ 376 w 18"/>
                  <a:gd name="T13" fmla="*/ 549 h 27"/>
                  <a:gd name="T14" fmla="*/ 287 w 18"/>
                  <a:gd name="T15" fmla="*/ 549 h 27"/>
                  <a:gd name="T16" fmla="*/ 232 w 18"/>
                  <a:gd name="T17" fmla="*/ 1529 h 27"/>
                  <a:gd name="T18" fmla="*/ 144 w 18"/>
                  <a:gd name="T19" fmla="*/ 1529 h 27"/>
                  <a:gd name="T20" fmla="*/ 144 w 18"/>
                  <a:gd name="T21" fmla="*/ 2078 h 27"/>
                  <a:gd name="T22" fmla="*/ 144 w 18"/>
                  <a:gd name="T23" fmla="*/ 3172 h 27"/>
                  <a:gd name="T24" fmla="*/ 232 w 18"/>
                  <a:gd name="T25" fmla="*/ 3607 h 27"/>
                  <a:gd name="T26" fmla="*/ 287 w 18"/>
                  <a:gd name="T27" fmla="*/ 4677 h 27"/>
                  <a:gd name="T28" fmla="*/ 376 w 18"/>
                  <a:gd name="T29" fmla="*/ 5227 h 27"/>
                  <a:gd name="T30" fmla="*/ 551 w 18"/>
                  <a:gd name="T31" fmla="*/ 6211 h 27"/>
                  <a:gd name="T32" fmla="*/ 695 w 18"/>
                  <a:gd name="T33" fmla="*/ 6756 h 27"/>
                  <a:gd name="T34" fmla="*/ 783 w 18"/>
                  <a:gd name="T35" fmla="*/ 8285 h 27"/>
                  <a:gd name="T36" fmla="*/ 838 w 18"/>
                  <a:gd name="T37" fmla="*/ 9928 h 27"/>
                  <a:gd name="T38" fmla="*/ 783 w 18"/>
                  <a:gd name="T39" fmla="*/ 11457 h 27"/>
                  <a:gd name="T40" fmla="*/ 695 w 18"/>
                  <a:gd name="T41" fmla="*/ 12991 h 27"/>
                  <a:gd name="T42" fmla="*/ 551 w 18"/>
                  <a:gd name="T43" fmla="*/ 14061 h 27"/>
                  <a:gd name="T44" fmla="*/ 428 w 18"/>
                  <a:gd name="T45" fmla="*/ 14061 h 27"/>
                  <a:gd name="T46" fmla="*/ 287 w 18"/>
                  <a:gd name="T47" fmla="*/ 14061 h 27"/>
                  <a:gd name="T48" fmla="*/ 144 w 18"/>
                  <a:gd name="T49" fmla="*/ 14061 h 27"/>
                  <a:gd name="T50" fmla="*/ 89 w 18"/>
                  <a:gd name="T51" fmla="*/ 14061 h 27"/>
                  <a:gd name="T52" fmla="*/ 89 w 18"/>
                  <a:gd name="T53" fmla="*/ 14061 h 27"/>
                  <a:gd name="T54" fmla="*/ 0 w 18"/>
                  <a:gd name="T55" fmla="*/ 14061 h 27"/>
                  <a:gd name="T56" fmla="*/ 0 w 18"/>
                  <a:gd name="T57" fmla="*/ 14061 h 27"/>
                  <a:gd name="T58" fmla="*/ 0 w 18"/>
                  <a:gd name="T59" fmla="*/ 14061 h 27"/>
                  <a:gd name="T60" fmla="*/ 0 w 18"/>
                  <a:gd name="T61" fmla="*/ 9384 h 27"/>
                  <a:gd name="T62" fmla="*/ 0 w 18"/>
                  <a:gd name="T63" fmla="*/ 9384 h 27"/>
                  <a:gd name="T64" fmla="*/ 89 w 18"/>
                  <a:gd name="T65" fmla="*/ 10912 h 27"/>
                  <a:gd name="T66" fmla="*/ 144 w 18"/>
                  <a:gd name="T67" fmla="*/ 12532 h 27"/>
                  <a:gd name="T68" fmla="*/ 287 w 18"/>
                  <a:gd name="T69" fmla="*/ 12991 h 27"/>
                  <a:gd name="T70" fmla="*/ 428 w 18"/>
                  <a:gd name="T71" fmla="*/ 12991 h 27"/>
                  <a:gd name="T72" fmla="*/ 517 w 18"/>
                  <a:gd name="T73" fmla="*/ 12991 h 27"/>
                  <a:gd name="T74" fmla="*/ 551 w 18"/>
                  <a:gd name="T75" fmla="*/ 12532 h 27"/>
                  <a:gd name="T76" fmla="*/ 661 w 18"/>
                  <a:gd name="T77" fmla="*/ 11457 h 27"/>
                  <a:gd name="T78" fmla="*/ 661 w 18"/>
                  <a:gd name="T79" fmla="*/ 10912 h 27"/>
                  <a:gd name="T80" fmla="*/ 661 w 18"/>
                  <a:gd name="T81" fmla="*/ 9928 h 27"/>
                  <a:gd name="T82" fmla="*/ 551 w 18"/>
                  <a:gd name="T83" fmla="*/ 9384 h 27"/>
                  <a:gd name="T84" fmla="*/ 517 w 18"/>
                  <a:gd name="T85" fmla="*/ 8285 h 27"/>
                  <a:gd name="T86" fmla="*/ 287 w 18"/>
                  <a:gd name="T87" fmla="*/ 7855 h 27"/>
                  <a:gd name="T88" fmla="*/ 144 w 18"/>
                  <a:gd name="T89" fmla="*/ 6756 h 27"/>
                  <a:gd name="T90" fmla="*/ 89 w 18"/>
                  <a:gd name="T91" fmla="*/ 5227 h 27"/>
                  <a:gd name="T92" fmla="*/ 0 w 18"/>
                  <a:gd name="T93" fmla="*/ 4677 h 27"/>
                  <a:gd name="T94" fmla="*/ 0 w 18"/>
                  <a:gd name="T95" fmla="*/ 3607 h 27"/>
                  <a:gd name="T96" fmla="*/ 0 w 18"/>
                  <a:gd name="T97" fmla="*/ 2078 h 27"/>
                  <a:gd name="T98" fmla="*/ 89 w 18"/>
                  <a:gd name="T99" fmla="*/ 549 h 27"/>
                  <a:gd name="T100" fmla="*/ 232 w 18"/>
                  <a:gd name="T101" fmla="*/ 0 h 27"/>
                  <a:gd name="T102" fmla="*/ 376 w 18"/>
                  <a:gd name="T103" fmla="*/ 0 h 27"/>
                  <a:gd name="T104" fmla="*/ 428 w 18"/>
                  <a:gd name="T105" fmla="*/ 0 h 27"/>
                  <a:gd name="T106" fmla="*/ 551 w 18"/>
                  <a:gd name="T107" fmla="*/ 0 h 27"/>
                  <a:gd name="T108" fmla="*/ 661 w 18"/>
                  <a:gd name="T109" fmla="*/ 0 h 27"/>
                  <a:gd name="T110" fmla="*/ 661 w 18"/>
                  <a:gd name="T111" fmla="*/ 0 h 27"/>
                  <a:gd name="T112" fmla="*/ 661 w 18"/>
                  <a:gd name="T113" fmla="*/ 0 h 27"/>
                  <a:gd name="T114" fmla="*/ 695 w 18"/>
                  <a:gd name="T115" fmla="*/ 0 h 27"/>
                  <a:gd name="T116" fmla="*/ 695 w 18"/>
                  <a:gd name="T117" fmla="*/ 0 h 27"/>
                  <a:gd name="T118" fmla="*/ 695 w 18"/>
                  <a:gd name="T119" fmla="*/ 0 h 27"/>
                  <a:gd name="T120" fmla="*/ 783 w 18"/>
                  <a:gd name="T121" fmla="*/ 0 h 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"/>
                  <a:gd name="T184" fmla="*/ 0 h 27"/>
                  <a:gd name="T185" fmla="*/ 18 w 18"/>
                  <a:gd name="T186" fmla="*/ 27 h 2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" h="27">
                    <a:moveTo>
                      <a:pt x="17" y="0"/>
                    </a:moveTo>
                    <a:lnTo>
                      <a:pt x="17" y="9"/>
                    </a:lnTo>
                    <a:lnTo>
                      <a:pt x="15" y="9"/>
                    </a:lnTo>
                    <a:lnTo>
                      <a:pt x="14" y="4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5" y="7"/>
                    </a:lnTo>
                    <a:lnTo>
                      <a:pt x="6" y="9"/>
                    </a:lnTo>
                    <a:lnTo>
                      <a:pt x="8" y="10"/>
                    </a:lnTo>
                    <a:lnTo>
                      <a:pt x="12" y="12"/>
                    </a:lnTo>
                    <a:lnTo>
                      <a:pt x="15" y="13"/>
                    </a:lnTo>
                    <a:lnTo>
                      <a:pt x="17" y="16"/>
                    </a:lnTo>
                    <a:lnTo>
                      <a:pt x="18" y="19"/>
                    </a:lnTo>
                    <a:lnTo>
                      <a:pt x="17" y="22"/>
                    </a:lnTo>
                    <a:lnTo>
                      <a:pt x="15" y="25"/>
                    </a:lnTo>
                    <a:lnTo>
                      <a:pt x="12" y="27"/>
                    </a:lnTo>
                    <a:lnTo>
                      <a:pt x="9" y="27"/>
                    </a:lnTo>
                    <a:lnTo>
                      <a:pt x="6" y="27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3" y="24"/>
                    </a:lnTo>
                    <a:lnTo>
                      <a:pt x="6" y="25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12" y="24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2" y="18"/>
                    </a:lnTo>
                    <a:lnTo>
                      <a:pt x="11" y="16"/>
                    </a:lnTo>
                    <a:lnTo>
                      <a:pt x="6" y="15"/>
                    </a:lnTo>
                    <a:lnTo>
                      <a:pt x="3" y="13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6" name="Freeform 36"/>
              <p:cNvSpPr>
                <a:spLocks/>
              </p:cNvSpPr>
              <p:nvPr/>
            </p:nvSpPr>
            <p:spPr bwMode="auto">
              <a:xfrm>
                <a:off x="1451" y="3462"/>
                <a:ext cx="38" cy="253"/>
              </a:xfrm>
              <a:custGeom>
                <a:avLst/>
                <a:gdLst>
                  <a:gd name="T0" fmla="*/ 0 w 14"/>
                  <a:gd name="T1" fmla="*/ 0 h 53"/>
                  <a:gd name="T2" fmla="*/ 760 w 14"/>
                  <a:gd name="T3" fmla="*/ 0 h 53"/>
                  <a:gd name="T4" fmla="*/ 760 w 14"/>
                  <a:gd name="T5" fmla="*/ 27524 h 53"/>
                  <a:gd name="T6" fmla="*/ 0 w 14"/>
                  <a:gd name="T7" fmla="*/ 27524 h 53"/>
                  <a:gd name="T8" fmla="*/ 0 w 14"/>
                  <a:gd name="T9" fmla="*/ 26431 h 53"/>
                  <a:gd name="T10" fmla="*/ 478 w 14"/>
                  <a:gd name="T11" fmla="*/ 26431 h 53"/>
                  <a:gd name="T12" fmla="*/ 478 w 14"/>
                  <a:gd name="T13" fmla="*/ 1093 h 53"/>
                  <a:gd name="T14" fmla="*/ 0 w 14"/>
                  <a:gd name="T15" fmla="*/ 1093 h 53"/>
                  <a:gd name="T16" fmla="*/ 0 w 14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53"/>
                  <a:gd name="T29" fmla="*/ 14 w 14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53">
                    <a:moveTo>
                      <a:pt x="0" y="0"/>
                    </a:moveTo>
                    <a:lnTo>
                      <a:pt x="14" y="0"/>
                    </a:lnTo>
                    <a:lnTo>
                      <a:pt x="14" y="53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9" y="51"/>
                    </a:lnTo>
                    <a:lnTo>
                      <a:pt x="9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7" name="Freeform 37"/>
              <p:cNvSpPr>
                <a:spLocks/>
              </p:cNvSpPr>
              <p:nvPr/>
            </p:nvSpPr>
            <p:spPr bwMode="auto">
              <a:xfrm>
                <a:off x="1705" y="3462"/>
                <a:ext cx="34" cy="253"/>
              </a:xfrm>
              <a:custGeom>
                <a:avLst/>
                <a:gdLst>
                  <a:gd name="T0" fmla="*/ 609 w 13"/>
                  <a:gd name="T1" fmla="*/ 27524 h 53"/>
                  <a:gd name="T2" fmla="*/ 0 w 13"/>
                  <a:gd name="T3" fmla="*/ 27524 h 53"/>
                  <a:gd name="T4" fmla="*/ 0 w 13"/>
                  <a:gd name="T5" fmla="*/ 0 h 53"/>
                  <a:gd name="T6" fmla="*/ 609 w 13"/>
                  <a:gd name="T7" fmla="*/ 0 h 53"/>
                  <a:gd name="T8" fmla="*/ 609 w 13"/>
                  <a:gd name="T9" fmla="*/ 1093 h 53"/>
                  <a:gd name="T10" fmla="*/ 288 w 13"/>
                  <a:gd name="T11" fmla="*/ 1093 h 53"/>
                  <a:gd name="T12" fmla="*/ 288 w 13"/>
                  <a:gd name="T13" fmla="*/ 26431 h 53"/>
                  <a:gd name="T14" fmla="*/ 609 w 13"/>
                  <a:gd name="T15" fmla="*/ 26431 h 53"/>
                  <a:gd name="T16" fmla="*/ 609 w 13"/>
                  <a:gd name="T17" fmla="*/ 27524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53"/>
                  <a:gd name="T29" fmla="*/ 13 w 13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53">
                    <a:moveTo>
                      <a:pt x="13" y="53"/>
                    </a:moveTo>
                    <a:lnTo>
                      <a:pt x="0" y="5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6" y="2"/>
                    </a:lnTo>
                    <a:lnTo>
                      <a:pt x="6" y="51"/>
                    </a:lnTo>
                    <a:lnTo>
                      <a:pt x="13" y="51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8" name="Freeform 38"/>
              <p:cNvSpPr>
                <a:spLocks noEditPoints="1"/>
              </p:cNvSpPr>
              <p:nvPr/>
            </p:nvSpPr>
            <p:spPr bwMode="auto">
              <a:xfrm>
                <a:off x="1747" y="3462"/>
                <a:ext cx="104" cy="196"/>
              </a:xfrm>
              <a:custGeom>
                <a:avLst/>
                <a:gdLst>
                  <a:gd name="T0" fmla="*/ 0 w 39"/>
                  <a:gd name="T1" fmla="*/ 21412 h 41"/>
                  <a:gd name="T2" fmla="*/ 0 w 39"/>
                  <a:gd name="T3" fmla="*/ 21412 h 41"/>
                  <a:gd name="T4" fmla="*/ 93 w 39"/>
                  <a:gd name="T5" fmla="*/ 21412 h 41"/>
                  <a:gd name="T6" fmla="*/ 149 w 39"/>
                  <a:gd name="T7" fmla="*/ 20317 h 41"/>
                  <a:gd name="T8" fmla="*/ 248 w 39"/>
                  <a:gd name="T9" fmla="*/ 19882 h 41"/>
                  <a:gd name="T10" fmla="*/ 248 w 39"/>
                  <a:gd name="T11" fmla="*/ 18787 h 41"/>
                  <a:gd name="T12" fmla="*/ 307 w 39"/>
                  <a:gd name="T13" fmla="*/ 17253 h 41"/>
                  <a:gd name="T14" fmla="*/ 307 w 39"/>
                  <a:gd name="T15" fmla="*/ 4159 h 41"/>
                  <a:gd name="T16" fmla="*/ 248 w 39"/>
                  <a:gd name="T17" fmla="*/ 2629 h 41"/>
                  <a:gd name="T18" fmla="*/ 248 w 39"/>
                  <a:gd name="T19" fmla="*/ 1530 h 41"/>
                  <a:gd name="T20" fmla="*/ 149 w 39"/>
                  <a:gd name="T21" fmla="*/ 1095 h 41"/>
                  <a:gd name="T22" fmla="*/ 93 w 39"/>
                  <a:gd name="T23" fmla="*/ 1095 h 41"/>
                  <a:gd name="T24" fmla="*/ 0 w 39"/>
                  <a:gd name="T25" fmla="*/ 1095 h 41"/>
                  <a:gd name="T26" fmla="*/ 0 w 39"/>
                  <a:gd name="T27" fmla="*/ 0 h 41"/>
                  <a:gd name="T28" fmla="*/ 853 w 39"/>
                  <a:gd name="T29" fmla="*/ 0 h 41"/>
                  <a:gd name="T30" fmla="*/ 1059 w 39"/>
                  <a:gd name="T31" fmla="*/ 0 h 41"/>
                  <a:gd name="T32" fmla="*/ 1309 w 39"/>
                  <a:gd name="T33" fmla="*/ 1095 h 41"/>
                  <a:gd name="T34" fmla="*/ 1515 w 39"/>
                  <a:gd name="T35" fmla="*/ 1530 h 41"/>
                  <a:gd name="T36" fmla="*/ 1672 w 39"/>
                  <a:gd name="T37" fmla="*/ 2629 h 41"/>
                  <a:gd name="T38" fmla="*/ 1912 w 39"/>
                  <a:gd name="T39" fmla="*/ 4709 h 41"/>
                  <a:gd name="T40" fmla="*/ 1971 w 39"/>
                  <a:gd name="T41" fmla="*/ 7859 h 41"/>
                  <a:gd name="T42" fmla="*/ 1971 w 39"/>
                  <a:gd name="T43" fmla="*/ 10488 h 41"/>
                  <a:gd name="T44" fmla="*/ 1971 w 39"/>
                  <a:gd name="T45" fmla="*/ 13553 h 41"/>
                  <a:gd name="T46" fmla="*/ 1912 w 39"/>
                  <a:gd name="T47" fmla="*/ 15632 h 41"/>
                  <a:gd name="T48" fmla="*/ 1763 w 39"/>
                  <a:gd name="T49" fmla="*/ 18238 h 41"/>
                  <a:gd name="T50" fmla="*/ 1515 w 39"/>
                  <a:gd name="T51" fmla="*/ 19882 h 41"/>
                  <a:gd name="T52" fmla="*/ 1216 w 39"/>
                  <a:gd name="T53" fmla="*/ 20317 h 41"/>
                  <a:gd name="T54" fmla="*/ 909 w 39"/>
                  <a:gd name="T55" fmla="*/ 21412 h 41"/>
                  <a:gd name="T56" fmla="*/ 0 w 39"/>
                  <a:gd name="T57" fmla="*/ 21412 h 41"/>
                  <a:gd name="T58" fmla="*/ 547 w 39"/>
                  <a:gd name="T59" fmla="*/ 19882 h 41"/>
                  <a:gd name="T60" fmla="*/ 760 w 39"/>
                  <a:gd name="T61" fmla="*/ 20317 h 41"/>
                  <a:gd name="T62" fmla="*/ 853 w 39"/>
                  <a:gd name="T63" fmla="*/ 20317 h 41"/>
                  <a:gd name="T64" fmla="*/ 1059 w 39"/>
                  <a:gd name="T65" fmla="*/ 19882 h 41"/>
                  <a:gd name="T66" fmla="*/ 1309 w 39"/>
                  <a:gd name="T67" fmla="*/ 18787 h 41"/>
                  <a:gd name="T68" fmla="*/ 1459 w 39"/>
                  <a:gd name="T69" fmla="*/ 17253 h 41"/>
                  <a:gd name="T70" fmla="*/ 1613 w 39"/>
                  <a:gd name="T71" fmla="*/ 15632 h 41"/>
                  <a:gd name="T72" fmla="*/ 1672 w 39"/>
                  <a:gd name="T73" fmla="*/ 13553 h 41"/>
                  <a:gd name="T74" fmla="*/ 1672 w 39"/>
                  <a:gd name="T75" fmla="*/ 10923 h 41"/>
                  <a:gd name="T76" fmla="*/ 1672 w 39"/>
                  <a:gd name="T77" fmla="*/ 7859 h 41"/>
                  <a:gd name="T78" fmla="*/ 1613 w 39"/>
                  <a:gd name="T79" fmla="*/ 5780 h 41"/>
                  <a:gd name="T80" fmla="*/ 1459 w 39"/>
                  <a:gd name="T81" fmla="*/ 4159 h 41"/>
                  <a:gd name="T82" fmla="*/ 1309 w 39"/>
                  <a:gd name="T83" fmla="*/ 2629 h 41"/>
                  <a:gd name="T84" fmla="*/ 1059 w 39"/>
                  <a:gd name="T85" fmla="*/ 1530 h 41"/>
                  <a:gd name="T86" fmla="*/ 853 w 39"/>
                  <a:gd name="T87" fmla="*/ 1530 h 41"/>
                  <a:gd name="T88" fmla="*/ 704 w 39"/>
                  <a:gd name="T89" fmla="*/ 1530 h 41"/>
                  <a:gd name="T90" fmla="*/ 547 w 39"/>
                  <a:gd name="T91" fmla="*/ 1530 h 41"/>
                  <a:gd name="T92" fmla="*/ 547 w 39"/>
                  <a:gd name="T93" fmla="*/ 19882 h 4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"/>
                  <a:gd name="T142" fmla="*/ 0 h 41"/>
                  <a:gd name="T143" fmla="*/ 39 w 39"/>
                  <a:gd name="T144" fmla="*/ 41 h 4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" h="41">
                    <a:moveTo>
                      <a:pt x="0" y="41"/>
                    </a:moveTo>
                    <a:lnTo>
                      <a:pt x="0" y="41"/>
                    </a:lnTo>
                    <a:lnTo>
                      <a:pt x="2" y="41"/>
                    </a:lnTo>
                    <a:lnTo>
                      <a:pt x="3" y="39"/>
                    </a:lnTo>
                    <a:lnTo>
                      <a:pt x="5" y="38"/>
                    </a:lnTo>
                    <a:lnTo>
                      <a:pt x="5" y="36"/>
                    </a:lnTo>
                    <a:lnTo>
                      <a:pt x="6" y="3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26" y="2"/>
                    </a:lnTo>
                    <a:lnTo>
                      <a:pt x="30" y="3"/>
                    </a:lnTo>
                    <a:lnTo>
                      <a:pt x="33" y="5"/>
                    </a:lnTo>
                    <a:lnTo>
                      <a:pt x="38" y="9"/>
                    </a:lnTo>
                    <a:lnTo>
                      <a:pt x="39" y="15"/>
                    </a:lnTo>
                    <a:lnTo>
                      <a:pt x="39" y="20"/>
                    </a:lnTo>
                    <a:lnTo>
                      <a:pt x="39" y="26"/>
                    </a:lnTo>
                    <a:lnTo>
                      <a:pt x="38" y="30"/>
                    </a:lnTo>
                    <a:lnTo>
                      <a:pt x="35" y="35"/>
                    </a:lnTo>
                    <a:lnTo>
                      <a:pt x="30" y="38"/>
                    </a:lnTo>
                    <a:lnTo>
                      <a:pt x="24" y="39"/>
                    </a:lnTo>
                    <a:lnTo>
                      <a:pt x="18" y="41"/>
                    </a:lnTo>
                    <a:lnTo>
                      <a:pt x="0" y="41"/>
                    </a:lnTo>
                    <a:close/>
                    <a:moveTo>
                      <a:pt x="11" y="38"/>
                    </a:moveTo>
                    <a:lnTo>
                      <a:pt x="15" y="39"/>
                    </a:lnTo>
                    <a:lnTo>
                      <a:pt x="17" y="39"/>
                    </a:lnTo>
                    <a:lnTo>
                      <a:pt x="21" y="38"/>
                    </a:lnTo>
                    <a:lnTo>
                      <a:pt x="26" y="36"/>
                    </a:lnTo>
                    <a:lnTo>
                      <a:pt x="29" y="33"/>
                    </a:lnTo>
                    <a:lnTo>
                      <a:pt x="32" y="30"/>
                    </a:lnTo>
                    <a:lnTo>
                      <a:pt x="33" y="26"/>
                    </a:lnTo>
                    <a:lnTo>
                      <a:pt x="33" y="21"/>
                    </a:lnTo>
                    <a:lnTo>
                      <a:pt x="33" y="15"/>
                    </a:lnTo>
                    <a:lnTo>
                      <a:pt x="32" y="11"/>
                    </a:lnTo>
                    <a:lnTo>
                      <a:pt x="29" y="8"/>
                    </a:lnTo>
                    <a:lnTo>
                      <a:pt x="26" y="5"/>
                    </a:lnTo>
                    <a:lnTo>
                      <a:pt x="21" y="3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3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29" name="Freeform 39"/>
              <p:cNvSpPr>
                <a:spLocks noEditPoints="1"/>
              </p:cNvSpPr>
              <p:nvPr/>
            </p:nvSpPr>
            <p:spPr bwMode="auto">
              <a:xfrm>
                <a:off x="1865" y="3529"/>
                <a:ext cx="66" cy="129"/>
              </a:xfrm>
              <a:custGeom>
                <a:avLst/>
                <a:gdLst>
                  <a:gd name="T0" fmla="*/ 628 w 25"/>
                  <a:gd name="T1" fmla="*/ 0 h 27"/>
                  <a:gd name="T2" fmla="*/ 774 w 25"/>
                  <a:gd name="T3" fmla="*/ 0 h 27"/>
                  <a:gd name="T4" fmla="*/ 1011 w 25"/>
                  <a:gd name="T5" fmla="*/ 549 h 27"/>
                  <a:gd name="T6" fmla="*/ 1067 w 25"/>
                  <a:gd name="T7" fmla="*/ 2078 h 27"/>
                  <a:gd name="T8" fmla="*/ 1212 w 25"/>
                  <a:gd name="T9" fmla="*/ 3607 h 27"/>
                  <a:gd name="T10" fmla="*/ 1212 w 25"/>
                  <a:gd name="T11" fmla="*/ 6756 h 27"/>
                  <a:gd name="T12" fmla="*/ 1212 w 25"/>
                  <a:gd name="T13" fmla="*/ 8285 h 27"/>
                  <a:gd name="T14" fmla="*/ 1156 w 25"/>
                  <a:gd name="T15" fmla="*/ 9928 h 27"/>
                  <a:gd name="T16" fmla="*/ 1067 w 25"/>
                  <a:gd name="T17" fmla="*/ 12532 h 27"/>
                  <a:gd name="T18" fmla="*/ 919 w 25"/>
                  <a:gd name="T19" fmla="*/ 12991 h 27"/>
                  <a:gd name="T20" fmla="*/ 774 w 25"/>
                  <a:gd name="T21" fmla="*/ 14061 h 27"/>
                  <a:gd name="T22" fmla="*/ 628 w 25"/>
                  <a:gd name="T23" fmla="*/ 14061 h 27"/>
                  <a:gd name="T24" fmla="*/ 438 w 25"/>
                  <a:gd name="T25" fmla="*/ 14061 h 27"/>
                  <a:gd name="T26" fmla="*/ 293 w 25"/>
                  <a:gd name="T27" fmla="*/ 12991 h 27"/>
                  <a:gd name="T28" fmla="*/ 145 w 25"/>
                  <a:gd name="T29" fmla="*/ 11457 h 27"/>
                  <a:gd name="T30" fmla="*/ 55 w 25"/>
                  <a:gd name="T31" fmla="*/ 9384 h 27"/>
                  <a:gd name="T32" fmla="*/ 0 w 25"/>
                  <a:gd name="T33" fmla="*/ 6756 h 27"/>
                  <a:gd name="T34" fmla="*/ 55 w 25"/>
                  <a:gd name="T35" fmla="*/ 5227 h 27"/>
                  <a:gd name="T36" fmla="*/ 145 w 25"/>
                  <a:gd name="T37" fmla="*/ 3172 h 27"/>
                  <a:gd name="T38" fmla="*/ 203 w 25"/>
                  <a:gd name="T39" fmla="*/ 1529 h 27"/>
                  <a:gd name="T40" fmla="*/ 335 w 25"/>
                  <a:gd name="T41" fmla="*/ 549 h 27"/>
                  <a:gd name="T42" fmla="*/ 480 w 25"/>
                  <a:gd name="T43" fmla="*/ 0 h 27"/>
                  <a:gd name="T44" fmla="*/ 628 w 25"/>
                  <a:gd name="T45" fmla="*/ 0 h 27"/>
                  <a:gd name="T46" fmla="*/ 586 w 25"/>
                  <a:gd name="T47" fmla="*/ 549 h 27"/>
                  <a:gd name="T48" fmla="*/ 480 w 25"/>
                  <a:gd name="T49" fmla="*/ 549 h 27"/>
                  <a:gd name="T50" fmla="*/ 438 w 25"/>
                  <a:gd name="T51" fmla="*/ 549 h 27"/>
                  <a:gd name="T52" fmla="*/ 335 w 25"/>
                  <a:gd name="T53" fmla="*/ 1529 h 27"/>
                  <a:gd name="T54" fmla="*/ 293 w 25"/>
                  <a:gd name="T55" fmla="*/ 3172 h 27"/>
                  <a:gd name="T56" fmla="*/ 293 w 25"/>
                  <a:gd name="T57" fmla="*/ 3607 h 27"/>
                  <a:gd name="T58" fmla="*/ 293 w 25"/>
                  <a:gd name="T59" fmla="*/ 6211 h 27"/>
                  <a:gd name="T60" fmla="*/ 293 w 25"/>
                  <a:gd name="T61" fmla="*/ 8285 h 27"/>
                  <a:gd name="T62" fmla="*/ 335 w 25"/>
                  <a:gd name="T63" fmla="*/ 10912 h 27"/>
                  <a:gd name="T64" fmla="*/ 480 w 25"/>
                  <a:gd name="T65" fmla="*/ 12532 h 27"/>
                  <a:gd name="T66" fmla="*/ 739 w 25"/>
                  <a:gd name="T67" fmla="*/ 12991 h 27"/>
                  <a:gd name="T68" fmla="*/ 774 w 25"/>
                  <a:gd name="T69" fmla="*/ 12991 h 27"/>
                  <a:gd name="T70" fmla="*/ 919 w 25"/>
                  <a:gd name="T71" fmla="*/ 12532 h 27"/>
                  <a:gd name="T72" fmla="*/ 1011 w 25"/>
                  <a:gd name="T73" fmla="*/ 9928 h 27"/>
                  <a:gd name="T74" fmla="*/ 1011 w 25"/>
                  <a:gd name="T75" fmla="*/ 7855 h 27"/>
                  <a:gd name="T76" fmla="*/ 1011 w 25"/>
                  <a:gd name="T77" fmla="*/ 5227 h 27"/>
                  <a:gd name="T78" fmla="*/ 919 w 25"/>
                  <a:gd name="T79" fmla="*/ 3607 h 27"/>
                  <a:gd name="T80" fmla="*/ 884 w 25"/>
                  <a:gd name="T81" fmla="*/ 2078 h 27"/>
                  <a:gd name="T82" fmla="*/ 739 w 25"/>
                  <a:gd name="T83" fmla="*/ 549 h 27"/>
                  <a:gd name="T84" fmla="*/ 586 w 25"/>
                  <a:gd name="T85" fmla="*/ 549 h 2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5"/>
                  <a:gd name="T130" fmla="*/ 0 h 27"/>
                  <a:gd name="T131" fmla="*/ 25 w 25"/>
                  <a:gd name="T132" fmla="*/ 27 h 2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5" h="27">
                    <a:moveTo>
                      <a:pt x="13" y="0"/>
                    </a:moveTo>
                    <a:lnTo>
                      <a:pt x="16" y="0"/>
                    </a:lnTo>
                    <a:lnTo>
                      <a:pt x="21" y="1"/>
                    </a:lnTo>
                    <a:lnTo>
                      <a:pt x="22" y="4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6"/>
                    </a:lnTo>
                    <a:lnTo>
                      <a:pt x="24" y="19"/>
                    </a:lnTo>
                    <a:lnTo>
                      <a:pt x="22" y="24"/>
                    </a:lnTo>
                    <a:lnTo>
                      <a:pt x="19" y="25"/>
                    </a:lnTo>
                    <a:lnTo>
                      <a:pt x="16" y="27"/>
                    </a:lnTo>
                    <a:lnTo>
                      <a:pt x="13" y="27"/>
                    </a:lnTo>
                    <a:lnTo>
                      <a:pt x="9" y="27"/>
                    </a:lnTo>
                    <a:lnTo>
                      <a:pt x="6" y="25"/>
                    </a:lnTo>
                    <a:lnTo>
                      <a:pt x="3" y="22"/>
                    </a:lnTo>
                    <a:lnTo>
                      <a:pt x="1" y="18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3" y="6"/>
                    </a:lnTo>
                    <a:lnTo>
                      <a:pt x="4" y="3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  <a:moveTo>
                      <a:pt x="12" y="1"/>
                    </a:moveTo>
                    <a:lnTo>
                      <a:pt x="10" y="1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6" y="12"/>
                    </a:lnTo>
                    <a:lnTo>
                      <a:pt x="6" y="16"/>
                    </a:lnTo>
                    <a:lnTo>
                      <a:pt x="7" y="21"/>
                    </a:lnTo>
                    <a:lnTo>
                      <a:pt x="10" y="24"/>
                    </a:lnTo>
                    <a:lnTo>
                      <a:pt x="15" y="25"/>
                    </a:lnTo>
                    <a:lnTo>
                      <a:pt x="16" y="25"/>
                    </a:lnTo>
                    <a:lnTo>
                      <a:pt x="19" y="24"/>
                    </a:lnTo>
                    <a:lnTo>
                      <a:pt x="21" y="19"/>
                    </a:lnTo>
                    <a:lnTo>
                      <a:pt x="21" y="15"/>
                    </a:lnTo>
                    <a:lnTo>
                      <a:pt x="21" y="10"/>
                    </a:lnTo>
                    <a:lnTo>
                      <a:pt x="19" y="7"/>
                    </a:lnTo>
                    <a:lnTo>
                      <a:pt x="18" y="4"/>
                    </a:lnTo>
                    <a:lnTo>
                      <a:pt x="15" y="1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0" name="Freeform 40"/>
              <p:cNvSpPr>
                <a:spLocks noEditPoints="1"/>
              </p:cNvSpPr>
              <p:nvPr/>
            </p:nvSpPr>
            <p:spPr bwMode="auto">
              <a:xfrm>
                <a:off x="1945" y="3529"/>
                <a:ext cx="58" cy="129"/>
              </a:xfrm>
              <a:custGeom>
                <a:avLst/>
                <a:gdLst>
                  <a:gd name="T0" fmla="*/ 200 w 22"/>
                  <a:gd name="T1" fmla="*/ 5227 h 27"/>
                  <a:gd name="T2" fmla="*/ 293 w 22"/>
                  <a:gd name="T3" fmla="*/ 7855 h 27"/>
                  <a:gd name="T4" fmla="*/ 327 w 22"/>
                  <a:gd name="T5" fmla="*/ 9928 h 27"/>
                  <a:gd name="T6" fmla="*/ 480 w 22"/>
                  <a:gd name="T7" fmla="*/ 10912 h 27"/>
                  <a:gd name="T8" fmla="*/ 730 w 22"/>
                  <a:gd name="T9" fmla="*/ 11457 h 27"/>
                  <a:gd name="T10" fmla="*/ 772 w 22"/>
                  <a:gd name="T11" fmla="*/ 11457 h 27"/>
                  <a:gd name="T12" fmla="*/ 917 w 22"/>
                  <a:gd name="T13" fmla="*/ 10912 h 27"/>
                  <a:gd name="T14" fmla="*/ 1007 w 22"/>
                  <a:gd name="T15" fmla="*/ 9928 h 27"/>
                  <a:gd name="T16" fmla="*/ 1062 w 22"/>
                  <a:gd name="T17" fmla="*/ 8285 h 27"/>
                  <a:gd name="T18" fmla="*/ 1062 w 22"/>
                  <a:gd name="T19" fmla="*/ 8285 h 27"/>
                  <a:gd name="T20" fmla="*/ 1062 w 22"/>
                  <a:gd name="T21" fmla="*/ 10912 h 27"/>
                  <a:gd name="T22" fmla="*/ 917 w 22"/>
                  <a:gd name="T23" fmla="*/ 12532 h 27"/>
                  <a:gd name="T24" fmla="*/ 772 w 22"/>
                  <a:gd name="T25" fmla="*/ 14061 h 27"/>
                  <a:gd name="T26" fmla="*/ 583 w 22"/>
                  <a:gd name="T27" fmla="*/ 14061 h 27"/>
                  <a:gd name="T28" fmla="*/ 327 w 22"/>
                  <a:gd name="T29" fmla="*/ 14061 h 27"/>
                  <a:gd name="T30" fmla="*/ 200 w 22"/>
                  <a:gd name="T31" fmla="*/ 12532 h 27"/>
                  <a:gd name="T32" fmla="*/ 55 w 22"/>
                  <a:gd name="T33" fmla="*/ 9928 h 27"/>
                  <a:gd name="T34" fmla="*/ 0 w 22"/>
                  <a:gd name="T35" fmla="*/ 6756 h 27"/>
                  <a:gd name="T36" fmla="*/ 55 w 22"/>
                  <a:gd name="T37" fmla="*/ 4677 h 27"/>
                  <a:gd name="T38" fmla="*/ 55 w 22"/>
                  <a:gd name="T39" fmla="*/ 3172 h 27"/>
                  <a:gd name="T40" fmla="*/ 200 w 22"/>
                  <a:gd name="T41" fmla="*/ 1529 h 27"/>
                  <a:gd name="T42" fmla="*/ 327 w 22"/>
                  <a:gd name="T43" fmla="*/ 0 h 27"/>
                  <a:gd name="T44" fmla="*/ 625 w 22"/>
                  <a:gd name="T45" fmla="*/ 0 h 27"/>
                  <a:gd name="T46" fmla="*/ 772 w 22"/>
                  <a:gd name="T47" fmla="*/ 0 h 27"/>
                  <a:gd name="T48" fmla="*/ 917 w 22"/>
                  <a:gd name="T49" fmla="*/ 1529 h 27"/>
                  <a:gd name="T50" fmla="*/ 1062 w 22"/>
                  <a:gd name="T51" fmla="*/ 3172 h 27"/>
                  <a:gd name="T52" fmla="*/ 1062 w 22"/>
                  <a:gd name="T53" fmla="*/ 5227 h 27"/>
                  <a:gd name="T54" fmla="*/ 200 w 22"/>
                  <a:gd name="T55" fmla="*/ 5227 h 27"/>
                  <a:gd name="T56" fmla="*/ 200 w 22"/>
                  <a:gd name="T57" fmla="*/ 3607 h 27"/>
                  <a:gd name="T58" fmla="*/ 772 w 22"/>
                  <a:gd name="T59" fmla="*/ 3607 h 27"/>
                  <a:gd name="T60" fmla="*/ 772 w 22"/>
                  <a:gd name="T61" fmla="*/ 3172 h 27"/>
                  <a:gd name="T62" fmla="*/ 772 w 22"/>
                  <a:gd name="T63" fmla="*/ 2078 h 27"/>
                  <a:gd name="T64" fmla="*/ 730 w 22"/>
                  <a:gd name="T65" fmla="*/ 1529 h 27"/>
                  <a:gd name="T66" fmla="*/ 625 w 22"/>
                  <a:gd name="T67" fmla="*/ 549 h 27"/>
                  <a:gd name="T68" fmla="*/ 625 w 22"/>
                  <a:gd name="T69" fmla="*/ 549 h 27"/>
                  <a:gd name="T70" fmla="*/ 583 w 22"/>
                  <a:gd name="T71" fmla="*/ 549 h 27"/>
                  <a:gd name="T72" fmla="*/ 438 w 22"/>
                  <a:gd name="T73" fmla="*/ 549 h 27"/>
                  <a:gd name="T74" fmla="*/ 327 w 22"/>
                  <a:gd name="T75" fmla="*/ 1529 h 27"/>
                  <a:gd name="T76" fmla="*/ 293 w 22"/>
                  <a:gd name="T77" fmla="*/ 3172 h 27"/>
                  <a:gd name="T78" fmla="*/ 200 w 22"/>
                  <a:gd name="T79" fmla="*/ 3607 h 2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2"/>
                  <a:gd name="T121" fmla="*/ 0 h 27"/>
                  <a:gd name="T122" fmla="*/ 22 w 22"/>
                  <a:gd name="T123" fmla="*/ 27 h 2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2" h="27">
                    <a:moveTo>
                      <a:pt x="4" y="10"/>
                    </a:moveTo>
                    <a:lnTo>
                      <a:pt x="6" y="15"/>
                    </a:lnTo>
                    <a:lnTo>
                      <a:pt x="7" y="19"/>
                    </a:lnTo>
                    <a:lnTo>
                      <a:pt x="10" y="21"/>
                    </a:lnTo>
                    <a:lnTo>
                      <a:pt x="15" y="22"/>
                    </a:lnTo>
                    <a:lnTo>
                      <a:pt x="16" y="22"/>
                    </a:lnTo>
                    <a:lnTo>
                      <a:pt x="19" y="21"/>
                    </a:lnTo>
                    <a:lnTo>
                      <a:pt x="21" y="19"/>
                    </a:lnTo>
                    <a:lnTo>
                      <a:pt x="22" y="16"/>
                    </a:lnTo>
                    <a:lnTo>
                      <a:pt x="22" y="21"/>
                    </a:lnTo>
                    <a:lnTo>
                      <a:pt x="19" y="24"/>
                    </a:lnTo>
                    <a:lnTo>
                      <a:pt x="16" y="27"/>
                    </a:lnTo>
                    <a:lnTo>
                      <a:pt x="12" y="27"/>
                    </a:lnTo>
                    <a:lnTo>
                      <a:pt x="7" y="27"/>
                    </a:lnTo>
                    <a:lnTo>
                      <a:pt x="4" y="24"/>
                    </a:lnTo>
                    <a:lnTo>
                      <a:pt x="1" y="19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1" y="6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3"/>
                    </a:lnTo>
                    <a:lnTo>
                      <a:pt x="22" y="6"/>
                    </a:lnTo>
                    <a:lnTo>
                      <a:pt x="22" y="10"/>
                    </a:lnTo>
                    <a:lnTo>
                      <a:pt x="4" y="10"/>
                    </a:lnTo>
                    <a:close/>
                    <a:moveTo>
                      <a:pt x="4" y="7"/>
                    </a:moveTo>
                    <a:lnTo>
                      <a:pt x="16" y="7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3"/>
                    </a:lnTo>
                    <a:lnTo>
                      <a:pt x="6" y="6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1" name="Freeform 41"/>
              <p:cNvSpPr>
                <a:spLocks/>
              </p:cNvSpPr>
              <p:nvPr/>
            </p:nvSpPr>
            <p:spPr bwMode="auto">
              <a:xfrm>
                <a:off x="2019" y="3529"/>
                <a:ext cx="48" cy="129"/>
              </a:xfrm>
              <a:custGeom>
                <a:avLst/>
                <a:gdLst>
                  <a:gd name="T0" fmla="*/ 853 w 18"/>
                  <a:gd name="T1" fmla="*/ 0 h 27"/>
                  <a:gd name="T2" fmla="*/ 853 w 18"/>
                  <a:gd name="T3" fmla="*/ 4677 h 27"/>
                  <a:gd name="T4" fmla="*/ 853 w 18"/>
                  <a:gd name="T5" fmla="*/ 4677 h 27"/>
                  <a:gd name="T6" fmla="*/ 760 w 18"/>
                  <a:gd name="T7" fmla="*/ 2078 h 27"/>
                  <a:gd name="T8" fmla="*/ 704 w 18"/>
                  <a:gd name="T9" fmla="*/ 1529 h 27"/>
                  <a:gd name="T10" fmla="*/ 547 w 18"/>
                  <a:gd name="T11" fmla="*/ 549 h 27"/>
                  <a:gd name="T12" fmla="*/ 456 w 18"/>
                  <a:gd name="T13" fmla="*/ 549 h 27"/>
                  <a:gd name="T14" fmla="*/ 307 w 18"/>
                  <a:gd name="T15" fmla="*/ 549 h 27"/>
                  <a:gd name="T16" fmla="*/ 307 w 18"/>
                  <a:gd name="T17" fmla="*/ 1529 h 27"/>
                  <a:gd name="T18" fmla="*/ 248 w 18"/>
                  <a:gd name="T19" fmla="*/ 1529 h 27"/>
                  <a:gd name="T20" fmla="*/ 248 w 18"/>
                  <a:gd name="T21" fmla="*/ 2078 h 27"/>
                  <a:gd name="T22" fmla="*/ 248 w 18"/>
                  <a:gd name="T23" fmla="*/ 3172 h 27"/>
                  <a:gd name="T24" fmla="*/ 248 w 18"/>
                  <a:gd name="T25" fmla="*/ 3607 h 27"/>
                  <a:gd name="T26" fmla="*/ 307 w 18"/>
                  <a:gd name="T27" fmla="*/ 4677 h 27"/>
                  <a:gd name="T28" fmla="*/ 397 w 18"/>
                  <a:gd name="T29" fmla="*/ 5227 h 27"/>
                  <a:gd name="T30" fmla="*/ 605 w 18"/>
                  <a:gd name="T31" fmla="*/ 6211 h 27"/>
                  <a:gd name="T32" fmla="*/ 853 w 18"/>
                  <a:gd name="T33" fmla="*/ 6756 h 27"/>
                  <a:gd name="T34" fmla="*/ 909 w 18"/>
                  <a:gd name="T35" fmla="*/ 8285 h 27"/>
                  <a:gd name="T36" fmla="*/ 909 w 18"/>
                  <a:gd name="T37" fmla="*/ 9928 h 27"/>
                  <a:gd name="T38" fmla="*/ 909 w 18"/>
                  <a:gd name="T39" fmla="*/ 11457 h 27"/>
                  <a:gd name="T40" fmla="*/ 760 w 18"/>
                  <a:gd name="T41" fmla="*/ 12991 h 27"/>
                  <a:gd name="T42" fmla="*/ 605 w 18"/>
                  <a:gd name="T43" fmla="*/ 14061 h 27"/>
                  <a:gd name="T44" fmla="*/ 456 w 18"/>
                  <a:gd name="T45" fmla="*/ 14061 h 27"/>
                  <a:gd name="T46" fmla="*/ 307 w 18"/>
                  <a:gd name="T47" fmla="*/ 14061 h 27"/>
                  <a:gd name="T48" fmla="*/ 149 w 18"/>
                  <a:gd name="T49" fmla="*/ 14061 h 27"/>
                  <a:gd name="T50" fmla="*/ 149 w 18"/>
                  <a:gd name="T51" fmla="*/ 14061 h 27"/>
                  <a:gd name="T52" fmla="*/ 93 w 18"/>
                  <a:gd name="T53" fmla="*/ 14061 h 27"/>
                  <a:gd name="T54" fmla="*/ 93 w 18"/>
                  <a:gd name="T55" fmla="*/ 14061 h 27"/>
                  <a:gd name="T56" fmla="*/ 93 w 18"/>
                  <a:gd name="T57" fmla="*/ 14061 h 27"/>
                  <a:gd name="T58" fmla="*/ 0 w 18"/>
                  <a:gd name="T59" fmla="*/ 14061 h 27"/>
                  <a:gd name="T60" fmla="*/ 0 w 18"/>
                  <a:gd name="T61" fmla="*/ 9384 h 27"/>
                  <a:gd name="T62" fmla="*/ 93 w 18"/>
                  <a:gd name="T63" fmla="*/ 9384 h 27"/>
                  <a:gd name="T64" fmla="*/ 93 w 18"/>
                  <a:gd name="T65" fmla="*/ 10912 h 27"/>
                  <a:gd name="T66" fmla="*/ 248 w 18"/>
                  <a:gd name="T67" fmla="*/ 12532 h 27"/>
                  <a:gd name="T68" fmla="*/ 307 w 18"/>
                  <a:gd name="T69" fmla="*/ 12991 h 27"/>
                  <a:gd name="T70" fmla="*/ 456 w 18"/>
                  <a:gd name="T71" fmla="*/ 12991 h 27"/>
                  <a:gd name="T72" fmla="*/ 547 w 18"/>
                  <a:gd name="T73" fmla="*/ 12991 h 27"/>
                  <a:gd name="T74" fmla="*/ 605 w 18"/>
                  <a:gd name="T75" fmla="*/ 12532 h 27"/>
                  <a:gd name="T76" fmla="*/ 704 w 18"/>
                  <a:gd name="T77" fmla="*/ 11457 h 27"/>
                  <a:gd name="T78" fmla="*/ 704 w 18"/>
                  <a:gd name="T79" fmla="*/ 10912 h 27"/>
                  <a:gd name="T80" fmla="*/ 704 w 18"/>
                  <a:gd name="T81" fmla="*/ 9928 h 27"/>
                  <a:gd name="T82" fmla="*/ 605 w 18"/>
                  <a:gd name="T83" fmla="*/ 9384 h 27"/>
                  <a:gd name="T84" fmla="*/ 547 w 18"/>
                  <a:gd name="T85" fmla="*/ 8285 h 27"/>
                  <a:gd name="T86" fmla="*/ 397 w 18"/>
                  <a:gd name="T87" fmla="*/ 7855 h 27"/>
                  <a:gd name="T88" fmla="*/ 149 w 18"/>
                  <a:gd name="T89" fmla="*/ 6756 h 27"/>
                  <a:gd name="T90" fmla="*/ 93 w 18"/>
                  <a:gd name="T91" fmla="*/ 5227 h 27"/>
                  <a:gd name="T92" fmla="*/ 0 w 18"/>
                  <a:gd name="T93" fmla="*/ 4677 h 27"/>
                  <a:gd name="T94" fmla="*/ 0 w 18"/>
                  <a:gd name="T95" fmla="*/ 3607 h 27"/>
                  <a:gd name="T96" fmla="*/ 93 w 18"/>
                  <a:gd name="T97" fmla="*/ 2078 h 27"/>
                  <a:gd name="T98" fmla="*/ 149 w 18"/>
                  <a:gd name="T99" fmla="*/ 549 h 27"/>
                  <a:gd name="T100" fmla="*/ 248 w 18"/>
                  <a:gd name="T101" fmla="*/ 0 h 27"/>
                  <a:gd name="T102" fmla="*/ 456 w 18"/>
                  <a:gd name="T103" fmla="*/ 0 h 27"/>
                  <a:gd name="T104" fmla="*/ 547 w 18"/>
                  <a:gd name="T105" fmla="*/ 0 h 27"/>
                  <a:gd name="T106" fmla="*/ 605 w 18"/>
                  <a:gd name="T107" fmla="*/ 0 h 27"/>
                  <a:gd name="T108" fmla="*/ 704 w 18"/>
                  <a:gd name="T109" fmla="*/ 0 h 27"/>
                  <a:gd name="T110" fmla="*/ 760 w 18"/>
                  <a:gd name="T111" fmla="*/ 0 h 27"/>
                  <a:gd name="T112" fmla="*/ 760 w 18"/>
                  <a:gd name="T113" fmla="*/ 0 h 27"/>
                  <a:gd name="T114" fmla="*/ 760 w 18"/>
                  <a:gd name="T115" fmla="*/ 0 h 27"/>
                  <a:gd name="T116" fmla="*/ 760 w 18"/>
                  <a:gd name="T117" fmla="*/ 0 h 27"/>
                  <a:gd name="T118" fmla="*/ 853 w 18"/>
                  <a:gd name="T119" fmla="*/ 0 h 27"/>
                  <a:gd name="T120" fmla="*/ 853 w 18"/>
                  <a:gd name="T121" fmla="*/ 0 h 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"/>
                  <a:gd name="T184" fmla="*/ 0 h 27"/>
                  <a:gd name="T185" fmla="*/ 18 w 18"/>
                  <a:gd name="T186" fmla="*/ 27 h 2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" h="27">
                    <a:moveTo>
                      <a:pt x="17" y="0"/>
                    </a:moveTo>
                    <a:lnTo>
                      <a:pt x="17" y="9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6" y="9"/>
                    </a:lnTo>
                    <a:lnTo>
                      <a:pt x="8" y="10"/>
                    </a:lnTo>
                    <a:lnTo>
                      <a:pt x="12" y="12"/>
                    </a:lnTo>
                    <a:lnTo>
                      <a:pt x="17" y="13"/>
                    </a:lnTo>
                    <a:lnTo>
                      <a:pt x="18" y="16"/>
                    </a:lnTo>
                    <a:lnTo>
                      <a:pt x="18" y="19"/>
                    </a:lnTo>
                    <a:lnTo>
                      <a:pt x="18" y="22"/>
                    </a:lnTo>
                    <a:lnTo>
                      <a:pt x="15" y="25"/>
                    </a:lnTo>
                    <a:lnTo>
                      <a:pt x="12" y="27"/>
                    </a:lnTo>
                    <a:lnTo>
                      <a:pt x="9" y="27"/>
                    </a:lnTo>
                    <a:lnTo>
                      <a:pt x="6" y="27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2" y="21"/>
                    </a:lnTo>
                    <a:lnTo>
                      <a:pt x="5" y="24"/>
                    </a:lnTo>
                    <a:lnTo>
                      <a:pt x="6" y="25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12" y="24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2" y="18"/>
                    </a:lnTo>
                    <a:lnTo>
                      <a:pt x="11" y="16"/>
                    </a:lnTo>
                    <a:lnTo>
                      <a:pt x="8" y="15"/>
                    </a:lnTo>
                    <a:lnTo>
                      <a:pt x="3" y="13"/>
                    </a:lnTo>
                    <a:lnTo>
                      <a:pt x="2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2" name="Freeform 42"/>
              <p:cNvSpPr>
                <a:spLocks/>
              </p:cNvSpPr>
              <p:nvPr/>
            </p:nvSpPr>
            <p:spPr bwMode="auto">
              <a:xfrm>
                <a:off x="2081" y="3462"/>
                <a:ext cx="32" cy="253"/>
              </a:xfrm>
              <a:custGeom>
                <a:avLst/>
                <a:gdLst>
                  <a:gd name="T0" fmla="*/ 0 w 12"/>
                  <a:gd name="T1" fmla="*/ 0 h 53"/>
                  <a:gd name="T2" fmla="*/ 605 w 12"/>
                  <a:gd name="T3" fmla="*/ 0 h 53"/>
                  <a:gd name="T4" fmla="*/ 605 w 12"/>
                  <a:gd name="T5" fmla="*/ 27524 h 53"/>
                  <a:gd name="T6" fmla="*/ 0 w 12"/>
                  <a:gd name="T7" fmla="*/ 27524 h 53"/>
                  <a:gd name="T8" fmla="*/ 0 w 12"/>
                  <a:gd name="T9" fmla="*/ 26431 h 53"/>
                  <a:gd name="T10" fmla="*/ 363 w 12"/>
                  <a:gd name="T11" fmla="*/ 26431 h 53"/>
                  <a:gd name="T12" fmla="*/ 363 w 12"/>
                  <a:gd name="T13" fmla="*/ 1093 h 53"/>
                  <a:gd name="T14" fmla="*/ 0 w 12"/>
                  <a:gd name="T15" fmla="*/ 1093 h 53"/>
                  <a:gd name="T16" fmla="*/ 0 w 12"/>
                  <a:gd name="T17" fmla="*/ 0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53"/>
                  <a:gd name="T29" fmla="*/ 12 w 12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53">
                    <a:moveTo>
                      <a:pt x="0" y="0"/>
                    </a:moveTo>
                    <a:lnTo>
                      <a:pt x="12" y="0"/>
                    </a:lnTo>
                    <a:lnTo>
                      <a:pt x="12" y="53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7" y="51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3" name="Line 43"/>
              <p:cNvSpPr>
                <a:spLocks noChangeShapeType="1"/>
              </p:cNvSpPr>
              <p:nvPr/>
            </p:nvSpPr>
            <p:spPr bwMode="auto">
              <a:xfrm flipH="1">
                <a:off x="1907" y="1658"/>
                <a:ext cx="360" cy="38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4" name="Line 44"/>
              <p:cNvSpPr>
                <a:spLocks noChangeShapeType="1"/>
              </p:cNvSpPr>
              <p:nvPr/>
            </p:nvSpPr>
            <p:spPr bwMode="auto">
              <a:xfrm>
                <a:off x="2267" y="1658"/>
                <a:ext cx="240" cy="38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5" name="Freeform 45"/>
              <p:cNvSpPr>
                <a:spLocks noEditPoints="1"/>
              </p:cNvSpPr>
              <p:nvPr/>
            </p:nvSpPr>
            <p:spPr bwMode="auto">
              <a:xfrm>
                <a:off x="1209" y="1353"/>
                <a:ext cx="152" cy="305"/>
              </a:xfrm>
              <a:custGeom>
                <a:avLst/>
                <a:gdLst>
                  <a:gd name="T0" fmla="*/ 0 w 57"/>
                  <a:gd name="T1" fmla="*/ 33021 h 64"/>
                  <a:gd name="T2" fmla="*/ 0 w 57"/>
                  <a:gd name="T3" fmla="*/ 0 h 64"/>
                  <a:gd name="T4" fmla="*/ 2880 w 57"/>
                  <a:gd name="T5" fmla="*/ 0 h 64"/>
                  <a:gd name="T6" fmla="*/ 2880 w 57"/>
                  <a:gd name="T7" fmla="*/ 33021 h 64"/>
                  <a:gd name="T8" fmla="*/ 0 w 57"/>
                  <a:gd name="T9" fmla="*/ 33021 h 64"/>
                  <a:gd name="T10" fmla="*/ 0 w 57"/>
                  <a:gd name="T11" fmla="*/ 33021 h 64"/>
                  <a:gd name="T12" fmla="*/ 2424 w 57"/>
                  <a:gd name="T13" fmla="*/ 33021 h 64"/>
                  <a:gd name="T14" fmla="*/ 2424 w 57"/>
                  <a:gd name="T15" fmla="*/ 4656 h 64"/>
                  <a:gd name="T16" fmla="*/ 0 w 57"/>
                  <a:gd name="T17" fmla="*/ 4656 h 64"/>
                  <a:gd name="T18" fmla="*/ 0 w 57"/>
                  <a:gd name="T19" fmla="*/ 33021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"/>
                  <a:gd name="T31" fmla="*/ 0 h 64"/>
                  <a:gd name="T32" fmla="*/ 57 w 57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" h="64">
                    <a:moveTo>
                      <a:pt x="0" y="64"/>
                    </a:moveTo>
                    <a:lnTo>
                      <a:pt x="0" y="0"/>
                    </a:lnTo>
                    <a:lnTo>
                      <a:pt x="57" y="0"/>
                    </a:lnTo>
                    <a:lnTo>
                      <a:pt x="57" y="64"/>
                    </a:lnTo>
                    <a:lnTo>
                      <a:pt x="0" y="64"/>
                    </a:lnTo>
                    <a:close/>
                    <a:moveTo>
                      <a:pt x="0" y="64"/>
                    </a:moveTo>
                    <a:lnTo>
                      <a:pt x="48" y="64"/>
                    </a:lnTo>
                    <a:lnTo>
                      <a:pt x="48" y="9"/>
                    </a:lnTo>
                    <a:lnTo>
                      <a:pt x="0" y="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6" name="Rectangle 46"/>
              <p:cNvSpPr>
                <a:spLocks noChangeArrowheads="1"/>
              </p:cNvSpPr>
              <p:nvPr/>
            </p:nvSpPr>
            <p:spPr bwMode="auto">
              <a:xfrm>
                <a:off x="1209" y="1353"/>
                <a:ext cx="152" cy="30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7" name="Freeform 47"/>
              <p:cNvSpPr>
                <a:spLocks noEditPoints="1"/>
              </p:cNvSpPr>
              <p:nvPr/>
            </p:nvSpPr>
            <p:spPr bwMode="auto">
              <a:xfrm>
                <a:off x="1777" y="2040"/>
                <a:ext cx="266" cy="306"/>
              </a:xfrm>
              <a:custGeom>
                <a:avLst/>
                <a:gdLst>
                  <a:gd name="T0" fmla="*/ 0 w 100"/>
                  <a:gd name="T1" fmla="*/ 33445 h 64"/>
                  <a:gd name="T2" fmla="*/ 0 w 100"/>
                  <a:gd name="T3" fmla="*/ 0 h 64"/>
                  <a:gd name="T4" fmla="*/ 5009 w 100"/>
                  <a:gd name="T5" fmla="*/ 0 h 64"/>
                  <a:gd name="T6" fmla="*/ 5009 w 100"/>
                  <a:gd name="T7" fmla="*/ 33445 h 64"/>
                  <a:gd name="T8" fmla="*/ 0 w 100"/>
                  <a:gd name="T9" fmla="*/ 33445 h 64"/>
                  <a:gd name="T10" fmla="*/ 0 w 100"/>
                  <a:gd name="T11" fmla="*/ 33445 h 64"/>
                  <a:gd name="T12" fmla="*/ 4557 w 100"/>
                  <a:gd name="T13" fmla="*/ 33445 h 64"/>
                  <a:gd name="T14" fmla="*/ 4557 w 100"/>
                  <a:gd name="T15" fmla="*/ 4710 h 64"/>
                  <a:gd name="T16" fmla="*/ 0 w 100"/>
                  <a:gd name="T17" fmla="*/ 4710 h 64"/>
                  <a:gd name="T18" fmla="*/ 0 w 100"/>
                  <a:gd name="T19" fmla="*/ 33445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0"/>
                  <a:gd name="T31" fmla="*/ 0 h 64"/>
                  <a:gd name="T32" fmla="*/ 100 w 100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0" h="64">
                    <a:moveTo>
                      <a:pt x="0" y="64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100" y="64"/>
                    </a:lnTo>
                    <a:lnTo>
                      <a:pt x="0" y="64"/>
                    </a:lnTo>
                    <a:close/>
                    <a:moveTo>
                      <a:pt x="0" y="64"/>
                    </a:moveTo>
                    <a:lnTo>
                      <a:pt x="91" y="64"/>
                    </a:lnTo>
                    <a:lnTo>
                      <a:pt x="91" y="9"/>
                    </a:lnTo>
                    <a:lnTo>
                      <a:pt x="0" y="9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0538" name="Rectangle 48"/>
              <p:cNvSpPr>
                <a:spLocks noChangeArrowheads="1"/>
              </p:cNvSpPr>
              <p:nvPr/>
            </p:nvSpPr>
            <p:spPr bwMode="auto">
              <a:xfrm>
                <a:off x="1777" y="2040"/>
                <a:ext cx="266" cy="306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9" name="AutoShape 49"/>
              <p:cNvSpPr>
                <a:spLocks noChangeArrowheads="1"/>
              </p:cNvSpPr>
              <p:nvPr/>
            </p:nvSpPr>
            <p:spPr bwMode="auto">
              <a:xfrm>
                <a:off x="1843" y="2851"/>
                <a:ext cx="173" cy="1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21 w 21600"/>
                  <a:gd name="T25" fmla="*/ 3140 h 21600"/>
                  <a:gd name="T26" fmla="*/ 18479 w 21600"/>
                  <a:gd name="T27" fmla="*/ 1846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7401" y="15493"/>
                    </a:moveTo>
                    <a:cubicBezTo>
                      <a:pt x="18376" y="14122"/>
                      <a:pt x="18900" y="12482"/>
                      <a:pt x="18900" y="10800"/>
                    </a:cubicBezTo>
                    <a:cubicBezTo>
                      <a:pt x="18900" y="6326"/>
                      <a:pt x="15273" y="2700"/>
                      <a:pt x="10800" y="2700"/>
                    </a:cubicBezTo>
                    <a:cubicBezTo>
                      <a:pt x="9117" y="2699"/>
                      <a:pt x="7477" y="3223"/>
                      <a:pt x="6106" y="4198"/>
                    </a:cubicBezTo>
                    <a:close/>
                    <a:moveTo>
                      <a:pt x="4198" y="6106"/>
                    </a:moveTo>
                    <a:cubicBezTo>
                      <a:pt x="3223" y="7477"/>
                      <a:pt x="2700" y="9117"/>
                      <a:pt x="2700" y="10799"/>
                    </a:cubicBezTo>
                    <a:cubicBezTo>
                      <a:pt x="2700" y="15273"/>
                      <a:pt x="6326" y="18900"/>
                      <a:pt x="10800" y="18900"/>
                    </a:cubicBezTo>
                    <a:cubicBezTo>
                      <a:pt x="12482" y="18900"/>
                      <a:pt x="14122" y="18376"/>
                      <a:pt x="15493" y="17401"/>
                    </a:cubicBezTo>
                    <a:close/>
                  </a:path>
                </a:pathLst>
              </a:custGeom>
              <a:solidFill>
                <a:srgbClr val="A5002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CA"/>
              </a:p>
            </p:txBody>
          </p:sp>
          <p:grpSp>
            <p:nvGrpSpPr>
              <p:cNvPr id="20540" name="Group 50"/>
              <p:cNvGrpSpPr>
                <a:grpSpLocks/>
              </p:cNvGrpSpPr>
              <p:nvPr/>
            </p:nvGrpSpPr>
            <p:grpSpPr bwMode="auto">
              <a:xfrm>
                <a:off x="2938" y="1469"/>
                <a:ext cx="2342" cy="2135"/>
                <a:chOff x="749" y="1296"/>
                <a:chExt cx="2342" cy="2135"/>
              </a:xfrm>
            </p:grpSpPr>
            <p:sp>
              <p:nvSpPr>
                <p:cNvPr id="20541" name="Freeform 51"/>
                <p:cNvSpPr>
                  <a:spLocks/>
                </p:cNvSpPr>
                <p:nvPr/>
              </p:nvSpPr>
              <p:spPr bwMode="auto">
                <a:xfrm>
                  <a:off x="1351" y="1296"/>
                  <a:ext cx="74" cy="178"/>
                </a:xfrm>
                <a:custGeom>
                  <a:avLst/>
                  <a:gdLst>
                    <a:gd name="T0" fmla="*/ 1359 w 27"/>
                    <a:gd name="T1" fmla="*/ 5109 h 40"/>
                    <a:gd name="T2" fmla="*/ 1299 w 27"/>
                    <a:gd name="T3" fmla="*/ 3960 h 40"/>
                    <a:gd name="T4" fmla="*/ 1135 w 27"/>
                    <a:gd name="T5" fmla="*/ 1584 h 40"/>
                    <a:gd name="T6" fmla="*/ 841 w 27"/>
                    <a:gd name="T7" fmla="*/ 356 h 40"/>
                    <a:gd name="T8" fmla="*/ 617 w 27"/>
                    <a:gd name="T9" fmla="*/ 356 h 40"/>
                    <a:gd name="T10" fmla="*/ 332 w 27"/>
                    <a:gd name="T11" fmla="*/ 2376 h 40"/>
                    <a:gd name="T12" fmla="*/ 332 w 27"/>
                    <a:gd name="T13" fmla="*/ 3524 h 40"/>
                    <a:gd name="T14" fmla="*/ 518 w 27"/>
                    <a:gd name="T15" fmla="*/ 5109 h 40"/>
                    <a:gd name="T16" fmla="*/ 841 w 27"/>
                    <a:gd name="T17" fmla="*/ 7049 h 40"/>
                    <a:gd name="T18" fmla="*/ 1299 w 27"/>
                    <a:gd name="T19" fmla="*/ 8633 h 40"/>
                    <a:gd name="T20" fmla="*/ 1464 w 27"/>
                    <a:gd name="T21" fmla="*/ 9781 h 40"/>
                    <a:gd name="T22" fmla="*/ 1524 w 27"/>
                    <a:gd name="T23" fmla="*/ 11721 h 40"/>
                    <a:gd name="T24" fmla="*/ 1299 w 27"/>
                    <a:gd name="T25" fmla="*/ 14534 h 40"/>
                    <a:gd name="T26" fmla="*/ 781 w 27"/>
                    <a:gd name="T27" fmla="*/ 15682 h 40"/>
                    <a:gd name="T28" fmla="*/ 617 w 27"/>
                    <a:gd name="T29" fmla="*/ 15682 h 40"/>
                    <a:gd name="T30" fmla="*/ 449 w 27"/>
                    <a:gd name="T31" fmla="*/ 15326 h 40"/>
                    <a:gd name="T32" fmla="*/ 164 w 27"/>
                    <a:gd name="T33" fmla="*/ 15326 h 40"/>
                    <a:gd name="T34" fmla="*/ 164 w 27"/>
                    <a:gd name="T35" fmla="*/ 15326 h 40"/>
                    <a:gd name="T36" fmla="*/ 104 w 27"/>
                    <a:gd name="T37" fmla="*/ 15682 h 40"/>
                    <a:gd name="T38" fmla="*/ 104 w 27"/>
                    <a:gd name="T39" fmla="*/ 10573 h 40"/>
                    <a:gd name="T40" fmla="*/ 164 w 27"/>
                    <a:gd name="T41" fmla="*/ 12157 h 40"/>
                    <a:gd name="T42" fmla="*/ 332 w 27"/>
                    <a:gd name="T43" fmla="*/ 14098 h 40"/>
                    <a:gd name="T44" fmla="*/ 617 w 27"/>
                    <a:gd name="T45" fmla="*/ 15326 h 40"/>
                    <a:gd name="T46" fmla="*/ 970 w 27"/>
                    <a:gd name="T47" fmla="*/ 15326 h 40"/>
                    <a:gd name="T48" fmla="*/ 1195 w 27"/>
                    <a:gd name="T49" fmla="*/ 13305 h 40"/>
                    <a:gd name="T50" fmla="*/ 1195 w 27"/>
                    <a:gd name="T51" fmla="*/ 12157 h 40"/>
                    <a:gd name="T52" fmla="*/ 1135 w 27"/>
                    <a:gd name="T53" fmla="*/ 11009 h 40"/>
                    <a:gd name="T54" fmla="*/ 970 w 27"/>
                    <a:gd name="T55" fmla="*/ 9781 h 40"/>
                    <a:gd name="T56" fmla="*/ 449 w 27"/>
                    <a:gd name="T57" fmla="*/ 8197 h 40"/>
                    <a:gd name="T58" fmla="*/ 164 w 27"/>
                    <a:gd name="T59" fmla="*/ 6257 h 40"/>
                    <a:gd name="T60" fmla="*/ 104 w 27"/>
                    <a:gd name="T61" fmla="*/ 5109 h 40"/>
                    <a:gd name="T62" fmla="*/ 104 w 27"/>
                    <a:gd name="T63" fmla="*/ 2376 h 40"/>
                    <a:gd name="T64" fmla="*/ 449 w 27"/>
                    <a:gd name="T65" fmla="*/ 0 h 40"/>
                    <a:gd name="T66" fmla="*/ 841 w 27"/>
                    <a:gd name="T67" fmla="*/ 0 h 40"/>
                    <a:gd name="T68" fmla="*/ 1195 w 27"/>
                    <a:gd name="T69" fmla="*/ 356 h 40"/>
                    <a:gd name="T70" fmla="*/ 1299 w 27"/>
                    <a:gd name="T71" fmla="*/ 356 h 40"/>
                    <a:gd name="T72" fmla="*/ 1359 w 27"/>
                    <a:gd name="T73" fmla="*/ 356 h 40"/>
                    <a:gd name="T74" fmla="*/ 1359 w 27"/>
                    <a:gd name="T75" fmla="*/ 0 h 4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7"/>
                    <a:gd name="T115" fmla="*/ 0 h 40"/>
                    <a:gd name="T116" fmla="*/ 27 w 27"/>
                    <a:gd name="T117" fmla="*/ 40 h 4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7" h="40">
                      <a:moveTo>
                        <a:pt x="24" y="0"/>
                      </a:moveTo>
                      <a:lnTo>
                        <a:pt x="24" y="13"/>
                      </a:lnTo>
                      <a:lnTo>
                        <a:pt x="23" y="10"/>
                      </a:lnTo>
                      <a:lnTo>
                        <a:pt x="21" y="7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5" y="1"/>
                      </a:lnTo>
                      <a:lnTo>
                        <a:pt x="12" y="1"/>
                      </a:lnTo>
                      <a:lnTo>
                        <a:pt x="11" y="1"/>
                      </a:lnTo>
                      <a:lnTo>
                        <a:pt x="8" y="3"/>
                      </a:lnTo>
                      <a:lnTo>
                        <a:pt x="6" y="6"/>
                      </a:lnTo>
                      <a:lnTo>
                        <a:pt x="6" y="7"/>
                      </a:lnTo>
                      <a:lnTo>
                        <a:pt x="6" y="9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2" y="15"/>
                      </a:lnTo>
                      <a:lnTo>
                        <a:pt x="15" y="18"/>
                      </a:lnTo>
                      <a:lnTo>
                        <a:pt x="20" y="19"/>
                      </a:lnTo>
                      <a:lnTo>
                        <a:pt x="23" y="22"/>
                      </a:lnTo>
                      <a:lnTo>
                        <a:pt x="24" y="24"/>
                      </a:lnTo>
                      <a:lnTo>
                        <a:pt x="26" y="25"/>
                      </a:lnTo>
                      <a:lnTo>
                        <a:pt x="27" y="28"/>
                      </a:lnTo>
                      <a:lnTo>
                        <a:pt x="27" y="30"/>
                      </a:lnTo>
                      <a:lnTo>
                        <a:pt x="26" y="34"/>
                      </a:lnTo>
                      <a:lnTo>
                        <a:pt x="23" y="37"/>
                      </a:lnTo>
                      <a:lnTo>
                        <a:pt x="20" y="40"/>
                      </a:lnTo>
                      <a:lnTo>
                        <a:pt x="14" y="40"/>
                      </a:lnTo>
                      <a:lnTo>
                        <a:pt x="12" y="40"/>
                      </a:lnTo>
                      <a:lnTo>
                        <a:pt x="11" y="40"/>
                      </a:lnTo>
                      <a:lnTo>
                        <a:pt x="9" y="40"/>
                      </a:lnTo>
                      <a:lnTo>
                        <a:pt x="8" y="39"/>
                      </a:lnTo>
                      <a:lnTo>
                        <a:pt x="5" y="39"/>
                      </a:lnTo>
                      <a:lnTo>
                        <a:pt x="3" y="39"/>
                      </a:lnTo>
                      <a:lnTo>
                        <a:pt x="2" y="40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5" y="34"/>
                      </a:lnTo>
                      <a:lnTo>
                        <a:pt x="6" y="36"/>
                      </a:lnTo>
                      <a:lnTo>
                        <a:pt x="8" y="37"/>
                      </a:lnTo>
                      <a:lnTo>
                        <a:pt x="11" y="39"/>
                      </a:lnTo>
                      <a:lnTo>
                        <a:pt x="14" y="39"/>
                      </a:lnTo>
                      <a:lnTo>
                        <a:pt x="17" y="39"/>
                      </a:lnTo>
                      <a:lnTo>
                        <a:pt x="20" y="37"/>
                      </a:lnTo>
                      <a:lnTo>
                        <a:pt x="21" y="34"/>
                      </a:lnTo>
                      <a:lnTo>
                        <a:pt x="23" y="33"/>
                      </a:lnTo>
                      <a:lnTo>
                        <a:pt x="21" y="31"/>
                      </a:lnTo>
                      <a:lnTo>
                        <a:pt x="21" y="30"/>
                      </a:lnTo>
                      <a:lnTo>
                        <a:pt x="20" y="28"/>
                      </a:lnTo>
                      <a:lnTo>
                        <a:pt x="18" y="27"/>
                      </a:lnTo>
                      <a:lnTo>
                        <a:pt x="17" y="25"/>
                      </a:lnTo>
                      <a:lnTo>
                        <a:pt x="12" y="24"/>
                      </a:lnTo>
                      <a:lnTo>
                        <a:pt x="8" y="21"/>
                      </a:lnTo>
                      <a:lnTo>
                        <a:pt x="5" y="19"/>
                      </a:lnTo>
                      <a:lnTo>
                        <a:pt x="3" y="16"/>
                      </a:lnTo>
                      <a:lnTo>
                        <a:pt x="2" y="15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5" y="3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1" y="3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2" name="Freeform 52"/>
                <p:cNvSpPr>
                  <a:spLocks/>
                </p:cNvSpPr>
                <p:nvPr/>
              </p:nvSpPr>
              <p:spPr bwMode="auto">
                <a:xfrm>
                  <a:off x="2579" y="1296"/>
                  <a:ext cx="75" cy="178"/>
                </a:xfrm>
                <a:custGeom>
                  <a:avLst/>
                  <a:gdLst>
                    <a:gd name="T0" fmla="*/ 1436 w 27"/>
                    <a:gd name="T1" fmla="*/ 5109 h 40"/>
                    <a:gd name="T2" fmla="*/ 1372 w 27"/>
                    <a:gd name="T3" fmla="*/ 3960 h 40"/>
                    <a:gd name="T4" fmla="*/ 1203 w 27"/>
                    <a:gd name="T5" fmla="*/ 1584 h 40"/>
                    <a:gd name="T6" fmla="*/ 903 w 27"/>
                    <a:gd name="T7" fmla="*/ 356 h 40"/>
                    <a:gd name="T8" fmla="*/ 664 w 27"/>
                    <a:gd name="T9" fmla="*/ 356 h 40"/>
                    <a:gd name="T10" fmla="*/ 364 w 27"/>
                    <a:gd name="T11" fmla="*/ 2376 h 40"/>
                    <a:gd name="T12" fmla="*/ 364 w 27"/>
                    <a:gd name="T13" fmla="*/ 3524 h 40"/>
                    <a:gd name="T14" fmla="*/ 533 w 27"/>
                    <a:gd name="T15" fmla="*/ 5109 h 40"/>
                    <a:gd name="T16" fmla="*/ 903 w 27"/>
                    <a:gd name="T17" fmla="*/ 7049 h 40"/>
                    <a:gd name="T18" fmla="*/ 1372 w 27"/>
                    <a:gd name="T19" fmla="*/ 8633 h 40"/>
                    <a:gd name="T20" fmla="*/ 1544 w 27"/>
                    <a:gd name="T21" fmla="*/ 9781 h 40"/>
                    <a:gd name="T22" fmla="*/ 1606 w 27"/>
                    <a:gd name="T23" fmla="*/ 11721 h 40"/>
                    <a:gd name="T24" fmla="*/ 1436 w 27"/>
                    <a:gd name="T25" fmla="*/ 14534 h 40"/>
                    <a:gd name="T26" fmla="*/ 903 w 27"/>
                    <a:gd name="T27" fmla="*/ 15682 h 40"/>
                    <a:gd name="T28" fmla="*/ 664 w 27"/>
                    <a:gd name="T29" fmla="*/ 15682 h 40"/>
                    <a:gd name="T30" fmla="*/ 469 w 27"/>
                    <a:gd name="T31" fmla="*/ 15326 h 40"/>
                    <a:gd name="T32" fmla="*/ 169 w 27"/>
                    <a:gd name="T33" fmla="*/ 15326 h 40"/>
                    <a:gd name="T34" fmla="*/ 169 w 27"/>
                    <a:gd name="T35" fmla="*/ 15326 h 40"/>
                    <a:gd name="T36" fmla="*/ 131 w 27"/>
                    <a:gd name="T37" fmla="*/ 15682 h 40"/>
                    <a:gd name="T38" fmla="*/ 131 w 27"/>
                    <a:gd name="T39" fmla="*/ 10573 h 40"/>
                    <a:gd name="T40" fmla="*/ 169 w 27"/>
                    <a:gd name="T41" fmla="*/ 12157 h 40"/>
                    <a:gd name="T42" fmla="*/ 364 w 27"/>
                    <a:gd name="T43" fmla="*/ 14098 h 40"/>
                    <a:gd name="T44" fmla="*/ 664 w 27"/>
                    <a:gd name="T45" fmla="*/ 15326 h 40"/>
                    <a:gd name="T46" fmla="*/ 1011 w 27"/>
                    <a:gd name="T47" fmla="*/ 15326 h 40"/>
                    <a:gd name="T48" fmla="*/ 1242 w 27"/>
                    <a:gd name="T49" fmla="*/ 13305 h 40"/>
                    <a:gd name="T50" fmla="*/ 1242 w 27"/>
                    <a:gd name="T51" fmla="*/ 12157 h 40"/>
                    <a:gd name="T52" fmla="*/ 1203 w 27"/>
                    <a:gd name="T53" fmla="*/ 11009 h 40"/>
                    <a:gd name="T54" fmla="*/ 1011 w 27"/>
                    <a:gd name="T55" fmla="*/ 9781 h 40"/>
                    <a:gd name="T56" fmla="*/ 469 w 27"/>
                    <a:gd name="T57" fmla="*/ 8197 h 40"/>
                    <a:gd name="T58" fmla="*/ 169 w 27"/>
                    <a:gd name="T59" fmla="*/ 6257 h 40"/>
                    <a:gd name="T60" fmla="*/ 131 w 27"/>
                    <a:gd name="T61" fmla="*/ 5109 h 40"/>
                    <a:gd name="T62" fmla="*/ 131 w 27"/>
                    <a:gd name="T63" fmla="*/ 2376 h 40"/>
                    <a:gd name="T64" fmla="*/ 469 w 27"/>
                    <a:gd name="T65" fmla="*/ 0 h 40"/>
                    <a:gd name="T66" fmla="*/ 1011 w 27"/>
                    <a:gd name="T67" fmla="*/ 0 h 40"/>
                    <a:gd name="T68" fmla="*/ 1242 w 27"/>
                    <a:gd name="T69" fmla="*/ 356 h 40"/>
                    <a:gd name="T70" fmla="*/ 1372 w 27"/>
                    <a:gd name="T71" fmla="*/ 356 h 40"/>
                    <a:gd name="T72" fmla="*/ 1436 w 27"/>
                    <a:gd name="T73" fmla="*/ 356 h 40"/>
                    <a:gd name="T74" fmla="*/ 1436 w 27"/>
                    <a:gd name="T75" fmla="*/ 0 h 4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7"/>
                    <a:gd name="T115" fmla="*/ 0 h 40"/>
                    <a:gd name="T116" fmla="*/ 27 w 27"/>
                    <a:gd name="T117" fmla="*/ 40 h 4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7" h="40">
                      <a:moveTo>
                        <a:pt x="24" y="0"/>
                      </a:moveTo>
                      <a:lnTo>
                        <a:pt x="24" y="13"/>
                      </a:lnTo>
                      <a:lnTo>
                        <a:pt x="23" y="10"/>
                      </a:lnTo>
                      <a:lnTo>
                        <a:pt x="23" y="7"/>
                      </a:lnTo>
                      <a:lnTo>
                        <a:pt x="20" y="4"/>
                      </a:lnTo>
                      <a:lnTo>
                        <a:pt x="18" y="3"/>
                      </a:lnTo>
                      <a:lnTo>
                        <a:pt x="15" y="1"/>
                      </a:lnTo>
                      <a:lnTo>
                        <a:pt x="12" y="1"/>
                      </a:lnTo>
                      <a:lnTo>
                        <a:pt x="11" y="1"/>
                      </a:lnTo>
                      <a:lnTo>
                        <a:pt x="8" y="3"/>
                      </a:lnTo>
                      <a:lnTo>
                        <a:pt x="6" y="6"/>
                      </a:lnTo>
                      <a:lnTo>
                        <a:pt x="6" y="7"/>
                      </a:lnTo>
                      <a:lnTo>
                        <a:pt x="6" y="9"/>
                      </a:lnTo>
                      <a:lnTo>
                        <a:pt x="8" y="12"/>
                      </a:lnTo>
                      <a:lnTo>
                        <a:pt x="9" y="13"/>
                      </a:lnTo>
                      <a:lnTo>
                        <a:pt x="12" y="15"/>
                      </a:lnTo>
                      <a:lnTo>
                        <a:pt x="15" y="18"/>
                      </a:lnTo>
                      <a:lnTo>
                        <a:pt x="20" y="19"/>
                      </a:lnTo>
                      <a:lnTo>
                        <a:pt x="23" y="22"/>
                      </a:lnTo>
                      <a:lnTo>
                        <a:pt x="24" y="24"/>
                      </a:lnTo>
                      <a:lnTo>
                        <a:pt x="26" y="25"/>
                      </a:lnTo>
                      <a:lnTo>
                        <a:pt x="27" y="28"/>
                      </a:lnTo>
                      <a:lnTo>
                        <a:pt x="27" y="30"/>
                      </a:lnTo>
                      <a:lnTo>
                        <a:pt x="26" y="34"/>
                      </a:lnTo>
                      <a:lnTo>
                        <a:pt x="24" y="37"/>
                      </a:lnTo>
                      <a:lnTo>
                        <a:pt x="20" y="40"/>
                      </a:lnTo>
                      <a:lnTo>
                        <a:pt x="15" y="40"/>
                      </a:lnTo>
                      <a:lnTo>
                        <a:pt x="12" y="40"/>
                      </a:lnTo>
                      <a:lnTo>
                        <a:pt x="11" y="40"/>
                      </a:lnTo>
                      <a:lnTo>
                        <a:pt x="9" y="40"/>
                      </a:lnTo>
                      <a:lnTo>
                        <a:pt x="8" y="39"/>
                      </a:lnTo>
                      <a:lnTo>
                        <a:pt x="5" y="39"/>
                      </a:lnTo>
                      <a:lnTo>
                        <a:pt x="3" y="39"/>
                      </a:lnTo>
                      <a:lnTo>
                        <a:pt x="2" y="40"/>
                      </a:lnTo>
                      <a:lnTo>
                        <a:pt x="2" y="27"/>
                      </a:lnTo>
                      <a:lnTo>
                        <a:pt x="3" y="31"/>
                      </a:lnTo>
                      <a:lnTo>
                        <a:pt x="5" y="34"/>
                      </a:lnTo>
                      <a:lnTo>
                        <a:pt x="6" y="36"/>
                      </a:lnTo>
                      <a:lnTo>
                        <a:pt x="8" y="37"/>
                      </a:lnTo>
                      <a:lnTo>
                        <a:pt x="11" y="39"/>
                      </a:lnTo>
                      <a:lnTo>
                        <a:pt x="14" y="39"/>
                      </a:lnTo>
                      <a:lnTo>
                        <a:pt x="17" y="39"/>
                      </a:lnTo>
                      <a:lnTo>
                        <a:pt x="20" y="37"/>
                      </a:lnTo>
                      <a:lnTo>
                        <a:pt x="21" y="34"/>
                      </a:lnTo>
                      <a:lnTo>
                        <a:pt x="23" y="33"/>
                      </a:lnTo>
                      <a:lnTo>
                        <a:pt x="21" y="31"/>
                      </a:lnTo>
                      <a:lnTo>
                        <a:pt x="21" y="30"/>
                      </a:lnTo>
                      <a:lnTo>
                        <a:pt x="20" y="28"/>
                      </a:lnTo>
                      <a:lnTo>
                        <a:pt x="18" y="27"/>
                      </a:lnTo>
                      <a:lnTo>
                        <a:pt x="17" y="25"/>
                      </a:lnTo>
                      <a:lnTo>
                        <a:pt x="12" y="24"/>
                      </a:lnTo>
                      <a:lnTo>
                        <a:pt x="8" y="21"/>
                      </a:lnTo>
                      <a:lnTo>
                        <a:pt x="5" y="19"/>
                      </a:lnTo>
                      <a:lnTo>
                        <a:pt x="3" y="16"/>
                      </a:lnTo>
                      <a:lnTo>
                        <a:pt x="2" y="15"/>
                      </a:lnTo>
                      <a:lnTo>
                        <a:pt x="2" y="13"/>
                      </a:ln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5" y="3"/>
                      </a:lnTo>
                      <a:lnTo>
                        <a:pt x="8" y="0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0" y="1"/>
                      </a:lnTo>
                      <a:lnTo>
                        <a:pt x="21" y="1"/>
                      </a:lnTo>
                      <a:lnTo>
                        <a:pt x="21" y="3"/>
                      </a:lnTo>
                      <a:lnTo>
                        <a:pt x="23" y="1"/>
                      </a:lnTo>
                      <a:lnTo>
                        <a:pt x="24" y="1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3" name="Freeform 53"/>
                <p:cNvSpPr>
                  <a:spLocks noEditPoints="1"/>
                </p:cNvSpPr>
                <p:nvPr/>
              </p:nvSpPr>
              <p:spPr bwMode="auto">
                <a:xfrm>
                  <a:off x="787" y="1926"/>
                  <a:ext cx="116" cy="187"/>
                </a:xfrm>
                <a:custGeom>
                  <a:avLst/>
                  <a:gdLst>
                    <a:gd name="T0" fmla="*/ 1580 w 42"/>
                    <a:gd name="T1" fmla="*/ 11380 h 42"/>
                    <a:gd name="T2" fmla="*/ 693 w 42"/>
                    <a:gd name="T3" fmla="*/ 11380 h 42"/>
                    <a:gd name="T4" fmla="*/ 528 w 42"/>
                    <a:gd name="T5" fmla="*/ 13776 h 42"/>
                    <a:gd name="T6" fmla="*/ 398 w 42"/>
                    <a:gd name="T7" fmla="*/ 14114 h 42"/>
                    <a:gd name="T8" fmla="*/ 398 w 42"/>
                    <a:gd name="T9" fmla="*/ 14907 h 42"/>
                    <a:gd name="T10" fmla="*/ 398 w 42"/>
                    <a:gd name="T11" fmla="*/ 15365 h 42"/>
                    <a:gd name="T12" fmla="*/ 528 w 42"/>
                    <a:gd name="T13" fmla="*/ 15365 h 42"/>
                    <a:gd name="T14" fmla="*/ 588 w 42"/>
                    <a:gd name="T15" fmla="*/ 16158 h 42"/>
                    <a:gd name="T16" fmla="*/ 693 w 42"/>
                    <a:gd name="T17" fmla="*/ 16158 h 42"/>
                    <a:gd name="T18" fmla="*/ 693 w 42"/>
                    <a:gd name="T19" fmla="*/ 16514 h 42"/>
                    <a:gd name="T20" fmla="*/ 0 w 42"/>
                    <a:gd name="T21" fmla="*/ 16514 h 42"/>
                    <a:gd name="T22" fmla="*/ 0 w 42"/>
                    <a:gd name="T23" fmla="*/ 16158 h 42"/>
                    <a:gd name="T24" fmla="*/ 61 w 42"/>
                    <a:gd name="T25" fmla="*/ 16158 h 42"/>
                    <a:gd name="T26" fmla="*/ 168 w 42"/>
                    <a:gd name="T27" fmla="*/ 15365 h 42"/>
                    <a:gd name="T28" fmla="*/ 229 w 42"/>
                    <a:gd name="T29" fmla="*/ 14907 h 42"/>
                    <a:gd name="T30" fmla="*/ 359 w 42"/>
                    <a:gd name="T31" fmla="*/ 12983 h 42"/>
                    <a:gd name="T32" fmla="*/ 1221 w 42"/>
                    <a:gd name="T33" fmla="*/ 0 h 42"/>
                    <a:gd name="T34" fmla="*/ 1282 w 42"/>
                    <a:gd name="T35" fmla="*/ 0 h 42"/>
                    <a:gd name="T36" fmla="*/ 2082 w 42"/>
                    <a:gd name="T37" fmla="*/ 12983 h 42"/>
                    <a:gd name="T38" fmla="*/ 2152 w 42"/>
                    <a:gd name="T39" fmla="*/ 14907 h 42"/>
                    <a:gd name="T40" fmla="*/ 2273 w 42"/>
                    <a:gd name="T41" fmla="*/ 15365 h 42"/>
                    <a:gd name="T42" fmla="*/ 2320 w 42"/>
                    <a:gd name="T43" fmla="*/ 16158 h 42"/>
                    <a:gd name="T44" fmla="*/ 2442 w 42"/>
                    <a:gd name="T45" fmla="*/ 16158 h 42"/>
                    <a:gd name="T46" fmla="*/ 2442 w 42"/>
                    <a:gd name="T47" fmla="*/ 16514 h 42"/>
                    <a:gd name="T48" fmla="*/ 1580 w 42"/>
                    <a:gd name="T49" fmla="*/ 16514 h 42"/>
                    <a:gd name="T50" fmla="*/ 1580 w 42"/>
                    <a:gd name="T51" fmla="*/ 16158 h 42"/>
                    <a:gd name="T52" fmla="*/ 1624 w 42"/>
                    <a:gd name="T53" fmla="*/ 16158 h 42"/>
                    <a:gd name="T54" fmla="*/ 1746 w 42"/>
                    <a:gd name="T55" fmla="*/ 16158 h 42"/>
                    <a:gd name="T56" fmla="*/ 1746 w 42"/>
                    <a:gd name="T57" fmla="*/ 15365 h 42"/>
                    <a:gd name="T58" fmla="*/ 1746 w 42"/>
                    <a:gd name="T59" fmla="*/ 14907 h 42"/>
                    <a:gd name="T60" fmla="*/ 1746 w 42"/>
                    <a:gd name="T61" fmla="*/ 14114 h 42"/>
                    <a:gd name="T62" fmla="*/ 1746 w 42"/>
                    <a:gd name="T63" fmla="*/ 12983 h 42"/>
                    <a:gd name="T64" fmla="*/ 1580 w 42"/>
                    <a:gd name="T65" fmla="*/ 11380 h 42"/>
                    <a:gd name="T66" fmla="*/ 1580 w 42"/>
                    <a:gd name="T67" fmla="*/ 10588 h 42"/>
                    <a:gd name="T68" fmla="*/ 1099 w 42"/>
                    <a:gd name="T69" fmla="*/ 4323 h 42"/>
                    <a:gd name="T70" fmla="*/ 693 w 42"/>
                    <a:gd name="T71" fmla="*/ 10588 h 42"/>
                    <a:gd name="T72" fmla="*/ 1580 w 42"/>
                    <a:gd name="T73" fmla="*/ 10588 h 4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2"/>
                    <a:gd name="T112" fmla="*/ 0 h 42"/>
                    <a:gd name="T113" fmla="*/ 42 w 42"/>
                    <a:gd name="T114" fmla="*/ 42 h 4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2" h="42">
                      <a:moveTo>
                        <a:pt x="27" y="29"/>
                      </a:moveTo>
                      <a:lnTo>
                        <a:pt x="12" y="29"/>
                      </a:lnTo>
                      <a:lnTo>
                        <a:pt x="9" y="35"/>
                      </a:lnTo>
                      <a:lnTo>
                        <a:pt x="7" y="36"/>
                      </a:lnTo>
                      <a:lnTo>
                        <a:pt x="7" y="38"/>
                      </a:lnTo>
                      <a:lnTo>
                        <a:pt x="7" y="39"/>
                      </a:lnTo>
                      <a:lnTo>
                        <a:pt x="9" y="39"/>
                      </a:lnTo>
                      <a:lnTo>
                        <a:pt x="10" y="41"/>
                      </a:lnTo>
                      <a:lnTo>
                        <a:pt x="12" y="41"/>
                      </a:lnTo>
                      <a:lnTo>
                        <a:pt x="12" y="42"/>
                      </a:lnTo>
                      <a:lnTo>
                        <a:pt x="0" y="42"/>
                      </a:lnTo>
                      <a:lnTo>
                        <a:pt x="0" y="41"/>
                      </a:lnTo>
                      <a:lnTo>
                        <a:pt x="1" y="41"/>
                      </a:lnTo>
                      <a:lnTo>
                        <a:pt x="3" y="39"/>
                      </a:lnTo>
                      <a:lnTo>
                        <a:pt x="4" y="38"/>
                      </a:lnTo>
                      <a:lnTo>
                        <a:pt x="6" y="33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36" y="33"/>
                      </a:lnTo>
                      <a:lnTo>
                        <a:pt x="37" y="38"/>
                      </a:lnTo>
                      <a:lnTo>
                        <a:pt x="39" y="39"/>
                      </a:lnTo>
                      <a:lnTo>
                        <a:pt x="40" y="41"/>
                      </a:lnTo>
                      <a:lnTo>
                        <a:pt x="42" y="41"/>
                      </a:lnTo>
                      <a:lnTo>
                        <a:pt x="42" y="42"/>
                      </a:lnTo>
                      <a:lnTo>
                        <a:pt x="27" y="42"/>
                      </a:lnTo>
                      <a:lnTo>
                        <a:pt x="27" y="41"/>
                      </a:lnTo>
                      <a:lnTo>
                        <a:pt x="28" y="41"/>
                      </a:lnTo>
                      <a:lnTo>
                        <a:pt x="30" y="41"/>
                      </a:lnTo>
                      <a:lnTo>
                        <a:pt x="30" y="39"/>
                      </a:lnTo>
                      <a:lnTo>
                        <a:pt x="30" y="38"/>
                      </a:lnTo>
                      <a:lnTo>
                        <a:pt x="30" y="36"/>
                      </a:lnTo>
                      <a:lnTo>
                        <a:pt x="30" y="33"/>
                      </a:lnTo>
                      <a:lnTo>
                        <a:pt x="27" y="29"/>
                      </a:lnTo>
                      <a:close/>
                      <a:moveTo>
                        <a:pt x="27" y="27"/>
                      </a:moveTo>
                      <a:lnTo>
                        <a:pt x="19" y="11"/>
                      </a:lnTo>
                      <a:lnTo>
                        <a:pt x="12" y="27"/>
                      </a:lnTo>
                      <a:lnTo>
                        <a:pt x="27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4" name="Freeform 54"/>
                <p:cNvSpPr>
                  <a:spLocks/>
                </p:cNvSpPr>
                <p:nvPr/>
              </p:nvSpPr>
              <p:spPr bwMode="auto">
                <a:xfrm>
                  <a:off x="897" y="1935"/>
                  <a:ext cx="116" cy="178"/>
                </a:xfrm>
                <a:custGeom>
                  <a:avLst/>
                  <a:gdLst>
                    <a:gd name="T0" fmla="*/ 1580 w 42"/>
                    <a:gd name="T1" fmla="*/ 0 h 40"/>
                    <a:gd name="T2" fmla="*/ 1580 w 42"/>
                    <a:gd name="T3" fmla="*/ 0 h 40"/>
                    <a:gd name="T4" fmla="*/ 2442 w 42"/>
                    <a:gd name="T5" fmla="*/ 0 h 40"/>
                    <a:gd name="T6" fmla="*/ 2442 w 42"/>
                    <a:gd name="T7" fmla="*/ 0 h 40"/>
                    <a:gd name="T8" fmla="*/ 2381 w 42"/>
                    <a:gd name="T9" fmla="*/ 0 h 40"/>
                    <a:gd name="T10" fmla="*/ 2212 w 42"/>
                    <a:gd name="T11" fmla="*/ 356 h 40"/>
                    <a:gd name="T12" fmla="*/ 2082 w 42"/>
                    <a:gd name="T13" fmla="*/ 1148 h 40"/>
                    <a:gd name="T14" fmla="*/ 2082 w 42"/>
                    <a:gd name="T15" fmla="*/ 1584 h 40"/>
                    <a:gd name="T16" fmla="*/ 2082 w 42"/>
                    <a:gd name="T17" fmla="*/ 2376 h 40"/>
                    <a:gd name="T18" fmla="*/ 2082 w 42"/>
                    <a:gd name="T19" fmla="*/ 8633 h 40"/>
                    <a:gd name="T20" fmla="*/ 2082 w 42"/>
                    <a:gd name="T21" fmla="*/ 11009 h 40"/>
                    <a:gd name="T22" fmla="*/ 2044 w 42"/>
                    <a:gd name="T23" fmla="*/ 12949 h 40"/>
                    <a:gd name="T24" fmla="*/ 1914 w 42"/>
                    <a:gd name="T25" fmla="*/ 14098 h 40"/>
                    <a:gd name="T26" fmla="*/ 1746 w 42"/>
                    <a:gd name="T27" fmla="*/ 14534 h 40"/>
                    <a:gd name="T28" fmla="*/ 1519 w 42"/>
                    <a:gd name="T29" fmla="*/ 15682 h 40"/>
                    <a:gd name="T30" fmla="*/ 1221 w 42"/>
                    <a:gd name="T31" fmla="*/ 15682 h 40"/>
                    <a:gd name="T32" fmla="*/ 862 w 42"/>
                    <a:gd name="T33" fmla="*/ 15682 h 40"/>
                    <a:gd name="T34" fmla="*/ 632 w 42"/>
                    <a:gd name="T35" fmla="*/ 14534 h 40"/>
                    <a:gd name="T36" fmla="*/ 464 w 42"/>
                    <a:gd name="T37" fmla="*/ 14098 h 40"/>
                    <a:gd name="T38" fmla="*/ 359 w 42"/>
                    <a:gd name="T39" fmla="*/ 12157 h 40"/>
                    <a:gd name="T40" fmla="*/ 359 w 42"/>
                    <a:gd name="T41" fmla="*/ 11009 h 40"/>
                    <a:gd name="T42" fmla="*/ 298 w 42"/>
                    <a:gd name="T43" fmla="*/ 8633 h 40"/>
                    <a:gd name="T44" fmla="*/ 298 w 42"/>
                    <a:gd name="T45" fmla="*/ 2376 h 40"/>
                    <a:gd name="T46" fmla="*/ 298 w 42"/>
                    <a:gd name="T47" fmla="*/ 1148 h 40"/>
                    <a:gd name="T48" fmla="*/ 298 w 42"/>
                    <a:gd name="T49" fmla="*/ 356 h 40"/>
                    <a:gd name="T50" fmla="*/ 168 w 42"/>
                    <a:gd name="T51" fmla="*/ 0 h 40"/>
                    <a:gd name="T52" fmla="*/ 130 w 42"/>
                    <a:gd name="T53" fmla="*/ 0 h 40"/>
                    <a:gd name="T54" fmla="*/ 0 w 42"/>
                    <a:gd name="T55" fmla="*/ 0 h 40"/>
                    <a:gd name="T56" fmla="*/ 0 w 42"/>
                    <a:gd name="T57" fmla="*/ 0 h 40"/>
                    <a:gd name="T58" fmla="*/ 992 w 42"/>
                    <a:gd name="T59" fmla="*/ 0 h 40"/>
                    <a:gd name="T60" fmla="*/ 992 w 42"/>
                    <a:gd name="T61" fmla="*/ 0 h 40"/>
                    <a:gd name="T62" fmla="*/ 862 w 42"/>
                    <a:gd name="T63" fmla="*/ 0 h 40"/>
                    <a:gd name="T64" fmla="*/ 823 w 42"/>
                    <a:gd name="T65" fmla="*/ 356 h 40"/>
                    <a:gd name="T66" fmla="*/ 693 w 42"/>
                    <a:gd name="T67" fmla="*/ 356 h 40"/>
                    <a:gd name="T68" fmla="*/ 632 w 42"/>
                    <a:gd name="T69" fmla="*/ 1148 h 40"/>
                    <a:gd name="T70" fmla="*/ 632 w 42"/>
                    <a:gd name="T71" fmla="*/ 2376 h 40"/>
                    <a:gd name="T72" fmla="*/ 632 w 42"/>
                    <a:gd name="T73" fmla="*/ 9425 h 40"/>
                    <a:gd name="T74" fmla="*/ 632 w 42"/>
                    <a:gd name="T75" fmla="*/ 10573 h 40"/>
                    <a:gd name="T76" fmla="*/ 693 w 42"/>
                    <a:gd name="T77" fmla="*/ 11721 h 40"/>
                    <a:gd name="T78" fmla="*/ 693 w 42"/>
                    <a:gd name="T79" fmla="*/ 12949 h 40"/>
                    <a:gd name="T80" fmla="*/ 823 w 42"/>
                    <a:gd name="T81" fmla="*/ 13305 h 40"/>
                    <a:gd name="T82" fmla="*/ 823 w 42"/>
                    <a:gd name="T83" fmla="*/ 14098 h 40"/>
                    <a:gd name="T84" fmla="*/ 992 w 42"/>
                    <a:gd name="T85" fmla="*/ 14534 h 40"/>
                    <a:gd name="T86" fmla="*/ 1052 w 42"/>
                    <a:gd name="T87" fmla="*/ 15326 h 40"/>
                    <a:gd name="T88" fmla="*/ 1221 w 42"/>
                    <a:gd name="T89" fmla="*/ 15326 h 40"/>
                    <a:gd name="T90" fmla="*/ 1519 w 42"/>
                    <a:gd name="T91" fmla="*/ 14534 h 40"/>
                    <a:gd name="T92" fmla="*/ 1685 w 42"/>
                    <a:gd name="T93" fmla="*/ 14534 h 40"/>
                    <a:gd name="T94" fmla="*/ 1746 w 42"/>
                    <a:gd name="T95" fmla="*/ 13305 h 40"/>
                    <a:gd name="T96" fmla="*/ 1853 w 42"/>
                    <a:gd name="T97" fmla="*/ 12949 h 40"/>
                    <a:gd name="T98" fmla="*/ 1914 w 42"/>
                    <a:gd name="T99" fmla="*/ 11009 h 40"/>
                    <a:gd name="T100" fmla="*/ 1914 w 42"/>
                    <a:gd name="T101" fmla="*/ 8633 h 40"/>
                    <a:gd name="T102" fmla="*/ 1914 w 42"/>
                    <a:gd name="T103" fmla="*/ 2376 h 40"/>
                    <a:gd name="T104" fmla="*/ 1914 w 42"/>
                    <a:gd name="T105" fmla="*/ 1148 h 40"/>
                    <a:gd name="T106" fmla="*/ 1914 w 42"/>
                    <a:gd name="T107" fmla="*/ 356 h 40"/>
                    <a:gd name="T108" fmla="*/ 1853 w 42"/>
                    <a:gd name="T109" fmla="*/ 0 h 40"/>
                    <a:gd name="T110" fmla="*/ 1685 w 42"/>
                    <a:gd name="T111" fmla="*/ 0 h 40"/>
                    <a:gd name="T112" fmla="*/ 1580 w 42"/>
                    <a:gd name="T113" fmla="*/ 0 h 4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2"/>
                    <a:gd name="T172" fmla="*/ 0 h 40"/>
                    <a:gd name="T173" fmla="*/ 42 w 42"/>
                    <a:gd name="T174" fmla="*/ 40 h 4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2" h="40">
                      <a:moveTo>
                        <a:pt x="27" y="0"/>
                      </a:moveTo>
                      <a:lnTo>
                        <a:pt x="27" y="0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38" y="1"/>
                      </a:lnTo>
                      <a:lnTo>
                        <a:pt x="36" y="3"/>
                      </a:lnTo>
                      <a:lnTo>
                        <a:pt x="36" y="4"/>
                      </a:lnTo>
                      <a:lnTo>
                        <a:pt x="36" y="6"/>
                      </a:lnTo>
                      <a:lnTo>
                        <a:pt x="36" y="22"/>
                      </a:lnTo>
                      <a:lnTo>
                        <a:pt x="36" y="28"/>
                      </a:lnTo>
                      <a:lnTo>
                        <a:pt x="35" y="33"/>
                      </a:lnTo>
                      <a:lnTo>
                        <a:pt x="33" y="36"/>
                      </a:lnTo>
                      <a:lnTo>
                        <a:pt x="30" y="37"/>
                      </a:lnTo>
                      <a:lnTo>
                        <a:pt x="26" y="40"/>
                      </a:lnTo>
                      <a:lnTo>
                        <a:pt x="21" y="40"/>
                      </a:lnTo>
                      <a:lnTo>
                        <a:pt x="15" y="40"/>
                      </a:lnTo>
                      <a:lnTo>
                        <a:pt x="11" y="37"/>
                      </a:lnTo>
                      <a:lnTo>
                        <a:pt x="8" y="36"/>
                      </a:lnTo>
                      <a:lnTo>
                        <a:pt x="6" y="31"/>
                      </a:lnTo>
                      <a:lnTo>
                        <a:pt x="6" y="28"/>
                      </a:lnTo>
                      <a:lnTo>
                        <a:pt x="5" y="22"/>
                      </a:lnTo>
                      <a:lnTo>
                        <a:pt x="5" y="6"/>
                      </a:lnTo>
                      <a:lnTo>
                        <a:pt x="5" y="3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1" y="3"/>
                      </a:lnTo>
                      <a:lnTo>
                        <a:pt x="11" y="6"/>
                      </a:lnTo>
                      <a:lnTo>
                        <a:pt x="11" y="24"/>
                      </a:lnTo>
                      <a:lnTo>
                        <a:pt x="11" y="27"/>
                      </a:lnTo>
                      <a:lnTo>
                        <a:pt x="12" y="30"/>
                      </a:lnTo>
                      <a:lnTo>
                        <a:pt x="12" y="33"/>
                      </a:lnTo>
                      <a:lnTo>
                        <a:pt x="14" y="34"/>
                      </a:lnTo>
                      <a:lnTo>
                        <a:pt x="14" y="36"/>
                      </a:lnTo>
                      <a:lnTo>
                        <a:pt x="17" y="37"/>
                      </a:lnTo>
                      <a:lnTo>
                        <a:pt x="18" y="39"/>
                      </a:lnTo>
                      <a:lnTo>
                        <a:pt x="21" y="39"/>
                      </a:lnTo>
                      <a:lnTo>
                        <a:pt x="26" y="37"/>
                      </a:lnTo>
                      <a:lnTo>
                        <a:pt x="29" y="37"/>
                      </a:lnTo>
                      <a:lnTo>
                        <a:pt x="30" y="34"/>
                      </a:lnTo>
                      <a:lnTo>
                        <a:pt x="32" y="33"/>
                      </a:lnTo>
                      <a:lnTo>
                        <a:pt x="33" y="28"/>
                      </a:lnTo>
                      <a:lnTo>
                        <a:pt x="33" y="22"/>
                      </a:lnTo>
                      <a:lnTo>
                        <a:pt x="33" y="6"/>
                      </a:lnTo>
                      <a:lnTo>
                        <a:pt x="33" y="3"/>
                      </a:lnTo>
                      <a:lnTo>
                        <a:pt x="33" y="1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5" name="Freeform 55"/>
                <p:cNvSpPr>
                  <a:spLocks/>
                </p:cNvSpPr>
                <p:nvPr/>
              </p:nvSpPr>
              <p:spPr bwMode="auto">
                <a:xfrm>
                  <a:off x="1013" y="1935"/>
                  <a:ext cx="115" cy="178"/>
                </a:xfrm>
                <a:custGeom>
                  <a:avLst/>
                  <a:gdLst>
                    <a:gd name="T0" fmla="*/ 1845 w 42"/>
                    <a:gd name="T1" fmla="*/ 11721 h 40"/>
                    <a:gd name="T2" fmla="*/ 2136 w 42"/>
                    <a:gd name="T3" fmla="*/ 14534 h 40"/>
                    <a:gd name="T4" fmla="*/ 2363 w 42"/>
                    <a:gd name="T5" fmla="*/ 15326 h 40"/>
                    <a:gd name="T6" fmla="*/ 1454 w 42"/>
                    <a:gd name="T7" fmla="*/ 15682 h 40"/>
                    <a:gd name="T8" fmla="*/ 1522 w 42"/>
                    <a:gd name="T9" fmla="*/ 15326 h 40"/>
                    <a:gd name="T10" fmla="*/ 1618 w 42"/>
                    <a:gd name="T11" fmla="*/ 15326 h 40"/>
                    <a:gd name="T12" fmla="*/ 1618 w 42"/>
                    <a:gd name="T13" fmla="*/ 14534 h 40"/>
                    <a:gd name="T14" fmla="*/ 1618 w 42"/>
                    <a:gd name="T15" fmla="*/ 14098 h 40"/>
                    <a:gd name="T16" fmla="*/ 1618 w 42"/>
                    <a:gd name="T17" fmla="*/ 13305 h 40"/>
                    <a:gd name="T18" fmla="*/ 1191 w 42"/>
                    <a:gd name="T19" fmla="*/ 8633 h 40"/>
                    <a:gd name="T20" fmla="*/ 674 w 42"/>
                    <a:gd name="T21" fmla="*/ 13305 h 40"/>
                    <a:gd name="T22" fmla="*/ 616 w 42"/>
                    <a:gd name="T23" fmla="*/ 14098 h 40"/>
                    <a:gd name="T24" fmla="*/ 616 w 42"/>
                    <a:gd name="T25" fmla="*/ 14534 h 40"/>
                    <a:gd name="T26" fmla="*/ 674 w 42"/>
                    <a:gd name="T27" fmla="*/ 15326 h 40"/>
                    <a:gd name="T28" fmla="*/ 841 w 42"/>
                    <a:gd name="T29" fmla="*/ 15682 h 40"/>
                    <a:gd name="T30" fmla="*/ 0 w 42"/>
                    <a:gd name="T31" fmla="*/ 15326 h 40"/>
                    <a:gd name="T32" fmla="*/ 164 w 42"/>
                    <a:gd name="T33" fmla="*/ 15326 h 40"/>
                    <a:gd name="T34" fmla="*/ 329 w 42"/>
                    <a:gd name="T35" fmla="*/ 14098 h 40"/>
                    <a:gd name="T36" fmla="*/ 616 w 42"/>
                    <a:gd name="T37" fmla="*/ 12157 h 40"/>
                    <a:gd name="T38" fmla="*/ 674 w 42"/>
                    <a:gd name="T39" fmla="*/ 3524 h 40"/>
                    <a:gd name="T40" fmla="*/ 329 w 42"/>
                    <a:gd name="T41" fmla="*/ 356 h 40"/>
                    <a:gd name="T42" fmla="*/ 104 w 42"/>
                    <a:gd name="T43" fmla="*/ 0 h 40"/>
                    <a:gd name="T44" fmla="*/ 1131 w 42"/>
                    <a:gd name="T45" fmla="*/ 0 h 40"/>
                    <a:gd name="T46" fmla="*/ 1005 w 42"/>
                    <a:gd name="T47" fmla="*/ 0 h 40"/>
                    <a:gd name="T48" fmla="*/ 841 w 42"/>
                    <a:gd name="T49" fmla="*/ 356 h 40"/>
                    <a:gd name="T50" fmla="*/ 841 w 42"/>
                    <a:gd name="T51" fmla="*/ 1584 h 40"/>
                    <a:gd name="T52" fmla="*/ 1290 w 42"/>
                    <a:gd name="T53" fmla="*/ 6257 h 40"/>
                    <a:gd name="T54" fmla="*/ 1807 w 42"/>
                    <a:gd name="T55" fmla="*/ 1584 h 40"/>
                    <a:gd name="T56" fmla="*/ 1807 w 42"/>
                    <a:gd name="T57" fmla="*/ 1148 h 40"/>
                    <a:gd name="T58" fmla="*/ 1807 w 42"/>
                    <a:gd name="T59" fmla="*/ 356 h 40"/>
                    <a:gd name="T60" fmla="*/ 1807 w 42"/>
                    <a:gd name="T61" fmla="*/ 356 h 40"/>
                    <a:gd name="T62" fmla="*/ 1618 w 42"/>
                    <a:gd name="T63" fmla="*/ 0 h 40"/>
                    <a:gd name="T64" fmla="*/ 1522 w 42"/>
                    <a:gd name="T65" fmla="*/ 0 h 40"/>
                    <a:gd name="T66" fmla="*/ 2363 w 42"/>
                    <a:gd name="T67" fmla="*/ 0 h 40"/>
                    <a:gd name="T68" fmla="*/ 2196 w 42"/>
                    <a:gd name="T69" fmla="*/ 356 h 40"/>
                    <a:gd name="T70" fmla="*/ 2032 w 42"/>
                    <a:gd name="T71" fmla="*/ 1148 h 40"/>
                    <a:gd name="T72" fmla="*/ 1807 w 42"/>
                    <a:gd name="T73" fmla="*/ 2732 h 4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2"/>
                    <a:gd name="T112" fmla="*/ 0 h 40"/>
                    <a:gd name="T113" fmla="*/ 42 w 42"/>
                    <a:gd name="T114" fmla="*/ 40 h 4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2" h="40">
                      <a:moveTo>
                        <a:pt x="24" y="18"/>
                      </a:moveTo>
                      <a:lnTo>
                        <a:pt x="33" y="30"/>
                      </a:lnTo>
                      <a:lnTo>
                        <a:pt x="36" y="34"/>
                      </a:lnTo>
                      <a:lnTo>
                        <a:pt x="38" y="37"/>
                      </a:lnTo>
                      <a:lnTo>
                        <a:pt x="41" y="39"/>
                      </a:lnTo>
                      <a:lnTo>
                        <a:pt x="42" y="39"/>
                      </a:lnTo>
                      <a:lnTo>
                        <a:pt x="42" y="40"/>
                      </a:lnTo>
                      <a:lnTo>
                        <a:pt x="26" y="40"/>
                      </a:lnTo>
                      <a:lnTo>
                        <a:pt x="26" y="39"/>
                      </a:lnTo>
                      <a:lnTo>
                        <a:pt x="27" y="39"/>
                      </a:lnTo>
                      <a:lnTo>
                        <a:pt x="29" y="39"/>
                      </a:lnTo>
                      <a:lnTo>
                        <a:pt x="29" y="37"/>
                      </a:lnTo>
                      <a:lnTo>
                        <a:pt x="30" y="37"/>
                      </a:lnTo>
                      <a:lnTo>
                        <a:pt x="29" y="36"/>
                      </a:lnTo>
                      <a:lnTo>
                        <a:pt x="29" y="34"/>
                      </a:lnTo>
                      <a:lnTo>
                        <a:pt x="27" y="33"/>
                      </a:lnTo>
                      <a:lnTo>
                        <a:pt x="21" y="22"/>
                      </a:lnTo>
                      <a:lnTo>
                        <a:pt x="12" y="33"/>
                      </a:lnTo>
                      <a:lnTo>
                        <a:pt x="12" y="34"/>
                      </a:lnTo>
                      <a:lnTo>
                        <a:pt x="11" y="36"/>
                      </a:lnTo>
                      <a:lnTo>
                        <a:pt x="11" y="37"/>
                      </a:lnTo>
                      <a:lnTo>
                        <a:pt x="12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0" y="40"/>
                      </a:lnTo>
                      <a:lnTo>
                        <a:pt x="0" y="39"/>
                      </a:lnTo>
                      <a:lnTo>
                        <a:pt x="2" y="39"/>
                      </a:lnTo>
                      <a:lnTo>
                        <a:pt x="3" y="39"/>
                      </a:lnTo>
                      <a:lnTo>
                        <a:pt x="5" y="37"/>
                      </a:lnTo>
                      <a:lnTo>
                        <a:pt x="6" y="36"/>
                      </a:lnTo>
                      <a:lnTo>
                        <a:pt x="8" y="34"/>
                      </a:lnTo>
                      <a:lnTo>
                        <a:pt x="11" y="31"/>
                      </a:lnTo>
                      <a:lnTo>
                        <a:pt x="20" y="21"/>
                      </a:lnTo>
                      <a:lnTo>
                        <a:pt x="12" y="9"/>
                      </a:lnTo>
                      <a:lnTo>
                        <a:pt x="9" y="4"/>
                      </a:lnTo>
                      <a:lnTo>
                        <a:pt x="6" y="1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3"/>
                      </a:lnTo>
                      <a:lnTo>
                        <a:pt x="15" y="4"/>
                      </a:lnTo>
                      <a:lnTo>
                        <a:pt x="17" y="7"/>
                      </a:lnTo>
                      <a:lnTo>
                        <a:pt x="23" y="16"/>
                      </a:lnTo>
                      <a:lnTo>
                        <a:pt x="30" y="6"/>
                      </a:lnTo>
                      <a:lnTo>
                        <a:pt x="32" y="4"/>
                      </a:lnTo>
                      <a:lnTo>
                        <a:pt x="32" y="3"/>
                      </a:lnTo>
                      <a:lnTo>
                        <a:pt x="32" y="1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39" y="1"/>
                      </a:lnTo>
                      <a:lnTo>
                        <a:pt x="38" y="1"/>
                      </a:lnTo>
                      <a:lnTo>
                        <a:pt x="36" y="3"/>
                      </a:lnTo>
                      <a:lnTo>
                        <a:pt x="35" y="4"/>
                      </a:lnTo>
                      <a:lnTo>
                        <a:pt x="32" y="7"/>
                      </a:lnTo>
                      <a:lnTo>
                        <a:pt x="24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6" name="Freeform 56"/>
                <p:cNvSpPr>
                  <a:spLocks/>
                </p:cNvSpPr>
                <p:nvPr/>
              </p:nvSpPr>
              <p:spPr bwMode="auto">
                <a:xfrm>
                  <a:off x="1282" y="1935"/>
                  <a:ext cx="118" cy="178"/>
                </a:xfrm>
                <a:custGeom>
                  <a:avLst/>
                  <a:gdLst>
                    <a:gd name="T0" fmla="*/ 0 w 43"/>
                    <a:gd name="T1" fmla="*/ 0 h 40"/>
                    <a:gd name="T2" fmla="*/ 557 w 43"/>
                    <a:gd name="T3" fmla="*/ 0 h 40"/>
                    <a:gd name="T4" fmla="*/ 1921 w 43"/>
                    <a:gd name="T5" fmla="*/ 11721 h 40"/>
                    <a:gd name="T6" fmla="*/ 1921 w 43"/>
                    <a:gd name="T7" fmla="*/ 2376 h 40"/>
                    <a:gd name="T8" fmla="*/ 1921 w 43"/>
                    <a:gd name="T9" fmla="*/ 1148 h 40"/>
                    <a:gd name="T10" fmla="*/ 1921 w 43"/>
                    <a:gd name="T11" fmla="*/ 356 h 40"/>
                    <a:gd name="T12" fmla="*/ 1883 w 43"/>
                    <a:gd name="T13" fmla="*/ 0 h 40"/>
                    <a:gd name="T14" fmla="*/ 1754 w 43"/>
                    <a:gd name="T15" fmla="*/ 0 h 40"/>
                    <a:gd name="T16" fmla="*/ 1693 w 43"/>
                    <a:gd name="T17" fmla="*/ 0 h 40"/>
                    <a:gd name="T18" fmla="*/ 1693 w 43"/>
                    <a:gd name="T19" fmla="*/ 0 h 40"/>
                    <a:gd name="T20" fmla="*/ 2440 w 43"/>
                    <a:gd name="T21" fmla="*/ 0 h 40"/>
                    <a:gd name="T22" fmla="*/ 2440 w 43"/>
                    <a:gd name="T23" fmla="*/ 0 h 40"/>
                    <a:gd name="T24" fmla="*/ 2379 w 43"/>
                    <a:gd name="T25" fmla="*/ 0 h 40"/>
                    <a:gd name="T26" fmla="*/ 2215 w 43"/>
                    <a:gd name="T27" fmla="*/ 356 h 40"/>
                    <a:gd name="T28" fmla="*/ 2108 w 43"/>
                    <a:gd name="T29" fmla="*/ 356 h 40"/>
                    <a:gd name="T30" fmla="*/ 2108 w 43"/>
                    <a:gd name="T31" fmla="*/ 1148 h 40"/>
                    <a:gd name="T32" fmla="*/ 2108 w 43"/>
                    <a:gd name="T33" fmla="*/ 2376 h 40"/>
                    <a:gd name="T34" fmla="*/ 2108 w 43"/>
                    <a:gd name="T35" fmla="*/ 15682 h 40"/>
                    <a:gd name="T36" fmla="*/ 2047 w 43"/>
                    <a:gd name="T37" fmla="*/ 15682 h 40"/>
                    <a:gd name="T38" fmla="*/ 557 w 43"/>
                    <a:gd name="T39" fmla="*/ 3524 h 40"/>
                    <a:gd name="T40" fmla="*/ 557 w 43"/>
                    <a:gd name="T41" fmla="*/ 12949 h 40"/>
                    <a:gd name="T42" fmla="*/ 557 w 43"/>
                    <a:gd name="T43" fmla="*/ 14098 h 40"/>
                    <a:gd name="T44" fmla="*/ 557 w 43"/>
                    <a:gd name="T45" fmla="*/ 14534 h 40"/>
                    <a:gd name="T46" fmla="*/ 686 w 43"/>
                    <a:gd name="T47" fmla="*/ 15326 h 40"/>
                    <a:gd name="T48" fmla="*/ 851 w 43"/>
                    <a:gd name="T49" fmla="*/ 15326 h 40"/>
                    <a:gd name="T50" fmla="*/ 851 w 43"/>
                    <a:gd name="T51" fmla="*/ 15326 h 40"/>
                    <a:gd name="T52" fmla="*/ 851 w 43"/>
                    <a:gd name="T53" fmla="*/ 15682 h 40"/>
                    <a:gd name="T54" fmla="*/ 60 w 43"/>
                    <a:gd name="T55" fmla="*/ 15682 h 40"/>
                    <a:gd name="T56" fmla="*/ 60 w 43"/>
                    <a:gd name="T57" fmla="*/ 15326 h 40"/>
                    <a:gd name="T58" fmla="*/ 165 w 43"/>
                    <a:gd name="T59" fmla="*/ 15326 h 40"/>
                    <a:gd name="T60" fmla="*/ 332 w 43"/>
                    <a:gd name="T61" fmla="*/ 15326 h 40"/>
                    <a:gd name="T62" fmla="*/ 392 w 43"/>
                    <a:gd name="T63" fmla="*/ 14534 h 40"/>
                    <a:gd name="T64" fmla="*/ 392 w 43"/>
                    <a:gd name="T65" fmla="*/ 14098 h 40"/>
                    <a:gd name="T66" fmla="*/ 392 w 43"/>
                    <a:gd name="T67" fmla="*/ 12949 h 40"/>
                    <a:gd name="T68" fmla="*/ 392 w 43"/>
                    <a:gd name="T69" fmla="*/ 2376 h 40"/>
                    <a:gd name="T70" fmla="*/ 332 w 43"/>
                    <a:gd name="T71" fmla="*/ 1148 h 40"/>
                    <a:gd name="T72" fmla="*/ 225 w 43"/>
                    <a:gd name="T73" fmla="*/ 1148 h 40"/>
                    <a:gd name="T74" fmla="*/ 225 w 43"/>
                    <a:gd name="T75" fmla="*/ 356 h 40"/>
                    <a:gd name="T76" fmla="*/ 165 w 43"/>
                    <a:gd name="T77" fmla="*/ 356 h 40"/>
                    <a:gd name="T78" fmla="*/ 60 w 43"/>
                    <a:gd name="T79" fmla="*/ 356 h 40"/>
                    <a:gd name="T80" fmla="*/ 0 w 43"/>
                    <a:gd name="T81" fmla="*/ 356 h 40"/>
                    <a:gd name="T82" fmla="*/ 0 w 43"/>
                    <a:gd name="T83" fmla="*/ 0 h 4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3"/>
                    <a:gd name="T127" fmla="*/ 0 h 40"/>
                    <a:gd name="T128" fmla="*/ 43 w 43"/>
                    <a:gd name="T129" fmla="*/ 40 h 4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3" h="40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34" y="30"/>
                      </a:lnTo>
                      <a:lnTo>
                        <a:pt x="34" y="6"/>
                      </a:lnTo>
                      <a:lnTo>
                        <a:pt x="34" y="3"/>
                      </a:lnTo>
                      <a:lnTo>
                        <a:pt x="34" y="1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3"/>
                      </a:lnTo>
                      <a:lnTo>
                        <a:pt x="37" y="6"/>
                      </a:lnTo>
                      <a:lnTo>
                        <a:pt x="37" y="40"/>
                      </a:lnTo>
                      <a:lnTo>
                        <a:pt x="36" y="40"/>
                      </a:lnTo>
                      <a:lnTo>
                        <a:pt x="10" y="9"/>
                      </a:lnTo>
                      <a:lnTo>
                        <a:pt x="10" y="33"/>
                      </a:lnTo>
                      <a:lnTo>
                        <a:pt x="10" y="36"/>
                      </a:lnTo>
                      <a:lnTo>
                        <a:pt x="10" y="37"/>
                      </a:lnTo>
                      <a:lnTo>
                        <a:pt x="12" y="39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3" y="39"/>
                      </a:lnTo>
                      <a:lnTo>
                        <a:pt x="6" y="39"/>
                      </a:lnTo>
                      <a:lnTo>
                        <a:pt x="7" y="37"/>
                      </a:lnTo>
                      <a:lnTo>
                        <a:pt x="7" y="36"/>
                      </a:lnTo>
                      <a:lnTo>
                        <a:pt x="7" y="33"/>
                      </a:lnTo>
                      <a:lnTo>
                        <a:pt x="7" y="6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7" name="Freeform 57"/>
                <p:cNvSpPr>
                  <a:spLocks noEditPoints="1"/>
                </p:cNvSpPr>
                <p:nvPr/>
              </p:nvSpPr>
              <p:spPr bwMode="auto">
                <a:xfrm>
                  <a:off x="1406" y="1935"/>
                  <a:ext cx="82" cy="178"/>
                </a:xfrm>
                <a:custGeom>
                  <a:avLst/>
                  <a:gdLst>
                    <a:gd name="T0" fmla="*/ 552 w 30"/>
                    <a:gd name="T1" fmla="*/ 8197 h 40"/>
                    <a:gd name="T2" fmla="*/ 552 w 30"/>
                    <a:gd name="T3" fmla="*/ 12949 h 40"/>
                    <a:gd name="T4" fmla="*/ 552 w 30"/>
                    <a:gd name="T5" fmla="*/ 14098 h 40"/>
                    <a:gd name="T6" fmla="*/ 672 w 30"/>
                    <a:gd name="T7" fmla="*/ 14534 h 40"/>
                    <a:gd name="T8" fmla="*/ 733 w 30"/>
                    <a:gd name="T9" fmla="*/ 15326 h 40"/>
                    <a:gd name="T10" fmla="*/ 836 w 30"/>
                    <a:gd name="T11" fmla="*/ 15326 h 40"/>
                    <a:gd name="T12" fmla="*/ 897 w 30"/>
                    <a:gd name="T13" fmla="*/ 15326 h 40"/>
                    <a:gd name="T14" fmla="*/ 897 w 30"/>
                    <a:gd name="T15" fmla="*/ 15682 h 40"/>
                    <a:gd name="T16" fmla="*/ 0 w 30"/>
                    <a:gd name="T17" fmla="*/ 15682 h 40"/>
                    <a:gd name="T18" fmla="*/ 0 w 30"/>
                    <a:gd name="T19" fmla="*/ 15326 h 40"/>
                    <a:gd name="T20" fmla="*/ 60 w 30"/>
                    <a:gd name="T21" fmla="*/ 15326 h 40"/>
                    <a:gd name="T22" fmla="*/ 164 w 30"/>
                    <a:gd name="T23" fmla="*/ 15326 h 40"/>
                    <a:gd name="T24" fmla="*/ 224 w 30"/>
                    <a:gd name="T25" fmla="*/ 14534 h 40"/>
                    <a:gd name="T26" fmla="*/ 224 w 30"/>
                    <a:gd name="T27" fmla="*/ 14098 h 40"/>
                    <a:gd name="T28" fmla="*/ 224 w 30"/>
                    <a:gd name="T29" fmla="*/ 12949 h 40"/>
                    <a:gd name="T30" fmla="*/ 224 w 30"/>
                    <a:gd name="T31" fmla="*/ 2376 h 40"/>
                    <a:gd name="T32" fmla="*/ 224 w 30"/>
                    <a:gd name="T33" fmla="*/ 1148 h 40"/>
                    <a:gd name="T34" fmla="*/ 224 w 30"/>
                    <a:gd name="T35" fmla="*/ 356 h 40"/>
                    <a:gd name="T36" fmla="*/ 164 w 30"/>
                    <a:gd name="T37" fmla="*/ 0 h 40"/>
                    <a:gd name="T38" fmla="*/ 60 w 30"/>
                    <a:gd name="T39" fmla="*/ 0 h 40"/>
                    <a:gd name="T40" fmla="*/ 0 w 30"/>
                    <a:gd name="T41" fmla="*/ 0 h 40"/>
                    <a:gd name="T42" fmla="*/ 0 w 30"/>
                    <a:gd name="T43" fmla="*/ 0 h 40"/>
                    <a:gd name="T44" fmla="*/ 733 w 30"/>
                    <a:gd name="T45" fmla="*/ 0 h 40"/>
                    <a:gd name="T46" fmla="*/ 1061 w 30"/>
                    <a:gd name="T47" fmla="*/ 0 h 40"/>
                    <a:gd name="T48" fmla="*/ 1225 w 30"/>
                    <a:gd name="T49" fmla="*/ 356 h 40"/>
                    <a:gd name="T50" fmla="*/ 1389 w 30"/>
                    <a:gd name="T51" fmla="*/ 1148 h 40"/>
                    <a:gd name="T52" fmla="*/ 1569 w 30"/>
                    <a:gd name="T53" fmla="*/ 1584 h 40"/>
                    <a:gd name="T54" fmla="*/ 1673 w 30"/>
                    <a:gd name="T55" fmla="*/ 2732 h 40"/>
                    <a:gd name="T56" fmla="*/ 1673 w 30"/>
                    <a:gd name="T57" fmla="*/ 3960 h 40"/>
                    <a:gd name="T58" fmla="*/ 1569 w 30"/>
                    <a:gd name="T59" fmla="*/ 5901 h 40"/>
                    <a:gd name="T60" fmla="*/ 1509 w 30"/>
                    <a:gd name="T61" fmla="*/ 7049 h 40"/>
                    <a:gd name="T62" fmla="*/ 1225 w 30"/>
                    <a:gd name="T63" fmla="*/ 8197 h 40"/>
                    <a:gd name="T64" fmla="*/ 1000 w 30"/>
                    <a:gd name="T65" fmla="*/ 8197 h 40"/>
                    <a:gd name="T66" fmla="*/ 897 w 30"/>
                    <a:gd name="T67" fmla="*/ 8197 h 40"/>
                    <a:gd name="T68" fmla="*/ 836 w 30"/>
                    <a:gd name="T69" fmla="*/ 8197 h 40"/>
                    <a:gd name="T70" fmla="*/ 672 w 30"/>
                    <a:gd name="T71" fmla="*/ 8197 h 40"/>
                    <a:gd name="T72" fmla="*/ 552 w 30"/>
                    <a:gd name="T73" fmla="*/ 8197 h 40"/>
                    <a:gd name="T74" fmla="*/ 552 w 30"/>
                    <a:gd name="T75" fmla="*/ 7485 h 40"/>
                    <a:gd name="T76" fmla="*/ 672 w 30"/>
                    <a:gd name="T77" fmla="*/ 7485 h 40"/>
                    <a:gd name="T78" fmla="*/ 733 w 30"/>
                    <a:gd name="T79" fmla="*/ 7485 h 40"/>
                    <a:gd name="T80" fmla="*/ 836 w 30"/>
                    <a:gd name="T81" fmla="*/ 7485 h 40"/>
                    <a:gd name="T82" fmla="*/ 836 w 30"/>
                    <a:gd name="T83" fmla="*/ 7485 h 40"/>
                    <a:gd name="T84" fmla="*/ 1000 w 30"/>
                    <a:gd name="T85" fmla="*/ 7485 h 40"/>
                    <a:gd name="T86" fmla="*/ 1164 w 30"/>
                    <a:gd name="T87" fmla="*/ 7049 h 40"/>
                    <a:gd name="T88" fmla="*/ 1225 w 30"/>
                    <a:gd name="T89" fmla="*/ 5901 h 40"/>
                    <a:gd name="T90" fmla="*/ 1225 w 30"/>
                    <a:gd name="T91" fmla="*/ 3960 h 40"/>
                    <a:gd name="T92" fmla="*/ 1225 w 30"/>
                    <a:gd name="T93" fmla="*/ 3524 h 40"/>
                    <a:gd name="T94" fmla="*/ 1225 w 30"/>
                    <a:gd name="T95" fmla="*/ 2376 h 40"/>
                    <a:gd name="T96" fmla="*/ 1164 w 30"/>
                    <a:gd name="T97" fmla="*/ 1584 h 40"/>
                    <a:gd name="T98" fmla="*/ 1061 w 30"/>
                    <a:gd name="T99" fmla="*/ 1148 h 40"/>
                    <a:gd name="T100" fmla="*/ 897 w 30"/>
                    <a:gd name="T101" fmla="*/ 356 h 40"/>
                    <a:gd name="T102" fmla="*/ 836 w 30"/>
                    <a:gd name="T103" fmla="*/ 356 h 40"/>
                    <a:gd name="T104" fmla="*/ 733 w 30"/>
                    <a:gd name="T105" fmla="*/ 356 h 40"/>
                    <a:gd name="T106" fmla="*/ 552 w 30"/>
                    <a:gd name="T107" fmla="*/ 356 h 40"/>
                    <a:gd name="T108" fmla="*/ 552 w 30"/>
                    <a:gd name="T109" fmla="*/ 7485 h 4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0"/>
                    <a:gd name="T166" fmla="*/ 0 h 40"/>
                    <a:gd name="T167" fmla="*/ 30 w 30"/>
                    <a:gd name="T168" fmla="*/ 40 h 4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0" h="40">
                      <a:moveTo>
                        <a:pt x="10" y="21"/>
                      </a:moveTo>
                      <a:lnTo>
                        <a:pt x="10" y="33"/>
                      </a:lnTo>
                      <a:lnTo>
                        <a:pt x="10" y="36"/>
                      </a:lnTo>
                      <a:lnTo>
                        <a:pt x="12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6" y="39"/>
                      </a:lnTo>
                      <a:lnTo>
                        <a:pt x="16" y="40"/>
                      </a:lnTo>
                      <a:lnTo>
                        <a:pt x="0" y="40"/>
                      </a:ln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3" y="39"/>
                      </a:lnTo>
                      <a:lnTo>
                        <a:pt x="4" y="37"/>
                      </a:lnTo>
                      <a:lnTo>
                        <a:pt x="4" y="36"/>
                      </a:lnTo>
                      <a:lnTo>
                        <a:pt x="4" y="33"/>
                      </a:lnTo>
                      <a:lnTo>
                        <a:pt x="4" y="6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19" y="0"/>
                      </a:lnTo>
                      <a:lnTo>
                        <a:pt x="22" y="1"/>
                      </a:lnTo>
                      <a:lnTo>
                        <a:pt x="25" y="3"/>
                      </a:lnTo>
                      <a:lnTo>
                        <a:pt x="28" y="4"/>
                      </a:lnTo>
                      <a:lnTo>
                        <a:pt x="30" y="7"/>
                      </a:lnTo>
                      <a:lnTo>
                        <a:pt x="30" y="10"/>
                      </a:lnTo>
                      <a:lnTo>
                        <a:pt x="28" y="15"/>
                      </a:lnTo>
                      <a:lnTo>
                        <a:pt x="27" y="18"/>
                      </a:lnTo>
                      <a:lnTo>
                        <a:pt x="22" y="21"/>
                      </a:lnTo>
                      <a:lnTo>
                        <a:pt x="18" y="21"/>
                      </a:lnTo>
                      <a:lnTo>
                        <a:pt x="16" y="21"/>
                      </a:lnTo>
                      <a:lnTo>
                        <a:pt x="15" y="21"/>
                      </a:lnTo>
                      <a:lnTo>
                        <a:pt x="12" y="21"/>
                      </a:lnTo>
                      <a:lnTo>
                        <a:pt x="10" y="21"/>
                      </a:lnTo>
                      <a:close/>
                      <a:moveTo>
                        <a:pt x="10" y="19"/>
                      </a:moveTo>
                      <a:lnTo>
                        <a:pt x="12" y="19"/>
                      </a:ln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8" y="19"/>
                      </a:lnTo>
                      <a:lnTo>
                        <a:pt x="21" y="18"/>
                      </a:lnTo>
                      <a:lnTo>
                        <a:pt x="22" y="15"/>
                      </a:lnTo>
                      <a:lnTo>
                        <a:pt x="22" y="10"/>
                      </a:lnTo>
                      <a:lnTo>
                        <a:pt x="22" y="9"/>
                      </a:lnTo>
                      <a:lnTo>
                        <a:pt x="22" y="6"/>
                      </a:lnTo>
                      <a:lnTo>
                        <a:pt x="21" y="4"/>
                      </a:lnTo>
                      <a:lnTo>
                        <a:pt x="19" y="3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0" y="1"/>
                      </a:lnTo>
                      <a:lnTo>
                        <a:pt x="1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8" name="Freeform 58"/>
                <p:cNvSpPr>
                  <a:spLocks/>
                </p:cNvSpPr>
                <p:nvPr/>
              </p:nvSpPr>
              <p:spPr bwMode="auto">
                <a:xfrm>
                  <a:off x="1595" y="1935"/>
                  <a:ext cx="116" cy="178"/>
                </a:xfrm>
                <a:custGeom>
                  <a:avLst/>
                  <a:gdLst>
                    <a:gd name="T0" fmla="*/ 2442 w 42"/>
                    <a:gd name="T1" fmla="*/ 0 h 40"/>
                    <a:gd name="T2" fmla="*/ 2442 w 42"/>
                    <a:gd name="T3" fmla="*/ 0 h 40"/>
                    <a:gd name="T4" fmla="*/ 2273 w 42"/>
                    <a:gd name="T5" fmla="*/ 356 h 40"/>
                    <a:gd name="T6" fmla="*/ 2152 w 42"/>
                    <a:gd name="T7" fmla="*/ 356 h 40"/>
                    <a:gd name="T8" fmla="*/ 2152 w 42"/>
                    <a:gd name="T9" fmla="*/ 1584 h 40"/>
                    <a:gd name="T10" fmla="*/ 2082 w 42"/>
                    <a:gd name="T11" fmla="*/ 2732 h 40"/>
                    <a:gd name="T12" fmla="*/ 1282 w 42"/>
                    <a:gd name="T13" fmla="*/ 15682 h 40"/>
                    <a:gd name="T14" fmla="*/ 1221 w 42"/>
                    <a:gd name="T15" fmla="*/ 15682 h 40"/>
                    <a:gd name="T16" fmla="*/ 359 w 42"/>
                    <a:gd name="T17" fmla="*/ 2376 h 40"/>
                    <a:gd name="T18" fmla="*/ 229 w 42"/>
                    <a:gd name="T19" fmla="*/ 1584 h 40"/>
                    <a:gd name="T20" fmla="*/ 229 w 42"/>
                    <a:gd name="T21" fmla="*/ 1148 h 40"/>
                    <a:gd name="T22" fmla="*/ 168 w 42"/>
                    <a:gd name="T23" fmla="*/ 356 h 40"/>
                    <a:gd name="T24" fmla="*/ 168 w 42"/>
                    <a:gd name="T25" fmla="*/ 356 h 40"/>
                    <a:gd name="T26" fmla="*/ 61 w 42"/>
                    <a:gd name="T27" fmla="*/ 0 h 40"/>
                    <a:gd name="T28" fmla="*/ 0 w 42"/>
                    <a:gd name="T29" fmla="*/ 0 h 40"/>
                    <a:gd name="T30" fmla="*/ 0 w 42"/>
                    <a:gd name="T31" fmla="*/ 0 h 40"/>
                    <a:gd name="T32" fmla="*/ 931 w 42"/>
                    <a:gd name="T33" fmla="*/ 0 h 40"/>
                    <a:gd name="T34" fmla="*/ 931 w 42"/>
                    <a:gd name="T35" fmla="*/ 0 h 40"/>
                    <a:gd name="T36" fmla="*/ 754 w 42"/>
                    <a:gd name="T37" fmla="*/ 356 h 40"/>
                    <a:gd name="T38" fmla="*/ 693 w 42"/>
                    <a:gd name="T39" fmla="*/ 356 h 40"/>
                    <a:gd name="T40" fmla="*/ 693 w 42"/>
                    <a:gd name="T41" fmla="*/ 356 h 40"/>
                    <a:gd name="T42" fmla="*/ 693 w 42"/>
                    <a:gd name="T43" fmla="*/ 1148 h 40"/>
                    <a:gd name="T44" fmla="*/ 693 w 42"/>
                    <a:gd name="T45" fmla="*/ 1584 h 40"/>
                    <a:gd name="T46" fmla="*/ 693 w 42"/>
                    <a:gd name="T47" fmla="*/ 2732 h 40"/>
                    <a:gd name="T48" fmla="*/ 1282 w 42"/>
                    <a:gd name="T49" fmla="*/ 12157 h 40"/>
                    <a:gd name="T50" fmla="*/ 1815 w 42"/>
                    <a:gd name="T51" fmla="*/ 2732 h 40"/>
                    <a:gd name="T52" fmla="*/ 1914 w 42"/>
                    <a:gd name="T53" fmla="*/ 1584 h 40"/>
                    <a:gd name="T54" fmla="*/ 1914 w 42"/>
                    <a:gd name="T55" fmla="*/ 1148 h 40"/>
                    <a:gd name="T56" fmla="*/ 1914 w 42"/>
                    <a:gd name="T57" fmla="*/ 1148 h 40"/>
                    <a:gd name="T58" fmla="*/ 1914 w 42"/>
                    <a:gd name="T59" fmla="*/ 356 h 40"/>
                    <a:gd name="T60" fmla="*/ 1815 w 42"/>
                    <a:gd name="T61" fmla="*/ 356 h 40"/>
                    <a:gd name="T62" fmla="*/ 1746 w 42"/>
                    <a:gd name="T63" fmla="*/ 0 h 40"/>
                    <a:gd name="T64" fmla="*/ 1746 w 42"/>
                    <a:gd name="T65" fmla="*/ 0 h 40"/>
                    <a:gd name="T66" fmla="*/ 1746 w 42"/>
                    <a:gd name="T67" fmla="*/ 0 h 40"/>
                    <a:gd name="T68" fmla="*/ 1746 w 42"/>
                    <a:gd name="T69" fmla="*/ 0 h 40"/>
                    <a:gd name="T70" fmla="*/ 2442 w 42"/>
                    <a:gd name="T71" fmla="*/ 0 h 4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2"/>
                    <a:gd name="T109" fmla="*/ 0 h 40"/>
                    <a:gd name="T110" fmla="*/ 42 w 42"/>
                    <a:gd name="T111" fmla="*/ 40 h 4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2" h="4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39" y="1"/>
                      </a:lnTo>
                      <a:lnTo>
                        <a:pt x="37" y="1"/>
                      </a:lnTo>
                      <a:lnTo>
                        <a:pt x="37" y="4"/>
                      </a:lnTo>
                      <a:lnTo>
                        <a:pt x="36" y="7"/>
                      </a:lnTo>
                      <a:lnTo>
                        <a:pt x="22" y="40"/>
                      </a:lnTo>
                      <a:lnTo>
                        <a:pt x="21" y="40"/>
                      </a:lnTo>
                      <a:lnTo>
                        <a:pt x="6" y="6"/>
                      </a:lnTo>
                      <a:lnTo>
                        <a:pt x="4" y="4"/>
                      </a:lnTo>
                      <a:lnTo>
                        <a:pt x="4" y="3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2" y="3"/>
                      </a:lnTo>
                      <a:lnTo>
                        <a:pt x="12" y="4"/>
                      </a:lnTo>
                      <a:lnTo>
                        <a:pt x="12" y="7"/>
                      </a:lnTo>
                      <a:lnTo>
                        <a:pt x="22" y="31"/>
                      </a:lnTo>
                      <a:lnTo>
                        <a:pt x="31" y="7"/>
                      </a:lnTo>
                      <a:lnTo>
                        <a:pt x="33" y="4"/>
                      </a:lnTo>
                      <a:lnTo>
                        <a:pt x="33" y="3"/>
                      </a:lnTo>
                      <a:lnTo>
                        <a:pt x="33" y="1"/>
                      </a:lnTo>
                      <a:lnTo>
                        <a:pt x="31" y="1"/>
                      </a:lnTo>
                      <a:lnTo>
                        <a:pt x="30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49" name="Freeform 59"/>
                <p:cNvSpPr>
                  <a:spLocks noEditPoints="1"/>
                </p:cNvSpPr>
                <p:nvPr/>
              </p:nvSpPr>
              <p:spPr bwMode="auto">
                <a:xfrm>
                  <a:off x="1711" y="1935"/>
                  <a:ext cx="85" cy="178"/>
                </a:xfrm>
                <a:custGeom>
                  <a:avLst/>
                  <a:gdLst>
                    <a:gd name="T0" fmla="*/ 677 w 31"/>
                    <a:gd name="T1" fmla="*/ 8197 h 40"/>
                    <a:gd name="T2" fmla="*/ 677 w 31"/>
                    <a:gd name="T3" fmla="*/ 12949 h 40"/>
                    <a:gd name="T4" fmla="*/ 677 w 31"/>
                    <a:gd name="T5" fmla="*/ 14098 h 40"/>
                    <a:gd name="T6" fmla="*/ 743 w 31"/>
                    <a:gd name="T7" fmla="*/ 14534 h 40"/>
                    <a:gd name="T8" fmla="*/ 743 w 31"/>
                    <a:gd name="T9" fmla="*/ 15326 h 40"/>
                    <a:gd name="T10" fmla="*/ 910 w 31"/>
                    <a:gd name="T11" fmla="*/ 15326 h 40"/>
                    <a:gd name="T12" fmla="*/ 1006 w 31"/>
                    <a:gd name="T13" fmla="*/ 15326 h 40"/>
                    <a:gd name="T14" fmla="*/ 1006 w 31"/>
                    <a:gd name="T15" fmla="*/ 15682 h 40"/>
                    <a:gd name="T16" fmla="*/ 0 w 31"/>
                    <a:gd name="T17" fmla="*/ 15682 h 40"/>
                    <a:gd name="T18" fmla="*/ 0 w 31"/>
                    <a:gd name="T19" fmla="*/ 15326 h 40"/>
                    <a:gd name="T20" fmla="*/ 60 w 31"/>
                    <a:gd name="T21" fmla="*/ 15326 h 40"/>
                    <a:gd name="T22" fmla="*/ 225 w 31"/>
                    <a:gd name="T23" fmla="*/ 15326 h 40"/>
                    <a:gd name="T24" fmla="*/ 332 w 31"/>
                    <a:gd name="T25" fmla="*/ 14534 h 40"/>
                    <a:gd name="T26" fmla="*/ 332 w 31"/>
                    <a:gd name="T27" fmla="*/ 14098 h 40"/>
                    <a:gd name="T28" fmla="*/ 332 w 31"/>
                    <a:gd name="T29" fmla="*/ 12949 h 40"/>
                    <a:gd name="T30" fmla="*/ 332 w 31"/>
                    <a:gd name="T31" fmla="*/ 2376 h 40"/>
                    <a:gd name="T32" fmla="*/ 332 w 31"/>
                    <a:gd name="T33" fmla="*/ 1148 h 40"/>
                    <a:gd name="T34" fmla="*/ 332 w 31"/>
                    <a:gd name="T35" fmla="*/ 356 h 40"/>
                    <a:gd name="T36" fmla="*/ 225 w 31"/>
                    <a:gd name="T37" fmla="*/ 0 h 40"/>
                    <a:gd name="T38" fmla="*/ 60 w 31"/>
                    <a:gd name="T39" fmla="*/ 0 h 40"/>
                    <a:gd name="T40" fmla="*/ 0 w 31"/>
                    <a:gd name="T41" fmla="*/ 0 h 40"/>
                    <a:gd name="T42" fmla="*/ 0 w 31"/>
                    <a:gd name="T43" fmla="*/ 0 h 40"/>
                    <a:gd name="T44" fmla="*/ 842 w 31"/>
                    <a:gd name="T45" fmla="*/ 0 h 40"/>
                    <a:gd name="T46" fmla="*/ 1195 w 31"/>
                    <a:gd name="T47" fmla="*/ 0 h 40"/>
                    <a:gd name="T48" fmla="*/ 1360 w 31"/>
                    <a:gd name="T49" fmla="*/ 356 h 40"/>
                    <a:gd name="T50" fmla="*/ 1527 w 31"/>
                    <a:gd name="T51" fmla="*/ 1148 h 40"/>
                    <a:gd name="T52" fmla="*/ 1588 w 31"/>
                    <a:gd name="T53" fmla="*/ 1584 h 40"/>
                    <a:gd name="T54" fmla="*/ 1752 w 31"/>
                    <a:gd name="T55" fmla="*/ 2732 h 40"/>
                    <a:gd name="T56" fmla="*/ 1752 w 31"/>
                    <a:gd name="T57" fmla="*/ 3960 h 40"/>
                    <a:gd name="T58" fmla="*/ 1692 w 31"/>
                    <a:gd name="T59" fmla="*/ 5901 h 40"/>
                    <a:gd name="T60" fmla="*/ 1588 w 31"/>
                    <a:gd name="T61" fmla="*/ 7049 h 40"/>
                    <a:gd name="T62" fmla="*/ 1360 w 31"/>
                    <a:gd name="T63" fmla="*/ 8197 h 40"/>
                    <a:gd name="T64" fmla="*/ 1075 w 31"/>
                    <a:gd name="T65" fmla="*/ 8197 h 40"/>
                    <a:gd name="T66" fmla="*/ 1006 w 31"/>
                    <a:gd name="T67" fmla="*/ 8197 h 40"/>
                    <a:gd name="T68" fmla="*/ 842 w 31"/>
                    <a:gd name="T69" fmla="*/ 8197 h 40"/>
                    <a:gd name="T70" fmla="*/ 743 w 31"/>
                    <a:gd name="T71" fmla="*/ 8197 h 40"/>
                    <a:gd name="T72" fmla="*/ 677 w 31"/>
                    <a:gd name="T73" fmla="*/ 8197 h 40"/>
                    <a:gd name="T74" fmla="*/ 677 w 31"/>
                    <a:gd name="T75" fmla="*/ 7485 h 40"/>
                    <a:gd name="T76" fmla="*/ 743 w 31"/>
                    <a:gd name="T77" fmla="*/ 7485 h 40"/>
                    <a:gd name="T78" fmla="*/ 842 w 31"/>
                    <a:gd name="T79" fmla="*/ 7485 h 40"/>
                    <a:gd name="T80" fmla="*/ 910 w 31"/>
                    <a:gd name="T81" fmla="*/ 7485 h 40"/>
                    <a:gd name="T82" fmla="*/ 910 w 31"/>
                    <a:gd name="T83" fmla="*/ 7485 h 40"/>
                    <a:gd name="T84" fmla="*/ 1075 w 31"/>
                    <a:gd name="T85" fmla="*/ 7485 h 40"/>
                    <a:gd name="T86" fmla="*/ 1239 w 31"/>
                    <a:gd name="T87" fmla="*/ 7049 h 40"/>
                    <a:gd name="T88" fmla="*/ 1360 w 31"/>
                    <a:gd name="T89" fmla="*/ 5901 h 40"/>
                    <a:gd name="T90" fmla="*/ 1360 w 31"/>
                    <a:gd name="T91" fmla="*/ 3960 h 40"/>
                    <a:gd name="T92" fmla="*/ 1360 w 31"/>
                    <a:gd name="T93" fmla="*/ 3524 h 40"/>
                    <a:gd name="T94" fmla="*/ 1360 w 31"/>
                    <a:gd name="T95" fmla="*/ 2376 h 40"/>
                    <a:gd name="T96" fmla="*/ 1239 w 31"/>
                    <a:gd name="T97" fmla="*/ 1584 h 40"/>
                    <a:gd name="T98" fmla="*/ 1195 w 31"/>
                    <a:gd name="T99" fmla="*/ 1148 h 40"/>
                    <a:gd name="T100" fmla="*/ 1006 w 31"/>
                    <a:gd name="T101" fmla="*/ 356 h 40"/>
                    <a:gd name="T102" fmla="*/ 910 w 31"/>
                    <a:gd name="T103" fmla="*/ 356 h 40"/>
                    <a:gd name="T104" fmla="*/ 743 w 31"/>
                    <a:gd name="T105" fmla="*/ 356 h 40"/>
                    <a:gd name="T106" fmla="*/ 677 w 31"/>
                    <a:gd name="T107" fmla="*/ 356 h 40"/>
                    <a:gd name="T108" fmla="*/ 677 w 31"/>
                    <a:gd name="T109" fmla="*/ 7485 h 4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1"/>
                    <a:gd name="T166" fmla="*/ 0 h 40"/>
                    <a:gd name="T167" fmla="*/ 31 w 31"/>
                    <a:gd name="T168" fmla="*/ 40 h 4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1" h="40">
                      <a:moveTo>
                        <a:pt x="12" y="21"/>
                      </a:moveTo>
                      <a:lnTo>
                        <a:pt x="12" y="33"/>
                      </a:lnTo>
                      <a:lnTo>
                        <a:pt x="12" y="36"/>
                      </a:lnTo>
                      <a:lnTo>
                        <a:pt x="13" y="37"/>
                      </a:lnTo>
                      <a:lnTo>
                        <a:pt x="13" y="39"/>
                      </a:lnTo>
                      <a:lnTo>
                        <a:pt x="16" y="39"/>
                      </a:lnTo>
                      <a:lnTo>
                        <a:pt x="18" y="39"/>
                      </a:lnTo>
                      <a:lnTo>
                        <a:pt x="18" y="40"/>
                      </a:lnTo>
                      <a:lnTo>
                        <a:pt x="0" y="40"/>
                      </a:ln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4" y="39"/>
                      </a:lnTo>
                      <a:lnTo>
                        <a:pt x="6" y="37"/>
                      </a:lnTo>
                      <a:lnTo>
                        <a:pt x="6" y="36"/>
                      </a:lnTo>
                      <a:lnTo>
                        <a:pt x="6" y="33"/>
                      </a:lnTo>
                      <a:lnTo>
                        <a:pt x="6" y="6"/>
                      </a:lnTo>
                      <a:lnTo>
                        <a:pt x="6" y="3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1" y="0"/>
                      </a:lnTo>
                      <a:lnTo>
                        <a:pt x="24" y="1"/>
                      </a:lnTo>
                      <a:lnTo>
                        <a:pt x="27" y="3"/>
                      </a:lnTo>
                      <a:lnTo>
                        <a:pt x="28" y="4"/>
                      </a:lnTo>
                      <a:lnTo>
                        <a:pt x="31" y="7"/>
                      </a:lnTo>
                      <a:lnTo>
                        <a:pt x="31" y="10"/>
                      </a:lnTo>
                      <a:lnTo>
                        <a:pt x="30" y="15"/>
                      </a:lnTo>
                      <a:lnTo>
                        <a:pt x="28" y="18"/>
                      </a:lnTo>
                      <a:lnTo>
                        <a:pt x="24" y="21"/>
                      </a:lnTo>
                      <a:lnTo>
                        <a:pt x="19" y="21"/>
                      </a:lnTo>
                      <a:lnTo>
                        <a:pt x="18" y="21"/>
                      </a:lnTo>
                      <a:lnTo>
                        <a:pt x="15" y="21"/>
                      </a:lnTo>
                      <a:lnTo>
                        <a:pt x="13" y="21"/>
                      </a:lnTo>
                      <a:lnTo>
                        <a:pt x="12" y="21"/>
                      </a:lnTo>
                      <a:close/>
                      <a:moveTo>
                        <a:pt x="12" y="19"/>
                      </a:move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6" y="19"/>
                      </a:lnTo>
                      <a:lnTo>
                        <a:pt x="19" y="19"/>
                      </a:lnTo>
                      <a:lnTo>
                        <a:pt x="22" y="18"/>
                      </a:lnTo>
                      <a:lnTo>
                        <a:pt x="24" y="15"/>
                      </a:lnTo>
                      <a:lnTo>
                        <a:pt x="24" y="10"/>
                      </a:lnTo>
                      <a:lnTo>
                        <a:pt x="24" y="9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1" y="3"/>
                      </a:lnTo>
                      <a:lnTo>
                        <a:pt x="18" y="1"/>
                      </a:lnTo>
                      <a:lnTo>
                        <a:pt x="16" y="1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2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0" name="Freeform 60"/>
                <p:cNvSpPr>
                  <a:spLocks noEditPoints="1"/>
                </p:cNvSpPr>
                <p:nvPr/>
              </p:nvSpPr>
              <p:spPr bwMode="auto">
                <a:xfrm>
                  <a:off x="1999" y="1926"/>
                  <a:ext cx="116" cy="187"/>
                </a:xfrm>
                <a:custGeom>
                  <a:avLst/>
                  <a:gdLst>
                    <a:gd name="T0" fmla="*/ 1580 w 42"/>
                    <a:gd name="T1" fmla="*/ 11380 h 42"/>
                    <a:gd name="T2" fmla="*/ 588 w 42"/>
                    <a:gd name="T3" fmla="*/ 11380 h 42"/>
                    <a:gd name="T4" fmla="*/ 528 w 42"/>
                    <a:gd name="T5" fmla="*/ 13776 h 42"/>
                    <a:gd name="T6" fmla="*/ 398 w 42"/>
                    <a:gd name="T7" fmla="*/ 14114 h 42"/>
                    <a:gd name="T8" fmla="*/ 398 w 42"/>
                    <a:gd name="T9" fmla="*/ 14907 h 42"/>
                    <a:gd name="T10" fmla="*/ 398 w 42"/>
                    <a:gd name="T11" fmla="*/ 15365 h 42"/>
                    <a:gd name="T12" fmla="*/ 398 w 42"/>
                    <a:gd name="T13" fmla="*/ 15365 h 42"/>
                    <a:gd name="T14" fmla="*/ 528 w 42"/>
                    <a:gd name="T15" fmla="*/ 16158 h 42"/>
                    <a:gd name="T16" fmla="*/ 693 w 42"/>
                    <a:gd name="T17" fmla="*/ 16158 h 42"/>
                    <a:gd name="T18" fmla="*/ 693 w 42"/>
                    <a:gd name="T19" fmla="*/ 16514 h 42"/>
                    <a:gd name="T20" fmla="*/ 0 w 42"/>
                    <a:gd name="T21" fmla="*/ 16514 h 42"/>
                    <a:gd name="T22" fmla="*/ 0 w 42"/>
                    <a:gd name="T23" fmla="*/ 16158 h 42"/>
                    <a:gd name="T24" fmla="*/ 61 w 42"/>
                    <a:gd name="T25" fmla="*/ 16158 h 42"/>
                    <a:gd name="T26" fmla="*/ 168 w 42"/>
                    <a:gd name="T27" fmla="*/ 15365 h 42"/>
                    <a:gd name="T28" fmla="*/ 229 w 42"/>
                    <a:gd name="T29" fmla="*/ 14907 h 42"/>
                    <a:gd name="T30" fmla="*/ 359 w 42"/>
                    <a:gd name="T31" fmla="*/ 12983 h 42"/>
                    <a:gd name="T32" fmla="*/ 1221 w 42"/>
                    <a:gd name="T33" fmla="*/ 0 h 42"/>
                    <a:gd name="T34" fmla="*/ 1221 w 42"/>
                    <a:gd name="T35" fmla="*/ 0 h 42"/>
                    <a:gd name="T36" fmla="*/ 1983 w 42"/>
                    <a:gd name="T37" fmla="*/ 12983 h 42"/>
                    <a:gd name="T38" fmla="*/ 2152 w 42"/>
                    <a:gd name="T39" fmla="*/ 14907 h 42"/>
                    <a:gd name="T40" fmla="*/ 2152 w 42"/>
                    <a:gd name="T41" fmla="*/ 15365 h 42"/>
                    <a:gd name="T42" fmla="*/ 2320 w 42"/>
                    <a:gd name="T43" fmla="*/ 16158 h 42"/>
                    <a:gd name="T44" fmla="*/ 2442 w 42"/>
                    <a:gd name="T45" fmla="*/ 16158 h 42"/>
                    <a:gd name="T46" fmla="*/ 2442 w 42"/>
                    <a:gd name="T47" fmla="*/ 16514 h 42"/>
                    <a:gd name="T48" fmla="*/ 1458 w 42"/>
                    <a:gd name="T49" fmla="*/ 16514 h 42"/>
                    <a:gd name="T50" fmla="*/ 1458 w 42"/>
                    <a:gd name="T51" fmla="*/ 16158 h 42"/>
                    <a:gd name="T52" fmla="*/ 1624 w 42"/>
                    <a:gd name="T53" fmla="*/ 16158 h 42"/>
                    <a:gd name="T54" fmla="*/ 1746 w 42"/>
                    <a:gd name="T55" fmla="*/ 16158 h 42"/>
                    <a:gd name="T56" fmla="*/ 1746 w 42"/>
                    <a:gd name="T57" fmla="*/ 15365 h 42"/>
                    <a:gd name="T58" fmla="*/ 1746 w 42"/>
                    <a:gd name="T59" fmla="*/ 14907 h 42"/>
                    <a:gd name="T60" fmla="*/ 1746 w 42"/>
                    <a:gd name="T61" fmla="*/ 14114 h 42"/>
                    <a:gd name="T62" fmla="*/ 1624 w 42"/>
                    <a:gd name="T63" fmla="*/ 12983 h 42"/>
                    <a:gd name="T64" fmla="*/ 1580 w 42"/>
                    <a:gd name="T65" fmla="*/ 11380 h 42"/>
                    <a:gd name="T66" fmla="*/ 1458 w 42"/>
                    <a:gd name="T67" fmla="*/ 10588 h 42"/>
                    <a:gd name="T68" fmla="*/ 1099 w 42"/>
                    <a:gd name="T69" fmla="*/ 4323 h 42"/>
                    <a:gd name="T70" fmla="*/ 693 w 42"/>
                    <a:gd name="T71" fmla="*/ 10588 h 42"/>
                    <a:gd name="T72" fmla="*/ 1458 w 42"/>
                    <a:gd name="T73" fmla="*/ 10588 h 4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2"/>
                    <a:gd name="T112" fmla="*/ 0 h 42"/>
                    <a:gd name="T113" fmla="*/ 42 w 42"/>
                    <a:gd name="T114" fmla="*/ 42 h 4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2" h="42">
                      <a:moveTo>
                        <a:pt x="27" y="29"/>
                      </a:moveTo>
                      <a:lnTo>
                        <a:pt x="10" y="29"/>
                      </a:lnTo>
                      <a:lnTo>
                        <a:pt x="9" y="35"/>
                      </a:lnTo>
                      <a:lnTo>
                        <a:pt x="7" y="36"/>
                      </a:lnTo>
                      <a:lnTo>
                        <a:pt x="7" y="38"/>
                      </a:lnTo>
                      <a:lnTo>
                        <a:pt x="7" y="39"/>
                      </a:lnTo>
                      <a:lnTo>
                        <a:pt x="9" y="41"/>
                      </a:lnTo>
                      <a:lnTo>
                        <a:pt x="12" y="41"/>
                      </a:lnTo>
                      <a:lnTo>
                        <a:pt x="12" y="42"/>
                      </a:lnTo>
                      <a:lnTo>
                        <a:pt x="0" y="42"/>
                      </a:lnTo>
                      <a:lnTo>
                        <a:pt x="0" y="41"/>
                      </a:lnTo>
                      <a:lnTo>
                        <a:pt x="1" y="41"/>
                      </a:lnTo>
                      <a:lnTo>
                        <a:pt x="3" y="39"/>
                      </a:lnTo>
                      <a:lnTo>
                        <a:pt x="4" y="38"/>
                      </a:lnTo>
                      <a:lnTo>
                        <a:pt x="6" y="33"/>
                      </a:lnTo>
                      <a:lnTo>
                        <a:pt x="21" y="0"/>
                      </a:lnTo>
                      <a:lnTo>
                        <a:pt x="34" y="33"/>
                      </a:lnTo>
                      <a:lnTo>
                        <a:pt x="37" y="38"/>
                      </a:lnTo>
                      <a:lnTo>
                        <a:pt x="37" y="39"/>
                      </a:lnTo>
                      <a:lnTo>
                        <a:pt x="40" y="41"/>
                      </a:lnTo>
                      <a:lnTo>
                        <a:pt x="42" y="41"/>
                      </a:lnTo>
                      <a:lnTo>
                        <a:pt x="42" y="42"/>
                      </a:lnTo>
                      <a:lnTo>
                        <a:pt x="25" y="42"/>
                      </a:lnTo>
                      <a:lnTo>
                        <a:pt x="25" y="41"/>
                      </a:lnTo>
                      <a:lnTo>
                        <a:pt x="28" y="41"/>
                      </a:lnTo>
                      <a:lnTo>
                        <a:pt x="30" y="41"/>
                      </a:lnTo>
                      <a:lnTo>
                        <a:pt x="30" y="39"/>
                      </a:lnTo>
                      <a:lnTo>
                        <a:pt x="30" y="38"/>
                      </a:lnTo>
                      <a:lnTo>
                        <a:pt x="30" y="36"/>
                      </a:lnTo>
                      <a:lnTo>
                        <a:pt x="28" y="33"/>
                      </a:lnTo>
                      <a:lnTo>
                        <a:pt x="27" y="29"/>
                      </a:lnTo>
                      <a:close/>
                      <a:moveTo>
                        <a:pt x="25" y="27"/>
                      </a:moveTo>
                      <a:lnTo>
                        <a:pt x="19" y="11"/>
                      </a:lnTo>
                      <a:lnTo>
                        <a:pt x="12" y="27"/>
                      </a:lnTo>
                      <a:lnTo>
                        <a:pt x="25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1" name="Freeform 61"/>
                <p:cNvSpPr>
                  <a:spLocks/>
                </p:cNvSpPr>
                <p:nvPr/>
              </p:nvSpPr>
              <p:spPr bwMode="auto">
                <a:xfrm>
                  <a:off x="2107" y="1935"/>
                  <a:ext cx="115" cy="178"/>
                </a:xfrm>
                <a:custGeom>
                  <a:avLst/>
                  <a:gdLst>
                    <a:gd name="T0" fmla="*/ 1583 w 42"/>
                    <a:gd name="T1" fmla="*/ 0 h 40"/>
                    <a:gd name="T2" fmla="*/ 1583 w 42"/>
                    <a:gd name="T3" fmla="*/ 0 h 40"/>
                    <a:gd name="T4" fmla="*/ 2363 w 42"/>
                    <a:gd name="T5" fmla="*/ 0 h 40"/>
                    <a:gd name="T6" fmla="*/ 2363 w 42"/>
                    <a:gd name="T7" fmla="*/ 0 h 40"/>
                    <a:gd name="T8" fmla="*/ 2256 w 42"/>
                    <a:gd name="T9" fmla="*/ 0 h 40"/>
                    <a:gd name="T10" fmla="*/ 2196 w 42"/>
                    <a:gd name="T11" fmla="*/ 356 h 40"/>
                    <a:gd name="T12" fmla="*/ 2075 w 42"/>
                    <a:gd name="T13" fmla="*/ 1148 h 40"/>
                    <a:gd name="T14" fmla="*/ 2075 w 42"/>
                    <a:gd name="T15" fmla="*/ 1584 h 40"/>
                    <a:gd name="T16" fmla="*/ 2075 w 42"/>
                    <a:gd name="T17" fmla="*/ 2376 h 40"/>
                    <a:gd name="T18" fmla="*/ 2075 w 42"/>
                    <a:gd name="T19" fmla="*/ 8633 h 40"/>
                    <a:gd name="T20" fmla="*/ 2032 w 42"/>
                    <a:gd name="T21" fmla="*/ 11009 h 40"/>
                    <a:gd name="T22" fmla="*/ 2032 w 42"/>
                    <a:gd name="T23" fmla="*/ 12949 h 40"/>
                    <a:gd name="T24" fmla="*/ 1911 w 42"/>
                    <a:gd name="T25" fmla="*/ 14098 h 40"/>
                    <a:gd name="T26" fmla="*/ 1747 w 42"/>
                    <a:gd name="T27" fmla="*/ 14534 h 40"/>
                    <a:gd name="T28" fmla="*/ 1522 w 42"/>
                    <a:gd name="T29" fmla="*/ 15682 h 40"/>
                    <a:gd name="T30" fmla="*/ 1229 w 42"/>
                    <a:gd name="T31" fmla="*/ 15682 h 40"/>
                    <a:gd name="T32" fmla="*/ 901 w 42"/>
                    <a:gd name="T33" fmla="*/ 15682 h 40"/>
                    <a:gd name="T34" fmla="*/ 674 w 42"/>
                    <a:gd name="T35" fmla="*/ 14534 h 40"/>
                    <a:gd name="T36" fmla="*/ 509 w 42"/>
                    <a:gd name="T37" fmla="*/ 14098 h 40"/>
                    <a:gd name="T38" fmla="*/ 389 w 42"/>
                    <a:gd name="T39" fmla="*/ 12157 h 40"/>
                    <a:gd name="T40" fmla="*/ 329 w 42"/>
                    <a:gd name="T41" fmla="*/ 11009 h 40"/>
                    <a:gd name="T42" fmla="*/ 329 w 42"/>
                    <a:gd name="T43" fmla="*/ 8633 h 40"/>
                    <a:gd name="T44" fmla="*/ 329 w 42"/>
                    <a:gd name="T45" fmla="*/ 2376 h 40"/>
                    <a:gd name="T46" fmla="*/ 329 w 42"/>
                    <a:gd name="T47" fmla="*/ 1148 h 40"/>
                    <a:gd name="T48" fmla="*/ 329 w 42"/>
                    <a:gd name="T49" fmla="*/ 356 h 40"/>
                    <a:gd name="T50" fmla="*/ 225 w 42"/>
                    <a:gd name="T51" fmla="*/ 0 h 40"/>
                    <a:gd name="T52" fmla="*/ 60 w 42"/>
                    <a:gd name="T53" fmla="*/ 0 h 40"/>
                    <a:gd name="T54" fmla="*/ 0 w 42"/>
                    <a:gd name="T55" fmla="*/ 0 h 40"/>
                    <a:gd name="T56" fmla="*/ 0 w 42"/>
                    <a:gd name="T57" fmla="*/ 0 h 40"/>
                    <a:gd name="T58" fmla="*/ 1005 w 42"/>
                    <a:gd name="T59" fmla="*/ 0 h 40"/>
                    <a:gd name="T60" fmla="*/ 1005 w 42"/>
                    <a:gd name="T61" fmla="*/ 0 h 40"/>
                    <a:gd name="T62" fmla="*/ 901 w 42"/>
                    <a:gd name="T63" fmla="*/ 0 h 40"/>
                    <a:gd name="T64" fmla="*/ 742 w 42"/>
                    <a:gd name="T65" fmla="*/ 356 h 40"/>
                    <a:gd name="T66" fmla="*/ 674 w 42"/>
                    <a:gd name="T67" fmla="*/ 356 h 40"/>
                    <a:gd name="T68" fmla="*/ 674 w 42"/>
                    <a:gd name="T69" fmla="*/ 1148 h 40"/>
                    <a:gd name="T70" fmla="*/ 674 w 42"/>
                    <a:gd name="T71" fmla="*/ 2376 h 40"/>
                    <a:gd name="T72" fmla="*/ 674 w 42"/>
                    <a:gd name="T73" fmla="*/ 9425 h 40"/>
                    <a:gd name="T74" fmla="*/ 674 w 42"/>
                    <a:gd name="T75" fmla="*/ 10573 h 40"/>
                    <a:gd name="T76" fmla="*/ 674 w 42"/>
                    <a:gd name="T77" fmla="*/ 11721 h 40"/>
                    <a:gd name="T78" fmla="*/ 742 w 42"/>
                    <a:gd name="T79" fmla="*/ 12949 h 40"/>
                    <a:gd name="T80" fmla="*/ 742 w 42"/>
                    <a:gd name="T81" fmla="*/ 13305 h 40"/>
                    <a:gd name="T82" fmla="*/ 841 w 42"/>
                    <a:gd name="T83" fmla="*/ 14098 h 40"/>
                    <a:gd name="T84" fmla="*/ 901 w 42"/>
                    <a:gd name="T85" fmla="*/ 14534 h 40"/>
                    <a:gd name="T86" fmla="*/ 1065 w 42"/>
                    <a:gd name="T87" fmla="*/ 15326 h 40"/>
                    <a:gd name="T88" fmla="*/ 1229 w 42"/>
                    <a:gd name="T89" fmla="*/ 15326 h 40"/>
                    <a:gd name="T90" fmla="*/ 1394 w 42"/>
                    <a:gd name="T91" fmla="*/ 14534 h 40"/>
                    <a:gd name="T92" fmla="*/ 1583 w 42"/>
                    <a:gd name="T93" fmla="*/ 14534 h 40"/>
                    <a:gd name="T94" fmla="*/ 1747 w 42"/>
                    <a:gd name="T95" fmla="*/ 13305 h 40"/>
                    <a:gd name="T96" fmla="*/ 1845 w 42"/>
                    <a:gd name="T97" fmla="*/ 12949 h 40"/>
                    <a:gd name="T98" fmla="*/ 1911 w 42"/>
                    <a:gd name="T99" fmla="*/ 11009 h 40"/>
                    <a:gd name="T100" fmla="*/ 1911 w 42"/>
                    <a:gd name="T101" fmla="*/ 8633 h 40"/>
                    <a:gd name="T102" fmla="*/ 1911 w 42"/>
                    <a:gd name="T103" fmla="*/ 2376 h 40"/>
                    <a:gd name="T104" fmla="*/ 1911 w 42"/>
                    <a:gd name="T105" fmla="*/ 1148 h 40"/>
                    <a:gd name="T106" fmla="*/ 1845 w 42"/>
                    <a:gd name="T107" fmla="*/ 356 h 40"/>
                    <a:gd name="T108" fmla="*/ 1845 w 42"/>
                    <a:gd name="T109" fmla="*/ 0 h 40"/>
                    <a:gd name="T110" fmla="*/ 1687 w 42"/>
                    <a:gd name="T111" fmla="*/ 0 h 40"/>
                    <a:gd name="T112" fmla="*/ 1583 w 42"/>
                    <a:gd name="T113" fmla="*/ 0 h 4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2"/>
                    <a:gd name="T172" fmla="*/ 0 h 40"/>
                    <a:gd name="T173" fmla="*/ 42 w 42"/>
                    <a:gd name="T174" fmla="*/ 40 h 4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2" h="40">
                      <a:moveTo>
                        <a:pt x="28" y="0"/>
                      </a:moveTo>
                      <a:lnTo>
                        <a:pt x="28" y="0"/>
                      </a:lnTo>
                      <a:lnTo>
                        <a:pt x="42" y="0"/>
                      </a:lnTo>
                      <a:lnTo>
                        <a:pt x="40" y="0"/>
                      </a:lnTo>
                      <a:lnTo>
                        <a:pt x="39" y="1"/>
                      </a:lnTo>
                      <a:lnTo>
                        <a:pt x="37" y="3"/>
                      </a:lnTo>
                      <a:lnTo>
                        <a:pt x="37" y="4"/>
                      </a:lnTo>
                      <a:lnTo>
                        <a:pt x="37" y="6"/>
                      </a:lnTo>
                      <a:lnTo>
                        <a:pt x="37" y="22"/>
                      </a:lnTo>
                      <a:lnTo>
                        <a:pt x="36" y="28"/>
                      </a:lnTo>
                      <a:lnTo>
                        <a:pt x="36" y="33"/>
                      </a:lnTo>
                      <a:lnTo>
                        <a:pt x="34" y="36"/>
                      </a:lnTo>
                      <a:lnTo>
                        <a:pt x="31" y="37"/>
                      </a:lnTo>
                      <a:lnTo>
                        <a:pt x="27" y="40"/>
                      </a:lnTo>
                      <a:lnTo>
                        <a:pt x="22" y="40"/>
                      </a:lnTo>
                      <a:lnTo>
                        <a:pt x="16" y="40"/>
                      </a:lnTo>
                      <a:lnTo>
                        <a:pt x="12" y="37"/>
                      </a:lnTo>
                      <a:lnTo>
                        <a:pt x="9" y="36"/>
                      </a:lnTo>
                      <a:lnTo>
                        <a:pt x="7" y="31"/>
                      </a:lnTo>
                      <a:lnTo>
                        <a:pt x="6" y="28"/>
                      </a:lnTo>
                      <a:lnTo>
                        <a:pt x="6" y="22"/>
                      </a:lnTo>
                      <a:lnTo>
                        <a:pt x="6" y="6"/>
                      </a:lnTo>
                      <a:lnTo>
                        <a:pt x="6" y="3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2" y="3"/>
                      </a:lnTo>
                      <a:lnTo>
                        <a:pt x="12" y="6"/>
                      </a:lnTo>
                      <a:lnTo>
                        <a:pt x="12" y="24"/>
                      </a:lnTo>
                      <a:lnTo>
                        <a:pt x="12" y="27"/>
                      </a:lnTo>
                      <a:lnTo>
                        <a:pt x="12" y="30"/>
                      </a:lnTo>
                      <a:lnTo>
                        <a:pt x="13" y="33"/>
                      </a:lnTo>
                      <a:lnTo>
                        <a:pt x="13" y="34"/>
                      </a:lnTo>
                      <a:lnTo>
                        <a:pt x="15" y="36"/>
                      </a:lnTo>
                      <a:lnTo>
                        <a:pt x="16" y="37"/>
                      </a:lnTo>
                      <a:lnTo>
                        <a:pt x="19" y="39"/>
                      </a:lnTo>
                      <a:lnTo>
                        <a:pt x="22" y="39"/>
                      </a:lnTo>
                      <a:lnTo>
                        <a:pt x="25" y="37"/>
                      </a:lnTo>
                      <a:lnTo>
                        <a:pt x="28" y="37"/>
                      </a:lnTo>
                      <a:lnTo>
                        <a:pt x="31" y="34"/>
                      </a:lnTo>
                      <a:lnTo>
                        <a:pt x="33" y="33"/>
                      </a:lnTo>
                      <a:lnTo>
                        <a:pt x="34" y="28"/>
                      </a:lnTo>
                      <a:lnTo>
                        <a:pt x="34" y="22"/>
                      </a:lnTo>
                      <a:lnTo>
                        <a:pt x="34" y="6"/>
                      </a:lnTo>
                      <a:lnTo>
                        <a:pt x="34" y="3"/>
                      </a:lnTo>
                      <a:lnTo>
                        <a:pt x="33" y="1"/>
                      </a:lnTo>
                      <a:lnTo>
                        <a:pt x="33" y="0"/>
                      </a:lnTo>
                      <a:lnTo>
                        <a:pt x="30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2" name="Freeform 62"/>
                <p:cNvSpPr>
                  <a:spLocks/>
                </p:cNvSpPr>
                <p:nvPr/>
              </p:nvSpPr>
              <p:spPr bwMode="auto">
                <a:xfrm>
                  <a:off x="2225" y="1935"/>
                  <a:ext cx="115" cy="178"/>
                </a:xfrm>
                <a:custGeom>
                  <a:avLst/>
                  <a:gdLst>
                    <a:gd name="T0" fmla="*/ 1807 w 42"/>
                    <a:gd name="T1" fmla="*/ 11721 h 40"/>
                    <a:gd name="T2" fmla="*/ 2136 w 42"/>
                    <a:gd name="T3" fmla="*/ 14534 h 40"/>
                    <a:gd name="T4" fmla="*/ 2363 w 42"/>
                    <a:gd name="T5" fmla="*/ 15326 h 40"/>
                    <a:gd name="T6" fmla="*/ 1454 w 42"/>
                    <a:gd name="T7" fmla="*/ 15682 h 40"/>
                    <a:gd name="T8" fmla="*/ 1522 w 42"/>
                    <a:gd name="T9" fmla="*/ 15326 h 40"/>
                    <a:gd name="T10" fmla="*/ 1618 w 42"/>
                    <a:gd name="T11" fmla="*/ 15326 h 40"/>
                    <a:gd name="T12" fmla="*/ 1618 w 42"/>
                    <a:gd name="T13" fmla="*/ 14534 h 40"/>
                    <a:gd name="T14" fmla="*/ 1618 w 42"/>
                    <a:gd name="T15" fmla="*/ 14098 h 40"/>
                    <a:gd name="T16" fmla="*/ 1618 w 42"/>
                    <a:gd name="T17" fmla="*/ 13305 h 40"/>
                    <a:gd name="T18" fmla="*/ 1131 w 42"/>
                    <a:gd name="T19" fmla="*/ 8633 h 40"/>
                    <a:gd name="T20" fmla="*/ 616 w 42"/>
                    <a:gd name="T21" fmla="*/ 13305 h 40"/>
                    <a:gd name="T22" fmla="*/ 616 w 42"/>
                    <a:gd name="T23" fmla="*/ 14098 h 40"/>
                    <a:gd name="T24" fmla="*/ 616 w 42"/>
                    <a:gd name="T25" fmla="*/ 14534 h 40"/>
                    <a:gd name="T26" fmla="*/ 674 w 42"/>
                    <a:gd name="T27" fmla="*/ 15326 h 40"/>
                    <a:gd name="T28" fmla="*/ 780 w 42"/>
                    <a:gd name="T29" fmla="*/ 15682 h 40"/>
                    <a:gd name="T30" fmla="*/ 0 w 42"/>
                    <a:gd name="T31" fmla="*/ 15326 h 40"/>
                    <a:gd name="T32" fmla="*/ 164 w 42"/>
                    <a:gd name="T33" fmla="*/ 15326 h 40"/>
                    <a:gd name="T34" fmla="*/ 329 w 42"/>
                    <a:gd name="T35" fmla="*/ 14098 h 40"/>
                    <a:gd name="T36" fmla="*/ 509 w 42"/>
                    <a:gd name="T37" fmla="*/ 12157 h 40"/>
                    <a:gd name="T38" fmla="*/ 616 w 42"/>
                    <a:gd name="T39" fmla="*/ 3524 h 40"/>
                    <a:gd name="T40" fmla="*/ 329 w 42"/>
                    <a:gd name="T41" fmla="*/ 356 h 40"/>
                    <a:gd name="T42" fmla="*/ 0 w 42"/>
                    <a:gd name="T43" fmla="*/ 0 h 40"/>
                    <a:gd name="T44" fmla="*/ 1131 w 42"/>
                    <a:gd name="T45" fmla="*/ 0 h 40"/>
                    <a:gd name="T46" fmla="*/ 967 w 42"/>
                    <a:gd name="T47" fmla="*/ 0 h 40"/>
                    <a:gd name="T48" fmla="*/ 841 w 42"/>
                    <a:gd name="T49" fmla="*/ 356 h 40"/>
                    <a:gd name="T50" fmla="*/ 841 w 42"/>
                    <a:gd name="T51" fmla="*/ 1584 h 40"/>
                    <a:gd name="T52" fmla="*/ 1290 w 42"/>
                    <a:gd name="T53" fmla="*/ 6257 h 40"/>
                    <a:gd name="T54" fmla="*/ 1687 w 42"/>
                    <a:gd name="T55" fmla="*/ 1584 h 40"/>
                    <a:gd name="T56" fmla="*/ 1807 w 42"/>
                    <a:gd name="T57" fmla="*/ 1148 h 40"/>
                    <a:gd name="T58" fmla="*/ 1807 w 42"/>
                    <a:gd name="T59" fmla="*/ 356 h 40"/>
                    <a:gd name="T60" fmla="*/ 1687 w 42"/>
                    <a:gd name="T61" fmla="*/ 356 h 40"/>
                    <a:gd name="T62" fmla="*/ 1618 w 42"/>
                    <a:gd name="T63" fmla="*/ 0 h 40"/>
                    <a:gd name="T64" fmla="*/ 1522 w 42"/>
                    <a:gd name="T65" fmla="*/ 0 h 40"/>
                    <a:gd name="T66" fmla="*/ 2303 w 42"/>
                    <a:gd name="T67" fmla="*/ 0 h 40"/>
                    <a:gd name="T68" fmla="*/ 2136 w 42"/>
                    <a:gd name="T69" fmla="*/ 356 h 40"/>
                    <a:gd name="T70" fmla="*/ 2032 w 42"/>
                    <a:gd name="T71" fmla="*/ 1148 h 40"/>
                    <a:gd name="T72" fmla="*/ 1807 w 42"/>
                    <a:gd name="T73" fmla="*/ 2732 h 4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42"/>
                    <a:gd name="T112" fmla="*/ 0 h 40"/>
                    <a:gd name="T113" fmla="*/ 42 w 42"/>
                    <a:gd name="T114" fmla="*/ 40 h 4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42" h="40">
                      <a:moveTo>
                        <a:pt x="24" y="18"/>
                      </a:moveTo>
                      <a:lnTo>
                        <a:pt x="32" y="30"/>
                      </a:lnTo>
                      <a:lnTo>
                        <a:pt x="36" y="34"/>
                      </a:lnTo>
                      <a:lnTo>
                        <a:pt x="38" y="37"/>
                      </a:lnTo>
                      <a:lnTo>
                        <a:pt x="39" y="39"/>
                      </a:lnTo>
                      <a:lnTo>
                        <a:pt x="42" y="39"/>
                      </a:lnTo>
                      <a:lnTo>
                        <a:pt x="42" y="40"/>
                      </a:lnTo>
                      <a:lnTo>
                        <a:pt x="26" y="40"/>
                      </a:lnTo>
                      <a:lnTo>
                        <a:pt x="26" y="39"/>
                      </a:lnTo>
                      <a:lnTo>
                        <a:pt x="27" y="39"/>
                      </a:lnTo>
                      <a:lnTo>
                        <a:pt x="29" y="39"/>
                      </a:lnTo>
                      <a:lnTo>
                        <a:pt x="29" y="37"/>
                      </a:lnTo>
                      <a:lnTo>
                        <a:pt x="29" y="36"/>
                      </a:lnTo>
                      <a:lnTo>
                        <a:pt x="29" y="34"/>
                      </a:lnTo>
                      <a:lnTo>
                        <a:pt x="27" y="33"/>
                      </a:lnTo>
                      <a:lnTo>
                        <a:pt x="20" y="22"/>
                      </a:lnTo>
                      <a:lnTo>
                        <a:pt x="12" y="33"/>
                      </a:lnTo>
                      <a:lnTo>
                        <a:pt x="11" y="34"/>
                      </a:lnTo>
                      <a:lnTo>
                        <a:pt x="11" y="36"/>
                      </a:lnTo>
                      <a:lnTo>
                        <a:pt x="11" y="37"/>
                      </a:lnTo>
                      <a:lnTo>
                        <a:pt x="11" y="39"/>
                      </a:lnTo>
                      <a:lnTo>
                        <a:pt x="12" y="39"/>
                      </a:lnTo>
                      <a:lnTo>
                        <a:pt x="14" y="39"/>
                      </a:lnTo>
                      <a:lnTo>
                        <a:pt x="14" y="40"/>
                      </a:lnTo>
                      <a:lnTo>
                        <a:pt x="0" y="40"/>
                      </a:lnTo>
                      <a:lnTo>
                        <a:pt x="0" y="39"/>
                      </a:lnTo>
                      <a:lnTo>
                        <a:pt x="2" y="39"/>
                      </a:lnTo>
                      <a:lnTo>
                        <a:pt x="3" y="39"/>
                      </a:lnTo>
                      <a:lnTo>
                        <a:pt x="5" y="37"/>
                      </a:lnTo>
                      <a:lnTo>
                        <a:pt x="6" y="36"/>
                      </a:lnTo>
                      <a:lnTo>
                        <a:pt x="8" y="34"/>
                      </a:lnTo>
                      <a:lnTo>
                        <a:pt x="9" y="31"/>
                      </a:lnTo>
                      <a:lnTo>
                        <a:pt x="20" y="21"/>
                      </a:lnTo>
                      <a:lnTo>
                        <a:pt x="11" y="9"/>
                      </a:lnTo>
                      <a:lnTo>
                        <a:pt x="8" y="4"/>
                      </a:lnTo>
                      <a:lnTo>
                        <a:pt x="6" y="1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20" y="0"/>
                      </a:lnTo>
                      <a:lnTo>
                        <a:pt x="17" y="0"/>
                      </a:lnTo>
                      <a:lnTo>
                        <a:pt x="17" y="1"/>
                      </a:lnTo>
                      <a:lnTo>
                        <a:pt x="15" y="1"/>
                      </a:lnTo>
                      <a:lnTo>
                        <a:pt x="15" y="3"/>
                      </a:lnTo>
                      <a:lnTo>
                        <a:pt x="15" y="4"/>
                      </a:lnTo>
                      <a:lnTo>
                        <a:pt x="17" y="7"/>
                      </a:lnTo>
                      <a:lnTo>
                        <a:pt x="23" y="16"/>
                      </a:lnTo>
                      <a:lnTo>
                        <a:pt x="30" y="6"/>
                      </a:lnTo>
                      <a:lnTo>
                        <a:pt x="30" y="4"/>
                      </a:lnTo>
                      <a:lnTo>
                        <a:pt x="32" y="4"/>
                      </a:lnTo>
                      <a:lnTo>
                        <a:pt x="32" y="3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30" y="0"/>
                      </a:lnTo>
                      <a:lnTo>
                        <a:pt x="29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38" y="1"/>
                      </a:lnTo>
                      <a:lnTo>
                        <a:pt x="36" y="1"/>
                      </a:lnTo>
                      <a:lnTo>
                        <a:pt x="36" y="3"/>
                      </a:lnTo>
                      <a:lnTo>
                        <a:pt x="33" y="4"/>
                      </a:lnTo>
                      <a:lnTo>
                        <a:pt x="32" y="7"/>
                      </a:lnTo>
                      <a:lnTo>
                        <a:pt x="24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3" name="Freeform 63"/>
                <p:cNvSpPr>
                  <a:spLocks/>
                </p:cNvSpPr>
                <p:nvPr/>
              </p:nvSpPr>
              <p:spPr bwMode="auto">
                <a:xfrm>
                  <a:off x="2511" y="1935"/>
                  <a:ext cx="118" cy="178"/>
                </a:xfrm>
                <a:custGeom>
                  <a:avLst/>
                  <a:gdLst>
                    <a:gd name="T0" fmla="*/ 0 w 43"/>
                    <a:gd name="T1" fmla="*/ 0 h 40"/>
                    <a:gd name="T2" fmla="*/ 557 w 43"/>
                    <a:gd name="T3" fmla="*/ 0 h 40"/>
                    <a:gd name="T4" fmla="*/ 1921 w 43"/>
                    <a:gd name="T5" fmla="*/ 11721 h 40"/>
                    <a:gd name="T6" fmla="*/ 1921 w 43"/>
                    <a:gd name="T7" fmla="*/ 2376 h 40"/>
                    <a:gd name="T8" fmla="*/ 1921 w 43"/>
                    <a:gd name="T9" fmla="*/ 1148 h 40"/>
                    <a:gd name="T10" fmla="*/ 1921 w 43"/>
                    <a:gd name="T11" fmla="*/ 356 h 40"/>
                    <a:gd name="T12" fmla="*/ 1883 w 43"/>
                    <a:gd name="T13" fmla="*/ 0 h 40"/>
                    <a:gd name="T14" fmla="*/ 1754 w 43"/>
                    <a:gd name="T15" fmla="*/ 0 h 40"/>
                    <a:gd name="T16" fmla="*/ 1693 w 43"/>
                    <a:gd name="T17" fmla="*/ 0 h 40"/>
                    <a:gd name="T18" fmla="*/ 1693 w 43"/>
                    <a:gd name="T19" fmla="*/ 0 h 40"/>
                    <a:gd name="T20" fmla="*/ 2440 w 43"/>
                    <a:gd name="T21" fmla="*/ 0 h 40"/>
                    <a:gd name="T22" fmla="*/ 2440 w 43"/>
                    <a:gd name="T23" fmla="*/ 0 h 40"/>
                    <a:gd name="T24" fmla="*/ 2379 w 43"/>
                    <a:gd name="T25" fmla="*/ 0 h 40"/>
                    <a:gd name="T26" fmla="*/ 2215 w 43"/>
                    <a:gd name="T27" fmla="*/ 356 h 40"/>
                    <a:gd name="T28" fmla="*/ 2215 w 43"/>
                    <a:gd name="T29" fmla="*/ 356 h 40"/>
                    <a:gd name="T30" fmla="*/ 2108 w 43"/>
                    <a:gd name="T31" fmla="*/ 1148 h 40"/>
                    <a:gd name="T32" fmla="*/ 2108 w 43"/>
                    <a:gd name="T33" fmla="*/ 2376 h 40"/>
                    <a:gd name="T34" fmla="*/ 2108 w 43"/>
                    <a:gd name="T35" fmla="*/ 15682 h 40"/>
                    <a:gd name="T36" fmla="*/ 2047 w 43"/>
                    <a:gd name="T37" fmla="*/ 15682 h 40"/>
                    <a:gd name="T38" fmla="*/ 557 w 43"/>
                    <a:gd name="T39" fmla="*/ 3524 h 40"/>
                    <a:gd name="T40" fmla="*/ 557 w 43"/>
                    <a:gd name="T41" fmla="*/ 12949 h 40"/>
                    <a:gd name="T42" fmla="*/ 557 w 43"/>
                    <a:gd name="T43" fmla="*/ 14098 h 40"/>
                    <a:gd name="T44" fmla="*/ 557 w 43"/>
                    <a:gd name="T45" fmla="*/ 14534 h 40"/>
                    <a:gd name="T46" fmla="*/ 686 w 43"/>
                    <a:gd name="T47" fmla="*/ 15326 h 40"/>
                    <a:gd name="T48" fmla="*/ 851 w 43"/>
                    <a:gd name="T49" fmla="*/ 15326 h 40"/>
                    <a:gd name="T50" fmla="*/ 911 w 43"/>
                    <a:gd name="T51" fmla="*/ 15326 h 40"/>
                    <a:gd name="T52" fmla="*/ 911 w 43"/>
                    <a:gd name="T53" fmla="*/ 15682 h 40"/>
                    <a:gd name="T54" fmla="*/ 60 w 43"/>
                    <a:gd name="T55" fmla="*/ 15682 h 40"/>
                    <a:gd name="T56" fmla="*/ 60 w 43"/>
                    <a:gd name="T57" fmla="*/ 15326 h 40"/>
                    <a:gd name="T58" fmla="*/ 165 w 43"/>
                    <a:gd name="T59" fmla="*/ 15326 h 40"/>
                    <a:gd name="T60" fmla="*/ 332 w 43"/>
                    <a:gd name="T61" fmla="*/ 15326 h 40"/>
                    <a:gd name="T62" fmla="*/ 392 w 43"/>
                    <a:gd name="T63" fmla="*/ 14534 h 40"/>
                    <a:gd name="T64" fmla="*/ 392 w 43"/>
                    <a:gd name="T65" fmla="*/ 14098 h 40"/>
                    <a:gd name="T66" fmla="*/ 392 w 43"/>
                    <a:gd name="T67" fmla="*/ 12949 h 40"/>
                    <a:gd name="T68" fmla="*/ 392 w 43"/>
                    <a:gd name="T69" fmla="*/ 2376 h 40"/>
                    <a:gd name="T70" fmla="*/ 332 w 43"/>
                    <a:gd name="T71" fmla="*/ 1148 h 40"/>
                    <a:gd name="T72" fmla="*/ 225 w 43"/>
                    <a:gd name="T73" fmla="*/ 1148 h 40"/>
                    <a:gd name="T74" fmla="*/ 225 w 43"/>
                    <a:gd name="T75" fmla="*/ 356 h 40"/>
                    <a:gd name="T76" fmla="*/ 165 w 43"/>
                    <a:gd name="T77" fmla="*/ 356 h 40"/>
                    <a:gd name="T78" fmla="*/ 60 w 43"/>
                    <a:gd name="T79" fmla="*/ 356 h 40"/>
                    <a:gd name="T80" fmla="*/ 0 w 43"/>
                    <a:gd name="T81" fmla="*/ 356 h 40"/>
                    <a:gd name="T82" fmla="*/ 0 w 43"/>
                    <a:gd name="T83" fmla="*/ 0 h 4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3"/>
                    <a:gd name="T127" fmla="*/ 0 h 40"/>
                    <a:gd name="T128" fmla="*/ 43 w 43"/>
                    <a:gd name="T129" fmla="*/ 40 h 4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3" h="40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34" y="30"/>
                      </a:lnTo>
                      <a:lnTo>
                        <a:pt x="34" y="6"/>
                      </a:lnTo>
                      <a:lnTo>
                        <a:pt x="34" y="3"/>
                      </a:lnTo>
                      <a:lnTo>
                        <a:pt x="34" y="1"/>
                      </a:lnTo>
                      <a:lnTo>
                        <a:pt x="33" y="0"/>
                      </a:lnTo>
                      <a:lnTo>
                        <a:pt x="31" y="0"/>
                      </a:lnTo>
                      <a:lnTo>
                        <a:pt x="30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39" y="1"/>
                      </a:lnTo>
                      <a:lnTo>
                        <a:pt x="37" y="3"/>
                      </a:lnTo>
                      <a:lnTo>
                        <a:pt x="37" y="6"/>
                      </a:lnTo>
                      <a:lnTo>
                        <a:pt x="37" y="40"/>
                      </a:lnTo>
                      <a:lnTo>
                        <a:pt x="36" y="40"/>
                      </a:lnTo>
                      <a:lnTo>
                        <a:pt x="10" y="9"/>
                      </a:lnTo>
                      <a:lnTo>
                        <a:pt x="10" y="33"/>
                      </a:lnTo>
                      <a:lnTo>
                        <a:pt x="10" y="36"/>
                      </a:lnTo>
                      <a:lnTo>
                        <a:pt x="10" y="37"/>
                      </a:lnTo>
                      <a:lnTo>
                        <a:pt x="12" y="39"/>
                      </a:lnTo>
                      <a:lnTo>
                        <a:pt x="15" y="39"/>
                      </a:lnTo>
                      <a:lnTo>
                        <a:pt x="16" y="39"/>
                      </a:lnTo>
                      <a:lnTo>
                        <a:pt x="16" y="40"/>
                      </a:lnTo>
                      <a:lnTo>
                        <a:pt x="1" y="40"/>
                      </a:lnTo>
                      <a:lnTo>
                        <a:pt x="1" y="39"/>
                      </a:lnTo>
                      <a:lnTo>
                        <a:pt x="3" y="39"/>
                      </a:lnTo>
                      <a:lnTo>
                        <a:pt x="6" y="39"/>
                      </a:lnTo>
                      <a:lnTo>
                        <a:pt x="7" y="37"/>
                      </a:lnTo>
                      <a:lnTo>
                        <a:pt x="7" y="36"/>
                      </a:lnTo>
                      <a:lnTo>
                        <a:pt x="7" y="33"/>
                      </a:lnTo>
                      <a:lnTo>
                        <a:pt x="7" y="6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4" name="Freeform 64"/>
                <p:cNvSpPr>
                  <a:spLocks noEditPoints="1"/>
                </p:cNvSpPr>
                <p:nvPr/>
              </p:nvSpPr>
              <p:spPr bwMode="auto">
                <a:xfrm>
                  <a:off x="2634" y="1935"/>
                  <a:ext cx="83" cy="178"/>
                </a:xfrm>
                <a:custGeom>
                  <a:avLst/>
                  <a:gdLst>
                    <a:gd name="T0" fmla="*/ 589 w 30"/>
                    <a:gd name="T1" fmla="*/ 8197 h 40"/>
                    <a:gd name="T2" fmla="*/ 589 w 30"/>
                    <a:gd name="T3" fmla="*/ 12949 h 40"/>
                    <a:gd name="T4" fmla="*/ 589 w 30"/>
                    <a:gd name="T5" fmla="*/ 14098 h 40"/>
                    <a:gd name="T6" fmla="*/ 697 w 30"/>
                    <a:gd name="T7" fmla="*/ 14534 h 40"/>
                    <a:gd name="T8" fmla="*/ 766 w 30"/>
                    <a:gd name="T9" fmla="*/ 15326 h 40"/>
                    <a:gd name="T10" fmla="*/ 888 w 30"/>
                    <a:gd name="T11" fmla="*/ 15326 h 40"/>
                    <a:gd name="T12" fmla="*/ 935 w 30"/>
                    <a:gd name="T13" fmla="*/ 15326 h 40"/>
                    <a:gd name="T14" fmla="*/ 935 w 30"/>
                    <a:gd name="T15" fmla="*/ 15682 h 40"/>
                    <a:gd name="T16" fmla="*/ 0 w 30"/>
                    <a:gd name="T17" fmla="*/ 15682 h 40"/>
                    <a:gd name="T18" fmla="*/ 0 w 30"/>
                    <a:gd name="T19" fmla="*/ 15326 h 40"/>
                    <a:gd name="T20" fmla="*/ 61 w 30"/>
                    <a:gd name="T21" fmla="*/ 15326 h 40"/>
                    <a:gd name="T22" fmla="*/ 169 w 30"/>
                    <a:gd name="T23" fmla="*/ 15326 h 40"/>
                    <a:gd name="T24" fmla="*/ 230 w 30"/>
                    <a:gd name="T25" fmla="*/ 14534 h 40"/>
                    <a:gd name="T26" fmla="*/ 230 w 30"/>
                    <a:gd name="T27" fmla="*/ 14098 h 40"/>
                    <a:gd name="T28" fmla="*/ 230 w 30"/>
                    <a:gd name="T29" fmla="*/ 12949 h 40"/>
                    <a:gd name="T30" fmla="*/ 230 w 30"/>
                    <a:gd name="T31" fmla="*/ 2376 h 40"/>
                    <a:gd name="T32" fmla="*/ 230 w 30"/>
                    <a:gd name="T33" fmla="*/ 1148 h 40"/>
                    <a:gd name="T34" fmla="*/ 230 w 30"/>
                    <a:gd name="T35" fmla="*/ 356 h 40"/>
                    <a:gd name="T36" fmla="*/ 169 w 30"/>
                    <a:gd name="T37" fmla="*/ 0 h 40"/>
                    <a:gd name="T38" fmla="*/ 61 w 30"/>
                    <a:gd name="T39" fmla="*/ 0 h 40"/>
                    <a:gd name="T40" fmla="*/ 0 w 30"/>
                    <a:gd name="T41" fmla="*/ 0 h 40"/>
                    <a:gd name="T42" fmla="*/ 0 w 30"/>
                    <a:gd name="T43" fmla="*/ 0 h 40"/>
                    <a:gd name="T44" fmla="*/ 888 w 30"/>
                    <a:gd name="T45" fmla="*/ 0 h 40"/>
                    <a:gd name="T46" fmla="*/ 1126 w 30"/>
                    <a:gd name="T47" fmla="*/ 0 h 40"/>
                    <a:gd name="T48" fmla="*/ 1295 w 30"/>
                    <a:gd name="T49" fmla="*/ 356 h 40"/>
                    <a:gd name="T50" fmla="*/ 1461 w 30"/>
                    <a:gd name="T51" fmla="*/ 1148 h 40"/>
                    <a:gd name="T52" fmla="*/ 1630 w 30"/>
                    <a:gd name="T53" fmla="*/ 1584 h 40"/>
                    <a:gd name="T54" fmla="*/ 1760 w 30"/>
                    <a:gd name="T55" fmla="*/ 2732 h 40"/>
                    <a:gd name="T56" fmla="*/ 1760 w 30"/>
                    <a:gd name="T57" fmla="*/ 3960 h 40"/>
                    <a:gd name="T58" fmla="*/ 1760 w 30"/>
                    <a:gd name="T59" fmla="*/ 5901 h 40"/>
                    <a:gd name="T60" fmla="*/ 1591 w 30"/>
                    <a:gd name="T61" fmla="*/ 7049 h 40"/>
                    <a:gd name="T62" fmla="*/ 1295 w 30"/>
                    <a:gd name="T63" fmla="*/ 8197 h 40"/>
                    <a:gd name="T64" fmla="*/ 1057 w 30"/>
                    <a:gd name="T65" fmla="*/ 8197 h 40"/>
                    <a:gd name="T66" fmla="*/ 935 w 30"/>
                    <a:gd name="T67" fmla="*/ 8197 h 40"/>
                    <a:gd name="T68" fmla="*/ 888 w 30"/>
                    <a:gd name="T69" fmla="*/ 8197 h 40"/>
                    <a:gd name="T70" fmla="*/ 697 w 30"/>
                    <a:gd name="T71" fmla="*/ 8197 h 40"/>
                    <a:gd name="T72" fmla="*/ 589 w 30"/>
                    <a:gd name="T73" fmla="*/ 8197 h 40"/>
                    <a:gd name="T74" fmla="*/ 589 w 30"/>
                    <a:gd name="T75" fmla="*/ 7485 h 40"/>
                    <a:gd name="T76" fmla="*/ 697 w 30"/>
                    <a:gd name="T77" fmla="*/ 7485 h 40"/>
                    <a:gd name="T78" fmla="*/ 766 w 30"/>
                    <a:gd name="T79" fmla="*/ 7485 h 40"/>
                    <a:gd name="T80" fmla="*/ 888 w 30"/>
                    <a:gd name="T81" fmla="*/ 7485 h 40"/>
                    <a:gd name="T82" fmla="*/ 888 w 30"/>
                    <a:gd name="T83" fmla="*/ 7485 h 40"/>
                    <a:gd name="T84" fmla="*/ 1057 w 30"/>
                    <a:gd name="T85" fmla="*/ 7485 h 40"/>
                    <a:gd name="T86" fmla="*/ 1226 w 30"/>
                    <a:gd name="T87" fmla="*/ 7049 h 40"/>
                    <a:gd name="T88" fmla="*/ 1295 w 30"/>
                    <a:gd name="T89" fmla="*/ 5901 h 40"/>
                    <a:gd name="T90" fmla="*/ 1400 w 30"/>
                    <a:gd name="T91" fmla="*/ 3960 h 40"/>
                    <a:gd name="T92" fmla="*/ 1295 w 30"/>
                    <a:gd name="T93" fmla="*/ 3524 h 40"/>
                    <a:gd name="T94" fmla="*/ 1295 w 30"/>
                    <a:gd name="T95" fmla="*/ 2376 h 40"/>
                    <a:gd name="T96" fmla="*/ 1226 w 30"/>
                    <a:gd name="T97" fmla="*/ 1584 h 40"/>
                    <a:gd name="T98" fmla="*/ 1126 w 30"/>
                    <a:gd name="T99" fmla="*/ 1148 h 40"/>
                    <a:gd name="T100" fmla="*/ 935 w 30"/>
                    <a:gd name="T101" fmla="*/ 356 h 40"/>
                    <a:gd name="T102" fmla="*/ 888 w 30"/>
                    <a:gd name="T103" fmla="*/ 356 h 40"/>
                    <a:gd name="T104" fmla="*/ 766 w 30"/>
                    <a:gd name="T105" fmla="*/ 356 h 40"/>
                    <a:gd name="T106" fmla="*/ 589 w 30"/>
                    <a:gd name="T107" fmla="*/ 356 h 40"/>
                    <a:gd name="T108" fmla="*/ 589 w 30"/>
                    <a:gd name="T109" fmla="*/ 7485 h 4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0"/>
                    <a:gd name="T166" fmla="*/ 0 h 40"/>
                    <a:gd name="T167" fmla="*/ 30 w 30"/>
                    <a:gd name="T168" fmla="*/ 40 h 4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0" h="40">
                      <a:moveTo>
                        <a:pt x="10" y="21"/>
                      </a:moveTo>
                      <a:lnTo>
                        <a:pt x="10" y="33"/>
                      </a:lnTo>
                      <a:lnTo>
                        <a:pt x="10" y="36"/>
                      </a:lnTo>
                      <a:lnTo>
                        <a:pt x="12" y="37"/>
                      </a:lnTo>
                      <a:lnTo>
                        <a:pt x="13" y="39"/>
                      </a:lnTo>
                      <a:lnTo>
                        <a:pt x="15" y="39"/>
                      </a:lnTo>
                      <a:lnTo>
                        <a:pt x="16" y="39"/>
                      </a:lnTo>
                      <a:lnTo>
                        <a:pt x="16" y="40"/>
                      </a:lnTo>
                      <a:lnTo>
                        <a:pt x="0" y="40"/>
                      </a:ln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3" y="39"/>
                      </a:lnTo>
                      <a:lnTo>
                        <a:pt x="4" y="37"/>
                      </a:lnTo>
                      <a:lnTo>
                        <a:pt x="4" y="36"/>
                      </a:lnTo>
                      <a:lnTo>
                        <a:pt x="4" y="33"/>
                      </a:lnTo>
                      <a:lnTo>
                        <a:pt x="4" y="6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2" y="1"/>
                      </a:lnTo>
                      <a:lnTo>
                        <a:pt x="25" y="3"/>
                      </a:lnTo>
                      <a:lnTo>
                        <a:pt x="28" y="4"/>
                      </a:lnTo>
                      <a:lnTo>
                        <a:pt x="30" y="7"/>
                      </a:lnTo>
                      <a:lnTo>
                        <a:pt x="30" y="10"/>
                      </a:lnTo>
                      <a:lnTo>
                        <a:pt x="30" y="15"/>
                      </a:lnTo>
                      <a:lnTo>
                        <a:pt x="27" y="18"/>
                      </a:lnTo>
                      <a:lnTo>
                        <a:pt x="22" y="21"/>
                      </a:lnTo>
                      <a:lnTo>
                        <a:pt x="18" y="21"/>
                      </a:lnTo>
                      <a:lnTo>
                        <a:pt x="16" y="21"/>
                      </a:lnTo>
                      <a:lnTo>
                        <a:pt x="15" y="21"/>
                      </a:lnTo>
                      <a:lnTo>
                        <a:pt x="12" y="21"/>
                      </a:lnTo>
                      <a:lnTo>
                        <a:pt x="10" y="21"/>
                      </a:lnTo>
                      <a:close/>
                      <a:moveTo>
                        <a:pt x="10" y="19"/>
                      </a:moveTo>
                      <a:lnTo>
                        <a:pt x="12" y="19"/>
                      </a:ln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8" y="19"/>
                      </a:lnTo>
                      <a:lnTo>
                        <a:pt x="21" y="18"/>
                      </a:lnTo>
                      <a:lnTo>
                        <a:pt x="22" y="15"/>
                      </a:lnTo>
                      <a:lnTo>
                        <a:pt x="24" y="10"/>
                      </a:lnTo>
                      <a:lnTo>
                        <a:pt x="22" y="9"/>
                      </a:lnTo>
                      <a:lnTo>
                        <a:pt x="22" y="6"/>
                      </a:lnTo>
                      <a:lnTo>
                        <a:pt x="21" y="4"/>
                      </a:lnTo>
                      <a:lnTo>
                        <a:pt x="19" y="3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0" y="1"/>
                      </a:lnTo>
                      <a:lnTo>
                        <a:pt x="1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5" name="Freeform 65"/>
                <p:cNvSpPr>
                  <a:spLocks/>
                </p:cNvSpPr>
                <p:nvPr/>
              </p:nvSpPr>
              <p:spPr bwMode="auto">
                <a:xfrm>
                  <a:off x="2890" y="1935"/>
                  <a:ext cx="115" cy="178"/>
                </a:xfrm>
                <a:custGeom>
                  <a:avLst/>
                  <a:gdLst>
                    <a:gd name="T0" fmla="*/ 2363 w 42"/>
                    <a:gd name="T1" fmla="*/ 0 h 40"/>
                    <a:gd name="T2" fmla="*/ 2363 w 42"/>
                    <a:gd name="T3" fmla="*/ 0 h 40"/>
                    <a:gd name="T4" fmla="*/ 2256 w 42"/>
                    <a:gd name="T5" fmla="*/ 356 h 40"/>
                    <a:gd name="T6" fmla="*/ 2196 w 42"/>
                    <a:gd name="T7" fmla="*/ 356 h 40"/>
                    <a:gd name="T8" fmla="*/ 2075 w 42"/>
                    <a:gd name="T9" fmla="*/ 1584 h 40"/>
                    <a:gd name="T10" fmla="*/ 2032 w 42"/>
                    <a:gd name="T11" fmla="*/ 2732 h 40"/>
                    <a:gd name="T12" fmla="*/ 1229 w 42"/>
                    <a:gd name="T13" fmla="*/ 15682 h 40"/>
                    <a:gd name="T14" fmla="*/ 1191 w 42"/>
                    <a:gd name="T15" fmla="*/ 15682 h 40"/>
                    <a:gd name="T16" fmla="*/ 329 w 42"/>
                    <a:gd name="T17" fmla="*/ 2376 h 40"/>
                    <a:gd name="T18" fmla="*/ 329 w 42"/>
                    <a:gd name="T19" fmla="*/ 1584 h 40"/>
                    <a:gd name="T20" fmla="*/ 225 w 42"/>
                    <a:gd name="T21" fmla="*/ 1148 h 40"/>
                    <a:gd name="T22" fmla="*/ 225 w 42"/>
                    <a:gd name="T23" fmla="*/ 356 h 40"/>
                    <a:gd name="T24" fmla="*/ 164 w 42"/>
                    <a:gd name="T25" fmla="*/ 356 h 40"/>
                    <a:gd name="T26" fmla="*/ 60 w 42"/>
                    <a:gd name="T27" fmla="*/ 0 h 40"/>
                    <a:gd name="T28" fmla="*/ 0 w 42"/>
                    <a:gd name="T29" fmla="*/ 0 h 40"/>
                    <a:gd name="T30" fmla="*/ 0 w 42"/>
                    <a:gd name="T31" fmla="*/ 0 h 40"/>
                    <a:gd name="T32" fmla="*/ 901 w 42"/>
                    <a:gd name="T33" fmla="*/ 0 h 40"/>
                    <a:gd name="T34" fmla="*/ 901 w 42"/>
                    <a:gd name="T35" fmla="*/ 0 h 40"/>
                    <a:gd name="T36" fmla="*/ 742 w 42"/>
                    <a:gd name="T37" fmla="*/ 356 h 40"/>
                    <a:gd name="T38" fmla="*/ 742 w 42"/>
                    <a:gd name="T39" fmla="*/ 356 h 40"/>
                    <a:gd name="T40" fmla="*/ 674 w 42"/>
                    <a:gd name="T41" fmla="*/ 356 h 40"/>
                    <a:gd name="T42" fmla="*/ 674 w 42"/>
                    <a:gd name="T43" fmla="*/ 1148 h 40"/>
                    <a:gd name="T44" fmla="*/ 674 w 42"/>
                    <a:gd name="T45" fmla="*/ 1584 h 40"/>
                    <a:gd name="T46" fmla="*/ 742 w 42"/>
                    <a:gd name="T47" fmla="*/ 2732 h 40"/>
                    <a:gd name="T48" fmla="*/ 1358 w 42"/>
                    <a:gd name="T49" fmla="*/ 12157 h 40"/>
                    <a:gd name="T50" fmla="*/ 1845 w 42"/>
                    <a:gd name="T51" fmla="*/ 2732 h 40"/>
                    <a:gd name="T52" fmla="*/ 1845 w 42"/>
                    <a:gd name="T53" fmla="*/ 1584 h 40"/>
                    <a:gd name="T54" fmla="*/ 1911 w 42"/>
                    <a:gd name="T55" fmla="*/ 1148 h 40"/>
                    <a:gd name="T56" fmla="*/ 1911 w 42"/>
                    <a:gd name="T57" fmla="*/ 1148 h 40"/>
                    <a:gd name="T58" fmla="*/ 1845 w 42"/>
                    <a:gd name="T59" fmla="*/ 356 h 40"/>
                    <a:gd name="T60" fmla="*/ 1747 w 42"/>
                    <a:gd name="T61" fmla="*/ 356 h 40"/>
                    <a:gd name="T62" fmla="*/ 1687 w 42"/>
                    <a:gd name="T63" fmla="*/ 0 h 40"/>
                    <a:gd name="T64" fmla="*/ 1687 w 42"/>
                    <a:gd name="T65" fmla="*/ 0 h 40"/>
                    <a:gd name="T66" fmla="*/ 1687 w 42"/>
                    <a:gd name="T67" fmla="*/ 0 h 40"/>
                    <a:gd name="T68" fmla="*/ 1687 w 42"/>
                    <a:gd name="T69" fmla="*/ 0 h 40"/>
                    <a:gd name="T70" fmla="*/ 2363 w 42"/>
                    <a:gd name="T71" fmla="*/ 0 h 4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2"/>
                    <a:gd name="T109" fmla="*/ 0 h 40"/>
                    <a:gd name="T110" fmla="*/ 42 w 42"/>
                    <a:gd name="T111" fmla="*/ 40 h 4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2" h="4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40" y="1"/>
                      </a:lnTo>
                      <a:lnTo>
                        <a:pt x="39" y="1"/>
                      </a:lnTo>
                      <a:lnTo>
                        <a:pt x="37" y="4"/>
                      </a:lnTo>
                      <a:lnTo>
                        <a:pt x="36" y="7"/>
                      </a:lnTo>
                      <a:lnTo>
                        <a:pt x="22" y="40"/>
                      </a:lnTo>
                      <a:lnTo>
                        <a:pt x="21" y="40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2" y="3"/>
                      </a:lnTo>
                      <a:lnTo>
                        <a:pt x="12" y="4"/>
                      </a:lnTo>
                      <a:lnTo>
                        <a:pt x="13" y="7"/>
                      </a:lnTo>
                      <a:lnTo>
                        <a:pt x="24" y="31"/>
                      </a:lnTo>
                      <a:lnTo>
                        <a:pt x="33" y="7"/>
                      </a:lnTo>
                      <a:lnTo>
                        <a:pt x="33" y="4"/>
                      </a:lnTo>
                      <a:lnTo>
                        <a:pt x="34" y="3"/>
                      </a:lnTo>
                      <a:lnTo>
                        <a:pt x="33" y="1"/>
                      </a:lnTo>
                      <a:lnTo>
                        <a:pt x="31" y="1"/>
                      </a:lnTo>
                      <a:lnTo>
                        <a:pt x="30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6" name="Freeform 66"/>
                <p:cNvSpPr>
                  <a:spLocks noEditPoints="1"/>
                </p:cNvSpPr>
                <p:nvPr/>
              </p:nvSpPr>
              <p:spPr bwMode="auto">
                <a:xfrm>
                  <a:off x="3008" y="1935"/>
                  <a:ext cx="83" cy="178"/>
                </a:xfrm>
                <a:custGeom>
                  <a:avLst/>
                  <a:gdLst>
                    <a:gd name="T0" fmla="*/ 636 w 30"/>
                    <a:gd name="T1" fmla="*/ 8197 h 40"/>
                    <a:gd name="T2" fmla="*/ 636 w 30"/>
                    <a:gd name="T3" fmla="*/ 12949 h 40"/>
                    <a:gd name="T4" fmla="*/ 697 w 30"/>
                    <a:gd name="T5" fmla="*/ 14098 h 40"/>
                    <a:gd name="T6" fmla="*/ 697 w 30"/>
                    <a:gd name="T7" fmla="*/ 14534 h 40"/>
                    <a:gd name="T8" fmla="*/ 827 w 30"/>
                    <a:gd name="T9" fmla="*/ 15326 h 40"/>
                    <a:gd name="T10" fmla="*/ 888 w 30"/>
                    <a:gd name="T11" fmla="*/ 15326 h 40"/>
                    <a:gd name="T12" fmla="*/ 996 w 30"/>
                    <a:gd name="T13" fmla="*/ 15326 h 40"/>
                    <a:gd name="T14" fmla="*/ 996 w 30"/>
                    <a:gd name="T15" fmla="*/ 15682 h 40"/>
                    <a:gd name="T16" fmla="*/ 0 w 30"/>
                    <a:gd name="T17" fmla="*/ 15682 h 40"/>
                    <a:gd name="T18" fmla="*/ 0 w 30"/>
                    <a:gd name="T19" fmla="*/ 15326 h 40"/>
                    <a:gd name="T20" fmla="*/ 130 w 30"/>
                    <a:gd name="T21" fmla="*/ 15326 h 40"/>
                    <a:gd name="T22" fmla="*/ 169 w 30"/>
                    <a:gd name="T23" fmla="*/ 15326 h 40"/>
                    <a:gd name="T24" fmla="*/ 299 w 30"/>
                    <a:gd name="T25" fmla="*/ 14534 h 40"/>
                    <a:gd name="T26" fmla="*/ 360 w 30"/>
                    <a:gd name="T27" fmla="*/ 14098 h 40"/>
                    <a:gd name="T28" fmla="*/ 360 w 30"/>
                    <a:gd name="T29" fmla="*/ 12949 h 40"/>
                    <a:gd name="T30" fmla="*/ 360 w 30"/>
                    <a:gd name="T31" fmla="*/ 2376 h 40"/>
                    <a:gd name="T32" fmla="*/ 360 w 30"/>
                    <a:gd name="T33" fmla="*/ 1148 h 40"/>
                    <a:gd name="T34" fmla="*/ 299 w 30"/>
                    <a:gd name="T35" fmla="*/ 356 h 40"/>
                    <a:gd name="T36" fmla="*/ 169 w 30"/>
                    <a:gd name="T37" fmla="*/ 0 h 40"/>
                    <a:gd name="T38" fmla="*/ 130 w 30"/>
                    <a:gd name="T39" fmla="*/ 0 h 40"/>
                    <a:gd name="T40" fmla="*/ 0 w 30"/>
                    <a:gd name="T41" fmla="*/ 0 h 40"/>
                    <a:gd name="T42" fmla="*/ 0 w 30"/>
                    <a:gd name="T43" fmla="*/ 0 h 40"/>
                    <a:gd name="T44" fmla="*/ 888 w 30"/>
                    <a:gd name="T45" fmla="*/ 0 h 40"/>
                    <a:gd name="T46" fmla="*/ 1165 w 30"/>
                    <a:gd name="T47" fmla="*/ 0 h 40"/>
                    <a:gd name="T48" fmla="*/ 1356 w 30"/>
                    <a:gd name="T49" fmla="*/ 356 h 40"/>
                    <a:gd name="T50" fmla="*/ 1524 w 30"/>
                    <a:gd name="T51" fmla="*/ 1148 h 40"/>
                    <a:gd name="T52" fmla="*/ 1690 w 30"/>
                    <a:gd name="T53" fmla="*/ 1584 h 40"/>
                    <a:gd name="T54" fmla="*/ 1760 w 30"/>
                    <a:gd name="T55" fmla="*/ 2732 h 40"/>
                    <a:gd name="T56" fmla="*/ 1760 w 30"/>
                    <a:gd name="T57" fmla="*/ 3960 h 40"/>
                    <a:gd name="T58" fmla="*/ 1760 w 30"/>
                    <a:gd name="T59" fmla="*/ 5901 h 40"/>
                    <a:gd name="T60" fmla="*/ 1591 w 30"/>
                    <a:gd name="T61" fmla="*/ 7049 h 40"/>
                    <a:gd name="T62" fmla="*/ 1356 w 30"/>
                    <a:gd name="T63" fmla="*/ 8197 h 40"/>
                    <a:gd name="T64" fmla="*/ 1057 w 30"/>
                    <a:gd name="T65" fmla="*/ 8197 h 40"/>
                    <a:gd name="T66" fmla="*/ 996 w 30"/>
                    <a:gd name="T67" fmla="*/ 8197 h 40"/>
                    <a:gd name="T68" fmla="*/ 888 w 30"/>
                    <a:gd name="T69" fmla="*/ 8197 h 40"/>
                    <a:gd name="T70" fmla="*/ 827 w 30"/>
                    <a:gd name="T71" fmla="*/ 8197 h 40"/>
                    <a:gd name="T72" fmla="*/ 636 w 30"/>
                    <a:gd name="T73" fmla="*/ 8197 h 40"/>
                    <a:gd name="T74" fmla="*/ 636 w 30"/>
                    <a:gd name="T75" fmla="*/ 7485 h 40"/>
                    <a:gd name="T76" fmla="*/ 697 w 30"/>
                    <a:gd name="T77" fmla="*/ 7485 h 40"/>
                    <a:gd name="T78" fmla="*/ 827 w 30"/>
                    <a:gd name="T79" fmla="*/ 7485 h 40"/>
                    <a:gd name="T80" fmla="*/ 888 w 30"/>
                    <a:gd name="T81" fmla="*/ 7485 h 40"/>
                    <a:gd name="T82" fmla="*/ 996 w 30"/>
                    <a:gd name="T83" fmla="*/ 7485 h 40"/>
                    <a:gd name="T84" fmla="*/ 1165 w 30"/>
                    <a:gd name="T85" fmla="*/ 7485 h 40"/>
                    <a:gd name="T86" fmla="*/ 1226 w 30"/>
                    <a:gd name="T87" fmla="*/ 7049 h 40"/>
                    <a:gd name="T88" fmla="*/ 1356 w 30"/>
                    <a:gd name="T89" fmla="*/ 5901 h 40"/>
                    <a:gd name="T90" fmla="*/ 1400 w 30"/>
                    <a:gd name="T91" fmla="*/ 3960 h 40"/>
                    <a:gd name="T92" fmla="*/ 1400 w 30"/>
                    <a:gd name="T93" fmla="*/ 3524 h 40"/>
                    <a:gd name="T94" fmla="*/ 1356 w 30"/>
                    <a:gd name="T95" fmla="*/ 2376 h 40"/>
                    <a:gd name="T96" fmla="*/ 1226 w 30"/>
                    <a:gd name="T97" fmla="*/ 1584 h 40"/>
                    <a:gd name="T98" fmla="*/ 1165 w 30"/>
                    <a:gd name="T99" fmla="*/ 1148 h 40"/>
                    <a:gd name="T100" fmla="*/ 1057 w 30"/>
                    <a:gd name="T101" fmla="*/ 356 h 40"/>
                    <a:gd name="T102" fmla="*/ 888 w 30"/>
                    <a:gd name="T103" fmla="*/ 356 h 40"/>
                    <a:gd name="T104" fmla="*/ 827 w 30"/>
                    <a:gd name="T105" fmla="*/ 356 h 40"/>
                    <a:gd name="T106" fmla="*/ 636 w 30"/>
                    <a:gd name="T107" fmla="*/ 356 h 40"/>
                    <a:gd name="T108" fmla="*/ 636 w 30"/>
                    <a:gd name="T109" fmla="*/ 7485 h 4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30"/>
                    <a:gd name="T166" fmla="*/ 0 h 40"/>
                    <a:gd name="T167" fmla="*/ 30 w 30"/>
                    <a:gd name="T168" fmla="*/ 40 h 4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30" h="40">
                      <a:moveTo>
                        <a:pt x="11" y="21"/>
                      </a:moveTo>
                      <a:lnTo>
                        <a:pt x="11" y="33"/>
                      </a:lnTo>
                      <a:lnTo>
                        <a:pt x="12" y="36"/>
                      </a:lnTo>
                      <a:lnTo>
                        <a:pt x="12" y="37"/>
                      </a:lnTo>
                      <a:lnTo>
                        <a:pt x="14" y="39"/>
                      </a:lnTo>
                      <a:lnTo>
                        <a:pt x="15" y="39"/>
                      </a:lnTo>
                      <a:lnTo>
                        <a:pt x="17" y="39"/>
                      </a:lnTo>
                      <a:lnTo>
                        <a:pt x="17" y="40"/>
                      </a:lnTo>
                      <a:lnTo>
                        <a:pt x="0" y="40"/>
                      </a:lnTo>
                      <a:lnTo>
                        <a:pt x="0" y="39"/>
                      </a:lnTo>
                      <a:lnTo>
                        <a:pt x="2" y="39"/>
                      </a:lnTo>
                      <a:lnTo>
                        <a:pt x="3" y="39"/>
                      </a:lnTo>
                      <a:lnTo>
                        <a:pt x="5" y="37"/>
                      </a:lnTo>
                      <a:lnTo>
                        <a:pt x="6" y="36"/>
                      </a:lnTo>
                      <a:lnTo>
                        <a:pt x="6" y="33"/>
                      </a:lnTo>
                      <a:lnTo>
                        <a:pt x="6" y="6"/>
                      </a:lnTo>
                      <a:lnTo>
                        <a:pt x="6" y="3"/>
                      </a:lnTo>
                      <a:lnTo>
                        <a:pt x="5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0" y="0"/>
                      </a:lnTo>
                      <a:lnTo>
                        <a:pt x="23" y="1"/>
                      </a:lnTo>
                      <a:lnTo>
                        <a:pt x="26" y="3"/>
                      </a:lnTo>
                      <a:lnTo>
                        <a:pt x="29" y="4"/>
                      </a:lnTo>
                      <a:lnTo>
                        <a:pt x="30" y="7"/>
                      </a:lnTo>
                      <a:lnTo>
                        <a:pt x="30" y="10"/>
                      </a:lnTo>
                      <a:lnTo>
                        <a:pt x="30" y="15"/>
                      </a:lnTo>
                      <a:lnTo>
                        <a:pt x="27" y="18"/>
                      </a:lnTo>
                      <a:lnTo>
                        <a:pt x="23" y="21"/>
                      </a:lnTo>
                      <a:lnTo>
                        <a:pt x="18" y="21"/>
                      </a:lnTo>
                      <a:lnTo>
                        <a:pt x="17" y="21"/>
                      </a:lnTo>
                      <a:lnTo>
                        <a:pt x="15" y="21"/>
                      </a:lnTo>
                      <a:lnTo>
                        <a:pt x="14" y="21"/>
                      </a:lnTo>
                      <a:lnTo>
                        <a:pt x="11" y="21"/>
                      </a:lnTo>
                      <a:close/>
                      <a:moveTo>
                        <a:pt x="11" y="19"/>
                      </a:moveTo>
                      <a:lnTo>
                        <a:pt x="12" y="19"/>
                      </a:lnTo>
                      <a:lnTo>
                        <a:pt x="14" y="19"/>
                      </a:lnTo>
                      <a:lnTo>
                        <a:pt x="15" y="19"/>
                      </a:lnTo>
                      <a:lnTo>
                        <a:pt x="17" y="19"/>
                      </a:lnTo>
                      <a:lnTo>
                        <a:pt x="20" y="19"/>
                      </a:lnTo>
                      <a:lnTo>
                        <a:pt x="21" y="18"/>
                      </a:lnTo>
                      <a:lnTo>
                        <a:pt x="23" y="15"/>
                      </a:lnTo>
                      <a:lnTo>
                        <a:pt x="24" y="10"/>
                      </a:lnTo>
                      <a:lnTo>
                        <a:pt x="24" y="9"/>
                      </a:lnTo>
                      <a:lnTo>
                        <a:pt x="23" y="6"/>
                      </a:lnTo>
                      <a:lnTo>
                        <a:pt x="21" y="4"/>
                      </a:lnTo>
                      <a:lnTo>
                        <a:pt x="20" y="3"/>
                      </a:lnTo>
                      <a:lnTo>
                        <a:pt x="18" y="1"/>
                      </a:ln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1" y="1"/>
                      </a:lnTo>
                      <a:lnTo>
                        <a:pt x="11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7" name="Freeform 67"/>
                <p:cNvSpPr>
                  <a:spLocks/>
                </p:cNvSpPr>
                <p:nvPr/>
              </p:nvSpPr>
              <p:spPr bwMode="auto">
                <a:xfrm>
                  <a:off x="749" y="3200"/>
                  <a:ext cx="38" cy="231"/>
                </a:xfrm>
                <a:custGeom>
                  <a:avLst/>
                  <a:gdLst>
                    <a:gd name="T0" fmla="*/ 760 w 14"/>
                    <a:gd name="T1" fmla="*/ 20248 h 52"/>
                    <a:gd name="T2" fmla="*/ 0 w 14"/>
                    <a:gd name="T3" fmla="*/ 20248 h 52"/>
                    <a:gd name="T4" fmla="*/ 0 w 14"/>
                    <a:gd name="T5" fmla="*/ 0 h 52"/>
                    <a:gd name="T6" fmla="*/ 760 w 14"/>
                    <a:gd name="T7" fmla="*/ 0 h 52"/>
                    <a:gd name="T8" fmla="*/ 760 w 14"/>
                    <a:gd name="T9" fmla="*/ 1146 h 52"/>
                    <a:gd name="T10" fmla="*/ 318 w 14"/>
                    <a:gd name="T11" fmla="*/ 1146 h 52"/>
                    <a:gd name="T12" fmla="*/ 318 w 14"/>
                    <a:gd name="T13" fmla="*/ 19893 h 52"/>
                    <a:gd name="T14" fmla="*/ 760 w 14"/>
                    <a:gd name="T15" fmla="*/ 19893 h 52"/>
                    <a:gd name="T16" fmla="*/ 760 w 14"/>
                    <a:gd name="T17" fmla="*/ 20248 h 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52"/>
                    <a:gd name="T29" fmla="*/ 14 w 14"/>
                    <a:gd name="T30" fmla="*/ 52 h 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52">
                      <a:moveTo>
                        <a:pt x="14" y="52"/>
                      </a:moveTo>
                      <a:lnTo>
                        <a:pt x="0" y="52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3"/>
                      </a:lnTo>
                      <a:lnTo>
                        <a:pt x="6" y="3"/>
                      </a:lnTo>
                      <a:lnTo>
                        <a:pt x="6" y="51"/>
                      </a:lnTo>
                      <a:lnTo>
                        <a:pt x="14" y="51"/>
                      </a:lnTo>
                      <a:lnTo>
                        <a:pt x="14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8" name="Freeform 68"/>
                <p:cNvSpPr>
                  <a:spLocks noEditPoints="1"/>
                </p:cNvSpPr>
                <p:nvPr/>
              </p:nvSpPr>
              <p:spPr bwMode="auto">
                <a:xfrm>
                  <a:off x="796" y="3205"/>
                  <a:ext cx="107" cy="182"/>
                </a:xfrm>
                <a:custGeom>
                  <a:avLst/>
                  <a:gdLst>
                    <a:gd name="T0" fmla="*/ 0 w 39"/>
                    <a:gd name="T1" fmla="*/ 15923 h 41"/>
                    <a:gd name="T2" fmla="*/ 0 w 39"/>
                    <a:gd name="T3" fmla="*/ 15133 h 41"/>
                    <a:gd name="T4" fmla="*/ 60 w 39"/>
                    <a:gd name="T5" fmla="*/ 15133 h 41"/>
                    <a:gd name="T6" fmla="*/ 165 w 39"/>
                    <a:gd name="T7" fmla="*/ 15133 h 41"/>
                    <a:gd name="T8" fmla="*/ 225 w 39"/>
                    <a:gd name="T9" fmla="*/ 14778 h 41"/>
                    <a:gd name="T10" fmla="*/ 225 w 39"/>
                    <a:gd name="T11" fmla="*/ 13992 h 41"/>
                    <a:gd name="T12" fmla="*/ 225 w 39"/>
                    <a:gd name="T13" fmla="*/ 12767 h 41"/>
                    <a:gd name="T14" fmla="*/ 225 w 39"/>
                    <a:gd name="T15" fmla="*/ 2366 h 41"/>
                    <a:gd name="T16" fmla="*/ 225 w 39"/>
                    <a:gd name="T17" fmla="*/ 1141 h 41"/>
                    <a:gd name="T18" fmla="*/ 225 w 39"/>
                    <a:gd name="T19" fmla="*/ 790 h 41"/>
                    <a:gd name="T20" fmla="*/ 165 w 39"/>
                    <a:gd name="T21" fmla="*/ 790 h 41"/>
                    <a:gd name="T22" fmla="*/ 60 w 39"/>
                    <a:gd name="T23" fmla="*/ 0 h 41"/>
                    <a:gd name="T24" fmla="*/ 0 w 39"/>
                    <a:gd name="T25" fmla="*/ 0 h 41"/>
                    <a:gd name="T26" fmla="*/ 0 w 39"/>
                    <a:gd name="T27" fmla="*/ 0 h 41"/>
                    <a:gd name="T28" fmla="*/ 842 w 39"/>
                    <a:gd name="T29" fmla="*/ 0 h 41"/>
                    <a:gd name="T30" fmla="*/ 1196 w 39"/>
                    <a:gd name="T31" fmla="*/ 0 h 41"/>
                    <a:gd name="T32" fmla="*/ 1424 w 39"/>
                    <a:gd name="T33" fmla="*/ 0 h 41"/>
                    <a:gd name="T34" fmla="*/ 1693 w 39"/>
                    <a:gd name="T35" fmla="*/ 790 h 41"/>
                    <a:gd name="T36" fmla="*/ 1882 w 39"/>
                    <a:gd name="T37" fmla="*/ 1931 h 41"/>
                    <a:gd name="T38" fmla="*/ 2047 w 39"/>
                    <a:gd name="T39" fmla="*/ 3507 h 41"/>
                    <a:gd name="T40" fmla="*/ 2214 w 39"/>
                    <a:gd name="T41" fmla="*/ 5420 h 41"/>
                    <a:gd name="T42" fmla="*/ 2214 w 39"/>
                    <a:gd name="T43" fmla="*/ 7782 h 41"/>
                    <a:gd name="T44" fmla="*/ 2214 w 39"/>
                    <a:gd name="T45" fmla="*/ 10050 h 41"/>
                    <a:gd name="T46" fmla="*/ 2107 w 39"/>
                    <a:gd name="T47" fmla="*/ 11626 h 41"/>
                    <a:gd name="T48" fmla="*/ 1921 w 39"/>
                    <a:gd name="T49" fmla="*/ 12767 h 41"/>
                    <a:gd name="T50" fmla="*/ 1693 w 39"/>
                    <a:gd name="T51" fmla="*/ 14778 h 41"/>
                    <a:gd name="T52" fmla="*/ 1364 w 39"/>
                    <a:gd name="T53" fmla="*/ 15133 h 41"/>
                    <a:gd name="T54" fmla="*/ 1010 w 39"/>
                    <a:gd name="T55" fmla="*/ 15923 h 41"/>
                    <a:gd name="T56" fmla="*/ 0 w 39"/>
                    <a:gd name="T57" fmla="*/ 15923 h 41"/>
                    <a:gd name="T58" fmla="*/ 557 w 39"/>
                    <a:gd name="T59" fmla="*/ 14778 h 41"/>
                    <a:gd name="T60" fmla="*/ 746 w 39"/>
                    <a:gd name="T61" fmla="*/ 14778 h 41"/>
                    <a:gd name="T62" fmla="*/ 911 w 39"/>
                    <a:gd name="T63" fmla="*/ 14778 h 41"/>
                    <a:gd name="T64" fmla="*/ 1196 w 39"/>
                    <a:gd name="T65" fmla="*/ 14778 h 41"/>
                    <a:gd name="T66" fmla="*/ 1424 w 39"/>
                    <a:gd name="T67" fmla="*/ 13992 h 41"/>
                    <a:gd name="T68" fmla="*/ 1589 w 39"/>
                    <a:gd name="T69" fmla="*/ 12767 h 41"/>
                    <a:gd name="T70" fmla="*/ 1693 w 39"/>
                    <a:gd name="T71" fmla="*/ 11626 h 41"/>
                    <a:gd name="T72" fmla="*/ 1753 w 39"/>
                    <a:gd name="T73" fmla="*/ 10050 h 41"/>
                    <a:gd name="T74" fmla="*/ 1882 w 39"/>
                    <a:gd name="T75" fmla="*/ 7782 h 41"/>
                    <a:gd name="T76" fmla="*/ 1753 w 39"/>
                    <a:gd name="T77" fmla="*/ 5851 h 41"/>
                    <a:gd name="T78" fmla="*/ 1693 w 39"/>
                    <a:gd name="T79" fmla="*/ 4297 h 41"/>
                    <a:gd name="T80" fmla="*/ 1589 w 39"/>
                    <a:gd name="T81" fmla="*/ 2366 h 41"/>
                    <a:gd name="T82" fmla="*/ 1424 w 39"/>
                    <a:gd name="T83" fmla="*/ 1931 h 41"/>
                    <a:gd name="T84" fmla="*/ 1196 w 39"/>
                    <a:gd name="T85" fmla="*/ 1141 h 41"/>
                    <a:gd name="T86" fmla="*/ 911 w 39"/>
                    <a:gd name="T87" fmla="*/ 790 h 41"/>
                    <a:gd name="T88" fmla="*/ 746 w 39"/>
                    <a:gd name="T89" fmla="*/ 790 h 41"/>
                    <a:gd name="T90" fmla="*/ 557 w 39"/>
                    <a:gd name="T91" fmla="*/ 1141 h 41"/>
                    <a:gd name="T92" fmla="*/ 557 w 39"/>
                    <a:gd name="T93" fmla="*/ 14778 h 4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9"/>
                    <a:gd name="T142" fmla="*/ 0 h 41"/>
                    <a:gd name="T143" fmla="*/ 39 w 39"/>
                    <a:gd name="T144" fmla="*/ 41 h 4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9" h="41">
                      <a:moveTo>
                        <a:pt x="0" y="41"/>
                      </a:move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3" y="39"/>
                      </a:lnTo>
                      <a:lnTo>
                        <a:pt x="4" y="38"/>
                      </a:lnTo>
                      <a:lnTo>
                        <a:pt x="4" y="36"/>
                      </a:lnTo>
                      <a:lnTo>
                        <a:pt x="4" y="33"/>
                      </a:lnTo>
                      <a:lnTo>
                        <a:pt x="4" y="6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3" y="5"/>
                      </a:lnTo>
                      <a:lnTo>
                        <a:pt x="36" y="9"/>
                      </a:lnTo>
                      <a:lnTo>
                        <a:pt x="39" y="14"/>
                      </a:lnTo>
                      <a:lnTo>
                        <a:pt x="39" y="20"/>
                      </a:lnTo>
                      <a:lnTo>
                        <a:pt x="39" y="26"/>
                      </a:lnTo>
                      <a:lnTo>
                        <a:pt x="37" y="30"/>
                      </a:lnTo>
                      <a:lnTo>
                        <a:pt x="34" y="33"/>
                      </a:lnTo>
                      <a:lnTo>
                        <a:pt x="30" y="38"/>
                      </a:lnTo>
                      <a:lnTo>
                        <a:pt x="24" y="39"/>
                      </a:lnTo>
                      <a:lnTo>
                        <a:pt x="18" y="41"/>
                      </a:lnTo>
                      <a:lnTo>
                        <a:pt x="0" y="41"/>
                      </a:lnTo>
                      <a:close/>
                      <a:moveTo>
                        <a:pt x="10" y="38"/>
                      </a:moveTo>
                      <a:lnTo>
                        <a:pt x="13" y="38"/>
                      </a:lnTo>
                      <a:lnTo>
                        <a:pt x="16" y="38"/>
                      </a:lnTo>
                      <a:lnTo>
                        <a:pt x="21" y="38"/>
                      </a:lnTo>
                      <a:lnTo>
                        <a:pt x="25" y="36"/>
                      </a:lnTo>
                      <a:lnTo>
                        <a:pt x="28" y="33"/>
                      </a:lnTo>
                      <a:lnTo>
                        <a:pt x="30" y="30"/>
                      </a:lnTo>
                      <a:lnTo>
                        <a:pt x="31" y="26"/>
                      </a:lnTo>
                      <a:lnTo>
                        <a:pt x="33" y="20"/>
                      </a:lnTo>
                      <a:lnTo>
                        <a:pt x="31" y="15"/>
                      </a:lnTo>
                      <a:lnTo>
                        <a:pt x="30" y="11"/>
                      </a:lnTo>
                      <a:lnTo>
                        <a:pt x="28" y="6"/>
                      </a:lnTo>
                      <a:lnTo>
                        <a:pt x="25" y="5"/>
                      </a:lnTo>
                      <a:lnTo>
                        <a:pt x="21" y="3"/>
                      </a:lnTo>
                      <a:lnTo>
                        <a:pt x="16" y="2"/>
                      </a:lnTo>
                      <a:lnTo>
                        <a:pt x="13" y="2"/>
                      </a:lnTo>
                      <a:lnTo>
                        <a:pt x="10" y="3"/>
                      </a:lnTo>
                      <a:lnTo>
                        <a:pt x="10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59" name="Freeform 69"/>
                <p:cNvSpPr>
                  <a:spLocks noEditPoints="1"/>
                </p:cNvSpPr>
                <p:nvPr/>
              </p:nvSpPr>
              <p:spPr bwMode="auto">
                <a:xfrm>
                  <a:off x="914" y="3258"/>
                  <a:ext cx="71" cy="129"/>
                </a:xfrm>
                <a:custGeom>
                  <a:avLst/>
                  <a:gdLst>
                    <a:gd name="T0" fmla="*/ 776 w 26"/>
                    <a:gd name="T1" fmla="*/ 0 h 29"/>
                    <a:gd name="T2" fmla="*/ 939 w 26"/>
                    <a:gd name="T3" fmla="*/ 792 h 29"/>
                    <a:gd name="T4" fmla="*/ 1163 w 26"/>
                    <a:gd name="T5" fmla="*/ 1148 h 29"/>
                    <a:gd name="T6" fmla="*/ 1283 w 26"/>
                    <a:gd name="T7" fmla="*/ 1939 h 29"/>
                    <a:gd name="T8" fmla="*/ 1447 w 26"/>
                    <a:gd name="T9" fmla="*/ 3523 h 29"/>
                    <a:gd name="T10" fmla="*/ 1447 w 26"/>
                    <a:gd name="T11" fmla="*/ 5462 h 29"/>
                    <a:gd name="T12" fmla="*/ 1447 w 26"/>
                    <a:gd name="T13" fmla="*/ 7046 h 29"/>
                    <a:gd name="T14" fmla="*/ 1344 w 26"/>
                    <a:gd name="T15" fmla="*/ 8194 h 29"/>
                    <a:gd name="T16" fmla="*/ 1283 w 26"/>
                    <a:gd name="T17" fmla="*/ 9417 h 29"/>
                    <a:gd name="T18" fmla="*/ 1120 w 26"/>
                    <a:gd name="T19" fmla="*/ 10565 h 29"/>
                    <a:gd name="T20" fmla="*/ 939 w 26"/>
                    <a:gd name="T21" fmla="*/ 11356 h 29"/>
                    <a:gd name="T22" fmla="*/ 776 w 26"/>
                    <a:gd name="T23" fmla="*/ 11356 h 29"/>
                    <a:gd name="T24" fmla="*/ 508 w 26"/>
                    <a:gd name="T25" fmla="*/ 11356 h 29"/>
                    <a:gd name="T26" fmla="*/ 328 w 26"/>
                    <a:gd name="T27" fmla="*/ 10565 h 29"/>
                    <a:gd name="T28" fmla="*/ 164 w 26"/>
                    <a:gd name="T29" fmla="*/ 9417 h 29"/>
                    <a:gd name="T30" fmla="*/ 104 w 26"/>
                    <a:gd name="T31" fmla="*/ 7838 h 29"/>
                    <a:gd name="T32" fmla="*/ 0 w 26"/>
                    <a:gd name="T33" fmla="*/ 5898 h 29"/>
                    <a:gd name="T34" fmla="*/ 104 w 26"/>
                    <a:gd name="T35" fmla="*/ 4315 h 29"/>
                    <a:gd name="T36" fmla="*/ 164 w 26"/>
                    <a:gd name="T37" fmla="*/ 3167 h 29"/>
                    <a:gd name="T38" fmla="*/ 284 w 26"/>
                    <a:gd name="T39" fmla="*/ 1939 h 29"/>
                    <a:gd name="T40" fmla="*/ 448 w 26"/>
                    <a:gd name="T41" fmla="*/ 792 h 29"/>
                    <a:gd name="T42" fmla="*/ 612 w 26"/>
                    <a:gd name="T43" fmla="*/ 792 h 29"/>
                    <a:gd name="T44" fmla="*/ 776 w 26"/>
                    <a:gd name="T45" fmla="*/ 0 h 29"/>
                    <a:gd name="T46" fmla="*/ 672 w 26"/>
                    <a:gd name="T47" fmla="*/ 792 h 29"/>
                    <a:gd name="T48" fmla="*/ 612 w 26"/>
                    <a:gd name="T49" fmla="*/ 1148 h 29"/>
                    <a:gd name="T50" fmla="*/ 508 w 26"/>
                    <a:gd name="T51" fmla="*/ 1148 h 29"/>
                    <a:gd name="T52" fmla="*/ 448 w 26"/>
                    <a:gd name="T53" fmla="*/ 1939 h 29"/>
                    <a:gd name="T54" fmla="*/ 328 w 26"/>
                    <a:gd name="T55" fmla="*/ 2375 h 29"/>
                    <a:gd name="T56" fmla="*/ 328 w 26"/>
                    <a:gd name="T57" fmla="*/ 3523 h 29"/>
                    <a:gd name="T58" fmla="*/ 328 w 26"/>
                    <a:gd name="T59" fmla="*/ 4671 h 29"/>
                    <a:gd name="T60" fmla="*/ 328 w 26"/>
                    <a:gd name="T61" fmla="*/ 7046 h 29"/>
                    <a:gd name="T62" fmla="*/ 448 w 26"/>
                    <a:gd name="T63" fmla="*/ 8986 h 29"/>
                    <a:gd name="T64" fmla="*/ 612 w 26"/>
                    <a:gd name="T65" fmla="*/ 10209 h 29"/>
                    <a:gd name="T66" fmla="*/ 836 w 26"/>
                    <a:gd name="T67" fmla="*/ 10565 h 29"/>
                    <a:gd name="T68" fmla="*/ 939 w 26"/>
                    <a:gd name="T69" fmla="*/ 10209 h 29"/>
                    <a:gd name="T70" fmla="*/ 1120 w 26"/>
                    <a:gd name="T71" fmla="*/ 9417 h 29"/>
                    <a:gd name="T72" fmla="*/ 1163 w 26"/>
                    <a:gd name="T73" fmla="*/ 8194 h 29"/>
                    <a:gd name="T74" fmla="*/ 1163 w 26"/>
                    <a:gd name="T75" fmla="*/ 6690 h 29"/>
                    <a:gd name="T76" fmla="*/ 1163 w 26"/>
                    <a:gd name="T77" fmla="*/ 4671 h 29"/>
                    <a:gd name="T78" fmla="*/ 1120 w 26"/>
                    <a:gd name="T79" fmla="*/ 3167 h 29"/>
                    <a:gd name="T80" fmla="*/ 999 w 26"/>
                    <a:gd name="T81" fmla="*/ 1939 h 29"/>
                    <a:gd name="T82" fmla="*/ 836 w 26"/>
                    <a:gd name="T83" fmla="*/ 1148 h 29"/>
                    <a:gd name="T84" fmla="*/ 672 w 26"/>
                    <a:gd name="T85" fmla="*/ 792 h 2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6"/>
                    <a:gd name="T130" fmla="*/ 0 h 29"/>
                    <a:gd name="T131" fmla="*/ 26 w 26"/>
                    <a:gd name="T132" fmla="*/ 29 h 2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6" h="29">
                      <a:moveTo>
                        <a:pt x="14" y="0"/>
                      </a:moveTo>
                      <a:lnTo>
                        <a:pt x="17" y="2"/>
                      </a:lnTo>
                      <a:lnTo>
                        <a:pt x="21" y="3"/>
                      </a:lnTo>
                      <a:lnTo>
                        <a:pt x="23" y="5"/>
                      </a:lnTo>
                      <a:lnTo>
                        <a:pt x="26" y="9"/>
                      </a:lnTo>
                      <a:lnTo>
                        <a:pt x="26" y="14"/>
                      </a:lnTo>
                      <a:lnTo>
                        <a:pt x="26" y="18"/>
                      </a:lnTo>
                      <a:lnTo>
                        <a:pt x="24" y="21"/>
                      </a:lnTo>
                      <a:lnTo>
                        <a:pt x="23" y="24"/>
                      </a:lnTo>
                      <a:lnTo>
                        <a:pt x="20" y="27"/>
                      </a:lnTo>
                      <a:lnTo>
                        <a:pt x="17" y="29"/>
                      </a:lnTo>
                      <a:lnTo>
                        <a:pt x="14" y="29"/>
                      </a:lnTo>
                      <a:lnTo>
                        <a:pt x="9" y="29"/>
                      </a:lnTo>
                      <a:lnTo>
                        <a:pt x="6" y="27"/>
                      </a:lnTo>
                      <a:lnTo>
                        <a:pt x="3" y="24"/>
                      </a:lnTo>
                      <a:lnTo>
                        <a:pt x="2" y="20"/>
                      </a:lnTo>
                      <a:lnTo>
                        <a:pt x="0" y="15"/>
                      </a:lnTo>
                      <a:lnTo>
                        <a:pt x="2" y="11"/>
                      </a:lnTo>
                      <a:lnTo>
                        <a:pt x="3" y="8"/>
                      </a:lnTo>
                      <a:lnTo>
                        <a:pt x="5" y="5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4" y="0"/>
                      </a:lnTo>
                      <a:close/>
                      <a:moveTo>
                        <a:pt x="12" y="2"/>
                      </a:move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6" y="9"/>
                      </a:lnTo>
                      <a:lnTo>
                        <a:pt x="6" y="12"/>
                      </a:lnTo>
                      <a:lnTo>
                        <a:pt x="6" y="18"/>
                      </a:lnTo>
                      <a:lnTo>
                        <a:pt x="8" y="23"/>
                      </a:lnTo>
                      <a:lnTo>
                        <a:pt x="11" y="26"/>
                      </a:lnTo>
                      <a:lnTo>
                        <a:pt x="15" y="27"/>
                      </a:lnTo>
                      <a:lnTo>
                        <a:pt x="17" y="26"/>
                      </a:lnTo>
                      <a:lnTo>
                        <a:pt x="20" y="24"/>
                      </a:lnTo>
                      <a:lnTo>
                        <a:pt x="21" y="21"/>
                      </a:lnTo>
                      <a:lnTo>
                        <a:pt x="21" y="17"/>
                      </a:lnTo>
                      <a:lnTo>
                        <a:pt x="21" y="12"/>
                      </a:lnTo>
                      <a:lnTo>
                        <a:pt x="20" y="8"/>
                      </a:lnTo>
                      <a:lnTo>
                        <a:pt x="18" y="5"/>
                      </a:lnTo>
                      <a:lnTo>
                        <a:pt x="15" y="3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0" name="Freeform 70"/>
                <p:cNvSpPr>
                  <a:spLocks noEditPoints="1"/>
                </p:cNvSpPr>
                <p:nvPr/>
              </p:nvSpPr>
              <p:spPr bwMode="auto">
                <a:xfrm>
                  <a:off x="996" y="3258"/>
                  <a:ext cx="64" cy="129"/>
                </a:xfrm>
                <a:custGeom>
                  <a:avLst/>
                  <a:gdLst>
                    <a:gd name="T0" fmla="*/ 303 w 23"/>
                    <a:gd name="T1" fmla="*/ 4315 h 29"/>
                    <a:gd name="T2" fmla="*/ 365 w 23"/>
                    <a:gd name="T3" fmla="*/ 6690 h 29"/>
                    <a:gd name="T4" fmla="*/ 473 w 23"/>
                    <a:gd name="T5" fmla="*/ 7838 h 29"/>
                    <a:gd name="T6" fmla="*/ 665 w 23"/>
                    <a:gd name="T7" fmla="*/ 8986 h 29"/>
                    <a:gd name="T8" fmla="*/ 907 w 23"/>
                    <a:gd name="T9" fmla="*/ 9417 h 29"/>
                    <a:gd name="T10" fmla="*/ 1016 w 23"/>
                    <a:gd name="T11" fmla="*/ 8986 h 29"/>
                    <a:gd name="T12" fmla="*/ 1208 w 23"/>
                    <a:gd name="T13" fmla="*/ 8986 h 29"/>
                    <a:gd name="T14" fmla="*/ 1247 w 23"/>
                    <a:gd name="T15" fmla="*/ 8194 h 29"/>
                    <a:gd name="T16" fmla="*/ 1377 w 23"/>
                    <a:gd name="T17" fmla="*/ 6690 h 29"/>
                    <a:gd name="T18" fmla="*/ 1377 w 23"/>
                    <a:gd name="T19" fmla="*/ 7046 h 29"/>
                    <a:gd name="T20" fmla="*/ 1377 w 23"/>
                    <a:gd name="T21" fmla="*/ 8986 h 29"/>
                    <a:gd name="T22" fmla="*/ 1208 w 23"/>
                    <a:gd name="T23" fmla="*/ 10209 h 29"/>
                    <a:gd name="T24" fmla="*/ 1016 w 23"/>
                    <a:gd name="T25" fmla="*/ 10565 h 29"/>
                    <a:gd name="T26" fmla="*/ 712 w 23"/>
                    <a:gd name="T27" fmla="*/ 11356 h 29"/>
                    <a:gd name="T28" fmla="*/ 473 w 23"/>
                    <a:gd name="T29" fmla="*/ 10565 h 29"/>
                    <a:gd name="T30" fmla="*/ 303 w 23"/>
                    <a:gd name="T31" fmla="*/ 9417 h 29"/>
                    <a:gd name="T32" fmla="*/ 131 w 23"/>
                    <a:gd name="T33" fmla="*/ 8194 h 29"/>
                    <a:gd name="T34" fmla="*/ 0 w 23"/>
                    <a:gd name="T35" fmla="*/ 5898 h 29"/>
                    <a:gd name="T36" fmla="*/ 131 w 23"/>
                    <a:gd name="T37" fmla="*/ 4315 h 29"/>
                    <a:gd name="T38" fmla="*/ 131 w 23"/>
                    <a:gd name="T39" fmla="*/ 3167 h 29"/>
                    <a:gd name="T40" fmla="*/ 303 w 23"/>
                    <a:gd name="T41" fmla="*/ 1939 h 29"/>
                    <a:gd name="T42" fmla="*/ 473 w 23"/>
                    <a:gd name="T43" fmla="*/ 792 h 29"/>
                    <a:gd name="T44" fmla="*/ 712 w 23"/>
                    <a:gd name="T45" fmla="*/ 0 h 29"/>
                    <a:gd name="T46" fmla="*/ 1016 w 23"/>
                    <a:gd name="T47" fmla="*/ 792 h 29"/>
                    <a:gd name="T48" fmla="*/ 1208 w 23"/>
                    <a:gd name="T49" fmla="*/ 1148 h 29"/>
                    <a:gd name="T50" fmla="*/ 1377 w 23"/>
                    <a:gd name="T51" fmla="*/ 2375 h 29"/>
                    <a:gd name="T52" fmla="*/ 1377 w 23"/>
                    <a:gd name="T53" fmla="*/ 4315 h 29"/>
                    <a:gd name="T54" fmla="*/ 303 w 23"/>
                    <a:gd name="T55" fmla="*/ 4315 h 29"/>
                    <a:gd name="T56" fmla="*/ 303 w 23"/>
                    <a:gd name="T57" fmla="*/ 3523 h 29"/>
                    <a:gd name="T58" fmla="*/ 1016 w 23"/>
                    <a:gd name="T59" fmla="*/ 3523 h 29"/>
                    <a:gd name="T60" fmla="*/ 1016 w 23"/>
                    <a:gd name="T61" fmla="*/ 3167 h 29"/>
                    <a:gd name="T62" fmla="*/ 1016 w 23"/>
                    <a:gd name="T63" fmla="*/ 2375 h 29"/>
                    <a:gd name="T64" fmla="*/ 907 w 23"/>
                    <a:gd name="T65" fmla="*/ 1939 h 29"/>
                    <a:gd name="T66" fmla="*/ 843 w 23"/>
                    <a:gd name="T67" fmla="*/ 1148 h 29"/>
                    <a:gd name="T68" fmla="*/ 712 w 23"/>
                    <a:gd name="T69" fmla="*/ 1148 h 29"/>
                    <a:gd name="T70" fmla="*/ 665 w 23"/>
                    <a:gd name="T71" fmla="*/ 792 h 29"/>
                    <a:gd name="T72" fmla="*/ 543 w 23"/>
                    <a:gd name="T73" fmla="*/ 1148 h 29"/>
                    <a:gd name="T74" fmla="*/ 473 w 23"/>
                    <a:gd name="T75" fmla="*/ 1939 h 29"/>
                    <a:gd name="T76" fmla="*/ 365 w 23"/>
                    <a:gd name="T77" fmla="*/ 2375 h 29"/>
                    <a:gd name="T78" fmla="*/ 303 w 23"/>
                    <a:gd name="T79" fmla="*/ 3523 h 2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3"/>
                    <a:gd name="T121" fmla="*/ 0 h 29"/>
                    <a:gd name="T122" fmla="*/ 23 w 23"/>
                    <a:gd name="T123" fmla="*/ 29 h 2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3" h="29">
                      <a:moveTo>
                        <a:pt x="5" y="11"/>
                      </a:moveTo>
                      <a:lnTo>
                        <a:pt x="6" y="17"/>
                      </a:lnTo>
                      <a:lnTo>
                        <a:pt x="8" y="20"/>
                      </a:lnTo>
                      <a:lnTo>
                        <a:pt x="11" y="23"/>
                      </a:lnTo>
                      <a:lnTo>
                        <a:pt x="15" y="24"/>
                      </a:lnTo>
                      <a:lnTo>
                        <a:pt x="17" y="23"/>
                      </a:lnTo>
                      <a:lnTo>
                        <a:pt x="20" y="23"/>
                      </a:lnTo>
                      <a:lnTo>
                        <a:pt x="21" y="21"/>
                      </a:lnTo>
                      <a:lnTo>
                        <a:pt x="23" y="17"/>
                      </a:lnTo>
                      <a:lnTo>
                        <a:pt x="23" y="18"/>
                      </a:lnTo>
                      <a:lnTo>
                        <a:pt x="23" y="23"/>
                      </a:lnTo>
                      <a:lnTo>
                        <a:pt x="20" y="26"/>
                      </a:lnTo>
                      <a:lnTo>
                        <a:pt x="17" y="27"/>
                      </a:lnTo>
                      <a:lnTo>
                        <a:pt x="12" y="29"/>
                      </a:lnTo>
                      <a:lnTo>
                        <a:pt x="8" y="27"/>
                      </a:lnTo>
                      <a:lnTo>
                        <a:pt x="5" y="24"/>
                      </a:lnTo>
                      <a:lnTo>
                        <a:pt x="2" y="21"/>
                      </a:lnTo>
                      <a:lnTo>
                        <a:pt x="0" y="15"/>
                      </a:lnTo>
                      <a:lnTo>
                        <a:pt x="2" y="11"/>
                      </a:lnTo>
                      <a:lnTo>
                        <a:pt x="2" y="8"/>
                      </a:lnTo>
                      <a:lnTo>
                        <a:pt x="5" y="5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7" y="2"/>
                      </a:lnTo>
                      <a:lnTo>
                        <a:pt x="20" y="3"/>
                      </a:lnTo>
                      <a:lnTo>
                        <a:pt x="23" y="6"/>
                      </a:lnTo>
                      <a:lnTo>
                        <a:pt x="23" y="11"/>
                      </a:lnTo>
                      <a:lnTo>
                        <a:pt x="5" y="11"/>
                      </a:lnTo>
                      <a:close/>
                      <a:moveTo>
                        <a:pt x="5" y="9"/>
                      </a:moveTo>
                      <a:lnTo>
                        <a:pt x="17" y="9"/>
                      </a:lnTo>
                      <a:lnTo>
                        <a:pt x="17" y="8"/>
                      </a:lnTo>
                      <a:lnTo>
                        <a:pt x="17" y="6"/>
                      </a:lnTo>
                      <a:lnTo>
                        <a:pt x="15" y="5"/>
                      </a:lnTo>
                      <a:lnTo>
                        <a:pt x="14" y="3"/>
                      </a:lnTo>
                      <a:lnTo>
                        <a:pt x="12" y="3"/>
                      </a:lnTo>
                      <a:lnTo>
                        <a:pt x="11" y="2"/>
                      </a:lnTo>
                      <a:lnTo>
                        <a:pt x="9" y="3"/>
                      </a:ln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1" name="Freeform 71"/>
                <p:cNvSpPr>
                  <a:spLocks/>
                </p:cNvSpPr>
                <p:nvPr/>
              </p:nvSpPr>
              <p:spPr bwMode="auto">
                <a:xfrm>
                  <a:off x="1076" y="3258"/>
                  <a:ext cx="50" cy="129"/>
                </a:xfrm>
                <a:custGeom>
                  <a:avLst/>
                  <a:gdLst>
                    <a:gd name="T0" fmla="*/ 942 w 18"/>
                    <a:gd name="T1" fmla="*/ 0 h 29"/>
                    <a:gd name="T2" fmla="*/ 942 w 18"/>
                    <a:gd name="T3" fmla="*/ 3523 h 29"/>
                    <a:gd name="T4" fmla="*/ 903 w 18"/>
                    <a:gd name="T5" fmla="*/ 3523 h 29"/>
                    <a:gd name="T6" fmla="*/ 903 w 18"/>
                    <a:gd name="T7" fmla="*/ 2375 h 29"/>
                    <a:gd name="T8" fmla="*/ 772 w 18"/>
                    <a:gd name="T9" fmla="*/ 1939 h 29"/>
                    <a:gd name="T10" fmla="*/ 603 w 18"/>
                    <a:gd name="T11" fmla="*/ 1148 h 29"/>
                    <a:gd name="T12" fmla="*/ 533 w 18"/>
                    <a:gd name="T13" fmla="*/ 792 h 29"/>
                    <a:gd name="T14" fmla="*/ 364 w 18"/>
                    <a:gd name="T15" fmla="*/ 1148 h 29"/>
                    <a:gd name="T16" fmla="*/ 239 w 18"/>
                    <a:gd name="T17" fmla="*/ 1148 h 29"/>
                    <a:gd name="T18" fmla="*/ 239 w 18"/>
                    <a:gd name="T19" fmla="*/ 1939 h 29"/>
                    <a:gd name="T20" fmla="*/ 239 w 18"/>
                    <a:gd name="T21" fmla="*/ 2375 h 29"/>
                    <a:gd name="T22" fmla="*/ 239 w 18"/>
                    <a:gd name="T23" fmla="*/ 3167 h 29"/>
                    <a:gd name="T24" fmla="*/ 239 w 18"/>
                    <a:gd name="T25" fmla="*/ 3523 h 29"/>
                    <a:gd name="T26" fmla="*/ 364 w 18"/>
                    <a:gd name="T27" fmla="*/ 3523 h 29"/>
                    <a:gd name="T28" fmla="*/ 408 w 18"/>
                    <a:gd name="T29" fmla="*/ 4315 h 29"/>
                    <a:gd name="T30" fmla="*/ 711 w 18"/>
                    <a:gd name="T31" fmla="*/ 5462 h 29"/>
                    <a:gd name="T32" fmla="*/ 903 w 18"/>
                    <a:gd name="T33" fmla="*/ 5898 h 29"/>
                    <a:gd name="T34" fmla="*/ 1072 w 18"/>
                    <a:gd name="T35" fmla="*/ 7046 h 29"/>
                    <a:gd name="T36" fmla="*/ 1072 w 18"/>
                    <a:gd name="T37" fmla="*/ 8194 h 29"/>
                    <a:gd name="T38" fmla="*/ 1072 w 18"/>
                    <a:gd name="T39" fmla="*/ 9417 h 29"/>
                    <a:gd name="T40" fmla="*/ 903 w 18"/>
                    <a:gd name="T41" fmla="*/ 10565 h 29"/>
                    <a:gd name="T42" fmla="*/ 711 w 18"/>
                    <a:gd name="T43" fmla="*/ 11356 h 29"/>
                    <a:gd name="T44" fmla="*/ 533 w 18"/>
                    <a:gd name="T45" fmla="*/ 11356 h 29"/>
                    <a:gd name="T46" fmla="*/ 364 w 18"/>
                    <a:gd name="T47" fmla="*/ 11356 h 29"/>
                    <a:gd name="T48" fmla="*/ 169 w 18"/>
                    <a:gd name="T49" fmla="*/ 10565 h 29"/>
                    <a:gd name="T50" fmla="*/ 169 w 18"/>
                    <a:gd name="T51" fmla="*/ 10565 h 29"/>
                    <a:gd name="T52" fmla="*/ 61 w 18"/>
                    <a:gd name="T53" fmla="*/ 10565 h 29"/>
                    <a:gd name="T54" fmla="*/ 61 w 18"/>
                    <a:gd name="T55" fmla="*/ 10565 h 29"/>
                    <a:gd name="T56" fmla="*/ 0 w 18"/>
                    <a:gd name="T57" fmla="*/ 11356 h 29"/>
                    <a:gd name="T58" fmla="*/ 0 w 18"/>
                    <a:gd name="T59" fmla="*/ 11356 h 29"/>
                    <a:gd name="T60" fmla="*/ 0 w 18"/>
                    <a:gd name="T61" fmla="*/ 7838 h 29"/>
                    <a:gd name="T62" fmla="*/ 0 w 18"/>
                    <a:gd name="T63" fmla="*/ 7838 h 29"/>
                    <a:gd name="T64" fmla="*/ 61 w 18"/>
                    <a:gd name="T65" fmla="*/ 8986 h 29"/>
                    <a:gd name="T66" fmla="*/ 239 w 18"/>
                    <a:gd name="T67" fmla="*/ 9417 h 29"/>
                    <a:gd name="T68" fmla="*/ 364 w 18"/>
                    <a:gd name="T69" fmla="*/ 10209 h 29"/>
                    <a:gd name="T70" fmla="*/ 533 w 18"/>
                    <a:gd name="T71" fmla="*/ 10565 h 29"/>
                    <a:gd name="T72" fmla="*/ 603 w 18"/>
                    <a:gd name="T73" fmla="*/ 10565 h 29"/>
                    <a:gd name="T74" fmla="*/ 711 w 18"/>
                    <a:gd name="T75" fmla="*/ 10209 h 29"/>
                    <a:gd name="T76" fmla="*/ 772 w 18"/>
                    <a:gd name="T77" fmla="*/ 9417 h 29"/>
                    <a:gd name="T78" fmla="*/ 772 w 18"/>
                    <a:gd name="T79" fmla="*/ 8986 h 29"/>
                    <a:gd name="T80" fmla="*/ 772 w 18"/>
                    <a:gd name="T81" fmla="*/ 8194 h 29"/>
                    <a:gd name="T82" fmla="*/ 711 w 18"/>
                    <a:gd name="T83" fmla="*/ 7838 h 29"/>
                    <a:gd name="T84" fmla="*/ 603 w 18"/>
                    <a:gd name="T85" fmla="*/ 7046 h 29"/>
                    <a:gd name="T86" fmla="*/ 408 w 18"/>
                    <a:gd name="T87" fmla="*/ 6690 h 29"/>
                    <a:gd name="T88" fmla="*/ 169 w 18"/>
                    <a:gd name="T89" fmla="*/ 5462 h 29"/>
                    <a:gd name="T90" fmla="*/ 61 w 18"/>
                    <a:gd name="T91" fmla="*/ 4671 h 29"/>
                    <a:gd name="T92" fmla="*/ 0 w 18"/>
                    <a:gd name="T93" fmla="*/ 4315 h 29"/>
                    <a:gd name="T94" fmla="*/ 0 w 18"/>
                    <a:gd name="T95" fmla="*/ 3167 h 29"/>
                    <a:gd name="T96" fmla="*/ 0 w 18"/>
                    <a:gd name="T97" fmla="*/ 1939 h 29"/>
                    <a:gd name="T98" fmla="*/ 169 w 18"/>
                    <a:gd name="T99" fmla="*/ 1148 h 29"/>
                    <a:gd name="T100" fmla="*/ 239 w 18"/>
                    <a:gd name="T101" fmla="*/ 792 h 29"/>
                    <a:gd name="T102" fmla="*/ 533 w 18"/>
                    <a:gd name="T103" fmla="*/ 0 h 29"/>
                    <a:gd name="T104" fmla="*/ 603 w 18"/>
                    <a:gd name="T105" fmla="*/ 0 h 29"/>
                    <a:gd name="T106" fmla="*/ 711 w 18"/>
                    <a:gd name="T107" fmla="*/ 792 h 29"/>
                    <a:gd name="T108" fmla="*/ 772 w 18"/>
                    <a:gd name="T109" fmla="*/ 792 h 29"/>
                    <a:gd name="T110" fmla="*/ 903 w 18"/>
                    <a:gd name="T111" fmla="*/ 792 h 29"/>
                    <a:gd name="T112" fmla="*/ 903 w 18"/>
                    <a:gd name="T113" fmla="*/ 792 h 29"/>
                    <a:gd name="T114" fmla="*/ 903 w 18"/>
                    <a:gd name="T115" fmla="*/ 792 h 29"/>
                    <a:gd name="T116" fmla="*/ 903 w 18"/>
                    <a:gd name="T117" fmla="*/ 792 h 29"/>
                    <a:gd name="T118" fmla="*/ 903 w 18"/>
                    <a:gd name="T119" fmla="*/ 0 h 29"/>
                    <a:gd name="T120" fmla="*/ 942 w 18"/>
                    <a:gd name="T121" fmla="*/ 0 h 2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"/>
                    <a:gd name="T184" fmla="*/ 0 h 29"/>
                    <a:gd name="T185" fmla="*/ 18 w 18"/>
                    <a:gd name="T186" fmla="*/ 29 h 2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" h="29">
                      <a:moveTo>
                        <a:pt x="16" y="0"/>
                      </a:moveTo>
                      <a:lnTo>
                        <a:pt x="16" y="9"/>
                      </a:lnTo>
                      <a:lnTo>
                        <a:pt x="15" y="9"/>
                      </a:lnTo>
                      <a:lnTo>
                        <a:pt x="15" y="6"/>
                      </a:lnTo>
                      <a:lnTo>
                        <a:pt x="13" y="5"/>
                      </a:lnTo>
                      <a:lnTo>
                        <a:pt x="10" y="3"/>
                      </a:lnTo>
                      <a:lnTo>
                        <a:pt x="9" y="2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4" y="5"/>
                      </a:lnTo>
                      <a:lnTo>
                        <a:pt x="4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7" y="11"/>
                      </a:lnTo>
                      <a:lnTo>
                        <a:pt x="12" y="14"/>
                      </a:lnTo>
                      <a:lnTo>
                        <a:pt x="15" y="15"/>
                      </a:lnTo>
                      <a:lnTo>
                        <a:pt x="18" y="18"/>
                      </a:lnTo>
                      <a:lnTo>
                        <a:pt x="18" y="21"/>
                      </a:lnTo>
                      <a:lnTo>
                        <a:pt x="18" y="24"/>
                      </a:lnTo>
                      <a:lnTo>
                        <a:pt x="15" y="27"/>
                      </a:lnTo>
                      <a:lnTo>
                        <a:pt x="12" y="29"/>
                      </a:lnTo>
                      <a:lnTo>
                        <a:pt x="9" y="29"/>
                      </a:lnTo>
                      <a:lnTo>
                        <a:pt x="6" y="29"/>
                      </a:lnTo>
                      <a:lnTo>
                        <a:pt x="3" y="27"/>
                      </a:lnTo>
                      <a:lnTo>
                        <a:pt x="1" y="27"/>
                      </a:lnTo>
                      <a:lnTo>
                        <a:pt x="0" y="29"/>
                      </a:lnTo>
                      <a:lnTo>
                        <a:pt x="0" y="20"/>
                      </a:lnTo>
                      <a:lnTo>
                        <a:pt x="1" y="23"/>
                      </a:lnTo>
                      <a:lnTo>
                        <a:pt x="4" y="24"/>
                      </a:lnTo>
                      <a:lnTo>
                        <a:pt x="6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2" y="26"/>
                      </a:lnTo>
                      <a:lnTo>
                        <a:pt x="13" y="24"/>
                      </a:lnTo>
                      <a:lnTo>
                        <a:pt x="13" y="23"/>
                      </a:lnTo>
                      <a:lnTo>
                        <a:pt x="13" y="21"/>
                      </a:lnTo>
                      <a:lnTo>
                        <a:pt x="12" y="20"/>
                      </a:lnTo>
                      <a:lnTo>
                        <a:pt x="10" y="18"/>
                      </a:lnTo>
                      <a:lnTo>
                        <a:pt x="7" y="17"/>
                      </a:lnTo>
                      <a:lnTo>
                        <a:pt x="3" y="14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3" y="3"/>
                      </a:lnTo>
                      <a:lnTo>
                        <a:pt x="4" y="2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15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2" name="Freeform 72"/>
                <p:cNvSpPr>
                  <a:spLocks/>
                </p:cNvSpPr>
                <p:nvPr/>
              </p:nvSpPr>
              <p:spPr bwMode="auto">
                <a:xfrm>
                  <a:off x="1137" y="3200"/>
                  <a:ext cx="32" cy="231"/>
                </a:xfrm>
                <a:custGeom>
                  <a:avLst/>
                  <a:gdLst>
                    <a:gd name="T0" fmla="*/ 0 w 12"/>
                    <a:gd name="T1" fmla="*/ 0 h 52"/>
                    <a:gd name="T2" fmla="*/ 605 w 12"/>
                    <a:gd name="T3" fmla="*/ 0 h 52"/>
                    <a:gd name="T4" fmla="*/ 605 w 12"/>
                    <a:gd name="T5" fmla="*/ 20248 h 52"/>
                    <a:gd name="T6" fmla="*/ 0 w 12"/>
                    <a:gd name="T7" fmla="*/ 20248 h 52"/>
                    <a:gd name="T8" fmla="*/ 0 w 12"/>
                    <a:gd name="T9" fmla="*/ 19893 h 52"/>
                    <a:gd name="T10" fmla="*/ 397 w 12"/>
                    <a:gd name="T11" fmla="*/ 19893 h 52"/>
                    <a:gd name="T12" fmla="*/ 397 w 12"/>
                    <a:gd name="T13" fmla="*/ 1146 h 52"/>
                    <a:gd name="T14" fmla="*/ 0 w 12"/>
                    <a:gd name="T15" fmla="*/ 1146 h 52"/>
                    <a:gd name="T16" fmla="*/ 0 w 12"/>
                    <a:gd name="T17" fmla="*/ 0 h 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"/>
                    <a:gd name="T28" fmla="*/ 0 h 52"/>
                    <a:gd name="T29" fmla="*/ 12 w 12"/>
                    <a:gd name="T30" fmla="*/ 52 h 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" h="52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12" y="52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8" y="51"/>
                      </a:lnTo>
                      <a:lnTo>
                        <a:pt x="8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3" name="Freeform 73"/>
                <p:cNvSpPr>
                  <a:spLocks noEditPoints="1"/>
                </p:cNvSpPr>
                <p:nvPr/>
              </p:nvSpPr>
              <p:spPr bwMode="auto">
                <a:xfrm>
                  <a:off x="2008" y="3205"/>
                  <a:ext cx="107" cy="182"/>
                </a:xfrm>
                <a:custGeom>
                  <a:avLst/>
                  <a:gdLst>
                    <a:gd name="T0" fmla="*/ 0 w 39"/>
                    <a:gd name="T1" fmla="*/ 15923 h 41"/>
                    <a:gd name="T2" fmla="*/ 0 w 39"/>
                    <a:gd name="T3" fmla="*/ 15133 h 41"/>
                    <a:gd name="T4" fmla="*/ 60 w 39"/>
                    <a:gd name="T5" fmla="*/ 15133 h 41"/>
                    <a:gd name="T6" fmla="*/ 165 w 39"/>
                    <a:gd name="T7" fmla="*/ 15133 h 41"/>
                    <a:gd name="T8" fmla="*/ 225 w 39"/>
                    <a:gd name="T9" fmla="*/ 14778 h 41"/>
                    <a:gd name="T10" fmla="*/ 225 w 39"/>
                    <a:gd name="T11" fmla="*/ 13992 h 41"/>
                    <a:gd name="T12" fmla="*/ 225 w 39"/>
                    <a:gd name="T13" fmla="*/ 12767 h 41"/>
                    <a:gd name="T14" fmla="*/ 225 w 39"/>
                    <a:gd name="T15" fmla="*/ 2366 h 41"/>
                    <a:gd name="T16" fmla="*/ 225 w 39"/>
                    <a:gd name="T17" fmla="*/ 1141 h 41"/>
                    <a:gd name="T18" fmla="*/ 225 w 39"/>
                    <a:gd name="T19" fmla="*/ 790 h 41"/>
                    <a:gd name="T20" fmla="*/ 165 w 39"/>
                    <a:gd name="T21" fmla="*/ 790 h 41"/>
                    <a:gd name="T22" fmla="*/ 60 w 39"/>
                    <a:gd name="T23" fmla="*/ 0 h 41"/>
                    <a:gd name="T24" fmla="*/ 0 w 39"/>
                    <a:gd name="T25" fmla="*/ 0 h 41"/>
                    <a:gd name="T26" fmla="*/ 0 w 39"/>
                    <a:gd name="T27" fmla="*/ 0 h 41"/>
                    <a:gd name="T28" fmla="*/ 842 w 39"/>
                    <a:gd name="T29" fmla="*/ 0 h 41"/>
                    <a:gd name="T30" fmla="*/ 1196 w 39"/>
                    <a:gd name="T31" fmla="*/ 0 h 41"/>
                    <a:gd name="T32" fmla="*/ 1424 w 39"/>
                    <a:gd name="T33" fmla="*/ 0 h 41"/>
                    <a:gd name="T34" fmla="*/ 1589 w 39"/>
                    <a:gd name="T35" fmla="*/ 790 h 41"/>
                    <a:gd name="T36" fmla="*/ 1882 w 39"/>
                    <a:gd name="T37" fmla="*/ 1931 h 41"/>
                    <a:gd name="T38" fmla="*/ 2047 w 39"/>
                    <a:gd name="T39" fmla="*/ 3507 h 41"/>
                    <a:gd name="T40" fmla="*/ 2214 w 39"/>
                    <a:gd name="T41" fmla="*/ 5420 h 41"/>
                    <a:gd name="T42" fmla="*/ 2214 w 39"/>
                    <a:gd name="T43" fmla="*/ 7782 h 41"/>
                    <a:gd name="T44" fmla="*/ 2214 w 39"/>
                    <a:gd name="T45" fmla="*/ 10050 h 41"/>
                    <a:gd name="T46" fmla="*/ 2107 w 39"/>
                    <a:gd name="T47" fmla="*/ 11626 h 41"/>
                    <a:gd name="T48" fmla="*/ 1921 w 39"/>
                    <a:gd name="T49" fmla="*/ 12767 h 41"/>
                    <a:gd name="T50" fmla="*/ 1693 w 39"/>
                    <a:gd name="T51" fmla="*/ 14778 h 41"/>
                    <a:gd name="T52" fmla="*/ 1364 w 39"/>
                    <a:gd name="T53" fmla="*/ 15133 h 41"/>
                    <a:gd name="T54" fmla="*/ 911 w 39"/>
                    <a:gd name="T55" fmla="*/ 15923 h 41"/>
                    <a:gd name="T56" fmla="*/ 0 w 39"/>
                    <a:gd name="T57" fmla="*/ 15923 h 41"/>
                    <a:gd name="T58" fmla="*/ 557 w 39"/>
                    <a:gd name="T59" fmla="*/ 14778 h 41"/>
                    <a:gd name="T60" fmla="*/ 746 w 39"/>
                    <a:gd name="T61" fmla="*/ 14778 h 41"/>
                    <a:gd name="T62" fmla="*/ 911 w 39"/>
                    <a:gd name="T63" fmla="*/ 14778 h 41"/>
                    <a:gd name="T64" fmla="*/ 1196 w 39"/>
                    <a:gd name="T65" fmla="*/ 14778 h 41"/>
                    <a:gd name="T66" fmla="*/ 1424 w 39"/>
                    <a:gd name="T67" fmla="*/ 13992 h 41"/>
                    <a:gd name="T68" fmla="*/ 1589 w 39"/>
                    <a:gd name="T69" fmla="*/ 12767 h 41"/>
                    <a:gd name="T70" fmla="*/ 1693 w 39"/>
                    <a:gd name="T71" fmla="*/ 11626 h 41"/>
                    <a:gd name="T72" fmla="*/ 1753 w 39"/>
                    <a:gd name="T73" fmla="*/ 10050 h 41"/>
                    <a:gd name="T74" fmla="*/ 1882 w 39"/>
                    <a:gd name="T75" fmla="*/ 7782 h 41"/>
                    <a:gd name="T76" fmla="*/ 1753 w 39"/>
                    <a:gd name="T77" fmla="*/ 5851 h 41"/>
                    <a:gd name="T78" fmla="*/ 1693 w 39"/>
                    <a:gd name="T79" fmla="*/ 4297 h 41"/>
                    <a:gd name="T80" fmla="*/ 1589 w 39"/>
                    <a:gd name="T81" fmla="*/ 2366 h 41"/>
                    <a:gd name="T82" fmla="*/ 1424 w 39"/>
                    <a:gd name="T83" fmla="*/ 1931 h 41"/>
                    <a:gd name="T84" fmla="*/ 1196 w 39"/>
                    <a:gd name="T85" fmla="*/ 1141 h 41"/>
                    <a:gd name="T86" fmla="*/ 911 w 39"/>
                    <a:gd name="T87" fmla="*/ 790 h 41"/>
                    <a:gd name="T88" fmla="*/ 746 w 39"/>
                    <a:gd name="T89" fmla="*/ 790 h 41"/>
                    <a:gd name="T90" fmla="*/ 557 w 39"/>
                    <a:gd name="T91" fmla="*/ 1141 h 41"/>
                    <a:gd name="T92" fmla="*/ 557 w 39"/>
                    <a:gd name="T93" fmla="*/ 14778 h 4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39"/>
                    <a:gd name="T142" fmla="*/ 0 h 41"/>
                    <a:gd name="T143" fmla="*/ 39 w 39"/>
                    <a:gd name="T144" fmla="*/ 41 h 4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39" h="41">
                      <a:moveTo>
                        <a:pt x="0" y="41"/>
                      </a:moveTo>
                      <a:lnTo>
                        <a:pt x="0" y="39"/>
                      </a:lnTo>
                      <a:lnTo>
                        <a:pt x="1" y="39"/>
                      </a:lnTo>
                      <a:lnTo>
                        <a:pt x="3" y="39"/>
                      </a:lnTo>
                      <a:lnTo>
                        <a:pt x="4" y="38"/>
                      </a:lnTo>
                      <a:lnTo>
                        <a:pt x="4" y="36"/>
                      </a:lnTo>
                      <a:lnTo>
                        <a:pt x="4" y="33"/>
                      </a:lnTo>
                      <a:lnTo>
                        <a:pt x="4" y="6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5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8" y="2"/>
                      </a:lnTo>
                      <a:lnTo>
                        <a:pt x="33" y="5"/>
                      </a:lnTo>
                      <a:lnTo>
                        <a:pt x="36" y="9"/>
                      </a:lnTo>
                      <a:lnTo>
                        <a:pt x="39" y="14"/>
                      </a:lnTo>
                      <a:lnTo>
                        <a:pt x="39" y="20"/>
                      </a:lnTo>
                      <a:lnTo>
                        <a:pt x="39" y="26"/>
                      </a:lnTo>
                      <a:lnTo>
                        <a:pt x="37" y="30"/>
                      </a:lnTo>
                      <a:lnTo>
                        <a:pt x="34" y="33"/>
                      </a:lnTo>
                      <a:lnTo>
                        <a:pt x="30" y="38"/>
                      </a:lnTo>
                      <a:lnTo>
                        <a:pt x="24" y="39"/>
                      </a:lnTo>
                      <a:lnTo>
                        <a:pt x="16" y="41"/>
                      </a:lnTo>
                      <a:lnTo>
                        <a:pt x="0" y="41"/>
                      </a:lnTo>
                      <a:close/>
                      <a:moveTo>
                        <a:pt x="10" y="38"/>
                      </a:moveTo>
                      <a:lnTo>
                        <a:pt x="13" y="38"/>
                      </a:lnTo>
                      <a:lnTo>
                        <a:pt x="16" y="38"/>
                      </a:lnTo>
                      <a:lnTo>
                        <a:pt x="21" y="38"/>
                      </a:lnTo>
                      <a:lnTo>
                        <a:pt x="25" y="36"/>
                      </a:lnTo>
                      <a:lnTo>
                        <a:pt x="28" y="33"/>
                      </a:lnTo>
                      <a:lnTo>
                        <a:pt x="30" y="30"/>
                      </a:lnTo>
                      <a:lnTo>
                        <a:pt x="31" y="26"/>
                      </a:lnTo>
                      <a:lnTo>
                        <a:pt x="33" y="20"/>
                      </a:lnTo>
                      <a:lnTo>
                        <a:pt x="31" y="15"/>
                      </a:lnTo>
                      <a:lnTo>
                        <a:pt x="30" y="11"/>
                      </a:lnTo>
                      <a:lnTo>
                        <a:pt x="28" y="6"/>
                      </a:lnTo>
                      <a:lnTo>
                        <a:pt x="25" y="5"/>
                      </a:lnTo>
                      <a:lnTo>
                        <a:pt x="21" y="3"/>
                      </a:lnTo>
                      <a:lnTo>
                        <a:pt x="16" y="2"/>
                      </a:lnTo>
                      <a:lnTo>
                        <a:pt x="13" y="2"/>
                      </a:lnTo>
                      <a:lnTo>
                        <a:pt x="10" y="3"/>
                      </a:lnTo>
                      <a:lnTo>
                        <a:pt x="10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4" name="Freeform 74"/>
                <p:cNvSpPr>
                  <a:spLocks noEditPoints="1"/>
                </p:cNvSpPr>
                <p:nvPr/>
              </p:nvSpPr>
              <p:spPr bwMode="auto">
                <a:xfrm>
                  <a:off x="2126" y="3258"/>
                  <a:ext cx="71" cy="129"/>
                </a:xfrm>
                <a:custGeom>
                  <a:avLst/>
                  <a:gdLst>
                    <a:gd name="T0" fmla="*/ 776 w 26"/>
                    <a:gd name="T1" fmla="*/ 0 h 29"/>
                    <a:gd name="T2" fmla="*/ 939 w 26"/>
                    <a:gd name="T3" fmla="*/ 792 h 29"/>
                    <a:gd name="T4" fmla="*/ 1120 w 26"/>
                    <a:gd name="T5" fmla="*/ 1148 h 29"/>
                    <a:gd name="T6" fmla="*/ 1283 w 26"/>
                    <a:gd name="T7" fmla="*/ 1939 h 29"/>
                    <a:gd name="T8" fmla="*/ 1447 w 26"/>
                    <a:gd name="T9" fmla="*/ 3523 h 29"/>
                    <a:gd name="T10" fmla="*/ 1447 w 26"/>
                    <a:gd name="T11" fmla="*/ 5462 h 29"/>
                    <a:gd name="T12" fmla="*/ 1447 w 26"/>
                    <a:gd name="T13" fmla="*/ 7046 h 29"/>
                    <a:gd name="T14" fmla="*/ 1344 w 26"/>
                    <a:gd name="T15" fmla="*/ 8194 h 29"/>
                    <a:gd name="T16" fmla="*/ 1283 w 26"/>
                    <a:gd name="T17" fmla="*/ 9417 h 29"/>
                    <a:gd name="T18" fmla="*/ 1120 w 26"/>
                    <a:gd name="T19" fmla="*/ 10565 h 29"/>
                    <a:gd name="T20" fmla="*/ 939 w 26"/>
                    <a:gd name="T21" fmla="*/ 11356 h 29"/>
                    <a:gd name="T22" fmla="*/ 776 w 26"/>
                    <a:gd name="T23" fmla="*/ 11356 h 29"/>
                    <a:gd name="T24" fmla="*/ 508 w 26"/>
                    <a:gd name="T25" fmla="*/ 11356 h 29"/>
                    <a:gd name="T26" fmla="*/ 328 w 26"/>
                    <a:gd name="T27" fmla="*/ 10565 h 29"/>
                    <a:gd name="T28" fmla="*/ 164 w 26"/>
                    <a:gd name="T29" fmla="*/ 9417 h 29"/>
                    <a:gd name="T30" fmla="*/ 104 w 26"/>
                    <a:gd name="T31" fmla="*/ 7838 h 29"/>
                    <a:gd name="T32" fmla="*/ 0 w 26"/>
                    <a:gd name="T33" fmla="*/ 5898 h 29"/>
                    <a:gd name="T34" fmla="*/ 0 w 26"/>
                    <a:gd name="T35" fmla="*/ 4315 h 29"/>
                    <a:gd name="T36" fmla="*/ 104 w 26"/>
                    <a:gd name="T37" fmla="*/ 3167 h 29"/>
                    <a:gd name="T38" fmla="*/ 284 w 26"/>
                    <a:gd name="T39" fmla="*/ 1939 h 29"/>
                    <a:gd name="T40" fmla="*/ 448 w 26"/>
                    <a:gd name="T41" fmla="*/ 792 h 29"/>
                    <a:gd name="T42" fmla="*/ 612 w 26"/>
                    <a:gd name="T43" fmla="*/ 792 h 29"/>
                    <a:gd name="T44" fmla="*/ 776 w 26"/>
                    <a:gd name="T45" fmla="*/ 0 h 29"/>
                    <a:gd name="T46" fmla="*/ 672 w 26"/>
                    <a:gd name="T47" fmla="*/ 792 h 29"/>
                    <a:gd name="T48" fmla="*/ 612 w 26"/>
                    <a:gd name="T49" fmla="*/ 1148 h 29"/>
                    <a:gd name="T50" fmla="*/ 508 w 26"/>
                    <a:gd name="T51" fmla="*/ 1148 h 29"/>
                    <a:gd name="T52" fmla="*/ 448 w 26"/>
                    <a:gd name="T53" fmla="*/ 1939 h 29"/>
                    <a:gd name="T54" fmla="*/ 328 w 26"/>
                    <a:gd name="T55" fmla="*/ 2375 h 29"/>
                    <a:gd name="T56" fmla="*/ 328 w 26"/>
                    <a:gd name="T57" fmla="*/ 3523 h 29"/>
                    <a:gd name="T58" fmla="*/ 284 w 26"/>
                    <a:gd name="T59" fmla="*/ 4671 h 29"/>
                    <a:gd name="T60" fmla="*/ 328 w 26"/>
                    <a:gd name="T61" fmla="*/ 7046 h 29"/>
                    <a:gd name="T62" fmla="*/ 448 w 26"/>
                    <a:gd name="T63" fmla="*/ 8986 h 29"/>
                    <a:gd name="T64" fmla="*/ 612 w 26"/>
                    <a:gd name="T65" fmla="*/ 10209 h 29"/>
                    <a:gd name="T66" fmla="*/ 776 w 26"/>
                    <a:gd name="T67" fmla="*/ 10565 h 29"/>
                    <a:gd name="T68" fmla="*/ 939 w 26"/>
                    <a:gd name="T69" fmla="*/ 10209 h 29"/>
                    <a:gd name="T70" fmla="*/ 1120 w 26"/>
                    <a:gd name="T71" fmla="*/ 9417 h 29"/>
                    <a:gd name="T72" fmla="*/ 1163 w 26"/>
                    <a:gd name="T73" fmla="*/ 8194 h 29"/>
                    <a:gd name="T74" fmla="*/ 1163 w 26"/>
                    <a:gd name="T75" fmla="*/ 6690 h 29"/>
                    <a:gd name="T76" fmla="*/ 1163 w 26"/>
                    <a:gd name="T77" fmla="*/ 4671 h 29"/>
                    <a:gd name="T78" fmla="*/ 1120 w 26"/>
                    <a:gd name="T79" fmla="*/ 3167 h 29"/>
                    <a:gd name="T80" fmla="*/ 999 w 26"/>
                    <a:gd name="T81" fmla="*/ 1939 h 29"/>
                    <a:gd name="T82" fmla="*/ 836 w 26"/>
                    <a:gd name="T83" fmla="*/ 1148 h 29"/>
                    <a:gd name="T84" fmla="*/ 672 w 26"/>
                    <a:gd name="T85" fmla="*/ 792 h 2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6"/>
                    <a:gd name="T130" fmla="*/ 0 h 29"/>
                    <a:gd name="T131" fmla="*/ 26 w 26"/>
                    <a:gd name="T132" fmla="*/ 29 h 29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6" h="29">
                      <a:moveTo>
                        <a:pt x="14" y="0"/>
                      </a:moveTo>
                      <a:lnTo>
                        <a:pt x="17" y="2"/>
                      </a:lnTo>
                      <a:lnTo>
                        <a:pt x="20" y="3"/>
                      </a:lnTo>
                      <a:lnTo>
                        <a:pt x="23" y="5"/>
                      </a:lnTo>
                      <a:lnTo>
                        <a:pt x="26" y="9"/>
                      </a:lnTo>
                      <a:lnTo>
                        <a:pt x="26" y="14"/>
                      </a:lnTo>
                      <a:lnTo>
                        <a:pt x="26" y="18"/>
                      </a:lnTo>
                      <a:lnTo>
                        <a:pt x="24" y="21"/>
                      </a:lnTo>
                      <a:lnTo>
                        <a:pt x="23" y="24"/>
                      </a:lnTo>
                      <a:lnTo>
                        <a:pt x="20" y="27"/>
                      </a:lnTo>
                      <a:lnTo>
                        <a:pt x="17" y="29"/>
                      </a:lnTo>
                      <a:lnTo>
                        <a:pt x="14" y="29"/>
                      </a:lnTo>
                      <a:lnTo>
                        <a:pt x="9" y="29"/>
                      </a:lnTo>
                      <a:lnTo>
                        <a:pt x="6" y="27"/>
                      </a:lnTo>
                      <a:lnTo>
                        <a:pt x="3" y="24"/>
                      </a:lnTo>
                      <a:lnTo>
                        <a:pt x="2" y="20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2" y="8"/>
                      </a:lnTo>
                      <a:lnTo>
                        <a:pt x="5" y="5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4" y="0"/>
                      </a:lnTo>
                      <a:close/>
                      <a:moveTo>
                        <a:pt x="12" y="2"/>
                      </a:moveTo>
                      <a:lnTo>
                        <a:pt x="11" y="3"/>
                      </a:lnTo>
                      <a:lnTo>
                        <a:pt x="9" y="3"/>
                      </a:ln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6" y="9"/>
                      </a:lnTo>
                      <a:lnTo>
                        <a:pt x="5" y="12"/>
                      </a:lnTo>
                      <a:lnTo>
                        <a:pt x="6" y="18"/>
                      </a:lnTo>
                      <a:lnTo>
                        <a:pt x="8" y="23"/>
                      </a:lnTo>
                      <a:lnTo>
                        <a:pt x="11" y="26"/>
                      </a:lnTo>
                      <a:lnTo>
                        <a:pt x="14" y="27"/>
                      </a:lnTo>
                      <a:lnTo>
                        <a:pt x="17" y="26"/>
                      </a:lnTo>
                      <a:lnTo>
                        <a:pt x="20" y="24"/>
                      </a:lnTo>
                      <a:lnTo>
                        <a:pt x="21" y="21"/>
                      </a:lnTo>
                      <a:lnTo>
                        <a:pt x="21" y="17"/>
                      </a:lnTo>
                      <a:lnTo>
                        <a:pt x="21" y="12"/>
                      </a:lnTo>
                      <a:lnTo>
                        <a:pt x="20" y="8"/>
                      </a:lnTo>
                      <a:lnTo>
                        <a:pt x="18" y="5"/>
                      </a:lnTo>
                      <a:lnTo>
                        <a:pt x="15" y="3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5" name="Freeform 75"/>
                <p:cNvSpPr>
                  <a:spLocks noEditPoints="1"/>
                </p:cNvSpPr>
                <p:nvPr/>
              </p:nvSpPr>
              <p:spPr bwMode="auto">
                <a:xfrm>
                  <a:off x="2208" y="3258"/>
                  <a:ext cx="64" cy="129"/>
                </a:xfrm>
                <a:custGeom>
                  <a:avLst/>
                  <a:gdLst>
                    <a:gd name="T0" fmla="*/ 303 w 23"/>
                    <a:gd name="T1" fmla="*/ 4315 h 29"/>
                    <a:gd name="T2" fmla="*/ 365 w 23"/>
                    <a:gd name="T3" fmla="*/ 6690 h 29"/>
                    <a:gd name="T4" fmla="*/ 473 w 23"/>
                    <a:gd name="T5" fmla="*/ 7838 h 29"/>
                    <a:gd name="T6" fmla="*/ 665 w 23"/>
                    <a:gd name="T7" fmla="*/ 8986 h 29"/>
                    <a:gd name="T8" fmla="*/ 907 w 23"/>
                    <a:gd name="T9" fmla="*/ 9417 h 29"/>
                    <a:gd name="T10" fmla="*/ 1016 w 23"/>
                    <a:gd name="T11" fmla="*/ 8986 h 29"/>
                    <a:gd name="T12" fmla="*/ 1208 w 23"/>
                    <a:gd name="T13" fmla="*/ 8986 h 29"/>
                    <a:gd name="T14" fmla="*/ 1247 w 23"/>
                    <a:gd name="T15" fmla="*/ 8194 h 29"/>
                    <a:gd name="T16" fmla="*/ 1377 w 23"/>
                    <a:gd name="T17" fmla="*/ 6690 h 29"/>
                    <a:gd name="T18" fmla="*/ 1377 w 23"/>
                    <a:gd name="T19" fmla="*/ 7046 h 29"/>
                    <a:gd name="T20" fmla="*/ 1247 w 23"/>
                    <a:gd name="T21" fmla="*/ 8986 h 29"/>
                    <a:gd name="T22" fmla="*/ 1208 w 23"/>
                    <a:gd name="T23" fmla="*/ 10209 h 29"/>
                    <a:gd name="T24" fmla="*/ 1016 w 23"/>
                    <a:gd name="T25" fmla="*/ 10565 h 29"/>
                    <a:gd name="T26" fmla="*/ 712 w 23"/>
                    <a:gd name="T27" fmla="*/ 11356 h 29"/>
                    <a:gd name="T28" fmla="*/ 473 w 23"/>
                    <a:gd name="T29" fmla="*/ 10565 h 29"/>
                    <a:gd name="T30" fmla="*/ 170 w 23"/>
                    <a:gd name="T31" fmla="*/ 9417 h 29"/>
                    <a:gd name="T32" fmla="*/ 131 w 23"/>
                    <a:gd name="T33" fmla="*/ 8194 h 29"/>
                    <a:gd name="T34" fmla="*/ 0 w 23"/>
                    <a:gd name="T35" fmla="*/ 5898 h 29"/>
                    <a:gd name="T36" fmla="*/ 0 w 23"/>
                    <a:gd name="T37" fmla="*/ 4315 h 29"/>
                    <a:gd name="T38" fmla="*/ 131 w 23"/>
                    <a:gd name="T39" fmla="*/ 3167 h 29"/>
                    <a:gd name="T40" fmla="*/ 170 w 23"/>
                    <a:gd name="T41" fmla="*/ 1939 h 29"/>
                    <a:gd name="T42" fmla="*/ 473 w 23"/>
                    <a:gd name="T43" fmla="*/ 792 h 29"/>
                    <a:gd name="T44" fmla="*/ 712 w 23"/>
                    <a:gd name="T45" fmla="*/ 0 h 29"/>
                    <a:gd name="T46" fmla="*/ 1016 w 23"/>
                    <a:gd name="T47" fmla="*/ 792 h 29"/>
                    <a:gd name="T48" fmla="*/ 1208 w 23"/>
                    <a:gd name="T49" fmla="*/ 1148 h 29"/>
                    <a:gd name="T50" fmla="*/ 1377 w 23"/>
                    <a:gd name="T51" fmla="*/ 2375 h 29"/>
                    <a:gd name="T52" fmla="*/ 1377 w 23"/>
                    <a:gd name="T53" fmla="*/ 4315 h 29"/>
                    <a:gd name="T54" fmla="*/ 303 w 23"/>
                    <a:gd name="T55" fmla="*/ 4315 h 29"/>
                    <a:gd name="T56" fmla="*/ 303 w 23"/>
                    <a:gd name="T57" fmla="*/ 3523 h 29"/>
                    <a:gd name="T58" fmla="*/ 1016 w 23"/>
                    <a:gd name="T59" fmla="*/ 3523 h 29"/>
                    <a:gd name="T60" fmla="*/ 1016 w 23"/>
                    <a:gd name="T61" fmla="*/ 3167 h 29"/>
                    <a:gd name="T62" fmla="*/ 1016 w 23"/>
                    <a:gd name="T63" fmla="*/ 2375 h 29"/>
                    <a:gd name="T64" fmla="*/ 907 w 23"/>
                    <a:gd name="T65" fmla="*/ 1939 h 29"/>
                    <a:gd name="T66" fmla="*/ 843 w 23"/>
                    <a:gd name="T67" fmla="*/ 1148 h 29"/>
                    <a:gd name="T68" fmla="*/ 712 w 23"/>
                    <a:gd name="T69" fmla="*/ 1148 h 29"/>
                    <a:gd name="T70" fmla="*/ 665 w 23"/>
                    <a:gd name="T71" fmla="*/ 792 h 29"/>
                    <a:gd name="T72" fmla="*/ 543 w 23"/>
                    <a:gd name="T73" fmla="*/ 1148 h 29"/>
                    <a:gd name="T74" fmla="*/ 473 w 23"/>
                    <a:gd name="T75" fmla="*/ 1939 h 29"/>
                    <a:gd name="T76" fmla="*/ 365 w 23"/>
                    <a:gd name="T77" fmla="*/ 2375 h 29"/>
                    <a:gd name="T78" fmla="*/ 303 w 23"/>
                    <a:gd name="T79" fmla="*/ 3523 h 2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3"/>
                    <a:gd name="T121" fmla="*/ 0 h 29"/>
                    <a:gd name="T122" fmla="*/ 23 w 23"/>
                    <a:gd name="T123" fmla="*/ 29 h 2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3" h="29">
                      <a:moveTo>
                        <a:pt x="5" y="11"/>
                      </a:moveTo>
                      <a:lnTo>
                        <a:pt x="6" y="17"/>
                      </a:lnTo>
                      <a:lnTo>
                        <a:pt x="8" y="20"/>
                      </a:lnTo>
                      <a:lnTo>
                        <a:pt x="11" y="23"/>
                      </a:lnTo>
                      <a:lnTo>
                        <a:pt x="15" y="24"/>
                      </a:lnTo>
                      <a:lnTo>
                        <a:pt x="17" y="23"/>
                      </a:lnTo>
                      <a:lnTo>
                        <a:pt x="20" y="23"/>
                      </a:lnTo>
                      <a:lnTo>
                        <a:pt x="21" y="21"/>
                      </a:lnTo>
                      <a:lnTo>
                        <a:pt x="23" y="17"/>
                      </a:lnTo>
                      <a:lnTo>
                        <a:pt x="23" y="18"/>
                      </a:lnTo>
                      <a:lnTo>
                        <a:pt x="21" y="23"/>
                      </a:lnTo>
                      <a:lnTo>
                        <a:pt x="20" y="26"/>
                      </a:lnTo>
                      <a:lnTo>
                        <a:pt x="17" y="27"/>
                      </a:lnTo>
                      <a:lnTo>
                        <a:pt x="12" y="29"/>
                      </a:lnTo>
                      <a:lnTo>
                        <a:pt x="8" y="27"/>
                      </a:lnTo>
                      <a:lnTo>
                        <a:pt x="3" y="24"/>
                      </a:lnTo>
                      <a:lnTo>
                        <a:pt x="2" y="21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2" y="8"/>
                      </a:lnTo>
                      <a:lnTo>
                        <a:pt x="3" y="5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7" y="2"/>
                      </a:lnTo>
                      <a:lnTo>
                        <a:pt x="20" y="3"/>
                      </a:lnTo>
                      <a:lnTo>
                        <a:pt x="23" y="6"/>
                      </a:lnTo>
                      <a:lnTo>
                        <a:pt x="23" y="11"/>
                      </a:lnTo>
                      <a:lnTo>
                        <a:pt x="5" y="11"/>
                      </a:lnTo>
                      <a:close/>
                      <a:moveTo>
                        <a:pt x="5" y="9"/>
                      </a:moveTo>
                      <a:lnTo>
                        <a:pt x="17" y="9"/>
                      </a:lnTo>
                      <a:lnTo>
                        <a:pt x="17" y="8"/>
                      </a:lnTo>
                      <a:lnTo>
                        <a:pt x="17" y="6"/>
                      </a:lnTo>
                      <a:lnTo>
                        <a:pt x="15" y="5"/>
                      </a:lnTo>
                      <a:lnTo>
                        <a:pt x="14" y="3"/>
                      </a:lnTo>
                      <a:lnTo>
                        <a:pt x="12" y="3"/>
                      </a:lnTo>
                      <a:lnTo>
                        <a:pt x="11" y="2"/>
                      </a:lnTo>
                      <a:lnTo>
                        <a:pt x="9" y="3"/>
                      </a:lnTo>
                      <a:lnTo>
                        <a:pt x="8" y="5"/>
                      </a:lnTo>
                      <a:lnTo>
                        <a:pt x="6" y="6"/>
                      </a:lnTo>
                      <a:lnTo>
                        <a:pt x="5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6" name="Freeform 76"/>
                <p:cNvSpPr>
                  <a:spLocks/>
                </p:cNvSpPr>
                <p:nvPr/>
              </p:nvSpPr>
              <p:spPr bwMode="auto">
                <a:xfrm>
                  <a:off x="2288" y="3258"/>
                  <a:ext cx="50" cy="129"/>
                </a:xfrm>
                <a:custGeom>
                  <a:avLst/>
                  <a:gdLst>
                    <a:gd name="T0" fmla="*/ 942 w 18"/>
                    <a:gd name="T1" fmla="*/ 0 h 29"/>
                    <a:gd name="T2" fmla="*/ 942 w 18"/>
                    <a:gd name="T3" fmla="*/ 3523 h 29"/>
                    <a:gd name="T4" fmla="*/ 903 w 18"/>
                    <a:gd name="T5" fmla="*/ 3523 h 29"/>
                    <a:gd name="T6" fmla="*/ 772 w 18"/>
                    <a:gd name="T7" fmla="*/ 2375 h 29"/>
                    <a:gd name="T8" fmla="*/ 711 w 18"/>
                    <a:gd name="T9" fmla="*/ 1939 h 29"/>
                    <a:gd name="T10" fmla="*/ 603 w 18"/>
                    <a:gd name="T11" fmla="*/ 1148 h 29"/>
                    <a:gd name="T12" fmla="*/ 408 w 18"/>
                    <a:gd name="T13" fmla="*/ 792 h 29"/>
                    <a:gd name="T14" fmla="*/ 364 w 18"/>
                    <a:gd name="T15" fmla="*/ 1148 h 29"/>
                    <a:gd name="T16" fmla="*/ 239 w 18"/>
                    <a:gd name="T17" fmla="*/ 1148 h 29"/>
                    <a:gd name="T18" fmla="*/ 239 w 18"/>
                    <a:gd name="T19" fmla="*/ 1939 h 29"/>
                    <a:gd name="T20" fmla="*/ 169 w 18"/>
                    <a:gd name="T21" fmla="*/ 2375 h 29"/>
                    <a:gd name="T22" fmla="*/ 239 w 18"/>
                    <a:gd name="T23" fmla="*/ 3167 h 29"/>
                    <a:gd name="T24" fmla="*/ 239 w 18"/>
                    <a:gd name="T25" fmla="*/ 3523 h 29"/>
                    <a:gd name="T26" fmla="*/ 364 w 18"/>
                    <a:gd name="T27" fmla="*/ 3523 h 29"/>
                    <a:gd name="T28" fmla="*/ 408 w 18"/>
                    <a:gd name="T29" fmla="*/ 4315 h 29"/>
                    <a:gd name="T30" fmla="*/ 711 w 18"/>
                    <a:gd name="T31" fmla="*/ 5462 h 29"/>
                    <a:gd name="T32" fmla="*/ 903 w 18"/>
                    <a:gd name="T33" fmla="*/ 5898 h 29"/>
                    <a:gd name="T34" fmla="*/ 1072 w 18"/>
                    <a:gd name="T35" fmla="*/ 7046 h 29"/>
                    <a:gd name="T36" fmla="*/ 1072 w 18"/>
                    <a:gd name="T37" fmla="*/ 8194 h 29"/>
                    <a:gd name="T38" fmla="*/ 1072 w 18"/>
                    <a:gd name="T39" fmla="*/ 9417 h 29"/>
                    <a:gd name="T40" fmla="*/ 903 w 18"/>
                    <a:gd name="T41" fmla="*/ 10565 h 29"/>
                    <a:gd name="T42" fmla="*/ 711 w 18"/>
                    <a:gd name="T43" fmla="*/ 11356 h 29"/>
                    <a:gd name="T44" fmla="*/ 533 w 18"/>
                    <a:gd name="T45" fmla="*/ 11356 h 29"/>
                    <a:gd name="T46" fmla="*/ 364 w 18"/>
                    <a:gd name="T47" fmla="*/ 11356 h 29"/>
                    <a:gd name="T48" fmla="*/ 169 w 18"/>
                    <a:gd name="T49" fmla="*/ 10565 h 29"/>
                    <a:gd name="T50" fmla="*/ 169 w 18"/>
                    <a:gd name="T51" fmla="*/ 10565 h 29"/>
                    <a:gd name="T52" fmla="*/ 61 w 18"/>
                    <a:gd name="T53" fmla="*/ 10565 h 29"/>
                    <a:gd name="T54" fmla="*/ 61 w 18"/>
                    <a:gd name="T55" fmla="*/ 10565 h 29"/>
                    <a:gd name="T56" fmla="*/ 0 w 18"/>
                    <a:gd name="T57" fmla="*/ 11356 h 29"/>
                    <a:gd name="T58" fmla="*/ 0 w 18"/>
                    <a:gd name="T59" fmla="*/ 11356 h 29"/>
                    <a:gd name="T60" fmla="*/ 0 w 18"/>
                    <a:gd name="T61" fmla="*/ 7838 h 29"/>
                    <a:gd name="T62" fmla="*/ 0 w 18"/>
                    <a:gd name="T63" fmla="*/ 7838 h 29"/>
                    <a:gd name="T64" fmla="*/ 61 w 18"/>
                    <a:gd name="T65" fmla="*/ 8986 h 29"/>
                    <a:gd name="T66" fmla="*/ 169 w 18"/>
                    <a:gd name="T67" fmla="*/ 9417 h 29"/>
                    <a:gd name="T68" fmla="*/ 364 w 18"/>
                    <a:gd name="T69" fmla="*/ 10209 h 29"/>
                    <a:gd name="T70" fmla="*/ 533 w 18"/>
                    <a:gd name="T71" fmla="*/ 10565 h 29"/>
                    <a:gd name="T72" fmla="*/ 603 w 18"/>
                    <a:gd name="T73" fmla="*/ 10565 h 29"/>
                    <a:gd name="T74" fmla="*/ 711 w 18"/>
                    <a:gd name="T75" fmla="*/ 10209 h 29"/>
                    <a:gd name="T76" fmla="*/ 772 w 18"/>
                    <a:gd name="T77" fmla="*/ 9417 h 29"/>
                    <a:gd name="T78" fmla="*/ 772 w 18"/>
                    <a:gd name="T79" fmla="*/ 8986 h 29"/>
                    <a:gd name="T80" fmla="*/ 772 w 18"/>
                    <a:gd name="T81" fmla="*/ 8194 h 29"/>
                    <a:gd name="T82" fmla="*/ 711 w 18"/>
                    <a:gd name="T83" fmla="*/ 7838 h 29"/>
                    <a:gd name="T84" fmla="*/ 603 w 18"/>
                    <a:gd name="T85" fmla="*/ 7046 h 29"/>
                    <a:gd name="T86" fmla="*/ 364 w 18"/>
                    <a:gd name="T87" fmla="*/ 6690 h 29"/>
                    <a:gd name="T88" fmla="*/ 169 w 18"/>
                    <a:gd name="T89" fmla="*/ 5462 h 29"/>
                    <a:gd name="T90" fmla="*/ 61 w 18"/>
                    <a:gd name="T91" fmla="*/ 4671 h 29"/>
                    <a:gd name="T92" fmla="*/ 0 w 18"/>
                    <a:gd name="T93" fmla="*/ 4315 h 29"/>
                    <a:gd name="T94" fmla="*/ 0 w 18"/>
                    <a:gd name="T95" fmla="*/ 3167 h 29"/>
                    <a:gd name="T96" fmla="*/ 0 w 18"/>
                    <a:gd name="T97" fmla="*/ 1939 h 29"/>
                    <a:gd name="T98" fmla="*/ 61 w 18"/>
                    <a:gd name="T99" fmla="*/ 1148 h 29"/>
                    <a:gd name="T100" fmla="*/ 239 w 18"/>
                    <a:gd name="T101" fmla="*/ 792 h 29"/>
                    <a:gd name="T102" fmla="*/ 408 w 18"/>
                    <a:gd name="T103" fmla="*/ 0 h 29"/>
                    <a:gd name="T104" fmla="*/ 603 w 18"/>
                    <a:gd name="T105" fmla="*/ 0 h 29"/>
                    <a:gd name="T106" fmla="*/ 711 w 18"/>
                    <a:gd name="T107" fmla="*/ 792 h 29"/>
                    <a:gd name="T108" fmla="*/ 772 w 18"/>
                    <a:gd name="T109" fmla="*/ 792 h 29"/>
                    <a:gd name="T110" fmla="*/ 772 w 18"/>
                    <a:gd name="T111" fmla="*/ 792 h 29"/>
                    <a:gd name="T112" fmla="*/ 903 w 18"/>
                    <a:gd name="T113" fmla="*/ 792 h 29"/>
                    <a:gd name="T114" fmla="*/ 903 w 18"/>
                    <a:gd name="T115" fmla="*/ 792 h 29"/>
                    <a:gd name="T116" fmla="*/ 903 w 18"/>
                    <a:gd name="T117" fmla="*/ 792 h 29"/>
                    <a:gd name="T118" fmla="*/ 903 w 18"/>
                    <a:gd name="T119" fmla="*/ 0 h 29"/>
                    <a:gd name="T120" fmla="*/ 942 w 18"/>
                    <a:gd name="T121" fmla="*/ 0 h 2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"/>
                    <a:gd name="T184" fmla="*/ 0 h 29"/>
                    <a:gd name="T185" fmla="*/ 18 w 18"/>
                    <a:gd name="T186" fmla="*/ 29 h 2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" h="29">
                      <a:moveTo>
                        <a:pt x="16" y="0"/>
                      </a:moveTo>
                      <a:lnTo>
                        <a:pt x="16" y="9"/>
                      </a:lnTo>
                      <a:lnTo>
                        <a:pt x="15" y="9"/>
                      </a:lnTo>
                      <a:lnTo>
                        <a:pt x="13" y="6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7" y="2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4" y="8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7" y="11"/>
                      </a:lnTo>
                      <a:lnTo>
                        <a:pt x="12" y="14"/>
                      </a:lnTo>
                      <a:lnTo>
                        <a:pt x="15" y="15"/>
                      </a:lnTo>
                      <a:lnTo>
                        <a:pt x="18" y="18"/>
                      </a:lnTo>
                      <a:lnTo>
                        <a:pt x="18" y="21"/>
                      </a:lnTo>
                      <a:lnTo>
                        <a:pt x="18" y="24"/>
                      </a:lnTo>
                      <a:lnTo>
                        <a:pt x="15" y="27"/>
                      </a:lnTo>
                      <a:lnTo>
                        <a:pt x="12" y="29"/>
                      </a:lnTo>
                      <a:lnTo>
                        <a:pt x="9" y="29"/>
                      </a:lnTo>
                      <a:lnTo>
                        <a:pt x="6" y="29"/>
                      </a:lnTo>
                      <a:lnTo>
                        <a:pt x="3" y="27"/>
                      </a:lnTo>
                      <a:lnTo>
                        <a:pt x="1" y="27"/>
                      </a:lnTo>
                      <a:lnTo>
                        <a:pt x="0" y="29"/>
                      </a:lnTo>
                      <a:lnTo>
                        <a:pt x="0" y="20"/>
                      </a:lnTo>
                      <a:lnTo>
                        <a:pt x="1" y="23"/>
                      </a:lnTo>
                      <a:lnTo>
                        <a:pt x="3" y="24"/>
                      </a:lnTo>
                      <a:lnTo>
                        <a:pt x="6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2" y="26"/>
                      </a:lnTo>
                      <a:lnTo>
                        <a:pt x="13" y="24"/>
                      </a:lnTo>
                      <a:lnTo>
                        <a:pt x="13" y="23"/>
                      </a:lnTo>
                      <a:lnTo>
                        <a:pt x="13" y="21"/>
                      </a:lnTo>
                      <a:lnTo>
                        <a:pt x="12" y="20"/>
                      </a:lnTo>
                      <a:lnTo>
                        <a:pt x="10" y="18"/>
                      </a:lnTo>
                      <a:lnTo>
                        <a:pt x="6" y="17"/>
                      </a:lnTo>
                      <a:lnTo>
                        <a:pt x="3" y="14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15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7" name="Freeform 77"/>
                <p:cNvSpPr>
                  <a:spLocks/>
                </p:cNvSpPr>
                <p:nvPr/>
              </p:nvSpPr>
              <p:spPr bwMode="auto">
                <a:xfrm>
                  <a:off x="2456" y="3200"/>
                  <a:ext cx="38" cy="231"/>
                </a:xfrm>
                <a:custGeom>
                  <a:avLst/>
                  <a:gdLst>
                    <a:gd name="T0" fmla="*/ 760 w 14"/>
                    <a:gd name="T1" fmla="*/ 20248 h 52"/>
                    <a:gd name="T2" fmla="*/ 0 w 14"/>
                    <a:gd name="T3" fmla="*/ 20248 h 52"/>
                    <a:gd name="T4" fmla="*/ 0 w 14"/>
                    <a:gd name="T5" fmla="*/ 0 h 52"/>
                    <a:gd name="T6" fmla="*/ 760 w 14"/>
                    <a:gd name="T7" fmla="*/ 0 h 52"/>
                    <a:gd name="T8" fmla="*/ 760 w 14"/>
                    <a:gd name="T9" fmla="*/ 1146 h 52"/>
                    <a:gd name="T10" fmla="*/ 280 w 14"/>
                    <a:gd name="T11" fmla="*/ 1146 h 52"/>
                    <a:gd name="T12" fmla="*/ 280 w 14"/>
                    <a:gd name="T13" fmla="*/ 19893 h 52"/>
                    <a:gd name="T14" fmla="*/ 760 w 14"/>
                    <a:gd name="T15" fmla="*/ 19893 h 52"/>
                    <a:gd name="T16" fmla="*/ 760 w 14"/>
                    <a:gd name="T17" fmla="*/ 20248 h 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"/>
                    <a:gd name="T28" fmla="*/ 0 h 52"/>
                    <a:gd name="T29" fmla="*/ 14 w 14"/>
                    <a:gd name="T30" fmla="*/ 52 h 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" h="52">
                      <a:moveTo>
                        <a:pt x="14" y="52"/>
                      </a:moveTo>
                      <a:lnTo>
                        <a:pt x="0" y="52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3"/>
                      </a:lnTo>
                      <a:lnTo>
                        <a:pt x="5" y="3"/>
                      </a:lnTo>
                      <a:lnTo>
                        <a:pt x="5" y="51"/>
                      </a:lnTo>
                      <a:lnTo>
                        <a:pt x="14" y="51"/>
                      </a:lnTo>
                      <a:lnTo>
                        <a:pt x="14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8" name="Freeform 78"/>
                <p:cNvSpPr>
                  <a:spLocks/>
                </p:cNvSpPr>
                <p:nvPr/>
              </p:nvSpPr>
              <p:spPr bwMode="auto">
                <a:xfrm>
                  <a:off x="2497" y="3227"/>
                  <a:ext cx="47" cy="160"/>
                </a:xfrm>
                <a:custGeom>
                  <a:avLst/>
                  <a:gdLst>
                    <a:gd name="T0" fmla="*/ 528 w 17"/>
                    <a:gd name="T1" fmla="*/ 0 h 36"/>
                    <a:gd name="T2" fmla="*/ 528 w 17"/>
                    <a:gd name="T3" fmla="*/ 3516 h 36"/>
                    <a:gd name="T4" fmla="*/ 863 w 17"/>
                    <a:gd name="T5" fmla="*/ 3516 h 36"/>
                    <a:gd name="T6" fmla="*/ 863 w 17"/>
                    <a:gd name="T7" fmla="*/ 3871 h 36"/>
                    <a:gd name="T8" fmla="*/ 528 w 17"/>
                    <a:gd name="T9" fmla="*/ 3871 h 36"/>
                    <a:gd name="T10" fmla="*/ 528 w 17"/>
                    <a:gd name="T11" fmla="*/ 10884 h 36"/>
                    <a:gd name="T12" fmla="*/ 528 w 17"/>
                    <a:gd name="T13" fmla="*/ 11676 h 36"/>
                    <a:gd name="T14" fmla="*/ 633 w 17"/>
                    <a:gd name="T15" fmla="*/ 12107 h 36"/>
                    <a:gd name="T16" fmla="*/ 633 w 17"/>
                    <a:gd name="T17" fmla="*/ 12107 h 36"/>
                    <a:gd name="T18" fmla="*/ 697 w 17"/>
                    <a:gd name="T19" fmla="*/ 12107 h 36"/>
                    <a:gd name="T20" fmla="*/ 827 w 17"/>
                    <a:gd name="T21" fmla="*/ 12107 h 36"/>
                    <a:gd name="T22" fmla="*/ 827 w 17"/>
                    <a:gd name="T23" fmla="*/ 12107 h 36"/>
                    <a:gd name="T24" fmla="*/ 863 w 17"/>
                    <a:gd name="T25" fmla="*/ 12107 h 36"/>
                    <a:gd name="T26" fmla="*/ 863 w 17"/>
                    <a:gd name="T27" fmla="*/ 11676 h 36"/>
                    <a:gd name="T28" fmla="*/ 993 w 17"/>
                    <a:gd name="T29" fmla="*/ 11676 h 36"/>
                    <a:gd name="T30" fmla="*/ 863 w 17"/>
                    <a:gd name="T31" fmla="*/ 12898 h 36"/>
                    <a:gd name="T32" fmla="*/ 827 w 17"/>
                    <a:gd name="T33" fmla="*/ 13253 h 36"/>
                    <a:gd name="T34" fmla="*/ 697 w 17"/>
                    <a:gd name="T35" fmla="*/ 14044 h 36"/>
                    <a:gd name="T36" fmla="*/ 633 w 17"/>
                    <a:gd name="T37" fmla="*/ 14044 h 36"/>
                    <a:gd name="T38" fmla="*/ 528 w 17"/>
                    <a:gd name="T39" fmla="*/ 14044 h 36"/>
                    <a:gd name="T40" fmla="*/ 467 w 17"/>
                    <a:gd name="T41" fmla="*/ 13253 h 36"/>
                    <a:gd name="T42" fmla="*/ 359 w 17"/>
                    <a:gd name="T43" fmla="*/ 13253 h 36"/>
                    <a:gd name="T44" fmla="*/ 299 w 17"/>
                    <a:gd name="T45" fmla="*/ 12898 h 36"/>
                    <a:gd name="T46" fmla="*/ 299 w 17"/>
                    <a:gd name="T47" fmla="*/ 12107 h 36"/>
                    <a:gd name="T48" fmla="*/ 299 w 17"/>
                    <a:gd name="T49" fmla="*/ 10884 h 36"/>
                    <a:gd name="T50" fmla="*/ 299 w 17"/>
                    <a:gd name="T51" fmla="*/ 3871 h 36"/>
                    <a:gd name="T52" fmla="*/ 0 w 17"/>
                    <a:gd name="T53" fmla="*/ 3871 h 36"/>
                    <a:gd name="T54" fmla="*/ 0 w 17"/>
                    <a:gd name="T55" fmla="*/ 3516 h 36"/>
                    <a:gd name="T56" fmla="*/ 130 w 17"/>
                    <a:gd name="T57" fmla="*/ 3516 h 36"/>
                    <a:gd name="T58" fmla="*/ 169 w 17"/>
                    <a:gd name="T59" fmla="*/ 2724 h 36"/>
                    <a:gd name="T60" fmla="*/ 299 w 17"/>
                    <a:gd name="T61" fmla="*/ 2369 h 36"/>
                    <a:gd name="T62" fmla="*/ 359 w 17"/>
                    <a:gd name="T63" fmla="*/ 1582 h 36"/>
                    <a:gd name="T64" fmla="*/ 467 w 17"/>
                    <a:gd name="T65" fmla="*/ 356 h 36"/>
                    <a:gd name="T66" fmla="*/ 528 w 17"/>
                    <a:gd name="T67" fmla="*/ 0 h 36"/>
                    <a:gd name="T68" fmla="*/ 528 w 17"/>
                    <a:gd name="T69" fmla="*/ 0 h 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7"/>
                    <a:gd name="T106" fmla="*/ 0 h 36"/>
                    <a:gd name="T107" fmla="*/ 17 w 17"/>
                    <a:gd name="T108" fmla="*/ 36 h 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7" h="36">
                      <a:moveTo>
                        <a:pt x="9" y="0"/>
                      </a:moveTo>
                      <a:lnTo>
                        <a:pt x="9" y="9"/>
                      </a:lnTo>
                      <a:lnTo>
                        <a:pt x="15" y="9"/>
                      </a:lnTo>
                      <a:lnTo>
                        <a:pt x="15" y="10"/>
                      </a:lnTo>
                      <a:lnTo>
                        <a:pt x="9" y="10"/>
                      </a:lnTo>
                      <a:lnTo>
                        <a:pt x="9" y="28"/>
                      </a:lnTo>
                      <a:lnTo>
                        <a:pt x="9" y="30"/>
                      </a:lnTo>
                      <a:lnTo>
                        <a:pt x="11" y="31"/>
                      </a:lnTo>
                      <a:lnTo>
                        <a:pt x="12" y="31"/>
                      </a:lnTo>
                      <a:lnTo>
                        <a:pt x="14" y="31"/>
                      </a:lnTo>
                      <a:lnTo>
                        <a:pt x="15" y="31"/>
                      </a:lnTo>
                      <a:lnTo>
                        <a:pt x="15" y="30"/>
                      </a:lnTo>
                      <a:lnTo>
                        <a:pt x="17" y="30"/>
                      </a:lnTo>
                      <a:lnTo>
                        <a:pt x="15" y="33"/>
                      </a:lnTo>
                      <a:lnTo>
                        <a:pt x="14" y="34"/>
                      </a:lnTo>
                      <a:lnTo>
                        <a:pt x="12" y="36"/>
                      </a:lnTo>
                      <a:lnTo>
                        <a:pt x="11" y="36"/>
                      </a:lnTo>
                      <a:lnTo>
                        <a:pt x="9" y="36"/>
                      </a:lnTo>
                      <a:lnTo>
                        <a:pt x="8" y="34"/>
                      </a:lnTo>
                      <a:lnTo>
                        <a:pt x="6" y="34"/>
                      </a:lnTo>
                      <a:lnTo>
                        <a:pt x="5" y="33"/>
                      </a:lnTo>
                      <a:lnTo>
                        <a:pt x="5" y="31"/>
                      </a:lnTo>
                      <a:lnTo>
                        <a:pt x="5" y="28"/>
                      </a:lnTo>
                      <a:lnTo>
                        <a:pt x="5" y="10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3" y="7"/>
                      </a:lnTo>
                      <a:lnTo>
                        <a:pt x="5" y="6"/>
                      </a:lnTo>
                      <a:lnTo>
                        <a:pt x="6" y="4"/>
                      </a:lnTo>
                      <a:lnTo>
                        <a:pt x="8" y="1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69" name="Freeform 79"/>
                <p:cNvSpPr>
                  <a:spLocks/>
                </p:cNvSpPr>
                <p:nvPr/>
              </p:nvSpPr>
              <p:spPr bwMode="auto">
                <a:xfrm>
                  <a:off x="2546" y="3200"/>
                  <a:ext cx="80" cy="187"/>
                </a:xfrm>
                <a:custGeom>
                  <a:avLst/>
                  <a:gdLst>
                    <a:gd name="T0" fmla="*/ 524 w 29"/>
                    <a:gd name="T1" fmla="*/ 7493 h 42"/>
                    <a:gd name="T2" fmla="*/ 822 w 29"/>
                    <a:gd name="T3" fmla="*/ 5908 h 42"/>
                    <a:gd name="T4" fmla="*/ 1051 w 29"/>
                    <a:gd name="T5" fmla="*/ 5116 h 42"/>
                    <a:gd name="T6" fmla="*/ 1217 w 29"/>
                    <a:gd name="T7" fmla="*/ 5908 h 42"/>
                    <a:gd name="T8" fmla="*/ 1385 w 29"/>
                    <a:gd name="T9" fmla="*/ 7493 h 42"/>
                    <a:gd name="T10" fmla="*/ 1385 w 29"/>
                    <a:gd name="T11" fmla="*/ 9791 h 42"/>
                    <a:gd name="T12" fmla="*/ 1385 w 29"/>
                    <a:gd name="T13" fmla="*/ 14568 h 42"/>
                    <a:gd name="T14" fmla="*/ 1514 w 29"/>
                    <a:gd name="T15" fmla="*/ 15365 h 42"/>
                    <a:gd name="T16" fmla="*/ 1553 w 29"/>
                    <a:gd name="T17" fmla="*/ 15721 h 42"/>
                    <a:gd name="T18" fmla="*/ 1683 w 29"/>
                    <a:gd name="T19" fmla="*/ 16514 h 42"/>
                    <a:gd name="T20" fmla="*/ 990 w 29"/>
                    <a:gd name="T21" fmla="*/ 15721 h 42"/>
                    <a:gd name="T22" fmla="*/ 1051 w 29"/>
                    <a:gd name="T23" fmla="*/ 15721 h 42"/>
                    <a:gd name="T24" fmla="*/ 1156 w 29"/>
                    <a:gd name="T25" fmla="*/ 15365 h 42"/>
                    <a:gd name="T26" fmla="*/ 1156 w 29"/>
                    <a:gd name="T27" fmla="*/ 14568 h 42"/>
                    <a:gd name="T28" fmla="*/ 1156 w 29"/>
                    <a:gd name="T29" fmla="*/ 9791 h 42"/>
                    <a:gd name="T30" fmla="*/ 1156 w 29"/>
                    <a:gd name="T31" fmla="*/ 8308 h 42"/>
                    <a:gd name="T32" fmla="*/ 1051 w 29"/>
                    <a:gd name="T33" fmla="*/ 7057 h 42"/>
                    <a:gd name="T34" fmla="*/ 861 w 29"/>
                    <a:gd name="T35" fmla="*/ 7057 h 42"/>
                    <a:gd name="T36" fmla="*/ 692 w 29"/>
                    <a:gd name="T37" fmla="*/ 7057 h 42"/>
                    <a:gd name="T38" fmla="*/ 524 w 29"/>
                    <a:gd name="T39" fmla="*/ 8308 h 42"/>
                    <a:gd name="T40" fmla="*/ 524 w 29"/>
                    <a:gd name="T41" fmla="*/ 14568 h 42"/>
                    <a:gd name="T42" fmla="*/ 524 w 29"/>
                    <a:gd name="T43" fmla="*/ 15365 h 42"/>
                    <a:gd name="T44" fmla="*/ 632 w 29"/>
                    <a:gd name="T45" fmla="*/ 15721 h 42"/>
                    <a:gd name="T46" fmla="*/ 692 w 29"/>
                    <a:gd name="T47" fmla="*/ 16514 h 42"/>
                    <a:gd name="T48" fmla="*/ 0 w 29"/>
                    <a:gd name="T49" fmla="*/ 15721 h 42"/>
                    <a:gd name="T50" fmla="*/ 130 w 29"/>
                    <a:gd name="T51" fmla="*/ 15721 h 42"/>
                    <a:gd name="T52" fmla="*/ 168 w 29"/>
                    <a:gd name="T53" fmla="*/ 15365 h 42"/>
                    <a:gd name="T54" fmla="*/ 168 w 29"/>
                    <a:gd name="T55" fmla="*/ 13322 h 42"/>
                    <a:gd name="T56" fmla="*/ 168 w 29"/>
                    <a:gd name="T57" fmla="*/ 2378 h 42"/>
                    <a:gd name="T58" fmla="*/ 168 w 29"/>
                    <a:gd name="T59" fmla="*/ 1149 h 42"/>
                    <a:gd name="T60" fmla="*/ 130 w 29"/>
                    <a:gd name="T61" fmla="*/ 1149 h 42"/>
                    <a:gd name="T62" fmla="*/ 130 w 29"/>
                    <a:gd name="T63" fmla="*/ 1149 h 42"/>
                    <a:gd name="T64" fmla="*/ 0 w 29"/>
                    <a:gd name="T65" fmla="*/ 1149 h 42"/>
                    <a:gd name="T66" fmla="*/ 524 w 29"/>
                    <a:gd name="T67" fmla="*/ 0 h 4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9"/>
                    <a:gd name="T103" fmla="*/ 0 h 42"/>
                    <a:gd name="T104" fmla="*/ 29 w 29"/>
                    <a:gd name="T105" fmla="*/ 42 h 4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9" h="42">
                      <a:moveTo>
                        <a:pt x="9" y="0"/>
                      </a:moveTo>
                      <a:lnTo>
                        <a:pt x="9" y="19"/>
                      </a:lnTo>
                      <a:lnTo>
                        <a:pt x="12" y="16"/>
                      </a:lnTo>
                      <a:lnTo>
                        <a:pt x="14" y="15"/>
                      </a:lnTo>
                      <a:lnTo>
                        <a:pt x="15" y="13"/>
                      </a:lnTo>
                      <a:lnTo>
                        <a:pt x="18" y="13"/>
                      </a:lnTo>
                      <a:lnTo>
                        <a:pt x="20" y="13"/>
                      </a:lnTo>
                      <a:lnTo>
                        <a:pt x="21" y="15"/>
                      </a:lnTo>
                      <a:lnTo>
                        <a:pt x="23" y="16"/>
                      </a:lnTo>
                      <a:lnTo>
                        <a:pt x="24" y="19"/>
                      </a:lnTo>
                      <a:lnTo>
                        <a:pt x="24" y="21"/>
                      </a:lnTo>
                      <a:lnTo>
                        <a:pt x="24" y="25"/>
                      </a:lnTo>
                      <a:lnTo>
                        <a:pt x="24" y="34"/>
                      </a:lnTo>
                      <a:lnTo>
                        <a:pt x="24" y="37"/>
                      </a:lnTo>
                      <a:lnTo>
                        <a:pt x="26" y="39"/>
                      </a:lnTo>
                      <a:lnTo>
                        <a:pt x="26" y="40"/>
                      </a:lnTo>
                      <a:lnTo>
                        <a:pt x="27" y="40"/>
                      </a:lnTo>
                      <a:lnTo>
                        <a:pt x="29" y="40"/>
                      </a:lnTo>
                      <a:lnTo>
                        <a:pt x="29" y="42"/>
                      </a:lnTo>
                      <a:lnTo>
                        <a:pt x="17" y="42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20" y="39"/>
                      </a:lnTo>
                      <a:lnTo>
                        <a:pt x="20" y="37"/>
                      </a:lnTo>
                      <a:lnTo>
                        <a:pt x="20" y="34"/>
                      </a:lnTo>
                      <a:lnTo>
                        <a:pt x="20" y="25"/>
                      </a:lnTo>
                      <a:lnTo>
                        <a:pt x="20" y="22"/>
                      </a:lnTo>
                      <a:lnTo>
                        <a:pt x="20" y="21"/>
                      </a:lnTo>
                      <a:lnTo>
                        <a:pt x="18" y="19"/>
                      </a:lnTo>
                      <a:lnTo>
                        <a:pt x="18" y="18"/>
                      </a:lnTo>
                      <a:lnTo>
                        <a:pt x="17" y="18"/>
                      </a:lnTo>
                      <a:lnTo>
                        <a:pt x="15" y="18"/>
                      </a:lnTo>
                      <a:lnTo>
                        <a:pt x="14" y="18"/>
                      </a:lnTo>
                      <a:lnTo>
                        <a:pt x="12" y="18"/>
                      </a:lnTo>
                      <a:lnTo>
                        <a:pt x="11" y="19"/>
                      </a:lnTo>
                      <a:lnTo>
                        <a:pt x="9" y="21"/>
                      </a:lnTo>
                      <a:lnTo>
                        <a:pt x="9" y="34"/>
                      </a:lnTo>
                      <a:lnTo>
                        <a:pt x="9" y="37"/>
                      </a:lnTo>
                      <a:lnTo>
                        <a:pt x="9" y="39"/>
                      </a:lnTo>
                      <a:lnTo>
                        <a:pt x="9" y="40"/>
                      </a:lnTo>
                      <a:lnTo>
                        <a:pt x="11" y="40"/>
                      </a:lnTo>
                      <a:lnTo>
                        <a:pt x="12" y="40"/>
                      </a:lnTo>
                      <a:lnTo>
                        <a:pt x="12" y="42"/>
                      </a:lnTo>
                      <a:lnTo>
                        <a:pt x="0" y="42"/>
                      </a:lnTo>
                      <a:lnTo>
                        <a:pt x="0" y="40"/>
                      </a:lnTo>
                      <a:lnTo>
                        <a:pt x="2" y="40"/>
                      </a:lnTo>
                      <a:lnTo>
                        <a:pt x="3" y="39"/>
                      </a:lnTo>
                      <a:lnTo>
                        <a:pt x="3" y="37"/>
                      </a:lnTo>
                      <a:lnTo>
                        <a:pt x="3" y="34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8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0" name="Freeform 80"/>
                <p:cNvSpPr>
                  <a:spLocks noEditPoints="1"/>
                </p:cNvSpPr>
                <p:nvPr/>
              </p:nvSpPr>
              <p:spPr bwMode="auto">
                <a:xfrm>
                  <a:off x="2634" y="3200"/>
                  <a:ext cx="33" cy="187"/>
                </a:xfrm>
                <a:custGeom>
                  <a:avLst/>
                  <a:gdLst>
                    <a:gd name="T0" fmla="*/ 355 w 12"/>
                    <a:gd name="T1" fmla="*/ 0 h 42"/>
                    <a:gd name="T2" fmla="*/ 393 w 12"/>
                    <a:gd name="T3" fmla="*/ 0 h 42"/>
                    <a:gd name="T4" fmla="*/ 523 w 12"/>
                    <a:gd name="T5" fmla="*/ 0 h 42"/>
                    <a:gd name="T6" fmla="*/ 523 w 12"/>
                    <a:gd name="T7" fmla="*/ 356 h 42"/>
                    <a:gd name="T8" fmla="*/ 523 w 12"/>
                    <a:gd name="T9" fmla="*/ 1149 h 42"/>
                    <a:gd name="T10" fmla="*/ 523 w 12"/>
                    <a:gd name="T11" fmla="*/ 1585 h 42"/>
                    <a:gd name="T12" fmla="*/ 523 w 12"/>
                    <a:gd name="T13" fmla="*/ 2378 h 42"/>
                    <a:gd name="T14" fmla="*/ 393 w 12"/>
                    <a:gd name="T15" fmla="*/ 2378 h 42"/>
                    <a:gd name="T16" fmla="*/ 355 w 12"/>
                    <a:gd name="T17" fmla="*/ 2378 h 42"/>
                    <a:gd name="T18" fmla="*/ 226 w 12"/>
                    <a:gd name="T19" fmla="*/ 2378 h 42"/>
                    <a:gd name="T20" fmla="*/ 168 w 12"/>
                    <a:gd name="T21" fmla="*/ 2378 h 42"/>
                    <a:gd name="T22" fmla="*/ 168 w 12"/>
                    <a:gd name="T23" fmla="*/ 1585 h 42"/>
                    <a:gd name="T24" fmla="*/ 168 w 12"/>
                    <a:gd name="T25" fmla="*/ 1149 h 42"/>
                    <a:gd name="T26" fmla="*/ 168 w 12"/>
                    <a:gd name="T27" fmla="*/ 356 h 42"/>
                    <a:gd name="T28" fmla="*/ 168 w 12"/>
                    <a:gd name="T29" fmla="*/ 0 h 42"/>
                    <a:gd name="T30" fmla="*/ 226 w 12"/>
                    <a:gd name="T31" fmla="*/ 0 h 42"/>
                    <a:gd name="T32" fmla="*/ 355 w 12"/>
                    <a:gd name="T33" fmla="*/ 0 h 42"/>
                    <a:gd name="T34" fmla="*/ 523 w 12"/>
                    <a:gd name="T35" fmla="*/ 5116 h 42"/>
                    <a:gd name="T36" fmla="*/ 523 w 12"/>
                    <a:gd name="T37" fmla="*/ 13322 h 42"/>
                    <a:gd name="T38" fmla="*/ 523 w 12"/>
                    <a:gd name="T39" fmla="*/ 14568 h 42"/>
                    <a:gd name="T40" fmla="*/ 523 w 12"/>
                    <a:gd name="T41" fmla="*/ 15365 h 42"/>
                    <a:gd name="T42" fmla="*/ 523 w 12"/>
                    <a:gd name="T43" fmla="*/ 15365 h 42"/>
                    <a:gd name="T44" fmla="*/ 583 w 12"/>
                    <a:gd name="T45" fmla="*/ 15721 h 42"/>
                    <a:gd name="T46" fmla="*/ 583 w 12"/>
                    <a:gd name="T47" fmla="*/ 15721 h 42"/>
                    <a:gd name="T48" fmla="*/ 687 w 12"/>
                    <a:gd name="T49" fmla="*/ 15721 h 42"/>
                    <a:gd name="T50" fmla="*/ 687 w 12"/>
                    <a:gd name="T51" fmla="*/ 16514 h 42"/>
                    <a:gd name="T52" fmla="*/ 0 w 12"/>
                    <a:gd name="T53" fmla="*/ 16514 h 42"/>
                    <a:gd name="T54" fmla="*/ 0 w 12"/>
                    <a:gd name="T55" fmla="*/ 15721 h 42"/>
                    <a:gd name="T56" fmla="*/ 61 w 12"/>
                    <a:gd name="T57" fmla="*/ 15721 h 42"/>
                    <a:gd name="T58" fmla="*/ 168 w 12"/>
                    <a:gd name="T59" fmla="*/ 15721 h 42"/>
                    <a:gd name="T60" fmla="*/ 168 w 12"/>
                    <a:gd name="T61" fmla="*/ 15365 h 42"/>
                    <a:gd name="T62" fmla="*/ 168 w 12"/>
                    <a:gd name="T63" fmla="*/ 15365 h 42"/>
                    <a:gd name="T64" fmla="*/ 168 w 12"/>
                    <a:gd name="T65" fmla="*/ 14568 h 42"/>
                    <a:gd name="T66" fmla="*/ 168 w 12"/>
                    <a:gd name="T67" fmla="*/ 13322 h 42"/>
                    <a:gd name="T68" fmla="*/ 168 w 12"/>
                    <a:gd name="T69" fmla="*/ 9791 h 42"/>
                    <a:gd name="T70" fmla="*/ 168 w 12"/>
                    <a:gd name="T71" fmla="*/ 8308 h 42"/>
                    <a:gd name="T72" fmla="*/ 168 w 12"/>
                    <a:gd name="T73" fmla="*/ 7493 h 42"/>
                    <a:gd name="T74" fmla="*/ 168 w 12"/>
                    <a:gd name="T75" fmla="*/ 7057 h 42"/>
                    <a:gd name="T76" fmla="*/ 168 w 12"/>
                    <a:gd name="T77" fmla="*/ 7057 h 42"/>
                    <a:gd name="T78" fmla="*/ 168 w 12"/>
                    <a:gd name="T79" fmla="*/ 6264 h 42"/>
                    <a:gd name="T80" fmla="*/ 61 w 12"/>
                    <a:gd name="T81" fmla="*/ 6264 h 42"/>
                    <a:gd name="T82" fmla="*/ 61 w 12"/>
                    <a:gd name="T83" fmla="*/ 7057 h 42"/>
                    <a:gd name="T84" fmla="*/ 0 w 12"/>
                    <a:gd name="T85" fmla="*/ 7057 h 42"/>
                    <a:gd name="T86" fmla="*/ 0 w 12"/>
                    <a:gd name="T87" fmla="*/ 6264 h 42"/>
                    <a:gd name="T88" fmla="*/ 393 w 12"/>
                    <a:gd name="T89" fmla="*/ 5116 h 42"/>
                    <a:gd name="T90" fmla="*/ 523 w 12"/>
                    <a:gd name="T91" fmla="*/ 5116 h 4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2"/>
                    <a:gd name="T139" fmla="*/ 0 h 42"/>
                    <a:gd name="T140" fmla="*/ 12 w 12"/>
                    <a:gd name="T141" fmla="*/ 42 h 42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2" h="42">
                      <a:moveTo>
                        <a:pt x="6" y="0"/>
                      </a:move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1"/>
                      </a:lnTo>
                      <a:lnTo>
                        <a:pt x="9" y="3"/>
                      </a:lnTo>
                      <a:lnTo>
                        <a:pt x="9" y="4"/>
                      </a:lnTo>
                      <a:lnTo>
                        <a:pt x="9" y="6"/>
                      </a:lnTo>
                      <a:lnTo>
                        <a:pt x="7" y="6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3" y="6"/>
                      </a:lnTo>
                      <a:lnTo>
                        <a:pt x="3" y="4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close/>
                      <a:moveTo>
                        <a:pt x="9" y="13"/>
                      </a:moveTo>
                      <a:lnTo>
                        <a:pt x="9" y="34"/>
                      </a:lnTo>
                      <a:lnTo>
                        <a:pt x="9" y="37"/>
                      </a:lnTo>
                      <a:lnTo>
                        <a:pt x="9" y="39"/>
                      </a:lnTo>
                      <a:lnTo>
                        <a:pt x="10" y="40"/>
                      </a:lnTo>
                      <a:lnTo>
                        <a:pt x="12" y="40"/>
                      </a:lnTo>
                      <a:lnTo>
                        <a:pt x="12" y="42"/>
                      </a:lnTo>
                      <a:lnTo>
                        <a:pt x="0" y="42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3" y="40"/>
                      </a:lnTo>
                      <a:lnTo>
                        <a:pt x="3" y="39"/>
                      </a:lnTo>
                      <a:lnTo>
                        <a:pt x="3" y="37"/>
                      </a:lnTo>
                      <a:lnTo>
                        <a:pt x="3" y="34"/>
                      </a:lnTo>
                      <a:lnTo>
                        <a:pt x="3" y="25"/>
                      </a:lnTo>
                      <a:lnTo>
                        <a:pt x="3" y="21"/>
                      </a:lnTo>
                      <a:lnTo>
                        <a:pt x="3" y="19"/>
                      </a:lnTo>
                      <a:lnTo>
                        <a:pt x="3" y="18"/>
                      </a:lnTo>
                      <a:lnTo>
                        <a:pt x="3" y="16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7" y="13"/>
                      </a:lnTo>
                      <a:lnTo>
                        <a:pt x="9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1" name="Freeform 81"/>
                <p:cNvSpPr>
                  <a:spLocks/>
                </p:cNvSpPr>
                <p:nvPr/>
              </p:nvSpPr>
              <p:spPr bwMode="auto">
                <a:xfrm>
                  <a:off x="2684" y="3258"/>
                  <a:ext cx="49" cy="129"/>
                </a:xfrm>
                <a:custGeom>
                  <a:avLst/>
                  <a:gdLst>
                    <a:gd name="T0" fmla="*/ 830 w 18"/>
                    <a:gd name="T1" fmla="*/ 0 h 29"/>
                    <a:gd name="T2" fmla="*/ 830 w 18"/>
                    <a:gd name="T3" fmla="*/ 3523 h 29"/>
                    <a:gd name="T4" fmla="*/ 830 w 18"/>
                    <a:gd name="T5" fmla="*/ 3523 h 29"/>
                    <a:gd name="T6" fmla="*/ 705 w 18"/>
                    <a:gd name="T7" fmla="*/ 2375 h 29"/>
                    <a:gd name="T8" fmla="*/ 667 w 18"/>
                    <a:gd name="T9" fmla="*/ 1939 h 29"/>
                    <a:gd name="T10" fmla="*/ 542 w 18"/>
                    <a:gd name="T11" fmla="*/ 1148 h 29"/>
                    <a:gd name="T12" fmla="*/ 387 w 18"/>
                    <a:gd name="T13" fmla="*/ 792 h 29"/>
                    <a:gd name="T14" fmla="*/ 327 w 18"/>
                    <a:gd name="T15" fmla="*/ 1148 h 29"/>
                    <a:gd name="T16" fmla="*/ 223 w 18"/>
                    <a:gd name="T17" fmla="*/ 1148 h 29"/>
                    <a:gd name="T18" fmla="*/ 163 w 18"/>
                    <a:gd name="T19" fmla="*/ 1939 h 29"/>
                    <a:gd name="T20" fmla="*/ 163 w 18"/>
                    <a:gd name="T21" fmla="*/ 2375 h 29"/>
                    <a:gd name="T22" fmla="*/ 163 w 18"/>
                    <a:gd name="T23" fmla="*/ 3167 h 29"/>
                    <a:gd name="T24" fmla="*/ 223 w 18"/>
                    <a:gd name="T25" fmla="*/ 3523 h 29"/>
                    <a:gd name="T26" fmla="*/ 223 w 18"/>
                    <a:gd name="T27" fmla="*/ 3523 h 29"/>
                    <a:gd name="T28" fmla="*/ 387 w 18"/>
                    <a:gd name="T29" fmla="*/ 4315 h 29"/>
                    <a:gd name="T30" fmla="*/ 667 w 18"/>
                    <a:gd name="T31" fmla="*/ 5462 h 29"/>
                    <a:gd name="T32" fmla="*/ 830 w 18"/>
                    <a:gd name="T33" fmla="*/ 5898 h 29"/>
                    <a:gd name="T34" fmla="*/ 890 w 18"/>
                    <a:gd name="T35" fmla="*/ 7046 h 29"/>
                    <a:gd name="T36" fmla="*/ 985 w 18"/>
                    <a:gd name="T37" fmla="*/ 8194 h 29"/>
                    <a:gd name="T38" fmla="*/ 890 w 18"/>
                    <a:gd name="T39" fmla="*/ 9417 h 29"/>
                    <a:gd name="T40" fmla="*/ 830 w 18"/>
                    <a:gd name="T41" fmla="*/ 10565 h 29"/>
                    <a:gd name="T42" fmla="*/ 667 w 18"/>
                    <a:gd name="T43" fmla="*/ 11356 h 29"/>
                    <a:gd name="T44" fmla="*/ 504 w 18"/>
                    <a:gd name="T45" fmla="*/ 11356 h 29"/>
                    <a:gd name="T46" fmla="*/ 327 w 18"/>
                    <a:gd name="T47" fmla="*/ 11356 h 29"/>
                    <a:gd name="T48" fmla="*/ 163 w 18"/>
                    <a:gd name="T49" fmla="*/ 10565 h 29"/>
                    <a:gd name="T50" fmla="*/ 60 w 18"/>
                    <a:gd name="T51" fmla="*/ 10565 h 29"/>
                    <a:gd name="T52" fmla="*/ 60 w 18"/>
                    <a:gd name="T53" fmla="*/ 10565 h 29"/>
                    <a:gd name="T54" fmla="*/ 0 w 18"/>
                    <a:gd name="T55" fmla="*/ 10565 h 29"/>
                    <a:gd name="T56" fmla="*/ 0 w 18"/>
                    <a:gd name="T57" fmla="*/ 11356 h 29"/>
                    <a:gd name="T58" fmla="*/ 0 w 18"/>
                    <a:gd name="T59" fmla="*/ 11356 h 29"/>
                    <a:gd name="T60" fmla="*/ 0 w 18"/>
                    <a:gd name="T61" fmla="*/ 7838 h 29"/>
                    <a:gd name="T62" fmla="*/ 0 w 18"/>
                    <a:gd name="T63" fmla="*/ 7838 h 29"/>
                    <a:gd name="T64" fmla="*/ 60 w 18"/>
                    <a:gd name="T65" fmla="*/ 8986 h 29"/>
                    <a:gd name="T66" fmla="*/ 163 w 18"/>
                    <a:gd name="T67" fmla="*/ 9417 h 29"/>
                    <a:gd name="T68" fmla="*/ 327 w 18"/>
                    <a:gd name="T69" fmla="*/ 10209 h 29"/>
                    <a:gd name="T70" fmla="*/ 504 w 18"/>
                    <a:gd name="T71" fmla="*/ 10565 h 29"/>
                    <a:gd name="T72" fmla="*/ 542 w 18"/>
                    <a:gd name="T73" fmla="*/ 10565 h 29"/>
                    <a:gd name="T74" fmla="*/ 667 w 18"/>
                    <a:gd name="T75" fmla="*/ 10209 h 29"/>
                    <a:gd name="T76" fmla="*/ 705 w 18"/>
                    <a:gd name="T77" fmla="*/ 9417 h 29"/>
                    <a:gd name="T78" fmla="*/ 705 w 18"/>
                    <a:gd name="T79" fmla="*/ 8986 h 29"/>
                    <a:gd name="T80" fmla="*/ 705 w 18"/>
                    <a:gd name="T81" fmla="*/ 8194 h 29"/>
                    <a:gd name="T82" fmla="*/ 667 w 18"/>
                    <a:gd name="T83" fmla="*/ 7838 h 29"/>
                    <a:gd name="T84" fmla="*/ 542 w 18"/>
                    <a:gd name="T85" fmla="*/ 7046 h 29"/>
                    <a:gd name="T86" fmla="*/ 327 w 18"/>
                    <a:gd name="T87" fmla="*/ 6690 h 29"/>
                    <a:gd name="T88" fmla="*/ 163 w 18"/>
                    <a:gd name="T89" fmla="*/ 5462 h 29"/>
                    <a:gd name="T90" fmla="*/ 60 w 18"/>
                    <a:gd name="T91" fmla="*/ 4671 h 29"/>
                    <a:gd name="T92" fmla="*/ 0 w 18"/>
                    <a:gd name="T93" fmla="*/ 4315 h 29"/>
                    <a:gd name="T94" fmla="*/ 0 w 18"/>
                    <a:gd name="T95" fmla="*/ 3167 h 29"/>
                    <a:gd name="T96" fmla="*/ 0 w 18"/>
                    <a:gd name="T97" fmla="*/ 1939 h 29"/>
                    <a:gd name="T98" fmla="*/ 60 w 18"/>
                    <a:gd name="T99" fmla="*/ 1148 h 29"/>
                    <a:gd name="T100" fmla="*/ 223 w 18"/>
                    <a:gd name="T101" fmla="*/ 792 h 29"/>
                    <a:gd name="T102" fmla="*/ 387 w 18"/>
                    <a:gd name="T103" fmla="*/ 0 h 29"/>
                    <a:gd name="T104" fmla="*/ 504 w 18"/>
                    <a:gd name="T105" fmla="*/ 0 h 29"/>
                    <a:gd name="T106" fmla="*/ 667 w 18"/>
                    <a:gd name="T107" fmla="*/ 792 h 29"/>
                    <a:gd name="T108" fmla="*/ 705 w 18"/>
                    <a:gd name="T109" fmla="*/ 792 h 29"/>
                    <a:gd name="T110" fmla="*/ 705 w 18"/>
                    <a:gd name="T111" fmla="*/ 792 h 29"/>
                    <a:gd name="T112" fmla="*/ 705 w 18"/>
                    <a:gd name="T113" fmla="*/ 792 h 29"/>
                    <a:gd name="T114" fmla="*/ 830 w 18"/>
                    <a:gd name="T115" fmla="*/ 792 h 29"/>
                    <a:gd name="T116" fmla="*/ 830 w 18"/>
                    <a:gd name="T117" fmla="*/ 792 h 29"/>
                    <a:gd name="T118" fmla="*/ 830 w 18"/>
                    <a:gd name="T119" fmla="*/ 0 h 29"/>
                    <a:gd name="T120" fmla="*/ 830 w 18"/>
                    <a:gd name="T121" fmla="*/ 0 h 29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8"/>
                    <a:gd name="T184" fmla="*/ 0 h 29"/>
                    <a:gd name="T185" fmla="*/ 18 w 18"/>
                    <a:gd name="T186" fmla="*/ 29 h 29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8" h="29">
                      <a:moveTo>
                        <a:pt x="15" y="0"/>
                      </a:moveTo>
                      <a:lnTo>
                        <a:pt x="15" y="9"/>
                      </a:lnTo>
                      <a:lnTo>
                        <a:pt x="13" y="6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7" y="2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3" y="8"/>
                      </a:lnTo>
                      <a:lnTo>
                        <a:pt x="4" y="9"/>
                      </a:lnTo>
                      <a:lnTo>
                        <a:pt x="7" y="11"/>
                      </a:lnTo>
                      <a:lnTo>
                        <a:pt x="12" y="14"/>
                      </a:lnTo>
                      <a:lnTo>
                        <a:pt x="15" y="15"/>
                      </a:lnTo>
                      <a:lnTo>
                        <a:pt x="16" y="18"/>
                      </a:lnTo>
                      <a:lnTo>
                        <a:pt x="18" y="21"/>
                      </a:lnTo>
                      <a:lnTo>
                        <a:pt x="16" y="24"/>
                      </a:lnTo>
                      <a:lnTo>
                        <a:pt x="15" y="27"/>
                      </a:lnTo>
                      <a:lnTo>
                        <a:pt x="12" y="29"/>
                      </a:lnTo>
                      <a:lnTo>
                        <a:pt x="9" y="29"/>
                      </a:lnTo>
                      <a:lnTo>
                        <a:pt x="6" y="29"/>
                      </a:lnTo>
                      <a:lnTo>
                        <a:pt x="3" y="27"/>
                      </a:lnTo>
                      <a:lnTo>
                        <a:pt x="1" y="27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0" y="20"/>
                      </a:lnTo>
                      <a:lnTo>
                        <a:pt x="1" y="23"/>
                      </a:lnTo>
                      <a:lnTo>
                        <a:pt x="3" y="24"/>
                      </a:lnTo>
                      <a:lnTo>
                        <a:pt x="6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2" y="26"/>
                      </a:lnTo>
                      <a:lnTo>
                        <a:pt x="13" y="24"/>
                      </a:lnTo>
                      <a:lnTo>
                        <a:pt x="13" y="23"/>
                      </a:lnTo>
                      <a:lnTo>
                        <a:pt x="13" y="21"/>
                      </a:lnTo>
                      <a:lnTo>
                        <a:pt x="12" y="20"/>
                      </a:lnTo>
                      <a:lnTo>
                        <a:pt x="10" y="18"/>
                      </a:lnTo>
                      <a:lnTo>
                        <a:pt x="6" y="17"/>
                      </a:lnTo>
                      <a:lnTo>
                        <a:pt x="3" y="14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4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5" y="2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2" name="Freeform 82"/>
                <p:cNvSpPr>
                  <a:spLocks/>
                </p:cNvSpPr>
                <p:nvPr/>
              </p:nvSpPr>
              <p:spPr bwMode="auto">
                <a:xfrm>
                  <a:off x="2741" y="3200"/>
                  <a:ext cx="36" cy="231"/>
                </a:xfrm>
                <a:custGeom>
                  <a:avLst/>
                  <a:gdLst>
                    <a:gd name="T0" fmla="*/ 0 w 13"/>
                    <a:gd name="T1" fmla="*/ 0 h 52"/>
                    <a:gd name="T2" fmla="*/ 767 w 13"/>
                    <a:gd name="T3" fmla="*/ 0 h 52"/>
                    <a:gd name="T4" fmla="*/ 767 w 13"/>
                    <a:gd name="T5" fmla="*/ 20248 h 52"/>
                    <a:gd name="T6" fmla="*/ 0 w 13"/>
                    <a:gd name="T7" fmla="*/ 20248 h 52"/>
                    <a:gd name="T8" fmla="*/ 0 w 13"/>
                    <a:gd name="T9" fmla="*/ 19893 h 52"/>
                    <a:gd name="T10" fmla="*/ 529 w 13"/>
                    <a:gd name="T11" fmla="*/ 19893 h 52"/>
                    <a:gd name="T12" fmla="*/ 529 w 13"/>
                    <a:gd name="T13" fmla="*/ 1146 h 52"/>
                    <a:gd name="T14" fmla="*/ 0 w 13"/>
                    <a:gd name="T15" fmla="*/ 1146 h 52"/>
                    <a:gd name="T16" fmla="*/ 0 w 13"/>
                    <a:gd name="T17" fmla="*/ 0 h 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52"/>
                    <a:gd name="T29" fmla="*/ 13 w 13"/>
                    <a:gd name="T30" fmla="*/ 52 h 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52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13" y="52"/>
                      </a:lnTo>
                      <a:lnTo>
                        <a:pt x="0" y="52"/>
                      </a:lnTo>
                      <a:lnTo>
                        <a:pt x="0" y="51"/>
                      </a:lnTo>
                      <a:lnTo>
                        <a:pt x="9" y="51"/>
                      </a:lnTo>
                      <a:lnTo>
                        <a:pt x="9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3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961" y="1527"/>
                  <a:ext cx="428" cy="3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4" name="Line 84"/>
                <p:cNvSpPr>
                  <a:spLocks noChangeShapeType="1"/>
                </p:cNvSpPr>
                <p:nvPr/>
              </p:nvSpPr>
              <p:spPr bwMode="auto">
                <a:xfrm>
                  <a:off x="1392" y="1527"/>
                  <a:ext cx="3" cy="3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5" name="Line 85"/>
                <p:cNvSpPr>
                  <a:spLocks noChangeShapeType="1"/>
                </p:cNvSpPr>
                <p:nvPr/>
              </p:nvSpPr>
              <p:spPr bwMode="auto">
                <a:xfrm>
                  <a:off x="1389" y="1527"/>
                  <a:ext cx="308" cy="3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6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173" y="1527"/>
                  <a:ext cx="445" cy="3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7" name="Line 87"/>
                <p:cNvSpPr>
                  <a:spLocks noChangeShapeType="1"/>
                </p:cNvSpPr>
                <p:nvPr/>
              </p:nvSpPr>
              <p:spPr bwMode="auto">
                <a:xfrm>
                  <a:off x="2612" y="1527"/>
                  <a:ext cx="3" cy="3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8" name="Line 88"/>
                <p:cNvSpPr>
                  <a:spLocks noChangeShapeType="1"/>
                </p:cNvSpPr>
                <p:nvPr/>
              </p:nvSpPr>
              <p:spPr bwMode="auto">
                <a:xfrm>
                  <a:off x="2618" y="1527"/>
                  <a:ext cx="374" cy="35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79" name="Line 89"/>
                <p:cNvSpPr>
                  <a:spLocks noChangeShapeType="1"/>
                </p:cNvSpPr>
                <p:nvPr/>
              </p:nvSpPr>
              <p:spPr bwMode="auto">
                <a:xfrm>
                  <a:off x="2167" y="2166"/>
                  <a:ext cx="3" cy="98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80" name="Freeform 90"/>
                <p:cNvSpPr>
                  <a:spLocks noEditPoints="1"/>
                </p:cNvSpPr>
                <p:nvPr/>
              </p:nvSpPr>
              <p:spPr bwMode="auto">
                <a:xfrm>
                  <a:off x="754" y="1882"/>
                  <a:ext cx="413" cy="284"/>
                </a:xfrm>
                <a:custGeom>
                  <a:avLst/>
                  <a:gdLst>
                    <a:gd name="T0" fmla="*/ 0 w 150"/>
                    <a:gd name="T1" fmla="*/ 24810 h 64"/>
                    <a:gd name="T2" fmla="*/ 0 w 150"/>
                    <a:gd name="T3" fmla="*/ 0 h 64"/>
                    <a:gd name="T4" fmla="*/ 8621 w 150"/>
                    <a:gd name="T5" fmla="*/ 0 h 64"/>
                    <a:gd name="T6" fmla="*/ 8621 w 150"/>
                    <a:gd name="T7" fmla="*/ 24810 h 64"/>
                    <a:gd name="T8" fmla="*/ 0 w 150"/>
                    <a:gd name="T9" fmla="*/ 24810 h 64"/>
                    <a:gd name="T10" fmla="*/ 0 w 150"/>
                    <a:gd name="T11" fmla="*/ 24810 h 64"/>
                    <a:gd name="T12" fmla="*/ 8098 w 150"/>
                    <a:gd name="T13" fmla="*/ 24810 h 64"/>
                    <a:gd name="T14" fmla="*/ 8098 w 150"/>
                    <a:gd name="T15" fmla="*/ 3483 h 64"/>
                    <a:gd name="T16" fmla="*/ 0 w 150"/>
                    <a:gd name="T17" fmla="*/ 3483 h 64"/>
                    <a:gd name="T18" fmla="*/ 0 w 150"/>
                    <a:gd name="T19" fmla="*/ 24810 h 6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50"/>
                    <a:gd name="T31" fmla="*/ 0 h 64"/>
                    <a:gd name="T32" fmla="*/ 150 w 150"/>
                    <a:gd name="T33" fmla="*/ 64 h 6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50" h="64">
                      <a:moveTo>
                        <a:pt x="0" y="64"/>
                      </a:moveTo>
                      <a:lnTo>
                        <a:pt x="0" y="0"/>
                      </a:lnTo>
                      <a:lnTo>
                        <a:pt x="150" y="0"/>
                      </a:lnTo>
                      <a:lnTo>
                        <a:pt x="150" y="64"/>
                      </a:lnTo>
                      <a:lnTo>
                        <a:pt x="0" y="64"/>
                      </a:lnTo>
                      <a:close/>
                      <a:moveTo>
                        <a:pt x="0" y="64"/>
                      </a:moveTo>
                      <a:lnTo>
                        <a:pt x="141" y="64"/>
                      </a:lnTo>
                      <a:lnTo>
                        <a:pt x="141" y="9"/>
                      </a:lnTo>
                      <a:lnTo>
                        <a:pt x="0" y="9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81" name="Rectangle 91"/>
                <p:cNvSpPr>
                  <a:spLocks noChangeArrowheads="1"/>
                </p:cNvSpPr>
                <p:nvPr/>
              </p:nvSpPr>
              <p:spPr bwMode="auto">
                <a:xfrm>
                  <a:off x="754" y="1882"/>
                  <a:ext cx="413" cy="28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82" name="Freeform 92"/>
                <p:cNvSpPr>
                  <a:spLocks noEditPoints="1"/>
                </p:cNvSpPr>
                <p:nvPr/>
              </p:nvSpPr>
              <p:spPr bwMode="auto">
                <a:xfrm>
                  <a:off x="2480" y="1882"/>
                  <a:ext cx="278" cy="284"/>
                </a:xfrm>
                <a:custGeom>
                  <a:avLst/>
                  <a:gdLst>
                    <a:gd name="T0" fmla="*/ 0 w 101"/>
                    <a:gd name="T1" fmla="*/ 24810 h 64"/>
                    <a:gd name="T2" fmla="*/ 0 w 101"/>
                    <a:gd name="T3" fmla="*/ 0 h 64"/>
                    <a:gd name="T4" fmla="*/ 5797 w 101"/>
                    <a:gd name="T5" fmla="*/ 0 h 64"/>
                    <a:gd name="T6" fmla="*/ 5797 w 101"/>
                    <a:gd name="T7" fmla="*/ 24810 h 64"/>
                    <a:gd name="T8" fmla="*/ 0 w 101"/>
                    <a:gd name="T9" fmla="*/ 24810 h 64"/>
                    <a:gd name="T10" fmla="*/ 0 w 101"/>
                    <a:gd name="T11" fmla="*/ 24810 h 64"/>
                    <a:gd name="T12" fmla="*/ 5274 w 101"/>
                    <a:gd name="T13" fmla="*/ 24810 h 64"/>
                    <a:gd name="T14" fmla="*/ 5274 w 101"/>
                    <a:gd name="T15" fmla="*/ 3483 h 64"/>
                    <a:gd name="T16" fmla="*/ 0 w 101"/>
                    <a:gd name="T17" fmla="*/ 3483 h 64"/>
                    <a:gd name="T18" fmla="*/ 0 w 101"/>
                    <a:gd name="T19" fmla="*/ 24810 h 6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64"/>
                    <a:gd name="T32" fmla="*/ 101 w 101"/>
                    <a:gd name="T33" fmla="*/ 64 h 6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64">
                      <a:moveTo>
                        <a:pt x="0" y="64"/>
                      </a:moveTo>
                      <a:lnTo>
                        <a:pt x="0" y="0"/>
                      </a:lnTo>
                      <a:lnTo>
                        <a:pt x="101" y="0"/>
                      </a:lnTo>
                      <a:lnTo>
                        <a:pt x="101" y="64"/>
                      </a:lnTo>
                      <a:lnTo>
                        <a:pt x="0" y="64"/>
                      </a:lnTo>
                      <a:close/>
                      <a:moveTo>
                        <a:pt x="0" y="64"/>
                      </a:moveTo>
                      <a:lnTo>
                        <a:pt x="92" y="64"/>
                      </a:lnTo>
                      <a:lnTo>
                        <a:pt x="92" y="9"/>
                      </a:lnTo>
                      <a:lnTo>
                        <a:pt x="0" y="9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0583" name="Rectangle 93"/>
                <p:cNvSpPr>
                  <a:spLocks noChangeArrowheads="1"/>
                </p:cNvSpPr>
                <p:nvPr/>
              </p:nvSpPr>
              <p:spPr bwMode="auto">
                <a:xfrm>
                  <a:off x="2480" y="1882"/>
                  <a:ext cx="278" cy="28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512" name="Text Box 94"/>
            <p:cNvSpPr txBox="1">
              <a:spLocks noChangeArrowheads="1"/>
            </p:cNvSpPr>
            <p:nvPr/>
          </p:nvSpPr>
          <p:spPr bwMode="auto">
            <a:xfrm>
              <a:off x="1296" y="3552"/>
              <a:ext cx="4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Aux</a:t>
              </a:r>
            </a:p>
          </p:txBody>
        </p:sp>
        <p:sp>
          <p:nvSpPr>
            <p:cNvPr id="20513" name="Text Box 95"/>
            <p:cNvSpPr txBox="1">
              <a:spLocks noChangeArrowheads="1"/>
            </p:cNvSpPr>
            <p:nvPr/>
          </p:nvSpPr>
          <p:spPr bwMode="auto">
            <a:xfrm>
              <a:off x="1824" y="3552"/>
              <a:ext cx="4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Aux</a:t>
              </a:r>
            </a:p>
          </p:txBody>
        </p:sp>
        <p:sp>
          <p:nvSpPr>
            <p:cNvPr id="20514" name="Text Box 96"/>
            <p:cNvSpPr txBox="1">
              <a:spLocks noChangeArrowheads="1"/>
            </p:cNvSpPr>
            <p:nvPr/>
          </p:nvSpPr>
          <p:spPr bwMode="auto">
            <a:xfrm>
              <a:off x="2832" y="3504"/>
              <a:ext cx="4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chemeClr val="accent2"/>
                  </a:solidFill>
                </a:rPr>
                <a:t>Aux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82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2500" y="2165350"/>
              <a:ext cx="5407025" cy="515938"/>
            </p14:xfrm>
          </p:contentPart>
        </mc:Choice>
        <mc:Fallback xmlns="">
          <p:pic>
            <p:nvPicPr>
              <p:cNvPr id="20482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7820" y="2155629"/>
                <a:ext cx="5422145" cy="535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483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7175" y="4443413"/>
              <a:ext cx="790575" cy="547687"/>
            </p14:xfrm>
          </p:contentPart>
        </mc:Choice>
        <mc:Fallback xmlns="">
          <p:pic>
            <p:nvPicPr>
              <p:cNvPr id="20483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88891" y="4432603"/>
                <a:ext cx="810024" cy="569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484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3475" y="2160588"/>
              <a:ext cx="2997200" cy="519112"/>
            </p14:xfrm>
          </p:contentPart>
        </mc:Choice>
        <mc:Fallback xmlns="">
          <p:pic>
            <p:nvPicPr>
              <p:cNvPr id="20484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69875" y="2151228"/>
                <a:ext cx="3004040" cy="538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485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97163" y="4900613"/>
              <a:ext cx="1404937" cy="1123950"/>
            </p14:xfrm>
          </p:contentPart>
        </mc:Choice>
        <mc:Fallback xmlns="">
          <p:pic>
            <p:nvPicPr>
              <p:cNvPr id="20485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86364" y="4895933"/>
                <a:ext cx="1422575" cy="113907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547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44FC29A-7B41-4B38-A845-521E5A7D1663}" type="datetime1">
              <a:rPr lang="en-US" smtClean="0"/>
              <a:t>11/13/2015</a:t>
            </a:fld>
            <a:endParaRPr lang="en-US"/>
          </a:p>
        </p:txBody>
      </p:sp>
      <p:sp>
        <p:nvSpPr>
          <p:cNvPr id="215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CPSC503 Winter 2014</a:t>
            </a:r>
            <a:endParaRPr lang="en-US"/>
          </a:p>
        </p:txBody>
      </p:sp>
      <p:sp>
        <p:nvSpPr>
          <p:cNvPr id="215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5D25E3-31BC-4654-9730-CAFF88310A15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21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Problems with TD-BU-filtering</a:t>
            </a:r>
          </a:p>
        </p:txBody>
      </p:sp>
      <p:sp>
        <p:nvSpPr>
          <p:cNvPr id="21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Ambiguity</a:t>
            </a:r>
          </a:p>
          <a:p>
            <a:pPr eaLnBrk="1" hangingPunct="1"/>
            <a:r>
              <a:rPr lang="en-US" sz="3200" smtClean="0"/>
              <a:t>Repeated Parsing</a:t>
            </a:r>
          </a:p>
        </p:txBody>
      </p:sp>
      <p:sp>
        <p:nvSpPr>
          <p:cNvPr id="21516" name="Rectangle 4"/>
          <p:cNvSpPr>
            <a:spLocks noChangeArrowheads="1"/>
          </p:cNvSpPr>
          <p:nvPr/>
        </p:nvSpPr>
        <p:spPr bwMode="auto">
          <a:xfrm>
            <a:off x="1066800" y="449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>
                <a:latin typeface="Comic Sans MS" pitchFamily="66" charset="0"/>
              </a:rPr>
              <a:t>SOLUTION: </a:t>
            </a:r>
            <a:r>
              <a:rPr lang="en-US" sz="3200" b="1">
                <a:solidFill>
                  <a:schemeClr val="accent2"/>
                </a:solidFill>
                <a:latin typeface="Comic Sans MS" pitchFamily="66" charset="0"/>
              </a:rPr>
              <a:t>Earley Algorithm</a:t>
            </a:r>
            <a:r>
              <a:rPr lang="en-US" sz="3200" b="1"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b="1">
                <a:latin typeface="Comic Sans MS" pitchFamily="66" charset="0"/>
              </a:rPr>
              <a:t>(once again dynamic programming!)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50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2988" y="5130800"/>
              <a:ext cx="319087" cy="241300"/>
            </p14:xfrm>
          </p:contentPart>
        </mc:Choice>
        <mc:Fallback xmlns="">
          <p:pic>
            <p:nvPicPr>
              <p:cNvPr id="2150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83275" y="5123237"/>
                <a:ext cx="336714" cy="259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50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7488" y="5348288"/>
              <a:ext cx="576262" cy="339725"/>
            </p14:xfrm>
          </p:contentPart>
        </mc:Choice>
        <mc:Fallback xmlns="">
          <p:pic>
            <p:nvPicPr>
              <p:cNvPr id="2150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29929" y="5344689"/>
                <a:ext cx="590660" cy="3469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50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7575" y="5416550"/>
              <a:ext cx="414338" cy="358775"/>
            </p14:xfrm>
          </p:contentPart>
        </mc:Choice>
        <mc:Fallback xmlns="">
          <p:pic>
            <p:nvPicPr>
              <p:cNvPr id="2150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56416" y="5407913"/>
                <a:ext cx="434137" cy="379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50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1613" y="5761038"/>
              <a:ext cx="1120775" cy="438150"/>
            </p14:xfrm>
          </p:contentPart>
        </mc:Choice>
        <mc:Fallback xmlns="">
          <p:pic>
            <p:nvPicPr>
              <p:cNvPr id="2150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13692" y="5751677"/>
                <a:ext cx="1132656" cy="457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51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0563" y="5740400"/>
              <a:ext cx="1793875" cy="731838"/>
            </p14:xfrm>
          </p:contentPart>
        </mc:Choice>
        <mc:Fallback xmlns="">
          <p:pic>
            <p:nvPicPr>
              <p:cNvPr id="2151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36963" y="5736800"/>
                <a:ext cx="1801435" cy="7393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911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3487B9-EFE5-4BE5-BEFB-A5F35B2B49F4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4514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Effective Parsing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914400"/>
            <a:ext cx="9067800" cy="1981200"/>
          </a:xfrm>
        </p:spPr>
        <p:txBody>
          <a:bodyPr/>
          <a:lstStyle/>
          <a:p>
            <a:pPr eaLnBrk="1" hangingPunct="1"/>
            <a:r>
              <a:rPr lang="en-US" dirty="0" smtClean="0"/>
              <a:t>Top-down</a:t>
            </a:r>
            <a:r>
              <a:rPr lang="en-US" dirty="0"/>
              <a:t> </a:t>
            </a:r>
            <a:r>
              <a:rPr lang="en-US" dirty="0" smtClean="0"/>
              <a:t>and Bottom-up can be effectively combined but still cannot deal with   ambiguity and repeated parsing</a:t>
            </a:r>
          </a:p>
        </p:txBody>
      </p:sp>
      <p:sp>
        <p:nvSpPr>
          <p:cNvPr id="699398" name="Rectangle 6"/>
          <p:cNvSpPr>
            <a:spLocks noChangeArrowheads="1"/>
          </p:cNvSpPr>
          <p:nvPr/>
        </p:nvSpPr>
        <p:spPr bwMode="auto">
          <a:xfrm>
            <a:off x="6477000" y="434340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buFontTx/>
              <a:buChar char="•"/>
            </a:pPr>
            <a:endParaRPr lang="en-US" sz="2000" i="1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81000" y="25146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Comic Sans MS" pitchFamily="66" charset="0"/>
              </a:rPr>
              <a:t>SOLUTION: </a:t>
            </a:r>
            <a:r>
              <a:rPr lang="en-US" sz="2800" dirty="0" smtClean="0">
                <a:solidFill>
                  <a:schemeClr val="accent2"/>
                </a:solidFill>
                <a:latin typeface="Comic Sans MS" pitchFamily="66" charset="0"/>
              </a:rPr>
              <a:t>Dynamic Programming approaches (you’ll see one applied to </a:t>
            </a:r>
            <a:r>
              <a:rPr lang="en-US" sz="2800" dirty="0" err="1" smtClean="0">
                <a:solidFill>
                  <a:schemeClr val="accent2"/>
                </a:solidFill>
                <a:latin typeface="Comic Sans MS" pitchFamily="66" charset="0"/>
              </a:rPr>
              <a:t>Prob</a:t>
            </a:r>
            <a:r>
              <a:rPr lang="en-US" sz="2800" dirty="0" smtClean="0">
                <a:solidFill>
                  <a:schemeClr val="accent2"/>
                </a:solidFill>
                <a:latin typeface="Comic Sans MS" pitchFamily="66" charset="0"/>
              </a:rPr>
              <a:t>, CFG) 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32229" y="361950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buFontTx/>
              <a:buNone/>
            </a:pPr>
            <a:r>
              <a:rPr lang="en-US" sz="2800" kern="0" dirty="0" smtClean="0"/>
              <a:t>Fills tables with solution to sub-problems</a:t>
            </a:r>
          </a:p>
          <a:p>
            <a:pPr lvl="1" eaLnBrk="1" hangingPunct="1">
              <a:buFontTx/>
              <a:buNone/>
            </a:pPr>
            <a:endParaRPr lang="en-US" sz="2800" kern="0" dirty="0" smtClean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299357" y="4341586"/>
            <a:ext cx="990237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457200"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Comic Sans MS" pitchFamily="66" charset="0"/>
              </a:rPr>
              <a:t>Parsing</a:t>
            </a:r>
            <a:r>
              <a:rPr lang="en-US" sz="2800" b="1" dirty="0">
                <a:latin typeface="Comic Sans MS" pitchFamily="66" charset="0"/>
              </a:rPr>
              <a:t>: sub-trees consistent with the input, once discovered, are stored and can be reused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722086" y="5179786"/>
            <a:ext cx="777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400" b="1" dirty="0">
                <a:latin typeface="Comic Sans MS" pitchFamily="66" charset="0"/>
              </a:rPr>
              <a:t>Stores ambiguous parse compactly</a:t>
            </a:r>
          </a:p>
          <a:p>
            <a:pPr marL="914400" lvl="1" indent="-457200">
              <a:spcBef>
                <a:spcPct val="20000"/>
              </a:spcBef>
              <a:buFontTx/>
              <a:buAutoNum type="arabicPeriod"/>
            </a:pPr>
            <a:r>
              <a:rPr lang="en-US" sz="2400" b="1" dirty="0">
                <a:latin typeface="Comic Sans MS" pitchFamily="66" charset="0"/>
              </a:rPr>
              <a:t>Does not do (avoidable) repeated work</a:t>
            </a:r>
          </a:p>
        </p:txBody>
      </p:sp>
    </p:spTree>
    <p:extLst>
      <p:ext uri="{BB962C8B-B14F-4D97-AF65-F5344CB8AC3E}">
        <p14:creationId xmlns:p14="http://schemas.microsoft.com/office/powerpoint/2010/main" val="206727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39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2338" name="Picture 2" descr="http://ars.els-cdn.com/content/image/1-s2.0-S106750270500023X-gr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657" y="685800"/>
            <a:ext cx="7696200" cy="471627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57" y="5486400"/>
            <a:ext cx="8458200" cy="1600200"/>
          </a:xfrm>
          <a:solidFill>
            <a:schemeClr val="accent3"/>
          </a:solidFill>
        </p:spPr>
        <p:txBody>
          <a:bodyPr/>
          <a:lstStyle/>
          <a:p>
            <a:pPr>
              <a:buNone/>
            </a:pPr>
            <a:r>
              <a:rPr lang="en-CA" sz="2000" dirty="0" smtClean="0">
                <a:solidFill>
                  <a:schemeClr val="tx2"/>
                </a:solidFill>
              </a:rPr>
              <a:t>Journal of the American Medical Informatics Association, 2005, </a:t>
            </a:r>
            <a:r>
              <a:rPr lang="en-CA" sz="2000" dirty="0" smtClean="0"/>
              <a:t>Improved Identification of Noun Phrases in Clinical Radiology Reports ….</a:t>
            </a:r>
            <a:endParaRPr lang="en-CA" sz="2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CA" sz="2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CA" sz="2000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3371" y="48767"/>
            <a:ext cx="8240486" cy="46852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CA" kern="0" dirty="0" smtClean="0">
                <a:solidFill>
                  <a:schemeClr val="accent6"/>
                </a:solidFill>
              </a:rPr>
              <a:t>Example of relatively complex parse tree</a:t>
            </a:r>
          </a:p>
          <a:p>
            <a:pPr>
              <a:buFontTx/>
              <a:buNone/>
            </a:pPr>
            <a:endParaRPr lang="en-CA" kern="0" dirty="0" smtClean="0">
              <a:solidFill>
                <a:schemeClr val="accent6"/>
              </a:solidFill>
            </a:endParaRPr>
          </a:p>
          <a:p>
            <a:pPr>
              <a:buFontTx/>
              <a:buNone/>
            </a:pPr>
            <a:endParaRPr lang="en-CA" kern="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Check out demos on course web page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- </a:t>
            </a:r>
            <a:r>
              <a:rPr lang="en-CA" dirty="0">
                <a:solidFill>
                  <a:srgbClr val="00B0F0"/>
                </a:solidFill>
              </a:rPr>
              <a:t>Berkeley Parser with </a:t>
            </a:r>
            <a:r>
              <a:rPr lang="en-CA" dirty="0" smtClean="0">
                <a:solidFill>
                  <a:srgbClr val="00B0F0"/>
                </a:solidFill>
              </a:rPr>
              <a:t>demo</a:t>
            </a:r>
          </a:p>
          <a:p>
            <a:r>
              <a:rPr lang="en-CA" dirty="0" smtClean="0">
                <a:solidFill>
                  <a:srgbClr val="00B0F0"/>
                </a:solidFill>
              </a:rPr>
              <a:t>- </a:t>
            </a:r>
            <a:r>
              <a:rPr lang="en-CA" dirty="0">
                <a:solidFill>
                  <a:srgbClr val="00B0F0"/>
                </a:solidFill>
              </a:rPr>
              <a:t>Stanford Parser with demo</a:t>
            </a:r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1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150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6448EA-A1E2-4268-9EA2-E38285DC2A35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 Nov 13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8458200" cy="4648200"/>
          </a:xfrm>
        </p:spPr>
        <p:txBody>
          <a:bodyPr/>
          <a:lstStyle/>
          <a:p>
            <a:pPr eaLnBrk="1" hangingPunct="1"/>
            <a:r>
              <a:rPr lang="en-US" sz="3200" b="0" dirty="0" smtClean="0"/>
              <a:t>English Syntax</a:t>
            </a:r>
          </a:p>
          <a:p>
            <a:pPr eaLnBrk="1" hangingPunct="1"/>
            <a:r>
              <a:rPr lang="en-US" sz="3200" b="0" dirty="0" smtClean="0"/>
              <a:t>Context </a:t>
            </a:r>
            <a:r>
              <a:rPr lang="en-US" sz="3200" b="0" dirty="0"/>
              <a:t>Free Grammars </a:t>
            </a:r>
            <a:endParaRPr lang="en-US" sz="3200" b="0" dirty="0">
              <a:solidFill>
                <a:schemeClr val="accent2"/>
              </a:solidFill>
            </a:endParaRPr>
          </a:p>
          <a:p>
            <a:pPr eaLnBrk="1" hangingPunct="1"/>
            <a:r>
              <a:rPr lang="en-US" sz="3200" b="0" dirty="0"/>
              <a:t>Parsing</a:t>
            </a:r>
          </a:p>
          <a:p>
            <a:pPr eaLnBrk="1" hangingPunct="1">
              <a:buNone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26</a:t>
            </a:r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242" y="914400"/>
            <a:ext cx="8820472" cy="4896544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what is the syntax of a Natural Language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Formally define a Context Free Grammar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Justify why a CFG is a reasonable model for the English Syntax</a:t>
            </a:r>
          </a:p>
          <a:p>
            <a:pPr eaLnBrk="1" hangingPunct="1"/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a CFG as a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Generative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Formalism to</a:t>
            </a: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Impose structures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(trees) on strings in the language (i.e. Trace Top-down and Bottom-up parsing on sentence given a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grammar)</a:t>
            </a:r>
            <a:r>
              <a:rPr lang="en-US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/>
            <a:r>
              <a:rPr lang="en-US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strings not in the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(also part of parsing)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b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strings in the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given a CFG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5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</a:t>
            </a:r>
            <a:r>
              <a:rPr lang="en-CA" dirty="0" smtClean="0"/>
              <a:t>ext class Mon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8219256" cy="914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Probabilistic CFG…</a:t>
            </a: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/>
            <a:endParaRPr lang="en-CA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26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41</a:t>
            </a:fld>
            <a:endParaRPr lang="en-US" alt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3429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r>
              <a:rPr lang="en-CA" kern="0" dirty="0" smtClean="0"/>
              <a:t>Assignment 2 – due in a week, Nov 20</a:t>
            </a:r>
            <a:endParaRPr lang="en-CA" kern="0" dirty="0"/>
          </a:p>
        </p:txBody>
      </p:sp>
    </p:spTree>
    <p:extLst>
      <p:ext uri="{BB962C8B-B14F-4D97-AF65-F5344CB8AC3E}">
        <p14:creationId xmlns:p14="http://schemas.microsoft.com/office/powerpoint/2010/main" val="142604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39051" y="6437586"/>
            <a:ext cx="2895600" cy="457200"/>
          </a:xfrm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AC6E2E-B92B-4849-AB5F-2CC333BCBA65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Syntax of </a:t>
            </a:r>
            <a:r>
              <a:rPr lang="en-US" dirty="0"/>
              <a:t>N</a:t>
            </a:r>
            <a:r>
              <a:rPr lang="en-US" dirty="0" smtClean="0"/>
              <a:t>atural Languages</a:t>
            </a:r>
          </a:p>
        </p:txBody>
      </p:sp>
      <p:sp>
        <p:nvSpPr>
          <p:cNvPr id="61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85344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0" dirty="0" smtClean="0"/>
              <a:t>Def.</a:t>
            </a:r>
            <a:r>
              <a:rPr lang="en-US" dirty="0" smtClean="0"/>
              <a:t> The study of how sentences are formed by </a:t>
            </a:r>
            <a:r>
              <a:rPr lang="en-US" dirty="0" smtClean="0">
                <a:solidFill>
                  <a:schemeClr val="accent2"/>
                </a:solidFill>
              </a:rPr>
              <a:t>grouping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2"/>
                </a:solidFill>
              </a:rPr>
              <a:t>ordering</a:t>
            </a:r>
            <a:r>
              <a:rPr lang="en-US" dirty="0" smtClean="0"/>
              <a:t> words</a:t>
            </a:r>
          </a:p>
        </p:txBody>
      </p:sp>
      <p:sp>
        <p:nvSpPr>
          <p:cNvPr id="635908" name="Rectangle 4"/>
          <p:cNvSpPr>
            <a:spLocks noChangeArrowheads="1"/>
          </p:cNvSpPr>
          <p:nvPr/>
        </p:nvSpPr>
        <p:spPr bwMode="auto">
          <a:xfrm>
            <a:off x="848710" y="2743200"/>
            <a:ext cx="769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00"/>
                </a:solidFill>
                <a:latin typeface="Comic Sans MS" pitchFamily="66" charset="0"/>
              </a:rPr>
              <a:t>Example: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Ming and Sue prefer morning flights</a:t>
            </a:r>
          </a:p>
          <a:p>
            <a:pPr marL="342900" indent="-342900">
              <a:spcBef>
                <a:spcPct val="20000"/>
              </a:spcBef>
            </a:pPr>
            <a:endParaRPr lang="en-US" sz="280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35909" name="Rectangle 5"/>
          <p:cNvSpPr>
            <a:spLocks noChangeArrowheads="1"/>
          </p:cNvSpPr>
          <p:nvPr/>
        </p:nvSpPr>
        <p:spPr bwMode="auto">
          <a:xfrm>
            <a:off x="620110" y="3352800"/>
            <a:ext cx="2743200" cy="6096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635910" name="Rectangle 6"/>
          <p:cNvSpPr>
            <a:spLocks noChangeArrowheads="1"/>
          </p:cNvSpPr>
          <p:nvPr/>
        </p:nvSpPr>
        <p:spPr bwMode="auto">
          <a:xfrm>
            <a:off x="4658710" y="3352800"/>
            <a:ext cx="3048000" cy="6096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635911" name="Rectangle 7"/>
          <p:cNvSpPr>
            <a:spLocks noChangeArrowheads="1"/>
          </p:cNvSpPr>
          <p:nvPr/>
        </p:nvSpPr>
        <p:spPr bwMode="auto">
          <a:xfrm>
            <a:off x="543910" y="3200400"/>
            <a:ext cx="7772400" cy="914400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>
              <a:solidFill>
                <a:srgbClr val="000000"/>
              </a:solidFill>
            </a:endParaRPr>
          </a:p>
        </p:txBody>
      </p:sp>
      <p:sp>
        <p:nvSpPr>
          <p:cNvPr id="635912" name="Rectangle 8"/>
          <p:cNvSpPr>
            <a:spLocks noChangeArrowheads="1"/>
          </p:cNvSpPr>
          <p:nvPr/>
        </p:nvSpPr>
        <p:spPr bwMode="auto">
          <a:xfrm>
            <a:off x="353410" y="40386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* Ming Sue flights morning and prefer 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35913" name="Rectangle 9"/>
          <p:cNvSpPr>
            <a:spLocks noChangeArrowheads="1"/>
          </p:cNvSpPr>
          <p:nvPr/>
        </p:nvSpPr>
        <p:spPr bwMode="auto">
          <a:xfrm>
            <a:off x="3439510" y="3276600"/>
            <a:ext cx="4495800" cy="762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635915" name="Rectangle 11"/>
          <p:cNvSpPr>
            <a:spLocks noChangeArrowheads="1"/>
          </p:cNvSpPr>
          <p:nvPr/>
        </p:nvSpPr>
        <p:spPr bwMode="auto">
          <a:xfrm>
            <a:off x="328010" y="4807169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Groups behave as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single unit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wrt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n-US" sz="2800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Comic Sans MS" pitchFamily="66" charset="0"/>
              </a:rPr>
              <a:t>Substitution </a:t>
            </a:r>
            <a:r>
              <a:rPr lang="en-US" sz="2800" i="1" dirty="0" smtClean="0">
                <a:solidFill>
                  <a:srgbClr val="000000"/>
                </a:solidFill>
                <a:latin typeface="Comic Sans MS" pitchFamily="66" charset="0"/>
              </a:rPr>
              <a:t>they, it, do so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Comic Sans MS" pitchFamily="66" charset="0"/>
              </a:rPr>
              <a:t>Movement: passive, question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Comic Sans MS" pitchFamily="66" charset="0"/>
              </a:rPr>
              <a:t>Coordination  …. </a:t>
            </a:r>
            <a:r>
              <a:rPr lang="en-US" sz="2800" i="1" dirty="0">
                <a:solidFill>
                  <a:srgbClr val="000000"/>
                </a:solidFill>
                <a:latin typeface="Comic Sans MS" pitchFamily="66" charset="0"/>
              </a:rPr>
              <a:t>a</a:t>
            </a:r>
            <a:r>
              <a:rPr lang="en-US" sz="2800" i="1" dirty="0" smtClean="0">
                <a:solidFill>
                  <a:srgbClr val="000000"/>
                </a:solidFill>
                <a:latin typeface="Comic Sans MS" pitchFamily="66" charset="0"/>
              </a:rPr>
              <a:t>nd</a:t>
            </a:r>
            <a:r>
              <a:rPr lang="en-US" sz="2800" b="1" dirty="0" smtClean="0">
                <a:solidFill>
                  <a:srgbClr val="000000"/>
                </a:solidFill>
                <a:latin typeface="Comic Sans MS" pitchFamily="66" charset="0"/>
              </a:rPr>
              <a:t> ……</a:t>
            </a: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867103" y="22479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 dirty="0" smtClean="0">
                <a:solidFill>
                  <a:srgbClr val="000000"/>
                </a:solidFill>
                <a:latin typeface="Comic Sans MS" pitchFamily="66" charset="0"/>
              </a:rPr>
              <a:t>It is so ……  The…… is  </a:t>
            </a:r>
            <a:endParaRPr lang="en-US" sz="2800" i="1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832944" y="19050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 dirty="0" smtClean="0">
                <a:solidFill>
                  <a:schemeClr val="accent2"/>
                </a:solidFill>
                <a:latin typeface="Comic Sans MS" pitchFamily="66" charset="0"/>
              </a:rPr>
              <a:t>Part of speech: Noun, Verb….</a:t>
            </a:r>
            <a:endParaRPr lang="en-US" sz="2800" b="1" i="1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08" grpId="0" autoUpdateAnimBg="0"/>
      <p:bldP spid="635909" grpId="0" animBg="1"/>
      <p:bldP spid="635910" grpId="0" animBg="1"/>
      <p:bldP spid="635911" grpId="0" animBg="1" autoUpdateAnimBg="0"/>
      <p:bldP spid="635912" grpId="0" autoUpdateAnimBg="0"/>
      <p:bldP spid="635913" grpId="0" animBg="1"/>
      <p:bldP spid="635915" grpId="0" autoUpdateAnimBg="0"/>
      <p:bldP spid="13" grpId="0" autoUpdateAnimBg="0"/>
      <p:bldP spid="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1C7458-0540-48F8-A568-C22C13D39644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Syntax: Useful tasks</a:t>
            </a:r>
          </a:p>
        </p:txBody>
      </p:sp>
      <p:sp>
        <p:nvSpPr>
          <p:cNvPr id="71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01000" cy="4572000"/>
          </a:xfrm>
        </p:spPr>
        <p:txBody>
          <a:bodyPr/>
          <a:lstStyle/>
          <a:p>
            <a:pPr eaLnBrk="1" hangingPunct="1"/>
            <a:r>
              <a:rPr lang="en-US" sz="3200" b="0" dirty="0" smtClean="0"/>
              <a:t>Why should you care?</a:t>
            </a:r>
          </a:p>
          <a:p>
            <a:pPr lvl="1" eaLnBrk="1" hangingPunct="1"/>
            <a:r>
              <a:rPr lang="en-US" sz="3200" b="0" dirty="0" smtClean="0"/>
              <a:t>Grammar checkers</a:t>
            </a:r>
          </a:p>
          <a:p>
            <a:pPr lvl="1" eaLnBrk="1" hangingPunct="1"/>
            <a:r>
              <a:rPr lang="en-US" sz="3200" b="0" dirty="0" smtClean="0"/>
              <a:t>Basis for semantic interpretation</a:t>
            </a:r>
          </a:p>
          <a:p>
            <a:pPr lvl="2" eaLnBrk="1" hangingPunct="1"/>
            <a:r>
              <a:rPr lang="en-US" sz="2800" b="0" dirty="0" smtClean="0"/>
              <a:t>Question answering </a:t>
            </a:r>
          </a:p>
          <a:p>
            <a:pPr lvl="2" eaLnBrk="1" hangingPunct="1"/>
            <a:r>
              <a:rPr lang="en-US" sz="2800" b="0" dirty="0" smtClean="0"/>
              <a:t>Information extraction</a:t>
            </a:r>
          </a:p>
          <a:p>
            <a:pPr lvl="2" eaLnBrk="1" hangingPunct="1"/>
            <a:r>
              <a:rPr lang="en-US" sz="2800" b="0" dirty="0" smtClean="0"/>
              <a:t>Summarization</a:t>
            </a:r>
          </a:p>
          <a:p>
            <a:pPr lvl="1" eaLnBrk="1" hangingPunct="1"/>
            <a:r>
              <a:rPr lang="en-US" sz="3200" b="0" dirty="0" smtClean="0"/>
              <a:t>Discourse Parsing</a:t>
            </a:r>
          </a:p>
          <a:p>
            <a:pPr lvl="1" eaLnBrk="1" hangingPunct="1"/>
            <a:r>
              <a:rPr lang="en-US" sz="3200" b="0" dirty="0" smtClean="0"/>
              <a:t>Machine translation</a:t>
            </a:r>
          </a:p>
          <a:p>
            <a:pPr lvl="1" eaLnBrk="1" hangingPunct="1"/>
            <a:r>
              <a:rPr lang="en-US" sz="3200" b="0" dirty="0" smtClean="0"/>
              <a:t>……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AB89F9-38CC-4738-A60E-C426316B3795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-138113"/>
            <a:ext cx="7772400" cy="1676401"/>
          </a:xfrm>
        </p:spPr>
        <p:txBody>
          <a:bodyPr/>
          <a:lstStyle/>
          <a:p>
            <a:pPr algn="l" eaLnBrk="1" hangingPunct="1"/>
            <a:r>
              <a:rPr lang="en-US" dirty="0" smtClean="0"/>
              <a:t>Key Constituents – with </a:t>
            </a:r>
            <a:r>
              <a:rPr lang="en-US" u="sng" dirty="0" smtClean="0"/>
              <a:t>heads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(English)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4191000" cy="2667000"/>
          </a:xfrm>
        </p:spPr>
        <p:txBody>
          <a:bodyPr/>
          <a:lstStyle/>
          <a:p>
            <a:pPr eaLnBrk="1" hangingPunct="1"/>
            <a:r>
              <a:rPr lang="en-US" smtClean="0"/>
              <a:t>Noun phrases</a:t>
            </a:r>
          </a:p>
          <a:p>
            <a:pPr eaLnBrk="1" hangingPunct="1"/>
            <a:r>
              <a:rPr lang="en-US" smtClean="0"/>
              <a:t>Verb phrases</a:t>
            </a:r>
          </a:p>
          <a:p>
            <a:pPr eaLnBrk="1" hangingPunct="1"/>
            <a:r>
              <a:rPr lang="en-US" smtClean="0"/>
              <a:t>Prepositional phrases </a:t>
            </a:r>
          </a:p>
          <a:p>
            <a:pPr eaLnBrk="1" hangingPunct="1"/>
            <a:r>
              <a:rPr lang="en-US" smtClean="0"/>
              <a:t>Adjective phrases</a:t>
            </a:r>
          </a:p>
          <a:p>
            <a:pPr eaLnBrk="1" hangingPunct="1"/>
            <a:r>
              <a:rPr lang="en-US" smtClean="0"/>
              <a:t>Sentences</a:t>
            </a:r>
          </a:p>
          <a:p>
            <a:pPr eaLnBrk="1" hangingPunct="1"/>
            <a:endParaRPr lang="en-US" smtClean="0"/>
          </a:p>
        </p:txBody>
      </p:sp>
      <p:sp>
        <p:nvSpPr>
          <p:cNvPr id="601092" name="Rectangle 4"/>
          <p:cNvSpPr>
            <a:spLocks noChangeArrowheads="1"/>
          </p:cNvSpPr>
          <p:nvPr/>
        </p:nvSpPr>
        <p:spPr bwMode="auto">
          <a:xfrm>
            <a:off x="4191000" y="1295400"/>
            <a:ext cx="495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(Det) 	 </a:t>
            </a:r>
            <a:r>
              <a:rPr lang="en-US" sz="2800" b="1">
                <a:solidFill>
                  <a:srgbClr val="3333CC"/>
                </a:solidFill>
                <a:latin typeface="Comic Sans MS" pitchFamily="66" charset="0"/>
              </a:rPr>
              <a:t>N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	(PP)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(Qual)	 </a:t>
            </a:r>
            <a:r>
              <a:rPr lang="en-US" sz="2800" b="1">
                <a:solidFill>
                  <a:srgbClr val="3333CC"/>
                </a:solidFill>
                <a:latin typeface="Comic Sans MS" pitchFamily="66" charset="0"/>
              </a:rPr>
              <a:t>V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	(NP)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(Deg) 	 </a:t>
            </a:r>
            <a:r>
              <a:rPr lang="en-US" sz="2800" b="1">
                <a:solidFill>
                  <a:srgbClr val="3333CC"/>
                </a:solidFill>
                <a:latin typeface="Comic Sans MS" pitchFamily="66" charset="0"/>
              </a:rPr>
              <a:t>P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	(NP)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(Deg) 	 </a:t>
            </a:r>
            <a:r>
              <a:rPr lang="en-US" sz="2800" b="1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	(PP)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(NP)	 (</a:t>
            </a:r>
            <a:r>
              <a:rPr lang="en-US" sz="2800" b="1">
                <a:solidFill>
                  <a:srgbClr val="3333CC"/>
                </a:solidFill>
                <a:latin typeface="Comic Sans MS" pitchFamily="66" charset="0"/>
              </a:rPr>
              <a:t>I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)	(VP)</a:t>
            </a:r>
          </a:p>
        </p:txBody>
      </p:sp>
      <p:sp>
        <p:nvSpPr>
          <p:cNvPr id="601093" name="Rectangle 5"/>
          <p:cNvSpPr>
            <a:spLocks noChangeArrowheads="1"/>
          </p:cNvSpPr>
          <p:nvPr/>
        </p:nvSpPr>
        <p:spPr bwMode="auto">
          <a:xfrm>
            <a:off x="609600" y="3886200"/>
            <a:ext cx="8229600" cy="22098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>
                <a:solidFill>
                  <a:srgbClr val="000000"/>
                </a:solidFill>
                <a:latin typeface="Comic Sans MS" pitchFamily="66" charset="0"/>
              </a:rPr>
              <a:t>			</a:t>
            </a:r>
            <a:r>
              <a:rPr lang="en-US" sz="2400" b="1" i="1">
                <a:solidFill>
                  <a:srgbClr val="3333CC"/>
                </a:solidFill>
                <a:latin typeface="Comic Sans MS" pitchFamily="66" charset="0"/>
              </a:rPr>
              <a:t>Some simple</a:t>
            </a:r>
            <a:r>
              <a:rPr lang="en-US" sz="2400" b="1" i="1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2400" b="1" i="1">
                <a:solidFill>
                  <a:srgbClr val="3333CC"/>
                </a:solidFill>
                <a:latin typeface="Comic Sans MS" pitchFamily="66" charset="0"/>
              </a:rPr>
              <a:t>specifiers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i="1">
                <a:solidFill>
                  <a:srgbClr val="000000"/>
                </a:solidFill>
                <a:latin typeface="Comic Sans MS" pitchFamily="66" charset="0"/>
              </a:rPr>
              <a:t>Category 	    Typical function		Examples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3333CC"/>
                </a:solidFill>
                <a:latin typeface="Comic Sans MS" pitchFamily="66" charset="0"/>
              </a:rPr>
              <a:t>Det</a:t>
            </a:r>
            <a:r>
              <a:rPr lang="en-US" sz="2400" b="1">
                <a:solidFill>
                  <a:srgbClr val="000000"/>
                </a:solidFill>
                <a:latin typeface="Comic Sans MS" pitchFamily="66" charset="0"/>
              </a:rPr>
              <a:t>erminer     specifier of N	       </a:t>
            </a: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the, a, this, no..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3333CC"/>
                </a:solidFill>
                <a:latin typeface="Comic Sans MS" pitchFamily="66" charset="0"/>
              </a:rPr>
              <a:t>Qual</a:t>
            </a:r>
            <a:r>
              <a:rPr lang="en-US" sz="2400" b="1">
                <a:solidFill>
                  <a:srgbClr val="000000"/>
                </a:solidFill>
                <a:latin typeface="Comic Sans MS" pitchFamily="66" charset="0"/>
              </a:rPr>
              <a:t>ifier	    specifier of V	        </a:t>
            </a: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never, often..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>
                <a:solidFill>
                  <a:srgbClr val="3333CC"/>
                </a:solidFill>
                <a:latin typeface="Comic Sans MS" pitchFamily="66" charset="0"/>
              </a:rPr>
              <a:t>Deg</a:t>
            </a:r>
            <a:r>
              <a:rPr lang="en-US" sz="2400" b="1">
                <a:solidFill>
                  <a:srgbClr val="000000"/>
                </a:solidFill>
                <a:latin typeface="Comic Sans MS" pitchFamily="66" charset="0"/>
              </a:rPr>
              <a:t>ree word    specifier of A or P   </a:t>
            </a:r>
            <a:r>
              <a:rPr lang="en-US" sz="2400" b="1">
                <a:solidFill>
                  <a:srgbClr val="000000"/>
                </a:solidFill>
                <a:latin typeface="Arial Unicode MS" pitchFamily="34" charset="-128"/>
              </a:rPr>
              <a:t>very, almost..</a:t>
            </a:r>
          </a:p>
        </p:txBody>
      </p:sp>
      <p:sp>
        <p:nvSpPr>
          <p:cNvPr id="601095" name="Rectangle 7"/>
          <p:cNvSpPr>
            <a:spLocks noChangeArrowheads="1"/>
          </p:cNvSpPr>
          <p:nvPr/>
        </p:nvSpPr>
        <p:spPr bwMode="auto">
          <a:xfrm>
            <a:off x="5562600" y="6096000"/>
            <a:ext cx="2362200" cy="5334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1">
                <a:solidFill>
                  <a:srgbClr val="3333CC"/>
                </a:solidFill>
                <a:latin typeface="Comic Sans MS" pitchFamily="66" charset="0"/>
              </a:rPr>
              <a:t>Complements?</a:t>
            </a:r>
          </a:p>
        </p:txBody>
      </p:sp>
      <p:sp>
        <p:nvSpPr>
          <p:cNvPr id="601096" name="Rectangle 8"/>
          <p:cNvSpPr>
            <a:spLocks noChangeArrowheads="1"/>
          </p:cNvSpPr>
          <p:nvPr/>
        </p:nvSpPr>
        <p:spPr bwMode="auto">
          <a:xfrm>
            <a:off x="4191000" y="685800"/>
            <a:ext cx="495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(Specifier) </a:t>
            </a:r>
            <a:r>
              <a:rPr lang="en-US" sz="2800" b="1">
                <a:solidFill>
                  <a:srgbClr val="3333CC"/>
                </a:solidFill>
                <a:latin typeface="Comic Sans MS" pitchFamily="66" charset="0"/>
              </a:rPr>
              <a:t>X</a:t>
            </a:r>
            <a:r>
              <a:rPr lang="en-US" sz="2800" b="1">
                <a:solidFill>
                  <a:srgbClr val="000000"/>
                </a:solidFill>
                <a:latin typeface="Comic Sans MS" pitchFamily="66" charset="0"/>
              </a:rPr>
              <a:t> (Complement)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2" grpId="0"/>
      <p:bldP spid="601093" grpId="0" animBg="1"/>
      <p:bldP spid="601095" grpId="0" animBg="1"/>
      <p:bldP spid="6010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2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27CFE5-FEC8-47CB-BD85-10C37A949057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Key Constituents: Examples</a:t>
            </a:r>
          </a:p>
        </p:txBody>
      </p:sp>
      <p:sp>
        <p:nvSpPr>
          <p:cNvPr id="92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5257800" cy="48006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Noun phrases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Verb phrases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Prepositional phrases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Adjective phrases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Sentences</a:t>
            </a:r>
          </a:p>
          <a:p>
            <a:pPr eaLnBrk="1" hangingPunct="1"/>
            <a:endParaRPr lang="en-US" smtClean="0"/>
          </a:p>
        </p:txBody>
      </p:sp>
      <p:sp>
        <p:nvSpPr>
          <p:cNvPr id="9227" name="Rectangle 7"/>
          <p:cNvSpPr>
            <a:spLocks noChangeArrowheads="1"/>
          </p:cNvSpPr>
          <p:nvPr/>
        </p:nvSpPr>
        <p:spPr bwMode="auto">
          <a:xfrm>
            <a:off x="4191000" y="990600"/>
            <a:ext cx="495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Det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N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(PP)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the   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cat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on the table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Qual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V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(NP)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never 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eat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 a cat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Deg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P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 (NP)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 almost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in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	the net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Deg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 (PP)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  very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happy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about it</a:t>
            </a: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(NP)	 </a:t>
            </a:r>
            <a:r>
              <a:rPr lang="en-US" sz="2800" b="1" dirty="0" smtClean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smtClean="0">
                <a:solidFill>
                  <a:srgbClr val="3333CC"/>
                </a:solidFill>
                <a:latin typeface="Comic Sans MS" pitchFamily="66" charset="0"/>
              </a:rPr>
              <a:t>-</a:t>
            </a:r>
            <a:r>
              <a:rPr lang="en-US" sz="2800" b="1" dirty="0" smtClean="0">
                <a:solidFill>
                  <a:srgbClr val="000000"/>
                </a:solidFill>
                <a:latin typeface="Comic Sans MS" pitchFamily="66" charset="0"/>
              </a:rPr>
              <a:t>)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	(VP)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a mouse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--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	ate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9A8AFB-5A6B-4714-8923-E490F2BC22EC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4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001000" cy="1219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Context Free Grammar (Example)</a:t>
            </a:r>
          </a:p>
        </p:txBody>
      </p:sp>
      <p:sp>
        <p:nvSpPr>
          <p:cNvPr id="102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S</a:t>
            </a:r>
            <a:r>
              <a:rPr lang="en-US" dirty="0" smtClean="0"/>
              <a:t> -&gt; NP VP</a:t>
            </a:r>
          </a:p>
          <a:p>
            <a:pPr eaLnBrk="1" hangingPunct="1"/>
            <a:r>
              <a:rPr lang="en-US" dirty="0" smtClean="0"/>
              <a:t>NP -&gt; </a:t>
            </a:r>
            <a:r>
              <a:rPr lang="en-US" dirty="0" err="1" smtClean="0"/>
              <a:t>Det</a:t>
            </a:r>
            <a:r>
              <a:rPr lang="en-US" dirty="0" smtClean="0"/>
              <a:t> NOMINAL</a:t>
            </a:r>
          </a:p>
          <a:p>
            <a:pPr eaLnBrk="1" hangingPunct="1"/>
            <a:r>
              <a:rPr lang="en-US" dirty="0" smtClean="0"/>
              <a:t>NOMINAL -&gt; Noun</a:t>
            </a:r>
          </a:p>
          <a:p>
            <a:pPr eaLnBrk="1" hangingPunct="1"/>
            <a:r>
              <a:rPr lang="en-US" dirty="0" smtClean="0"/>
              <a:t>VP -&gt; Verb</a:t>
            </a:r>
          </a:p>
          <a:p>
            <a:pPr eaLnBrk="1" hangingPunct="1"/>
            <a:r>
              <a:rPr lang="en-US" dirty="0" err="1" smtClean="0"/>
              <a:t>Det</a:t>
            </a:r>
            <a:r>
              <a:rPr lang="en-US" dirty="0" smtClean="0"/>
              <a:t> -&gt; </a:t>
            </a:r>
            <a:r>
              <a:rPr lang="en-US" i="1" dirty="0" smtClean="0">
                <a:solidFill>
                  <a:srgbClr val="008000"/>
                </a:solidFill>
                <a:latin typeface="Arial Unicode MS" pitchFamily="34" charset="-128"/>
              </a:rPr>
              <a:t>a</a:t>
            </a:r>
          </a:p>
          <a:p>
            <a:pPr eaLnBrk="1" hangingPunct="1"/>
            <a:r>
              <a:rPr lang="en-US" dirty="0" smtClean="0"/>
              <a:t>Noun -&gt; </a:t>
            </a:r>
            <a:r>
              <a:rPr lang="en-US" i="1" dirty="0" smtClean="0">
                <a:solidFill>
                  <a:srgbClr val="008000"/>
                </a:solidFill>
                <a:latin typeface="Arial Unicode MS" pitchFamily="34" charset="-128"/>
              </a:rPr>
              <a:t>flight</a:t>
            </a:r>
            <a:endParaRPr lang="en-US" dirty="0" smtClean="0">
              <a:latin typeface="Arial Unicode MS" pitchFamily="34" charset="-128"/>
            </a:endParaRPr>
          </a:p>
          <a:p>
            <a:pPr eaLnBrk="1" hangingPunct="1"/>
            <a:r>
              <a:rPr lang="en-US" dirty="0" smtClean="0"/>
              <a:t>Verb -&gt; </a:t>
            </a:r>
            <a:r>
              <a:rPr lang="en-US" i="1" dirty="0" smtClean="0">
                <a:solidFill>
                  <a:srgbClr val="008000"/>
                </a:solidFill>
                <a:latin typeface="Arial Unicode MS" pitchFamily="34" charset="-128"/>
              </a:rPr>
              <a:t>left</a:t>
            </a:r>
          </a:p>
          <a:p>
            <a:pPr eaLnBrk="1" hangingPunct="1"/>
            <a:endParaRPr lang="en-US" dirty="0" smtClean="0">
              <a:latin typeface="Arial Unicode MS" pitchFamily="34" charset="-128"/>
            </a:endParaRPr>
          </a:p>
        </p:txBody>
      </p:sp>
      <p:sp>
        <p:nvSpPr>
          <p:cNvPr id="10250" name="Rectangle 4"/>
          <p:cNvSpPr>
            <a:spLocks noChangeArrowheads="1"/>
          </p:cNvSpPr>
          <p:nvPr/>
        </p:nvSpPr>
        <p:spPr bwMode="auto">
          <a:xfrm>
            <a:off x="6400800" y="36576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>
                <a:solidFill>
                  <a:srgbClr val="008000"/>
                </a:solidFill>
                <a:latin typeface="Comic Sans MS" pitchFamily="66" charset="0"/>
              </a:rPr>
              <a:t>Terminal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0251" name="Rectangle 5"/>
          <p:cNvSpPr>
            <a:spLocks noChangeArrowheads="1"/>
          </p:cNvSpPr>
          <p:nvPr/>
        </p:nvSpPr>
        <p:spPr bwMode="auto">
          <a:xfrm>
            <a:off x="6019800" y="2362200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>
                <a:solidFill>
                  <a:srgbClr val="000000"/>
                </a:solidFill>
                <a:latin typeface="Comic Sans MS" pitchFamily="66" charset="0"/>
              </a:rPr>
              <a:t>Non-terminal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914400"/>
            <a:ext cx="2819400" cy="1600200"/>
            <a:chOff x="0" y="576"/>
            <a:chExt cx="1776" cy="1008"/>
          </a:xfrm>
        </p:grpSpPr>
        <p:sp>
          <p:nvSpPr>
            <p:cNvPr id="10253" name="Rectangle 7"/>
            <p:cNvSpPr>
              <a:spLocks noChangeArrowheads="1"/>
            </p:cNvSpPr>
            <p:nvPr/>
          </p:nvSpPr>
          <p:spPr bwMode="auto">
            <a:xfrm>
              <a:off x="672" y="1248"/>
              <a:ext cx="288" cy="336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0254" name="Rectangle 8"/>
            <p:cNvSpPr>
              <a:spLocks noChangeArrowheads="1"/>
            </p:cNvSpPr>
            <p:nvPr/>
          </p:nvSpPr>
          <p:spPr bwMode="auto">
            <a:xfrm>
              <a:off x="0" y="576"/>
              <a:ext cx="1776" cy="38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2800" b="1" i="1">
                  <a:solidFill>
                    <a:srgbClr val="3333CC"/>
                  </a:solidFill>
                  <a:latin typeface="Comic Sans MS" pitchFamily="66" charset="0"/>
                </a:rPr>
                <a:t>Start-symbol</a:t>
              </a: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endParaRPr lang="en-US" sz="2800" b="1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255" name="Line 9"/>
            <p:cNvSpPr>
              <a:spLocks noChangeShapeType="1"/>
            </p:cNvSpPr>
            <p:nvPr/>
          </p:nvSpPr>
          <p:spPr bwMode="auto">
            <a:xfrm>
              <a:off x="864" y="960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419600" y="4419600"/>
            <a:ext cx="4343400" cy="1752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Backbone of many models of syntax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b="1" kern="0" dirty="0" smtClean="0">
                <a:solidFill>
                  <a:schemeClr val="accent6"/>
                </a:solidFill>
                <a:latin typeface="+mn-lt"/>
              </a:rPr>
              <a:t>Parsing is tractable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43449</TotalTime>
  <Words>2862</Words>
  <Application>Microsoft Office PowerPoint</Application>
  <PresentationFormat>On-screen Show (4:3)</PresentationFormat>
  <Paragraphs>567</Paragraphs>
  <Slides>41</Slides>
  <Notes>39</Notes>
  <HiddenSlides>3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5832 Template</vt:lpstr>
      <vt:lpstr>1_5832 Template</vt:lpstr>
      <vt:lpstr>Default Design</vt:lpstr>
      <vt:lpstr>Equation</vt:lpstr>
      <vt:lpstr>PowerPoint Presentation</vt:lpstr>
      <vt:lpstr>NLP: Knowledge-Formalisms Map (including probabilistic formalisms)</vt:lpstr>
      <vt:lpstr>NLP Practical Goal for FOL: the ultimate Web question-answering system?</vt:lpstr>
      <vt:lpstr>Today Nov 13</vt:lpstr>
      <vt:lpstr>Syntax of Natural Languages</vt:lpstr>
      <vt:lpstr>Syntax: Useful tasks</vt:lpstr>
      <vt:lpstr>Key Constituents – with heads  (English)</vt:lpstr>
      <vt:lpstr>Key Constituents: Examples</vt:lpstr>
      <vt:lpstr>Context Free Grammar (Example)</vt:lpstr>
      <vt:lpstr>CFG more complex Example</vt:lpstr>
      <vt:lpstr>CFGs</vt:lpstr>
      <vt:lpstr>CFG: Formal Definitions</vt:lpstr>
      <vt:lpstr>Derivations as Trees</vt:lpstr>
      <vt:lpstr>Common Sentence-Types</vt:lpstr>
      <vt:lpstr>NP: more details</vt:lpstr>
      <vt:lpstr>Conjunctive Constructions</vt:lpstr>
      <vt:lpstr>CFG for NLP: summary</vt:lpstr>
      <vt:lpstr>Other Options</vt:lpstr>
      <vt:lpstr>Today Nov 13</vt:lpstr>
      <vt:lpstr>Parsing with CFGs</vt:lpstr>
      <vt:lpstr>Parsing as Search</vt:lpstr>
      <vt:lpstr>Constraints on Search</vt:lpstr>
      <vt:lpstr>Context Free Grammar (Example)</vt:lpstr>
      <vt:lpstr>Top-Down Parsing</vt:lpstr>
      <vt:lpstr>Next step: Top Down Space</vt:lpstr>
      <vt:lpstr>Bottom-Up Parsing</vt:lpstr>
      <vt:lpstr>Two more steps: Bottom-Up Space</vt:lpstr>
      <vt:lpstr>Top-Down vs. Bottom-Up</vt:lpstr>
      <vt:lpstr>So Combine Them (from here to slide 35 not required for 422)</vt:lpstr>
      <vt:lpstr>Top-Down, Depth-First, Left-to-Right Search</vt:lpstr>
      <vt:lpstr>Example</vt:lpstr>
      <vt:lpstr>PowerPoint Presentation</vt:lpstr>
      <vt:lpstr>PowerPoint Presentation</vt:lpstr>
      <vt:lpstr>Adding Bottom-up Filtering</vt:lpstr>
      <vt:lpstr>Bottom-Up Filtering</vt:lpstr>
      <vt:lpstr>Problems with TD-BU-filtering</vt:lpstr>
      <vt:lpstr>Effective Parsing</vt:lpstr>
      <vt:lpstr>PowerPoint Presentation</vt:lpstr>
      <vt:lpstr>Check out demos on course web page</vt:lpstr>
      <vt:lpstr>Learning Goals for today’s class</vt:lpstr>
      <vt:lpstr>Next class Mon</vt:lpstr>
    </vt:vector>
  </TitlesOfParts>
  <Company>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Giuseppe</cp:lastModifiedBy>
  <cp:revision>914</cp:revision>
  <cp:lastPrinted>2015-11-13T16:39:39Z</cp:lastPrinted>
  <dcterms:created xsi:type="dcterms:W3CDTF">2003-01-21T20:11:16Z</dcterms:created>
  <dcterms:modified xsi:type="dcterms:W3CDTF">2015-11-13T16:40:14Z</dcterms:modified>
</cp:coreProperties>
</file>