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notesSlides/notesSlide6.xml" ContentType="application/vnd.openxmlformats-officedocument.presentationml.notesSlide+xml"/>
  <Override PartName="/ppt/ink/ink13.xml" ContentType="application/inkml+xml"/>
  <Override PartName="/ppt/notesSlides/notesSlide7.xml" ContentType="application/vnd.openxmlformats-officedocument.presentationml.notesSlide+xml"/>
  <Override PartName="/ppt/ink/ink1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6.xml" ContentType="application/inkml+xml"/>
  <Override PartName="/ppt/notesSlides/notesSlide13.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14.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15.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16.xml" ContentType="application/vnd.openxmlformats-officedocument.presentationml.notesSlide+xml"/>
  <Override PartName="/ppt/ink/ink46.xml" ContentType="application/inkml+xml"/>
  <Override PartName="/ppt/ink/ink47.xml" ContentType="application/inkml+xml"/>
  <Override PartName="/ppt/notesSlides/notesSlide17.xml" ContentType="application/vnd.openxmlformats-officedocument.presentationml.notesSlide+xml"/>
  <Override PartName="/ppt/ink/ink48.xml" ContentType="application/inkml+xml"/>
  <Override PartName="/ppt/notesSlides/notesSlide18.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9.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23.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24.xml" ContentType="application/vnd.openxmlformats-officedocument.presentationml.notesSlide+xml"/>
  <Override PartName="/ppt/ink/ink89.xml" ContentType="application/inkml+xml"/>
  <Override PartName="/ppt/ink/ink90.xml" ContentType="application/inkml+xml"/>
  <Override PartName="/ppt/notesSlides/notesSlide25.xml" ContentType="application/vnd.openxmlformats-officedocument.presentationml.notesSlide+xml"/>
  <Override PartName="/ppt/ink/ink91.xml" ContentType="application/inkml+xml"/>
  <Override PartName="/ppt/ink/ink92.xml" ContentType="application/inkml+xml"/>
  <Override PartName="/ppt/notesSlides/notesSlide26.xml" ContentType="application/vnd.openxmlformats-officedocument.presentationml.notesSlide+xml"/>
  <Override PartName="/ppt/ink/ink93.xml" ContentType="application/inkml+xml"/>
  <Override PartName="/ppt/ink/ink94.xml" ContentType="application/inkml+xml"/>
  <Override PartName="/ppt/notesSlides/notesSlide27.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28.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notesSlides/notesSlide29.xml" ContentType="application/vnd.openxmlformats-officedocument.presentationml.notesSlide+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30.xml" ContentType="application/vnd.openxmlformats-officedocument.presentationml.notesSlide+xml"/>
  <Override PartName="/ppt/ink/ink129.xml" ContentType="application/inkml+xml"/>
  <Override PartName="/ppt/notesSlides/notesSlide31.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notesSlides/notesSlide32.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37.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44.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notesSlides/notesSlide45.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161.xml" ContentType="application/inkml+xml"/>
  <Override PartName="/ppt/ink/ink162.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163.xml" ContentType="application/inkml+xml"/>
  <Override PartName="/ppt/ink/ink164.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78" r:id="rId3"/>
    <p:sldMasterId id="2147483693" r:id="rId4"/>
    <p:sldMasterId id="2147483708" r:id="rId5"/>
  </p:sldMasterIdLst>
  <p:notesMasterIdLst>
    <p:notesMasterId r:id="rId80"/>
  </p:notesMasterIdLst>
  <p:handoutMasterIdLst>
    <p:handoutMasterId r:id="rId81"/>
  </p:handoutMasterIdLst>
  <p:sldIdLst>
    <p:sldId id="485" r:id="rId6"/>
    <p:sldId id="486" r:id="rId7"/>
    <p:sldId id="566" r:id="rId8"/>
    <p:sldId id="567" r:id="rId9"/>
    <p:sldId id="612" r:id="rId10"/>
    <p:sldId id="568" r:id="rId11"/>
    <p:sldId id="565" r:id="rId12"/>
    <p:sldId id="597" r:id="rId13"/>
    <p:sldId id="598" r:id="rId14"/>
    <p:sldId id="599" r:id="rId15"/>
    <p:sldId id="600" r:id="rId16"/>
    <p:sldId id="601" r:id="rId17"/>
    <p:sldId id="602" r:id="rId18"/>
    <p:sldId id="603" r:id="rId19"/>
    <p:sldId id="604" r:id="rId20"/>
    <p:sldId id="605" r:id="rId21"/>
    <p:sldId id="606" r:id="rId22"/>
    <p:sldId id="607" r:id="rId23"/>
    <p:sldId id="577" r:id="rId24"/>
    <p:sldId id="608" r:id="rId25"/>
    <p:sldId id="552" r:id="rId26"/>
    <p:sldId id="593" r:id="rId27"/>
    <p:sldId id="553" r:id="rId28"/>
    <p:sldId id="609" r:id="rId29"/>
    <p:sldId id="610" r:id="rId30"/>
    <p:sldId id="594" r:id="rId31"/>
    <p:sldId id="554" r:id="rId32"/>
    <p:sldId id="591" r:id="rId33"/>
    <p:sldId id="555" r:id="rId34"/>
    <p:sldId id="556" r:id="rId35"/>
    <p:sldId id="557" r:id="rId36"/>
    <p:sldId id="595" r:id="rId37"/>
    <p:sldId id="558" r:id="rId38"/>
    <p:sldId id="559" r:id="rId39"/>
    <p:sldId id="575" r:id="rId40"/>
    <p:sldId id="576" r:id="rId41"/>
    <p:sldId id="611" r:id="rId42"/>
    <p:sldId id="592" r:id="rId43"/>
    <p:sldId id="560" r:id="rId44"/>
    <p:sldId id="569" r:id="rId45"/>
    <p:sldId id="570" r:id="rId46"/>
    <p:sldId id="571" r:id="rId47"/>
    <p:sldId id="572" r:id="rId48"/>
    <p:sldId id="573" r:id="rId49"/>
    <p:sldId id="561" r:id="rId50"/>
    <p:sldId id="526" r:id="rId51"/>
    <p:sldId id="495" r:id="rId52"/>
    <p:sldId id="500" r:id="rId53"/>
    <p:sldId id="502" r:id="rId54"/>
    <p:sldId id="503" r:id="rId55"/>
    <p:sldId id="504" r:id="rId56"/>
    <p:sldId id="505" r:id="rId57"/>
    <p:sldId id="506" r:id="rId58"/>
    <p:sldId id="507" r:id="rId59"/>
    <p:sldId id="508" r:id="rId60"/>
    <p:sldId id="509" r:id="rId61"/>
    <p:sldId id="512" r:id="rId62"/>
    <p:sldId id="513" r:id="rId63"/>
    <p:sldId id="522" r:id="rId64"/>
    <p:sldId id="523" r:id="rId65"/>
    <p:sldId id="524" r:id="rId66"/>
    <p:sldId id="527" r:id="rId67"/>
    <p:sldId id="531" r:id="rId68"/>
    <p:sldId id="542" r:id="rId69"/>
    <p:sldId id="494" r:id="rId70"/>
    <p:sldId id="493" r:id="rId71"/>
    <p:sldId id="491" r:id="rId72"/>
    <p:sldId id="490" r:id="rId73"/>
    <p:sldId id="543" r:id="rId74"/>
    <p:sldId id="544" r:id="rId75"/>
    <p:sldId id="489" r:id="rId76"/>
    <p:sldId id="488" r:id="rId77"/>
    <p:sldId id="563" r:id="rId78"/>
    <p:sldId id="564" r:id="rId79"/>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1" autoAdjust="0"/>
  </p:normalViewPr>
  <p:slideViewPr>
    <p:cSldViewPr>
      <p:cViewPr>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4.wmf"/><Relationship Id="rId1" Type="http://schemas.openxmlformats.org/officeDocument/2006/relationships/image" Target="../media/image55.wmf"/><Relationship Id="rId5" Type="http://schemas.openxmlformats.org/officeDocument/2006/relationships/image" Target="../media/image26.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2.wmf"/><Relationship Id="rId1" Type="http://schemas.openxmlformats.org/officeDocument/2006/relationships/image" Target="../media/image24.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6.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1080624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3:13.23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115 633 11,'-23'8'9,"3"1"0,0 0 1,3 0-2,2 0-1,5 3-2,3-1-1,5 1-2,6-3-1,9 3 0,7 0-1,9 2 1,6 0-1,6 1 1,7 0-1,3 2 1,-1 3-1,-2 1 0,-6 0-1,-5 2 1,-9 0 0,-6 1 0,-9-2 1,-8 0 1,-7-1 1,-10-3 1,-3-1 3,-10-6-1,-1 1 0,-7-8 1,1 3 0,-4-6-1,2 1-1,-2-3-1,5 0-1,1 0 0,6 1-1,4-2-1,5 2-1,3 0 0,12 0-2,0 0-6,0 0-17,7-12-7,14 2 1,-3-10 0</inkml:trace>
  <inkml:trace contextRef="#ctx0" brushRef="#br0" timeOffset="671">594 653 18,'0'0'24,"0"0"-1,15 8-14,-15-8-8,12 9-2,-7 1 1,1 3 1,-2 5 0,0 4 0,-3 4 0,1 3 1,-1 2-1,0 4 1,1-1 0,1 0-1,0-2 0,2-4 0,0-2 0,1-3 0,0-5 0,-1-3-1,0-3 0,-5-12-2,11 14-1,-11-14-9,10-2-13,1 1 0</inkml:trace>
  <inkml:trace contextRef="#ctx0" brushRef="#br0" timeOffset="1101">887 654 5,'0'0'25,"0"0"-1,5-10 0,-5 10-15,0 0-8,0 0-3,0 0 1,9 9-1,-9-9 2,4 15 3,-1-5-1,-1 5 0,0 2 0,2 2 0,-1 3 0,0 3 0,1 1-1,1 3-1,1-2 1,0-2-1,1-2 0,1-3 0,0-3 1,0-5 0,2-4 0,0-7 0,1-4 1,2-8 0,0-1 1,2-9 1,1-2-1,1-5 2,1 0 0,-1-2-1,2 4 1,-6 0-2,3 6 1,-5 2-2,-2 6 0,-1 2-2,-8 10 0,15-4 0,-15 4 0,11 6-1,-11-6 1,15 19-1,-7-3 1,0 1 0,2 5 0,0 2 0,1 3 0,0 4 1,1-1-1,-2 0 0,1-1 1,-1 0-1,-2-3 0,1-4-1,-4-3 1,-1-4-1,-4-15-6,0 0-25,0 0-1,8-22 0,0-11 0</inkml:trace>
  <inkml:trace contextRef="#ctx0" brushRef="#br0" timeOffset="2063">2008 156 11,'0'0'13,"0"0"0,0 0-3,0 0-2,0 0-3,0 0-1,0 0-3,0 0-2,0 0-2,0 0 0,0 0 0,0 0 1,0 0-1,0 0-3,0 0-11,0 0-3</inkml:trace>
  <inkml:trace contextRef="#ctx0" brushRef="#br0" timeOffset="2674">1269 949 5,'0'0'1,"0"0"4,0 0 3,4-12 3,-4 12 3,4-9 1,-4 9 0,5-16-2,1 7-4,0-5-3,2 0-4,2-2-1,2-4 0,1 1-1,1 1 2,-1 3-1,1 0 1,-2 0 0,0 5 0,-1 0 0,-2 8 0,-9 2-1,14-1-1,-14 1 0,17 9 0,-11 3 0,4 0-1,-2 5 1,3 0 0,1 2 0,1 3 0,-3 1 1,1 1-1,-2 0 1,-1 0-1,-2 1 1,0-3 0,-3 0 0,-2-2-1,0-2 1,-1 0 0,-1-1 0,1-3-1,1 0 1,0-4-1,-1-10 0,1 15-1,-1-15-1,0 0-8,3-11-20,5 0 0,-4-19 0</inkml:trace>
  <inkml:trace contextRef="#ctx0" brushRef="#br0" timeOffset="3314">2159 87 0,'0'0'10,"0"0"-15</inkml:trace>
  <inkml:trace contextRef="#ctx0" brushRef="#br0" timeOffset="3354">2159 87 7,'0'0'11,"0"0"2,0 0 0,1 10-1,-1-10-3,-13 12-4,2 0-3,-1 2-1,-5 8-1,-1 6 0,-4 12 1,-2 9-1,-2 7 1,-5 7 0,0 5 1,1 5-1,2 3 1,4 0 0,5 0 0,9 0 0,8-1-1,12 0 0,8 0 1,9-4-1,7-3 1,4-5 0,5-3 0,1-12 0,1-6 0,-3-8 1,1-7-1,-6-8 1,-3-4 1,-6-7 0,-3-2 0,-10-5 1,0 1 0,-15-2-1,14-1 1,-14 1-2,0 0 0,0 0-1,0 0-3,0 0-3,-5-11-8,5 11-20,-12-16-1,1-4 0,6-5 0</inkml:trace>
  <inkml:trace contextRef="#ctx0" brushRef="#br0" timeOffset="4045">2658 532 27,'0'0'24,"0"0"1,-10-10-12,10 10-11,-16 0-3,3 0-2,-2 3 1,-3 2 0,-2 2 2,-2 2 0,-2 3 2,-4 3-1,-2 2 0,-2 3 0,0 4 0,-1 1 1,1 3-1,2 2 0,4 1 0,5 1 0,6 0 1,6 0-1,7-1 1,6 0 0,6-4 1,8-2-1,8-4 0,7-4 0,4-3 0,6-6 1,0-4-1,3-2 2,-6-6-1,-1 1 1,-10-4 1,-4 3-1,-8-3 0,-4 4 0,-13 3-2,9-5 0,-9 5-2,0 0 0,0 0-1,0 0 1,0 0-1,0 0 0,0 0-1,0 0-2,0 0-5,-5 12-16,5-12-8,0 0 1,0 0 0</inkml:trace>
  <inkml:trace contextRef="#ctx0" brushRef="#br0" timeOffset="5017">2864 1137 2,'0'0'7,"0"0"1,0 0 3,-1-9 2,1 9-1,2-17 0,-1 6-2,0-4-4,2-2 0,1-2-3,-1 1 0,2-3 0,1 1-1,-1 0 1,1 3 0,0-2 0,1 5 0,0 0-1,1 3 0,-2 1 0,-6 10-1,11-15 0,-11 15 1,0 0-1,10-11-1,-10 11 0,0 0 0,0 0-1,0 0 1,0 0-1,8 11 0,-4-1 0,1 2 0,2 4 1,0 1-1,1 4 1,2 2 0,1 1 0,-1 1 0,0 1 0,-1 1 1,0-1-1,-4 1 0,1-5 0,0 0 0,-3-4 0,-1-2 0,0-6 0,-2-10 1,1 13 0,-1-13 0,0 0 0,0 0 0,0 0 0,0 0 0,0 0-1,0 0 0,0 0 0,0 0 0,0 0-1,0 0-6,0 0-21,0 0-1,4-11 0</inkml:trace>
  <inkml:trace contextRef="#ctx0" brushRef="#br0" timeOffset="5828">3377 1059 16,'-7'9'22,"9"9"-1,-3-1-16,-1 5-4,1 5 1,-2 3 2,3 2 2,-3 2 2,2 1-2,0-3 1,2 3-1,-2-9 0,2-2-4,0-6-4,0-3-15,-1-15-12,0 0 1,8-24-1</inkml:trace>
  <inkml:trace contextRef="#ctx0" brushRef="#br0" timeOffset="6299">3946 490 5,'0'0'24,"16"3"-2,-16-3-2,11-12-15,-11 12-9,0 0-3,0 0 2,0 0 2,0 0 1,0 0 3,-13 0 1,2 5 1,-2 2 0,-2 1-1,-4 3 0,-1 1-2,-2 4 1,-2-1-1,-1 4 1,1 1-1,-1 3 1,1 3 1,2-1 0,2 5 0,2 1 0,5 2 0,6 0 2,3-2-2,7 2 1,6-6-1,7 2 1,6-6 0,5-3-1,7-4 1,5-3-1,2-6-1,2-4 1,1-5 1,-4-1 0,-4-4 1,-1 1 1,-10-4 0,-3 5-1,-9-1-1,-3 2 0,-10 4-2,0 0-1,0 0-2,-7 10-2,7-10-2,-14 13-3,14-13-11,-10 16-11,10-16 1,0 0 0</inkml:trace>
  <inkml:trace contextRef="#ctx0" brushRef="#br0" timeOffset="7060">4363 895 8,'0'0'18,"10"-13"0,-10 13-13,17-15-4,-5 11 0,2 2 1,1 3 2,1 3 2,3 2-1,1 4-1,1 0-2,-2 3 0,-1 0-2,-1 0 0,-6 1 1,0 0 0,-8 0 1,-3 2 0,-4 1 2,-7 1-2,-1 1 1,-4 2 0,1 0 0,-4 1-1,1-2-1,2-2 0,-1 0-1,5-3 1,-1-3 0,7-1 0,-4-5 0,10-6 1,-7 9 1,7-9 0,0 0 1,0 0 1,0 0-1,12 8 0,0-7 0,1 1-1,6 0-1,2 0-1,4 0-1,3 0-1,3 2-4,-2-4-6,2-1-19,3 6-2,-5-8 2,5 1-1</inkml:trace>
  <inkml:trace contextRef="#ctx0" brushRef="#br0" timeOffset="7851">4692 0 5,'11'-1'6,"-11"1"1,0 0 1,0 0 1,4 11 1,0-1 0,4-1 0,-1 5-1,11 2 0,4 3-1,9 6-1,5 2-2,9 8-1,4 3-2,6 11 0,-1 7-2,1 9 1,-2 10-1,-4 5-1,-10 5 1,-5 1 0,-13 1 0,-3-3 0,-18-2 0,-10-6 1,-7-7 0,-3-4 1,-3-4 0,-5-3 1,1-7 0,-8-3 0,9-7 0,1-3 0,2-4 0,2-5-2,2-8 1,4-5-1,4-4-1,3-3 0,8-9 0,0 0-3,0 0-21,0 0-7,-6-13 0,6-5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40.70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349 194 7,'0'0'11,"1"-11"-2,-1 11 1,0 0 0,-7-10 1,7 10-1,-14-3-1,14 3-1,-21 3-4,8 1-1,-4 1-1,0 4 0,-4 0 0,1 3 0,-3 1 0,0 3 1,0 1-1,0 1 0,-1 1-1,1 1 1,3 3 0,1 1 0,3-1-1,5 0 0,2-1 0,4-1 0,5 1 1,3-2-1,6-5 0,5 0 1,5-3 0,6-3-1,5-3 0,5-2 1,3-3-2,4-2 1,-2-2-1,-4 0 1,-2-1-1,-6 1 1,-7 1 0,-6 0 0,-15 2 0,15-2 0,-15 2-1,0 0 0,0 0-2,0 0-3,-9 5-6,9-5-14,-14 2-7,14-2 1,-9-7 0</inkml:trace>
  <inkml:trace contextRef="#ctx0" brushRef="#br0" timeOffset="591">565 553 31,'0'0'25,"4"-11"0,-4 11-12,18-16-12,-5 5-2,5-1 0,0-2 1,4-1 1,0 0 2,-2-1 0,0 2 2,-4-2 0,-2 6 0,-3-1 0,-1 4-1,-10 7 0,0 0-1,9-12-1,-9 12-2,0 0 0,0 0 0,1 15 0,-2-4-1,1 2 0,0 2 0,0 3 1,1 2 0,0 0-1,0 1 1,1 0-1,0-2 1,0 0 0,0-2-1,-2 0 0,0-4 0,0 1-1,-3-3 0,1-1 1,2-10-1,-8 16 0,8-16 1,-12 11 0,12-11-1,-18 9 2,8-7-1,0 0 0,0 0 0,10-2-1,-15 2 0,15-2 1,-13-1-1,13 1 1,0 0 1,0 0-1,0 0 2,0 0-1,17-4 1,-4 2-1,4-2 0,2 0 0,4 0 0,1 0 0,1 0-1,-3 0 1,-2 2 0,-1 1 0,-4 0 1,1 2-1,-5 0 0,-1 1 0,-10-2 0,15 6 0,-15-6 0,0 0 1,10 6-1,-10-6 1,0 0-1,0 0-6,0 13-21,-9-15 1,9 2-1</inkml:trace>
  <inkml:trace contextRef="#ctx0" brushRef="#br0" timeOffset="4306">1442 188 9,'0'0'13,"8"-10"-2,-8 10-3,0 0-3,0 0-2,0 0 0,0 0-1,0 0 1,0 0-1,-9 3 1,9-3-1,-13 6 1,13-6-2,-18 11 1,5-4-1,0 2 0,-1 2 1,-1 1 0,-1 1 0,-1 3 1,0-2-1,2 3 2,-1-3-2,3 3 1,2-3-1,1 2 0,3-3 0,2 0 0,2-1 1,2 0-1,1-2 2,4 3-1,0-4 1,4 2-1,2-1 0,4 0 0,3-1 0,2-1-1,4 0-1,2-2 1,-1-3-2,0 0 1,-1-2 0,-2 0-1,-3-2 1,0 0-1,-5-1 1,-1 0-1,-2 1-1,-10 1-2,18-1-5,-18 1-7,0 0-15,14-5 0,-14 5-1</inkml:trace>
  <inkml:trace contextRef="#ctx0" brushRef="#br0" timeOffset="5057">1234 351 13,'0'0'18,"0"0"-6,9 2-2,-9-2-3,0 0-1,13 1 0,-13-1-1,17 0 0,-3 0 1,2-2-2,5 0-1,4-1 0,4-1-1,0-1-1,2 1 1,0-1 0,-1 2 0,-5-3 1,-2 4-1,-6 0 0,-4 1 0,-3 0-1,-10 1 1,10 0-2,-10 0 1,0 0-1,0 0 1,0 0 0,0 0-1,0 0 1,0 0-1,0 0-1,0 0-2,0 0-7,0 0-17,0 0-2,0 0 0</inkml:trace>
  <inkml:trace contextRef="#ctx0" brushRef="#br0" timeOffset="7381">2021 101 6,'0'0'11,"-10"-6"0,10 6-2,0 0-2,0 0 0,-12 2-1,12-2 0,0 0-1,-11 3 0,11-3 0,0 0-1,-14 10 0,14-10-1,-12 10-1,12-10 0,-13 12-1,13-12 0,-13 15 0,13-15-1,-10 15 0,10-15 1,-6 13-1,6-13 0,-1 14 0,1-14 1,7 13-1,-7-13 1,13 14-1,-3-5 1,0-1-1,2 0 0,1 1 0,0 1-1,1 0 1,-2 0-1,-1 2 1,0 0-1,-3 1 1,-1 1 0,-3 0 0,-2 1 0,-2-3 1,-1 2-1,-2 0 0,-3-1 0,0 0 0,-2-1 1,-1-1-1,-1-1 2,0 0 0,-4-4 2,2 0 0,-3-2 0,2-1 0,-2-2 1,2 0-1,0-1-1,1-1-1,1-1 0,1 0-2,10 2 1,-11-6-2,11 6-1,-3-10-3,3 10-2,7-15-5,-7 15-11,23-13-8,-12 1 1</inkml:trace>
  <inkml:trace contextRef="#ctx0" brushRef="#br0" timeOffset="8222">2210 345 6,'9'-3'7,"-9"3"-1,0 0 1,16-2 0,-16 2 0,22-5-1,-8 1-1,6 0-1,-1-1-2,3-2 0,-1 1 1,-2-1 0,-1 2 1,-4-2 1,-4 1 0,-10 6 1,11-11-1,-11 11-1,-3-10-1,3 10-2,-12-11 0,12 11-2,-17-10 1,6 7 0,-2 0 0,3 1-1,-1 2 1,0 0 1,1 1-1,1 1 0,-1 0 0,10-2 0,-15 6 0,15-6 0,-15 9 0,15-9 1,-11 9-1,11-9 0,-12 11 1,12-11 0,-12 14 1,12-14-1,-12 15 1,12-15 0,-13 17 0,13-17 0,-9 19 0,6-8 0,1 0-1,1 0 1,2 0 0,0 0 0,2 0-1,0-1 1,2 0-1,-5-10 1,17 16-1,-6-10 0,4-1-1,2 1 0,3-3 1,3 0-1,-2-1 0,2-1 0,-3-1 0,-3 0 1,-2-1-1,-4 1-2,-11 0-2,17-2-8,-17 2-18,9-8-2,-9 8 2</inkml:trace>
  <inkml:trace contextRef="#ctx0" brushRef="#br0" timeOffset="8993">2543 245 6,'0'0'15,"0"0"-7,0 0-7,0 0 0,0 0 4,0 0 3,0 0 1,0 0 2,0 0-1,0 0-2,0 0-2,0 0-3,0 0-2,0 0 0,0 0-1,0 0 0,9 12 1,-9-12 0,5 13-1,-3-4 2,2 4-1,0 0 0,-1-1 0,1 2 0,-1-2 0,0-1 1,-3-11-1,5 16 0,-5-16 1,0 0 0,0 0 1,0 0 0,11 4 0,-11-4-1,11-12 1,-4 2 0,3-1-1,0 0-1,0-1 0,2 0 0,-3 1-1,0 0 1,2 3-1,-2 1 0,0 1 0,1 2 0,-10 4 0,16-8 0,-16 8 0,15-3-1,-15 3 1,0 0 0,10-2-1,-10 2 1,0 0-1,0 0 1,7 16 0,-5-7 0,2 4-1,2 3 1,1 2 0,0 1 1,0 1-1,2-2 0,-1-1 0,-2-3-1,2-2-1,-8-12-3,11 16-6,-11-16-11,0 0-9,9 0 1</inkml:trace>
  <inkml:trace contextRef="#ctx0" brushRef="#br0" timeOffset="9774">3088 170 8,'-3'10'17,"3"-10"0,0 0-17,-11 11-1,11-11 1,-11 9 4,11-9 1,-14 10 1,4-6 1,0 3 1,-1-3-1,0 3-2,1-3 0,10-4-3,-16 11 0,16-11-2,-6 11 1,6-11-1,5 12 0,-5-12 0,18 12-1,-3-5 1,1-1-1,3-1 1,-1 0-1,2-1 0,-4 0 1,-1-1-1,-3 1 0,-12-4 1,15 10-1,-15-10 1,3 14-1,-3-14 1,-7 19-2,-2-9 2,0 1 0,-3 2 2,-3-2-2,0 0 2,-2-1 0,1 0 1,-1-3 1,4 1-1,-1-3 0,4-1 0,10-4 0,-14 3-2,14-3-4,0 0-6,-7-12-14,7 12-4,9-17 0</inkml:trace>
  <inkml:trace contextRef="#ctx0" brushRef="#br0" timeOffset="10475">3476 213 1,'0'0'20,"-1"-15"-5,1 15-5,-14-14-4,4 9-3,-4 3-2,0 2-1,0 3 1,-3 1 0,1 3 1,1 1-1,0 0 1,3 1 1,2 2 1,0-2 0,2 1 1,2 1 1,2 1 0,-1-1-1,4 4 0,-2-2-1,3 3 0,1 1-1,1 2-1,0-2 1,3 1-1,0-3 0,2 1-1,0-4 1,2-1-1,1-5-1,0-2-3,5 0-5,-1-5-10,-1-5-13,7 2 2,-3-8-1</inkml:trace>
  <inkml:trace contextRef="#ctx0" brushRef="#br0" timeOffset="10956">3704 212 8,'-14'3'21,"14"-3"1,-11 10-10,11-10-12,-15 11 0,5-4-1,-1 0 2,1 1 1,10-8-1,-17 12 1,17-12 0,-9 9 1,9-9-1,0 0 1,5 13-1,-5-13 0,19 10 1,-7-4-1,5 1 0,0 1-1,2 0 1,2 2-2,-2-1 1,1 1-1,-1-1-1,-3 0 1,-2-1-1,-2 1 1,-12-9-1,13 13 0,-13-13 0,2 16 1,-2-16-1,-9 15 2,2-6 0,-3-1 2,0 3 1,-3-4 2,2 2 0,-4-3 1,4 3 0,-5-4 0,4 2-1,-1-2-2,3 0-1,1-2-2,9-3-1,-12 6-1,12-6-3,0 0-7,0 0-19,0 0-3,4-13 2,-4-1-1</inkml:trace>
  <inkml:trace contextRef="#ctx0" brushRef="#br0" timeOffset="11857">3346 346 2,'0'0'15,"14"-2"-3,-4 1-3,1 1-2,1 0-2,-2 0-1,2-1 1,-12 1 0,18-2 1,-18 2 1,12-4 1,-12 4 0,0 0 0,10-10-2,-10 10-1,0 0-1,0 0-1,9-10-1,-9 10-1,0 0 0,0 0 0,0 0 0,0 0-1,0 0 1,0 0 0,0 0-1,0 0 0,0 0 0,7-9 0,-7 9-1,0 0-1,0 0 1,2-9-3,-2 9-1,0 0-10,-7-13-15,7 13 0,-7-15 2</inkml:trace>
  <inkml:trace contextRef="#ctx0" brushRef="#br0" timeOffset="12688">4338 0 16,'0'0'14,"0"0"-11,0 0-1,0 0 1,0 0 1,0 0 2,0 0 0,-9 1 1,9-1 0,-14 7-1,5 1-1,-4 0-2,-1 3 1,-3 4-1,0 3 0,-4 2-1,3 5 2,-4 1-1,1 4 1,0 0-1,3 4 1,-1-1 0,3 3 0,0-3-1,4 1-1,2-1 0,2 0-1,4 0 1,1-1-1,5-3 0,4-1-1,2 1 0,5-2 1,1-2 0,4-1 0,2-5-1,1-1 1,2-4-1,-1-3 1,0-2-2,-3-4-1,2 1-4,-7-6-7,-2-3-19,5 4 1,-6-10 0</inkml:trace>
  <inkml:trace contextRef="#ctx0" brushRef="#br0" timeOffset="13339">4393 278 18,'0'0'20,"0"0"-1,0 0-18,0 0-3,0 0 2,0 0 2,-1 14 2,1-14 1,-1 17 0,1-4-1,0 1 1,2 2-1,0-1-2,2 0-1,1 0 1,0-3 1,2-1-1,-7-11 1,15 13 0,-15-13 1,19 2-1,-10-4 1,1-3-2,1-2 0,1-3 0,-2-2-1,1-3 0,-3 0 0,0 2-1,-1-3 1,0 2-1,-2-1 0,0 4 0,-1 2 0,-4 9 1,6-13-1,-6 13 0,0 0 1,0 0 0,0 0 0,0 0-1,0 0 0,0 0 0,0 0 1,11 10-1,-7 1-1,0 1 1,3 6 0,2 1 0,1 2 1,2 1-1,4-2 0,-1-1 1,2-4-1,1-2 0,-1-5 1,0-4-1,-3-3 1,2-4-1,-4-3 0,1-5 1,-1-2-1,0-3 0,0-2 0,-1-3 2,-1-1-1,1 0 1,-4-1 0,-1 5 1,-2-1-1,-1 4 0,-2 1 0,-2 3-1,1 11-2,-6-16-3,6 16-2,-9-11-6,9 11-13,0 0-8,-13-7 1,13 7 0</inkml:trace>
  <inkml:trace contextRef="#ctx0" brushRef="#br0" timeOffset="14280">5015 574 13,'-3'11'26,"3"-11"-1,0 0 2,0 0-19,0 0-7,0 0-1,15-11 1,-15 11 0,16-20 1,-3 8 0,1-4-1,3-3 1,0-1-1,1-1 1,-2-1-1,3 3 2,-6 1 0,2 4 0,-7 1-1,-8 13 0,13-13 0,-13 13-2,0 0-1,0 0 0,0 0-1,0 0 1,5 16-1,-5-16 2,1 18-1,1-8 1,0 3 0,2-1 0,-1 0 0,1 2-1,-1 1 1,0 2-1,0 2 1,-1 1 0,-1 0 0,-2 1 0,0 1 0,-2-4 0,1 0 0,0-3-1,-1-3 0,-1-2 0,4-10 0,-7 13 0,7-13 1,-9 7-1,9-7 1,-11 2 0,11-2 1,-11-1 0,11 1 0,-12-3 0,12 3-1,-9-4 1,9 4-1,0 0 0,0 0 1,0 0-1,0 0-1,-6-9 1,6 9 0,9-3 0,-9 3 0,21-3 0,-6 2 0,4 0 0,2 0 0,2 1 0,0 0 0,1 0 0,-1 2-2,-5-3-6,-2-3-16,-1 7-5,-15-3 1</inkml:trace>
  <inkml:trace contextRef="#ctx0" brushRef="#br0" timeOffset="15212">5337 30 6,'12'6'22,"-12"-6"0,10 4-12,0 4-6,2 0 0,5 3 1,-4-1 1,6 5 2,-3-1-1,5 4 0,0-1-1,1 4 0,0 1-3,1 5 0,1 1-1,0 2 0,-3 3 0,2 4 0,-3-1 1,-2 3 0,-2-1 1,-1 3-1,-5-3 1,0 2-1,-5-4-1,-2 0 0,-2-2 0,-1-2-1,-3-3 0,-1-1 1,-3-4-1,2-2 0,-2-4 0,4-3 0,-1-3 0,1-1 0,3-11-1,-4 12-1,4-12-2,0 0-6,0 0-25,-12 10-2,-1-19 2,2-4-1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57.0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289 129 1,'0'0'23,"0"0"0,0 0-5,0 0-11,-9 0-2,9 0-1,-11 0 3,11 0-2,-17 3 2,6 2-1,-4-1-1,3 4 1,-6 1-3,3 1 0,-3 2 0,3 3-1,-2 0 0,0 4 0,1 0 0,0 5 0,1 0 0,1 4 0,0-1-1,3 1 1,0 0-1,5 0 1,-1-4-1,4-1 2,2-3-1,3 1 0,5-4 0,4 2 0,6-4 0,6 0-1,5-5 0,9-1-1,5-3 1,3-5-1,1-5 0,1-3 0,-3 0 0,-5-1 0,-6 0 0,-7 1 1,-7 2 0,-5 2-1,-14 3 1,14-2 0,-14 2-1,0 0 0,0 0-2,0 0-1,0 0-8,0 0-24,-15 3-1,15-3 1,-9-12 1</inkml:trace>
  <inkml:trace contextRef="#ctx0" brushRef="#br0" timeOffset="621">691 467 47,'0'0'30,"14"-4"-1,-5-2-1,4 3-27,3-1-5,6 3 0,-2-3 1,1 4 1,1 2 2,-4 1 2,-1 1-1,-4 1 1,0 2 0,-4 0-1,-2 4 1,-3 0-1,-2 3 2,-5 1-1,0 1 1,-6 1 1,0 2-1,-7 0 0,1 1 0,-4-2-1,1 1 0,1-4-1,1 1 0,3-5-1,4-3 0,9-8 0,-11 12 1,11-12 0,0 0 0,0 0 1,11 6 0,-11-6 1,19 1-1,-5-1 1,3 0-1,3-1-1,1 0-1,2-1 0,0 1 0,1 0-2,-5-2-1,2 4-5,-4-7-5,-1 1-23,5-1 0,-2-6 0,2-5 1</inkml:trace>
  <inkml:trace contextRef="#ctx0" brushRef="#br0" timeOffset="1292">1658 138 6,'0'0'24,"-19"-2"0,19 2-4,-20 7-11,4-4-5,-2 1-3,-2 2-1,0 0 2,-2 1 0,2 2 0,-2 1 1,0 3 0,1 1 0,0 4 0,-1 2 1,2 3-1,0-1 0,4 3-1,2-2 1,5 2-1,1-3 1,6 1 0,3-5 0,6 2 1,4-4 0,5 1-1,3-5 0,5 0 0,0-3-1,3-1 0,1-4-1,3-1-1,-2-2 0,-1-3-1,0 1 0,-3-2-1,0 1 0,-5-2-2,0 3-4,-7-5-8,-13 6-16,16-9-2,-17-1 3</inkml:trace>
  <inkml:trace contextRef="#ctx0" brushRef="#br0" timeOffset="1813">1383 308 21,'0'0'24,"0"0"0,0 0-14,3 10-6,-3-10 1,15 8-1,1-3 2,-3-3-1,11 2 2,1-4-1,6 1-1,3-4 0,4 0-2,2-1-1,-2-1-1,0 1-2,-4-4-5,-3-2-21,-1 10-4,-12-10 1,0 5-1</inkml:trace>
  <inkml:trace contextRef="#ctx0" brushRef="#br0" timeOffset="2674">2142 85 4,'0'0'16,"7"-11"-4,-7 11-1,0 0 2,0 0-2,-7-10 0,7 10 0,-11 0-2,11 0-2,-15 2-2,5 1 0,-2 0 0,0 2-1,-5 0 1,3 4-1,-3-2 0,4 3-1,-1-1-1,4 2 0,0 0-1,4 0 0,4 3-1,3-3 0,5 3-1,0-2 1,4 0 0,1 1-1,3-1 1,0-2 0,1 2-1,-2-2 1,0 1-1,-1 2-1,-1 1-1,-2 0 0,0 1 0,-3-1 0,0 1 0,-4-1 1,1-1 1,-4-1 1,-5-3 3,2 3 0,-6-5 2,0 4-1,-4-4 1,1 2 0,-3-5-1,2 2 0,-1-3-2,4 0-1,11-3 0,-17 0-3,17 0-1,0 0-2,-3-10-7,3 10-15,11-21-8,2 9 1,-1-10 1</inkml:trace>
  <inkml:trace contextRef="#ctx0" brushRef="#br0" timeOffset="3335">2353 307 0,'0'0'20,"23"14"-1,-13-15-1,5 3-19,1 0-3,1-2 2,1-1 2,-5-3 2,2-2 3,-5-2 3,1 0 2,-4-3 1,1 1-2,-5-1-1,-3 11-2,3-19-2,-3 19 0,-5-12-2,5 12-1,-15-5 0,5 5-1,0 1 0,-2 1-1,1 0 1,-2 2 0,2-1 0,0 2 0,1-1 0,0 2 1,10-6 0,-16 11 0,16-11 1,-15 18-1,8-8 1,3 4 0,0 0 0,2 3 0,1 0-1,2 1 0,2-1 1,1-1-1,0-1 0,2-1-1,1-4 1,2 1-1,0-5 1,4-1-1,2-2-1,2-4 1,3-2-1,2-2 0,1-2 1,0-4-1,1-1 1,0-2 0,0-2 0,-1 0 0,-2-1 0,0 0 0,-3-1 0,-1 1 0,-3 1 0,-1 2 0,-5 0 0,-2 4 1,-6 10-1,9-16 1,-9 16-1,0 0 1,4-9-1,-4 9 0,0 0 0,0 0 0,0 0 0,0 0 0,5 16 0,-3-6 1,0 2-1,1 3 1,0 0 0,1 2 0,-1-2 0,2 0 1,-1-4-2,-4-11 1,13 11 0,-1-13-1,2-5 0,4-4 0,2-6 1,4-1 0,-1-3 1,1 2 1,-5 0 1,0 5-1,-8 2 1,0 7 0,-11 5-1,9-2-1,-9 2-1,5 11-1,-3-1-1,1 3 1,1 2-1,1 2 1,2 1 0,0 0 0,1-1-1,-2-2 0,5 0-5,-11-15-6,16 14-23,-3-9-1,-2-9 0,2-3 0</inkml:trace>
  <inkml:trace contextRef="#ctx0" brushRef="#br0" timeOffset="5769">3265 184 0,'0'0'20,"0"0"-10,0 0-3,0 0 1,0 0 2,0 0 0,0 0 0,-11-1-2,11 1 0,0 0-2,-8 13-1,8-13-1,-9 10-2,9-10 1,-7 11-1,7-11 0,-3 15-1,3-15 1,2 16-1,1-5 0,2 0-1,2 1 0,1 1 0,1 1-1,2 0 1,1 0-2,0 1 0,2 0 0,-3-1 0,1 1 0,-4-2-1,0 0 2,-3-2-1,-3-2 2,-3 1 2,1-10 1,-11 13 1,1-8 1,-1 0 1,-5-2 0,2 3 0,-4-4-1,3 1-1,0-2-1,3 0-1,2 0-2,10-1-1,-9-2-3,9 2-4,11-12-5,-1 3-9,8-5-8,7 2-2,-4-7 1</inkml:trace>
  <inkml:trace contextRef="#ctx0" brushRef="#br0" timeOffset="6319">3485 338 3,'10'-11'20,"13"3"-4,-5-2-8,3 0-6,-1 1-1,-1-1 0,-3 3 0,-3 0 1,-13 7 0,11-13 0,-11 13 1,-4-11-1,4 11 0,-18-9 0,5 5 0,-2 3 1,-1 0 0,-1 1 1,1 3 0,0-2 2,3 5-1,0 0 0,4 4 0,-1-1 0,6 4-1,0 1 0,4 3 0,1 1 0,5 2 0,1-1-1,5 3 0,0-5 0,2 3-1,0-5-1,2 0 1,-2-4-2,0-2 1,0-1-2,-2-4 0,2 0-1,-5-4-5,4-1-13,1-1-13,-4-8 1,6 2 0</inkml:trace>
  <inkml:trace contextRef="#ctx0" brushRef="#br0" timeOffset="6840">3809 224 10,'0'0'23,"-10"1"-3,10-1-5,-13 12-5,4-5-3,0 4-2,-3-2-1,1 2 0,0-1 0,3 0 0,-1-3 0,9-7 0,-10 13 0,10-13 0,4 15-2,7-8-1,4 0-1,4 2 0,4 0-1,3-1 1,1 1-1,-1 0-1,-4-1 1,-3-1 0,-6 0 0,-3 1-1,-10-8 0,5 15 0,-5-15 1,-8 16 0,-2-8 2,0 0 0,-4-1 2,0 1 1,-2-3 2,2 3 0,-2-4-1,3 3 0,0-4-1,13-3 0,-17 8-3,17-8-1,0 0-3,-12 3-4,12-3-17,0 0-10,13-9 1,-3 2 0</inkml:trace>
  <inkml:trace contextRef="#ctx0" brushRef="#br0" timeOffset="7772">4286 0 3,'0'0'21,"0"0"-8,0 0-5,0 0 0,0 0 2,0 0 1,-2 11 1,2-11 0,-8 13-4,8-13-1,-12 20-2,5-6 0,1 3-1,-4 3-1,2 3 0,-2 4 0,0 3-1,-1 4-1,0 3 0,-3 4 0,1-1 0,-1 0-1,1-1 2,0-2-1,4-2 1,0-2 0,5-1-1,1-4 1,4-1-1,2-2 1,4-2-1,2-3 0,5-2-1,3-4 1,5-3-1,4-4 0,1-2 1,1-3-1,-3-1 0,-1-2 0,-3 0 0,-6 0 1,-2 0-1,-13 1 1,11-1-1,-11 1 1,0 0-1,0 0 0,0 0 0,0 0-1,0 0 0,0 0-3,0 0-5,0 0-25,0 0-1,4-22 0,3 4 1</inkml:trace>
  <inkml:trace contextRef="#ctx0" brushRef="#br0" timeOffset="12138">4452 247 10,'0'0'9,"0"0"0,0 0 1,0 0 0,0 0 0,0 0-1,4-12-1,-4 12 0,0 0 0,0 0-1,3-10-2,-3 10 0,0 0-1,0 0 0,0 0-1,7-10 0,-7 10-1,0 0 0,0 0-1,0 0 0,0 0-1,0 0 0,0 0 0,0 0 0,0 0 0,0 0 0,11 13 0,-11-13 0,8 18 0,-3-4 1,2 3 0,0 4-1,-2 1 1,1 1-1,-1 3 1,1-2-1,-1-3 1,0-1-1,-1-5 1,1-3 0,-5-12 1,8 11 0,-8-11 0,13 0 0,-13 0 1,18-16-1,-7 2 0,1-1 0,3-5-1,-2 0-1,2-3 1,-2 1 0,-2 1-1,0 2 0,-3 4 1,-1 2-1,-3 4 1,-4 9-1,8-11 1,-8 11-1,0 0 1,0 0-1,0 0 0,0 0 0,0 0-1,0 0 1,0 0-1,1 13 1,-1-2-1,0 5 1,1 2 0,1 3 0,1 1 0,1 0 0,1-2 0,2-3 0,2-1 0,1-5 0,0-1-1,2-6 1,0-3-1,3-4 1,-1-5 0,2-2 0,-1-5 0,0-4 0,-2-3 1,0 0-1,0-2 0,-4 0 0,-2 2 0,0 1-1,-2 3-1,-4 2-1,3 7-3,-6-5-6,0 4-21,2 10-1,-2-16 1</inkml:trace>
  <inkml:trace contextRef="#ctx0" brushRef="#br0" timeOffset="13279">5159 353 11,'0'-11'10,"0"11"1,0 0-1,14-7 2,-14 7-2,16-2-1,-5 1-3,1 2 0,-1 0-2,3 1-1,-3 0-1,2 2 0,-4-1 1,1 3 0,-10-6 1,12 12 0,-12-12 0,4 16 0,-7-6-1,1 2 1,-6 0-1,1 3-1,-4-2 0,0 3 0,-3-3-1,0 1 0,0-1 0,0 0 1,1-1-2,1-2 1,2-1 0,10-9 0,-15 16-1,15-16 0,-3 13 1,3-13 0,9 12 0,2-8 0,4 1 0,3-2-1,1 0 1,3-1-3,4 1-4,-3-3-15,1-4-10,4 4-3,-4-9 2</inkml:trace>
  <inkml:trace contextRef="#ctx0" brushRef="#br0" timeOffset="14341">5324 1 1,'17'9'20,"-17"-9"0,10-2-13,-10 2-4,16 4 1,-5 0 2,0 2 2,2 2-1,-1-1 2,3 4-2,2 1 0,1 3-3,3 2-1,1 3 0,3 4-2,3 4 0,0 4 1,-1 2 0,-2 3-1,-1 3 2,-5 0-1,-2 4 1,-7-2 0,-5 1 0,-4-3 0,-3 1 0,-8-4 1,1 2 0,-7-5 0,0 0 0,-6-4 0,0 0 0,-5-3 0,1 0-1,-3-4 1,2-1-2,-1-3 0,4-2-1,0-2-2,5-6-3,6 4-9,2-3-22,0-10-1,11 0-2,-10-16 2</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31.8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137 1273 7,'-4'-13'13,"4"13"-2,2-13-1,-1 2-3,1-3-2,1-4 1,2-2 0,0-7-1,4-5 0,-1-7 0,4-1-2,1-8 2,2-3-3,1-6 0,2-3 0,0 0-1,2-3-1,0-2 1,2-3 0,-5 1-1,2 4 1,-1 1 0,-2 3 0,-3 2 1,-3 6-1,-2 4 0,-5 7 0,-3 6 1,0 5-1,-5 7 0,2 4 0,-3 4-1,6 14 0,-7-11-1,7 11 0,0 0 0,0 0 0,0 0 0,0 0 0,0 0 1,0 0 0,0 0 0,0 0 0,0 0 0,0 0 0,0 0 0,0 0-1,0 0 1,0 0-1,0 0 1,0 0-1,0 0 1,0 0 0,0 0-1,0 0 1,0 0 0,0 0 0,-6 10 1,6-10-1,-9 17 1,1-8 0,-4 7-1,-4 0 1,-4 4 0,-5 2-1,-6 1 1,-2 2 0,-3-1-1,-1 4 1,0-3-1,2-2 1,4-2-1,5-3 1,6-4-1,7-2 1,3-5 0,10-7 1,0 0-1,0 0 1,16-17-1,1 4 1,2-3-1,4-3 1,4-2-2,1 0 0,1 0 1,-3-5-1,1 7 0,-3-1 0,-1-1 0,-3 4 0,0 2-1,-1 2 1,-2 2 0,1 7-1,-5-4 1,1 3-1,3 3 1,-6-1 0,4 3-1,-3-1 0,0 0 1,-3 3-1,2 4 0,0-2 1,-11-4 0,18 18 0,-9-6 0,2 1 0,0 5 0,2 0 0,3 1 1,-2 4-2,4-1 1,-3 2 0,1 0 0,-2 0 0,0-2 0,-4-4 1,-1-2-1,-2-4 0,-2-2 1,-5-10 0,6 11 0,-6-11 0,0 0 0,0 0 0,0 0-1,0 0-1,0 0-7,0 0-21,0 0-1,3-9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3:58.09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173 785 11,'0'0'5,"0"0"-1,0 0-1,0 0 0,0 0-2,0 0-1,5 11-1,-5-11 1,9 18-1,-4-6 1,2 1 1,0 4-1,5 0 0,-2 1 1,4 2-1,-3-2 0,2 4 0,2-3 0,-1 4 0,1-3 1,-3-2 0,1 1 1,-3-3 1,1 0 0,-3-3 1,-1-2-1,-2-2 0,-5-9 0,6 12 0,-6-12-2,0 0-1,4 10 1,-4-10-2,0 0-1,0 0-6,0 0-10,0 0-2</inkml:trace>
  <inkml:trace contextRef="#ctx0" brushRef="#br0" timeOffset="831">41 1228 1,'-9'32'1,"0"-4"1,2-6-1,2-5 0,1-1 1,1-5-2,3-11 1,-4 16 0,4-16 1,0 0-1,0 0 1,0 0-3,0 0-6</inkml:trace>
  <inkml:trace contextRef="#ctx0" brushRef="#br0" timeOffset="1482">34 1168 4,'0'-19'8,"4"-2"-1,0-3-1,2-2-1,-1-2-2,2 1 0,0 0 0,-2 2 0,1 3 1,-1 0 0,1 5 0,-3-1 0,1 8 0,-2-2 0,-2 12-2,7-14-1,-7 14 0,6-10 0,-6 10 0,0 0 0,8-10 0,-8 10 1,0 0-1,0 0 1,0 0-1,0 0 0,0 0 0,0 0 0,0 0 1,0 0-1,0 0-2,0 0-3,0 0-2,0 0-7,0 0-10,0 0-1</inkml:trace>
  <inkml:trace contextRef="#ctx0" brushRef="#br0" timeOffset="1993">61 1123 12,'0'0'12,"0"0"-15,0 0-6</inkml:trace>
  <inkml:trace contextRef="#ctx0" brushRef="#br0" timeOffset="2063">112 1091 15,'14'-10'8,"2"-1"0,1-1-1,2 1-3,1-1 0,-1 2-1,-4 1-2,1 1 1,-5 1 1,-2 3-1,-9 4 1,0 0-2,0 0-2,0 0-3,0 0-6,-1-10-9,1 10-2</inkml:trace>
  <inkml:trace contextRef="#ctx0" brushRef="#br0" timeOffset="2464">645 660 6,'0'0'-4</inkml:trace>
  <inkml:trace contextRef="#ctx0" brushRef="#br0" timeOffset="2524">595 687 15,'-14'5'7,"-2"3"1,-1 0-1,-2 5-1,-2-2-1,3 4-2,-1 0-1,0 1-1,4-1-1,2-1 1,1 0-2,4-4 1,5 2 0,3-12 1,6 10 0,7-9 1,5 0-1,5-2 1,5-1-1,2-1 1,1 0-1,1 0-1,-3 2 0,-2 1 0,-6 0-1,-2 2 1,-5 1-1,-2 1 1,-3 2 0,-9-6 0,9 18 0,-8-7 0,-1 1 1,-2 4 0,-3-2 1,-3 4 0,-3-2 1,-3 3-1,-1-2 0,-3 2 0,-1-4 0,2 0-1,1-3 0,3-4-1,3 0-1,10-8-2,-10 5-9,9-15-11,13 3-1</inkml:trace>
  <inkml:trace contextRef="#ctx0" brushRef="#br0" timeOffset="3095">1099 588 6,'0'0'22,"-12"7"-5,1-9-3,1 2-23,10 0-3,-19 7 0,9-3 1,-4 2 4,-2 1 4,0-2 5,-2 1 5,-1 2 1,-2 2 0,2 0 0,-1-1-1,2 2-2,4-1-2,2-1-2,2-1-1,10-8 0,-4 14 0,4-14 0,13 7 1,2-5-1,6 1 1,1-2 0,5 0-1,0-1 1,1 2-1,-2 1 0,-4 0 0,-5 3 0,-5 0 0,-12-6 0,12 18 1,-11-4-1,-4 0 1,-3 0 1,-1 1 0,-6 2 0,1 1 0,-4-2 0,0 0 1,-1-3 0,2 1 0,-4-3 0,5 0 1,1-4-2,3-2-1,0 0 0,10-5-3,0 0-11,0 0-12,2-12 0,11 3 0</inkml:trace>
  <inkml:trace contextRef="#ctx0" brushRef="#br0" timeOffset="3756">1348 587 10,'0'0'11,"-4"11"-18,4-11-5</inkml:trace>
  <inkml:trace contextRef="#ctx0" brushRef="#br0" timeOffset="3836">1373 659 3,'-4'10'11,"4"3"-1,-2 0-1,2 4-2,1-1-1,1 0-1,1-3-1,2 0 0,-5-13-1,18 17 0,-5-14 0,0-6-1,3-1 1,-1-7 1,3 0 0,-2-5 1,-2-1-1,-3-4 0,-1 2 1,-5-3-1,-2 3 0,-3-2 0,-1 2-2,-1 4 0,-1 0-1,-1 3 0,4 12-1,-6-15 0,6 15-1,0 0 1,0 0-1,0 0-1,-3-10-1,3 10-2,0 0-7,0 0-15,12 0-1,-12 0 1</inkml:trace>
  <inkml:trace contextRef="#ctx0" brushRef="#br0" timeOffset="4437">1840 759 17,'-1'-13'17,"1"-3"-3,-1-3-2,-1-6-5,0-1-2,-1-4-2,1-3-2,-1 2 0,1 1-1,1 1 0,-2 2 1,2 7-1,-1 1 0,1 6 1,1 13-1,-2-15-1,2 15 1,0 0-1,0 0 0,0 0 0,-1 11 0,3-1 1,0 2-1,1 3 1,3 2 0,0 3 0,2-1 1,2-2-1,3-2 1,1-4 0,2-3 0,2-5 0,3-5 0,0-4 0,2-4 0,-2-5 0,2-1 0,-4-4 1,-1 1-2,-4 0 1,-3 1 0,-3 2 0,-1 4 0,-4 1-1,-3 11 0,3-11 0,-3 11-1,0 0 0,0 0 0,0 0-2,9 4 2,-9-4 0,9 15 1,-1-3 0,-1 2 0,1 5 0,0 3 0,1 1 0,-3 4 0,-1 2 0,0-1 0,-2 0 0,0-1 0,2-1-3,-1-3-7,-1-10-13,8 6-1</inkml:trace>
  <inkml:trace contextRef="#ctx0" brushRef="#br0" timeOffset="5148">2442 395 0,'-6'19'22,"6"-19"-1,-8 17-1,8-17-21,-1 19-4,4-9 0,1 5 1,2-1 1,1 2 0,1 1 2,3-1 1,-2 4 1,-1-3 1,-2 2 1,1-3-1,-3 1 1,-1-4 0,-2 0 0,-1-4 0,0-9 0,-2 12 0,2-12 1,0 0-1,-10 3 0,10-3 1,-11-10 0,4 0-2,2-3 0,-2-3-1,1-6-1,1-2 1,2-3-1,1-2 0,1 0 0,1-1-1,2 1 1,1 2 0,1 4 0,5 2-1,0 1 0,4 5 0,3 2 0,2 2 0,2 2-1,3 3 1,0 1 0,0 3 0,-1 0 1,-2 4 0,-2 1-1,-3 2 1,-4 2 0,-11-7 1,11 19-1,-12-7 1,-4 1 1,-6 2 1,-2 0-1,-7-1 0,-1 1 0,-3-2 0,1 0-1,-2-4 0,3 1-1,3-4-2,0-2 0,9 1-5,0-2-11,1-7-8,9 4 1</inkml:trace>
  <inkml:trace contextRef="#ctx0" brushRef="#br0" timeOffset="5899">2958 277 19,'5'27'21,"-5"-16"-2,6 10-23,3 4-1,0 5 1,1 2 1,1 2 1,0 0 0,-1-1 1,0-3 2,-2-6 1,-3-2 1,0-5 0,-2-6 1,-3-11 0,0 0-4,0 0-12,0 0-8,-3-28-1</inkml:trace>
  <inkml:trace contextRef="#ctx0" brushRef="#br0" timeOffset="6209">2705 354 14,'31'-5'16,"4"-4"-3,7-2-3,7-3-5,1-3-2,4 0-2,0-1 1,-3 1-1,-5 0 2,-6 2-1,-2 2 1,-6 3-1,-6 2 0,-7 3 0,-4 3-1,-4 2-1,-11 0-1,11 7-2,-11-7-4,1 18-10,-1-18-7,-6 16 1</inkml:trace>
  <inkml:trace contextRef="#ctx0" brushRef="#br0" timeOffset="6590">3593 238 9,'-2'11'23,"2"-11"0,-2 10-2,2-10-22,3 17-4,0-4-1,-1 3 1,2 3 2,-2 0 1,2 4 1,-1-1 2,0-1 1,1 0 1,-2-2-1,1-1 1,0-2-1,0-1 0,1-6-1,-4-9-11,14 11-12,-12-23-1</inkml:trace>
  <inkml:trace contextRef="#ctx0" brushRef="#br0" timeOffset="6920">3579 0 28,'0'0'27,"14"20"-3,-14-20-5,0 0-45,18 19-4,-8-15 1</inkml:trace>
  <inkml:trace contextRef="#ctx0" brushRef="#br0" timeOffset="7170">4059 367 8,'-21'-4'24,"9"5"-2,-9-12-2,4 0-22,4 2-6,13 9 0,-16-19 1,12 7 1,4 1 2,4-3 2,5 1 1,4-1 3,2 2 1,1 1-1,0 1 1,1 4-2,-1 2 0,-1 4 1,-2 4-2,-3 5 1,-1 3 0,-3 5-1,-2 4 0,-2 4 1,-2 0 0,-4-1 2,-1 1 1,-5-2 1,0-2 1,-3-4 0,-2 0 1,-3-5-1,-1-1 0,-2-4-2,1-1-2,-2-4-1,0-3-5,6-6-5,0-2-11,2-10-7,11 2 0</inkml:trace>
  <inkml:trace contextRef="#ctx0" brushRef="#br0" timeOffset="7671">4325 210 13,'0'0'25,"-1"23"1,-5-13-1,1 10-22,0 3-5,2 4 0,-1 3 1,0 0 0,1-2 0,1-3-1,0-7 2,2-3 0,0-6 2,0-9-1,0 0-2,6-14-2,-4-5 1,1-4-1,-1-4 1,1-4 0,-2-3-1,-1 3 2,-1 2 1,-2 4 2,0 6-1,0 6 0,1 4-1,2 9 0,0 0 0,0 0-1,9 4 0,-1 6 0,5 2 0,2 3 1,4 1 0,5 5 1,1 0-1,0 1 1,3-2-1,0-2 2,-1-2 0,-2-4 2,-2-1 0,-6-6 2,0-2 0,-5-6 0,0-1 0,-5-7-1,0-1 0,-5-5-2,2-3 0,-4-6-2,-1-2 0,-2-3-1,-1-4-2,0 3-2,-4-2-6,1 1-14,4 11-7,-4-5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09.37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296 596 7,'17'-17'8,"-1"3"0,-8 2 0,-1 0-1,-6 2 0,-1 10-2,-7-15-1,7 15-1,-20-8-1,3 6-2,-1 1 1,-2 3-1,-4 2 0,-2 1 0,1 4 0,-2-2 0,4 1 0,-2 3 0,4-2 0,1 2 0,2 0 0,3 2 1,2 3-1,3 0 0,1 3 1,6 0-1,-1 2 1,7-2 1,6 3 1,0-4 1,7-2 0,1-1 1,4-3 1,0-2-1,6-2 0,-2-3 0,1-1-1,0-4 0,1-1-1,-1-3 1,1 0-2,-2-3 1,1 0-1,-4-2 1,-2 2-1,-3-2 0,-4 3-1,-2 1 1,-11 5-1,12-6 1,-12 6-1,0 0 0,0 0-1,0 0 0,0 0 0,0 0-2,0 0-2,0 0-5,0 0-20,0 0-3,0 0 1,-14-1 0</inkml:trace>
  <inkml:trace contextRef="#ctx0" brushRef="#br0" timeOffset="1312">246 638 7,'0'0'13,"0"0"-5,0 0-3,0 0-3,0 0-1,0 0 0,0 0 0,0 0 1,-9 7 0,9-7 1,0 0-1,-9 5 1,9-5-1,0 0-1,-13 9 0,13-9 1,-11 7-1,11-7 0,-16 10 1,7-4 0,-2 1 0,0-2 0,-2 1 0,2 0 1,-1 0-2,2 0 1,-2-2 0,12-4-1,-15 5 2,15-5 0,-11 3 1,11-3-1,0 0 0,0 0 0,-11-3 0,11 3-1,0 0-1,0 0-2,0 0-3,0 0-3,0 0-9,0 0-8,0 0-2</inkml:trace>
  <inkml:trace contextRef="#ctx0" brushRef="#br0" timeOffset="2043">590 463 8,'0'0'17,"0"0"-9,0 0-8,0 0-2,0 0 1,0 10 0,0-10 2,0 0 1,14 5 3,-14-5 0,18 2 0,-6-2 1,0-1-1,3 1 1,0 0-3,2-1 0,-3 1-2,2 0 0,-4 2-1,1 0 0,-2 1 0,-2 3 0,1 2 0,-3 1 0,-1 3 0,-1 2-1,-1 3 2,-1-2-1,-2 5 0,-2-1 0,-2-1 0,-1-1 0,-4-1 1,-2-1 0,-3-4 1,-2 2-1,-2-5 0,-2-2 1,-2 0-1,1-5 1,2-1 1,0-2-2,3-4 1,2 0 0,2-3 0,3-2-1,5 0 1,2-1-1,2-1 0,4 1 0,2-2-2,2 2 2,3 1-3,4 2 2,-1 2-1,1 2 0,1 0 0,-1 3-2,0 2-5,-1 1-5,-3-5-11,6 9-1</inkml:trace>
  <inkml:trace contextRef="#ctx0" brushRef="#br0" timeOffset="2704">1076 374 9,'0'0'21,"0"0"-1,0 0-6,0 0-16,0 0-1,0 0 0,-11 3 0,11-3 1,-14 7 2,14-7 1,-17 10 1,17-10-1,-18 14 1,10-4 0,-1 1-1,2 3 0,-2 1 0,2 2-1,-1 1 1,3-1-1,-3 2 1,5 0 0,-1-2-1,4-1 1,1-3 0,3-2 0,2-1 1,-6-10 0,20 10 1,-4-10-1,2-3 0,2-4-2,4-5-1,-2-3-2,3-7-3,-1-1-4,-2-7-1,-2-4-2,-2-6 0,0 1-1</inkml:trace>
  <inkml:trace contextRef="#ctx0" brushRef="#br0" timeOffset="3095">1215 27 4,'-8'-12'6,"8"12"-1,-14-12-2,14 12 1,-10-3-1,10 3 0,0 0 0,-10 7 1,10-7 0,-2 11 1,5-1-2,0 1 0,3 4 0,1 2-1,2 3 0,2 7 0,0 1-1,0 3 0,1 1 0,1 4 0,0-2 1,0-2-1,-2-2 1,1-7 2,1-2 0,-1-9 1,3-4 1,-2-11-1,4-4-1,-1-9 1,2-2-1,-1-6-1,0-2-1,-1-2 0,-2 4 0,-3 1 0,-2 7-1,-3 3 0,-6 13-1,11-10 0,-11 10-1,9 9 0,-4 3 0,3 2-1,2 3 2,0 2-1,0 2 1,2 0 1,-2 0-1,-1-1 1,3-2-1,-2-2 0,1-5-3,1-2-10,6 0-16,-6-15 2,7-1-1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13.29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25 135 3,'-14'-12'13,"14"12"-14,0 0-4,-10-10 1,10 10 0</inkml:trace>
  <inkml:trace contextRef="#ctx0" brushRef="#br0" timeOffset="60">1 113 0,'0'0'2,"0"0"2,-3 13 0,3-13 2,3 15 0,0-4 1,2 3 0,2 1-1,2 6-1,1 3 0,3 6-1,-2 1 0,1 5-1,0-1 0,-2 3 0,-2-2 1,0-3 1,-1-2-1,-3-7 1,1-1-1,-3-6-1,2-4 0,-4-13-2,7 16-1,-7-16-4,0 0-11,0 0-11,0 0 0,3-22 1</inkml:trace>
  <inkml:trace contextRef="#ctx0" brushRef="#br0" timeOffset="441">437 367 25,'0'0'25,"0"0"0,6 15-9,-6-15-15,5 15-1,-2-3 0,0 2 0,1 2 1,0 1 0,0 1 0,1-1 0,1-2 0,-1-1 1,1-2-2,-6-12-1,12 13-17,-1-10-8,-8-13 0,5-2 1</inkml:trace>
  <inkml:trace contextRef="#ctx0" brushRef="#br0" timeOffset="731">417 121 15,'6'15'18,"-6"-15"-13,8 14-3,-8-14-2,9 12-4,-9-12-10,11 9-5</inkml:trace>
  <inkml:trace contextRef="#ctx0" brushRef="#br0" timeOffset="1032">600 360 26,'0'0'20,"0"0"0,0 0-13,0 0-13,0 0-1,-5 18 0,4-7 1,2 5 3,0 0 2,1 3 2,0-1 1,0 2 1,0-1 0,2-1 0,1-1 1,2-3-1,0-2 1,-7-12 0,21 7-1,-6-13-1,3-7-1,2-6 0,3-3 0,1-3-1,2-1 0,-2-1 1,-5 5 0,-2 3 1,-3 5 1,-5 4-1,-9 10-1,13-6 0,-13 6 0,8 11-1,-4-2-1,2 3 0,0 1 2,0 4-1,3 0 0,-3 2 0,2-2 1,-1 1-1,2-3 0,-1 2-1,-1-7-7,-7-10-16,19 14 0,-19-14-1</inkml:trace>
  <inkml:trace contextRef="#ctx0" brushRef="#br0" timeOffset="1612">1196 4 3,'0'0'22,"4"11"0,-4-11 0,7 10-22,2 2-1,2 1 0,0 4 1,2 3 0,-1 2 0,2 3 1,-2 3 1,-2 5-1,0 3 1,-3-1 0,-1 2 0,-1-2 1,-2-3-1,1-3-1,-3-5 1,0-6 0,1-6-1,-1-3 0,-1-9 0,0 0 1,0 0-1,8-12 0,-3-5 1,4-8-1,1-6 1,4-6 0,3-5 0,3-4 0,2 0 0,2 2 0,1 4 0,0 4-1,0 7 0,-4 6-2,-3 4-1,0 9-1,-7 5-5,-11 5-12,16 9-7,-16-9 0</inkml:trace>
  <inkml:trace contextRef="#ctx0" brushRef="#br0" timeOffset="2103">1425 395 12,'31'6'11,"-1"-1"-1,2-3 0,-4 1-2,-3-2 1,-2 1-2,-8-2-1,0 1 0,-15-1-2,14 1 0,-14-1-4,0 0-8,0 0-16,10 6 0,-10-6-1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16.04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25 517 11,'-3'14'8,"3"-14"-2,-6 19-3,3-4-1,-2 2 1,1 5 0,2 3-1,0 0 1,3 2-1,2-1 1,4-1-1,3-2 0,5-5 0,4-4 1,4-8 0,3-6 1,0-7 0,3-5 1,-4-6 1,1-3 0,-5-5 1,-2 3-1,-8-4-1,-2 5 0,-5-3-1,0 4-1,-6 2-1,0 3 0,-2 3-1,1 2 0,3 11-1,-6-13 0,6 13 0,0 0-1,-9 0-1,9 0-2,-2 10-10,2-10-15,-1 9 1,1-9-1</inkml:trace>
  <inkml:trace contextRef="#ctx0" brushRef="#br0" timeOffset="511">388 481 7,'0'0'24,"-3"13"-1,3-13 0,0 0-17,0 0-9,4 15-1,-1-2 0,3 1 2,-2 2 1,0 2 2,-1-1 0,-1-1 1,1 0 1,-3-6 1,4 1 1,-4-11 0,15 7 0,-2-11-1,7-3-1,3-8-1,2-5 0,2-4 0,1-3-1,-3 0 1,-2 0 0,-8 3 2,-1 5-1,-7 6 0,-1 4-2,-6 9 1,0 0-2,0 0 0,8 11-1,-6 1-1,-1 3 1,2 0 1,0 4 0,0 0 0,1-1 1,0 0 0,2-1 0,0-2-1,-1-3 1,1-2 0,-6-10-1,11 14 1,-11-14 0,11 5-2,-11-5-3,12-2-5,-12 2-9,9-15-11,2 9-1,-5-8 1</inkml:trace>
  <inkml:trace contextRef="#ctx0" brushRef="#br0" timeOffset="1072">926 412 17,'13'20'20,"-8"-8"-14,0 4-2,-1 1-1,0 2-1,-1 0-1,1-1 0,-2-2 0,1-3 0,-1-4-1,-2-9-11,15 2-10,-11-16 1</inkml:trace>
  <inkml:trace contextRef="#ctx0" brushRef="#br0" timeOffset="1312">1007 77 15,'0'0'22,"9"20"-8,2-5-24,-11-15-12</inkml:trace>
  <inkml:trace contextRef="#ctx0" brushRef="#br0" timeOffset="1532">1373 54 2,'-6'14'22,"7"9"0,-5 0-5,5 4-15,0 7-3,1 6 1,0 6 1,0 6-1,0 0 0,-1 1 1,0 1 0,-1-2 0,1-3 1,-2-3-1,1-4 0,1-9 0,0-3-2,2-7 1,-1-6-2,-2-5-6,0-12-10,0 0-4</inkml:trace>
  <inkml:trace contextRef="#ctx0" brushRef="#br0" timeOffset="1833">1222 463 26,'15'-2'14,"3"-1"-1,4-3 0,5-2-1,6-1-2,0-5-3,4 1-2,2-2-3,1 1-1,0 0-2,-1 0-2,-1 2-9,-3 6-14,-7-7-1,2 8 0</inkml:trace>
  <inkml:trace contextRef="#ctx0" brushRef="#br0" timeOffset="2183">1790 354 16,'-14'2'15,"14"-2"-1,-2-14-20,1 0-3,3 0 3,1-4 4,3 1 2,2-3 6,3 3 1,1 0 3,-2 3-1,2 2 0,0 4-3,1 2-3,-2 4-1,0 4-2,0 2 0,-2 6-1,0 2 1,-1 4 0,-3 2 0,-3 4 1,-2-1 0,-2 1 1,-2 0 1,-4-3 2,0 1 0,-5-5 1,-1 2 0,-3-6-1,-1-1 0,-4-3 0,1-1-2,-1-4-1,2 0-1,4-3-2,-1-3-5,7-5-16,9-1-8,0-9 1,11 0 0</inkml:trace>
  <inkml:trace contextRef="#ctx0" brushRef="#br0" timeOffset="2684">2054 181 37,'0'0'26,"0"0"0,0 0-1,0 0-28,3 11-2,-3-11-1,15 16 1,-5-5 2,1 2 2,2 3 1,0-1 0,-2 4 0,3-1 1,-2 0 0,-1-2-1,-1-1 1,0-1 0,-5-5 1,-5-9 1,9 11 0,-9-11 0,0 0 0,0 0 1,-12-12-1,4 2 0,1-3-1,-1-1 1,-1-6-2,1 0 0,3-2 1,3 0-2,2-1 1,2 3 0,2 1-1,3 4 0,2 1-1,0 3 0,4 4 0,-1 1 0,2 3 0,1 1-1,3 2-2,-3-2-4,6 3-10,3 1-11,-6-3 0,5 2 0</inkml:trace>
  <inkml:trace contextRef="#ctx0" brushRef="#br0" timeOffset="3345">2516 145 21,'5'12'13,"1"3"0,1 0-1,1 0-2,0 1-2,0 0 0,3-1-3,-1-3-1,0-2 0,-10-10 1,20 7-2,-11-11 1,5-3-1,-3-7 1,2-1-1,-1-7 0,1 2-1,0-2-1,-2-1 0,-3 2 0,2 5 0,-6 1 0,1 4-1,-5 11 0,5-14 1,-5 14-2,0 0 0,0 0 2,0 0-2,13 5 1,-13-5-1,10 11 2,-10-11-2,16 16 2,-6-4-1,-1-1 0,0 0 0,0 0 0,-1-1 1,-1-1-1,-7-9 1,9 14 0,-9-14-1,0 0 1,7 9-2,-7-9-4,0 0-15,0 0-11,0 0 0,0 0 0</inkml:trace>
  <inkml:trace contextRef="#ctx0" brushRef="#br0" timeOffset="5147">2857 236 6,'0'0'6,"0"0"-1,0 0-1,0 0 0,0 0 0,0 0-1,0 0 1,0 0 1,0 0 0,-1-13 1,1 13 0,2-13-1,0 2 0,2 0-2,1-3 1,2-3-3,0 0 0,3-1 0,3 2-1,-1 0 0,1 0 0,1 2 0,-1 4 1,-1 1-1,-1 1 1,1 2 0,-1 0 0,1 1 0,1 0 1,-1 2-1,2-1 0,-2 2-1,1 1 1,-2 0-1,-11 1 0,14 2 1,-14-2-1,11 6 0,-11-6 1,4 15-1,-2-6 1,0 0 0,2 4 0,-1 1-1,1 1 1,0 1 0,2-1 0,-1 1-1,1 1 1,0 2-1,0 0 1,1-2-1,-1 0 0,0-2-2,-3 0-11,1 0-13,-14-11 0,-1-1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22.58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27 585 8,'-15'-11'9,"15"11"1,-10-18 0,9 9-1,2-5-1,5 1-2,1-2 0,6 0-2,3-1-1,1 2-2,3 0-1,1 3 0,0 2 0,-3 2 0,2 5-1,-4 1 0,-2 3 1,-2 3 0,-2 4-1,-2 2 1,-3 2 1,-3 2 0,-3 3 1,-3 0 1,-1 1 0,-6 0 1,1 1 0,-5-5 0,1 2 0,-3-5 0,0 1 0,1-5-1,0-1 0,-2-4 0,5-1-1,1-3 1,0-2-1,12 3 0,-13-13-2,8 3-3,2-4-1,8 0-5,-3-5-4,6-4-5,-3-1-6,0-5-5</inkml:trace>
  <inkml:trace contextRef="#ctx0" brushRef="#br0" timeOffset="511">199 203 16,'0'0'18,"0"0"-6,0 0-2,0 0-3,0 0-1,0 0-2,0 0 1,0 0 0,0 0 0,3 14-1,-4-4-1,0 6-1,1 3 0,-1 5-1,2 3 0,0 3 0,2 2-1,0 2 0,2-1 1,-1-2-1,2-3 0,0-2 1,0-3-1,0-5 0,0-4 1,-1-2-1,-5-12 0,6 12 1,-6-12 0,0 0-1,0 0-3,0 0-5,0 0-14,0 0-4,-2-20-1</inkml:trace>
  <inkml:trace contextRef="#ctx0" brushRef="#br0" timeOffset="962">479 334 0,'4'13'17,"-4"-13"-9,3 19-2,-1-6 1,0-1 0,1 5 0,-1-1 1,1 3-1,-3-1 1,3 1 0,-3-3-1,3 2-2,-1-5-2,0 0-2,2-3-4,-4-10-12,0 0-10,11-2-1,-11-15 0</inkml:trace>
  <inkml:trace contextRef="#ctx0" brushRef="#br0" timeOffset="1462">837 275 23,'0'0'25,"0"0"0,-9-13 0,9 13-26,0 0-2,-11-5 1,11 5-1,-14 7 1,4-1 2,0 2 0,-2 2 2,0 1-1,0 0 1,0-1 0,1 1 0,0-4-1,11-7 0,-10 12-1,10-12 1,0 0-1,0 0 1,7 9-1,6-8 0,3 1 1,5 0-1,1 2 0,3-1 0,2 4 0,-1-1-1,-1 1 0,-4 2 1,-2 2-1,-6 1 0,-4 1 1,-4 0 0,-4 1 2,-3-1 0,-4 1 1,-2 0-1,-4-1 1,1 0 0,-5-2 0,3 1-1,-3-3 0,3 1-2,2-5-1,0-2-2,11-3-5,-10-7-7,8-10-11,9 3-2,-1-14 0</inkml:trace>
  <inkml:trace contextRef="#ctx0" brushRef="#br0" timeOffset="2003">1151 114 14,'0'0'22,"13"14"-1,-13-14-16,6 14-1,-2-3-1,0 1 2,1 5 0,0 4-1,0 5 2,-2 3-1,1 5 0,-1 4-1,1 0-1,-1 1-1,0-5 0,-1-2-1,2-5 0,-1-6-1,-1-6 0,-1-5-1,-1-10-3,0 0-4,0 0-2,-5-17-2,-3 0 1,0-2 2,-4-6 0,-2-1 1,-3-2 3,-2 2 5,-1 2 1,1 4 1,1 4 0,3 2 0,2 5-1,3 3 1,10 6 1,0 0 4,0 0 1,0 0 2,21-6 0,-3 2 2,10 3-2,2-7 0,8 3-3,2-6-2,3 0-4,-3 0-4,0-4-6,-5 1-15,-1 4-7,-12-2 1,1 4 1</inkml:trace>
  <inkml:trace contextRef="#ctx0" brushRef="#br0" timeOffset="2614">1555 245 15,'0'0'22,"0"0"-1,0 0-1,0 0-21,0 0-6,0 0 1,13-2 1,-13 2 1,18 8 4,-5-5 3,-1 1 1,0-1 0,4 1 1,-2 1-1,4-1 1,-3 0-2,3 1 1,-3 2-2,2 1-1,-1 2 0,-2 0 0,-3 3-1,-1 1 0,-5 2 0,-2 1 1,-4-2 0,-5 4 0,-4-3 1,-2 1 0,-4-2 0,-3-2 0,-4-3-1,0 0 1,-1-4 0,2-2 0,0-3 1,4-1-2,1-3 1,6-1 0,11 4-1,-10-18 0,14 6-1,4-4 0,5-2-1,4-3 0,4-1 0,2-1-1,4-1 1,2 0 1,0 2-1,-1 1 0,0 2 0,-3 2 0,0 4 0,-2 0 0,-3 6-1,-4 1 1,-1 4 0,-3 2 0,-3 2 1,-9-2 1,15 15 0,-9-5 0,-2 0 0,1 2 0,-1-1 1,1 1 0,-5-12 1,14 13 0,-3-13-1,6-2 1,0-5 0,3-3 0,0-3 0,1 1 0,-2-1 0,-2 3 0,-5 0-1,-12 10 0,13-11-1,-13 11 0,0 0 0,0 0-1,12 15 0,-9-4-1,2 0 1,1 3 0,2 0 0,3 1 1,0-2-2,1-2 0,5-2-5,-3-8-7,5-6-17,3 2-2,-5-10-1,5 2 2</inkml:trace>
  <inkml:trace contextRef="#ctx0" brushRef="#br0" timeOffset="3525">2597 45 34,'0'0'28,"0"0"1,0 0-3,0 10-20,0-10-9,0 0-3,-12 16 2,12-16 0,-16 18 4,7-8 0,-2 2 3,0 1-1,-1 0 0,2 2 0,-2-3 0,2 1-1,3-1 1,1 1-1,4-3 1,4 1 0,3-2 0,-5-9 0,20 17 0,-2-11 0,2-2-1,4 0 1,6-5-2,3-1 1,3-4-1,0-3 0,0-5 0,-1 0 0,0-5 0,-3-3 0,-2 0 0,-3-3 0,-3 4 0,-4-2 0,-2 4-1,-5 1 0,-1 5 0,-7 0-2,-5 13 1,-2-13 0,2 13-1,-22-8 1,6 7-1,-5-1 2,-4 5 0,-2 0 0,-4 1 1,1 1 0,0 2 0,1 2 0,3-1 0,2 0 0,5 2 0,5 1 0,3 6 0,7 0-1,6 2 1,8 4 0,6 2 1,7 3 0,6 1 1,6 2-1,8-4 1,6 1 1,1-1-1,3-3 0,0-4-1,-4-5 0,-3 1-3,-7-11-6,-12-4-22,0-1-1,-19-13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4:27.21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748 828 13,'0'0'12,"2"-13"-4,-2 13-3,0 0-1,0 0 0,0 0-1,-11 1 0,11-1 1,-19 12 0,4-3 0,-2 2 1,-3 4-1,-3-1-1,-1 3-1,-1 1 0,-2 3 0,-1 1-1,0 1 1,0 4-2,-1 0 0,1 1 1,3 1-1,2-1 1,3-2-1,4-1 0,3-1 0,5-4 0,5 1 0,4-3-1,3-1 1,5 1 0,3-1 0,1 3 0,4-3 1,-2 2-1,0 0 0,-3 0 0,-2 1 1,-4 1-1,-4 0 0,-5 2 1,-5 1-1,-3 3 1,-4 2-1,-3 2 0,-4 4 1,-3 3-1,-1 6 0,-1 0 0,0 4 0,0-1 0,3 0 0,1-1 0,2-3 0,4-5 0,2-4 0,5-4-1,1-5 1,5-4 0,1-1 0,2-1 0,2-2-1,0 3 1,1 3 0,-3-1 1,-1 3-1,-5 6 0,-3 0 1,-2 3 0,-1 3 0,-4 0 0,0 4-1,2 0 1,2 0 0,5-3-1,5 0 0,8-7 0,8-3 0,8-5 0,8-4 0,5-6 0,4-2 0,1-2 0,2-1 1,-3 1-1,-4 2 0,-4 6 0,-6 5 1,-4 6-1,-6 4 1,-5 9-1,-7 8 1,-6 4 0,-4 4 1,-4 1 0,-1 0 0,1-1 0,4-2 0,1-8 0,11-7 0,8-6-2,10-8 1,9-9 0,9-8 0,7-8-1,6-6 1,7-4 0,5-3-1,1 0 1,4 1-1,1 3 0,4 4 0,2 4 0,3 3 0,1 5-2,0 2 1,0-1 0,-2-1 0,-5 1 0,-4-3 0,-4-1 0,-7 0 2,-8-3 0,-5 1 0,-6-1 0,-3 2 1,-1-1-1,-2 1 1,-1-2-1,2-1-1,0-3 0,6 0 1,3-4-1,5-4 0,6-2 0,4-4 0,6-2 0,5-4 0,5-1 0,3-1 0,1 0 0,-2 5 0,-3 0 0,-3 5 0,-4 5 0,-5 5 0,-6 5 0,-5 4 0,-3 5 0,-6 3 0,-2 3 0,-4 3 0,-2 1-1,0-2 1,1-2 0,2-3 0,1-7 0,5-4 0,2-3 0,4-7 0,4-3 0,1 0-1,2-2 1,0 0 0,0 0 0,1 2-1,-2 2 1,-1 1 0,-2 2 0,-3 4 0,-2 2 0,-3 4 0,-4 5 0,0 1 0,-2 0 0,1 3 1,-2-4-1,3-2 0,0-3 1,4-2-1,3-9 0,5-2 0,-1-2 0,5-5 0,2 0 1,3 0-2,1-2 1,-2 5 0,-2 3 0,-4 4 0,-2 4 0,-5 2 0,-2 3 0,-3 0 0,-2 2 0,0-4 0,1-2 0,1-4 0,3-3 0,3-5 0,2-5 0,3-6 0,3-3 0,1-1 1,1-2-1,2-1 1,-2 1-1,-4 2 0,-2 3 0,-7 5 1,-3 6-1,-6 1-1,-5 6 1,-7 3-1,-1 2 1,-2 1 0,0 1 0,2-2 0,2-3 0,4-6 0,5-4 0,3-9-1,4-5 0,2-9 0,4-4-1,2-5 0,1 1 0,-4 1 0,-2 4 1,-3 4 0,-4 8 0,-4 9 1,-9 5 0,-3 7 0,-2 6-1,-5 2 1,0 3 0,-1 2-1,2-2 1,1 1 0,6-3 1,5-2-1,5-4 1,10-4-1,5-4 0,9-4 1,5-3-1,7-4-1,5-1 1,5-2-1,4 0 0,-1 0-1,1 1 1,-7 1 0,1 2 0,-2 2 1,-10 5-1,-5 0 1,-7 4 1,-7 2-1,-4 3 0,-4 1 1,-5 1-1,-2-1 0,2 1 0,-1-1 0,3-4 0,2-2 0,3-3 0,4-4 0,4-4 1,1-3 0,3-3-1,1-2 1,2 0-1,0-3 1,0-2-1,0-1 0,-1 0-1,-1-1 1,-3-2-1,-3 1 1,-4-1 1,-4 3 0,-4 2 2,-5 4 0,-6 2 1,-5 4-1,-8 2 0,-4 2-1,-8 1 0,-3 0-2,-7-1-1,0-2 1,-1-1-1,0-1 0,3-5 0,4 1 0,6-2 0,2-1 1,8-1 0,2 0-1,2 1 1,-1 1 0,2 1-1,-3 1 0,-4 1 1,-4 0-2,-6 1 1,-3-3-1,-7 2 0,-2-3 1,-8 2 1,-5 1-1,-6 2 2,-9 1-1,-6 2 1,-9 4 0,-8 4-1,-1 2 1,-8 4-1,-1 3 0,-3 3-1,1 0 1,3 4 0,0-1 0,3 2 0,-2 0 0,6-1 0,-2 0 0,3-2 0,3 0 0,1-3 0,2 1 0,2 0-1,1 0 1,2 2 0,3 2 0,3 1 0,2 2-1,3 4 1,4 0 0,1 3 0,2 0 0,4-1-1,2-1 1,3 0 0,2-3 0,4-1 0,1-3 0,4-3 0,1-1 1,1-2-1,0-2 0,0-2 1,1-1-1,-3-1 0,0-1-1,-2 1 0,-2-1 0,-1 0-1,-4 0 1,-2-1-1,-3 1 1,-3 0 0,-1-2 0,-1-1 1,-1-3 0,-2 2 0,1-1 0,3-3 0,2 4 0,3-1-1,2 2 1,5 0-1,3 5 1,2-4-1,5 3 1,-2 4 0,3-3 0,1 1 0,-2 0 0,-1 2 0,-3-3 0,-2 2 0,-1-1 0,-5-1 0,-2-2 0,-2-1 0,-1-4 1,-1 0-1,1-4 0,0 1 0,4-1 0,1 0 0,2 2 0,0 2 0,0 2-1,0 2 1,-4 1 0,-2 4 0,-1 0-1,-5 1 1,0-3 0,1 1 0,-1-1 0,1 0 0,0-1 1,3 0-1,0-1 0,1 2 0,-1 0-1,0 0 1,-3 4 0,-4 0 0,0 2 0,-5 0 0,-5 2 0,-5 1-1,-2 2 2,-5 0-1,-4 2 0,0 1 0,-5 0 0,2 5 0,0-2 0,2 0 0,1 1 0,2 0 0,4-2 0,1 1 1,3-3-1,2-1 0,-1-3 0,2-1 0,1 0 0,1-2 0,0 0 0,1-1 0,1 3 0,-2 0 0,0 3 0,-1 1 0,-3 2 0,-4 1 0,-7 2 1,-6 1-1,-6 1 0,-2 2 0,-5-2 1,0 3-1,0-4 0,4 0 0,7-1 0,8-4 0,9-2 0,10-3 1,9 0-1,8-3 0,7-1 1,6 0 0,5-3-1,10 7 0,-14-6 1,4 4-1,-3 2 0,-7 3-1,-6 1 1,-8 4 0,-10 1 0,-8 3 1,-10 3-1,-6 0 0,-7 2 1,-3 0-1,-3 0 0,-2-1 1,2 0-1,2-2 0,5-3 0,3-1 1,8-3-1,6-2 0,6-2 0,7 0 0,7-3 1,5 1-1,3-2 0,3 2-1,0 1 1,-1 2 0,-3 2 0,-5 5 0,-7-2 0,-4 8 0,-5 4 0,-6 2 0,-3 0 0,-3 2 1,0 1-1,2-4 0,3 3 0,4-8 0,4 0 1,7-3-1,7-3 0,7-2 0,6-1 0,5-1 0,4-2-1,4 2 1,10-7-1,-13 14 1,13-14-1,-3 15 1,3-15 0,1 17 0,-1-17 0,6 14 0,-6-14 0,5 11 0,-5-11 0,0 0 1,0 0-1,3 9 1,-3-9-1,0 0 1,0 0-1,0 0 0,0 0 1,-9 9-1,9-9 0,0 0 0,-15 12 1,15-12-1,-20 10 0,10-2 0,-2 1-1,-1 3-3,0 3-16,-4-6-8,6 3 0,-7-16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5:31.052"/>
    </inkml:context>
    <inkml:brush xml:id="br0">
      <inkml:brushProperty name="width" value="0.05292" units="cm"/>
      <inkml:brushProperty name="height" value="0.05292" units="cm"/>
      <inkml:brushProperty name="color" value="#00B0F0"/>
    </inkml:brush>
  </inkml:definitions>
  <inkml:trace contextRef="#ctx0" brushRef="#br0">12243 2276 774,'7'-10'1677,"-7"10"-774,0 0-645,0 0-258,0 0 0,0 0 0,-7-10 0,7 10 387,-15 0 0,15 0 0,-15 0 0,15 0 0,-21 0-129,9 0-129,0 1 0,1 1 129,0 1-258,-1 1 0,2 0 0,-2 0 129,0 2-129,12-6 0,-20 12-516,20-12 645,-16 13-387,16-13 387,-15 17-387,11-7 387,-2 3-387,3-1 387,-1 3 0,1 0 0,0 4 258,0-2 0,1 4-129,-2-2 258,4-1 0,0-1-129,0 0 387,2-2-129,4-1 0,-4-3 129,8-2 129,-10-9 0,23 12 0,-10-10-258,11-2 129,-1-4-258,9-3 129,-2-8-387,4 2 0,0-6 0,2 0 0,-1-7-129,-2 6 0,-3-9 129,0 6 516,-6-3-645,-3 4 516,-4-1-516,-4 3 387,-7-1-258,-3 6 258,-3 1-387,-7 3-129,-4 4-129,-5 4 129,-2 3-129,-3 0 129,-5 3 0,-1 6-129,-2 2 0,-1 1 129,-2 4-129,-1-1-387,5 2 258,0-6-645,6 7-516,-2-8-1548,4 2-1161,8 2-516,-1-9 516</inkml:trace>
  <inkml:trace contextRef="#ctx0" brushRef="#br0" timeOffset="1008.0576">12748 2256 1548,'0'0'2322,"8"-12"-258,-8 12 258,0 0-2193,0 0-774,0 0 129,4 9 258,-4-9 516,0 0 645,0 0 0,0 0 129,0 0 0,0 0 0,0 0-258,-9 9-258,9-9 0,0 0-387,-14 11 0,14-11-129,-11 15 0,3-2 0,0 2-387,3 1 129,-1 3-129,0-1 516,1 2-516,2 2 516,0 0-645,1-3 774,2 0-129,0-3 129,0-5 0,5 1 387,4-1-129,-9-11 129,24 1-129,-10-6 258,8-2-258,-3-7-129,4-1 0,0-3-258,2-3 0,-5 0 0,0-1 516,-6 3-516,-1 1-129,-3-3 129,-1 4 387,-2 0-516,-3 2 516,-1 5-387,-3 10-129,3-16-129,-3 16-129,0 0-645,0-13-258,0 13-387,0 0-774,0 10-1548,0-10-387,0 15 258</inkml:trace>
  <inkml:trace contextRef="#ctx0" brushRef="#br0" timeOffset="1908.1091">13080 2348 1806,'0'0'3741,"-13"0"-129,13 0-516,0 0-1935,0 0-1161,0 0-258,0 0-129,0 0 0,0 0 258,0 0 0,0 0 258,0 0 129,0 0 258,0 0-129,-1 10 0,1-10-129,0 14-129,1-2 129,-1 1-129,2 1 0,0 3-129,-2-2 0,2 2 129,-1-5-129,-1 3-129,1-4 258,-1-11 129,3 15 129,-3-15 129,0 0 129,0 0 0,0 0 0,0 0 129,0 0-258,11-8-129,-5-3-129,0-2-129,4-4-129,4-4-129,0-1 516,4-2-387,2 0 387,0 2-387,0 2 387,0 1-387,-3 5 387,-1 4-516,-4 2-129,0 4 129,-12 4-129,21 0 129,-21 0-129,16 9 0,-16-9-258,17 20 387,-10-8 0,0 6 129,-3 0-387,0 6 258,-2 2-387,-2-1 516,0-1 258,0 5-258,0-1-516,-2-4 516,-2-3 129,1-5-129,0-5 129,0 1-258,3-12 0,-2 15 0,2-15-516,0 0-645,0-8-1548,4-7-903,4 0-387,-3-13 129</inkml:trace>
  <inkml:trace contextRef="#ctx0" brushRef="#br0" timeOffset="2540.1453">13890 2242 5805,'29'-5'2322,"-3"-2"-903,-26 7-129,12-2-3483,-12 2 516,0 0 516,0 0 645,0 0 774,0 6 903,-13-1 774,-6 0 258,-6 1-516,4 3-258,-13 2-516,8 1-258,-5 1-258,5 3-516,-2-3 129,10 1-387,2-1 258,4-2-645,6 0 774,6-11-516,0 16 645,0-16-129,16 9 129,-1-5 0,6 0 0,2 1 129,5 2-258,4-2 129,2 2-129,-2 1-129,0 1 129,-3-4 0,-4 6 0,-6-2 0,-2 3 129,-8 0 129,-8 1 0,-1 0 129,-1 3 0,-8 1 129,-11 1-129,-1 2 0,-4-1 0,-1 1 0,-6-1-129,3 2-258,-3-4 0,4-2-387,4 4-387,-2-12-2193,2-2-903,10-1-258,-3-4 129</inkml:trace>
  <inkml:trace contextRef="#ctx0" brushRef="#br0" timeOffset="4096.2343">11239 11639 774,'0'0'129,"0"0"-516,0 0 129,0 0 645,0 0 129,0 0 645,0 0-129,0 0 387,0 0-129,0 11 258,0-11-516,9 21-387,-3-9-387,5 5 129,1-2-129,0 0-258,2-1 0,2-2 129,-1-5 0,0-2 129,1-5 0,0 0 0,0-3 0,1-5 129,-1-3-129,2-2 129,-4-3 0,-2 0-129,-2-2 0,-2 2 258,-5-1-387,0 6 129,-3-2-129,0 13-129,-10-20-129,-2 11-129,1 1 0,-3 3-258,0 1 258,-2-1 0,-2 3 0,0 1 258,0 4 258,-1 7-129,0 2 0,-1 2-129,-1 5 129,2 5-129,1 1 129,-1 4-258,5 0 129,-1 2 0,1-1 0,3 1 0,0-2 129,4-3 0,1-3 0,4-2 129,2-2 0,0-2-129,5-5 0,5-2-129,6-5 129,5-3-129,1-2-129,5-8 0,2 2-129,1-9-258,2 5-129,-2-5-258,1 6-258,-3-3-903,1-3-1677,4 10 0</inkml:trace>
  <inkml:trace contextRef="#ctx0" brushRef="#br0" timeOffset="4706.2692">11692 11640 1935,'10'3'2838,"-10"-3"-129,0 0-903,4 13-2967,-4-13-129,4 16 387,-3-5 516,2 2 516,2 3 258,-2-1 516,1 4 129,2-2 0,2 5 0,0-2-258,6 3-129,-4-3 0,5 0-258,-4-1-129,1-5-129,-2 1 0,-2-3 0,-8-12 258,8 15 387,-8-15 129,0 0-258,0 0 258,0 0 0,-6-16 0,4 5-387,-5-11 0,2-3-516,2-1 129,0-2-129,3-2 0,0-1 0,0 3 0,5 0 0,1 9-129,1-3 0,1 5 0,3 2-129,3 5-258,-1-4-387,9 14-258,-4-5-1161,7 1-1806,2 4-387,-4 0 129</inkml:trace>
  <inkml:trace contextRef="#ctx0" brushRef="#br0" timeOffset="5356.3063">12212 11211 3999,'4'19'4128,"-4"-19"-387,2 30-258,-2-10-3612,0 6-387,0 3 258,-3 7 387,0 5 129,-3 2 129,2 0 129,-3-1 0,6 4 129,-1-6-129,2 2-129,0-6 0,3-3-129,3-7-129,1-4-258,3-6-129,0-7 258,4-5-129,2-4 129,3-4-129,2-6 129,4-7-129,2-2 258,1 0-129,2-4 129,-1 6-258,-2 1 129,-2 6 0,-1 3-129,-3 7 0,-2 0-129,0 7-129,-6 2 0,0 4 0,-4 3 129,-1 0 0,-4-1 258,-4 2 0,0 4 129,-7 0 129,-5 2 129,-4 0 0,-5 0-129,-5-1 129,-1 1-258,-3-6 129,-1-1-129,-2-6 0,0-3 129,3-5-516,0-2-258,9-1-645,-3-9-2451,6-8-774,11 1-129</inkml:trace>
  <inkml:trace contextRef="#ctx0" brushRef="#br0" timeOffset="6020.3443">13182 11519 1032,'12'7'3612,"-12"10"-258,-7-17 0,-7 10-2967,2 0-387,-6 0 258,3 6 129,-9-2 387,1 1 129,-2-6-129,6 6 129,-7-7-129,10 4-258,-2-6-258,5 2 0,-1-3-258,14-5 129,-14 15-129,14-15 0,-6 12-129,6-12 129,7 14 0,5-6-129,5 1 0,3-1 129,5 2-129,5 0 0,2 1 129,-4 0-129,4-3 129,-5 0 0,-3 1 0,-4-1 0,-4 0 258,-5 0 0,-11-8 129,10 15 0,-10-15 129,-12 20 0,-7-7-129,-3 2 0,-11 0-129,-1 4 0,-7-2-258,0 3 0,0-1-516,-4-7-903,9-1-2838,2 0-258,0-11-516,7 0 259</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22.2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0 482 6,'0'0'4,"0"0"0,0 0 0,0 0 1,0 0-1,0 0 0,0 0-1,0 0 0,0 0-1,0 0 0,0 0 0,0 0-1,0 0-1,0 0 0,0 0 1,9 9-1,-9-9 0,0 0 1,8 14 0,-8-14 0,6 20 1,-5-6 0,2 4 1,-2 5-1,0 3 1,3 3 0,-1 2 0,1 0-1,0-2 0,5 0-1,-3-5 0,5-3 0,0-7 1,3-3-1,1-8 1,3-5 0,1-5-1,-1-5 3,1-3-1,-1-4 0,-2-4 1,-3 0 0,-2-4 1,-1 3-1,-2-2 0,0 2 0,-2-1-1,1 5 0,-2-2-2,3 3 0,0 4 0,1 1-1,-3 2 0,-6 12 0,9-15 0,-9 15-1,13-4 1,-13 4-1,12 9 1,-12-9 0,17 23-1,-6-6 1,4 2 0,-3 3 0,3 4 0,0 0 0,0 0 0,0 0 0,2-1 0,0-3 0,0-2 0,2-5 0,-1-2 1,-2-4-1,0-5 1,-3-2-1,-1-6 1,0-2 0,0-7 0,-3-4 0,1-6 0,2-3 0,-2-5 0,0-4-1,0 1 1,-2 1 0,-4 1 0,2 6-1,-3 3 1,-1 4-1,-2 5 0,2 3 0,-2 11-2,5-15-4,-5 15-9,16-2-16,-16 2 0,16-2 1</inkml:trace>
  <inkml:trace contextRef="#ctx0" brushRef="#br0" timeOffset="1022">855 669 6,'5'-17'15,"8"3"0,-2-4-2,5 2-4,1 0-3,2 0-3,0 4 0,2 3-1,-3 0-1,0 4-1,0 4 1,-3 3-1,1 2 0,-3 6 0,1 0 1,-2 3-1,-1 4 0,0 3 1,-3 1-1,-3 0 1,-2 3-1,-3 0 1,-2-1 2,-5-1 3,-1 0 1,-8-7 1,1 3 0,-8-8 0,0 3 1,-6-8-1,3 2-2,-4-6-2,5 0-1,0-4-1,4-3-2,3-3 0,6-5 0,7 0-2,2-8-2,9 3-2,0-7-7,10 0-15,3 3-5,3-5 1,6 4 1</inkml:trace>
  <inkml:trace contextRef="#ctx0" brushRef="#br0" timeOffset="1553">1266 464 19,'0'0'19,"0"14"-1,10-7-20,-1 1-2,4 6 1,-1-1 1,2 3 1,3 3 2,-1 0 1,0 2 1,-3 2 0,1 1-1,-4-2 1,3-1 0,-4-1-1,-3-2-1,-1-4 1,-1-2 1,-4-12 1,3 13 2,-3-13 3,0 0-2,0 0 1,0 0-1,-7-18 0,4 4-2,-3-3-2,1-3-1,-3-4-1,2-1-1,1-1 1,2 1 0,2 1 0,1 2-1,3 2 1,3 1-1,5 2 0,1 2 0,3 2 0,6 2 0,4 3-1,5 0 0,4 4-3,0 0-4,6 2-14,5 5-9,-6-4 1,5 5 0</inkml:trace>
  <inkml:trace contextRef="#ctx0" brushRef="#br0" timeOffset="2093">1861 646 12,'-20'-5'23,"20"5"-5,-8-26-5,7 6-21,5 0-5,5 3 3,1-2 3,3 5 1,2 1 4,1 3 6,2 5 4,2 3 2,-1 4-2,1 4-3,0 2-1,-2 6-3,-1 0 0,-3 4 0,-2 2 0,-3-1-1,-3 1 3,-4 0 0,-1-1 2,-5-2 2,0 2 1,-8-5 0,1 2 1,-8-7 0,2 5-1,-7-9-2,1 2-1,-2-6-1,0-2-1,2-5-1,2-3-1,3-3-2,3-4-1,7-1-3,-1-7-4,11 2-9,7-3-15,0-5 1,9 2 1</inkml:trace>
  <inkml:trace contextRef="#ctx0" brushRef="#br0" timeOffset="2584">2129 78 21,'-1'13'28,"1"-13"-1,-3 17 1,6-4-21,-1 5-7,-1 6-2,3 7 1,-2 8 0,2 5 1,-1 5 1,-1 3 0,0 3 1,-2 1 0,1-1 0,-2-4-1,1-3 1,-1-5-1,1-6 0,1-6-1,-1-6 0,1-6 0,0-6-3,2-1-5,-3-12-22,0 0 2,12-1-1</inkml:trace>
  <inkml:trace contextRef="#ctx0" brushRef="#br0" timeOffset="3145">2784 419 17,'0'0'22,"0"0"1,0 0-17,-11-8-5,1 8 2,-2 1 1,-5 2 0,-2 0 2,-2 3-1,-2 0 1,1 2 0,-1 0-1,3 1-2,3-2 0,4 1-2,3-2-1,10-6-1,-10 12 1,10-12 0,7 11-1,3-6 1,8-1 0,4 0 0,6 1 0,4-1 0,5 2 0,1-1 0,1 2-1,-2 1 0,-4 4 0,-4 1 0,-4 4 0,-4 0 0,-8 1 1,-4 2-1,-7-1 2,-6 2 0,-7-3 1,-5 1 0,-7-3 1,-5 0 0,-5-2-1,-3-1 1,-6-2-1,3-3-1,-2-2 0,2-1 0,4-3 0,4-2 0,4-1-1,7-1-1,5 0-2,4-5-6,11 7-13,4-14-9,3 0 1,11 1 0</inkml:trace>
  <inkml:trace contextRef="#ctx0" brushRef="#br0" timeOffset="3846">3061 574 10,'6'28'15,"-3"1"-3,1-2-1,0 0 0,-2-4-2,0-2 0,-1-5 1,0-2-3,-1-14-5,0 13-11,0-13-17,2-16 0,-2-8-1</inkml:trace>
  <inkml:trace contextRef="#ctx0" brushRef="#br0" timeOffset="4086">3096 137 41,'4'18'32,"-4"-18"2,7 11-5,-7-11-25,12 7-17,-12-7-15,11 7-6,0-2 1,-11-5 1</inkml:trace>
  <inkml:trace contextRef="#ctx0" brushRef="#br0" timeOffset="4507">3282 548 25,'8'15'14,"-8"-15"0,7 14-2,-7-14-4,12 12-3,-1-6-2,0-4-1,2-2 1,1-5-1,2-2 2,-2-5 1,2 0 0,-4-5 1,1 2 0,-5-4 1,3 6-1,-5-1 0,0 5-2,-6 9-1,10-13-2,-10 13 0,0 0 0,14 6-1,-7 4 0,2 2 0,0 4 0,1 3 0,0 1 1,1 1-1,-1-2 0,-2-2 1,1-2-1,0-5 1,3-1 0,2-8 0,4-6 0,5-7 0,3-1 0,2-7-1,1-1 1,-1-1 0,-2-2-1,-5 4 1,-3 4 0,-7 3 0,-1 4 0,-10 9 0,13-6-1,-13 6 1,11 5-1,-11-5 0,15 13 0,-6-4-1,1 1 2,-1 4-1,1 1 0,-2 3 0,1 1 0,1 4 0,0 2 0,-1 0 0,-1 1 0,0-1-1,-3-4-7,0-2-25,2-3-2,-7-16 1,0-14-1</inkml:trace>
  <inkml:trace contextRef="#ctx0" brushRef="#br0" timeOffset="6760">4705 92 8,'5'-11'20,"-5"11"-7,0 0-7,0 0-4,0 0 1,0 0-1,0 0 2,-17 4 0,5 2 0,-4 4 1,-4 3-1,-5 5 0,-3 5 0,-6 7 1,1 7-2,-8 6 0,0 5 1,-1 5-1,0 6 1,1 4-1,3 5 1,5-2-2,7 2 1,7-1-2,7-1 0,9-7 0,8-3 0,9-7-1,6-5 1,8-9 0,4-4 0,4-7 0,4-5 0,-2-5 0,0-3 0,-2-6 0,-1-1 0,-10-2 0,-1 0 0,-7-3 0,-3 1 0,-14 0 0,13-1 0,-13 1-1,0 0-1,0 0-4,0 0-14,-6-10-12,6 10 0,-4-26 0</inkml:trace>
  <inkml:trace contextRef="#ctx0" brushRef="#br0" timeOffset="7461">4857 468 3,'0'0'22,"0"0"-5,0 0-4,0 0-2,0 0-2,5 12-1,-2-2 0,-1 2-1,4 3 0,-4 3-1,3 4 0,-3 1-2,2 3-1,-1-1-1,2 2 0,0-5 0,3 1-1,-1-4 1,4-3-1,2-7 0,4-4 0,2-7 1,4-5-1,0-7 0,2-2 0,-1-6 0,0-2 0,-5-3 0,0 2 0,-6 1 0,0 3 0,-6 4 0,-1 3 0,-2 4-1,-4 10 1,7-11-1,-7 11 0,0 0-1,0 0 1,0 0-1,0 0 1,0 0-1,6 10 1,-6-10 0,7 19 0,-1-3 0,4 3 0,1 3 0,2 1 0,5 3 0,2 1 0,1-2 0,1-3 1,1-4-1,1-5 0,0-7 0,1-6 1,-1-10-1,0-5 1,-3-8-1,0-5 1,-2-3-1,-4-5 1,-3 1-1,-4 0 1,-3 1-1,-3 6 1,-1 4-1,-1 6 1,0 3-1,-1 5-1,1 10 1,-2-11-2,2 11-2,0 0-4,0 0-13,9 4-12,-9-4-1,10-1 1</inkml:trace>
  <inkml:trace contextRef="#ctx0" brushRef="#br0" timeOffset="8402">5671 818 12,'15'-7'21,"-5"-5"-7,3 0-7,2 1-2,0 0 0,1-2-1,0 1 0,1 0 1,-4 0 0,1 1 1,-2 1-1,-1 1 0,-11 9-2,16-14 0,-16 14 0,0 0-1,11-9 0,-11 9-1,0 0-1,0 0 1,12 14-1,-8-3 0,-1 0 0,2 6 0,0-1 0,-1 4 0,1 0 0,0 1 0,-1-1 0,0 1 0,-2-2 0,-1-1 0,-2-4 0,0-1 0,-1-3 1,-1-1-1,3-9 0,-9 11 0,9-11 0,-11 5 0,11-5 0,-15 3 0,6-3-1,-2 2 1,-1 0 0,2 0-1,-1-2 1,0 0 0,2 3-1,9-3 1,-13 1 0,13-1-1,0 0 1,0 0-1,0 0 1,0 0 0,16-7-1,-3 4 1,6 1-1,1-1 1,2-1 0,-2 1 0,2-1 0,-1 3 0,-4 0-1,-2 1 1,-6 1-1,-9-1-3,16 2-6,-16-2-18,0 0 1,12 9 0</inkml:trace>
  <inkml:trace contextRef="#ctx0" brushRef="#br0" timeOffset="9224">6337 867 5,'-4'32'23,"-8"-10"1,0 9-12,-1 4-4,-1 1 0,0 5-1,-2-3 0,2 2-2,2-7-2,2-4-6,1-10-23,12-2-1,-3-17-1</inkml:trace>
  <inkml:trace contextRef="#ctx0" brushRef="#br0" timeOffset="9574">6627 460 2,'9'12'15,"-9"-12"-15,7 14 0,-7-14 2,3 18 3,-5-6 4,2 3 1,0 1 2,-1 3 0,3 3-1,0 0 1,4 3-4,-2-1-3,5 1-2,0-6-2,1 1 1,2-5-1,-1-3 1,2-6-1,1-3 0,0-8 0,1-5 1,-2-7-1,1-5 1,-2-5 0,1-2 0,-2-4 0,-1 2 0,-2 1 0,-1 4 0,-1 4-1,-1 5 1,-2 5-2,-3 12 0,6-12 0,-6 12 0,0 0-1,8 12 1,-1-2-1,-3 3 1,4 3-1,-1 2 2,3 1-1,-1 2 0,2 0 0,3-1 0,1 1 1,3-3-1,0-2 1,3-3-1,1-4 1,1-4 0,0-4-1,2-4 0,-2-5 1,-1-5 0,-4-3 0,1-4 0,-5-6 1,1 0 1,-7-4 0,-1 2 0,-4-1 0,-1 4-1,-3 0 1,0 7-2,-1 4-1,0 2-1,2 12-2,-5-10-3,5 10-7,0 11-19,0-11-4,0 0 2,0 0 0</inkml:trace>
  <inkml:trace contextRef="#ctx0" brushRef="#br0" timeOffset="10465">7490 679 2,'0'0'21,"21"-5"-1,-12 2-11,3 2-7,0 2 0,-2 2 0,1 2 0,-2 1 2,0 0-1,-9-6 0,13 17 1,-13-17-1,4 20 1,-4-20 0,-5 20 0,5-20 1,-17 20 0,4-13 0,0 3 0,-2-1-1,0 1 1,0-2-2,2 2-1,0-2-1,3 2 0,1 0-1,4-1 0,2 0 1,2 1 0,3 0 0,2 0 0,-4-10 1,15 16-1,-4-10 0,3 1 1,2-4-1,3-1 0,0-2-1,3-2 1,0 0 0,1-2-1,-3 0 0,0 1 1,-3 0-1,0 1 0,-3 2-1,0 0 1,-3 2 0,0 0-1,-1 2-1,-10-4-4,18 6-9,-8-2-18,-10-4 2,0 0-1</inkml:trace>
  <inkml:trace contextRef="#ctx0" brushRef="#br0" timeOffset="11407">7774 32 4,'0'0'10,"-1"-10"-16,1 10-1</inkml:trace>
  <inkml:trace contextRef="#ctx0" brushRef="#br0" timeOffset="11447">7770 0 1,'0'0'9,"0"0"2,0 0-1,0 0 0,0 0-5,0 0-2,0 0-2,0 0 1,0 0 0,0 0 0,12 3 2,-12-3-1,20 14 1,-5-3-1,4 4 0,3 4 0,4 3-1,3 6-1,2 1 0,1 5 0,0 4-1,2 3 1,-3 4 0,0 1 1,-1 3-1,-3 2 1,-3 3 0,-2 1 0,-5 0 0,-3 1 1,-7 0-1,-3 2 1,-6 1-1,-4 1 0,-6-5 1,-3 1-2,-3-3 2,2-3 0,-5-5 1,2-2-1,-5-6 1,4-1 0,-3-6 0,5-2 1,-4-6-2,2-1-1,3-5 0,0-1-2,5-6-1,2-3-1,10-6-3,-12 7-16,12-7-12,4-10 0,-2-8 0</inkml:trace>
  <inkml:trace contextRef="#ctx0" brushRef="#br0" timeOffset="13570">8660 815 3,'0'0'8,"0"0"-4,0 0-1,2-10 2,-2 10 0,0 0 2,0 0 1,11-9 0,-11 9 0,21-7-2,-4 2-2,6 0-1,7-1-1,4 0 0,6-1 0,1 1-1,1 0 0,-1 1-1,-4 1 1,-5 0-1,-7 2 0,-8-1-2,-3 3-4,-14 0-7,0 0-11,0 0-1</inkml:trace>
  <inkml:trace contextRef="#ctx0" brushRef="#br0" timeOffset="13940">8661 559 7,'5'-14'19,"6"5"-11,5 3-4,3 0 1,3 2 0,5 2 0,0 1 0,3 1 0,0 1 0,2-1-2,-1 1-2,-2-1-1,-1 0-3,-4-2-9,3 4-11,-11-9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36.84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86 0,'10'1'9,"-10"-1"-7,0 0-2,0 0 2,10 9 1,-10-9 1,4 13 2,-4-13 0,3 15 0,-2-3 1,1 0-1,1 5-1,-1 1 1,0 5-1,0 4 1,0 5-1,-2 5-1,2 4 2,-2 2-3,2 3 0,-1-3 0,0-1-1,0-5-1,0-4 0,0-6-1,1-6 1,-1-6-1,0-4 1,-1-11 0,0 0 0,0 0 0,12-10 1,-6-5-1,3-7 0,4-6 0,1-6-1,5-5 0,1-5 0,2-1 0,2-1 0,3 2 0,0 2 0,1 3 1,-1 6-1,-2 5 1,-1 5-1,-2 6 1,-3 5-1,-4 3 1,0 4-1,-4 4 1,-1 3-1,0 6 0,-2 1 0,0 6-1,1 2 1,1 4 1,-2 3-1,3 4 0,-1 1 0,0 3 0,-1 0 0,1 1 1,-3-1-1,-1-1 0,-1-2 0,-2-4 0,-1-3 1,0-5-1,-1-1 0,0-6 0,-1-10 1,2 14-1,-2-14 1,0 0 0,0 0 1,10 3 1,-10-3-1,16-15 0,-4 2 1,1-7-1,4-3 0,3-5-1,3-3-1,2-1 1,1-1-1,2 1 0,-2 3 0,0 3 0,-2 4 0,-1 4 1,-3 4-1,-1 4 0,-4 4 0,-2 4 0,-2 2-1,-1 2 1,0 4 0,-10-6 0,13 19-1,-7-5 1,0 5 0,1 2 0,0 4 1,0 4-1,0 2 0,1 3 0,-1 1 0,-2-2 0,0-1 0,-2-4 0,0-3 0,-1-7 1,0-2-1,-2-5-1,0-11 0,1 12-1,-1-12-6,0 0-17,6-13-7,-3-3 1,6-3-1</inkml:trace>
  <inkml:trace contextRef="#ctx0" brushRef="#br0" timeOffset="1112">1227 90 15,'5'-15'22,"8"7"1,1 2-15,-1 0-5,6 4-1,1 2 0,4 4 0,3 2 0,1 0 1,3 5 0,0 1-1,2 4 0,-2 0-1,0 1 0,-2 2 0,-2 1 0,-1 5-1,-3 1 1,-2 1-1,-2 3 1,-2 0-1,-4 3 0,-4-1 0,-4 2 0,-5-2 0,-5-2 1,-6-2-1,-5-4 2,-5-1 0,-4-7 1,-2-2 0,-3-7 1,0-2 0,-2-6 1,2-2-1,0-6 0,6-2-1,1-7 0,5-4-1,2-3 0,6-1-1,4-2 0,5 1 0,4 1-1,5 2 0,5 5 0,5 5-1,6 5 0,4 3-1,5 4 0,2 3 0,4 4 0,-1 0-4,2 5-5,-4 0-12,-4-3-8,1 3 1</inkml:trace>
  <inkml:trace contextRef="#ctx0" brushRef="#br0" timeOffset="1763">1848 13 13,'20'11'23,"-10"-5"1,5 6-15,6 5-3,4 1 1,6 6 0,-1-3 0,8 5 0,-2-1 0,5 2-3,2-1 0,0 2-1,-1 0-1,1-2-1,-6-2 0,-2-1-1,-4-3 0,-4-4 0,-6 0-2,-6-7-2,-2-1-14,-2 0-13,-11-8 2,0 0-1</inkml:trace>
  <inkml:trace contextRef="#ctx0" brushRef="#br0" timeOffset="2083">1948 566 2,'-4'10'23,"4"-10"0,5-12 0,6-2-15,3-4-7,4-6 0,5-5 1,5-3 3,3-4 1,6-1 1,1-5 0,6 4-1,-1-4-1,5 2-2,-1 0-2,1 4 0,0 4-1,-3 3 0,-3 5-1,-2 3 0,-6 7-2,-7 2-3,-3 7-9,-6 6-11,-18-1-2,10 5-2</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3:13.23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115 633 11,'-23'8'9,"3"1"0,0 0 1,3 0-2,2 0-1,5 3-2,3-1-1,5 1-2,6-3-1,9 3 0,7 0-1,9 2 1,6 0-1,6 1 1,7 1-1,3 0 1,-1 4-1,-2 1 0,-6 0-1,-5 2 1,-9 0 0,-6 1 0,-9-2 1,-8 0 1,-7-1 1,-10-3 1,-3-1 3,-10-6-1,-1 1 0,-7-8 1,1 3 0,-4-6-1,2 1-1,-2-3-1,5 0-1,1 0 0,6 1-1,4-2-1,5 2-1,3 0 0,12 0-2,0 0-6,0 0-17,7-12-7,14 2 1,-3-10 0</inkml:trace>
  <inkml:trace contextRef="#ctx0" brushRef="#br0" timeOffset="671">594 653 18,'0'0'24,"0"0"-1,15 8-14,-15-8-8,12 9-2,-7 2 1,1 1 1,-2 6 0,0 4 0,-3 4 0,1 3 1,-1 2-1,0 4 1,1-1 0,1 0-1,0-2 0,2-4 0,0-2 0,1-3 0,0-4 0,-1-5-1,0-2 0,-5-12-2,11 14-1,-11-14-9,10-2-13,1 1 0</inkml:trace>
  <inkml:trace contextRef="#ctx0" brushRef="#br0" timeOffset="1101">887 654 5,'0'0'25,"0"0"-1,5-10 0,-5 10-15,0 0-8,0 0-3,0 0 1,9 9-1,-9-9 2,4 15 3,-1-5-1,-1 5 0,0 2 0,2 2 0,-1 3 0,0 3 0,1 1-1,1 3-1,1-2 1,0-2-1,1-2 0,1-3 0,0-3 1,0-5 0,2-4 0,0-7 0,1-4 1,2-8 0,0-1 1,2-9 1,1-2-1,1-5 2,1 0 0,-1-2-1,2 4 1,-6 0-2,3 6 1,-5 2-2,-2 6 0,-1 2-2,-8 10 0,15-4 0,-15 4 0,11 6-1,-11-6 1,15 19-1,-7-3 1,0 1 0,2 5 0,0 2 0,1 3 0,0 4 1,1-1-1,-2 0 0,1-1 1,-1 0-1,-2-3 0,1-4-1,-4-3 1,-1-4-1,-4-15-6,0 0-25,0 0-1,8-22 0,0-11 0</inkml:trace>
  <inkml:trace contextRef="#ctx0" brushRef="#br0" timeOffset="2063">2008 156 11,'0'0'13,"0"0"0,0 0-3,0 0-2,0 0-3,0 0-1,0 0-3,0 0-2,0 0-2,0 0 0,0 0 0,0 0 1,0 0-1,0 0-3,0 0-11,0 0-3</inkml:trace>
  <inkml:trace contextRef="#ctx0" brushRef="#br0" timeOffset="2674">1269 949 5,'0'0'1,"0"0"4,0 0 3,4-12 3,-4 12 3,4-9 1,-4 9 0,5-16-2,1 7-4,0-5-3,2 0-4,2-2-1,2-4 0,1 1-1,1 1 2,-1 3-1,1 0 1,-2 0 0,0 5 0,-1 0 0,-2 8 0,-9 2-1,14-1-1,-14 1 0,17 9 0,-11 3 0,4 0-1,-2 5 1,3 0 0,1 2 0,1 3 0,-3 1 1,1 1-1,-2 0 1,-1 0-1,-2 1 1,0-3 0,-3 0 0,-2-2-1,0-2 1,-1 0 0,-1-1 0,1-3-1,1 0 1,0-4-1,-1-10 0,1 15-1,-1-15-1,0 0-8,3-11-20,5 0 0,-4-19 0</inkml:trace>
  <inkml:trace contextRef="#ctx0" brushRef="#br0" timeOffset="3314">2159 87 0,'0'0'10,"0"0"-15</inkml:trace>
  <inkml:trace contextRef="#ctx0" brushRef="#br0" timeOffset="3354">2159 87 7,'0'0'11,"0"0"2,0 0 0,1 10-1,-1-10-3,-13 12-4,2 0-3,-1 2-1,-5 8-1,-1 6 0,-4 12 1,-2 9-1,-2 7 1,-5 7 0,0 5 1,1 5-1,2 3 1,4 0 0,5 0 0,9 0 0,8-1-1,12 0 0,8 0 1,9-4-1,7-3 1,4-5 0,5-3 0,1-12 0,1-6 0,-3-8 1,1-7-1,-6-8 1,-3-4 1,-6-7 0,-3-2 0,-10-5 1,0 1 0,-15-2-1,14-1 1,-14 1-2,0 0 0,0 0-1,0 0-3,0 0-3,-5-11-8,5 11-20,-12-16-1,1-4 0,6-5 0</inkml:trace>
  <inkml:trace contextRef="#ctx0" brushRef="#br0" timeOffset="4045">2658 532 27,'0'0'24,"0"0"1,-10-10-12,10 10-11,-16 0-3,3 0-2,-2 3 1,-3 2 0,-2 2 2,-2 2 0,-2 3 2,-4 3-1,-2 2 0,-2 3 0,0 4 0,-1 1 1,1 3-1,2 2 0,4 1 0,5 1 0,6 0 1,6 0-1,7-1 1,6 0 0,6-4 1,8-2-1,8-4 0,7-4 0,4-3 0,6-6 1,0-4-1,3-2 2,-6-6-1,-1 1 1,-10-4 1,-4 3-1,-8-3 0,-4 4 0,-13 3-2,9-5 0,-9 5-2,0 0 0,0 0-1,0 0 1,0 0-1,0 0 0,0 0-1,0 0-2,0 0-5,-5 12-16,5-12-8,0 0 1,0 0 0</inkml:trace>
  <inkml:trace contextRef="#ctx0" brushRef="#br0" timeOffset="5017">2864 1137 2,'0'0'7,"0"0"1,0 0 3,-1-9 2,1 9-1,2-17 0,-1 6-2,0-4-4,2-2 0,1-1-3,-1-1 0,2-2 0,1 1-1,-1 0 1,1 3 0,0-2 0,1 5 0,0 0-1,1 3 0,-2 1 0,-6 10-1,11-15 0,-11 15 1,0 0-1,10-11-1,-10 11 0,0 0 0,0 0-1,0 0 1,0 0-1,8 11 0,-4-1 0,1 2 0,2 4 1,0 1-1,1 4 1,2 2 0,1 1 0,-1 1 0,0 1 0,-1 1 1,0-1-1,-4 1 0,1-5 0,0 0 0,-3-4 0,-1-2 0,0-6 0,-2-10 1,1 13 0,-1-13 0,0 0 0,0 0 0,0 0 0,0 0 0,0 0-1,0 0 0,0 0 0,0 0 0,0 0-1,0 0-6,0 0-21,0 0-1,4-11 0</inkml:trace>
  <inkml:trace contextRef="#ctx0" brushRef="#br0" timeOffset="5828">3377 1059 16,'-7'9'22,"9"9"-1,-3-1-16,-1 5-4,1 5 1,-2 3 2,3 2 2,-3 2 2,2 1-2,0-3 1,2 3-1,-2-9 0,2-2-4,0-6-4,0-3-15,-1-15-12,0 0 1,8-24-1</inkml:trace>
  <inkml:trace contextRef="#ctx0" brushRef="#br0" timeOffset="6299">3946 490 5,'0'0'24,"16"3"-2,-16-3-2,11-12-15,-11 12-9,0 0-3,0 0 2,0 0 2,0 0 1,0 0 3,-13 0 1,2 5 1,-2 2 0,-2 1-1,-4 3 0,-1 1-2,-2 4 1,-2-1-1,-1 4 1,1 1-1,-1 3 1,1 3 1,2-1 0,2 5 0,2 1 0,5 2 0,6 0 2,3-2-2,7 2 1,6-6-1,7 2 1,6-6 0,5-3-1,7-4 1,5-3-1,2-6-1,2-4 1,1-5 1,-4-1 0,-4-4 1,-1 1 1,-10-4 0,-3 5-1,-9-1-1,-3 2 0,-10 4-2,0 0-1,0 0-2,-7 10-2,7-10-2,-14 13-3,14-13-11,-10 16-11,10-16 1,0 0 0</inkml:trace>
  <inkml:trace contextRef="#ctx0" brushRef="#br0" timeOffset="7060">4363 895 8,'0'0'18,"10"-13"0,-10 13-13,17-15-4,-5 11 0,2 2 1,1 3 2,1 3 2,3 2-1,1 4-1,1 0-2,-2 3 0,-1 0-2,-1 0 0,-6 1 1,0 0 0,-8 0 1,-3 2 0,-4 1 2,-7 1-2,-1 1 1,-4 2 0,1 0 0,-4 1-1,1-2-1,2-2 0,-1 0-1,5-3 1,-1-3 0,7-1 0,-4-5 0,10-6 1,-7 9 1,7-9 0,0 0 1,0 0 1,0 0-1,13 8 0,-2-7 0,2 1-1,6 0-1,2 0-1,4 0-1,3 0-1,3 2-4,-2-4-6,2-1-19,3 6-2,-5-8 2,5 1-1</inkml:trace>
  <inkml:trace contextRef="#ctx0" brushRef="#br0" timeOffset="7851">4692 0 5,'11'-1'6,"-11"1"1,0 0 1,0 0 1,4 11 1,0-1 0,4-1 0,-1 5-1,11 2 0,4 3-1,9 6-1,5 2-2,9 8-1,4 3-2,6 11 0,-1 7-2,1 9 1,-2 10-1,-4 5-1,-10 5 1,-5 1 0,-13 1 0,-3-3 0,-18-2 0,-10-6 1,-7-7 0,-3-4 1,-3-4 0,-5-3 1,1-7 0,-8-3 0,9-7 0,1-3 0,2-4 0,2-5-2,2-8 1,4-5-1,4-4-1,3-3 0,8-9 0,0 0-3,0 0-21,0 0-7,-6-13 0,6-5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40.70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349 194 7,'0'0'11,"1"-11"-2,-1 11 1,0 0 0,-7-10 1,7 10-1,-14-3-1,14 3-1,-21 3-4,8 1-1,-4 1-1,0 4 0,-4 0 0,1 3 0,-3 1 0,0 3 1,0 1-1,0 1 0,-1 1-1,1 1 1,3 3 0,1 1 0,3-1-1,5 0 0,2-1 0,4-1 0,5 1 1,3-2-1,6-5 0,5 0 1,5-3 0,6-3-1,5-3 0,5-2 1,3-3-2,4-2 1,-2-2-1,-4 0 1,-2-1-1,-6 1 1,-7 1 0,-6 0 0,-15 2 0,15-2 0,-15 2-1,0 0 0,0 0-2,0 0-3,-9 5-6,9-5-14,-14 2-7,14-2 1,-9-7 0</inkml:trace>
  <inkml:trace contextRef="#ctx0" brushRef="#br0" timeOffset="591">565 553 31,'0'0'25,"4"-11"0,-4 11-12,18-16-12,-5 5-2,5-1 0,0-2 1,4-1 1,0 0 2,-2-1 0,0 2 2,-4-2 0,-2 6 0,-3-1 0,-1 4-1,-10 7 0,0 0-1,9-12-1,-9 12-2,0 0 0,0 0 0,1 15 0,-2-4-1,1 2 0,0 2 0,0 3 1,1 2 0,0 0-1,0 1 1,1 0-1,0-2 1,0 0 0,0-2-1,-2 0 0,0-4 0,0 1-1,-3-3 0,1-1 1,2-10-1,-8 16 0,8-16 1,-12 11 0,12-11-1,-18 9 2,8-7-1,0 0 0,0 0 0,10-2-1,-15 2 0,15-2 1,-13-1-1,13 1 1,0 0 1,0 0-1,0 0 2,0 0-1,17-4 1,-4 2-1,4-2 0,2 0 0,4 0 0,1 0 0,1 0-1,-3 0 1,-2 2 0,-1 1 0,-4 0 1,1 2-1,-5 0 0,-1 1 0,-10-2 0,15 6 0,-15-6 0,0 0 1,10 6-1,-10-6 1,0 0-1,0 0-6,0 13-21,-9-15 1,9 2-1</inkml:trace>
  <inkml:trace contextRef="#ctx0" brushRef="#br0" timeOffset="4306">1442 188 9,'0'0'13,"8"-10"-2,-8 10-3,0 0-3,0 0-2,0 0 0,0 0-1,0 0 1,0 0-1,-9 3 1,9-3-1,-13 6 1,13-6-2,-18 11 1,5-4-1,0 2 0,-1 2 1,-1 1 0,-1 1 0,-1 3 1,0-2-1,2 3 2,-1-3-2,3 3 1,2-3-1,1 2 0,3-3 0,2 0 0,2-1 1,2 0-1,1-2 2,4 3-1,0-4 1,4 2-1,2-1 0,4 0 0,3-1 0,2-1-1,4 0-1,2-2 1,-1-3-2,0 0 1,-1-2 0,-2 0-1,-3-2 1,0 0-1,-5-1 1,-1 0-1,-2 1-1,-10 1-2,18-1-5,-18 1-7,0 0-15,14-5 0,-14 5-1</inkml:trace>
  <inkml:trace contextRef="#ctx0" brushRef="#br0" timeOffset="5057">1234 351 13,'0'0'18,"0"0"-6,9 2-2,-9-2-3,0 0-1,13 1 0,-13-1-1,17 0 0,-3 0 1,2-2-2,5 0-1,4-1 0,4-1-1,0-1-1,2 1 1,0-1 0,-1 2 0,-5-3 1,-2 4-1,-6 0 0,-4 1 0,-3 0-1,-10 1 1,10 0-2,-10 0 1,0 0-1,0 0 1,0 0 0,0 0-1,0 0 1,0 0-1,0 0-1,0 0-2,0 0-7,0 0-17,0 0-2,0 0 0</inkml:trace>
  <inkml:trace contextRef="#ctx0" brushRef="#br0" timeOffset="7381">2021 101 6,'0'0'11,"-10"-6"0,10 6-2,0 0-2,0 0 0,-12 2-1,12-2 0,0 0-1,-11 3 0,11-3 0,0 0-1,-14 10 0,14-10-1,-12 10-1,12-10 0,-13 12-1,13-12 0,-13 15 0,13-15-1,-10 15 0,10-15 1,-6 13-1,6-13 0,-1 14 0,1-14 1,7 13-1,-7-13 1,13 14-1,-3-5 1,0-1-1,2 0 0,1 1 0,0 1-1,1 0 1,-2 0-1,-1 2 1,0 0-1,-3 1 1,-1 1 0,-3 0 0,-2 1 0,-2-3 1,-1 2-1,-2 0 0,-3-1 0,0 0 0,-2-1 1,-1-1-1,-1-1 2,0 0 0,-4-4 2,2 0 0,-3-2 0,2-1 0,-2-2 1,2 0-1,0-1-1,1-1-1,1-1 0,1 0-2,10 2 1,-11-6-2,11 6-1,-3-10-3,3 10-2,7-15-5,-7 15-11,23-13-8,-12 1 1</inkml:trace>
  <inkml:trace contextRef="#ctx0" brushRef="#br0" timeOffset="8222">2210 345 6,'9'-3'7,"-9"3"-1,0 0 1,16-2 0,-16 2 0,22-5-1,-8 1-1,6 0-1,-1-1-2,3-2 0,-1 1 1,-2-1 0,-1 2 1,-4-2 1,-4 1 0,-10 6 1,11-11-1,-11 11-1,-3-10-1,3 10-2,-12-11 0,12 11-2,-17-10 1,6 7 0,-2 0 0,3 1-1,-1 2 1,0 0 1,1 1-1,1 1 0,-1 0 0,10-2 0,-15 6 0,15-6 0,-15 9 0,15-9 1,-11 9-1,11-9 0,-12 11 1,12-11 0,-12 14 1,12-14-1,-12 15 1,12-15 0,-13 17 0,13-17 0,-9 19 0,6-8 0,1 0-1,1 0 1,2 0 0,0 0 0,2 0-1,0-1 1,2 0-1,-5-10 1,17 16-1,-6-10 0,4-1-1,2 1 0,3-3 1,3 0-1,-2-1 0,2-1 0,-3-1 0,-3 0 1,-2-1-1,-4 1-2,-11 0-2,17-2-8,-17 2-18,9-8-2,-9 8 2</inkml:trace>
  <inkml:trace contextRef="#ctx0" brushRef="#br0" timeOffset="8993">2543 245 6,'0'0'15,"0"0"-7,0 0-7,0 0 0,0 0 4,0 0 3,0 0 1,0 0 2,0 0-1,0 0-2,0 0-2,0 0-3,0 0-2,0 0 0,0 0-1,0 0 0,9 12 1,-9-12 0,5 13-1,-3-4 2,2 4-1,0 0 0,-1-1 0,1 2 0,-1-2 0,0-1 1,-3-11-1,5 16 0,-5-16 1,0 0 0,0 0 1,0 0 0,11 4 0,-11-4-1,11-12 1,-4 2 0,3-1-1,0 0-1,0-1 0,2 0 0,-3 1-1,0 0 1,2 3-1,-2 1 0,0 1 0,1 2 0,-10 4 0,16-8 0,-16 8 0,15-3-1,-15 3 1,0 0 0,10-2-1,-10 2 1,0 0-1,0 0 1,7 16 0,-5-7 0,2 4-1,2 3 1,1 2 0,0 1 1,0 1-1,2-2 0,-1-1 0,-2-3-1,2-2-1,-8-12-3,11 16-6,-11-16-11,0 0-9,9 0 1</inkml:trace>
  <inkml:trace contextRef="#ctx0" brushRef="#br0" timeOffset="9774">3088 170 8,'-3'10'17,"3"-10"0,0 0-17,-11 11-1,11-11 1,-11 9 4,11-9 1,-14 10 1,4-6 1,0 3 1,-1-3-1,0 3-2,1-3 0,10-4-3,-16 11 0,16-11-2,-6 11 1,6-11-1,5 12 0,-5-12 0,18 12-1,-3-5 1,1-1-1,3-1 1,-1 0-1,2-1 0,-4 0 1,-1-1-1,-3 1 0,-12-4 1,15 10-1,-15-10 1,3 14-1,-3-14 1,-7 19-2,-2-9 2,0 1 0,-3 2 2,-3-2-2,0 0 2,-2-1 0,1 0 1,-1-3 1,4 1-1,-1-3 0,4-1 0,10-4 0,-14 3-2,14-3-4,0 0-6,-7-12-14,7 12-4,9-17 0</inkml:trace>
  <inkml:trace contextRef="#ctx0" brushRef="#br0" timeOffset="10475">3476 213 1,'0'0'20,"-1"-15"-5,1 15-5,-14-14-4,4 9-3,-4 3-2,0 2-1,0 3 1,-3 1 0,1 3 1,1 1-1,0 0 1,3 1 1,2 2 1,0-2 0,2 1 1,2 1 1,2 1 0,-1-1-1,4 4 0,-2-2-1,3 3 0,1 1-1,1 2-1,0-2 1,3 1-1,0-3 0,2 1-1,0-4 1,2-1-1,1-5-1,0-2-3,5 0-5,-1-5-10,-1-5-13,7 2 2,-3-8-1</inkml:trace>
  <inkml:trace contextRef="#ctx0" brushRef="#br0" timeOffset="10956">3704 212 8,'-14'3'21,"14"-3"1,-11 10-10,11-10-12,-15 11 0,5-4-1,-1 0 2,1 1 1,10-8-1,-17 12 1,17-12 0,-9 9 1,9-9-1,0 0 1,5 13-1,-5-13 0,19 10 1,-7-4-1,5 1 0,0 1-1,2 0 1,2 2-2,-2-1 1,1 1-1,-1-1-1,-3 0 1,-2-1-1,-2 1 1,-12-9-1,13 13 0,-13-13 0,2 16 1,-2-16-1,-9 15 2,2-6 0,-3-1 2,0 3 1,-3-4 2,2 2 0,-4-3 1,4 3 0,-5-4 0,4 2-1,-1-2-2,3 0-1,1-2-2,9-3-1,-12 6-1,12-6-3,0 0-7,0 0-19,0 0-3,4-13 2,-4-1-1</inkml:trace>
  <inkml:trace contextRef="#ctx0" brushRef="#br0" timeOffset="11857">3346 346 2,'0'0'15,"14"-2"-3,-4 1-3,1 1-2,1 0-2,-2 0-1,2-1 1,-12 1 0,18-2 1,-18 2 1,12-4 1,-12 4 0,0 0 0,10-10-2,-10 10-1,0 0-1,0 0-1,9-10-1,-9 10-1,0 0 0,0 0 0,0 0 0,0 0-1,0 0 1,0 0 0,0 0-1,0 0 0,0 0 0,7-9 0,-7 9-1,0 0-1,0 0 1,2-9-3,-2 9-1,0 0-10,-7-13-15,7 13 0,-7-15 2</inkml:trace>
  <inkml:trace contextRef="#ctx0" brushRef="#br0" timeOffset="12688">4338 0 16,'0'0'14,"0"0"-11,0 0-1,0 0 1,0 0 1,0 0 2,0 0 0,-9 1 1,9-1 0,-14 7-1,5 1-1,-4 0-2,-1 3 1,-3 4-1,0 3 0,-4 2-1,3 5 2,-4 1-1,1 4 1,0 0-1,3 4 1,-1-1 0,3 3 0,0-3-1,4 1-1,2-1 0,2 0-1,4 0 1,1-1-1,5-3 0,4-1-1,2 1 0,5-2 1,1-2 0,4-1 0,2-5-1,1-1 1,2-4-1,-1-3 1,0-2-2,-3-4-1,2 1-4,-7-6-7,-2-3-19,5 4 1,-6-10 0</inkml:trace>
  <inkml:trace contextRef="#ctx0" brushRef="#br0" timeOffset="13339">4393 278 18,'0'0'20,"0"0"-1,0 0-18,0 0-3,0 0 2,0 0 2,-1 14 2,1-14 1,-1 17 0,1-4-1,0 1 1,2 2-1,0-1-2,2 0-1,1 0 1,0-3 1,2-1-1,-7-11 1,15 13 0,-15-13 1,19 2-1,-10-4 1,1-3-2,1-2 0,1-3 0,-2-2-1,1-3 0,-3 0 0,0 2-1,-1-3 1,0 2-1,-2-1 0,0 4 0,-1 2 0,-4 9 1,6-13-1,-6 13 0,0 0 1,0 0 0,0 0 0,0 0-1,0 0 0,0 0 0,0 0 1,11 10-1,-7 1-1,0 1 1,3 6 0,2 1 0,1 2 1,2 1-1,4-2 0,-1-1 1,2-4-1,1-2 0,-1-5 1,0-4-1,-3-3 1,2-4-1,-4-3 0,1-5 1,-1-2-1,0-3 0,0-2 0,-1-3 2,-1-1-1,1 0 1,-4-1 0,-1 5 1,-2-1-1,-1 4 0,-2 1 0,-2 3-1,1 11-2,-6-16-3,6 16-2,-9-11-6,9 11-13,0 0-8,-13-7 1,13 7 0</inkml:trace>
  <inkml:trace contextRef="#ctx0" brushRef="#br0" timeOffset="14280">5015 574 13,'-3'11'26,"3"-11"-1,0 0 2,0 0-19,0 0-7,0 0-1,15-11 1,-15 11 0,16-20 1,-3 8 0,1-4-1,3-3 1,0-1-1,1-1 1,-2-1-1,3 3 2,-6 1 0,2 4 0,-7 1-1,-8 13 0,13-13 0,-13 13-2,0 0-1,0 0 0,0 0-1,0 0 1,5 16-1,-5-16 2,1 18-1,1-8 1,0 3 0,2-1 0,-1 0 0,1 2-1,-1 1 1,0 2-1,0 2 1,-1 1 0,-1 0 0,-2 1 0,0 1 0,-2-4 0,1 0 0,0-3-1,-1-3 0,-1-2 0,4-10 0,-7 13 0,7-13 1,-9 7-1,9-7 1,-11 2 0,11-2 1,-11-1 0,11 1 0,-12-3 0,12 3-1,-9-4 1,9 4-1,0 0 0,0 0 1,0 0-1,0 0-1,-6-9 1,6 9 0,9-3 0,-9 3 0,21-3 0,-6 2 0,4 0 0,2 0 0,2 1 0,0 0 0,1 0 0,-1 2-2,-5-3-6,-2-3-16,-1 7-5,-15-3 1</inkml:trace>
  <inkml:trace contextRef="#ctx0" brushRef="#br0" timeOffset="15212">5337 30 6,'12'6'22,"-12"-6"0,10 4-12,0 4-6,2 0 0,5 3 1,-4-1 1,6 5 2,-3-1-1,5 4 0,0-1-1,1 4 0,0 1-3,1 5 0,1 1-1,0 2 0,-3 3 0,2 4 0,-3-1 1,-2 3 0,-2-1 1,-1 3-1,-5-3 1,0 2-1,-5-4-1,-2 0 0,-2-2 0,-1-2-1,-3-3 0,-1-1 1,-3-4-1,2-2 0,-2-4 0,4-3 0,-1-3 0,1-1 0,3-11-1,-4 12-1,4-12-2,0 0-6,0 0-25,-12 10-2,-1-19 2,2-4-1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57.0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289 129 1,'0'0'23,"0"0"0,0 0-5,0 0-11,-9 0-2,9 0-1,-11 0 3,11 0-2,-17 3 2,6 2-1,-4-1-1,2 4 1,-4 0-3,1 3 0,-1 1 0,2 3-1,-2 0 0,0 4 0,1 0 0,0 5 0,1 0 0,1 3 0,0 0-1,2 2 1,2-1-1,4 0 1,-1-5-1,4 2 2,2-4-1,3-1 0,5-2 0,4 0 0,6-2 0,5-2-1,7-3 0,8-2-1,5-4 1,2-4-1,3-5 0,-1-2 0,-1-1 0,-6-2 0,-6 1 0,-7 2 1,-7 1 0,-5 2-1,-14 3 1,14-2 0,-14 2-1,0 0 0,0 0-2,0 0-1,0 0-8,0 0-24,-15 3-1,15-3 1,-9-13 1</inkml:trace>
  <inkml:trace contextRef="#ctx0" brushRef="#br0" timeOffset="621">691 467 47,'0'0'30,"13"-4"-1,-3-3-1,3 4-27,3-1-5,5 3 0,0-2 1,0 3 1,0 2 2,-2 0 2,-3 2-1,-2 1 1,-2 3 0,-2 1-1,-3 1 1,-3 2-1,-2 2 2,-5 0-1,0 3 1,-6-1 1,-1 4-1,-5-2 0,-1 2 0,-2-1-1,0-1 0,0-2-1,3-1 0,2-4-1,3-2 0,10-9 0,-10 11 1,10-11 0,0 0 0,0 0 1,10 6 0,-10-6 1,20 1-1,-7-1 1,5 0-1,2-1-1,0 0-1,4-1 0,-1 1 0,0 0-2,-3-2-1,1 4-5,-5-6-5,1 0-23,4-2 0,-3-5 0,4-4 1</inkml:trace>
  <inkml:trace contextRef="#ctx0" brushRef="#br0" timeOffset="1292">1659 138 6,'0'0'24,"-18"-2"0,18 2-4,-21 7-11,5-4-5,-1 1-3,-4 1-1,2 2 2,-3 0 0,1 2 0,-1 0 1,1 5 0,-1 0 0,-1 4 0,2 1 1,0 5-1,1-2 0,5 2-1,0 0 1,6 1-1,2-4 1,5 2 0,3-4 0,5 0 1,5-2 0,6 1-1,2-5 0,4-1 0,1-4-1,5 0 0,0-3-1,2-2-1,-2-2 0,-1-3-1,0 1 0,-4-2-1,1 0 0,-5-1-2,1 3-4,-9-5-8,-12 6-16,17-8-2,-19-2 3</inkml:trace>
  <inkml:trace contextRef="#ctx0" brushRef="#br0" timeOffset="1813">1382 308 21,'0'0'24,"0"0"0,0 0-14,3 9-6,-3-9 1,16 8-1,-1-2 2,1-4-1,8 2 2,0-4-1,7 1-1,4-4 0,3 0-2,1-1-1,-1-2-1,1 2-2,-5-3-5,-3-3-21,-1 10-4,-13-11 1,2 6-1</inkml:trace>
  <inkml:trace contextRef="#ctx0" brushRef="#br0" timeOffset="2674">2143 85 4,'0'0'16,"7"-11"-4,-7 11-1,0 0 2,0 0-2,-7-10 0,7 10 0,-10 0-2,10 0-2,-16 2-2,7 1 0,-4 0 0,1 2-1,-5 0 1,3 3-1,-3 0 0,4 2-1,0-1-1,2 2 0,1 0-1,5 0 0,3 3-1,3-3 0,4 2-1,1 0 1,4-1 0,2 0-1,1 1 1,2-3 0,-1 2-1,0-2 1,-2 1-1,0 2-1,0 1-1,-4-1 0,1 3 0,-3-3 0,1 3 0,-5-2 1,0-2 1,-3 1 1,-4-4 3,0 2 0,-5-3 2,0 3-1,-4-5 1,1 3 0,-3-4-1,2 1 0,-1-1-2,4-2-1,11-3 0,-16 0-3,16 0-1,0 0-2,-4-12-7,4 12-15,11-21-8,2 9 1,0-10 1</inkml:trace>
  <inkml:trace contextRef="#ctx0" brushRef="#br0" timeOffset="3335">2354 307 0,'0'0'20,"23"13"-1,-13-14-1,5 3-19,1 0-3,1-2 2,1-1 2,-5-3 2,2-1 3,-5-3 3,1 0 2,-4-4 1,1 3-2,-5-2-1,-3 11-2,3-19-2,-3 19 0,-5-12-2,5 12-1,-14-5 0,3 5-1,1 1 0,-2 1-1,1 0 1,-2 2 0,2-1 0,0 2 0,1-1 0,0 1 1,10-5 0,-16 12 0,16-12 1,-15 17-1,8-6 1,3 3 0,0-1 0,2 5 0,1-2-1,2 3 0,2-3 1,1 1-1,0-3 0,2 1-1,2-5 1,0 0-1,1-3 1,5-2-1,0-1-1,4-6 1,1-1-1,3-2 0,1-3 1,0-2-1,1-2 1,0-3 0,0 0 0,0-2 0,-4 1 0,1-2 0,-3 1 0,-1-1 0,-3 3 0,-1 0 0,-5 2 0,-2 3 1,-6 10-1,9-16 1,-9 16-1,0 0 1,4-9-1,-4 9 0,0 0 0,0 0 0,0 0 0,0 0 0,5 15 0,-3-4 1,0 1-1,1 2 1,0 2 0,1 0 0,-1 0 0,2-2 1,-1-2-2,-4-12 1,13 11 0,-1-13-1,2-5 0,4-5 0,2-4 1,4-3 0,-1-1 1,1 1 1,-5 0 1,0 5-1,-8 2 1,-1 7 0,-10 5-1,10-2-1,-10 2-1,5 11-1,-3-1-1,1 3 1,1 2-1,1 2 1,2 1 0,0 0 0,1-1-1,-2-2 0,5 0-5,-11-15-6,16 13-23,-3-7-1,-2-11 0,2-2 0</inkml:trace>
  <inkml:trace contextRef="#ctx0" brushRef="#br0" timeOffset="5769">3266 184 0,'0'0'20,"0"0"-10,0 0-3,0 0 1,0 0 2,0 0 0,0 0 0,-11-1-2,11 1 0,0 0-2,-8 13-1,8-13-1,-9 10-2,9-10 1,-7 11-1,7-11 0,-3 15-1,3-15 1,2 16-1,1-6 0,2 2-1,1 0 0,3 1 0,0 1-1,1-1 1,3 2-2,-1-1 0,2 2 0,-3-2 0,0 1 0,-2-2-1,-1-1 2,-3 0-1,-3-3 2,-3 0 2,1-9 1,-11 14 1,0-9 1,1 2 1,-6-4 0,2 2 0,-5-3-1,5 1-1,-1-2-1,3 0-1,2 0-2,10-1-1,-9-2-3,9 2-4,11-11-5,-1 0-9,8-4-8,7 4-2,-4-9 1</inkml:trace>
  <inkml:trace contextRef="#ctx0" brushRef="#br0" timeOffset="6319">3485 338 3,'11'-12'20,"11"4"-4,-3-1-8,2-1-6,-2 0-1,1 1 0,-5 2 0,-1 0 1,-14 7 0,11-14 0,-11 14 1,-4-10-1,4 10 0,-19-9 0,7 5 0,-3 3 1,-1 0 0,-2 1 1,3 3 0,-2-2 2,5 5-1,-1 0 0,3 3 0,1 1 0,5 3-1,0 0 0,4 5 0,1-1 0,5 4 0,1-2-1,5 2 0,0-3 0,1 1-1,2-3-1,0-2 1,0-2-2,-2-1 1,2-4-2,-3-3 0,2 0-1,-5-4-5,3-1-13,3-1-13,-5-7 1,6-1 0</inkml:trace>
  <inkml:trace contextRef="#ctx0" brushRef="#br0" timeOffset="6840">3810 223 10,'0'0'23,"-11"1"-3,11-1-5,-12 13-5,3-6-3,-1 3-2,-1 0-1,0 1 0,-1-2 0,5 2 0,-2-4 0,9-7 0,-11 13 0,11-13 0,5 15-2,6-8-1,3 0-1,6 1 0,3 2-1,3-2 1,1 1-1,-2-1-1,-2 1 1,-4-2 0,-6 0 0,-4 0-1,-9-7 0,6 16 0,-6-16 1,-9 15 0,0-7 2,-1 1 0,-5-1 2,2 0 1,-4-3 2,4 3 0,-4-3-1,5 2 0,-2-4-1,14-3 0,-16 7-3,16-7-1,0 0-3,-12 3-4,12-3-17,0 0-10,13-8 1,-4 1 0</inkml:trace>
  <inkml:trace contextRef="#ctx0" brushRef="#br0" timeOffset="7772">4286 0 3,'0'0'21,"0"0"-8,0 0-5,0 0 0,0 0 2,0 0 1,-2 11 1,2-11 0,-7 13-4,7-13-1,-13 20-2,6-6 0,1 3-1,-3 3-1,0 3 0,-1 4 0,1 3-1,-3 4-1,1 3 0,-2 3 0,-1 0 0,1 1-1,-1-2 2,2-2-1,3 0 1,-1-4 0,6-1-1,1-4 1,4-1-1,2-3 1,5-1-1,1-2 0,4-4-1,5-2 1,4-5-1,3-3 0,2-2 1,1-3-1,-2-1 0,0-2 0,-6 0 0,-4 0 1,-4 0-1,-12 1 1,12-1-1,-12 1 1,0 0-1,0 0 0,0 0 0,0 0-1,0 0 0,0 0-3,0 0-5,0 0-25,0 0-1,4-21 0,2 2 1</inkml:trace>
  <inkml:trace contextRef="#ctx0" brushRef="#br0" timeOffset="12138">4455 247 10,'0'0'9,"0"0"0,0 0 1,0 0 0,0 0 0,0 0-1,4-12-1,-4 12 0,0 0 0,0 0-1,3-11-2,-3 11 0,0 0-1,0 0 0,0 0-1,6-9 0,-6 9-1,0 0 0,0 0-1,0 0 0,0 0-1,0 0 0,0 0 0,0 0 0,0 0 0,0 0 0,11 13 0,-11-13 0,9 18 0,-4-4 1,1 3 0,1 4-1,-2 0 1,2 3-1,-2 2 1,0-3-1,0-1 1,0-2-1,-1-6 1,2-2 0,-6-12 1,8 14 0,-8-14 0,12-1 0,-12 1 1,19-18-1,-9 5 0,3-3 0,1-3-1,0-2-1,0-1 1,-1 0 0,-1 0-1,-2 4 0,-2 2 1,0 4-1,-4 3 1,-4 9-1,7-12 1,-7 12-1,0 0 1,0 0-1,0 0 0,0 0 0,0 0-1,0 0 1,0 0-1,1 14 1,-1-3-1,0 5 1,1 2 0,1 3 0,1 0 0,1 2 0,2-3 0,1-3 0,1-1 0,2-5 0,1-2-1,0-5 1,1-3-1,3-4 1,-1-4 0,2-3 0,-1-6 0,0-2 0,-2-4 1,1-1-1,-2 0 0,-3-1 0,-1 1 0,-2 3-1,-1 2-1,-4 2-1,3 6-3,-6-3-6,0 3-21,2 10-1,-2-16 1</inkml:trace>
  <inkml:trace contextRef="#ctx0" brushRef="#br0" timeOffset="13279">5161 352 11,'0'-10'10,"0"10"1,0 0-1,14-7 2,-14 7-2,16-2-1,-5 1-3,1 2 0,0 0-2,1 1-1,-2 0-1,2 2 0,-4-1 1,1 2 0,-10-5 1,12 13 0,-12-13 0,4 16 0,-7-7-1,1 4 1,-6-1-1,1 2-1,-4 0 0,1 1 0,-5-1-1,2 1 0,-2-1 0,1-1 1,1-2-2,1 0 1,3-2 0,9-9 0,-16 15-1,16-15 0,-3 14 1,3-14 0,9 11 0,3-7 0,2 1 0,4-2-1,1 1 1,3-2-3,4 1-4,-2-3-15,-1-4-10,5 4-3,-4-10 2</inkml:trace>
  <inkml:trace contextRef="#ctx0" brushRef="#br0" timeOffset="14341">5326 1 1,'17'9'20,"-17"-9"0,10-2-13,-10 2-4,16 4 1,-4 0 2,-2 2 2,3 2-1,-1-1 2,3 4-2,2 1 0,1 3-3,3 2-1,1 3 0,4 4-2,1 4 0,1 4 1,-1 2 0,-2 3-1,-1 3 2,-5 0-1,-2 3 1,-7 0 0,-5 2 0,-4-6 0,-3 2 0,-8-4 1,1 3 0,-7-6 0,0 0 0,-6-4 0,0-1 0,-5-2 0,1 0-1,-3-3 1,2-3-2,-1-2 0,4-2-1,0-2-2,5-6-3,6 5-9,2-5-22,1-9-1,10 0-2,-11-16 2</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8:26.82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5042 14,'0'0'9,"0"0"1,0 0-2,0 0-1,0 0-1,14 2-3,-14-2 1,17 1-2,-2 0 1,2 0-2,4 0 1,3 0 0,5 1 0,4-1 0,2 0 1,4 0 0,3 0 1,3-1 0,2 0 0,2 0 0,1 1 0,1-1-1,4 1 0,-2 0-1,4 0 0,-1 0 0,4 1 0,-1-1 1,3 3-1,-2-4 0,0 3 1,-2-4-1,3 1 1,-2-1-2,-1 1 1,-2 0-1,-1 0 0,1 1-1,0 0 0,3 0 1,-3 3-1,1-2 1,0 0 0,1-1 1,2 0-1,-2-1 0,1 1 1,1 0-1,1-1 1,1 0-1,2 1 0,-3-1 0,-2 0 0,-2 1 1,-3 0-1,-2-1 0,-3 1 0,-5-1 0,-2 1 0,-2-1-1,-1 1 1,-1-1 0,-1 0-1,-2 0 1,0 0 0,-2 0-1,0-1 1,-1 0-1,-2 0 1,-1 0-1,-2 1 1,-2 0-1,-3-1 0,-4 1 1,-1 1-1,-6-1 1,-2 0 0,-9 0 2,12 1-2,-12-1 0,0 0 0,0 0 0,0 0 0,0 0-1,0 0-1,0 0-2,0 0-5,0 0-28,1-14 1,-5-7-3,0-9 2</inkml:trace>
  <inkml:trace contextRef="#ctx0" brushRef="#br0" timeOffset="1372">1088 3565 11,'0'0'11,"0"0"1,0 0-2,0 0-3,2-12-1,-2 12-1,1-12 0,-1 12 0,1-18 0,1 5 0,-1-1 0,0-1-1,0-3-1,2-3-1,-1-3 0,3-2 0,-1-2 0,1-2 0,-1-3 2,3-3-1,-4-3 1,2 0 0,-2-6 0,1 1-1,-3-5 1,2-1-2,1-6 0,-2-2 0,0-3 0,1-2-1,-2 0 1,4-2-1,-3-1 1,3 0-1,-2-2 0,2-2 0,0 0-1,-2-1 0,0-4 0,-4 4-1,0 0 1,-2-2 0,-2 2-1,-1 3 1,0 1 0,-1 0-1,2 1 2,1 1-2,2 2 1,3 1 0,3 3 0,4 4 0,0-1-1,4 6 1,-1 3-1,1 3 1,1 3 0,-4 3 0,-1 0 0,-3 2 0,0 4 0,-4-1 1,-1 2-1,0 0 0,-3 2 1,1 2-1,0 2 0,0 1 0,2 0 0,0 3-1,1 0 1,1 1 0,1-1 0,1 3 0,-1-1 0,1 3 0,-1 1 0,-1 1 0,1 2 0,0 0 0,-1 2 1,0-4-1,0 0 0,-1 2 0,0 0 0,0 0 0,-1-2 0,0 2 0,-1-3 0,1 4 0,-1 0 0,0-7 0,0 1 0,1-2 0,0 0 0,0-1 0,0 0 0,0-1 0,0 3 0,-1 1 0,1 3 0,0 1 0,0 3 0,0 10 0,-1-14 0,1 14-1,0 0 1,-2-11 0,2 11 0,0 0 0,0 0 0,-6-9 0,6 9 0,0 0-1,-7-13 1,7 13 0,0 0 0,-5-11 0,5 11 0,0 0 0,0 0 0,0 0-1,0 0 0,0 0 1,0 0-1,-10 4 1,10-4-1,-9 12 1,9-12-1,-18 16 1,6-5 0,-2 3 0,-4 0-1,-3 3 2,-3 2-2,-2 1 1,-3 1 0,-1 0 0,0 1-1,1-1 1,2-2-1,4-2 1,3-4-1,2-1 1,5-4-1,4-2 1,9-6 0,-13 6 0,13-6 0,0 0 0,0 0 0,0 0 0,0 0 0,2-12 0,-2 12-1,15-16 0,-4 6 1,-1-2 0,3-2 0,0 0-1,1-3 1,-2 1 0,-2-1 1,2 0-1,-5-2 0,2 2 0,-4 0 0,2 0 0,-3 3 0,0-1-1,5 1 1,2 2 0,3-1 0,1 1-1,5 1 1,1-2 0,0 1 0,1 1 0,-4 0 0,-2 2 0,-2 1 1,-4 0-1,-10 8 0,14-7 0,-14 7-1,0 0 1,13 0 0,-13 0 0,0 0-1,12 9 1,-12-9 0,10 9 0,-10-9 0,14 12 0,-14-12-1,15 18 1,-6-6 0,1 0 0,4 4 0,3 1 0,2 4 0,1 1 0,3 3 0,1-1 0,4 3 0,0 1 0,1-1 0,1 0 0,1 1 0,1-5 1,1 0-1,-2 1 0,-2-4 0,-2-2 0,-4-3 0,-5-2 0,-1-3 0,-6 0 0,-11-10 0,15 8 0,-15-8 1,0 0-1,9 7 0,-9-7 0,0 0 0,9 7-1,-9-7 1,0 0 0,14 10-3,-14-10-8,9 11-19,1-1 0,-10-10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7:03.820"/>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442 1981 18,'0'0'13,"0"0"-1,0 0 0,-14-4-3,14 4-3,-15 2-2,4 2-1,-3 0-1,-2 0 0,-5 2-1,-2 2 2,-3 2-2,-1 0 0,-1 1 0,-1 2 0,4 0 0,-2 0-1,6 0 1,1-2-1,6 1 0,1-3 0,13-9 0,-14 16-1,14-16 0,-7 12 0,7-12 0,3 12 1,-3-12-1,16 14 0,-2-6 1,5 0 0,5 2 0,5-2 1,3 0-1,3 2 0,1 0 1,-1 0-1,2 2 0,-1 2 0,-1 1 0,-4 1-1,-1 3 0,-4-2 1,-2 1-2,1 0 2,-8-2-1,-2-1 2,-6 0-1,-4-1 3,-3-2-2,-6 1 1,-11 2 0,-2-1 0,-6 3 2,-8-2 0,-1 3 0,-9-3 1,-6 1 1,-4-3-1,8-1-1,-10-5 1,5 0-2,1-3-1,5-2 0,6-3-2,7 1 0,7-1-2,3-3-2,7 4-4,12 0-4,0 0-12,2-9-8,11-1 2</inkml:trace>
  <inkml:trace contextRef="#ctx0" brushRef="#br0" timeOffset="2724">874 2095 14,'0'0'6,"0"0"2,0 0-1,0 0-2,0 13 0,0-13-1,1 10-1,-1-10 1,0 18 0,0-6 0,0 5 0,0 1-1,-2 4 0,1 5 1,0 4-1,-1 1-1,1 1 2,-1 0-1,0 1-1,-1-2 0,2-1 0,3-5 0,-4-1-1,-1-2 0,2-4 0,-1 0-1,1-4 1,-1-2-1,0-2 0,2-11 0,-5 14 0,5-14 0,0 0-3,0 0-5,0 0-13,0 0-5,10-12 0</inkml:trace>
  <inkml:trace contextRef="#ctx0" brushRef="#br0" timeOffset="3255">1136 2125 3,'0'0'1,"0"0"0,10-5-1,-10 5 2,0 0 2,4 10 1,-4-10 1,2 11 2,-2-11-1,0 15 1,0-4 0,0 0-1,-1 3-2,0 1-1,1 2 0,0 2-1,-1 5-1,1 0 0,0 2 0,1 1-1,-1-2 1,1 2-1,-1-1 0,1-3 0,2-4-1,-3-4 0,3-3 0,-2-2 1,-1-10 1,11 3 0,-11-3 0,19-18 0,-8 1 0,6-5 1,-3-6-1,6-2-1,-2-2 0,-2 0-1,1-1 1,-2 2-1,2 2 0,-2 3 0,1 4 0,-2 3 0,2 2 0,-3 4 0,0 3 0,-1 4 0,-2 3 0,0 2-1,-10 1 1,15 2 0,-15-2 0,11 5 1,-11-5 0,0 0 0,11 12 1,-11-12 0,6 17-1,-2-3 2,1 3-1,0 5-1,-2 3 1,0 3-1,1 1 0,0 0-1,-1-2 1,0-1-1,0-2 1,1-3-1,0-4 0,0 0 0,-2-4 1,0 1-1,-1-3 1,1-1-1,-2-10 1,2 14 0,-2-14-1,0 0 1,0 9 0,0-9 0,0 0 0,0 0 0,0 0 0,0 0 1,0 0-1,0 0 0,0 0 0,0 0 0,0 0-1,0 0 1,0 0-1,0 0 0,0 0 1,0 0-1,0 0 1,0 0-1,0 0 1,0 0 1,0 0-1,0 0 1,0 0 0,4-9-1,-4 9 0,7-19 0,2 5 0,0-5-1,3-3 0,4-6 0,1-3 0,2-1 0,3-2 0,2 2-1,-5 2 1,6 1-1,0 4 1,0 3-1,-1 5 1,1 3-1,-1 5 0,-1 3 1,1 5-1,-5 2 0,-2 6 1,-3 2 0,-1 3-1,-3 5 1,-2 0 0,-1 4 0,-1 0 0,-3 6 0,0 1 1,-1 2-1,-1 1 1,0 0-1,0-1 0,-1-2 0,1-2 0,0-5 1,1-4-1,-2-4 0,1-4 0,-1-9-1,4 11 1,-4-11-5,0 0-13,14-3-14,-12-9-2,3 0 1</inkml:trace>
  <inkml:trace contextRef="#ctx0" brushRef="#br0" timeOffset="5107">1926 3054 6,'7'14'9,"-7"-14"0,11 13-1,-11-13-1,16 15 0,-5-8 0,1-2-2,1-1 0,4-2-2,1-2-1,1-2 0,3-3 0,0-2-1,-2-5-1,-1-2 1,-2-1 0,-1 0 0,-5-1 1,-3 1 0,-5-2 0,-2 3 1,-5-1 0,-3 5-1,-4-1 0,-3 2 0,-4 1 0,-3 5-1,-3 2 0,-1 3 0,-4 5 0,0 4-1,-1 3 1,-4 5 0,3 0 0,2 5 0,-1 0 0,4 3 0,3-1 1,5 1-1,2-1 0,10 0 1,0 1-1,6-1-1,7 0 1,4-2 0,5-2 0,2 0 0,4-4 1,3-2 0,4-2 0,3-4 0,1-4 0,2-1 0,1-5 0,-1 0-1,2-4 0,-3 0 0,-3-1 0,-4 0-1,-6 0 1,-4 1-1,-5-1 1,-2 2 0,-10 3 1,0 0-1,0 0 1,9-3-1,-9 3 0,0 0 0,0 0-4,0 0-7,0 0-19,0 0-4,-5-9 0,5 9 1</inkml:trace>
  <inkml:trace contextRef="#ctx0" brushRef="#br0" timeOffset="5989">2605 2856 31,'0'0'16,"0"0"1,0 0-1,0 0-2,0 0-5,0 0-2,0 0-3,0 0-1,0 0-2,0 0 0,0 0-1,0 0 0,0 17-1,1-5 1,0 5-1,-1 5 1,0 3 0,-2 5 0,0 4 0,-2 3 0,-1 2 0,-2 2 0,1-4 0,-3 0 0,2-2 0,2-3 1,-1-4-1,2-4 1,1-4-1,3-4 1,3-1 0,-3-15 1,18 14-1,-1-11 0,6-4 1,6-1-1,2-1 0,3-2 1,0-1-2,-2 0 1,-1 0-1,-4 1 1,-6 2-1,-2 1 1,-5 0 0,0 1 0,-14 1 0,15 0 0,-15 0-1,0 0 1,0 0-1,0 0-3,0 0-7,6 12-19,-6-12-3,0 0 1,-9-8-1</inkml:trace>
  <inkml:trace contextRef="#ctx0" brushRef="#br0" timeOffset="6630">3158 3239 19,'0'0'21,"13"-11"-4,-2 8-16,0 0-1,1 0 1,2-2 0,2 2 1,2-3 0,1 0 0,0-4 1,0-1-1,1-2 1,-2-2 0,-4-1 0,-3 0 3,-4-2 0,-2 3 0,-8 0 1,0 3 0,-10 0 0,1 5-1,-7 0-1,2 6-2,-7 2-1,1 4-1,-4 3 0,1 1-1,-2 4 0,3 0 0,0 3 0,1 0 0,3 0-1,3 0 1,2 2 0,4-1 0,5 3-1,1 0 1,4 0 0,4 2 0,5 1 0,3 0 1,5-2-1,5 1 1,3-4 1,3-2 0,3-3-1,2-1 1,2-6 0,0-2-1,-2-3 1,-1 0-1,-2-3 0,-4-1-1,-5-1 1,-3 1-1,-5 0 0,-2 0 0,-9 3-2,11-6-3,-11 6-7,10 3-19,-10-3-3,19-14 1,-8 2 0</inkml:trace>
  <inkml:trace contextRef="#ctx0" brushRef="#br0" timeOffset="7270">3877 3085 29,'0'0'30,"-25"0"-1,13-1-1,-6 0-25,-2 1-3,0 1 0,-3 1 0,0 3 1,1 3 1,3 1 0,-1 1 0,5 3 1,0-1-1,5 2-1,4-1 0,5-1 0,3 3-2,4-3 1,4 0-1,5-1 1,1-1 0,4 0 0,2 1 0,3-1 1,-2 1-1,1-1 0,0 2 0,-1 0 0,-2-1 0,-1 1 0,-7-2 0,-1-2 0,-12-8 1,13 17 0,-13-17 1,-2 11-1,2-11 1,-17 12 1,1-7-1,-1 2 0,-6-1-1,0 1 0,-2 0 0,0-1 0,4-1-1,0-1 0,3-1-1,5-3-1,13 0-4,-16-10-6,16-9-20,8 3-2,0-11 1</inkml:trace>
  <inkml:trace contextRef="#ctx0" brushRef="#br0" timeOffset="7861">4157 2756 34,'2'14'29,"-2"-14"0,5 12-2,-1 1-27,4 5-2,-1 6 0,0 8 2,2 7 1,-2 6 1,0 7 1,-4 2 1,1 5 0,-4-4 0,2-1-1,-2-7 0,0-4 0,-1-10-2,1-7 0,0-10 0,0-5 0,0-11-1,0 0 1,0 0-1,-6-19 0,2 6 0,-1-3 0,1 0-1,-1-4 1,2-1-1,3-1 1,3-4 0,4-2-1,5-2 1,5-5 0,5-5-1,6 1 1,5-1 0,3 0 0,3 2 0,1 2 0,-1 2 0,-3 5 0,-3 7 0,-7 2 0,-4 7 0,-5 3-1,-4 8-3,-13 2-3,7 9-8,-9 8-15,-9-2-2,0 9 0</inkml:trace>
  <inkml:trace contextRef="#ctx0" brushRef="#br0" timeOffset="8372">4365 3175 19,'19'10'27,"10"6"0,-1-1-10,4-2-9,6 5-3,-2-1-1,0 5 0,-4-2 0,-1 2 0,-5-1 1,3 3 1,-10-4 0,3 3 0,-8-7-1,0 0-2,-4-3-1,-1-2-2,0-3-4,-9-8-13,0 0-16,0 0-1,-6-16 0</inkml:trace>
  <inkml:trace contextRef="#ctx0" brushRef="#br0" timeOffset="11517">4191 1090 27,'-9'4'10,"-1"-1"-1,-5 3 0,-4 3-2,-3 1-4,-5 4-1,-4 5-1,-3 4 1,-4 5-1,-3 3 0,-2 7 0,-3 4 0,0 7 0,-3 5 0,1 6 0,-4 8 0,2 7 1,2 5-2,3 5 1,5 4 0,4-1 0,7-1 2,6-3-2,11-6 1,6-8 0,11-8 0,4-12 1,9-6 0,6-9 1,8-6 0,3-10-1,4-6 1,-2-5-1,1-3-1,-3-5 1,-1-1-1,-10-2-1,-2 0 0,-5-1 1,-5 2-1,-3-1 0,-9 3 0,0 0 0,0 0-1,9-2 1,-9 2-2,0 0-1,0 0-3,0 0-13,0 0-13,0 9 0,0-9 1</inkml:trace>
  <inkml:trace contextRef="#ctx0" brushRef="#br0" timeOffset="12198">4803 1705 4,'0'0'21,"0"0"-1,-8-10-14,8 10-3,-20-3 2,6 2 2,-7-3 0,-1 2 2,-7-1 0,2 6 0,-8-1 0,0 7-2,-3 0-2,1 7-3,-2 1 0,-2 7-2,1 4 0,1 3-1,-1 5 1,4 2 0,3 2 0,2 0 0,5 2 0,3-3 0,9-3 0,4-1 0,9-6 0,7-1 1,7-6 0,9-2 1,6-6-1,7-1 1,4-6 0,6-2 0,1-3-1,2-2 0,-3-1 0,-2-2 0,-5-1-1,-4 1 1,-7 0-1,-5 0 0,-6 2 1,-4-1-1,-12 2 1,12 0 0,-12 0-1,0 0 1,0 0-1,0 0 0,0 0-4,-9 5-5,9-5-19,0 0-5,0 0 1,0 0 0</inkml:trace>
  <inkml:trace contextRef="#ctx0" brushRef="#br0" timeOffset="12859">4924 2387 10,'0'0'23,"14"3"-2,-14-3-8,19-13-15,-2 0-1,4-1-1,1-3 1,1-1 2,-1-3 2,-1-1 2,0 4 3,-4-4 0,0 4 1,-4 2-1,0 1 1,-5 3-2,4 3-1,-12 9-2,10-14 0,-10 14-1,0 0-1,0 0 1,0 0-1,6 19 0,-6-7 0,0 5 0,0 2 0,0 4 1,-1 0-1,0 3 0,0-1 0,-2-2 0,1 0 0,-2-2 0,1-2 0,0-3 0,-2 0 0,1-4 0,0-3-1,0 0 1,4-9-1,-16 15 1,16-15-1,-15 10 1,6-6-1,9-4 1,-16 7 0,16-7 0,-9 4-1,9-4 0,0 0 0,0 0 1,0 0-1,0 0 1,15 1 0,-2-4 0,4 0 0,3-3 1,4 2 0,2-2 0,2 1 0,-3-1-1,-1 2 1,-2 0 0,-5 2-1,-3 2 0,-5 1 1,-9-1-2,11 6 0,-11-6-3,0 0-5,-12 8-19,12-8 2,-14 4-1</inkml:trace>
  <inkml:trace contextRef="#ctx0" brushRef="#br0" timeOffset="13800">5706 2363 16,'6'26'22,"-9"-1"-6,3 6-8,-1 5-1,-3 1-1,1 2 0,-3-1 0,1-1-1,-1-5 0,1-5-2,1-6-2,1-7-14,3-14-15,0 0 1,-1-15 0</inkml:trace>
  <inkml:trace contextRef="#ctx0" brushRef="#br0" timeOffset="14120">6323 1651 23,'5'-14'25,"5"9"-1,-10 5-16,8-11-7,-8 11-2,0 0 0,0 0 1,0 0 1,-8 12 0,8-12 1,-18 19 1,3-8 0,-1 2 0,-4 1-1,-5 1 0,-1 1-1,-1 3 1,-4 2 0,-2 4-1,0 6 1,1 4 0,0 5 0,5 1 0,4 2-1,4 2 0,6-3-1,6-1 1,6-5-1,8-4 0,4-3 1,3-4-1,7-5 1,3-2 0,5-6 1,5 0-1,1-6 0,1 0 0,-1-4 1,1 0-1,-6-2 1,-3 1-1,-6-1 1,-4 1 0,-7-1-1,-10 0 0,11 0 0,-11 0-2,0 0-4,0 0-9,0 0-18,0 0 1,0 0 1</inkml:trace>
  <inkml:trace contextRef="#ctx0" brushRef="#br0" timeOffset="14681">6531 2248 20,'0'0'23,"0"0"-1,9-16-12,-2 4-10,0 0 0,3 2 1,1-1 0,0 4 1,1 2 2,0 2 1,0 4 0,-1 3-2,-1 3 0,0 5-2,-3 2 0,-3 2-1,-3 3 1,-6 5 1,-3 2 0,-6 0 2,-1 1 1,-5-2-1,1 0 1,-1-1-1,2 0 0,2-6-1,2-3-1,4-1-2,3-4 0,1-1 0,6-9 1,1 13-1,-1-13 1,20 8 0,-2-5 0,3 0-1,6 0 0,5 1-4,1-5-6,0-3-21,7 2-2,-9-12 1,1-3 1</inkml:trace>
  <inkml:trace contextRef="#ctx0" brushRef="#br0" timeOffset="15272">6663 1080 1,'0'0'19,"13"-4"1,-13 4-17,14-1-4,-14 1 1,12 0 1,-12 0 1,0 0 1,13 9 1,-13-9 1,10 18 0,-1-3 0,5 7-1,3 4 0,7 10-1,2 5-1,5 7 0,2 6-1,0 6 1,3 8-2,-3 6 1,-3 7-1,-3 4-1,-3 6 1,-6-1 0,-2 0-2,-8-4 2,-2-4 0,-4-4 2,-3-10 1,-4-6 0,-5-9 0,2-5 1,-6-4-1,4-3 1,-5-6-1,1-5-1,0-5-1,2-5 0,5-5-4,-1-5-7,8-10-19,0 0 1,0-20 0</inkml:trace>
  <inkml:trace contextRef="#ctx0" brushRef="#br0" timeOffset="15833">7372 2359 24,'10'-4'29,"9"6"0,2-8 1,3 4-23,10 2-6,4 0 0,4 5 0,6-3 1,1 4 0,1-4 0,-3 4-1,-4-5 1,-3 2 0,-5-4-1,-2 1 1,-11-4-1,-4-2-1,-7 2-5,-10-6-6,-5-1-9,-7 1-9,-12-5-2,-5 0-1</inkml:trace>
  <inkml:trace contextRef="#ctx0" brushRef="#br0" timeOffset="16163">7207 2128 40,'13'5'33,"11"-2"1,3-5-2,4-4-25,10 3-7,8 1-1,0-1 0,3 3 0,-3-1 0,-4 2 1,-6-1 0,-8 1 0,-5-1 1,-7 1-1,-6 0-1,-13-1-1,12 0-4,-12 0-11,0 0-15,-11-2-1,1-1 1</inkml:trace>
  <inkml:trace contextRef="#ctx0" brushRef="#br0" timeOffset="18947">10667 80 5,'0'0'9,"0"0"-1,0 0-1,-11-2-3,11 2 0,-19 1-2,6 0 0,-3 1 0,-3 2 0,-2-1 0,-2 1 0,-3 0 0,-3 2 0,-3 1-1,-1 1 0,-3-1-1,-3 0 1,-2 0 0,-5 1-1,-4-1 0,-3-1 1,-2 0-1,0 1 0,-2 1 1,-1-1-1,1 0 0,1 0 1,1 2 0,2-1-1,-3 1 1,-2 2 0,-1 0-1,-1 0 1,0-1 0,0 3-1,2 0 0,2 0 1,6-1-1,3-2 0,6 1 0,6-4 0,4 3 0,5-6 0,5 0 1,4-2 0,3 0-1,5-2 0,9 0 1,-11 1-1,11-1 0,0 0 1,0 0-1,0 0 0,0 0-1,0 0 1,0 0 0,0 0 0,0 0 0,0 0 0,0 0 0,0 0 0,0 0 0,0 0 1,0 0-1,0 0 0,0 0 0,0 0 0,0 0 0,-6 10 0,6-10 0,0 0-1,0 0 2,-3 11-2,3-11 2,0 0-1,0 0 0,0 0 0,0 0 0,0 0 0,-6 9 0,6-9 0,0 0 0,0 0 0,0 0 0,0 0 0,0 0 0,0 0 0,-3 9 0,3-9 0,0 0 0,0 0 0,0 0 0,0 10 0,0-10 0,0 0 0,3 12 0,-3-12 0,5 15 1,0-6-1,3 2 1,1 4 0,3 3 0,4 4 1,3 4-1,6 4 1,4 4 0,6 4 0,5 4 1,4 1-2,5 3 1,3 2-1,5 3 0,3 2-1,3-2 1,3 1-1,5 1 0,1 1 0,2 0 0,0-2 0,-2-1 0,1 0 0,-3-2 0,-4 0 0,-5-3 0,-4-1 1,-3-3-1,-4 0 0,-6-6 1,-4-4-1,-7-4 1,-4-5-1,-6-7 0,-6-2 0,-5-6 0,-12-8 1,9 8-1,-9-8 1,0 0 0,0 0 0,-11 10 0,11-10 0,-15 5 0,15-5 0,-19 8 0,5-4 0,1 0 0,-2 1 0,0 1-1,-1-1 0,1 2 1,-1-1-1,2 0 0,0 1 0,0 0 0,-1-1 0,2 0 0,-1 0 0,-3 3 0,-2-1 0,-2 1 0,-4 3 0,-3-1 0,-4 5 0,-3 1 0,-4 3 0,-3 2-1,-2 1 2,-4 2-1,1 3 0,-3 1 0,1-2 0,1 1 1,0-1-1,1 1 0,1-2 1,1 0 0,0 1-1,3 1 0,-1 0 0,2 2 0,1 0 1,2-2-1,1 1 1,3-2 0,3 0 1,1-2 0,3-1 1,-1-2-1,4-1 1,-1-1 0,0 2-1,-2 0 0,-2 2 0,-3 0-1,-2 3 0,-4-1 0,-5 4 0,-2 0 0,-3 0 1,-3 1-1,0 2 1,-1-5 1,2 1-1,-1-3 0,3 1 0,1-2 0,1 0 0,2-3-1,2-3 0,-1 1-1,5 0 1,1-2-1,1 0 1,4-3-1,4 0 1,3-4-1,5-1 1,4-1-1,3-3 0,13-6 1,-13 7-1,13-7 0,0 0 0,0 0 0,0 0 0,0 0 0,0 0 0,0 0 0,0 0 0,13 6 0,-13-6 1,17 7-1,-4-2 0,2 0 0,4 1 0,4 1 0,4 1 1,4 1-1,5 1 0,5 1 0,7-1 1,8 0-1,8 1 2,11-2-2,11-1 1,9-2-1,11-1 0,12-3 1,10-3-1,9-4 0,9-2 0,8-2 0,8-1 0,7-3 0,6-1 0,4-1 0,1 4 0,1-1 0,-4 4-1,-5 0 1,-7 2 0,-5 3 0,-9 3-4,-7 6-5,-14 0-20,-8-3-6,-6 1-1,-18-5 0</inkml:trace>
  <inkml:trace contextRef="#ctx0" brushRef="#br0" timeOffset="32657">12346 1925 21,'-10'-9'12,"10"9"-1,-14-18 0,10 7-1,2-1-3,5 1-2,4-5-1,6 2-2,5-2 1,6 1-1,4-2 1,5 4-1,4-1 0,4 5-1,0 3 1,-2 3-1,0 5 0,-3 4-1,-4 4 0,-4 5-1,-6 3 1,-6 2-1,-5 3 1,-6 0 1,-6 2-1,-5-1 2,-7-1 0,-3-2 1,-7-3 0,-4 0 0,-7-5 1,-3 1-1,-4-6 0,-2-1-1,-1-3 0,0-1 0,3-3-1,5-1-1,5-2-1,5-3-4,10-2-7,16 8-19,-6-30 1,22 9-1</inkml:trace>
  <inkml:trace contextRef="#ctx0" brushRef="#br0" timeOffset="33248">12933 1681 9,'0'0'-5,"0"0"3,0 0 3,10 4 5,-10-4 1,3 15 2,-2-3-2,4 1-1,0 6-1,2-1 0,0 5 1,3-1 0,2 0 0,-1 1 0,2 1 0,-3-3 2,2-1-3,-2-3 0,0-2 0,-5-4-2,1-1 0,-6-10 0,9 9 2,-9-9 0,0 0-1,5-15 1,1 3-1,-2-8 0,5-2 0,2-4-2,2-4-2,5-1 1,0 1-1,5 2-1,1 0 0,4 4 0,1 1-1,4 5-4,-4 1-5,6 4-9,0 6-13,-5-1 2,3 6-1</inkml:trace>
  <inkml:trace contextRef="#ctx0" brushRef="#br0" timeOffset="33759">13658 1756 10,'20'0'12,"0"-3"0,1 1 0,-4-1-3,-3-3-2,-1 0-2,-13 6-2,13-15-2,-13 15 0,1-18 0,-5 9-1,-4-1 0,-2 2 0,-5 1-1,-2 2 1,-3 3 0,-1 2 0,0 3 0,-1 4 1,1 4-1,3 2 2,1 5-1,4 0 1,1 6 0,5 1 0,2 4 1,3-1-1,2 0 0,2 0 0,3-3 0,1-2 0,4-3 0,1-8 0,3-4 0,7-6-2,3-8 0,3-4 0,2-5-1,1-5 0,0-3 0,-1 0 1,-3 2 1,-6-2 1,-2 5 1,-5 3-1,-3 3 0,-10 12-1,16-12-1,-16 12-2,9-1-1,-9 1 0,0 0 0,14 16 1,-11-7 0,2 3 0,0 4 2,2 2 0,2 2 0,2 3 1,1 1 0,1-1 0,2 1 1,0 0-1,0-1 0,-2-5 1,-2-1-1,-3-5 1,0 0 3,-8-12-1,0 0 1,0 0 0,-2-12 0,-8-7 0,3-1 0,-2-8-1,0-2-3,1-1 0,3 1 0,3 3-1,4 1 0,7 6-1,8 2 0,7 6 0,6 2 0,10 5-2,4-1-4,12 4-12,4 2-13,-5-4 0,5 1 1</inkml:trace>
  <inkml:trace contextRef="#ctx0" brushRef="#br0" timeOffset="34790">14547 1125 13,'0'0'27,"0"10"0,0-10 1,1 13-17,1 2-11,2 8-2,-1 7 0,1 9 2,-2 11 1,-2 6 1,0 6 0,-2 4 1,1 5 0,-2-3 0,1 0-1,1-6 1,2-5-1,2-9 0,2-5-1,2-9 0,2-5 0,-1-5 0,0-5-1,2-4-5,-10-15-8,11 12-18,1-9 1,-7-16-1</inkml:trace>
  <inkml:trace contextRef="#ctx0" brushRef="#br0" timeOffset="35171">14751 1688 14,'16'-7'15,"4"0"-4,5 4 1,5 4 0,3 3-1,5 6-3,-1 1-1,2 6-4,-2 1-2,-2 4 0,-4 1-1,-3 2-1,-7 0 1,-7 0 0,-4 2 0,-7-3 0,-5-1 2,-5-2 1,-9-3 1,-4-1 1,-6-7 1,-3 0-1,-7-7 0,1 0 0,-3-6-2,4-1 0,3-2-1,5-3-2,9-4-1,4-1 0,13-1-1,6-1-1,10 0 1,4 0-2,10 0 1,5 2-1,5 2-1,0 1-2,4 4-6,-2 5-15,-7-9-1,3 6 1</inkml:trace>
  <inkml:trace contextRef="#ctx0" brushRef="#br0" timeOffset="35751">15335 1675 0,'2'18'6,"2"8"-2,-1 3 2,1 9 0,-2 5 1,0 10 0,0 1 0,1 3-1,-2 0 0,2-1-2,-1-2 0,1-3-2,0-4 1,1-10-1,-1-3 0,-1-7-1,0-4 0,-2-7 2,0-2 0,0-14 0,-4 10 2,4-10-1,0 0-1,-14-18 1,10 5-1,-3-7-1,1-5-1,-1-8-1,3-7 0,1-6 0,2-6 0,2-3 0,5-2-1,4 0 1,2 5 0,6 2 0,3 6 0,4 8 1,3 8-1,5 7 1,0 5-1,3 8 0,1 4-1,-4 4 1,-1 2-1,-4 4 0,-2 2 1,-7 3-1,-3 1 1,-8 3 0,-4 2 1,-5 3 1,-4 1 1,-6 2 1,-5 1 1,-7-2 1,2 0 0,-8-5-1,1 0 1,-3-7-2,-1-3-3,3-3-9,2-4-23,-5-13-3,5-6 1,-1-17 0</inkml:trace>
  <inkml:trace contextRef="#ctx0" brushRef="#br0" timeOffset="40779">16570 631 9,'-21'16'7,"-2"6"1,-1 2-2,0 4 0,-3 4 0,-1 4-1,1 3-1,-1 7 0,1 2 0,2 2 0,2 5 1,0 1 0,4 2 0,3 1 0,2 3 1,1-1-2,1 1 0,0 3 0,-1 3-1,-1-1 0,0 7-1,-3 2 1,2 5-1,0 2 0,3 0 0,2-2 0,3-2 1,3-5-1,4-2 0,2-9 0,2-3 0,1-4 0,3 1 0,-3 0-1,2 3 2,0 1-2,4 2 1,-1-1-1,3-1 0,3-3 0,4-5 0,2-5 1,5-3-1,3-5 0,4-6-1,4-3 1,1-3 0,0-4-1,0-3 1,1-2-1,-3-4 0,-4-1 1,-1-3-1,-5-1 0,0-3 1,-4-1-1,-3-1 0,-1-1 1,-3 1-1,-2-3 0,-4 0 1,-10-2 0,15 2 0,-15-2-1,0 0 0,0 0-5,0 0-13,-2-18-15,3 4-2,-8-13 1</inkml:trace>
  <inkml:trace contextRef="#ctx0" brushRef="#br0" timeOffset="42010">17432 827 0,'0'0'11,"-15"-4"0,15 4-2,-17-3-1,5 3-2,-1 1-1,-1 3 0,-2 1-1,-3 3-2,0 2-1,-3 2-1,0 3 0,0 0 0,1 3 0,0-4 0,5 4 0,-1 2 0,5-5 1,0 4-1,4-1 0,3 0 1,4 0 0,2-1 0,4-2 0,5-6 1,6 1 0,4-7-1,2-4 1,5-3 0,2-6-1,1-2 1,-2-3-1,-2-3 0,-3-1 1,-5-1 0,-2 1 0,-5 1-1,-4 3 1,-4 1-1,0 2 0,-3 12-2,-11-14 0,-2 11-2,-5 3-2,-1 2-2,-3 3-5,-3-3-9,7 9-5</inkml:trace>
  <inkml:trace contextRef="#ctx0" brushRef="#br0" timeOffset="42591">17493 1046 7,'6'34'6,"3"5"0,-1 1-1,0 6-1,-1 4-1,-1-1 0,-1-1-1,1-3-1,-4-2 0,-2-4 0,-2-4 0,-1-7 0,-2-5 2,-2-7 2,-1-2 1,-5-7 0,0-2 0,-5-5 0,0-1 1,-2-5 0,1-2-2,-4-4-2,2-2 0,3-5 0,4-3 1,2-4 0,7-3 0,0-2-1,7-2 0,4 1 0,4 1-1,2 0-1,6 4 0,4 3-2,1-1-2,7 2-1,-1-2-2,5 2-4,-3-6-2,5-1-6,-2 2-5,-5-8-5</inkml:trace>
  <inkml:trace contextRef="#ctx0" brushRef="#br0" timeOffset="43072">17807 460 15,'-3'-20'24,"3"20"-7,1-10-8,-1 10-4,0 0-2,0 0-2,8 9 0,-4 3-2,0 2 1,1 8 0,-1 5 1,1 6-1,-1 5 1,0 5 0,-1 3 0,-1 2 0,1-1 1,-2-1-1,-1-4 2,0-2-2,-1-6 1,2-5-1,0-4-1,3-4-3,1-3-7,-5-18-15,24 19 0,-11-24 0</inkml:trace>
  <inkml:trace contextRef="#ctx0" brushRef="#br0" timeOffset="43402">18076 946 4,'0'0'7,"0"0"0,0 0 2,-1-12 0,5 2 0,4-2 1,4-1-3,3-3-1,5 2-1,1-1-1,4 3-1,0 2-1,0 2-1,0 4 1,-4 4-2,-1 4 1,-5 5-1,-3 5-1,-5 4 1,-2 3 0,-4 3 1,-6 3 0,-1 0 2,-6-3 0,-1 0 1,-5-5 1,-2-1 0,-5-5 0,2-1-1,-1-5 0,1-2-1,1-3-1,3-3-3,4 0-5,2-9-10,5-4-14,15 2 0,0-11 0</inkml:trace>
  <inkml:trace contextRef="#ctx0" brushRef="#br0" timeOffset="43873">18742 799 15,'-7'-11'25,"7"11"-1,-10-9-13,-2 5-6,-3 2-3,-2 3 1,-2 3-2,-1 2 0,0 3 0,0 1 0,1 3 0,4-1-1,4 2 0,0-4 0,4 0 0,7-10 0,-6 15 1,6-15-1,0 0 1,2 11-1,-2-11 1,11 9 0,-1-3 0,2 3-1,3 1 0,1 2-1,2 2 0,0 5 0,-2-5 0,-2 4-1,-4-1 1,-3-2 0,-4-1 1,-4 0 2,-2-3 0,3-11 1,-16 18 0,3-13 0,-2 0 0,-2-1-1,-1 0 0,-1 0-2,2-2 0,-1 0-3,5-3-3,2-2-15,11 3-7,1-12 1</inkml:trace>
  <inkml:trace contextRef="#ctx0" brushRef="#br0" timeOffset="44414">19099 858 16,'-16'-5'14,"-1"3"-4,-3 1-1,-3 1 0,0 3 0,0 1-1,2 4 0,0 1-2,3 2-3,2 2-1,2-1-1,5 1-2,3 0 0,5-2 1,5 0-1,-4-11 1,20 14 0,-3-6 0,1 0 0,4-1 0,-1-1 1,1 2-1,-3-4 0,-3 8 0,-2-1 0,-6-1-1,0 3 1,-6-1-1,-2 2 1,-3-2 1,-2 4 0,-4-6 1,-4-1 1,-2-1 1,-3-2 0,-3-2-1,1 1 0,-2-2 0,-1 0-1,4 0-2,2-2-2,6 3-7,11-4-21,-16-3 1,16 3 0</inkml:trace>
  <inkml:trace contextRef="#ctx0" brushRef="#br0" timeOffset="47859">19813 271 2,'0'0'2,"0"0"3,0 0 0,0 0 2,4 9 0,-4-9 1,-8 11-1,2-1 1,-2 4-1,0 5-1,-3 4-1,1 3 0,-1 9-2,-5 3 0,2 10 0,-3 4 0,3 3-1,-2 3 1,2 0-1,0 0 0,4-1 1,5-1-1,0-6 1,6-2-1,2-6 1,7-2-1,4-3 0,4-2 0,4-4 0,4-3 0,2-3-1,3-4 1,-2-3 0,-1-4 0,-4-3 0,-2-3 0,-5-3-1,-4-2 1,-13-3 0,12 3 0,-12-3-1,0 0 0,0 0-1,0 0 0,0 0-1,0 0-3,0 0-11,0 0-16,-4-14-1,2 3 0</inkml:trace>
  <inkml:trace contextRef="#ctx0" brushRef="#br0" timeOffset="48590">20139 676 16,'0'0'21,"0"0"-9,0 0-6,0 0-3,0 0-1,0 0-1,0 0 0,0 0 0,1 12 0,0-3 1,1 3-1,2 6 0,0 4 1,-1 2-1,3 3 0,-1 3 0,1 1-1,1 2 1,-1-2-1,0-3 0,0-5 0,-1-2 1,-1-7 0,-1-1 2,-3-13 0,3 11 4,-3-11-2,0 0 2,3 9 0,-3-9 0,0 0-1,0 0-1,0 0-2,-5-18-1,4 5 0,-2-3-2,1-4 1,0-3-1,-1 1 0,1-4 0,1-1 1,0 2-1,2 0 0,2 4-1,4 1 0,8 2 0,4 3 0,4 3 0,4 2 0,5 3 1,0 0-1,3 2 0,-1 2 1,-7 1 0,-3 2 0,-5 0 0,-5 0 0,-3 1-1,-11-1 1,10 3-1,-10-3 1,0 0-1,0 0 0,0 0-1,0 0-3,-7 12-5,7-12-20,0 0 1,0 0 0</inkml:trace>
  <inkml:trace contextRef="#ctx0" brushRef="#br0" timeOffset="49651">21082 415 17,'4'-13'16,"-4"13"-2,0 0-4,0 0-3,0 0-4,-10 3-2,10-3-1,-12 13-1,4 1 1,1-2 0,-7 4-1,1 4 2,-2 3-1,-3 7 0,-3 3 1,0 6-1,-1 3 1,-2 4 0,6 1 0,-2 0 1,5 0 0,5 0 1,4 0 0,5-5 2,4 0-1,5-3 0,6 0-1,6-3 0,6 0 0,0-5 0,5-3-1,0-3-1,1-3 2,-4-7-1,-2 0 2,-8-8-1,-3 0 0,-4-4 1,-11-3-1,11 4 1,-11-4-2,0 0 0,0 0-3,0 0-2,0 0-3,0 0-9,0 0-17,0-17 1,0 6-1</inkml:trace>
  <inkml:trace contextRef="#ctx0" brushRef="#br0" timeOffset="50352">21449 701 3,'-18'7'11,"-3"-2"-5,-1 3-2,0 1-1,0 2 0,0 1 1,2 1 0,2 4 1,0 0-1,1 4 1,3 1 0,1 2-1,4-2-1,7 4 0,4 0-1,4-3 1,2-1 0,9-1 1,0-4 2,9-3-2,0-2 1,4-4-1,-1-6 0,4-2 0,0-3-1,-2-3 0,-3 0-1,-2 0 0,-7 0 1,-1 0-1,-7 2 1,-2 3-2,-9 1 1,0 0-2,12-3 1,-12 3-2,0 0 0,0 0-2,0 0-3,0 0-5,0 0-15,0 0-4,-6-12 1</inkml:trace>
  <inkml:trace contextRef="#ctx0" brushRef="#br0" timeOffset="51174">21809 1143 23,'0'0'13,"15"-16"1,-7 5-1,5-4-2,-3-1-3,3-5-2,1 2 0,1 0-3,1 1 0,-4 2-1,4 0 1,-5 3-3,5 3 2,-7 4-1,2 1 0,-11 5-1,13-6 1,-13 6-2,0 0 1,9-2-1,-9 2 0,0 0 1,0 0-1,0 0 0,0 0 1,-2 12-1,2-12 1,0 20 0,-1-9 0,4 8 0,0 4-1,-1 1 2,1 4-2,1 1 2,-3 0-2,3-2 1,0 2 0,-6-5 0,3-5 0,-4-4 0,2-4 0,1-11 1,-2 14 0,2-14-1,0 0 2,0 0-1,0 0 0,0 0 0,0 0-1,-10 4 1,10-4-1,0 0 0,-11 0-1,11 0 0,-9 1 1,9-1-1,0 0 0,-11 3 1,11-3 0,0 0 0,0 0 1,0 0 0,-10 3 0,10-3-1,0 0 0,0 0 0,0 0 0,0 0-1,18 5 0,-7-3 1,3-1-1,0 2 1,3-2-2,4 1-2,-1-3-7,-7-4-17,6 7 0,-2-12 1</inkml:trace>
  <inkml:trace contextRef="#ctx0" brushRef="#br0" timeOffset="52105">22119 479 9,'0'0'20,"0"0"-1,9 1-15,-9-1-5,0 0-1,4 10 1,-4-10 0,17 18 2,-7-6 0,4 5 1,3 1 0,-17-18 1,43 50-2,-43-50 1,44 63-1,-44-63 0,49 72 0,-49-72 1,48 78 0,-26-37-1,-10 5 1,0-2 0,-3 4-1,-2 1 1,-2 2-1,-12 1 0,8-1-1,-5-5 1,4-46-1,-1 78 1,1-78-1,-13 57 1,13-57-3,0 0-10,-6 46-11,6-46 0</inkml:trace>
  <inkml:trace contextRef="#ctx0" brushRef="#br0" timeOffset="52866">22345 0 7,'0'0'9,"43"24"2,-43-24 0,56 42 1,-56-42-2,72 59-2,-72-59-2,76 72-1,-76-72-2,84 83 0,-46-35-1,-2 0-1,-2 4 0,-7 6 0,-1 4-1,-1 9 1,-6 5 0,-10-2 0,2 5-1,-6-2 1,-6 0 0,-6-4 0,-5-3-1,6-5 2,-13-3-2,-1-6 1,1-3 0,-2-2-4,1 4-20,-8-12-3,28-43-1</inkml:trace>
  <inkml:trace contextRef="#ctx0" brushRef="#br0" timeOffset="56431">23107 1195 7,'0'0'10,"0"0"1,29 43-1,-29-43 0,3 45 0,-3-45-3,15 72 0,-15-26-2,-3 9-2,2 10-11,-12 12-15,-3-3-2</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7:27.16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0 334 11,'0'0'22,"0"0"1,0 0-12,0 0-8,0 0-2,0 0 1,9-8-1,-9 8 2,0 0-1,0 0 1,2 10 2,-2-10-3,5 12 1,-2-3-1,2 4 0,1 0-1,1 5 1,0 0-1,1 4 0,2 2 0,-2 2 0,1-1 0,-1-1 0,1-1 0,-2-2-1,-1-5 1,0 0-1,-2-7 2,-4-9 0,5 10 2,-5-10 0,0 0 1,0 0-1,0 0 1,-10-11 0,4 1-1,1-3-1,-1-3-2,1-1-1,-1-1 0,2-3 1,3 1-2,1-1 1,4 0-1,4 0 0,4 2 0,5-2 0,3 0 0,5 2 0,4 0 1,2 1-1,2 4 1,-1 2 0,-1 2 0,-1 5-1,-4 3 1,-3 3 0,-5 3-2,-3 1-3,-2 6-9,0 1-17,-13-12-1,6 19 1</inkml:trace>
  <inkml:trace contextRef="#ctx0" brushRef="#br0" timeOffset="691">475 653 26,'0'0'28,"5"16"0,-5-16 1,0 16-25,2-1-5,0 4-1,1 3 2,-1 4-1,-1 2 2,-1 3 0,-1 0 0,-2 0 0,2-1 0,-2-6-1,1-3-4,1-3-5,2-3-17,-1-15-3,0 0 1</inkml:trace>
  <inkml:trace contextRef="#ctx0" brushRef="#br0" timeOffset="1151">743 555 2,'3'21'22,"-6"-7"1,5 3-11,3 1-3,1-4-1,6 0-1,1-8 2,6-3-2,-1-8-1,4-3-1,0-7-1,-1-2 0,-3-6 0,-1 0 0,-10-2 1,-2 3 1,-9-2-1,1 6 1,-8 0-1,0 6 0,-3 3-2,-1 4-2,-2 4-1,0 4 0,0 5-1,-2 4-1,0 5 1,-1 1-2,5 5-2,-1-5-4,9 5 0,0-9-1,10 3 0,-3-17-2,15 12-6,-1-15-3,4-4-1,5-1 1</inkml:trace>
  <inkml:trace contextRef="#ctx0" brushRef="#br0" timeOffset="1502">912 503 2,'6'-9'11,"-6"9"-2,0 0-2,0 0-1,0 0 0,0 0 1,0 0 2,0 12 0,0-12 2,4 19-1,1-3 0,-2 2-1,4 8-2,-4 4-1,5 7-2,-5 6-1,0 6-1,-2 2 0,-1 0-1,-2 0 0,-1-2 0,1-7-1,-1-5 1,2-9-2,1-7-1,4-6-3,-4-15-14,0 0-12,22-7 0,-11-18 0</inkml:trace>
  <inkml:trace contextRef="#ctx0" brushRef="#br0" timeOffset="2423">1603 304 18,'13'-9'13,"-1"3"-3,0-1 1,-12 7 0,17-9 0,-17 9 2,0 0-2,0 0-4,0 0-3,0 0-1,0 0-1,-22-1 0,6 7-1,-3 1 0,-4 2 0,-3 2 0,-1 2 0,-1 2 1,4 2-1,-1 1 1,3 3-1,1 0 1,6 4-1,1 0 0,5 2 0,4-1 0,5 1 2,4-2-1,4 0 1,6-3-1,3 0 1,5-4 0,5-1-1,2-4 0,5-2 0,2-1-1,3-4-1,2-1 0,-2-5-3,3 1-3,-6-7-3,3 3-6,-7-5-10,-6-3-10,-3 2 2</inkml:trace>
  <inkml:trace contextRef="#ctx0" brushRef="#br0" timeOffset="2994">1378 499 22,'21'6'27,"-21"-6"0,27 1 1,-8-1-23,1 0-6,4-1 0,5 1 1,0 0 1,2-1-1,1-1 1,-1 0 0,2-1-2,1 0-4,-1 1-14,-2-5-10,7 4 1,-8-7 0</inkml:trace>
  <inkml:trace contextRef="#ctx0" brushRef="#br0" timeOffset="3435">2299 35 19,'0'0'25,"0"0"1,0 0-5,3 13-16,-3-1-3,-2 6 0,2 9 2,-3 8 1,3 12 0,-5 6 1,4 8 0,-2 2-1,4 4 0,0-5-2,1-3 0,2-9-4,-2-11-4,5-10-14,1-11-12,-8-18-2,10-7 1</inkml:trace>
  <inkml:trace contextRef="#ctx0" brushRef="#br0" timeOffset="3715">2291 199 9,'-4'-10'16,"-8"-12"3,8 4-14,3 0-2,2-2 1,5 4 2,2-4 3,9 6 5,0-2-1,8 5-3,1-3-3,5 5-3,3 2-2,1 4-1,-2 3-1,-1 5 0,-4 4 0,-3 6 0,-5 3 0,-5 6 0,-6 3 1,-7 1-1,-7 3 1,-6 0 1,-6-1 0,-5-2 1,-7-4-1,-2-4 1,-3-4 0,1-3-1,0-6 0,5-1-1,5-4-1,3-1 0,8-1 0,12 0 0,-13 0-1,13 0 0,0 0 0,16 11 1,-3-2-1,4 4 1,2 4-1,1 5 2,2 5-1,0 3 1,0 2 0,1 1 0,-2-1 0,-3 0 0,-2-4 0,-2-1-1,-1-5-1,-4-7-3,0 3-7,-1-4-20,-8-14-2,10 2 1,-7-13-1</inkml:trace>
  <inkml:trace contextRef="#ctx0" brushRef="#br0" timeOffset="4336">2800 126 11,'0'0'24,"13"26"1,-7-5-11,-5 5-6,3 9 1,-3 4-1,2 5 0,-6-2 0,3 9-1,-2-6-1,5 1-2,-2-6-1,6-1-1,0-5 0,6-5 0,1-2 0,8-8 0,2-5 1,5-6-1,2-5 0,3-4 0,0-5 0,4-2 0,-2-5-1,-2 0 0,-1-1-1,-8 0-2,0 3-4,-7-2-8,-5 2-20,0 2-1,-10-3 1,0 1 0</inkml:trace>
  <inkml:trace contextRef="#ctx0" brushRef="#br0" timeOffset="4766">2837 406 5,'22'-5'29,"-9"0"0,12 5 0,2-2-14,2-3-9,4 3-3,4 0-2,0-1-2,-1 1-2,-2-3-4,-2-1-14,-2 3-9,-12-11 2</inkml:trace>
  <inkml:trace contextRef="#ctx0" brushRef="#br0" timeOffset="5057">2829 74 33,'41'-7'30,"-4"-5"1,2 1-13,4 7-10,-2 0-2,0 3-6,1 3-8,1 2-21,-12-5-3,2 2 2</inkml:trace>
  <inkml:trace contextRef="#ctx0" brushRef="#br0" timeOffset="5417">3573 3 7,'13'15'2,"-10"0"6,1 4 5,-6 2 1,0 7 2,-3 3-3,-4 5-3,2 5 1,-6-3-2,5 4 1,-4-8-1,6 6 1,-3-10-1,6 1-1,-1-9-1,6 2-2,2-3-2,4-1 0,0-2 0,5 0-2,3-5 1,4 0-1,3-1 0,3-2 0,1-2 0,1-1-1,2-1 0,-1-1 0,2 0-1,-1-3-2,2 1-5,-6-7-7,2 0-21,2-1 0,-4-9 1,2-1-1</inkml:trace>
  <inkml:trace contextRef="#ctx0" brushRef="#br0" timeOffset="5928">4317 30 25,'0'0'23,"11"1"0,-11-1 1,0 0-24,1-10-3,-1 10 1,0 0 3,-9 0 2,-2 4 3,-3-2 0,-2 2-1,-4 1-1,-3 2 0,-5 0 1,2 3-1,-1-1 0,5 2-1,0 0 0,4 1 0,4 0-2,5 3 1,3 0-2,6 3 1,4 2-1,3 0 0,5 3 0,5 0 0,5 1-1,4-2 1,4 1-1,1-2 0,2-1 0,0 0 0,-2-1 1,-1-1-1,-4 0 1,-3 0 0,-5 1 0,-2-1 1,-5 2-1,-2 1-1,-5-1 2,-3 0-1,-4-2 1,-3 2 1,-6-5 2,-3 3 0,-8-7 1,-1 2 0,-6-4 1,1 2 0,-5-4-2,2 3 0,-1-4-2,4 0-1,4 1-4,0-7-7,7 0-28,5-4 2,3-12-3,8-9 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8:00.95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118 2573 4,'0'0'-1</inkml:trace>
  <inkml:trace contextRef="#ctx0" brushRef="#br0" timeOffset="60">85 2589 6,'0'0'4,"-13"15"1,6-5 0,-3 0 0,2 4 0,-1-1 0,-1 4 0,1 0 0,1 2 1,-1 2-1,7-1 0,4 0 0,5-1-2,6-4 1,8-2-1,7-5-1,6-6 0,7-5-1,1-6-1,-2-4 1,0-5-1,-6-1 3,-6-4 1,-8 1 1,-8 0 1,-8 3 1,-10-2 0,-2 8 0,-9-2 0,-1 8-3,-7 2-1,-2 6-2,-4 5-1,0 3 0,0 6-2,0 1-2,5 3-2,2-4-2,8 3-5,5-8-3,11-10-3,2 10 0,9-13 1,6-3 2</inkml:trace>
  <inkml:trace contextRef="#ctx0" brushRef="#br0" timeOffset="451">320 2641 4,'0'0'5,"14"20"-1,-15-5 0,-2 6 0,-2 0 0,-2 5 0,1 2 0,2 2 1,1 2 1,1 1 0,3 2 1,2 1 0,2 3 0,3 2-2,1 3-1,2 0-1,0 0 0,2 1-2,-2-2 0,1-2 0,-2-1-1,-3-5 1,-2-3-1,-5-4 1,-4-5 1,-6-7 0,-4-2 0,-6-8 1,-4-2 1,-5-8 0,0-3 0,-3-8 0,4-1 0,-1-8-1,7 0 0,2-6 0,9-2 0,6-3-1,9-2-1,10-4-1,6-2-1,12-1-3,4-3-4,8 1-12,7 3-12,-6-5 1,6 8 0</inkml:trace>
  <inkml:trace contextRef="#ctx0" brushRef="#br0" timeOffset="1012">892 2189 2,'13'-7'26,"-7"-3"0,5 7-1,-11 3-12,0 0-11,13 0-2,-13 0-1,6 16 0,-5-1 1,-1 4 1,-2 4 1,-4 7 0,-2 7 1,-1 7 1,-3 4-1,2 5 0,-1 0 0,2 2-1,1-3 0,4-1-1,2-8 0,2-8-1,3-3-1,-1-8-4,3-12-23,7 3-2,-12-15 1</inkml:trace>
  <inkml:trace contextRef="#ctx0" brushRef="#br0" timeOffset="1382">1028 2796 0,'0'0'28,"-20"-12"-1,18-2-1,1 2-12,3-4-6,7 2-3,4-3-2,6 1-2,4-2-1,6 3 0,2 0 0,2 4 0,0 1 0,-1 5 0,-4 3 0,-3 3 0,-5 5 0,-5 6 1,-3 5-1,-4 4 2,-6 5-1,-3 2 1,-3 1 1,-3 2 1,-5-4 0,0-1 1,-5-8-1,1 0 1,-5-7-1,2-1 0,-2-6-2,1-2-1,0-3-2,1-4-2,4-1-2,-1-6-2,16 12-4,-16-23-7,16 5-14,8 5 0,1-7 1</inkml:trace>
  <inkml:trace contextRef="#ctx0" brushRef="#br0" timeOffset="1903">1812 2557 44,'0'0'29,"0"0"0,-2-13-8,2 13-20,-10 6-3,0-1-1,-3 4 0,-5 1 1,-3 2 2,-4 0 1,-3 2 0,-1-1 1,-1 0-1,1-1 1,3 0-1,5-3 0,4-1 0,3-2-1,14-6 0,-10 12 0,10-12 0,16 14 0,-2-4-1,5 0 2,2 1-1,4 4 0,-2 0 1,0 2-1,-6 0 0,-3 1 0,-7 1 0,-6-2 1,-6 1 0,-3-2 1,-7-2-1,0-1 1,-4-2 0,0-3-2,3-2-2,-2-4-3,7 0-12,11-2-14,-10-9 0,10 9 0</inkml:trace>
  <inkml:trace contextRef="#ctx0" brushRef="#br0" timeOffset="2414">2041 2622 27,'-15'4'27,"-7"-2"-4,0 4-7,3 2-8,-1 0-4,2 4-2,4 0-2,1 1 0,5 1-1,5-1 1,6 1-1,4-2 0,5 2 0,2-2 0,2 1 0,1-2 0,0 0 1,-1 0-1,-3 0 1,-3 0 0,-1 0 0,-5 1 0,-3 1 0,-3 1 0,-5 0 1,-2 2 1,-7-2 1,-2 2 1,-5-2-1,-1 0 0,-1-1-1,0-3-2,3-2-10,7 1-19,1-13 0,14 4 0</inkml:trace>
  <inkml:trace contextRef="#ctx0" brushRef="#br0" timeOffset="3055">2767 2145 13,'-19'6'20,"7"1"-14,-1 2 0,-2 2 0,-3 6 2,1 1 0,-2 6 1,-3 2 0,0 6-1,-1 2-2,-2 9-1,-3 0-2,2 7-1,-4 4-1,1 2 0,2 2 1,1 1 0,2-2 1,3-1 0,3-2 1,10 0 0,4-4 0,10 0-1,3-3 1,11-1-2,3-6 1,6-1-1,0-6 0,3-3 0,-3-8 0,0-3 0,-1-6 0,-4-3 0,-6-4-1,-2-3 0,-4 0-1,-2-2-1,-10-1-2,0 0-5,0 0-18,4-11-7,-12-1-3,5-2 3</inkml:trace>
  <inkml:trace contextRef="#ctx0" brushRef="#br0" timeOffset="3575">2792 2668 40,'-8'9'28,"7"4"2,-7 4-6,4-1-23,2 2-2,1 5 0,1 2 0,2 2 2,5-2 0,4-5-1,6-2 1,7-8-1,4-7-1,8-7-1,1-8 0,0-5 1,-1-7-1,-3-5 3,-5 0 1,-8-2 2,-6 5 2,-11-2 1,-1 7-1,-12 0 0,-2 9-2,-11 3-2,-4 7-1,-8 7-2,-3 2 0,-3 6-1,-4 2-1,2 3 0,2-1 0,9 2-2,1-7-3,13 1-2,4-5-2,14-8-4,4 12-10,8-15-4,14 2 1</inkml:trace>
  <inkml:trace contextRef="#ctx0" brushRef="#br0" timeOffset="4036">3008 2730 12,'-5'16'25,"-2"2"-3,6 8-6,2 6-4,-1 4-3,6 10-2,-2 1-1,6 8-1,-4 0-2,2 3 0,-2-5-1,2-1-1,-4-6 0,1-3 0,-1-9-1,-1-7 1,-1-7 0,-1-5 0,0-6 0,-1-9 0,0 0-1,0 0-6,0 0-20,10-16-4,-7-5 0,9 0 0</inkml:trace>
  <inkml:trace contextRef="#ctx0" brushRef="#br0" timeOffset="4777">3629 2309 10,'13'-9'23,"-13"9"0,7-10-9,-7 10-10,0 0-1,0 0-1,0 0 1,0 0 3,0 0-2,-10 18 1,-3-10 0,-4 6 0,-2 1 0,-1 3-2,-5 5 0,0 5-1,-1 3-1,-2 3 1,2 5-1,7 3 1,0 3-1,4 1 1,5 1-1,5-1 1,3 0-2,6-2 2,2-2-2,4-3 1,3-5 0,2-1-1,2-5 1,3-2 0,0-3 0,4-3 0,-2-2 0,2-2 0,-3-4 1,1 0 0,-4-4 0,-2-1-1,-2-4 1,-4 1-1,-1-3 0,-9-1-1,12 5 0,-12-5-1,0 0-3,0 0-2,10 7-9,-10-7-17,0 0-1,0 0 0</inkml:trace>
  <inkml:trace contextRef="#ctx0" brushRef="#br0" timeOffset="5498">4116 2642 4,'0'0'13,"0"0"-5,-9-1-1,9 1-1,-16 0 2,16 0 1,-16-2 1,6 0 0,10 2 0,-19-1-2,9 3-2,0 0-2,0 1-2,-3 3 0,0 2-2,-2 4 0,-2 1 0,-1 4-1,-3 4 1,1 0 0,-3 4 0,1 0-1,3 1 2,-1-1-1,3-2 1,3 1 0,5-3 1,0-2 0,7 1 1,3-3 0,4 0 0,3-1 0,7 0 0,8-4-1,1 1 0,5-3-1,2-2 0,4-3 0,0-1 0,2-2-1,-2-1 1,-6-1-1,-1 0 0,-5-1 1,-6 0-1,-6 1 1,-11 0-1,11-1 0,-11 1 0,0 0-2,0 0-3,0 0-6,-11 7-20,2-12 0,9 5-1</inkml:trace>
  <inkml:trace contextRef="#ctx0" brushRef="#br0" timeOffset="6239">4406 2903 6,'0'0'20,"13"1"2,-3-1-14,3 0-3,3-1 0,1 2 1,3-2 3,2 3 0,-4-3 0,1 4-2,-5-3-1,-2 5-1,-3-1-1,-9-4-2,11 17-1,-10-7 0,-3 1 0,-2 3 1,-5 0-1,-2 2 1,-3-2 0,-2 3 0,-2-2 0,1 1 0,-3 1-1,2-3 1,2 1-1,3-1 0,1 0 0,4-3-1,8-11 0,-12 16 0,12-16 0,-7 11 0,7-11 1,0 0 0,0 0-1,18 8 1,-9-6 0,5 0 0,5 0 0,0 0 0,1 0-1,0 1 0,2-1 1,2-1-1,-4 1 1,2-1-1,-4 0 1,-2 0-1,-1 0-1,-3-2-3,-12 1-16,15 2-12,-15-2-2,4-10 1</inkml:trace>
  <inkml:trace contextRef="#ctx0" brushRef="#br0" timeOffset="6990">4827 2374 0,'0'0'22,"0"0"1,0 0 1,0 0-17,0 0-2,0 0 3,0 0-1,0 0 1,0 0 0,0 0-1,10 6 0,-10-6-3,16 16-1,-3-1-2,8 5-1,-4 3 1,7 6-1,-1 4 0,2 3 0,-6 5 0,2 3 0,-3-1 0,-4 3 0,0 1 0,-4-1 0,-5-1 0,3-2 0,-3-5 0,-1-2 1,-8-4-1,-3-3 0,3 0 1,-3-3-1,1-2 1,-9-1 0,4-2-1,-3-3 0,7 0-1,-1-4-2,1-2-4,7-12-9,-11 7-16,11-7 1,-2-16 0</inkml:trace>
  <inkml:trace contextRef="#ctx0" brushRef="#br0" timeOffset="7651">5166 2175 16,'0'0'24,"0"0"0,0 0-12,0 0-6,0 0 0,0 0 0,0 0 0,0 0 0,14 0 0,-14 0-1,9 4-1,-9-4-1,0 0 0,0 0-2,54 48 0,-54-48-1,41 54 1,-41-54 0,46 74-1,-33-29 0,7 3 0,-8 5 1,6 3-1,-5 3 0,-2 2 0,-7 4 0,-8-4 1,11 0-1,-12-2 0,-4-3 1,-12-3-1,4-5 1,-9-6-1,26-42 1,-26 68-1,26-68 1,-28 49-1,28-49 0,-9 32-2,9-32 0,-2 21-3,2-21-10,0 0-16,0 0 1,0 0 0</inkml:trace>
  <inkml:trace contextRef="#ctx0" brushRef="#br0" timeOffset="9434">6099 0 5,'0'0'8,"0"0"-1,0 0-1,0 0-1,45 47-1,-45-47-1,0 0-1,0 0-1,25 56 0,-25-56 0,0 0-1,23 54 1,-23-54 0,0 0 1,25 62-1,-25-62 1,0 0 0,12 60 0,-12-60 1,0 0-2,24 54 0,-24-54 0,0 0 0,23 41 1,-23-41-1,0 0 0,0 0 0,16 47 0,-16-47 1,0 0-1,0 0 0,5 54-1,-5-54 1,0 0 0,-11 49-1,11-49 2,0 0-2,-1 56 2,1-56-1,-2 44 0,2-44-1,9 43 1,-9-43 0,1 45 0,-1-45-1,11 43 1,-11-43 1,0 42-1,0-42 0,0 0 0,-2 60 1,2-60-2,0 0 1,-24 54 0,24-54 0,0 0-1,-14 47 1,14-47 0,0 0-1,0 0 1,-10 53 0,10-53 0,0 0 0,-3 42 0,3-42 0,0 0 0,-1 43 0,1-43 0,0 0 0,-3 42 0,3-42-1,0 0 2,-4 42-2,4-42 1,0 0 0,0 0-1,-21 56 1,21-56 0,0 0-1,0 0 0,-13 44 1,13-44-1,0 0 1,0 0-1,-6 44 1,6-44-1,0 0 0,0 0 1,0 0-1,7 51 0,-7-51 0,0 0 1,0 0-1,24 50 1,-24-50-1,0 0 1,14 44-1,-14-44-1,0 0 1,2 45 0,-2-45-1,0 0 1,0 0 0,5 48-1,-5-48 1,0 0 0,0 0 0,0 0 0,3 51 0,-3-51 0,0 0 0,15 45 0,-15-45 0,0 0 1,34 58-1,-34-58 0,0 0 1,12 59-1,-12-59 1,0 0 0,4 55-1,-4-55 1,0 0-1,-8 46 1,8-46-2,0 0 1,9 47 1,-9-47-1,0 0 0,10 50 0,-10-50 0,0 0 0,1 56 0,-1-56 0,-15 43 1,15-43-1,1 42 1,-1-42-1,-11 44 1,11-44 0,-2 47 0,2-47 0,6 51 0,-6-51-1,-7 55 1,7-55-1,-11 57 1,11-57-1,-4 50 1,4-50 0,-3 46 0,3-46 0,-6 41 0,6-41 0,2 43 0,-2-43 0,-15 53-1,15-53 0,-13 54 1,13-54-1,-11 56 1,11-56 0,-14 54 0,14-54 0,-8 54 0,8-54 0,-11 53 0,11-53 0,-17 52-1,17-52 0,-20 55 0,20-55 0,-24 48 0,24-48 1,-28 56-1,28-56 0,-15 54 0,15-54 1,-6 48-1,6-48 1,-10 51-1,10-51 0,0 0 0,-14 56 0,14-56 0,0 0 0,-9 50 1,9-50-1,0 0 1,-3 47-1,3-47 0,0 0 0,-11 56 1,11-56-1,0 0 1,-29 62 0,29-62 0,-24 44 0,24-44 1,-28 41 0,28-41-1,0 0 1,-45 57-1,45-57 1,0 0 1,-41 49-2,41-49 0,0 0 0,-45 45 0,45-45 0,0 0-1,-47 51 1,47-51-1,0 0 1,-49 51-1,49-51 1,-42 42 0,42-42 0,0 0 0,-50 60-1,50-60 1,0 0-4,-52 61-25,52-61-9,0 0 0,-52-5-1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50:02.627"/>
    </inkml:context>
    <inkml:brush xml:id="br0">
      <inkml:brushProperty name="width" value="0.05292" units="cm"/>
      <inkml:brushProperty name="height" value="0.05292" units="cm"/>
      <inkml:brushProperty name="color" value="#008000"/>
      <inkml:brushProperty name="fitToCurve" value="1"/>
      <inkml:brushProperty name="ignorePressure" value="1"/>
    </inkml:brush>
    <inkml:brush xml:id="br1">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321 0 6,'0'0'12,"0"0"-3,0 0-3,0 0-1,0 0-2,0 0 0,0 0-1,0 0 1,-9 0-1,9 0 0,0 0 0,0 0-1,0 0-1,-11 13 0,11-13 0,-9 14 0,5-3 0,-1 0 0,-2 3 0,0 1 0,-3 2 1,1 1-1,-2 2 1,0 2-1,-4 1 1,0 1-1,-1 3 1,-1 2 1,-2-2 1,2 1 0,0-2 1,2-1-1,0-1 1,3-2-1,1-4 0,2-3-1,3-1-1,1-4 0,5-10-1,-6 14 1,6-14 0,0 0-2,0 0-3,0 0-11,0 0-10,0 0 0</inkml:trace>
  <inkml:trace contextRef="#ctx0" brushRef="#br1" timeOffset="7050">314 42 4,'7'-11'4,"-7"11"0,0 0-2,7-9 1,-7 9 0,0 0 1,0 0 0,0 0 1,0 0 1,0 0 0,0 0 1,0 0-1,0 0-1,0 0-1,0 0 0,0 0-1,0 0-1,9 11 0,-9-11 0,1 17 1,-1-17 1,2 22 0,-3-13-1,2 5 1,-1-4 0,1 3 1,-2-3-1,2 1 0,-3 0 0,2 0 0,-3 0-1,-1 2 1,-3-1-1,0 3 0,-2-3-1,0 4 0,-4 0 0,3 0 0,-2 1-1,2-1 0,0-1 0,2 1 0,0-2 0,0 1 0,1-4 0,-1 2 0,0 0 0,-1 0 0,-1 1 0,0 0-1,-2 2 1,0-1-1,1 0 0,0 1 0,0-2 0,2 0 0,1-1 0,-1-1 0,2-1 0,0 0 0,1-1 0,1-1 1,5-9-2,-9 13 1,9-13 0,0 0 0,0 0 0,-7 9 0,7-9 0,0 0 0,0 0 0,0 0 0,0 0 0,0 0 0,0 0 1,0 0-1,0 0 0,0 0 0,0 0 0,0 0 0,0 0 1,0 0-1,0 0 0,0 0 0,0 0 0,0 0 0,8-11 0,-8 11 0,0 0 1,7-14-1,-7 14 0,6-12 0,-6 12 1,7-17-1,-2 8 0,0-2 0,1-2 0,2 0 0,0-2 0,1-2 1,1-2-1,2 0 0,0-3 0,3-1 1,0-2-2,3-1 2,-1-1-2,2 2 2,-2-1-1,2 3 1,-3-1-2,0 3 2,-2 2-1,-1 4 1,-2 0-1,-3 3 0,0 1 0,-2 2 1,-6 9-1,10-14 0,-10 14 1,5-10-1,-5 10 1,0 0-1,3-9 1,-3 9-1,0 0 0,0 0-1,0 0 1,0 0-1,0 0 0,0 0 1,0 0-1,0 0 1,0 0 0,0 0-1,0 0 0,0 0 0,0 0 0,0 0-1,0 0 0,0 0 0,-9 1 0,9-1-1,0 0 1,-13 4-1,13-4 0,-11 5 0,11-5 0,-17 5-1,17-5-3,-17 5-7,4-5-17,13 0 0,-21 4 2</inkml:trace>
  <inkml:trace contextRef="#ctx0" brushRef="#br1" timeOffset="8572">4 329 8,'0'0'19,"0"0"1,-4-9-14,4 9-4,0 0 1,0 0 3,0 0 3,0 0 1,0 0 1,0 0-2,0 0-3,0 0-1,1-9-2,-1 9-1,0 0 1,0 0-2,0 0 1,0 0 0,0 0 0,0 0 0,0 0-1,0 0 1,0 0-1,0 0-1,0 0 1,0 0-1,0 0 1,0 0-1,9 9 1,-7 1-1,-1 2 1,1 3 0,0 3-1,-1 4 0,0 2 1,0 2-1,-2 2 0,1-1 0,-1 1 0,1-1 1,-1 0-1,0-3 0,-1 0 0,2-3 0,0-2 0,-1-3 1,1-1-1,-1-2 0,1-3 0,0-10 0,1 13 0,-1-13 0,0 0 1,0 0-1,1 10 0,-1-10 1,0 0-1,0 0 0,0 0 1,0 0-1,0 0 0,0 0 0,0 0 0,0 0-1,0 0 1,0 0 0,0 0 0,0 0 1,0 0-1,0 0 0,13-3 1,-13 3-1,11-3 1,-11 3-1,16-5 0,-3 0 1,2-2-1,5-4 0,2-2 0,6-3 0,6-1-1,4-4 1,5-1 0,1-1-1,0 0 1,1 3 0,-3 0 0,-3 2 0,-7 3 1,-5 4-1,-7 2 0,-5 3 1,-5 3-1,-10 3-1,0 0-1,0 0-2,-8 12-9,1-2-19,-12-4-2,2 2 2</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6:1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10969 10742 1677,'34'-21'1677,"-13"8"-387,-2-1-645,8-3-129,2 0-258,0 2 0,2-2-129,0 1 129,-1 1-129,-3 3-129,-2-1 0,-8 5 516,-1 0 129,-16 8-258,11-3-129,-11 3 258,-8 1-129,-6 6 129,-3 5-258,-6 0-258,4 0-129,-2-2 129,3 2 0,3-3-258,4-2 129,11-7-258,0 0 258,0-13 0,17-9-129,10-6 0,10-12 0,12-11 258,11-8 0,15-15 0,13-13 0,14-10-129,12-14 0,18-15 129,13-7 0,15-8-129,11-14 129,11 0-258,10-2 258,5 2 0,5 3 0,2 5-129,0 1-129,0 4-129,-4 8-129,-4 7-129,-8 5 0,-10 11-129,-16 11 258,-20 11-258,-21 17-129,-25 11-1289</inkml:trace>
  <inkml:trace contextRef="#ctx0" brushRef="#br0" timeOffset="907.0519">14898 7307 129,'110'-21'1032,"-59"12"0,-5 6-129,-5-1 0,-2 4-258,-7 0-129,-10 0 0,-1 7-129,-8 1 258,-7 6-129,-5 2-129,-1 2 129,-5 6-129,-5 0 0,-5 5-258,-2 6 0,-2 2 0,-3 5 0,-2 1 0,-7 11 129,-4-3-129,-4 6 0,-5 4 129,-4 2-516,0 5-516,-1 1-1548,-5-4-1290,14 8 259</inkml:trace>
  <inkml:trace contextRef="#ctx0" brushRef="#br0" timeOffset="1592.091">11090 9994 3225,'15'-26'3741,"-15"26"-774,8-12-2193,-8 12-387,0 0-258,-4 18-129,-4 2-129,-3 7 129,-6 6-129,0 11 129,-8 5 129,-3 11 0,-7 8 0,-6 3 0,-5 8 258,-4 3-258,-1 10 387,-3-7 0,7-1-129,0-13 129,14-5-129,4-11-129,10-10-258,9-9 129,6-10-258,4-5-129,10-4-129,11 1-387,1-9-516,16-2-2193,10 5-516,3-12 129</inkml:trace>
  <inkml:trace contextRef="#ctx0" brushRef="#br0" timeOffset="2335.1335">10499 7371 645,'43'35'129,"-7"1"0,9 10 387,3 11-258,8 12 0,5 11 129,4 15-129,7 12-258,6 8 129,9 10 129,6 3-258,8 8 129,5 4 129,6 2 258,8 2 0,4 4 129,10 4 0,3 1 0,4 11 0,4 1-129,5-1 0,5 3-387,3 0-129,-1-8-129,-3-5-129,-7-8 0,-2-10 0,-13-13 0,-10-8 0,-15-14-129,-14-16 129,-13-13 258,-12-12 0,-12-13 0,-11-13 258,-7-5-645,-5-16-1419,5 10-1161</inkml:trace>
  <inkml:trace contextRef="#ctx0" brushRef="#br0" timeOffset="2928.1675">13438 11351 3354,'-5'13'4257,"5"-13"-129,0 0-387,18 6-3612,1 0-516,4 4-258,12 4 0,3 2 0,12 5 129,2 3-129,7 6 0,-2 1 258,6 2 129,0 4 387,-1-6 0,1 2 129,-3-6 129,3 0 0,-8-10-129,3 1 129,-10-7-129,0-3-258,-4-4-129,-6-4 0,-4 0-258,-11-14 387,-3-5-129,-11-8 0,-7-10 129,-2-12 129,-14-4 129,-4-7 258,-11-13-129,-1 1 0,-5-7 0,-2-2-129,-1-1 0,-2 3-129,2-1-516,-2-5-774,4 4-1806,3 5-1032,-12-12-129</inkml:trace>
  <inkml:trace contextRef="#ctx0" brushRef="#br0" timeOffset="4091.234">10208 8281 1,'30'-60'128,"-15"12"259,1-7-129,-3-7 0,-2-5-129,-1-2 258,-1-1-258,-3 4 129,1-3 0,-2 3-258,-5 2 0,0-1 0,0 6 0,0 4 129,-10 3-129,2 4 0,-3 4 129,-1 9 129,2 3 387,0 8 129,-2 2 129,2 7 0,2 2 129,8 13-258,-9-13 0,9 13 0,0 0-258,20-4-129,-6 4 129,5 0-129,1 4 258,3 8-129,-2 5 258,3 9-258,-4 3 0,7 11 0,-5 9-387,6 5 258,-1 4-258,5 3 0,4-3-258,3-3 129,4-3 0,-1-11 0,3-7 0,1-6 0,-3-6 129,-4-5-129,-5-4 129,-5-3-129,-5-2 129,-7 0-387,-4 2-516,-13-10-1677,0 0-1677,3 14-258</inkml:trace>
  <inkml:trace contextRef="#ctx0" brushRef="#br0" timeOffset="5894.3371">12317 7853 2322,'0'0'774,"0"0"-903,-6 0-129,6 0 258,0 0-129,-19 0 0,7 3 258,-6 2-129,-1 1 129,-6 4 258,-2-1-129,-6 5 0,1 1 258,-2 2 0,0 0 0,2 1 0,2-2-258,3 3 129,3-6-258,7 1-129,5-3 0,7 1 0,5-12-129,3 19 129,8-9 0,8 2-258,7-1 258,4 3 0,6 0-129,2 2 129,5 6-129,1-4-129,0 5 0,-2-5 129,-7 3 129,-3-2 0,-6 2 516,-11-5 258,-3 0 129,-12-3 0,0 4 0,-14-3-129,-3 5 0,-11-3-258,1 2-387,-6-1-129,1-2-129,1-1-129,0-8-516,5 0-516,4-6-774,8-4-387,14 4-387</inkml:trace>
  <inkml:trace contextRef="#ctx0" brushRef="#br0" timeOffset="6264.3583">12514 8006 2322,'12'-3'3741,"1"-1"258,-13 4-645,0 0-3483,0 0-387,-2 16-129,-2 1 258,3 7-129,-2 3 387,-2 2 258,0 2 387,2-1-387,-1 4 129,2-5-129,2-3-129,0-2-258,0-4-645,7-6-1548,5 2-1548,-12-16 129</inkml:trace>
  <inkml:trace contextRef="#ctx0" brushRef="#br0" timeOffset="7023.4017">12705 7903 645,'0'0'3741,"18"0"258,-18 0-258,13-1-3096,-13 1-903,15 12 129,-9 5 258,-1 4-129,-3 4 258,-2 4 0,0 4 0,-4 2 0,0 2 258,-5-5-387,5 0 129,0-8-129,4-5 0,0-6-129,0-13 129,18 2 129,0-7-258,2-15 129,4-2 129,-3-10 0,3 2-129,-3-6 258,3 2-129,-5-5 0,-1 7-129,2 2-129,-3 5 0,3 4-258,-4 4-129,3 6 0,-6 4 129,2 7 0,-4 5 129,-3 13 0,-4 5 129,-4 6 129,0 7 0,0 4 0,0 1 0,0-2-129,-1-2 129,1-6-129,3-8 129,7-14-129,9-9 0,7-7 129,5-17-258,4-6 129,3-8 0,3-6 129,0-1 0,-6 0-129,-2 6 387,-8 4-258,-5 6 0,0 5-129,-7 6 0,2 8-129,-15 10 0,21-3-129,-21 3 0,14 15 258,-9 8 0,-3 6 258,0 10 129,-2 3-129,0 11-129,-4 8-1032,2 8-3096,-3-12-387,5 1-258</inkml:trace>
  <inkml:trace contextRef="#ctx0" brushRef="#br1" timeOffset="32407.8536">11355 12837 516,'0'0'3096,"0"0"-1032,0 0-774,0 0-258,0 0-516,0 0 0,0 0-258,8-2 0,-8 2 258,20-1 258,-3 1 129,-3-4 129,9 4 0,-2-6-129,8 6 0,0 0 0,10 0-258,-1 2-258,10 6-129,4-1-129,8 4 0,4-4-129,9 1 129,4 1-258,7-6 129,6-1 0,5-2-129,3 0-129,-3-2-387,13 2-903,-3 0-2580,-3-1-258,10 1 0</inkml:trace>
  <inkml:trace contextRef="#ctx0" brushRef="#br1" timeOffset="33495.9158">18035 8499 258,'-14'78'903,"8"-27"129,0 2 0,1 2 0,-2 3 0,1 5 129,1 1-129,0 5-129,2 5 0,-2 1-129,5 6 129,-3-1 0,3 7-258,3-5 129,5 1 129,-3-4-387,3-2 258,-2-9-387,1-2 0,-5-7 0,-2-2-129,0-9 0,-2-4 0,-6-8-129,0-2-129,-2-5 129,-1-4-129,1-9-129,1-5 0,9-11 0,-15 16-258,15-16-516,0 0-1161,-13-5-2064,16-10-516,-3-17 387</inkml:trace>
  <inkml:trace contextRef="#ctx0" brushRef="#br1" timeOffset="35120.0087">12497 6222 774,'0'0'1161,"7"0"-387,5-4 387,-2 3-258,7-3 0,-1 1 129,8-1-387,-2 1-258,3 0 258,2 1-129,3 0-129,-2-3 129,5 3-129,-2-1 129,6 0-129,-2-2 0,9 1 129,1 0-258,10 1 0,5-2 129,7 4-258,6-3 129,6 4-129,4-3 0,6 3 129,6 0-129,1 0 0,4 3 0,0 1 0,3 0 0,-1 0 129,-6-4-129,-2 1 258,-8-1-129,-7 0 0,-10-3 0,-5 1-129,-10-1 0,-11 3 129,0 2-129,-11 3-258,-4 5-129,-9-3-258,0 10-516,-14-2-516,0-1-2451,-3 11-387,-14-10 129</inkml:trace>
  <inkml:trace contextRef="#ctx0" brushRef="#br1" timeOffset="36268.0744">5073 9107 2580,'0'0'1806,"0"0"-387,0 0 0,0 0-387,0 0-129,0 0 0,0 0-258,0 0-258,0 0 0,0 0 129,-7 16-387,7 0 129,0 5-129,0 7 258,0 6-129,0 5 0,0 8 129,0 6-129,1 8-129,-1 8 129,0 7-129,0 6 0,0 5 0,-2 5 258,-1 2-258,1 2-129,0-6 258,-1-8 0,2-4 129,-1-13 0,2-5 0,0-14-129,0-7 129,0-12-129,2-8-129,2-4-129,-4-15-645,21 8-2709,-3-6-774,-1-15-645,2-4 258</inkml:trace>
  <inkml:trace contextRef="#ctx0" brushRef="#br1" timeOffset="37799.162">10471 15402 4902,'0'0'3741,"0"-15"-258,0 15-1290,0 0-2193,0-11-258,0 11 0,0 0-129,0 0 258,-11-7 129,11 7 129,-19 0 516,19 0 0,-23 5 129,11 0 258,-5-2-258,5 3-258,-5 0-129,3 2 129,-2 5-645,0-1-258,3 9 0,-2 0-129,3 7 258,-3 1-258,5 7 0,-3-3 129,5 4 258,2-3-129,4-2 258,2-5-129,8-1 129,8-12 0,9-6 0,5-8 0,9-5-258,3-14 0,9-8 0,-3-5 0,0-6 0,-5-2-129,-7 2 258,-6-3 129,-9 0 258,-9 6 129,-10-2 129,-2 8-129,-7-1 258,-5 6-258,-5 4-387,-2 8-258,-1 12-645,-7 3-774,-1 9-1935,6 19-258,-13-2 0</inkml:trace>
  <inkml:trace contextRef="#ctx0" brushRef="#br1" timeOffset="38431.1981">10715 14800 3612,'0'0'3999,"0"0"-258,0 26-387,-10-4-2064,7 12-1677,-2 2-129,5 11-258,0 1 0,2 12 129,1 2 0,0 7 258,-1-3 258,0 4 129,-1-1 0,-1-3 258,2-7-129,1-5 0,2-8-129,4-10 0,1-11-129,8-8-258,-3-14-387,12-3-258,-1-15 0,4-10-258,1-6 387,0-5-129,1-2 387,-1-6 387,-1 5 387,0-3 129,-4 6 387,-2 6-129,-4 8 129,-2 2 0,-2 8 0,-4 10 129,-12 2-258,15 7 258,-9 9 258,-5 4 129,2 9 129,-3 0-258,0 10 129,0-4-129,0 5-387,-3-3 129,3-3-774,0-2-645,1-11-1161,-1-21-2193,28 13 0,-12-25-516</inkml:trace>
  <inkml:trace contextRef="#ctx0" brushRef="#br1" timeOffset="38927.2265">11523 15259 6321,'0'0'4644,"2"11"-387,-2-11-387,-17-7-3354,17 7-516,-20 6-129,6 4-129,1 2-129,-5 1 0,4 6-258,-3-1 387,2 3 129,3-1 129,4-2-129,4 0 0,4 0 0,2-3-129,12 0 129,0-4-258,7 6 0,-1-2-129,4 0 0,-4 1 129,0 3 258,-6-1 0,-6 1 258,-3 5 129,-5-4 387,0-2-129,-7-1 0,0-2 0,-3-2-258,10-13-516,-16 20-645,4-18-774,12-2-2193,0 0 0,-16-16-258</inkml:trace>
  <inkml:trace contextRef="#ctx0" brushRef="#br1" timeOffset="39347.2505">11875 15333 4386,'20'0'4257,"-20"12"-516,-14-7-258,-6 3-2709,2 4-774,-5 4 0,-2-2 0,-1 6 0,-3-3 0,2-1 129,1 0 129,4-3-129,3-1 0,7-2 0,12-10-129,-9 14 0,9-14-129,15 19-129,2-6-129,5 2-387,0-1 129,3 7-258,-1-1 129,0 4 129,-4-5 0,-1 4 387,-6-7 129,-5 1 387,0-1 387,-7-5-129,-1-11 129,0 15-129,0-15-258,0 0-516,-14-3-774,7-14-2451,7 17-516,-5-37 258</inkml:trace>
  <inkml:trace contextRef="#ctx0" brushRef="#br1" timeOffset="39617.266">12093 15354 6063,'6'63'4386,"-6"-29"-387,-2-8-258,-3 4-3483,4 1-129,-2 2 0,1-4-258,0-2 129,-2-4 0,3-4 0,-1-2 0,2-5 129,0-2-258,0-10-774,11 7-2451,-2-18-903,8-3 0,-7-17 0</inkml:trace>
  <inkml:trace contextRef="#ctx0" brushRef="#br1" timeOffset="39821.2776">12193 15052 9417,'5'46'4386,"-5"-46"-1548,4 19-2838,6-7-4515,-10-12-258,19 11-258</inkml:trace>
  <inkml:trace contextRef="#ctx0" brushRef="#br1" timeOffset="40375.3093">12411 15366 516,'21'14'2838,"-21"-14"129,12 11-1161,-4 2-1032,-3 0 258,2 3-129,-5-4 129,8 4 0,-10-16 129,21 9-129,-5-13-516,10-8-129,7-7-516,4-7-129,7 0-258,-2-3 0,2 5 0,-7 2 387,-5 9 129,-4 9 387,-13 4 516,-2 13 0,-10 0 129,0 11-258,-3-8 129,5 7-258,-3-8-129,6-2-258,5-9-129,7-4-129,7-6-129,4-6 129,3-2 0,-3 0-129,2 0 129,-6 4 0,-6 1 129,-2 8 258,-8 1 0,-11 0 0,13 14 129,-8 5-129,-5-1 0,3 10 0,-2-1-129,5 4-516,1-1-129,-2-9-903,12 7-774,-5-10-2709,7-9 129,2-8-903</inkml:trace>
  <inkml:trace contextRef="#ctx0" brushRef="#br1" timeOffset="40601.3222">13500 15308 4644,'14'4'4257,"-3"16"-387,-11-10-129,0 14-3612,1 4-258,0 7-129,0 6-129,-1 5 258,0 0-129,0 1 129,0-7-387,0-2-516,0-9-2838,0-29-387,0 0 258</inkml:trace>
  <inkml:trace contextRef="#ctx0" brushRef="#br1" timeOffset="40962.3429">13924 14773 7740,'14'24'4128,"-14"-24"-258,16 27-645,-12-16-4515,13 21-258,-11-5 258,11 17 387,-8 1 387,3 12 516,-1 4 516,-6 3 129,2 11 516,-7-10-258,3 8-258,-3-14-258,0-2-774,2-6-1806,6-10-2064,-8-22-516,13-4 129</inkml:trace>
  <inkml:trace contextRef="#ctx0" brushRef="#br1" timeOffset="41395.3677">14324 15409 2709,'34'13'3741,"-21"-13"-645,17 7-645,-4-7-3612,6 9-516,-5-7 258,7 11 903,-7-3 0,1 8 774,-3 6 903,-5 0 129,-2 9 387,-7-4-258,-1 5-387,-10 0-387,0 2-387,-7-7-129,-7-5-258,-9-2 129,-5-6 0,-2 0 129,0-8 0,0-8-129,5 0 0,-1-6 0,7-4 0,5-3 0,5-4-129,5-3-258,1 3-387,5 2-387,5-3-774,9-3-1161,8 10-903</inkml:trace>
  <inkml:trace contextRef="#ctx0" brushRef="#br1" timeOffset="41761.3886">14840 15494 2193,'39'0'2064,"-25"8"-1548,1 2-1677,4 8-129,-1 3 129,-2 2 774,0 3 258,-4 1 516,1 0 1161,-2 0 258,-5-4 1032,1 0-516,-7-12-387,3 9-258,-3-20-258,0 20 0,-10-20-387,10 0-129,-13-9 0,6-4-258,-4-8 0,6-7-129,-1-9-258,6 0 129,2-5-258,14 1 129,8-1 0,8 4-129,7 4-129,7 6 0,4 3-129,0 4-516,9 13-903,-7 3-2967,0-4-516,-2 6-258,-8-6 388</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04.393"/>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221 204 11,'0'0'15,"-13"-8"-3,13 8-4,-11 0-4,11 0-2,-18 3 0,7-1-2,-1 2 1,-3 1-1,0 3 1,-2-1-1,-1 2 1,1 4 0,1-3 0,0 3-1,3-2 1,2 1 0,3-1-1,4 0 1,4 0 0,0-11-1,16 17 0,-2-10 1,5 2-2,5-2 1,1 2-2,2 0 1,1 2-1,0 0 1,-3 2 0,-2 1-1,-5 1 2,-3 1-1,-6 0 1,-4 1 1,-4-1-1,-7 1 1,-4 0 0,-6-2 0,-3 1 0,-5-1 0,-2-1 1,-4-2-1,1 0 1,-1-4-1,3-2-1,2 0-5,5-1-9,-1-11-8,21 6 0</inkml:trace>
  <inkml:trace contextRef="#ctx0" brushRef="#br0" timeOffset="711">671 254 15,'2'-19'18,"-2"19"-3,-12-10-5,2 7-4,-1 1-3,-3 3-3,0 1 0,0 2 0,-2 1 0,1 5 1,2-1-1,1 3 0,-1 2 0,2 1 0,1 0 0,1 2 1,3 3 0,0-3 1,2 3 0,1-1 1,3 1 0,1-1 2,3 1-1,0 0 0,3-2-1,0-2 0,3 0-1,-2-4 1,4-3-2,3-6-1,2-7-5,5-6-6,2-4-8,-1-12-4,8-1 0,-2-13 2</inkml:trace>
  <inkml:trace contextRef="#ctx0" brushRef="#br0" timeOffset="1032">856 178 3,'16'-41'20,"2"10"-1,-6 1-3,-2 7-4,-1 3-1,-5 6-2,2 4-3,-6 10-1,3-9-1,-3 9-2,0 0-1,0 0 0,0 0-1,-1 15 0,1-4 1,-2 5-1,1 5 2,-1 2 0,0 9 1,-3 4 0,0 6 0,-1-1 1,-2 6-2,1-1 2,0 1-2,1-3 0,1-4-2,1-5 1,3-6-2,2-4-2,0-10-1,3-2-2,-4-13-4,0 0-4,9-13-5,-9-7-6,5 1-5</inkml:trace>
  <inkml:trace contextRef="#ctx0" brushRef="#br0" timeOffset="1412">718 172 13,'-16'-12'16,"16"12"-1,0 0 2,0 0 0,14-9 0,6 2-3,14 3-2,6-6-1,13 3-1,4-6-3,7 5-2,1-1-3,-2 0-4,-2 9-9,-7 6-22,-10-6-2,-4 6 1,-13-5 0</inkml:trace>
  <inkml:trace contextRef="#ctx0" brushRef="#br0" timeOffset="1913">1590 490 14,'5'-15'26,"-4"-10"0,12 7 0,0-2-22,2 3-4,2 4 1,-1 5-1,3 6 1,-4 4 0,1 5 1,-3 4-1,0 5 0,-2 4 0,-1 0-1,0 3 0,-3-2 0,-2 1 1,-1-1 2,-4-3 2,1 2 1,-7-7 1,2 3 0,-8-7 1,2 6-1,-6-8 0,0 3-3,-3-3-2,-1-3-2,3 1-6,-3-8-15,3-7-13,7-2-1,1-13 0</inkml:trace>
  <inkml:trace contextRef="#ctx0" brushRef="#br0" timeOffset="2384">2015 35 38,'0'0'31,"0"23"1,-2-9-2,1 8-27,1 8-3,-1 8 0,1 11-1,-1 9 2,0 6-1,2 8 1,0 3-1,1 0 1,1-1-1,2-8 0,2-6-1,0-11-2,-2-13-5,4-9-6,0-9-16,-9-18-1,10-4 0</inkml:trace>
  <inkml:trace contextRef="#ctx0" brushRef="#br0" timeOffset="2664">1927 540 30,'0'0'30,"19"0"2,5-3-14,2-6-9,12 2-2,3-4-2,10 2 0,-1-3-4,0 1-4,-2 4-10,-6 1-18,-14-3-2,-5 5 1</inkml:trace>
  <inkml:trace contextRef="#ctx0" brushRef="#br0" timeOffset="3295">531 423 17,'0'0'13,"0"0"0,0 0-1,-10-11-3,10 11-2,0 0-2,-10-6-2,10 6 0,0 0-2,0 0 1,-10-4-1,10 4-1,0 0 0,0 0 0,0 0 0,0 0 0,0 0 0,0 0 0,0 0 0,0 0 1,0 0 1,0 0 1,10-5-1,-10 5 1,15-9 0,-4 2 0,0 1 0,0-3-2,0 1 1,-1 1-2,-1-1 0,-9 8 0,14-11-1,-14 11-2,10-6-7,-5-5-16,10 9-2,-7-9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08.559"/>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211 323 7,'0'0'26,"0"0"0,0 0 0,0 0-17,0 0-6,0 0-2,0 0 0,-7 17-1,7-2 1,1 8 0,-1 6 1,0 12 0,-2 5 0,0 8-1,-1 3 1,-1 1 0,-2 0-1,1-3 0,-1-5 0,2-9 0,1-6-5,-1-9-11,-3-13-14,8 2 1,-1-15-1</inkml:trace>
  <inkml:trace contextRef="#ctx0" brushRef="#br0" timeOffset="301">20 524 17,'-13'-20'26,"12"8"0,-5-11 1,9 4-24,8-1-1,4-1-1,6 2 2,3 0 0,4 4 2,1 2 0,4 3 1,-2 4-2,0 6-1,-3 1-1,0 7-2,-3 1 1,-2 7-2,-3 1 1,-4 6 0,-2 0 0,-5 2-1,-3-1 2,-4 1 0,-5-2 0,-3-1 2,-5-4 0,-3-2 0,-3-7 0,-2-1 0,-4-6 0,3-1-2,-1-4-1,-1-5-7,8 1-10,2-1-16,3-9-1,8 3 0</inkml:trace>
  <inkml:trace contextRef="#ctx0" brushRef="#br0" timeOffset="792">597 387 36,'6'-16'29,"5"8"-4,-1 3-9,-10 5-7,16 3-5,-9 6-2,-1 6-3,-1 4 1,-3 4 0,-3 5 0,-2 1 0,-4 2 1,-3-2 0,-2-4 2,-3 0 0,-2-6 0,1-3 1,-3-9 0,0-2 0,-2-10 0,4-5-3,0-3-3,2-10-8,3 0-13,7-1-11,4-6 0,13 2 2</inkml:trace>
  <inkml:trace contextRef="#ctx0" brushRef="#br0" timeOffset="1122">1075 296 10,'0'0'29,"16"14"-2,-16-14 2,-12-1-15,12 1-10,-22 1 0,7 1 0,-5-2 0,-1 6 1,-4-3 0,0 4-1,-1-1 1,2 2-3,2 1-2,3 1-1,3-1 0,3 0 0,6 3-1,5-2 1,6 2-1,6-1 1,3 2 0,4 1 0,2 0 0,2 2 1,0-2-1,-1 1 1,-3-1 0,-5-1-1,-2 1 2,-6-2-1,-5 1 1,-4-2 1,-5-2 0,-2 2 0,-6-5 0,-1 1 0,-3-3 0,1-1-1,-1-2-1,2-3-2,4 2-5,1-7-10,4-3-15,15 0-1,3-7 0</inkml:trace>
  <inkml:trace contextRef="#ctx0" brushRef="#br0" timeOffset="1583">1415 353 12,'0'0'17,"10"7"0,-10-7-8,-15 2-7,4 2 3,-9-4 3,2 6 1,-10-5 6,3 8 2,-7-5-1,8 4-3,-2-2-6,5 1-4,3 2-2,3-2 0,6 2-2,9-9 1,-3 18-1,8-8 1,4 1-1,5 2 0,1 0 0,2 0-1,2 3-1,-3-1 1,1 2-1,-4-2 1,-1 0 0,-7 1 2,-3-2 0,-3-1 2,-5-1 0,-4-1 0,-2-4-1,-2-2-5,0-2-12,4-3-15,-5-10-2,9 1 1</inkml:trace>
  <inkml:trace contextRef="#ctx0" brushRef="#br0" timeOffset="1993">1569 356 5,'11'0'25,"4"8"1,-15-8-2,8 11-13,-5 2-9,-1 1 1,0 5 1,-5 1 1,2 4 1,-3 0 0,2 3 1,-4-4-1,5-1 0,-1-4-3,1-4-2,4-1-7,-3-13-15,0 0-12,21-13 2,-11-13-1</inkml:trace>
  <inkml:trace contextRef="#ctx0" brushRef="#br0" timeOffset="2304">1843 0 13,'1'30'21,"-1"-5"-11,-1 4-2,-1 10 3,-4 3 2,1 6 0,-5-2-1,4 1 0,-5-9-2,4-1-5,1-10-2,4-6-5,10-10-6,5-9-9,7-11-14,13-1 1,3-9 0</inkml:trace>
  <inkml:trace contextRef="#ctx0" brushRef="#br0" timeOffset="2484">2180 323 14,'15'14'30,"-12"5"-2,-10 2-5,-2 9-7,-11-3-2,2 6-3,-10-6-2,4 1-3,-6-6-2,3-4-1,-2-4-1,3-5 0,0-7-1,2-2 0,3-6 0,1-2-1,4-4-2,-2-6-5,11 1-12,3-4-15,0-6-2,9-1 1</inkml:trace>
  <inkml:trace contextRef="#ctx0" brushRef="#br0" timeOffset="2804">2273 21 19,'0'0'28,"0"0"2,0 0 1,0 0-20,0 0-4,10 16 0,-12-3 0,3 14 1,-5 2 0,4 13-1,-6 3 0,3 10-2,-2 1-1,3 5-3,0-2 0,3-3-2,3-4-3,0-12-6,10-3-11,1-15-15,0-13-2,1-14 2</inkml:trace>
  <inkml:trace contextRef="#ctx0" brushRef="#br0" timeOffset="3175">2595 467 42,'18'-2'31,"7"1"1,-8-10-3,2-2-23,0 0-7,2-1 0,-4-2 0,-3 1 0,-5-1 2,-2 3 0,-4-1 1,-4 1-1,-1 1 0,-5 2-2,-2 1 0,9 9 0,-20-12 0,6 10 0,-2 2 1,-1 3 1,0 6 1,-3-1 1,2 7 1,-4 1 0,5 5 0,-3 0 1,7 6-2,-1-1 1,6 4-1,3-1-1,5 1 0,4-2-1,8-3 1,4-4-1,5-2 0,4-6-1,4-8-1,3-2-2,-1-10-5,5 3-9,-8-8-19,-5-6-1,-6-2 1,-11-5 0</inkml:trace>
  <inkml:trace contextRef="#ctx0" brushRef="#br0" timeOffset="3866">1846 395 26,'0'0'25,"0"0"0,0 0-1,0 0-5,0 0-3,0 0-6,0 0-4,0 0-3,0 0-1,0 0-1,0 0-1,9-2 0,0-3 0,4 0 0,1-3 0,5 0-1,0 0 1,4 0 0,-1-1 0,0 3-1,-3 0 1,1 4-1,-5 0 1,2 3 0,-4 1-1,2 4-4,-4 3-28,-1-6-1,3 1 1,-10-14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15.730"/>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0 247 8,'0'0'7,"0"0"0,0 0-2,-1-9 1,1 9 1,0 0 1,0 0 0,0 0 1,0 0-2,0 0 1,0 0-1,0 0-3,0 0-2,0 0 0,0 0-2,0 21 1,3-2-1,1 9 0,0 6 1,0 6 1,0 7-1,0 4 1,1 2 0,-3-3 0,2-2 0,-2-7 1,2-6-1,-1-8 1,2-4 0,0-10 0,-5-13 1,19 5 0,-4-13-1,0-10 0,5-5 1,0-8-2,2-4 0,0-5-1,-2-1 0,-4 0 1,-1 1 0,-5 1 1,-1 6-1,-4 0 1,2 7-1,-4 4 0,1 4-1,-1 5 0,-1 3-2,-2 10 1,0 0-1,12 4 0,-6 9 0,1 6 0,2 6 1,4 5-1,1 6 2,3 5-1,0 3 1,2-2 0,0-3-1,-2-3 1,1-5-1,-3-6 0,-1-4 1,-3-8-1,0-7 2,-1-9-1,1-7 1,-3-9 0,0-8 0,-2-7-1,-1-6 1,1-6-1,-2-1 0,-4-2 0,1 4-1,-1 4 1,1 5-1,1 5 1,0 5-2,0 7 0,0 4-1,-2 15-7,9-18-10,-9 18-17,16-5-1,-16 5 0,20-1 2</inkml:trace>
  <inkml:trace contextRef="#ctx0" brushRef="#br0" timeOffset="871">729 690 46,'-10'-9'32,"10"9"0,7-27-2,1 9-26,1-1-6,7 4-2,-2-1 2,4 4-1,-1 5 2,1 3 1,-1 3-1,0 4 1,-1 2 1,-2 4-1,0 2 0,-4 4 1,-1 1 0,-5 3 1,-1 1 1,-6-2 1,1 4-1,-8-6 2,3 1 1,-8-4-1,3 0 0,-7-4 0,3-2-2,-4-3-1,2-3-1,2-4-2,-2-7-4,11 0-13,4-7-18,2-9-1,7-1 1,4-6 0</inkml:trace>
  <inkml:trace contextRef="#ctx0" brushRef="#br0" timeOffset="1322">1092 501 26,'0'14'19,"5"6"-1,0 2-4,2-2-3,1 6-4,0-4 0,1 3-3,1-5 1,-1 1 0,-2-5-1,0 0-2,-2-5 1,-1 0 0,-4-11 0,4 12 0,-4-12 1,0 0 0,0 0 0,-8-9 1,2-5 0,2 0 0,-3-6-1,4-3 2,-1-4-4,3 2 0,1 0-1,3 2 0,4 3-2,4 1 1,2 2-1,3 4 0,2 4-3,0-1-4,8 5-7,-5 1-14,1 0-7,3 3 0,-3-2 1</inkml:trace>
  <inkml:trace contextRef="#ctx0" brushRef="#br0" timeOffset="1722">1427 603 22,'2'11'24,"-2"-11"-2,0 0 1,10-15-17,-1 5-7,3-3 0,-1 2 1,5 2 2,-5-1 5,2 7 1,-3 0 0,2 6-3,-2 0-2,0 5-2,0 5 0,-2 2-1,1 2 1,-3 3 0,-2-1 1,-3 3 1,-6-3 0,-1 2 1,-8-8 0,1 2-1,-7-4 1,0-3-2,-2-5 0,0-4-2,2-2-4,-3-12-6,9-2-14,2-4-10,-1-11-1,10 0 1</inkml:trace>
  <inkml:trace contextRef="#ctx0" brushRef="#br0" timeOffset="2073">1540 203 13,'15'-6'22,"-12"-7"0,-3 13-12,15-4-7,-15 4 0,12 8 0,-12-8 2,6 26 3,-6-10-1,3 11 2,-6 2 0,5 8 1,-6 2-2,4 6-1,-4 1-2,4 4-1,-3-3 0,4 0-2,0-4-2,1-5-4,6-6-19,4-1-11,-2-16 0,5-5 0</inkml:trace>
  <inkml:trace contextRef="#ctx0" brushRef="#br0" timeOffset="2473">1853 433 30,'0'0'28,"5"21"0,-5-21 0,-2 20-25,2-5-4,1 4 1,1 3 1,-2 1 1,4 1 1,-3-4 1,5-1-1,-3-5 1,5-3-1,-8-11 1,22 2-2,-9-11 0,4-3 1,-2-4 0,4-1 2,-2-3-2,0 2 0,-2 0 0,-2 5 0,-4 3 0,1 2-1,-10 8-1,16-6-1,-16 6 0,16 9-1,-9 1 0,0 0-2,5 6-1,-5-6-4,7 6-13,1-4-14,-3-10-1,5-2 1</inkml:trace>
  <inkml:trace contextRef="#ctx0" brushRef="#br0" timeOffset="2924">2488 476 34,'12'-20'31,"-2"1"0,-4 3-9,-9-3-8,4 4-6,-9 2-3,-1 4-4,-1 5 0,-4 3-2,0 5 0,-1 3 0,1 5 0,-3 2 0,1 2 0,-1 3 1,2 0 0,1 2 0,3-1 0,0 2 0,5 1 1,4 1-2,3-2 2,4-1-1,5-4 1,2-2-2,6-3-1,0-9-2,9-4-5,-2-12-1,6-2-1,-4-10 0,6-3-2,-4-10 4,3-3 0,-3-5 3,-2-6 4,-2 0 3,-3-2 3,-2 1 0,-3 1 2,-1 7 1,-6 3 2,0 11 0,-5 2 0,2 11-1,-5 2-1,-2 16-1,2-12-2,-2 12-2,0 0 0,-2 21-2,0-3 0,1 6-1,0 10 1,0 10 1,-2 8 0,3 7 0,-2 3 0,2 4 0,-1 1 0,0-2 0,1-4-1,-1-8-1,0-7 0,0-10-1,1-7-2,-2-8 0,4-8-4,-2-13-4,0 0-7,-6-12-10,-3-13-1,5 1 2</inkml:trace>
  <inkml:trace contextRef="#ctx0" brushRef="#br0" timeOffset="3535">2617 357 16,'-6'-24'29,"0"4"-4,7 5-5,-1 15-5,21-13-3,4 12-3,8-1-4,8 2-2,11 1-2,6-2-4,8-2-19,5 4-9,-4-9 0,1 2-1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19.836"/>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0 442 0,'-3'14'19,"3"-14"1,0 0-1,8 9-17,-8-9-5,11 14 2,-4-5 3,2 4 3,0 1 2,1 4 1,1 0 0,-1 4-2,2-1-2,0 4 1,-2-1 0,3 0 1,-7-5 0,3 1 1,-6-9 0,4 3 0,-7-14 1,1 9-2,-1-9-2,0 0 0,-13-10-2,6 1 0,-2-5-1,0-2-1,0-5 0,1 0 1,0-5-1,5 3 0,0 0 0,8 0 0,3 2 0,3 3 0,4 2 0,2 4 1,6 2-1,2 1 0,6 3-1,-1 0 0,4 6-5,-6-4-8,3 2-21,0 5-1,-7-3 1,-1 2 0</inkml:trace>
  <inkml:trace contextRef="#ctx0" brushRef="#br0" timeOffset="480">483 485 2,'3'17'13,"-3"-17"1,18 0 3,-7-4-17,3-1-2,0 0 3,-1-4 4,2 2 7,-6-2 6,1 2 1,-7-4-4,-3 11-5,4-17-3,-4 17-3,-6-14-1,6 14-2,-20-10-1,9 9 0,-3 2 0,-2 0-1,-2 6 1,0 3 1,1 1-1,1 4 1,1 2-1,2 4 1,1 1 0,4 3 1,2 0-1,4 1 0,2-2 0,5-1 1,-1-4-1,4-1 0,1-6 1,6-2-2,2-5 0,3-5-1,6-2-5,-2-10-6,8 1-6,0-9-7,2-7-6,3-1-2</inkml:trace>
  <inkml:trace contextRef="#ctx0" brushRef="#br0" timeOffset="871">863 218 7,'12'-44'22,"-9"2"-3,2 7-5,-2 9-3,-2 4-3,0 7 1,-1 3-3,0 12 0,0 0-1,0 0-2,0 0 0,0 0 0,0 12 0,1 4-1,-1 2 2,3 9-1,-2 4 2,2 10-1,-1 4 0,1 8-1,0 0 0,0 5-1,-2-1 0,1 0 0,-1-4-1,1-6-1,0-3 0,-1-10-2,3-4-5,-4-14-7,3-6-19,6-5-1,-3-14 1</inkml:trace>
  <inkml:trace contextRef="#ctx0" brushRef="#br0" timeOffset="1291">1151 430 5,'12'-4'10,"1"2"7,1-1 4,3 3-3,1 2-3,0 1-8,0 2-3,0 2-2,1 3-1,-3 2 0,-1 3-1,-3 1 1,-2 4-1,-3-1 0,-5 3 0,-3-3 1,-5 0 0,-4-3 1,-3-1 0,-8-4 1,-2-2 1,-5-5-1,-1-1 1,-2-5-1,1 0 0,2-4-1,4 0-1,6-4 0,6-1-3,11-2 0,9-3-3,9 3-1,6-5-2,9 2-1,2-4-1,7 4-1,-3-3 0,3 0 0,-2-1-1,-6-4-6,4 3-5</inkml:trace>
  <inkml:trace contextRef="#ctx0" brushRef="#br0" timeOffset="1682">1570 49 11,'-1'-20'30,"4"11"-1,-5-2 2,2 11-17,3-9-9,-3 9-4,0 0-1,11 19-1,-6-2 0,3 6 1,-1 6 1,0 6 0,2 8 2,-1 6-1,-1 5 0,0 1 0,-1 1 0,0 0 0,-2-2-1,-2-5-1,0-6 1,-2-8-1,-2-6 0,-2-8 0,-3-8 0,-2-6 0,-2-4 0,-4-8 0,-1-3-1,-3-6 1,0-4 0,1-4 0,0-1-1,4-2 1,2-1-1,6 1 1,3 0-1,7 4 0,5 2 0,9 2 0,6 2 0,8 2 0,4 0 0,7 3 1,1 0 0,2 2 2,-3 1-1,-4 1 1,-2 2 0,-9 2 0,-3 3 1,-7 2-1,-3 6 0,-7 4-1,-1 7 0,-2 3 0,0 3 0,-1 2 0,0-1 0,0 0-1,0-2 0,3-4-2,-1-9-6,5-7-22,4 1-4,-2-16 2,5-4-1</inkml:trace>
  <inkml:trace contextRef="#ctx0" brushRef="#br0" timeOffset="2303">2131 90 4,'-10'5'20,"11"6"-5,-1-11-5,0 0-23,10 15-11</inkml:trace>
  <inkml:trace contextRef="#ctx0" brushRef="#br0" timeOffset="2563">2222 568 34,'0'0'27,"-1"-26"-1,15 14-3,3-5-23,7 3-6,-2-1-2,8 8 1,-3-2 1,3 8 4,-5 4 3,-3 4 3,-8 4-1,-5 1 1,-4 7 0,-8-3 0,-3 6 1,-6-3 0,-2 4 1,-9-7 1,3 4 1,-8-9-1,5 3 1,-6-9 0,5 1-1,-3-7-2,6-1-1,2-4-3,3-8-5,8 1-4,-3-11-10,8-2-18,7 0 0,1-7 0</inkml:trace>
  <inkml:trace contextRef="#ctx0" brushRef="#br0" timeOffset="2954">2498 283 19,'0'0'23,"0"0"0,0 0-12,0 0-7,0 0 1,3 10 0,-3-10 2,3 9 2,2 1 1,-5-10-2,6 25-1,-4-7-2,4 4-1,-1 1-1,2 3-1,0-2-1,2-1 1,-2-4 0,3 0 1,0-10 0,4-3-1,0-8 1,3-4-2,2-8 1,5-2-1,2-7 1,0-1-1,2-2 1,-1 1 1,-3 0 0,-3 6 1,-4 1 0,-3 6-1,-6 3 0,-8 9-1,12-7-1,-12 7-1,8 9-1,-4 2 0,0 4 0,0 3 0,2 2 0,1 4 1,1 2-2,-2-3-1,6 1-3,-5-9-10,7 1-21,8-4 0,1-9-1,6-6 1</inkml:trace>
  <inkml:trace contextRef="#ctx0" brushRef="#br0" timeOffset="3505">3553 189 0,'-27'-7'25,"13"5"0,-8-6 0,4 3-11,-3 7-9,-4 0-1,2 7 1,-3 2-1,3 7 0,-1 1 0,3 6-2,1 0-1,3 3 0,6-1-1,3-2 1,3-4 1,6 1 2,4-6 0,5-1 0,4-6 0,5 1 0,0-6 1,1 2-2,-1-3 0,1 0-1,-5-2-1,-1 2 0,-14-3-1,12 10 1,-12-10-1,-4 17 0,-4-4 0,-5 2 2,-3 3-1,-3 2 2,-5-2-1,4 2 3,-7-5-3,3 0 1,-2-3-3,-2-7-12,1-3-23,5-6-1,-1-14-2,5-11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26.916"/>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27 331 13,'10'-5'24,"-10"-5"1,0 10-14,3-10-4,-3 10 1,0 0 0,0 0-1,0 0 1,0 0-1,0 0-1,0 0-1,0 0 0,0 0-2,0 0 0,-4-10-1,4 10 0,0 0 0,-2-11 0,2 11 0,0 0 0,-3-10 0,3 10-1,0 0 1,0 0 0,0 0-1,0 0-1,0 0 1,0 0-1,0 0 0,-7-10 0,7 10 0,0 0 0,0 0 0,0 0 1,0 0-1,-9-9 0,9 9 0,0 0 0,0 0 1,0 0-1,0 0-1,0 0 1,0 0-1,0 0 0,0 0 0,-4 18 0,3-3 0,-2 6 1,1 3 0,0 2-1,1 1 2,0-1-2,0-2 2,2-3-2,0-5 2,5-4-1,-6-12 1,18 7-1,-6-10 1,3-3 1,-1-6-1,3-3 0,0-2 0,-2-2 0,-4 0 1,-1 4 1,-2 0-2,-2 3 1,-2 3 0,-4 9-1,5-10 0,-5 10-1,0 0 0,0 0 0,12-5-1,-12 5 0,0 0 0,14 5 0,-14-5 0,12 14 1,-6-1 0,2 2 0,0 3-1,0 2 1,3 3 0,-2 1 0,1-2 0,2 1 0,2-5 1,-1-1-1,2-5 0,2-3 1,2-5 0,3-6 0,1-5 0,0-5 0,0-5 0,0-3 0,-3-4 0,-1 0 0,-6-1-1,-1 1 1,-6 2 0,-1 4-1,-3 4 1,-2 2-1,0 12-2,-1-14-1,1 14-11,0 0-19,0 0-3,0 0-2,0 0 1</inkml:trace>
  <inkml:trace contextRef="#ctx0" brushRef="#br0" timeOffset="1011">733 42 5,'3'-24'27,"-4"10"-10,1 14-1,1-14 0,-1 14 1,0 0-1,0 0-2,0 0-5,0 10-4,-4 1-3,2 2-2,0 6 0,-1 6 1,0 2-1,1 7 2,-1 1-1,-1 4 1,1 0 0,0 2 0,-3-4 0,3-1 1,-2-5-1,2-5-1,4-6 1,4-4-2,0-7 1,6-4-1,2-7 0,2-6 0,3-2 0,0-5 0,-2-1 0,1-2 0,-3 1 0,0 1-1,-3 3 1,1 3 0,-3 4 0,1 1 0,1 5-1,0 4 1,1 2-1,1 1 0,0 6 1,0 1-1,-2 2 1,-3 2-1,-1 1 1,-1 0 0,-4 0 1,0-1-1,-2-3 1,1 0-1,0-2 0,-1-13-3,9 20-11,2-15-19,-1-9-3,4-1 2,0-9 0</inkml:trace>
  <inkml:trace contextRef="#ctx0" brushRef="#br0" timeOffset="1642">1251 428 2,'1'-10'12,"-1"-3"5,1 0 8,4 3 2,-2 1-1,1-3-12,-4 12-9,15-15-3,-15 15-2,17-9-1,-8 7 0,2 2 1,-11 0-1,18 10 1,-11 0-1,0 2 1,-3 3 0,1 2 1,-2 3-1,-4-1 2,0 2 1,-5-3 2,3 4 0,-5-9 0,4 3 1,-5-6 0,2 1 1,-3-7-1,10-4-2,-16 6-1,6-7-1,1-3-1,0-1-1,9 5-2,-17-16-1,17 16-7,-13-23-10,10 9-16,5 0-2,3-6 2,4-2 0</inkml:trace>
  <inkml:trace contextRef="#ctx0" brushRef="#br0" timeOffset="2133">1726 230 32,'0'0'16,"-20"-6"1,6 7 4,-5 1-2,1 6 0,-5-3-9,5 5-5,-1 0-3,4 2-2,1-2 0,4 2-1,3-2 1,3 0-1,4-1 1,0-9-1,7 16 1,-7-16 0,17 16 0,-5-8 0,2 2 0,2 0 0,-2 0 0,3 2 0,-2-1 0,-1 2-1,-3 0 1,-3-1 0,-3-2 0,0 1 1,-5-1 0,-5-1 0,5-9 1,-14 14-1,4-9 1,-2-2-1,0-1 0,-2-2-1,2-3 0,1 0-1,1 0 0,10 3 0,-11-12-1,11 12 0,1-12 1,-1 12-1,16-15 1,-2 7 0,6-2 1,2-2-1,7 2 0,3-3 1,2 1 0,2-1-1,-2-1 1,0 0-1,-3 2 1,-4 1 0,-7 1 0,-3 0 0,-6 2 0,-11 8 0,11-14-1,-11 14 0,-5-12-1,5 12 0,-13-9 0,3 5-1,-2 4 2,-2 0 0,-2 2 1,1 2 1,-3 0 2,3 4-1,-2 0 1,3 3 0,0-1-1,3 4 1,2 2 0,3 2-1,4 2 0,4 2 1,4 0-1,4 2 1,3-1 0,6-1-2,3-4 0,3-5-4,6 1-5,-2-4-21,4-11-6,3-4 1,-4-9 0</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30.090"/>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0 485 0,'-5'10'23,"5"-10"0,0 0-1,0 0-14,0 0-2,0 0 1,10 5-1,1-3 0,1-3 0,6 1-1,2-5-2,5-1-3,2-3-1,-1-4 0,-1 1 0,-2-2 2,-10 1 2,0 1 1,-10-2 2,-1 5 0,-9-3 0,7 12-1,-19-13-1,6 9-2,-2 2-1,-4 1-1,2 4 0,-2 0 0,-1 3-1,3 0 1,1 3-1,2-2 0,3 1 0,11-8 0,-11 15 0,11-15 0,4 16 0,2-7 0,7 2-1,2 1 1,4 6 0,2 1 0,3 4 0,1 3 0,2 4 0,-1 4-1,-1 7-2,-4 1 0,1 4 0,-6 0 0,-1 2 1,-5-2 0,-2-2 0,-5-5 1,-3-8 3,-2-4 2,-5-7 1,-1-3 0,-5-11 0,2-1 1,-7-7 1,4-2-1,-6-7-1,3-3-1,0-9 0,2-4-2,3-5-1,3-7-2,4-1-2,3-5-1,9 4 1,1-2-1,7 3 0,3 0 1,6 6 1,2-1-1,6 3-4,0 0-5,1-2-9,5 8-6,-7-10 0</inkml:trace>
  <inkml:trace contextRef="#ctx0" brushRef="#br0" timeOffset="691">596 139 15,'-5'-30'20,"3"6"-4,-2 2-3,-1 0-1,3 10 0,-5-3-1,7 15 0,-5-14 0,5 14-2,0 0-1,0 0-2,0 0-2,0 0-3,0 0 0,0 0-1,0 0 1,-1 20-1,3-6 1,2 8 1,-1 6-1,3 7 1,-3 6-1,0 6 1,0 1-1,0 5 1,-2-2-1,1-1 0,-1-3 0,2-6-1,1-7-2,-2-10-5,7-3-18,0-10-9,-9-11-2,22-9 0</inkml:trace>
  <inkml:trace contextRef="#ctx0" brushRef="#br0" timeOffset="1132">872 381 4,'17'-11'31,"-7"-2"-1,6 5 0,-6 4-11,-10 4-8,15 5-6,-11 7-2,-3 4-1,-5 4 0,0 5 1,-7 1 1,3 4 1,-7-7-1,2 3 1,-3-7 0,3-2 0,-1-5-1,0-4-2,1-7-1,-2-6-1,2-3-2,-2-8-4,8 3-8,-1-7-22,2-5-1,8-1 1,3-4 1</inkml:trace>
  <inkml:trace contextRef="#ctx0" brushRef="#br0" timeOffset="1462">1352 284 3,'12'10'21,"-12"-10"6,-2-10-6,2 10-7,-12-8-2,12 8 1,-25-5 1,9 9 1,-8-5-1,2 9-5,-5-2-4,1 5-1,1-1-4,2 3 1,6 0-2,1 0 1,6 0-1,5-1 1,7 1-1,4-2-1,4 0 1,5 0 0,0 0 0,3 0 0,2 1 0,-4-2 0,1 0 0,-5 1 1,-2 1 0,-4-2 0,-4 1 1,-2 0 0,-5-2 1,-1 2 0,-3-3 1,0-1-2,9-7 0,-19 10-3,19-10-6,-12-3-14,12 3-13,2-17-2,5 0 2</inkml:trace>
  <inkml:trace contextRef="#ctx0" brushRef="#br0" timeOffset="1913">1715 310 17,'0'0'19,"7"12"-1,-18-14 4,1 3-17,-3 5-1,-4-3 0,0 4 1,-7-4 6,6 8 4,-7-5 0,8 5-3,-2-4-6,5 4-2,1-2-3,4 2 0,3 0-1,3 0 0,4 1-1,3 2 1,2 0 0,4 1 0,-2 2 0,1 0 0,1 0 0,-3 0 0,-2-2 0,-2 1 0,-3-3 0,-3 0 1,3-13 0,-10 15-1,0-10 1,10-5-1,-16 7-4,4-15-10,3-2-20,8-2-1,0-11 1,8-1-1</inkml:trace>
  <inkml:trace contextRef="#ctx0" brushRef="#br0" timeOffset="2374">2009 429 9,'15'-4'22,"-6"-4"10,4 4 0,-13 4-6,15-13-13,-15 13-7,11-16-4,-11 16 0,2-16-1,-2 16-1,-7-18 1,7 18-1,-16-14 1,7 9-1,-1 1 0,-2 2 0,-1 4 0,-3 1-1,1 4 1,-3 3 0,0 3 1,-1 4 0,0 1 1,3 4 1,0-2-1,4 3 1,1 0-1,6 1 1,4-3-1,7-1-1,3-3-1,5-4-1,8-1-6,0-9-18,7-8-9,6-3-2,-2-11 1</inkml:trace>
  <inkml:trace contextRef="#ctx0" brushRef="#br0" timeOffset="3025">2473 272 22,'0'0'29,"-10"-5"1,10 5-7,-12 4-8,-2-3-6,3 6-2,-5-3-3,1 7 1,-2-3-1,3 3-1,0-1 0,2 3 0,2-3-2,4 3 1,3-3-1,3 0-1,2 1 1,3-2-1,2 1 0,1 1 0,2-1 0,0 0-1,-2 2 1,-2-2 0,0 1 0,-2-1 0,-4 0 1,-1-1 0,-5 2 1,-1 0 0,-3-2 2,1 3-2,-5-4-1,1 2 1,-2-1-3,0-4-3,4 2-10,1-5-22,-1-8 1,11 6-2,-13-23 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33.655"/>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37 28 22,'0'0'24,"-19"-5"-1,19 5 3,0 0-20,-9-10-7,9 10-1,0 0 2,0 0 3,-9 1 3,9-1-1,3 13-1,-3-13-1,5 15-1,0-6 0,-5-9 1,5 20 2,-3-10-1,1 5 2,-4-2-1,2 6 0,-4-4 0,1 5-2,0-4 0,3 2-1,-1-4 0,3-2-1,1-2-1,-4-10 1,14 10-1,-3-10 2,0-5-2,1-2 0,2-4 0,-1-2 1,-3-2 0,0 0 0,-3-2 0,1 4 1,-4 0-1,0 2 0,-4 11 0,4-12-1,-4 12 0,0 0-1,13 2 0,-13-2 0,17 18 0,-6-6 0,1 4 1,2 3 0,3 0-1,1 0 2,-3-2-1,3-3 0,-3-5 1,3-1-1,1-8 1,-1-5-1,-1-3 1,-1-5-1,1-4 1,-2-1-1,-2-2 1,-2 1 0,-2-1 0,-3 2 0,-2 3-1,-2 1-1,1 3-2,-4-3-10,1 5-23,0 9-1,7-19 0,1 8 0</inkml:trace>
  <inkml:trace contextRef="#ctx0" brushRef="#br0" timeOffset="762">845 70 36,'10'20'26,"-10"-20"0,20 5-1,-5-8-23,3 0-5,0-2-1,1 0 1,-1-2 3,-3-1 5,1 2 1,-9-3 1,-7 9-2,9-15-1,-9 15 0,-7-16-2,7 16 1,-20-10-2,5 6-1,0 1 1,-3 3-1,-2 0 0,-1 4 1,2 2 0,-1 2 1,0 2-1,3 2 1,-1 1 0,2 5 1,0 0 0,5 3 0,-2 0 0,4 1 0,0 0 0,4 1 0,1-4-1,5 1 1,1-2-2,6-1 1,3-5 0,7-1 0,3-6-2,6-3 0,5-3-2,2-7-2,6 2-8,-4-5-19,4-5-6,1-1-1,-3-3 1</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35.188"/>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235 256 24,'13'-4'29,"-13"4"-4,4-12-9,-4 12-5,0 0-1,0 0 0,-2-13-2,2 13-1,-11-5-3,11 5-1,-15-8-1,15 8-1,-21-7 0,9 6 1,-4-1 0,1 3 0,-3 1 0,3 3 0,-4 1 1,0 5-1,1 2 0,1 3 2,1 2-2,2 3 0,2 0 0,5 3 0,1-1 0,6-1-1,5 0-1,4-3-1,9 1-3,3-10-9,11-4-23,8 0-1,3-8-1,7-3 1</inkml:trace>
  <inkml:trace contextRef="#ctx0" brushRef="#br0" timeOffset="390">531 412 11,'-15'1'15,"-1"0"-5,-2-4 1,3 0 2,-3-6 5,8 3 4,-3-5-3,13 11-5,-13-22-4,14 11-5,1-1-2,5 0-1,7 0-1,4 3-1,3 1 0,3 2 0,0 2 0,1 4 0,-4 2 0,0 3 1,-5 4-1,-5 3 0,-4 3 1,-5 2 0,-4 0 1,-4 1 0,-4-1 0,-4 1 1,-4-5-1,-1-1 2,-2-3-2,4-3-1,-1-4 0,2-3-2,3-2-4,-1-10-8,10 2-16,0-2-7,1-6-1,5 0 1</inkml:trace>
  <inkml:trace contextRef="#ctx0" brushRef="#br0" timeOffset="1241">772 176 13,'5'-11'29,"-7"-1"-1,2 12 4,6-12-15,-6 12-12,3-12-2,-3 12 1,0 0-1,0 0 1,0 0-1,3 13-2,-1-2 0,0 4-2,0 1 1,0 4 0,0 1 1,0-1 0,1 0 0,-2-3 0,2-1 1,-1-5 0,1 1 0,-3-12 1,9 10-1,-9-10 0,16-4 0,-5-5-1,3-2-1,0-2 0,4-4 0,-3 1 0,1-1 0,-2 1 1,-1 4-1,-5 1 1,-8 11 0,14-13-1,-14 13 0,0 0 0,9-2 0,-9 2-1,0 0 1,5 13 0,-5-13 1,3 17-1,0-8 2,1 1-1,3 0 2,-7-10 0,19 15-1,-4-12-1,2-3 1,2-3-1,4-2 0,-2-2-1,1-1 1,-1-2 0,-3 2-1,-1-1 1,-2 3 0,-1 1-1,-2 1 1,2 1-1,-3 2 0,1 0 0,-1 2-1,0 2 1,0 1 0,-11-4-1,16 18 1,-10-5-1,1 4 0,0 2-2,-5-3-11,3 4-23,6-1 0,-1-7 0,4-5 0</inkml:trace>
  <inkml:trace contextRef="#ctx0" brushRef="#br0" timeOffset="2043">1673 162 34,'-1'19'32,"4"7"1,-5-6-2,1 2-20,2 6-10,-1 7-1,-1 4 0,-3 2 0,0 2 2,1 0-1,-1-1-1,1-3 1,1-3-1,0-8 0,1-5 0,0-7 2,1-4-1,0-12 2,0 0 1,0 0-1,-7-9 1,0-6 0,2 0 1,-2-7-3,0-5 0,0-4-2,0-4 0,2-1-2,2-1 2,2 0-1,1-1 0,3 3 0,2 2 1,3 3 0,2 3 0,3 3 0,5 4 0,4 4 0,2 3 0,5 4-1,2 5 1,3 4 0,-3 5-2,-1 2 2,-4 4 0,-4 3 2,-4 2-2,-7 1 0,-7 4 1,-5-2 0,-5 1 0,-5-3 0,-6 2 1,-3-5-1,-1-2 0,-3-3-1,0-5 1,0-2-3,0-5-1,5 3-8,-3-10-14,5-1-11,4-1-1,4-6 1</inkml:trace>
  <inkml:trace contextRef="#ctx0" brushRef="#br0" timeOffset="2714">2002 92 56,'0'0'37,"12"1"-2,-2 0 1,7 1-26,-1 1-9,5 3-1,2 6-1,1 2 1,0 3-1,1 3 1,0 1 0,-4 2 0,-3-2 0,-3 1 0,-4-3-1,-5-1 1,-3-1 0,-5-2 1,-4-3-1,-2-2 1,-4-2 0,-3 0 0,-1-5 0,-3-1 0,-1-2 0,1-2-1,1-1 0,1-2-1,6 0 0,1-3-1,10 8-1,-5-20-2,13 8 0,1-3 0,9 1 0,-2-6-1,9 3 2,1-5 0,4 4 3,-1-3 0,0 2 2,-1 2 1,-3 1 1,0 3 0,-5 1-1,-1 6 1,-4 1-2,0 5 0,-2 4 0,0 2-1,-1 6-1,-1 1 1,2 4 0,-2 2-1,-1 1 1,0 1 1,-4-2 0,0 1 1,-4-6 0,1-1 1,-3-13-1,-1 16 1,1-16 0,0 0 1,0 0-2,0 0 0,0 0 0,0 0-1,-5-15 0,7 5 0,4-1-1,3-1-1,3-2 0,2 0 0,5 2 0,4 0-1,7 2 1,2 2 0,3 1 1,2-2-1,4 1 1,-2 0 0,1-1 0,-1 0 0,-5-1 0,-4-1 0,-4 0 0,-7 2 0,-3-1 0,-5-1-1,-6 2 0,-5 0-1,0 9 1,-14-16 0,-1 9 1,-2 0-1,-6 3 1,-3 1-1,-4 2 1,-2 3 0,-2 3 0,1 3 0,2 3 0,2 2 1,4 4 0,8 4 0,3 1 2,12 4 0,7 1-1,11 3 1,7 0 0,11 1 0,7-4-2,4 0-2,7 0-3,-6-10-18,4 1-14,1-4-3,-10-10 2,-2-5-1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49:49.118"/>
    </inkml:context>
    <inkml:brush xml:id="br0">
      <inkml:brushProperty name="width" value="0.05292" units="cm"/>
      <inkml:brushProperty name="height" value="0.05292" units="cm"/>
      <inkml:brushProperty name="color" value="#008000"/>
      <inkml:brushProperty name="fitToCurve" value="1"/>
      <inkml:brushProperty name="ignorePressure" value="1"/>
    </inkml:brush>
  </inkml:definitions>
  <inkml:trace contextRef="#ctx0" brushRef="#br0">0 0 9,'7'9'1,"-7"-9"-1,14 3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53:04.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378-2 3,'18'-1'7,"-7"1"-1,3 3 0,1 0-1,3 1 0,2 1 0,7 3-2,2-2 0,9 1-1,1 2 0,7 2-1,2-1 0,3 5 0,1-3 1,3 4 0,-2 1 0,-8 0 1,-4 1 1,-10 1 1,-6 4 0,-15 0 0,-11 6 0,-20 4 1,-14 7 0,-18 2-1,-10 7 1,-16 3 0,-2 1-1,-7-1-1,5 2 1,4-4-2,10 0 0,13-2-1,16-3-1,14-3 0,15 1 0,13-2 1,15 1 0,11-3 0,11 0 0,4 0 0,8 0 0,3-3 0,-1 0-1,-7-4 0,-3 0-1,-8-2 1,-8 3 0,-10 1 0,-14 5 1,-20 3 1,-15 9-1,-18 3 1,-12 8 1,-14 5 0,-7 3-2,-4 0-1,2-2 1,9-1-1,12-4-1,15-3 0,12-6 0,19-4 0,14-4 0,16-3 0,15-3 1,14-3-1,14-2 1,12 1 0,7 0-1,6-1 1,3 0-1,-4 0 0,-4-2 0,-10 0 0,-11 0 1,-11-1-1,-13 2 0,-15 2 1,-13 4-1,-17 5 1,-10 4-1,-13 8 1,-4 5-1,-5 8 0,2 3 0,10 7-2,9 3-1,20 8-3,12 1-5,22 8-17,9 1-6,2-2-2,-2-4 1</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6:04.056"/>
    </inkml:context>
    <inkml:brush xml:id="br0">
      <inkml:brushProperty name="width" value="0.05292" units="cm"/>
      <inkml:brushProperty name="height" value="0.05292" units="cm"/>
      <inkml:brushProperty name="color" value="#00B0F0"/>
    </inkml:brush>
  </inkml:definitions>
  <inkml:trace contextRef="#ctx0" brushRef="#br0">17320 11748 1806,'-13'3'3999,"13"-3"258,0 0-2580,-19 0-903,19 0-129,-21 0 0,4-6-516,-11-2 0,-10-3 129,-9 0-258,-9-6 0,-8 4 0,-7-5-129,-7 2 129,-5 0-129,0 3 129,-4 0-129,-3 5 0,0 1 129,-3 5 0,-1 2 0,-2 0 0,-1 2 0,-2 7 129,-2 6 0,-3 0 0,-2 6-129,-2 1 0,-1 7 0,-2 8 129,-3 1-129,3 10 0,1-1 0,6 8 0,3 1 0,6 2 0,7 1 129,8-4-129,6 0 258,8-6 129,8 3-129,6-7 129,7 4-129,4-4 258,5 3-258,2 4 0,7 4-129,5 6-129,4 2 129,6 5-129,5 3 0,7 3 129,0 4 0,13 0 0,5 0-129,4-4 129,11 0 0,7-3 0,6-1 0,6-3 129,12-3-129,6-6 129,15 1 0,7-4 0,13-1 0,10-7 0,12 0-129,13-9 129,13 1-129,9-7 0,13 0-129,11-10 129,12-1 0,12-1 0,12 0-129,8 0 0,3-6 0,10 3 0,-1-6 0,3 7 129,2-6-129,-3-8 129,-4-2 0,0-6 129,8-5 258,-9-14-258,4 1 129,-1-18-129,3-3 129,0-8-258,6-6 0,-4-4-129,-7-3 129,-4-7-258,-8-7 129,-15-4 0,-9-3-129,-19-2 129,-14-7-129,-17-2 129,-12 0 129,-17-8 0,-15 6 0,-18-4 129,-15 6 0,-23-3-129,-15 7 387,-27 0-387,-12-1 0,-28 2-129,-19 3 0,-22-3-258,-22 0 129,-19 3 0,-25-1-258,-16 3 129,-22 2 129,-16 4 0,-16 4 0,-17 4 129,-12 5-129,-14 4 129,-9 7-129,-7 4 129,-5 8-129,0 10 0,-2 5 0,0 11-129,1 5-129,6 12-258,-3 9-129,11 20-129,-17 3-387,9 26-774,-12 5-1419,4 18-1419,10 14-129</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4:08.9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348 200 15,'0'0'24,"0"0"0,0 0-4,0 0-12,6 15-2,-8 0-1,-2 5-1,0 9-1,1 8 0,0 12-1,1 7 1,0 9-1,0 0 1,4 1 0,0-4-1,2-4 0,0-8 0,3-10 0,-1-10 0,3-10 0,-9-20 0,20 8 1,-4-20 0,5-5-1,0-13 1,3-10 0,-1-9-1,4-1 0,-2-3 0,-5 3-2,-2 3 2,-3 5-2,-3 9 1,-2 9-1,-2 7 0,-3 7 0,-5 10 0,14 2 0,-8 13 1,-1 5-1,0 10 0,1 9 1,-1 7 0,1 7 0,-2 1-1,2-3 1,2-3 0,2-6 1,3-9-1,4-12 1,6-15-1,4-12 0,9-13 0,0-10 0,1-16-1,0-8 1,-1-9-1,-5-3 0,-4 2 1,-6 4-1,-9 6 0,-3 9 0,-8 11-1,-2 7-2,0 15-5,-9 6-11,10 5-14,-11 17 0,8-3-1,2 4 2</inkml:trace>
  <inkml:trace contextRef="#ctx0" brushRef="#br0" timeOffset="641">1205 694 8,'11'29'23,"-2"-8"1,7-1 0,5-7-13,3-2-5,9-4-1,2-6 1,3-2 0,-1-6-1,2-1 0,-8-5 2,-2 2-1,-10-7 1,-3 3-1,-11-4-1,-2 0 0,-9-2-2,-1 2-1,-9-2-1,0 5-1,-8 4 0,-2 8 0,-4 9-1,-6 11 1,-1 10 0,-2 6 0,0 6 0,1 6 1,3 1 0,5-1 1,7-4 1,13-3-2,6-6 1,14-3 0,11-6-1,13-8 0,9-7 0,8-5-1,7-5 0,-1-5-1,4-4-2,-5-11-9,-5 0-20,-7-4-1,-9-2-1,-4-4 1</inkml:trace>
  <inkml:trace contextRef="#ctx0" brushRef="#br0" timeOffset="1342">2547 651 10,'1'-12'25,"-1"12"0,0 0 2,4-12-13,-4 12-6,0 0-2,2 10-1,-2-10 0,-3 23-1,0-7 0,1 7 1,-1-1-1,2 5 1,0-2-1,3 0 0,1-6-1,7-3 0,4-8-2,6-5 1,3-6-1,3-3 0,-1-4-1,1-3 1,-2 0-1,-2 0 0,-7 2 0,-2 2 0,-13 9 1,12-6-1,-12 6 0,4 11 2,-4 0-2,0 4 1,1-1 0,3 5 0,6-5 0,8-3 0,10-6-1,7-5 1,4-7-1,5-3 0,4-3 0,-1-4 0,-4 4-1,-7 2 1,-8 4 0,-3 5 0,-9 8 0,-7 3 0,-1 8 1,-3 5-3,0 4 1,1-1-4,6 6-5,-4-7-19,10-7-3,6-5-2,0-12 1</inkml:trace>
  <inkml:trace contextRef="#ctx0" brushRef="#br0" timeOffset="1882">3464 942 22,'-15'19'25,"5"-2"0,-4-15 0,4-10-18,6-7-3,3-9-2,8-2 2,5-8-1,7 1 1,9-1 0,8 6 0,3 3-1,4 10 1,-1 6-1,2 8 0,-5 5-1,-4 6 0,-8 5 0,-3 3 1,-12 5 0,-5 2 1,-10-2 0,-4 0 0,-9-4 1,-3-1-2,-7-6 0,-1-4-2,0-6-2,-2-8-2,7 2-7,-5-10-5,5 1-15,2-1-3,6-5-1,5-2 2</inkml:trace>
  <inkml:trace contextRef="#ctx0" brushRef="#br0" timeOffset="2243">3983 601 39,'24'11'26,"-2"5"2,-10 2-1,-2 4-22,-2 6-2,-4 2 0,2 7 0,-2 4-1,3 5 1,-1-4 0,4 2 1,0-8 1,3 1-1,1-10 0,3-5 1,2-13-1,1-8 1,3-10-2,1-9-1,1-11 0,2-8-1,-3-6 0,1-3-1,-2-1 0,-3 4 0,-4 5 0,-1 4 0,-4 11-1,-6 5 0,1 8-2,-6 10-1,0 0-1,0 0 0,0 0 0,9 13 1,-1 1 0,2-2 2,5 3 1,4-1 1,7-2 1,7-1 1,3-5-1,5-2 0,0-5 0,2-2 0,1-3 0,-5-2-1,-5-3 0,-9-1 0,-4 0 0,-5 1-1,-6 1 0,-8 0 0,-2 10-1,-17-11 1,4 10 0,-1 3 1,-6 3 0,-4 4 1,-4 4 1,3 4 1,-3 2 0,4 4 1,-4 1-1,6 4 0,0-3 1,8 2-3,5-1 1,5 0-1,8-2 0,9-2-1,10-7 1,9-4-1,13-2-3,0-11-7,8-2-22,5-8 0,0-8-2,0-7 1</inkml:trace>
  <inkml:trace contextRef="#ctx0" brushRef="#br0" timeOffset="3124">5704 252 5,'10'-9'21,"-10"9"0,0 0-7,13 5-1,-11 6 0,2 14-2,-8 6-1,2 20 0,-9 12-1,3 18 0,-13 11-2,0 13-1,-8-1-1,5 0-1,-4-11-1,7-13 0,1-18-1,5-19-2,6-24-1,9-19-2,-1-31-2,-1-8 1,1-11 0,-8-10 0,1-4 1,-5-2 0,-7 6 2,-4 11 2,-7 8 0,1 11 2,-4 13-1,5 9 0,0 7 0,6 8 1,6 4-1,9 6-1,11-1 1,10 1-1,15-6 0,11-4 0,16-8-1,9-7 0,13-9 0,3-11-1,8-7 1,-2-6-2,-4-2 2,-8-3-1,-11 3 1,-12 3 0,-13 5 1,-9 7 0,-14 4 0,-4 8 0,-9 5 0,-2 11 0,0 0-1,-14 0 1,3 15-1,0 12 0,-5 10 1,-2 14 0,-6 7 1,-2 10 1,-1 1-2,4 0 1,3-8 0,3-9-1,10-13 0,14-17-2,14-15 0,9-16 0,11-8 0,4-7 0,4-5-1,3-2 2,-2 2-2,-10 5 2,-8 8 2,-5 7-1,-11 12 0,-4 8 1,-8 11-1,-5 7 0,-4 8 0,1 3 0,2 4-1,0-3-4,11 0-13,0-11-15,5-12-1,6-13 0,2-13 0</inkml:trace>
  <inkml:trace contextRef="#ctx0" brushRef="#br0" timeOffset="4406">6677 886 0,'0'0'18,"-16"-2"-5,16 2 1,-14 3 1,14-3-1,-12 8 0,12-8-1,-1 13-2,1-13-2,21 9-3,1-9-3,6-3-3,6-5-1,6-6-1,-1-1-2,0-6 0,-4 1 1,-10-2 1,-7 4 1,-10 3 2,-11 3 1,-11 7 2,-11 3 0,-5 6 2,-9 4 0,2 9-1,-7 3 1,3 10-1,-1 1-1,9 6 0,6 1 0,10 3-2,5 0-1,12-3-1,11-5-1,7-7-2,13-4-5,2-15-7,14-7-13,4-7-4,4-11 1,4-7 1</inkml:trace>
  <inkml:trace contextRef="#ctx0" brushRef="#br0" timeOffset="4847">7500 427 24,'0'0'25,"0"0"1,0 0 0,-2 15-17,-3 1-2,4 11 0,-2 7 0,2 10 0,0 8-1,3 10-1,2 7 0,4 5-1,-2-3-1,5-1-1,-1-8 0,1-8-2,-2-11 1,-1-11-1,-4-15-1,-4-17-2,0 0 0,-14-29-2,-2-2 1,-7-10-1,-2-4 1,-6-4 1,-1 0 0,-5 6 3,1 4 2,9 12 1,5 3 0,6 8 1,10 3 0,6 13 0,19-15 0,9 11-2,13 0 0,7-1 0,10 1-1,3 0-3,4 4-6,-4-3-20,-5 1-2,-7-2-3,-13-2 1</inkml:trace>
  <inkml:trace contextRef="#ctx0" brushRef="#br0" timeOffset="5728">7837 919 17,'-6'-16'24,"6"16"-1,3-16-1,3 6-5,10 5-4,-1-2-3,11 5-3,0 1-3,6 7-1,0 3 0,1 5-2,-4 6 1,-5 3-1,-6 5-1,-5 2 1,-10 0 0,-3 0 1,-11-2 0,-5-3 0,-8-5 1,-3-5 0,-5-8-1,-1-6 0,0-9 0,-4-4-2,9-5-1,2-4-2,8-2 0,4-6-2,13 3-1,6-7-1,13 3-2,4-5 1,10 2 0,1-5 2,8 2 2,1-3 2,-1 0 3,1 4 2,-6-1 2,-1 7 1,-7 2-1,-2 7 0,-8 2-1,-2 7-1,-4 1-1,-12 10-1,12 7 0,-8 5 1,-2 9 0,0 8-1,-2 7 1,2 8 0,-2 10 1,3 3 0,-5-1 0,2 0-1,-3-9 0,2-5 0,1-9 1,3-11-3,8-16-1,7-13-1,9-9-1,6-12 0,8-3-1,1-4 1,5 0 0,-7 3 0,-5 6 2,-7 8 1,-11 9 1,-7 12 1,-8 8 1,-6 10 0,-10 4 0,2 6 0,-4 3 1,-3 4-2,-2-1 2,0 0-1,-1-7-1,1-4 0,0-6 0,1-6-1,-1-7-1,0-8-1,4-4-4,-1-10-5,7 0-16,-2-5-6,5-2-2,5-2 2</inkml:trace>
  <inkml:trace contextRef="#ctx0" brushRef="#br0" timeOffset="6980">8815 555 5,'1'-13'24,"-1"13"1,0 0-7,0 0-1,12 11-3,-12 3-4,0 11-1,-3 7-2,2 10-2,-8 9-1,2 8 0,-5 4-2,0 1-3,3-3-7,0-8-17,9-16-4,11-12 0,3-20 0</inkml:trace>
  <inkml:trace contextRef="#ctx0" brushRef="#br0" timeOffset="7210">9093 929 46,'8'22'27,"5"2"0,2-7-1,5-2-25,7-4-3,4-4 0,1-4 0,4-6 1,-5-4 1,-2-5 1,-4-2 3,-6-4 1,-5-2 1,-7-1-1,-4 4 0,-4-1-2,-3 4 1,-7 0-3,0 5 0,-5 3 0,-7 6-1,1 5 2,0 7-1,-6 3 2,-1 7-1,0 0 2,0 7 0,-1 0-1,8 3 0,1-4 0,5 1-1,6-1 0,6-1-1,8-2 0,10-1 0,11-2-1,6-1 0,5-2-2,5-6 0,7 2-3,-2-11-7,8 3-20,-3-5-1,-51-2-1,73-13 0</inkml:trace>
  <inkml:trace contextRef="#ctx0" brushRef="#br0" timeOffset="9944">4716 1615 14,'22'-1'20,"-4"-13"-4,13-8-6,13-8 0,16-16 0,18-12 0,19-16-3,18-13 0,19-13-1,19-10-3,7-8-1,8-6-1,0 2-2,-5 3 1,-10 6-3,-13 8-1,-17 11-2,-19 7-4,-19 11-13,-12 18-2,-22 1 1</inkml:trace>
  <inkml:trace contextRef="#ctx0" brushRef="#br0" timeOffset="11536">0 1374 8,'12'-13'17,"14"-8"-5,13-12 0,21-17-2,28-16 0,28-18-3,27-14-1,25-16-2,18-4-1,17-2-3,3 3-2,-3 9-4,-19 7-1,-21 15 0,-24 8-4,-30 13-8,-14 17-2</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4:26.9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330 0 20,'0'0'16,"0"0"0,0 0-3,0 0-2,0 0-1,0 0-3,0 0-1,4 12 0,-4-12 0,-7 23-2,1-1 0,-1 6-1,0 11-1,-1 6 0,-2 9 0,0 6 1,-2 0 0,-1 2 0,0-4 0,3-5 0,0-10-1,6-7 1,7-13-1,8-10-2,11-6-2,5-12-5,10 0-5,1-7-9,1-6-8,4 1-1,-5-6 1</inkml:trace>
  <inkml:trace contextRef="#ctx0" brushRef="#br0" timeOffset="490">26 266 18,'0'0'23,"14"-8"2,-3 6-10,1-4-1,9 3-3,0-5-1,12 2-1,6-5-1,15 4-2,8-5-1,10 4-1,4-2 0,4 2-2,-2 2 0,-5 3-1,-11 0 1,-11 3-1,-18-1 0,-7 2 0,-11 0 0,-15-1-1,11 1-1,-11-1-2,0 0-7,0 0-19,-10 4-1,10-4-2,-18-2 1</inkml:trace>
  <inkml:trace contextRef="#ctx0" brushRef="#br0" timeOffset="1051">943 594 24,'-9'-2'24,"9"2"0,-22-15 0,10 1-17,3-4-6,5 0-1,5-5 0,7 1-1,7-1 0,10 5 2,8 2-1,5 7 0,4 5 1,2 7 1,1 6-1,-5 7 0,-3 3 1,-6 2-1,-7 4 2,-8-3 2,-4 1 0,-16-3 2,-5 1 0,-12-8 1,-6 3-1,-11-8 0,-4 0-1,-4-4-2,-1-4-3,5-4-4,0-7-4,14 2-14,6-4-11,7-3-1,13-1 1,5-5 1</inkml:trace>
  <inkml:trace contextRef="#ctx0" brushRef="#br0" timeOffset="1562">1697 641 69,'6'12'30,"-6"-12"0,13-6-10,0 4-20,6 0-5,0-6-10,6 1-13,4 1-3,4-5 2,4 0-1</inkml:trace>
  <inkml:trace contextRef="#ctx0" brushRef="#br0" timeOffset="1722">2372 573 48,'27'13'29,"3"1"-1,-5-6-6,2-1-37,8 2-12,3-3-1,5 0-1</inkml:trace>
  <inkml:trace contextRef="#ctx0" brushRef="#br0" timeOffset="1842">3037 709 45,'41'16'28,"0"1"2,-3 3-4,-1-8-14,2 1-11,4 0-7,-43-13-14,74 14-9,-74-14 0,49-11 0</inkml:trace>
  <inkml:trace contextRef="#ctx0" brushRef="#br0" timeOffset="2583">0 854 24,'18'-12'20,"14"-10"0,18-10-2,23-15-3,24-9-3,30-13-3,29-7-3,23-3-3,12 1-9,4 5-19,-7 12-2,-28 3 0,-22 9 0</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4:03.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8,'0'0'9,"-10"3"-3,10-3-1,0 0-2,0 0-1,0 0-1,0 0 1,2 6 0,-2-6 1,7 13 1,-7-13 1,16 10 0,-5-7 0,3 6 1,5-2-1,7-4 1,1 3-1,8-2 1,3 2-2,7-3 1,7-3 0,7 6-1,4-6 1,4 4 0,6-4 0,6 0 0,-2-4 0,10 4 0,-1-3-1,6 0 0,-2 0-1,5 3 0,-2-6-1,3 2-1,0 4 0,2 0 0,1 4-1,-3 2 1,2-6 0,1 6-1,0-3 1,3 1 0,0-1 0,1 6 0,0-9 1,2 4-1,-1-1 1,4-3-1,1 3 0,1 0 1,0-3-1,0 3 0,-2 4 0,4-4 0,3 0-1,2 0 1,-3 0 0,3-3-1,0 4 1,4-1-1,1 3 1,-1-6-1,-1 0 0,1 0 1,-3 0 0,2-6-1,-3-1 1,0 1 0,-2 0-1,0-4 1,-6 4 0,-1-1-1,-4 1 1,-8 3-1,-10 3 0,-8 0 0,-14 0 1,-8 0-1,-10 0 1,-9 0-1,-11 3 1,-6-3 0,-6 0-1,-4 0 1,-10 0-1,11 0 1,-11 0-1,0 0 1,0 0-1,0 0 1,0 0-1,0 0 1,0 0-1,0 0 0,0 0 0,0 0 0,0 0 0,0 0 0,0 0 0,0 0 0,0 0 0,0 0 0,0 0 0,0 0 0,0 0 0,0 0 1,0 0-1,0 0 0,0 0 0,0 0 0,0 0 0,0 0 0,0 0 1,0 0-1,0 0 0,0 0 1,0 0-1,0 0 0,0 0 1,0 0-1,0 0 1,0 0-1,0 0 0,0 0 1,0 0-1,0 0 0,0 0 0,0 0 0,0 0 1,0 0-1,0 0 0,0 0 0,0 0 0,0 0 0,0 0 0,0 0 0,0 0 0,0 0-1,0 0-1,0 0-1,0 0-7,-14 6-26,-8-12 0,-6 0-1,-11-17 0</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5:06.2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4126 1261 7,'-17'-12'9,"17"12"0,-16-11-1,16 11-1,-18-7-1,8 3-1,-2 0-1,-1 1 1,-1-1-2,-4 1 1,-4 0-1,-3-3-1,0 3 0,-5-1 0,0 2 0,-7-2 0,-1 2 0,-1-1 2,-1 1-1,-2 2-1,-1-1 1,-5 1-1,-3 1 0,-1-1-1,-2 1 1,-5 0 0,0 0-1,-3 0 0,-3 1-1,0 2 1,0 0 0,2 1-1,0 1 1,1 2-1,-1 0 0,1 2 0,2 1 0,0-1 0,3 1-1,1 1 1,0 1 1,3-1-1,6 0 1,1 1 1,5 2-1,2 1 0,1 2 0,4 2 0,8 4-1,3 2 1,-2 2-1,7 3 0,2 2 0,8 1 0,2 0 1,6-1-1,3 1 1,4-3-1,4 2 1,4-2 0,2 2 0,1-2 0,1 3 0,2-1 0,3 2-1,1 1 1,0 0 0,1 1 0,3-2 0,0-1 0,4-1 0,1 0 0,2-2 1,3-1-1,6-2 1,2-4 0,7 0-1,5-2 0,5-2 1,4-3-1,5-2 0,-1-2 0,4-1-1,-2 0 1,3-2 1,-2-4-1,2 0 1,-3-1-1,1 0 1,-2-3 0,2 0-1,-1-2 0,-1 0 0,-1-1 0,-1 0-1,-3-2 1,0-2-1,-1-1 0,-2-1 1,-4-2-1,-1-2 0,0-1 0,-2 0 0,-3-3 0,0 0 1,-5-3-1,0 0 0,-2-3 1,-3-1-1,-1 0 1,-1-4-1,5 0 0,-1 1 0,1 0-1,-1 3 1,-3 1 0,-3 1 0,-2 2 0,-2 0 0,-5 2 0,-2-2 0,0 0-1,0-1 1,0-2 0,1 0 0,-2-2 0,-5 1 0,-2 1 0,-3 0 0,-6-1 0,-2 3 1,-4-2-2,-4 1 1,-1 0 0,-3-4-1,-3-1 0,-3-3 0,-4 0 0,-4-5 0,-5-1 0,-4-1 0,-4 1 0,-4 0 1,-2 1-1,-4 2 0,-1 2 0,-3 3 0,-1 2 1,-6 3-2,-1 3 2,-2 2-1,-5 3 0,-4-1 2,-3 4-2,-5 0 1,-1-1-1,0 3 2,-1 0-2,1 0 1,2 1-1,1 3-1,2 0 1,3 1 0,0 3 0,0 3 0,1 3 1,-1 4-2,3 1 2,1 2-1,2 2 1,5 0-1,2 0 1,5-3 0,3-3 0,3-1-1,3 1-6,-2-4-7,1 0-13,5 0-1,-1-7 0,7-2 0</inkml:trace>
  <inkml:trace contextRef="#ctx0" brushRef="#br0" timeOffset="20890">805 177 5,'13'-4'6,"-13"4"-2,13 1-2,-13-1-2,0 0 0,-22 13 1,-5-8 3,-2 2 1,-9-1 2,-7 2 2,-5-2 1,1 0-1,-8 2 0,9 1-1,5 3-1,-2 0-3,45-12-2,-66 32 0,66-32-1,-50 38-1,50-38 1,0 0-1,-27 58 0,27-58 1,-7 41 1,7-41 0,-8 50 0,8-50 0,-20 69 0,0-24 0,-9 5 1,0 6 0,-1 5 0,6 7 1,-1-1-1,7 4 2,-2 4-1,12 2-1,10 0 1,6 5-2,10 1 0,-6 4-1,12 1 0,0 4-1,4-3 1,-6 0 1,-2-3-2,-5-3 1,2-6 0,3-4 1,-15-7-1,1-5 1,-2-8 0,9-5 0,-1-5 0,-12-43 0,26 69-1,-26-69 1,10 46-2,-10-46 3,0 0-2,0 0 0,32 42 1,-32-42 0,0 0 0,0 0 0,0 0 0,0 0 0,0 0 0,0 0-2,0 0 1,23-2-2,-11 3 1,2 2-1,10 1 1,11 1-1,1 2 1,3-1 0,15 2 0,-5-9-2,14 2-14,-1-15-16,3-7-2,-5-11-2,-1-15 1</inkml:trace>
  <inkml:trace contextRef="#ctx0" brushRef="#br0" timeOffset="34700">4397 216 9,'-7'-15'11,"7"15"-2,-13-17-3,3 5 0,-5-1-1,-5-2-1,-7 2 0,-6 2-2,-10 3 0,-8 2-1,-11 4-1,-7 4 0,-9 3 0,-5 4 1,-4 1 1,-4 1 1,-2 7-1,-5 1 1,0 4 0,1 3-1,3 5 1,2 1-2,1 3 0,5 4-1,11 0 1,9 6-1,14 2 0,9 3 0,16 3 0,15 2 0,16 3 0,15 2 2,14-1 0,15-3 1,18-2 1,14-3-1,15-3 1,9-1 0,7-1-1,3-6 0,8 2-1,3-7 0,0-5-1,0-9 0,-4-6-1,-2-12 1,-1-11 0,-1-11-1,-5-8 1,-6-7-1,-5-8 1,-9-7-1,-5-4 2,-8-6-1,-9-2 0,-11-5 2,-9-4 0,-16-2 0,-13-2 0,-15-2-1,-13-3 0,-17-1-1,-15 0 0,-14 4-1,-17 6-1,-13 5 1,-14 8-2,-10 14 0,-15 10-3,-5 16-4,-12 8-7,-5 11-12,6 8 0,2-3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5:28.8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74 15,'10'-5'14,"7"4"-1,4-4-2,13 2-5,7 2-4,10-10-1,10 6-1,6-4 0,4 2 1,1-3 1,2 3 0,-12 0 1,-3 3 0,-11 4 1,-9-1 0,-12 1 0,-7 3-1,-8-3-1,-12 0-1,10 2-1,-10-2-1,0 0 1,0 0-1,2 14 0,-2 0 1,-1 3 0,2 6 0,6 10 2,0 9-1,3 16 0,6 8 1,-1 11 0,3 10-1,-5 10 1,1 9-1,-11 5 0,-1 2-1,-5 1 1,-4-3-1,-5-6 0,-1 0 1,4-8-1,-1-6 1,4-9 0,-1-10 2,3-13-1,2-8 2,2-13-1,2-8 0,3-9 0,-3-6-1,2-4 0,-4-11-1,6 14-2,-6-14 1,5 11 0,-5-11-1,0 0 0,0 10 0,0-10 1,0 0 0,0 0 2,0 0 0,-12 6-2,3-1 2,-11 1-1,-2 5 1,-10 0-1,-12 4 0,-15 2 0,-5-3 0,-7 1 1,-6 0-2,-1-4 2,0-2-1,9-1 1,8-3-1,7-4 1,11 4-2,10-4 1,12 1 0,7-1-2,14-1-1,-13 2-6,13-2-16,-9-9-5,5-6-1,-3-9 0</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5:42.6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2065 426 3,'-1'-8'5,"1"8"1,0 0-3,0 0-1,0 0-1,-2-9-1,2 9 0,0 0-1,0 0 1,0 0 0,0 0 0,0 0 0,0 0 0,0 0 0,0 0 1,-10-7-1,10 7 1,0 0-1,0 0 1,-10-11 0,10 11 1,0 0 0,0 0 0,0 0 0,-7-9 0,7 9-1,0 0-1,0 0 0,0 0-1,0 0-1,0 0 1,0 0 0,0 0 0,0 0 0,0 0 1,0 0 1,0 0-1,0 0 1,0 0 0,0 0-1,0 0 1,0 0 0,0 0-1,0 0 0,0 0 1,0 0-1,0 0 0,0 0 0,0 0 0,0 0 0,0 0 0,0 0 1,0 0 0,0 0 2,0 0-1,0 0 2,0 0 0,0 0 0,0 0 0,0 0 0,0 0-1,0 0-1,0 0-2,0 0 0,0 0 0,0 0 0,0 0 1,0 0 1,0 0 0,0 0 1,0 0 0,0 0 0,0 0-2,0 0 0,0 0-1,-2-9-1,2 9 0,0 0 0,-11-8 1,11 8 0,0 0 1,-13-13 0,13 13 0,-11-11 0,11 11-1,-9-11 1,9 11-1,-13-11 0,13 11 0,-16-15 0,6 6 0,-1-1 0,-2-1 2,0 0-2,-2-1 0,-1 0 0,-2-2 0,-3 2 1,-2-3-1,-3 0 0,-2-1 1,-2-1 0,-1 1 0,-4-2 0,0-2 0,0 4 0,-4-1-1,0 4 1,0 1 0,-4 2-1,1 2 0,-1 3 0,1 1 0,-3 1 0,5 0 0,-1 1 0,-2 0 0,2 2 0,-4 1 1,-1 1-1,-5 2 0,-2 2 0,-4 2 0,-4 0 0,-1 4-1,-2 1 1,-2 2 0,0 1 0,2 2-1,0 0 1,3 2 0,3 1-1,5 5 1,5-2-1,5 1 1,6-1 0,6 1 0,5 1 0,7 2 1,4 2-1,5 3 0,7-1 1,9 6-2,5 3 1,8 5-1,6 0 0,10 1 0,4-1 1,7 1-1,7 1 0,7-1 2,9-2-1,9 0 0,10-4 1,8-6 0,8-3-1,8-8 1,6-4 1,3-8-1,1-4 0,-3-6-1,-4-2 1,-6-4 0,-7-2-1,-6-2 0,-7-2 0,-9-2 0,-7-6 0,-9-3 1,-8-3 1,-8-5 0,-5-3 1,-10-6 0,-4 3 0,-9-2 0,-4 1-1,-6 0 0,-3 2-1,-4 1 0,-3 0 0,-5-1-1,-5 0 0,-2-2 0,-5-3 0,-4 1 0,-5-1 1,-5 3-2,-3 0 0,-5 4-2,-4 0-4,-4 6-9,-5 4-9,-9-3 0,2 0-1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45:47.4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 12,'12'-3'12,"1"0"0,4 0-1,8 2-2,11 2-3,6 2-1,9 3-1,9 1-2,8 4 1,5-2 0,7 2 1,2-4 0,0 1 0,-2-4 0,4 0 0,-8-1 0,-1 1-1,-6 1-1,-4-2 0,-4 3-1,-3-1 0,-6 0-1,-7 0 1,-4 0-1,-7-2 2,-7-2-1,-5 0 1,-8-1 0,-4 0 0,-10 0 0,0 0-1,-22-10 1,1 3-1,-7 0-1,-6 1 0,-7-1 0,-8 0 0,-5 0 0,-3 2 0,-3 1 0,-4 2 0,-6 0 0,-2 0 0,-4 2 0,0 0 0,-2 2 0,1 0 0,4 1-1,5 0 2,5 1-1,7-1 0,4-1 0,4-2 0,7-3 0,5 2 0,3-3 0,6 1 0,5-1 0,7 1 0,15 3 0,0 0 0,9-2 0,22 5 0,15 1 0,14-1 0,18 3 0,13-2 0,14 0 0,6 0 0,3-2 0,-3-2 1,-5-2-1,-9-1-1,-12 0 1,-14 2 0,-12 1 0,-11 4-1,-12 5-1,-15 0-2,-4 9-5,-13-3-2,-4 8-8,-9 0-6,-12-3 0,-6-5-1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53:04.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378-2 3,'18'-1'7,"-7"1"-1,3 3 0,1 0-1,3 1 0,2 1 0,7 3-2,2-2 0,9 1-1,1 2 0,7 2-1,2-1 0,3 5 0,1-3 1,3 4 0,-2 1 0,-8 0 1,-4 1 1,-10 1 1,-6 4 0,-15 0 0,-11 6 0,-20 4 1,-14 7 0,-18 2-1,-10 7 1,-16 3 0,-2 1-1,-7-1-1,5 2 1,4-4-2,10 0 0,13-2-1,16-3-1,14-3 0,15 1 0,13-2 1,15 1 0,11-3 0,11 0 0,4 0 0,8 0 0,3-3 0,-1 0-1,-7-4 0,-3 0-1,-8-2 1,-8 3 0,-10 1 0,-14 5 1,-20 3 1,-15 9-1,-18 3 1,-12 8 1,-14 5 0,-7 3-2,-4 0-1,2-2 1,9-1-1,12-4-1,15-3 0,12-6 0,19-4 0,14-4 0,16-3 0,15-3 1,14-3-1,14-2 1,12 1 0,7 0-1,6-1 1,3 0-1,-4 0 0,-4-2 0,-10 0 0,-11 0 1,-11-1-1,-13 2 0,-15 2 1,-13 4-1,-17 5 1,-10 4-1,-13 8 1,-4 5-1,-5 8 0,2 3 0,10 7-2,9 3-1,20 8-3,12 1-5,22 8-17,9 1-6,2-2-2,-2-4 1</inkml:trace>
</inkml:ink>
</file>

<file path=ppt/ink/ink1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B7DCF085-95CB-4037-952D-E4F158BE3357}" emma:medium="tactile" emma:mode="ink">
          <msink:context xmlns:msink="http://schemas.microsoft.com/ink/2010/main" type="inkDrawing"/>
        </emma:interpretation>
      </emma:emma>
    </inkml:annotationXML>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23">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5">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9">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16538 4632 3612,'6'46'4515,"-6"-19"-258,-1 10 0,1 12-3096,0-2-258,1 13-129,2-1-129,7 9 0,-4-1-258,8 9 129,-1-2-258,2-3-129,1-6-129,-2-10-516,5-3-387,-12-17-2838,6-13-903,1-15-258,-4-13-129</inkml:trace>
    <inkml:trace contextRef="#ctx0" brushRef="#br0" timeOffset="2496.1427">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18347 6780 3999,'5'12'4386,"-5"1"-387,0-13 129,0 19-4386,0-3 129,5 5 129,0 4 129,3 4 129,0 5-129,-1 3 0,2 5-129,1 0 129,-2 1 0,1-1-387,-2-5-774,5-9-2580,0 1-516,-9-18-387</inkml:trace>
    <inkml:trace contextRef="#ctx0" brushRef="#br0" timeOffset="6212.3553">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6">19400 6866 6837,'12'70'4902,"-9"-34"-387,3 8-129,-2 2-4128,4 6-258,0 0-129,4-3 0,1-8-258,2-2-129,-6-14-129,7-3-1419,-16-22-2451,17-3 0,-10-18-258</inkml:trace>
    <inkml:trace contextRef="#ctx0" brushRef="#br0" timeOffset="6916.3955">19989 6834 4644,'43'5'3741,"-20"-5"-645,-23 0-129,0 0-4128,7-7 129,-7 7 774,0 0 258,-18 10 258,-1 5 774,-10-4 258,4 11 129,-11-3 0,6 12-258,-7-1-645,7 5-129,0-1-129,4 4-129,5-3 129,7 2-258,8-4 0,6-4 129,6-1-258,13-5 129,5-4 0,8-8-129,9-1-129,2-10 0,6 0-516,-2-11-1677,5-10-1935,3 0-129,-1-13-387</inkml:trace>
    <inkml:trace contextRef="#ctx0" brushRef="#br0" timeOffset="7548.4316">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7">21118 6581 6321,'15'66'4386,"-13"-43"-903,13 11-1419,-8-9-6321,4-5-387,4 5-258</inkml:trace>
    <inkml:trace contextRef="#ctx0" brushRef="#br0" timeOffset="8164.4669">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8">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5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54">16218 9182 774,'-12'0'3225,"12"0"129,-12 7-2967,12-7 0,-6 15-129,4-2 258,-5 2 129,4 5 129,-2 4 0,4 7 0,-3 2-258,4 9 129,-1 4-387,1 8 0,0 3-258,0 0 258,0 0-516,0-6 0,0-2-903,2-4-2580,-2-24-258,6 2 129</inkml:trace>
    <inkml:trace contextRef="#ctx0" brushRef="#br0" timeOffset="15616.8932">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7">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6">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17659 9147 1548,'24'-25'4386,"-24"25"387,11-15-645,-11 15-2451,0 0-774,1-13-387,-1 13 0,0 0-258,0 0-129,0 0 0,0 0 129,5 8 0,-2 5 0,-3 3 0,4 10-129,-2 11 129,3 9-129,-2 12 0,-1 9 0,3 3-129,-2 4 129,2-2-129,-1-2-258,8-6-774,-7-10-3354,9-20-129,7-12-645,0-22 258</inkml:trace>
    <inkml:trace contextRef="#ctx0" brushRef="#br0" timeOffset="18160.0386">18580 9760 3225,'-4'18'3741,"4"-18"-258,0 0-2580,10-6-903,0-2 129,7-4 258,0-12 129,9-1 258,1-16 129,9 0-129,1-16 258,11-1-129,-1-8-387,9 0-129,-3-3-258,4-1 0,-3 4-129,-2 4 0,-3 4 0,-3 6-129,-8 5 258,-6 9-129,-5 9 0,-7 6 0,-3 10-129,-17 13-258,12 0-129,-12 0-774,-2 27-1419,-4 3-1806,-6-2 0</inkml:trace>
    <inkml:trace contextRef="#ctx0" brushRef="#br0" timeOffset="18589.0632">19921 9139 129,'17'-13'2580,"-2"13"387,-15 0-2967,0 0 258,10 24 645,-10-7 258,0 9 0,-2 1 516,2 12-129,-7-2 129,7 12-387,-7-3-129,7 6-516,-4-6-258,4 0-129,1-6-258,4-10-387,6-2-1032,-7-13-1677,-4-15-1419,21-3 0</inkml:trace>
    <inkml:trace contextRef="#ctx0" brushRef="#br0" timeOffset="19212.098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91">20902 9019 6450,'15'8'5031,"-10"6"-258,-5-14-516,0 19-3612,0-9-1032,0 9 129,0 1 0,0 2 258,-1 0 0,-2 2 129,2 5 0,-2 3 129,0 6 0,-1 1 0,-1 3-129,0 0 0,0-1-129,1 0 0,-3-7-129,4-5-387,-4-12-387,10 0-2064,-3-17-1677,17-4-258,-1-11-258</inkml:trace>
    <inkml:trace contextRef="#ctx0" brushRef="#br0" timeOffset="20129.1511">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4">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6">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7">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8">21498 11533 3225,'11'0'4257,"-11"0"-387,0 0 129,0 0-3870,0 11-258,-2 0 258,2 3 258,-3 2 0,3 7 258,-5-3 0,4 7-129,-7-2 258,7 7-387,-4 0 0,4 3-258,0 2 0,1-2-129,0 3 0,0-2 0,1-2 0,0-3 0,-1-4 0,0-7-258,0-3-258,0-17-1290,0 0-2451,0 0-387,0 0-258</inkml:trace>
    <inkml:trace contextRef="#ctx0" brushRef="#br0" timeOffset="42376.4235">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03">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3">22878 11339 3612,'0'25'4773,"0"4"-387,-4-15-258,6 4-2580,-1 4-1548,2 6-258,1 4 258,-2 5 258,-1 5-129,-1 5 258,0 3 0,-1-3 129,1 8-129,-3-10 0,3 2 0,0-8-258,7-8-258,7-5-516,1-18-516,14 0-1935,0-8-1548,1-13-129,6-6-258</inkml:trace>
    <inkml:trace contextRef="#ctx0" brushRef="#br0" timeOffset="43649.4966">22863 11671 4902,'20'-3'4902,"-3"-8"-516,16 6-129,0 0-3741,6-4-516,8 1 129,0 4-129,3 0 0,2 3 0,-3 1-258,5 1-1032,-7 7-2967,-7-8 0,1 8-645</inkml:trace>
    <inkml:trace contextRef="#ctx0" brushRef="#br0" timeOffset="45488.6015">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75">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608">23083 12141 2580,'0'0'4128,"0"0"-129,17 8-258,-12 4-3354,-2 2 0,-1 5 0,-2-2 129,0 10 387,-3 0-129,0 11 129,-8-2 129,7 10-258,-7-1-129,8 4-258,-4 0 0,7-3-258,0-3-129,2-11-129,8-3-258,0-11 0,9-5-516,-6-13-645,15-8-1935,0-4-1290,-3-12-129,7 3 129</inkml:trace>
    <inkml:trace contextRef="#ctx0" brushRef="#br0" timeOffset="46936.6846">22981 12368 3870,'11'3'4386,"-11"-3"-129,17 0-129,1 0-3741,-5-3 0,9 3 0,-3-2 258,8 2 0,-5-2-129,12 2 129,-7-1 0,9 1-258,-3-3 0,5 3-129,-3-2-258,0-2-387,1 4-129,-8-6-645,9 6-2451,-7 0-1161,-9-2 0,0 0-516</inkml:trace>
  </inkml:traceGroup>
</inkml:ink>
</file>

<file path=ppt/ink/ink1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EA449A9D-39BE-4396-B27B-BAFB34208EC6}" emma:medium="tactile" emma:mode="ink">
          <msink:context xmlns:msink="http://schemas.microsoft.com/ink/2010/main" type="inkDrawing"/>
        </emma:interpretation>
      </emma:emma>
    </inkml:annotationXML>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8">22934 14350 1935,'8'0'3741,"-8"0"0,0 0-2322,0 0-516,0-10-129,0 10 0,0 0 129,0 0-258,0 0 258,10 7 0,-10-7-129,0 0-129,0 0 0,4 20-129,-4-20-129,3 21-129,-2-8-129,4 5 0,-2 2-129,2 1 129,0 2-129,0-1 0,1-1-129,-1-1 129,1-1-258,-6-19-387,15 22-1419,-15-22-2193,13 3-387,-2-3-258</inkml:trace>
    <inkml:trace contextRef="#ctx0" brushRef="#br0" timeOffset="1027.058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46">23563 14959 645,'-5'31'2838,"-7"-25"-1161,1 1-129,-4-6-645,-1-2 129,-2-6-387,-1-7 258,-1-1 0,-1-12 129,6 0 258,-4-9-387,11 2 129,0-12-258,8 1-129,4-6-258,14 0-129,3-3 0,8 1-129,3 2 0,3 2 0,1 8 0,1 3-258,-4 9-387,-9 2-1677,-4 6-2064,4 16-129,-24 5-129</inkml:trace>
    <inkml:trace contextRef="#ctx0" brushRef="#br0" timeOffset="2771.1585">23554 15023 1419,'13'-8'3354,"-13"8"-1161,0 0-774,5-17 129,-5 17-387,2-11-258,-2 11-129,0-13 0,0 13 129,0-19-129,0 19-258,0-22-129,0 9 0,0-3-129,0-1 0,0 0-129,-2-3 129,1 3-258,0-1 258,-1 0-258,-3 4 129,3-1-258,-5 1 0,7 14-258,-13-20-258,13 20-645,-20-9-1806,3-1-1032,17 10-387</inkml:trace>
    <inkml:trace contextRef="#ctx0" brushRef="#br0" timeOffset="3491.1997">23920 13978 1161,'0'14'3483,"0"-14"-516,-11 22-2064,9-6-129,-4 4 387,5 6-258,-5 3 129,6 7-129,-5 6-129,5 4-129,0 7 0,0 7-387,0 2-129,3 7 129,-3 1-258,0 5 0,-3-4 129,-3-5-258,1-2 258,-2-8-258,-2-5 129,0-8-129,3-9 0,0-12 0,3-1-258,3-21-387,-6 19-645,6-19-1677,0 0-1161,-1-11 258</inkml:trace>
    <inkml:trace contextRef="#ctx0" brushRef="#br0" timeOffset="4219.2414">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6">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01">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6">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9">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7">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7">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07">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8">22917 15425 4773,'0'0'4644,"11"11"-258,-11-11-258,0 0-3354,0 0-774,0 0-129,2 15 258,0-4 0,3 7 129,-5 0 0,3 7-129,-3 2 129,4 7-129,-4 0 258,1 4-387,-1 0 129,1 1-129,0 1 0,0-3 0,2 3 0,-2-7 0,0-1 0,0-3-129,3-3-258,-3-10-258,8 7-1290,-3-10-2451,-6-13-387,19 5-258</inkml:trace>
    <inkml:trace contextRef="#ctx0" brushRef="#br0" timeOffset="16571.9479">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06">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6">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1">24700 15386 8643,'14'-6'4773,"-14"6"-387,3-11-1677,-3 11-2580,0 0-129,10 4 0,-10-4 129,8 20 129,-6-8 0,3 7 0,-5 1 258,4 6-258,-4 5 129,1 1-387,1 3 258,1 2-258,-1 4 129,-1 5-258,1-1 258,1 2 0,-1-2-129,3 2 129,1-5-129,0-4 0,1-3-129,0-11 0,3-1-516,-10-23-903,14 16-2838,-14-16-774,0 0-258,13 8 129</inkml:trace>
  </inkml:traceGroup>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8:08.121"/>
    </inkml:context>
    <inkml:brush xml:id="br0">
      <inkml:brushProperty name="width" value="0.05292" units="cm"/>
      <inkml:brushProperty name="height" value="0.05292" units="cm"/>
      <inkml:brushProperty name="color" value="#FF0000"/>
    </inkml:brush>
  </inkml:definitions>
  <inkml:trace contextRef="#ctx0" brushRef="#br0">2450 3483 1548,'-20'31'2838,"16"-11"258,-8-6-2064,6-3-516,5 0-129,1-11 258,0 15 129,0-15-129,12 0 129,-12 0 129,25-17-129,-7-1 0,4 2-129,4-11-258,4 4-129,2-5 0,5 3 0,1-1-129,5 1 0,1 0-129,1 5 129,4-3-129,0 5 0,2-1 0,-1 4 129,0 1-129,-2 5 0,-3-1 0,0 4 0,-6 4 0,-1 2 129,-1 0-129,-3 6 0,-4 6 129,3 1 0,-6 4 0,3 7 129,-6 4-129,4 2 129,-4 3 0,4 3 0,-2-2-129,4-1 0,2-4 0,4-6 0,7-9 0,2-5 0,7-9-129,4-10 129,4-9 0,5-7 0,0-4-129,2-3 129,-1-2-129,-1 4 129,-4-1-129,1 5 0,0 4 129,0 2-129,0 3 129,-1 2-129,1 4 0,-2 2-129,1 7 129,-3 3 0,-6 3 0,-3 9 0,-8 8 0,-4 8 129,-5 4-129,0 6 129,-4 0 0,1 2 0,4-3-129,7-6 129,6-7-129,9-10 129,8-11-129,9-3 0,4-16 129,5-4 0,-2-5 0,4-1 0,-6-2 0,0 5 258,-7 1-258,-2 8 0,-4 2 0,-3 5 0,-3 4-129,-4 3 0,1 0 129,-2 9-129,-4 1 0,-4 4 129,-2 3-129,-4 2 129,-4 4-129,-2 0 129,-1 2-129,-2 2 0,2-7 129,5-2-129,5-3 0,6-7 129,8-8-129,8-10 0,11-12 0,3-6 129,9-7-129,1-6 0,5-4 129,0 2-129,-4 4 129,-1 3-129,-6 7 129,-4 5-129,-3 8 0,-3 6 0,-6 6 0,-6 4 0,-5 1-129,-6 9 129,-3 4 129,-5 7-129,-12 5 129,-3 6-129,-6 1 129,-1 3 0,-3 1-129,4-1 129,2-7-129,4-7 0,12-10 0,5-9 0,15-7-129,7-15 129,9-9 0,6-7-129,5-3 258,3-2-258,-3 3 258,1 2-258,-11 5 258,-6 7-129,-2 5-129,-7 7 129,-9 4 0,-5 7-129,-6 0 129,-2 2 0,-4 9 0,-2 3-129,-8 2 258,0 4-129,-3 0 0,-2 1 129,1-2-129,2-1 0,7-6 129,5-3-129,7-7 0,10-3 0,10-12 129,6-8-129,5-6-129,7-4 129,1-6 0,2 1 0,-1 1-129,0 2 129,-5 6 0,-2 8-129,-11 4 258,-5 10 129,-8 5-258,-7 12 387,-8 5-258,-7 7-129,-7 2 129,-1 2-129,1-2 129,1-1-387,4-5 258,5-8-258,7-6 258,7-6 129,8-1 0,8-10-129,7-10 0,7-4 387,-1 0-258,1 2 258,-3-1-387,-5 4 387,-3 1-387,-4 6 516,-10 6-516,-5 5 0,-4 2 0,-3 8 0,-3 5 0,-2 3-645,0 10-129,-14-4-3225,7 3-645,-10-6-903,-6-5-258</inkml:trace>
  <inkml:trace contextRef="#ctx0" brushRef="#br0" timeOffset="9384.5368">15913 5910 516,'-21'-12'1161,"11"3"387,10 9 0,0 0 387,-7-15-129,7 15-129,0 0 0,0 0-129,0-12-258,0 12-258,0 0-516,20 2 129,-20-2-258,22 6 0,-8-4-129,8 4 258,2-3-258,8 2 129,-2-2 0,8 2 0,4-4-129,7 4 129,2-3-129,4 2 0,4 1-129,3 4 0,2-2 0,2 1-129,0 0 129,3-2-129,1 0 0,2-1 129,7-5 129,0 1-258,6-1 129,2 0-129,5-1 129,5-1-129,4-3 0,4 4 0,0-2-129,1 0 129,4-1 0,1-3 0,-3 1 0,1-1 0,4-1 0,-3 0 0,-2-2 0,1 3 0,-3 0 129,0 1-129,-1 0 0,-1 1 0,-2 1 0,1 0 0,0 1 129,0-1-129,0 1 0,1-3 0,0-2 0,3 3 0,-5-3 0,3 1 0,-1 2 0,-1 0 0,0-2 0,-1 3 0,-1 2-129,-1-4 129,0 1 0,1 1 0,-2 0 0,0 0 0,3 2 0,-1-2 0,1 1 0,0 2 0,0 1 0,-3 0 0,-1 0 0,0 0 0,-7 0 0,-5 1-129,-2 3 258,-4 0-129,-6-3 0,-2 3 0,-8-1-129,-5 1 129,-5-3 0,-4 7 0,-5-5 0,-8 1 129,-5 1-129,-7-4 0,-6 6-129,-3-3 129,-16-4 0,16 5 0,-16-5 0,0 0-129,0 0-258,0 0-129,0 12-1290,-9-10-2580,-12-4-387,-4-10-258,-16-12 1</inkml:trace>
  <inkml:trace contextRef="#ctx0" brushRef="#br0" timeOffset="10824.6192">16889 4013 2322,'22'-8'2838,"-7"2"129,-15 6-2709,12-10 0,-12 10 387,0 0 129,0 0 129,0-15 129,0 15 0,-10-4 129,10 4-129,-29 0-516,13 0 0,-7 5-129,1 4-129,-3-1 0,-3 5 0,2 0-129,-3 4 129,0 1-129,1 0 129,0 4 0,1-1-129,3 3-129,4 1 129,3-1-129,2-1 129,6 2-129,6-1 129,3-1 0,2 3 0,10-4-129,6-2 129,4-2 0,6 0-129,0-4 0,4 0 0,-1-3 0,2-4 0,0 1-258,-1-8-516,5 3-1677,0-3-1677,-7-9-129,3-3-258</inkml:trace>
  <inkml:trace contextRef="#ctx0" brushRef="#br0" timeOffset="11387.6514">17218 4342 5547,'-19'3'3999,"-11"-3"-516,30 0-516,-23-3-3741,23 3-129,-15-19 387,13 9-129,-2-7 387,4-3 258,0 4 387,1-6 387,10 5-258,-1-3 129,10 6-258,-1-1-129,2 3-129,0 5-129,4 3 0,-3 3 0,-2 1 0,0 2 0,-4 8 0,-1 3-129,-3 3 258,0 4-129,-4-1 0,-1 3 129,-4-1 0,0 1 129,-2 1-129,-1-5 0,0 1 129,-6-5 0,1 3 129,-8-7-129,0 1 0,-4-5 129,1 3-129,-5-8 0,1 2-129,-1-3 0,1 0-258,3-3-129,0-8-516,17 11-645,-20-22-1806,15 1-903,7 1-387,2-6 258</inkml:trace>
  <inkml:trace contextRef="#ctx0" brushRef="#br0" timeOffset="11984.6855">17554 4042 7353,'0'0'4128,"11"8"0,-11-8-516,0 14-3999,-4-4-258,4 8 258,-4-3 0,2 6 258,0-1 0,1 1 129,1 2 258,0-2-129,2 1 129,5 1-129,3 0 129,0-3 0,2 0-129,0-7 0,2-1 0,1-8 0,0-4 0,3-4 0,2-9 0,-3-7 129,2 0-129,1-6 0,0 2 0,-2-1 129,-3 7-258,-1-2 129,-1 6 0,-1 2-129,-1 4 129,1 2-129,-12 6 0,20-2 0,-8 2 0,-12 0 0,19 10 0,-9 1 129,0 5-129,-5 2 129,1 2-129,1 5 129,-3 0-129,-1 0 0,0 0 0,-1 0-258,-1-4 0,4-1-258,-5-20-516,14 24-1677,-14-24-1548,16 0-258,0-9-258</inkml:trace>
  <inkml:trace contextRef="#ctx0" brushRef="#br0" timeOffset="12424.7107">18521 4008 7224,'0'0'4257,"8"10"-387,-8-10-516,0 12-3999,0-1-258,0-11 258,-17 16 0,5-9 387,-4 0 387,-1 4 129,-8-4 516,5 4-129,-10 0 0,9 5 0,-9-1-258,5 3 0,-3 2-258,3 0 129,3 1-129,6 0 0,5 1 0,5 0 0,6-3 0,8 1-129,10 0 129,7-4-129,7-6-258,6-6 0,9 2-645,-6-12-1548,11-7-1806,1-4 0,-7-8-516</inkml:trace>
  <inkml:trace contextRef="#ctx0" brushRef="#br0" timeOffset="12928.7395">18804 4201 6966,'5'13'4386,"5"-1"-129,-10-12-516,17 0-3741,-6 0 0,1-5 0,2-6 0,-1-3 129,1-2 0,-3-4 0,0 2 0,-4-2 129,2 3-129,-6 0 0,1 3-129,-4 4 129,0 10-258,-12-12 129,1 9 0,-4 3 0,-3 1 0,0 6 0,-2 3 129,0 4-129,0 3 129,2 3-129,1 2 129,4 2-129,0 1 0,5 3 0,2-2 129,4 2-258,2-3 258,3 0-258,6-1 129,7-3-129,1-1 0,4-6 0,3-9-387,9 3-387,-9-13-645,14 2-516,-10-21-516,7 2-129,-8-9-387,4-4-387,-4 5 1</inkml:trace>
  <inkml:trace contextRef="#ctx0" brushRef="#br0" timeOffset="13507.7726">19151 4131 2193,'-9'54'3354,"8"-18"-645,-1 7-516,1 2-645,1 7-387,3-3-387,4 5-129,1-7 0,1 1-258,-2-11-129,2 0 0,-1-11 129,-2-5-258,-2-5 0,1-5-129,-5-11 0,4 10 0,-4-10 0,0 0 0,0 0 0,-3-9 129,0-4 0,-1-2 129,-3-6-129,1-5 129,-2-6 0,2-4 0,-1-5 0,2-6-129,0-6 0,1 0 129,3 0-129,1 2-129,7 1 129,7 5-129,5 7 129,3 7-129,4 6 0,2 6 0,0 5 129,-1 7-258,-1 4 129,0 3 0,-6 1 129,-3 8-129,-3 3 0,-2 2 0,-4 7 0,-1-2 0,-4 4 0,-3 3 0,0 2 0,-7 0 129,-4-1 0,-2 1-129,-3-3 129,-4-3-129,-1-1 0,-3-7-258,2-1-516,-7-12-1290,4-1-2193,3-6 0,-2-13-129</inkml:trace>
  <inkml:trace contextRef="#ctx0" brushRef="#br0" timeOffset="13875.7937">19608 3616 7998,'7'56'4386,"-6"-18"0,-1 1-516,0 5-3870,0 6-258,0 8 258,0 1-129,0-1 0,1 0 129,3-6 0,-1-5 129,3-4 0,1-3 0,1-9 0,2-4 0,0-9-129,3-6 0,-1-5-258,1-7-258,4-4-387,-7-17-774,7 1-645,-10-13-1032,-4-7-1032,-3 2 0</inkml:trace>
  <inkml:trace contextRef="#ctx0" brushRef="#br0" timeOffset="14100.8065">19231 3835 6321,'21'25'4515,"15"-17"-129,7-6-387,2-2-3483,14 0-258,3 0-387,0-4-129,2 2-387,-10-9-774,0 6-903,-8-2-1806,-8-7-129,0 8-129</inkml:trace>
  <inkml:trace contextRef="#ctx0" brushRef="#br0" timeOffset="14740.8432">20390 3809 4386,'3'25'2322,"-3"-25"-645,-4 26-129,-6-14-3483,0 8 774,-5-3 774,-3-2 387,-4 3 1032,-9-7 1032,6 3 516,-8-6 0,5 9-516,-8-10-903,11 7-387,-4-4-387,8-1-258,4 1-129,2-2-129,15-8 0,-15 16 129,15-16-129,0 0 0,10 15 0,2-11 0,5 3 129,3-1 0,4 2-258,3 2 258,2 5 0,0 0-129,1 2 0,-1 0 129,-2 1 0,-1 1-129,-7-2 258,-2-1 0,-6-2 0,-1 4 129,-9-4 0,-1 3 0,-3-2 0,-6 2 0,-7-3 0,-3 3 129,-5-5-129,0 3 0,-5-4 0,0 2-129,-2-5-129,-2-4-516,9 7-1806,-3-7-1806,-3-4-516,6-2-129,-1-14 130</inkml:trace>
</inkml:ink>
</file>

<file path=ppt/ink/ink1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D8556E26-1492-4EB0-BAA4-21235EB28E3B}" emma:medium="tactile" emma:mode="ink">
          <msink:context xmlns:msink="http://schemas.microsoft.com/ink/2010/main" type="inkDrawing"/>
        </emma:interpretation>
      </emma:emma>
    </inkml:annotationXML>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traceGroup>
</inkml:ink>
</file>

<file path=ppt/ink/ink14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4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4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4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49.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39 8,'0'0'10,"-15"-13"-1,15 13-2,0 0-3,-10-9-2,10 9-1,0 0 0,0 0 2,0 0 1,0 0 0,0 0 0,9 0 1,0 1-1,-9-1 0,18 8-2,-2 0 0,0 0-1,1 3 0,5 1 0,0 5 0,2 0 0,0 3 0,4 3 0,0 4 1,4 6 0,3 3-1,4 5 0,3 1 1,3 1-1,0-1 0,3-2-1,-2-4 0,-5-8 0,-7-3 1,-6-8 0,-5-4 1,-6-6-1,-6-2 0,-11-5 1,0 0 0,0 0-3,0 0-3,0 0-6,-16-9-7,-1 1-5,-1 1 0,-7-6 0</inkml:trace>
  <inkml:trace contextRef="#ctx0" brushRef="#br0" timeOffset="621">66 571 16,'5'-16'16,"-1"7"-4,10-3-3,2 0-5,1-4 0,7-3-1,3-1 1,7-6 2,1-2-1,8-5 3,-2 1-1,2-2-1,-1 2 1,0-3-2,-1 7-1,-13 0 0,8 4-2,-7 3-1,-3 3 0,-1 0 0,-3 4 0,-7-1 0,-4 4 1,3-1-1,-5 0 1,-9 12 0,8-18 0,-8 18-2,2-12 1,-2 12-1,0 0 1,4-11-2,-4 11 1,0 0 0,0 0 0,0 0 0,0 0 0,0 0 0,0 0 0,10-8-2,-10 8-1,0 0-3,0 0-3,-1 10-12,1-10-6,-2 12 0,2-12-1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36.4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129 235 9,'-51'4'7,"51"-4"1,0 0-1,-62 2-1,62-2-1,0 0-1,0 0 0,0 0-1,0 0 0,0 0 0,60 1-1,-14-2 1,12-1 1,10-3 0,9-1 0,1 1 0,0-2-1,1 1 2,-8 1-2,-4 3 1,-14-1-2,-11 3 0,-7-1 0,-8 2-1,-9-1-1,-8 0 0,-10 0-6,0 0-10,1-11-6,-1 11 0,-19-19-1</inkml:trace>
  <inkml:trace contextRef="#ctx0" brushRef="#br0" timeOffset="370">635 1 14,'0'0'19,"10"3"-1,8-3-7,2 1-6,5 1-3,5 1-1,3 1 1,7-1-1,-1 1 0,2 0 1,-3 0 0,4 0 0,-2 2 0,1-1-1,-2 2 1,-6 1 0,-9 1-1,-3 1 1,-9 3 0,-9 1 0,-8 3 0,-15 1-1,-5 3 1,-9 3 0,-3 2 1,-10 4-2,2 2 1,-6 0 0,3 2 0,-7-3 0,6 0 0,2-5 0,6-1 0,4-6-1,6-3 0,6-3-1,6-4 0,12 0-2,7-9-4,6 12-10,12-7-10,1-6 2,7 0-2</inkml:trace>
  <inkml:trace contextRef="#ctx0" brushRef="#br0" timeOffset="3074">0 1304 3,'0'0'10,"0"0"0,0 0-1,0 0 1,0 0-1,0 0 1,0 0 0,0 0-3,0 0 0,59-32-3,-25 28-1,17-1 1,5 2-1,13-2 0,-1 2 1,11-4-1,-2 5 0,0 0 0,-8-1 1,-12 0-1,-11 1 0,-9-1 0,-4 2-1,-15 0 0,-6 0-1,-12 1 0,0 0-3,0 0-1,0 0-3,0 0-4,-7-15-7,7 15-6,-6-14-3,4 3 1</inkml:trace>
  <inkml:trace contextRef="#ctx0" brushRef="#br0" timeOffset="3485">652 943 9,'-9'-2'16,"-5"-5"1,14 7-9,0 0-3,-9 5-3,9-5 0,8 15 1,5-4 1,0 1 1,11 2 0,6 1 1,13 0 1,1 0-3,8 1-1,-1-1-1,0 0 0,3 0-2,-7 0 1,-1-1-1,-11 0 1,-2 0 0,-5-1 0,-8-1 1,-2 0-1,-7-2 1,-4 1 0,-7-11 0,-4 20 0,-8-8 1,-8 4 0,-6-1-1,-6 4 1,-15 1 1,1 3-1,-10 2 1,1 2-1,-6-1 1,-3 1-1,2 0 0,1-1-1,7-2 0,7 0-1,6-3 0,5-4 0,11-1-1,6-5 1,6-3-1,2-2 1,11-6-1,0 0-1,-9 11 0,9-11-3,0 0-6,0 0-18,-1 9-1,1-9-2,-1-12 0</inkml:trace>
  <inkml:trace contextRef="#ctx0" brushRef="#br0" timeOffset="18456">622 2052 10,'0'0'11,"0"0"-2,0 0-1,0 0-2,0 0 1,0 0-1,0 0 1,-4-9 0,4 9 0,0 0 1,0 0-3,0 0 0,-7-9-1,7 9-1,0 0-1,0 0 0,0 0-2,17 16 1,-3-6-1,4 4 1,1 3-1,4 5 1,5 3 0,2 4 0,-1 1 0,-1 2 0,3 0-1,-9 1 1,7-2-1,-2 0 1,-2-2-2,-1-2 1,-3-4 0,2 0 0,-5-4 0,3-3 1,-10-4 0,0-3 1,-11-9 1,13 8-1,-13-8 0,0 0-2,0 0-3,-14-2-6,3 0-15,-11 0-2,-3-5 0,3-2 0</inkml:trace>
  <inkml:trace contextRef="#ctx0" brushRef="#br0" timeOffset="19077">472 2557 17,'27'-26'15,"10"-8"1,7-8 0,3-3-1,7-6 0,-1 0-3,1-2-3,-1 5-2,-8 1 0,-2 8-2,-9 4-1,-6 8 0,-6 4-2,-2 7 0,-7 2 0,-2 4-1,-11 10 0,11-12-1,-11 12 0,0 0 1,0 0-2,11-10 0,-11 10-5,0 0-7,0 0-13,0 0-3,-16 11 0,1-9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29:45.1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1157 251 1,'-31'-1'2,"-5"0"-1,1 2 0,-5 1-1,1 1 0,-2 0 0,-2 2 1,1-2 0,0 1 1,0 0 1,5 1 0,-2 1 0,1 2 0,2-1 0,1 2 0,0 3-1,2 1 0,2 1 0,-3 2 1,3-1-1,1 1 1,0 0 0,1 1 1,-1 0 0,0-3-1,3 2 0,-2-1 0,2 1 0,-2 0 0,4 0-1,0 1 1,3-1-1,2 0 0,5 2 0,0 0 0,4-1 0,0-1-1,3 0 1,4 1 0,1 1-1,1-1 0,2 2 1,2-2 0,0 3 1,5-1-1,1 3 0,2-3 0,2 1 1,1-1-1,1 0 0,3-1 0,1 0 0,0-4 0,2 3 0,-2-4-1,6 2 1,-3 0-1,0-3 1,2 2-1,0 2 0,2-2 0,1 0 0,1 1 1,0-2-1,1 0 0,5 3 0,-3-3 0,1-1 0,3 2-1,-1-1 0,0 1 0,1-1 0,-1 0 1,1-1-1,3 1 1,2-2-1,-4-1 1,2 0 0,3 0 0,0 0 0,3-2-1,0-1 1,1 2 0,-3-1 0,4 0-1,0 3 0,-3-4 0,2 2 0,-2 0 0,2 0 1,1-1-1,2 1 0,0-2 1,3-2-1,3 2 1,0-2-1,1-1 1,-1 1-1,1-1 0,0 1 1,-2 1-1,-1-1 0,1 1 0,-1-1 0,2 0-1,1 0 2,-1-3-1,2 0 0,0-1 0,1-1 0,1 0 1,1 0-1,0 1 0,1 0 0,2 0 0,1 1 0,5 2 0,-2 0 0,3 1 0,1 0 0,1 0 0,2 0 0,2 0 1,2 2-1,1-2 0,4 0 0,1 1 0,-3 2 0,2-2 0,0 2 0,-1-2 0,-2 1 0,0-1 1,-3 1-1,-1-2 0,2 0 0,-4 1 0,0-2 0,-3 1 0,-2 0 0,-1 1 0,2 0 0,-1-1 0,-1 1 0,-2-2 0,-1 0 0,1-1 0,-3-2 0,-2-2 1,-3-1-1,-4 0 0,-1-1 0,-2 0 0,-1 1 0,-1-1 0,-2 0 0,0 0 0,-3 1 0,-1-1 0,-1-2 0,-1 2 0,-1 0 0,-2 0 0,1 0 0,-2 0 0,3 1 0,-1 0 0,0 1 0,1 0 0,2-1 0,1 0 0,1 1 0,0-1 0,1 0 0,4 0 0,0 0 0,-1 0 0,2 1 0,0 1 0,4 1 0,-1 2 0,2-1 0,0 1 0,3 1 0,0 0 0,2-2 1,-1 0-1,0 0 0,-1-1 0,0 0 0,1 1 0,-2 1-1,-1-2 1,1 2 0,-2 0 0,2-1 0,0 1 0,1-2 0,-4 1 0,2-2 1,-1 2-1,-1-1 0,-1 2 0,-2-1 0,-2 1 0,-1-1 0,0 0 1,-2 0-1,2-1 0,-1 0 0,4 0 0,-2 0 0,1 1 0,0 0 0,0-1 0,-3 0 0,-1 0 0,-1-1 0,-4 0 0,1-1 0,-3 0 0,0-1 0,-1-1 0,3 0 0,0 1 0,0-1 0,2 0 0,-1 0 0,1 0 0,-1-1 0,-1-1 0,-1 2 0,-3-2 1,-4 1-1,-2-2 0,-2 0 0,-4-3 0,0 0 0,0-2 0,0-1 1,0-2-1,2 0 0,0-2 0,1 0 0,1-1 0,1 0 0,0-1 0,-1 1 0,-1-2 0,-1 2 0,-1-2 0,-2-2 0,1 1 0,-2-1 0,0 2 0,2-2 0,-1 1 0,-3 0 0,3 2 0,-1 0 0,-3-1 0,0 3 0,-5-1 0,-2-2 0,-3 0-1,-1 4 2,-2 0-2,0 1 1,-2-1 0,-1 3 0,2-1-1,-1 4 1,-3 9 0,5-19-1,-4 8 1,-1-1 0,-1 0-1,-1-2 1,-5-1-1,-3-2 1,-4-3-1,-3-2 0,-5-3 1,-4-1-1,-5 1 1,-4 0-1,-3 2 1,-4-1 0,-3 2-1,-1 2 1,-4 1 0,-3 3-1,2-2 1,-5 2 0,-1-1 0,-3 1 0,-4 0 0,-7 1 0,0 0 0,-6 1 0,-2 0 0,-5 1 0,-2 0 0,-2 2 0,1-8 1,0 4-1,0 0 0,-2 0 0,-1-1 0,0-2 0,-2 0-1,-4 1 2,-1 5-2,-3-3 1,-3-1 0,-2 0 0,-3 1 0,-1 0 0,-1 2 0,-1-2 0,0 2 0,1-2 0,-3 2 0,-1-1 0,0 0 0,-3 2 0,0 1 0,-3 0-1,-2 3 2,-3-1-1,1 3 0,0 1-1,-2-1 2,1 0-1,-2-3 0,2 2 0,-2 0 0,1-1 0,-1 1 0,-2 0 0,4 2 0,0-1 0,2 3 0,0 0 0,2 0 0,0 0 0,7-1 0,-2 1 0,1-1 0,2-1 0,0 1 0,3 1 0,3 2 0,2 1 0,4 1 0,4 1 0,3 2 0,9-1 0,5 2 0,6-2 0,6-2 0,6 1 0,4-2 0,4 1 0,4 0 0,4 0 0,3 2 1,1 1-1,4 0 0,4 2 0,4-3 0,4 2 0,5-2 0,0 1 0,4-4 0,0 2 0,0-1 0,-1-1 0,-4 3 1,0 0-2,-3 1 1,-2-1 0,-2 3 0,-1-2 0,0 3 0,-2 1 0,1-1 0,-4 1 0,2 2 0,0-1 1,0 0-1,0 1 0,2-1 0,0 0 0,0 0 0,2-3 1,0 1-1,-2 0 0,-1 0 0,1 0 0,-2 0-1,1 2 1,0-2 0,0 0 0,3 0 0,3-2 0,2-1 0,-2-1 0,3-1 0,3-1 0,2 1 0,1-2 0,0 2-1,-4 0 0,-2 4-2,-2-3-2,2 7-6,-8 0-12,4 4-5,-3 1 0,-3-7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27:41.053"/>
    </inkml:context>
    <inkml:brush xml:id="br0">
      <inkml:brushProperty name="width" value="0.05292" units="cm"/>
      <inkml:brushProperty name="height" value="0.05292" units="cm"/>
      <inkml:brushProperty name="color" value="#00B0F0"/>
    </inkml:brush>
  </inkml:definitions>
  <inkml:trace contextRef="#ctx0" brushRef="#br0">17732 15155 2709,'-17'3'3225,"17"-3"-903,-12 0-1677,12 0 0,-17 0 129,1-6 258,16 6 0,-21-14 129,21 14 0,-20-17-129,20 17 129,-14-23-516,13 12-129,-4-6-129,5 1-258,0 2-129,6-6 0,4 0 0,1 3 0,6-1 0,0 1 0,2 2 0,6 0-129,-1 1 258,1 5-129,0 1-129,-1 4 129,1 4 0,-2 0-258,1 4 129,-6 6 129,-1 6-129,-3 4 0,-1 1 129,-5 2 0,-4 3 129,-3-2 0,-1 0 258,-8 3 0,-5-5-129,-2 2 258,-10-7-129,2 5 0,-8-6-129,3 2 129,-6-8-129,2-1-129,-2-6 0,5-3-129,1 0-129,1-6-258,8-6 0,-2-8-516,15 9-1161,-6-11-2193,10-1-516,2 0 0</inkml:trace>
  <inkml:trace contextRef="#ctx0" brushRef="#br0" timeOffset="675.0386">18011 14839 2580,'7'4'3870,"-7"-4"-129,0 0-1548,0 0-1419,15 0-129,-15 0-387,18 12-129,-4 1-129,-1 1 129,3 5 0,1-2 129,5 6 258,-4-2-129,6 7 129,-5-7 129,3 1-129,-7-6 0,5 1 129,-10-5-387,0 3 129,-10-15-129,15 12 0,-15-12-129,0 0 0,0 0 0,10-15 0,-10-2 129,0-2-129,-1-6 129,-2-3-258,3-1 129,-1 2 0,1-5 0,0 2 129,0 2-258,5-1 129,3 5-129,0 2 0,4 4 0,-3 0-258,7 11-258,-8-5-774,13 12-1290,-8 0-1935,0 0 129,2 2-645</inkml:trace>
  <inkml:trace contextRef="#ctx0" brushRef="#br0" timeOffset="1503.0859">18627 14776 129,'33'-8'3225,"-25"-2"258,11 2-1935,-3 1-516,-6-5 0,6 3 258,-8-6-516,4 2 258,-10-4 0,-2 17-129,5-25-129,-5 25 0,-3-22-387,3 22-129,-20-7 0,4 7-129,-4 6 0,-3 5-129,-1 4 0,-3 3 0,1 4 0,-1 3 258,-1 2-258,8 4 0,-2-3 129,4 1-129,4 1 129,7 2-129,1-1 129,6-4-129,12 0 0,3-9 0,8-2 0,4-7-129,4-3 0,5-8-258,2-8 129,-1-9-258,1 1-129,-4-7-387,3 1-258,-8-8-129,2 6-258,-10-6 387,3 8-129,-10-3 387,2 5 387,-8 1 645,-1 5 387,-4 3 0,-3 13 387,0 0 0,0 0 0,0 0 0,0 0-387,-5 12 258,3 0-387,2 8 129,0-5 0,5 6-258,1-2 129,4 5 0,-1-6 258,3 3-258,-4-7 129,2 3 0,-10-17 0,18 23 258,-18-23 0,12 6-129,-12-6 0,0 0 129,0-13-129,0 2-129,-5-6 0,-1 0-129,0-6-129,2-3 129,0 3-258,4-5 129,0 1-129,5-1 129,3 2-129,2 2-129,1 7 129,2 5-129,-1 2 0,2 3-129,2 7-516,-16 0-903,29 0-1935,-9 4-903,-4-4-129,5 5 0</inkml:trace>
  <inkml:trace contextRef="#ctx0" brushRef="#br0" timeOffset="1907.109">19205 14217 1935,'0'0'3354,"0"0"516,0 0-2064,0 0-516,0 16-129,0-16-129,6 33 0,-2-9 0,10 13-258,-5-2-129,7 12 0,-3-1-387,6 8 0,-2 0 0,1 6-129,-4-10 0,3-3-258,-4-3-129,-3-11-516,6-1-1806,-4-8-1806,-12-24-258,15 8 129</inkml:trace>
  <inkml:trace contextRef="#ctx0" brushRef="#br0" timeOffset="2360.1349">19462 14532 5160,'12'2'4644,"4"1"-516,-5-3-387,4-3-3612,7 2-129,3 0-129,-1-1 0,2 2 129,-2 0 0,1 0 0,-2 7 129,-1-1-129,-4 5 129,0 0 0,-4 3 0,-3 1 0,-5 3 129,-6 2 0,0-2 0,-8-1 0,-5 5-129,-6-4 129,-2 1 129,-6-3-258,1 0 0,-3-8 129,3 2-129,3-6-129,2-4 0,4 0 0,6-10-129,11 10-129,-3-26-129,9 11-129,4-10-387,14 7-258,-5-6-387,13 6-258,-7-5-1032,5 3-1290,5 8-258</inkml:trace>
  <inkml:trace contextRef="#ctx0" brushRef="#br0" timeOffset="2983.1706">20008 14500 4386,'3'14'4515,"1"2"-387,-4-16 0,0 20-3612,1-2-516,2 9 0,0 1-129,0 7 129,0 2 0,0 4-129,1 1 258,-1-2-129,2 1 258,-3-6-129,2-1 129,-2-8 0,2-3 0,-4-6-129,0-4 0,0-1-258,0-12 129,0 0-258,-7 1 129,7-1-129,-13-12 129,6-2 129,0-5 0,-2-9 0,1 1 387,1-6-258,4-6 0,-1-3 0,4 0 0,0-3-129,6 1 0,6 5 0,2-2-129,5 8 129,1 7 0,3 2 0,2 7 0,3 5 0,-4 8 129,0 0 0,-3 4-129,-2 5 129,-5 7 0,-6 3 0,0 4 0,-8 0 0,0 1 129,-10-2 0,-1 3-129,-4-4 0,-1 3 0,-4-3-129,0-6-129,2 3-645,-8-8-2451,6-5-1161,6 0-387,-2-5-129</inkml:trace>
  <inkml:trace contextRef="#ctx0" brushRef="#br0" timeOffset="3747.2143">20926 14563 3354,'-1'-26'3999,"5"15"-258,-4-8-1548,2 2-1548,8 3-258,-1-3 0,3 1 129,1 0 0,7 6-129,-3-2 258,7 5-129,-4-2-129,3 5 0,-3 4 0,1 0-129,-6 8-129,0 9 0,-5 0-129,-3 5 129,-5 1 0,1 6 0,-3-4 129,-1 4 129,-8-6 0,0 0 0,-4-5 0,0 0 0,-3-5 0,-1-1-129,-1-5-129,-4-2-258,4-3-387,-5-2-129,9-2-1161,-10-10-1548,7-5-1290,8 0-516,-4-7 516</inkml:trace>
  <inkml:trace contextRef="#ctx0" brushRef="#br0" timeOffset="4132.2362">21268 14180 5031,'13'0'4902,"-1"3"-516,-12-3-258,2 22-3741,0-1-516,2 7 129,-2 5-129,2 7 129,-2 6 129,1 6-129,-1 2 387,0-3-258,3 8 129,-4-8 0,6 2-129,-3-10 0,3-4-258,-3-8 129,3-8-387,0-5-129,-7-18-1032,10 12-1548,-10-12-903,0 0-774,0-13 0</inkml:trace>
  <inkml:trace contextRef="#ctx0" brushRef="#br0" timeOffset="4415.2525">21200 14621 258,'-18'-9'3999,"18"9"-903,0 0-387,0 0-258,10 0-258,0-5-645,14 5-387,-5-5-387,13 5 129,-2-6-258,7 5-129,-2-4-129,4 4 0,-5-1-129,3-1-129,-7 2 0,-3 0-129,-5 1-129,-5 0-129,-2 2-258,-15-2-903,12 0-2709,-12 0-774,0 0 0,-12 8-129</inkml:trace>
  <inkml:trace contextRef="#ctx0" brushRef="#br0" timeOffset="5910.338">21275 15354 1,'-6'0'3353,"6"0"517,-7 11-1161,7-11-1677,-14 13-129,11 3 258,-7-5-129,8 10 258,-9-2-129,11 11-129,-4-7-129,4 8-516,5-8 0,7 1-258,6-9 0,4-2-258,5-12 129,4-1 0,3-9 129,2-7 0,-4-5-129,-1-5 387,-6 1-258,-3-2 129,-5-3 0,-7 3-129,-6-2 0,-4 7 0,0 1 0,-9 5-258,-6 3 129,-1 2 0,-5 7 0,-3 4 0,0 10 0,-3 4-129,0 3 0,-2 0-129,8 4-129,-2-4-258,12 4-258,-4-12-387,15 3-387,0-12-774,8 0-516,4-2-516,6-8-129</inkml:trace>
  <inkml:trace contextRef="#ctx0" brushRef="#br0" timeOffset="6143.3513">21535 15323 2193,'23'2'4128,"-3"15"-258,-15 3-1161,-3 0-1032,4 13-516,-6 0-387,3 11-387,-3 1 129,4 6-129,-4 1 258,3 6-129,-3-5-129,4 0-129,-2-7 0,3-8-129,2-4-258,-4-14-387,9 4-1548,-12-24-2451,14 0-258,-14 0-258</inkml:trace>
  <inkml:trace contextRef="#ctx0" brushRef="#br0" timeOffset="6656.3807">22061 15400 3612,'12'22'4644,"-12"-22"-387,13 25-129,-4-3-3741,-5 0 0,4 9-258,-6-1 387,4 9-129,-6-7 129,1 3-129,-1-7 129,0-2-387,0-5-258,0-21-645,-2 18-1806,2-18-1935,-7-10-645,5-4 129</inkml:trace>
  <inkml:trace contextRef="#ctx0" brushRef="#br0" timeOffset="6895.3944">22032 15539 2322,'-18'-16'3483,"4"16"516,14 0-2064,0 10-774,0-10-645,12 17 258,-2-15 129,10 11 129,-4-12 129,12 9 0,-7-10-129,12 1-387,-6-1 0,6-1-258,-6-4-258,2-4-129,-2 4-387,-7-10-516,8 13-1677,-11-4-2064,-5-7 0,-1 4-387</inkml:trace>
  <inkml:trace contextRef="#ctx0" brushRef="#br0" timeOffset="7219.4129">22457 15089 7224,'16'6'4902,"-2"21"-258,-9-14-387,-5 5-3999,8 8-258,0 2 0,2 6 0,1 4-129,0 6 258,-3-1-129,3 6 129,-3-2-258,-1-1 0,-1 1 0,-3-6-258,3 0-258,-6-19-1290,5-3-2709,0-5-387,-5-14-129</inkml:trace>
  <inkml:trace contextRef="#ctx0" brushRef="#br0" timeOffset="7552.4319">22947 15495 6450,'31'14'4902,"-9"-11"-645,-3-4 129,1-6-4386,1-3-129,6 4 0,-3-1 0,1 1 129,-5 0 0,1-1 129,-1 2-258,-3 5-258,-17 0-1419,22-16-2451,-12 13-516,-6-8 0</inkml:trace>
  <inkml:trace contextRef="#ctx0" brushRef="#br0" timeOffset="7784.4452">22945 15229 5805,'22'11'5289,"-6"-11"-516,6 0-516,-2-7-2709,7 3-2193,-3-9-387,10 13-774,-9-3-2580,4-5-774,3 3 129</inkml:trace>
  <inkml:trace contextRef="#ctx0" brushRef="#br0" timeOffset="8240.4712">23619 14822 4386,'0'12'4773,"11"8"-129,-11-20-516,2 26-3354,5 1-645,-4 2 129,2 10 129,-5 5 0,0 7 258,-2 5-258,2 5 129,-6-11-258,5-1 129,1-7-774,-2-16-1935,2-7-2322,13-9-258,0-14-258</inkml:trace>
  <inkml:trace contextRef="#ctx0" brushRef="#br0" timeOffset="8767.5014">24118 15122 4644,'-19'7'4773,"19"-7"-129,-29-24-516,17 1-2838,-1-5-1419,-1-3 0,1-1 0,3-4 129,2-1 129,8 3 0,0 3 0,8 0-129,7 2 129,4 0-129,6 2 129,4 8-258,3 3 0,-1 4 129,1 1-129,-2 8 0,1 3 129,-4 13 0,-5 6-129,-5 9 129,-7 4 0,-4 4 0,-5 7 258,-3-3 129,-6 9 0,-12-15 129,0 4 0,-6-10 258,0-1-258,-6-7-129,2-5-129,-2-7-129,1-8-516,5 0-774,-8-11-2838,7-9-903,6-15-387,0-9-258</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4.5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0 134 1,'14'-6'3,"-1"3"2,3-3 2,0 2 0,-3-1 0,6-1 1,-5 1 0,14 0-2,-8 1-1,6 1-2,0 0-1,5 1-1,3 0-1,3 2 1,1 1-1,4 0 1,-4 0 0,6 2 0,-2 0 0,4 0 1,-1 0 0,1-2 0,-2 2 1,1-3 0,2 1 0,3-2 1,-1 2-2,4-2 1,1 1 0,2 0-1,1 0 0,1 1-1,-2 0 1,-1 0-1,0 0 1,-5-1 0,-2 0-1,0 0 1,-1-1-1,-5 0 1,2 0 0,3 0 0,-3 0-1,3 1 0,-1 0 0,4 0-1,0 1 1,-1 0-1,0 1 0,-4-1 0,1 1 1,-1 0-1,-2-1 0,-4 2 0,0-1 0,1 1 1,2-1-1,2 3 0,1-2 1,-2 0 0,6 0 0,2 0 0,-1 0 0,2-3 0,-2 0 1,-1-1-1,2 0 0,2-1 0,-5-1 0,2 1-1,-1 0 0,1 0 1,-1 0-1,1 1 1,1-1-1,1 1 0,1 1 1,2 0-1,2 1 0,0 1 1,2 0-1,-1-1 0,0 1 0,0-1 1,-1 0-1,-2 0 1,0-1 0,-1-1 0,0 0 0,2-1-1,-1 1 1,3-1 0,3 2-1,0-1 1,0 1-1,1 1 0,0 0 1,-4 0-1,0 0 0,-5 0 0,-1-1 1,-1 0-1,2 1 0,-2-2 0,0 2 1,2 0-1,1 1 0,1 2 0,2-1 0,-1 1 0,0 1 0,1-1 0,0 1 0,2-2 1,-5 1-1,0-2 0,-5 1 0,0-3 0,-6 2 0,0-2 0,-4-2 0,-4 4 1,1-5-1,-1 3 0,2-1 0,-2 1 0,2 0 0,-1 0 0,3 0 0,0 0 0,0 0 1,-1 0-1,-1-1 0,1 0 1,-1-2-1,-1 1 1,1-2-1,1 1 1,-2 0-1,2-2 0,2 2 1,4-1-1,1 2 0,4-2 0,0 1 0,4 0 0,1 1 0,2-1 0,1 1-1,0-1 1,-2 1 0,1 1 1,3-1-1,-1 2 0,1-2 0,-1 1 0,0 1 0,0 0 0,0 0 0,0-1 0,-3 1 0,0-1 0,1 0 0,-3 1 0,1 0 0,-4 0 0,-1-1 0,-5 0 0,-1 0 1,-4-1-1,-3-2 1,2 0 0,-3-1-1,1-1 1,2 2-1,3-1 0,4 1 0,1 1 0,2-1 0,2 2 0,1 0 0,-1 0 0,-1 0 0,-1-3 0,-2 2 0,0-2 0,0-1 0,-1 1 0,1-1 0,0 1 1,2 0-1,2 2 0,1 1 0,1 0-1,-1 1 1,2 1 0,1 0 0,1 1 0,0-1 0,-1 0 0,1 0 0,-2-1 0,-2 0 0,-2-2 0,-2 1 0,-1 0 0,-1 0 0,1 1 0,2 1-1,0 1 1,2 1 0,2 1 0,1 2 0,0-1 0,0 2-1,-3-2 1,-2 0 0,-1 1 0,-2-2 0,-2-1 0,-4-1 0,1-2 0,0 1 0,0-2 0,-1 2 0,5 0 0,1 1 0,6 2 0,4 2 0,0 0 0,3-1 0,2 2 0,-1-2 0,0-2 0,-1 0 0,-3-2 1,0 0-1,-2 0 0,2 0 0,2 2 0,4 1 0,2 0-1,0 2 1,4-1 0,2-2 0,-1 0 0,0-2 0,-1 0 0,1-1 0,0-1 0,3 2 0,0 0 0,-1 1 0,4 1 0,1-1 1,-2-1-1,3-2 0,-3-1 0,0-2 1,0-2-1,1 0 1,1 2-1,0 0 0,1 0 0,1 3 0,3 1 0,-1 1 0,3 0 0,-1 0 0,1-1-1,0 0 1,1 1 0,1 1 0,0 0 0,6 0 0,-3 2-1,2 1 1,0-2 0,-1 1 0,1 1-1,0 0 1,-1 1 0,-3 1 0,0 0 0,0 2 0,-2 0 0,-1-1-1,-1-2 2,2-2-1,-6-3 0,1-4 0,-3 0 0,1-3 0,1 2 0,1 1-1,1 1 1,-2 2 0,4 1-1,-1 0 1,1-1 0,-1-1 0,-3-4 0,-1-3 0,-3-2 1,-2 0-1,-2-1 0,-3 3 0,0 2 0,5 1 0,-3 4 0,-1 2-1,0 1 1,-1 0 0,-1 0 0,-3 0 0,-6-1 0,-5 1 0,-2-1 0,-4 0 0,1 0 0,-7 2 0,-1-1-1,-5 0 1,1 1-2,-4 1-1,-1 4-3,-6-3-5,-2 9-8,-7 1-9,-14-14-2,-1 12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7.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5,'0'0'9,"0"0"-2,0 0 1,0 0-1,0 0 0,0 0-1,0 0 1,43 8 0,-43-8-2,56-1-1,-56 1-2,81 0 0,-29 0-1,7 1 1,5-1-1,8 1 2,7-1 2,11 1 0,3-1 0,3 3 1,9-1-1,8 4 1,9 1-1,4 2-1,9 0-2,1 2 1,10 0-3,6 0 1,2 0-1,3-1 1,1-1 0,3-1 0,4 0-1,-2-2 1,0-1 0,-1 0 0,-2 0 0,0-1-1,-5-1 0,-3 0 1,-1 0-1,0 1 0,1-1 0,1-1 1,1 0-1,3 1 0,4-2 1,1 1-1,0-1 0,-3 0 0,-2 1 0,-4 1 1,-2 0-1,-2 1 1,-1 4-1,-1 0 2,-3 2-2,0 0 2,0 0 0,2 1-1,-1-2 1,-3 2-1,-4-4 0,2 3-1,-2-4 1,-4 1-1,0 0 0,-1-1-1,-1 0 1,1-1 0,0-1 0,-3-2 0,-4 1 0,2-1 0,-1-1 0,1 3 1,0 0-1,1 2 0,1 1 0,5 1 0,4-1 0,-6 0 0,-3-2 0,-1-3 0,-4-3 1,-4-4-1,-7-3 1,-3-3-1,-3-4 1,4-1 0,1-4 0,2 0 0,0 0-1,1 1 0,2-1 0,2 1 1,1 1-2,0-1 1,-2 2 0,0-1 1,-2-2-1,3 1 1,0-1 0,1 2-1,1 1 1,3 2-1,4 3 1,4 2-1,2 2 0,-1 3 0,-2 0 0,-1-1 0,-1 0 0,-6 0 0,-6-2 1,-3 1-1,-6-1 0,0 0 0,-3 2 1,-1 1-1,-2 1 1,0 0-1,0 0 0,0 0 0,-1 0 0,-1-2 0,-3 0 2,-2 0-2,-3-1 0,-2 2 0,-1 1 0,-1-2 0,0-1 0,-2 2 0,4 0-2,0 0 2,0 2 0,4 3 0,0 2 0,2 3 0,1 2-1,-1 2 1,-4 1 0,-2 1 0,0-1-1,-1-2 1,1 2 0,-2-1 0,-1 4 0,1 0 0,3 3 0,5 1-1,-1 4 1,1 2 0,-3-1-1,-1 0 1,-1-3 0,-3-1 0,-4-6 0,-6-1 0,1-5 0,-3-3 1,-2-3-1,-2-2 0,-2-1-1,0-2 1,-1 1 0,-1-1 0,1 3-1,1 0 1,-4 3-1,4 0 1,0 2 0,-3 1-1,1-1 1,-2 0 0,-2-1 1,-3 0-1,-1-1 0,0-1 0,0 0 1,0-1-1,0 2 0,-2 0 0,-1 0-1,-1 0 1,-5 2 0,-6-3 0,-4-2 0,-1 0 0,-7-2 0,-2-2 1,-4-2-1,-1 0 0,-4-1 1,2 0-1,-1 1 0,-3 0 0,2 1-1,1 3 1,-1-1 0,-1 2 0,-4 0-1,0 0 1,-4 1 1,0 0-2,-5 1 1,-9 1 0,11-3-1,-11 3 1,10-3-2,-10 3 0,0 0-3,0 0-5,10 0-8,-10 0-11,-11 5-2,-1-8 1,-6-13 0</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4: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5,'19'-3'5,"3"-3"0,2 3 0,3-2 0,2 1 0,1 0 0,4 0 0,1 4 1,6-3-1,1 3-1,6-2 1,3 2-2,4-2 1,5 0-1,6 1-1,3-1 1,4 1-2,5-1 1,4-1-1,3 0 0,4 2-1,3-1 1,3 1 0,1-2-1,1 2 0,-1-2 1,-3 2-1,-7-1 2,-4 0-1,-4 0 0,-6 1-1,-6 0 1,-5 1 0,-7 0-1,-5 1 1,-3 0 0,-5 0 0,-10-1-1,-6 1 1,-8-1 0,-2 0 0,-15 0 0,11 0 0,-11 0 0,0 0 0,0 0 0,0 0 1,0 0-1,0 0 0,0 0-1,0 0 1,0 0-1,0 0 1,0 0 0,0 0-1,0 0 1,0 0-1,0 0 0,0 0-2,0 0-1,0 0-5,0 0-10,9 8-9,-9-8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8:10.4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116 125 3,'0'0'1,"0"0"-1,0 0-1,0 0 1,0 0 0,0 0 1,0 0-1,0 0 1,0 0 1,0 0 1,-23-30-2,22 42 1,1 2-1,-1 5 1,1 5-1,0 0 1,1 8-1,0 19-1,-1-16 1,1 0 2,-2 3-1,-1-3 1,-1 5-1,-3-3 0,-2 3 0,0-5 0,-2-2 1,0-3-2,-1-3 0,3-5 0,0-4 0,2-5-1,2-2 2,4-11-2,-4 15 1,4-15 1,1 9-1,-1-9 1,0 0 0,4 10-1,-4-10 1,0 0-1,6 10 1,-6-10-1,2 12 0,-2-12 0,3 14-1,-3-14 1,4 13 0,-4-13 1,0 0-1,10 11 1,-10-11 0,18 9 0,-8-4 0,7-3 0,2 5 1,3-5-1,7 3 2,3-5-1,5 4 0,6 3 0,4-5-1,7 6 1,1-6-1,10 7 0,-2-7 0,6 8-1,3-9 0,5 1 0,4-2 0,4 0 0,0-1 0,5-1 0,4-2 0,5-6 0,-1 5 0,3-4 0,1 5-1,2-4 1,2 6-1,0-4 0,2 4 0,-2 3 0,3-2 0,-1 2 1,-1-2-1,1 2 0,-3-5 1,1 3 0,2-9 0,0 8-1,-1-7 1,0 8-1,-1-8 1,3 9-1,0-8 1,1 9-2,-5 11 2,0-11 0,-1 11-1,-2-12 1,3 14 0,-1-4 0,-2 4 0,3-4 1,1-5-1,1 8 0,3-10 0,1 11-1,-1-10 1,-1-1 0,2-1-1,-1-1 0,4-1 1,0 0-1,0 0 0,1 1 1,0-1-1,0 1 0,2 0 0,-1 0 0,-2 0 1,0-1-1,-3 0 1,2 0-1,0-1 0,-4 0 0,-5 0 0,0 1 1,-7 0 0,-2 2-1,-9 1 0,-5-1 0,-9 1 0,-2 0 1,-10 0-1,-2 1 0,-4-1-1,0-1 1,-8-1 0,5-1 0,-9 0 1,3-1 0,-45 1-1,80-3 1,-80 3 0,60-4-1,-60 4 1,44-3-1,-44 3 0,0 0 0,41 0 0,-41 0 1,0 0-1,0 0 0,0 0 1,0 0-1,0 0 1,0 0 0,0 0-1,0 0 1,0 0 0,0 0 0,0 0 0,0 0 0,0 0 0,0 0 0,0 0-1,0 0 1,22-54-1,-22 54 0,0 0 0,21-46 0,-21 46 0,10-55 1,-10 55-1,14-71 0,-14 71 1,6-86-1,-6 31 1,3-3 0,-3-2 0,-1 1-1,1 59 1,-8-115-1,8 115 0,-5-103 0,5 103 0,-3-82 0,3 82 0,0 0-1,0 0 1,4-87-1,-4 87 0,0 0-3,0 0-6,0 0-11,0 0-11,0 0 0,0 0-1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6.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1780 350 13,'-17'-7'14,"-7"0"-3,-1 2-2,-5 2-3,-6 0-2,-6 2 0,-5 0-1,-5 2 0,-4-1-1,-7 3 0,-6 1 0,-4 0 0,-5 2 0,-2 3 0,-6 3 2,-7 1 1,-3 4-1,0 4-1,-4 2 2,0 5-2,0 1 1,8 6-2,5 1 0,16 7-2,7 1 0,15 4 0,13 2 0,15 1-1,15 0 0,10 2 1,14-1 0,9-2 0,16-1 1,13-1 0,15-4 0,13-3 1,11-2 0,12-5 1,9-6 0,7-6 0,4-7 0,4-7 0,-3-8 0,3-5-1,-2-10 1,-2-2-1,-6-8 0,-1-1 0,-10-6 0,-5-1 0,-8-4-1,-8-1 0,-11-5-1,-9-1 1,-14-4 0,-11-4 0,-12-4 0,-11-3-1,-14-2 1,-10-3 0,-13-3 0,-17 1 0,-11 1-1,-13 1 0,-12 4 0,-15 2 0,-11 4-1,-14 5 0,-9 10-2,-10 0-7,-6 8-19,-6 4-3,-5-3 2,7 0-2</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7.6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58-6 19,'0'0'20,"0"0"1,-14-2-2,14 2-19,0 0 0,0 0 2,0 0 2,0 0 1,0 0 1,-11 11 1,9 5 1,-6 1-1,5 10 0,-4 4-2,3 8 0,-1 4-1,3 8-1,0-1-1,3 5-1,4-3-1,1 1 0,2-2 0,3-1 0,3-4-1,4 1 2,2-5-2,4-3 3,5-1-1,4-5 1,4-2-2,5 0 2,-1-2-2,3-2 1,2-1 0,1-1-1,1 1 0,2 0 0,5-2 0,5 0-1,7-5 1,9-3-1,12-3 1,8-5-1,10 1 1,5-3-1,6 0 1,5-1 0,2 2 0,0 6 0,-2 0 0,-1 3 0,-1 1 0,-4-1-1,-6 1-1,-7-3-2,1 4-11,-8-6-17,-9-6 2,-9-2-1,-15-11 1</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4:58.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3315 842 13,'-202'-6'8,"-4"3"1,0 5 0,-2 4-1,1 5-2,4 7-1,3 6-2,3 7 0,6 5-2,10 4 1,8 4-1,11 5 1,7 5-1,11 2-1,12 0 1,14 1 1,13 1-1,14 0 0,12 0-1,15-3 1,17-1 0,15-3 1,14-1-1,15 0 1,15 0 1,16 1-1,19-3 0,19 2 1,20-2 0,21 0-1,20-2-1,19-2 1,12 0-1,12-3 0,12-3-1,7-2 0,6-3 0,2-2 0,7-2 0,1-2 0,8-5 0,9-3 0,5-5 0,4-3 1,6 0-1,2-4 0,3-1 0,1-2 1,-3 1-1,-1-1 0,442-1-1,-466-6 1,-7-5-1,-5 0 1,-6-4-1,-10-1 1,-7-1-1,-4-2 0,-6 1-1,-8-3 1,-8 0 0,-13-4 0,-11-3-1,-13-4 2,-11-3 0,-14-5 1,-15-3-1,-12-7 1,-16-2 0,-13-1 0,-11-4 0,-15 0 0,-17-2-1,-15-3 1,-17 1 0,-17 2-1,-18-2 0,-21-1 1,-18-2-1,-22-2 0,-19 0 0,-20 0 0,-21-1 0,-18 2-2,-20 3-3,-21 2-12,-22 3-4,-12 7-2,-21-2 0</inkml:trace>
  <inkml:trace contextRef="#ctx0" brushRef="#br0" timeOffset="6709">6121 0 1,'0'0'1,"0"9"1,0-9 0,-3 11 1,3-11 0,-3 9 2,3-9 0,-5 9 1,5-9-1,-6 13 1,3-4-1,2 2-1,-1 3 0,1 0-1,1 6 0,1 0 0,3 2 0,-3-1 1,4 4-1,-2 1 1,3 1 0,-3 0-1,2 2 1,-1 0-1,0 2-1,0 1 0,0-1-1,2-3 1,-2 0-1,-1-2 1,1-1-1,-2-3 1,1-1 0,-1-1-1,0-1 1,-1-1-1,1 1 0,-1-1 0,2 0 0,-1-1-1,0-2 1,0-1-1,1 0 1,-1-3-1,1 2 1,1-3 0,-2 0-1,0 0 1,-2-10-1,5 17 0,-5-17 1,5 15-1,-5-15 0,1 10 0,-1-10 1,0 0-1,5 12 0,-5-12 1,0 0-1,15 13 1,-4-7 0,4 2-1,2 1 1,3 2-1,4-2 1,6 5 0,7 1-1,5 2 1,7 0-1,8 3 1,9 1-1,9-2 1,12 4-1,12-3 0,6-3 1,13 1-2,9-1 1,10 1-2,3-2-1,8 1-4,-4 0-6,-2-2-12,1 5-1,-11-4-1</inkml:trace>
  <inkml:trace contextRef="#ctx0" brushRef="#br0" timeOffset="7951">6635 4228 19,'0'0'19,"-11"-4"1,11 4-12,0 0-3,-6 14 0,6-3-2,-3 0 1,1 4 0,-2 3-1,0 5 1,-1-1 0,-1 6-2,-2 2 1,-1 4 0,-1 4-1,2 2 1,-2 1 0,4 2 0,1-2 0,2 1 0,2-3 0,3-2 0,3-3 0,5-1-1,1-2 1,5 1-2,3-3 1,4 0 0,2 0-1,4 1-1,-2-1 1,-1 2-1,-1 1 0,-1 1 0,-2 0 1,-3 0-1,-1 0 1,2-1 1,4-1-1,12-1 1,11-4-1,12-2 0,13-1 0,10-1 0,15-2-1,14 1 0,12 1-1,6-1 0,10 5-2,2-4-1,8 3-4,-7-7-5,-1 1-16,-5-3-2,-12-6 2,-10-5 0</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2.8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1750 60 2,'-60'-14'5,"-5"1"-1,-2 3 1,-7 3-1,-4 0 1,-1 1-1,-3 1 1,-5 5-1,1 5-1,0 2 1,2 1 0,-2-1-1,1 7 1,2 2 0,-1 2 1,5 0 0,-1-1 0,8 5 0,2-1 0,10 7-1,4-4-1,12 0-1,5 1-1,11-2-1,8 1 1,7-2-1,10 1 1,8-1 1,7 0-1,5 2 1,8-1 0,6 1 0,9-1-1,6 2 0,8-2 0,4-2 0,10-1-1,5-1 0,8-3 1,1 1-1,4-4 0,8 1 0,3 2 1,1 2-1,1-1 0,-1 3 0,4 0 0,2 0-1,1 3 1,-1-3 0,0-4 0,1-1 0,1-2 0,3-2-1,0 1 1,1-4 0,-2 0 0,-2-1 0,-3-2-1,-2 1 1,-2-2-1,-4-2 1,-3-1 0,-2 0 0,-2-1 0,-4-1-1,-1 1 1,-2-1-1,-6 1 0,-2-1 0,-6 1 0,-9 0 1,-6 1-1,-4-1 0,-8 1 0,-8 0 0,-2 2-2,-9-2-3,-2 3-6,-6 0-5,-13-4-6,0 0 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3-10T19:50:19.802"/>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5960 11082 2322,'0'-7'1032,"0"7"-1032,0 0 258,-15-13 258,15 13 129,-17-8 258,2 1 129,4 7 0,-5-3-129,2 3-129,-5 2-258,3 2-258,-3 5-258,1 0-258,1 3-129,-1-2 258,4 5 0,-2-1 258,3 0 0,2 0 258,-2 3-258,5 1 129,0 4 258,2 0-258,2 2 0,4 3-129,0 0 129,2 4-129,7-4 0,2 1 0,0-6 0,6 2 129,-3-7 129,6-2-129,-3-9 0,7 2 258,-2-8 0,6 0-129,2-7 129,1 0-258,1-7 0,1-4-129,3 0 0,-2-2 0,-3-6 129,-4 1-129,-4-4 129,-3 0-129,-3-3 129,-5 1 0,-7-2 0,0 3-129,-5-1 0,-4 4 0,-8-2 129,-3 7-258,-5 1 0,-3 5 0,-5 2 0,-3 7 0,-3 3-258,1 4 258,-3 1-129,2 7 0,4 5 0,2 1-258,6 5-129,0-2-387,12 11-1032,0-1-2322,2-4-387,8 8 258</inkml:trace>
  <inkml:trace contextRef="#ctx0" brushRef="#br0" timeOffset="1288.0737">6395 11589 2967,'0'0'3096,"0"0"-903,0 0-1806,0 0 387,0 0 0,0 0 258,-6-4-258,6 4 387,-1-17-258,1 6 129,0-10-258,6 3-129,-1-13-129,9 0-129,0-6-129,3-1 0,2-1-129,4-2-129,-3 0 0,2 0 0,-6 7 0,2 2 0,-8 5 129,1 6-129,-3 4-129,-3 4 129,-5 13 0,6-14 0,-6 14 0,0 0 0,0 0 0,0 0 0,13 11 129,-10 0 129,4 4-258,-1 1 129,2 2-129,1 5 129,2 4-129,1 2 0,2 3 0,1 4 129,2 0-129,0 6 0,4 2 129,-2-1 0,-1-2-129,-3-3 129,2-4 129,-2-5-129,-5-2 0,0-5 0,-5-10-129,-5-12 129,11 17 0,-11-17-387,0 0-129,0 0-387,0 0-1032,-19-14-1935,2-3-903,0-1-258</inkml:trace>
  <inkml:trace contextRef="#ctx0" brushRef="#br0" timeOffset="1509.0863">6515 11405 645,'0'0'4128,"8"-9"129,7 9-387,-1-3-2709,0-1-645,4 4 0,0 0-387,2 0 0,-2 0-129,4 0 129,1 0-129,-2 4 0,9-4 129,-2 0-903,7-8-3096,9 6-258,-10-11-258</inkml:trace>
  <inkml:trace contextRef="#ctx0" brushRef="#br0" timeOffset="2816.1611">11178 10958 903,'11'0'0,"-11"0"0,15-12 516,-15 12 258,9-18 0,-9 18 129,11-17 0,-7 6-129,3-1 0,-2 1-258,-5 11-129,4-20 0,-4 20 258,2-15-258,-2 15 387,-4-13-129,4 13 0,-18-5-258,6 5-129,-7 0-129,0 5-129,-4 2 0,-2 4 0,-3-1 258,-1 8-129,-3-4 0,0 6 129,0-5 0,0 7 129,0-1 0,4 5-129,0-1 258,4 1-258,4 2-129,3 3 129,7 2-129,6 2 258,2 0-258,4-1 0,10 1 129,7-4 0,4-2 0,10-2 129,0-8-129,9-1 0,-1-12 0,7-1-129,1-5 0,4-7 0,0-10 0,0-7-258,-2-3 129,-1-7 0,-5-3 129,-4-4-129,-10 0 0,-5 1 129,-9-2 258,-5 4-387,-8 1 258,-4 1-129,-13 2 0,-4 5 0,-7 2-129,-3 1 0,-7 8-129,-2 6 258,-2 11-258,-3 2 0,-1 11-258,-1 2-258,8 11 0,-6 0-774,12 11-1290,3-2-1806,-2-5-387</inkml:trace>
  <inkml:trace contextRef="#ctx0" brushRef="#br0" timeOffset="3365.1925">11748 11211 129,'10'41'3741,"-10"-25"0,3 9-2193,7 12-387,-7-7-129,9 9 129,-11-6 129,8 9-387,-9-11 258,6 8-258,-6-10-387,4-4-258,-4-2-129,0-11-645,2 2-774,-2-14-1548,-2-7-1677,2-3-387</inkml:trace>
  <inkml:trace contextRef="#ctx0" brushRef="#br0" timeOffset="4016.2297">11726 11099 1161,'0'-13'4128,"12"9"129,-6-10 0,8-1-3483,4 5-645,5 0 0,2 4 129,2-3 0,2 6-129,-4 1 0,2 2 0,-7 4 0,2 3 129,-7 1-129,1 3 258,-6 2-258,0 0 129,-8 1 0,1 3 0,-3-1 0,-5 3 0,-5-3-129,-3 1 258,-5 0-387,0 0 129,-1-2-129,0-3 129,3-3-129,5-4 0,11-5 0,-14 3-129,14-3 129,7-7-129,6 1 129,4-1-129,4 3 129,3 1 0,0 3-258,0 0 129,1 7 0,-1 3 0,-2 6-129,-3 1 129,0 6 0,-4-5 129,1 5-129,-5 1 258,-3-2 129,-2 4 0,-6-6 0,0 3 258,-12-6-129,-1 7 0,-10-6 0,-1 4 0,-10-7-129,1 2 129,-7-6-129,2 2 0,-3-6-129,4-2-129,5 1-387,-1-8-1290,9-2-2838,2 0-387,2-5-258</inkml:trace>
  <inkml:trace contextRef="#ctx0" brushRef="#br0" timeOffset="8776.502">6047 10805 1806,'17'-35'2322,"-11"8"0,6 2-129,-10-7-129,11-1-387,-10-9 0,7 3-387,-4-11-516,5 2-129,0-8-258,3 0-129,-1-4-129,4 4 129,-1-9 0,2 6-129,-3-3 258,1 1-258,-3 8 0,0 2 0,-2 6 0,0 8-258,-1 9 0,-3 3-516,3 13-258,-7 0-387,9 12-774,-12 0-2322,0 0-258,5 21 0</inkml:trace>
  <inkml:trace contextRef="#ctx0" brushRef="#br0" timeOffset="9724.5559">6640 9169 1,'-17'-1'902,"5"1"-386,-1 0 387,-2 1 0,0 4 258,-3-5 129,0 2 258,-3-2-387,3 0-129,-4 0-129,3 3-129,-4-1-129,3 5-387,-1 1-129,-2 2-129,4 6 0,-2 2 0,0 6 0,0-1 0,2 4 129,-1 2-129,5 0 129,-1 3-129,8 2 129,2-3 129,5 1-129,1 4 0,6-6 0,7 3 0,2 1 0,5-1 258,0-1-258,3-3 129,0-4-129,0-4 129,1-1-129,3-3 258,1-10-129,5 2-129,-2-9 129,5-2 0,0-8-129,3 1 0,-1-11 258,1 0-258,-5-6 0,4 0 0,-6-3 0,-1-2 0,-3-1-129,-6 0 129,-2-3 0,-4 1 0,-8-1 0,-2 2 0,-6-4 0,-7 3 0,-8 0-129,-4-2 258,-6 5-516,-3 0 516,-5 3-516,0 5 258,-2 3-129,-2 5 0,0 6 129,1 6-129,-2 3-129,-3 8-129,2 9-129,-6 2-516,5 14-645,-6 4-2193,0-1-645,10 8 129</inkml:trace>
  <inkml:trace contextRef="#ctx0" brushRef="#br0" timeOffset="10905.6238">11156 10768 1548,'0'0'2322,"-16"0"-387,16 0-516,0 0-387,-7-15-258,7 15 0,-4-17 129,4 17-258,-5-23 387,5 23-129,0-28 0,0 10-258,-1-10 258,1-1-129,0-16-129,1 2-129,-1-14 0,0-3 129,0-9-258,2-4 0,0-5-258,2-1 0,0-3-129,0-1-129,6 9 129,-3 4-129,2 8 129,-2 7-258,1 9 258,-2 5-129,3 14 0,-5 3 0,3 7-387,-4 0-258,-3 17-387,4-22-1161,-4 22-2451,0 0 0,0 0 130</inkml:trace>
  <inkml:trace contextRef="#ctx0" brushRef="#br0" timeOffset="11712.6698">11380 9027 774,'-32'-12'1032,"14"7"-129,-1-1 0,-4 4 129,0 0-387,-2 2 0,-4 0-129,-3 5-129,-3 2-387,0 7 129,-2 1 129,0 4-258,-2-1 129,-1 3 129,5 2-258,-1 3 129,3 1 129,1 2-129,4-1 0,3 3-129,6-1 129,3 5-129,9-2 129,6 0 0,1-3 129,13 1-129,9-2 129,7-2-129,3-3 258,8 2-258,3-9 129,2 1-258,1-4 129,2-5-129,-4-4 0,1-4 129,-3-1-129,-2-6 258,-2-5-129,-2-7-129,-3-3 129,-1-1-129,-3-10 129,-6 3 0,0-2 0,-8-2 258,-2-3-387,-7 6 258,-6-5-129,0 4 129,-12 2 129,-2 1-258,-7 1 0,1 3 0,-10 2 129,0 2 129,-4 2-258,-5 6 0,-3 3-129,-7 5-645,3 4-1806,-6 14-1806,-17-3 0</inkml:trace>
  <inkml:trace contextRef="#ctx0" brushRef="#br0" timeOffset="12824.7335">5686 11504 1161,'0'0'2838,"11"3"-1548,-11-3-1677,-1 15-258,1-15 387,-20 21 258,6-9 129,-6 5 0,1 0-129,-8 4 0,-3 4-258,-6 2-516,-6 7-645</inkml:trace>
  <inkml:trace contextRef="#ctx0" brushRef="#br0" timeOffset="13976.7994">5675 11625 1548,'0'-11'1806,"0"11"129,0 0 387,0-13-645,0 13-258,0 0-645,0 0-258,0 0-258,-13 0-129,13 0 0,-20 17-129,6-2 258,-6 2-258,-4 5 129,-6 3 0,-5 3 0,-6 3-129,-6 5 0,-5 4 0,-7 5 0,-3 3 0,-7 6-129,-4 4 129,-4 2-129,-4 4 129,-4 3 0,-3 3 0,-1 0 0,0 3 0,0-1 0,2 1 0,4-1 129,2-1 0,5-5-129,5-4 129,7-6 0,4-3-129,9-8 129,9-5-129,8-8-129,5-7 0,10-5 129,7-8-258,12-12 0,0 0-258,0 0-258,19 0-1677,-4-16-1419,17 6 129</inkml:trace>
  <inkml:trace contextRef="#ctx0" brushRef="#br0" timeOffset="14624.8365">5713 11672 1419,'17'7'3870,"-17"7"129,0-14-387,-8 19-3354,4-1-387,-1 3 0,-2 7 129,-2 3 0,1 2 129,-5 6-129,2 5 258,-2 6-129,1 7 0,-5 6 129,1 7-129,-2 6 129,-2 4-129,-2 6 0,-3 5 0,-1-4 0,-2-1 0,-2-5 129,1-5-129,0-9 0,2-7-129,4-9 129,1-11 0,5-8-129,2-7 0,7-5-387,8-20-387,-9 10-903,9-10-2451,0-16 129,12-2-516</inkml:trace>
  <inkml:trace contextRef="#ctx0" brushRef="#br0" timeOffset="15148.8664">5830 11800 774,'13'43'2322,"-3"-26"-2193,5 4 129,3 3 258,2 6 258,5 3 0,0 9 0,5 4 258,4 13-129,2 8 129,5 11-387,3 8-258,3 5 129,-1 1-129,3 1 258,-4-3-129,2-1 258,-5-11 0,4-1 0,-7-14 129,4 5-258,-4-10 0,3 0-387,-5-10 0,-2-4-258,-5-5 129,-4-5-129,-5-9-129,-7-9 129,-1 0-129,-13-16-516,0 0-2064,14 1-1419,-19-13-645,-1-4 516</inkml:trace>
  <inkml:trace contextRef="#ctx0" brushRef="#br0" timeOffset="16388.9374">5899 11646 645,'12'-7'1032,"3"3"258,-15 4-258,16-5 258,-16 5 129,22-4-129,-8 4-387,1 0-258,0 0-129,3 4-258,0 3 129,4 3-258,1 5 0,2 3 0,5 6-129,3 4-129,3 5 129,4 7 129,5 10-129,3 6-129,5 6 258,2 9-258,5 6 129,2 8 0,5 6 0,7 5-258,-2-5 0,2 1 258,-2-3-129,3-6 129,0-1 0,-2-9 0,-2-7 129,-1-5 129,-1-2-258,-2-7 129,0-2 0,-3-2 0,-3-4-129,-3-1 0,-7-2-129,-6-4 129,-6-6 129,-10-2-129,-3-6 129,-12-5 0,-2-7-129,-12-11-2193,9 13-1290,-20-25 0</inkml:trace>
  <inkml:trace contextRef="#ctx0" brushRef="#br0" timeOffset="17344.9921">3815 13423 3999,'-66'7'4257,"37"-7"0,4-1-2580,-6-15-387,14 4-516,-5-8 0,9 2-387,1-10-129,9 2 258,0-9-258,7 0 129,6-4-258,8 1 129,4-3-129,3 7 0,4-1-129,3 5 0,4 5 129,-1 5-129,4 8-129,2 6 129,4 4 0,0 2-129,5 3 0,2 9 129,-3 1-129,4 6 0,-2 1 129,-4 2 0,2 7 0,-6 4-129,-5 4 129,-7 0 0,-9 4 129,-6 4-129,-14-1 129,-4 3 0,-21-5 129,-5 2 0,-12-3 0,-6 0 0,-6-7 0,0-3 0,-3-9-129,3-7-129,3-9 0,1-6-258,13-9-258,1-17-516,17 5-774,4-13-1548,12-3-1419,9 4-129</inkml:trace>
  <inkml:trace contextRef="#ctx0" brushRef="#br0" timeOffset="17994.0291">5323 13537 516,'-82'-46'1677,"48"21"-516,1-1-258,5 2-129,2-5-258,6 1 0,6-2-129,5 1 129,8 0-129,1 0-129,11-1-129,5 0 129,7 3 0,1 2 0,9 7 129,1 6-129,4 1 129,2 11 0,-1 0 0,6 8 0,-4 7 0,3 3 0,-3 4 0,-4 5-129,0 1 129,-4 4 0,-8-3 0,-3 8 258,-12-8 0,-2 6 0,-8-5 129,-5 1 129,-15-4-258,-2 2 0,-12-7-129,-1 0-129,-8-5-387,-3-5-129,1-5-258,-4-7-516,9-2-645,-1-12-645,9-8-2322,12 7-258,1-12 258</inkml:trace>
  <inkml:trace contextRef="#ctx0" brushRef="#br0" timeOffset="18596.0636">6757 13516 645,'-42'23'3225,"12"-25"-129,10-5-1935,-5-1-903,0-6 258,1-3 0,-2-7 129,3 3 0,1-7 0,4 3 129,2-5-129,6 7-129,5-3 0,5 7-258,0 0 0,7 6-129,5-1 0,7 7 129,2 6 0,4 1-129,4 3-129,7 7 0,4 4 0,3 1-129,5 2 129,-4 1-258,4 3 129,-5 0 258,-5 1 258,-5 1 0,-13-1 129,-3 6 258,-16-2-258,-1 8 258,-18-5 0,-3 2-129,-15-3-258,-2 2 0,-8-6-258,1-2 0,-4-9-129,3-8-258,6-3-258,-1-4-258,17-3-774,-2-18-903,11-3-2193,15-1-258,0-10 129</inkml:trace>
  <inkml:trace contextRef="#ctx0" brushRef="#br0" timeOffset="19200.0982">7921 13698 3225,'-33'0'3741,"21"-9"-387,-7-8-2451,-1-5 129,2-2 0,-5-8-129,8 0 129,-1-8-129,10 9 0,-3-8-258,9 9-129,0-3 0,10 9-258,3 2 0,4 7-129,3 5 0,5 4-129,1 6 0,3 4 0,4 9 0,2 4 0,-1 4 0,4 3 0,-2 3 129,-1 1 0,-4-2 129,1 2 129,-14-6 0,5 8 129,-16-7 129,-1 2-129,-9-3 129,-7 2-258,-14-5 129,-5 3-258,-6-1 129,-5-7-258,-6-3-129,-1-2-387,4-7-258,-4-4-258,13-3-1032,-5-16-2451,17-6-645,11-10-387,11-11 258</inkml:trace>
  <inkml:trace contextRef="#ctx0" brushRef="#br0" timeOffset="20116.1504">11059 11362 516,'-12'-4'3096,"12"4"-1161,-11 0-258,11 0-645,-12 6 0,12-6-258,-14 17 129,4-8-129,2 11 0,-5-3 0,1 9-129,-5 1 0,3 12-129,-6 6-129,0 9-258,-3 12 129,-2 9-258,-3 13 129,-2 5-129,-5 9 258,-1 6 0,-5 3-129,2 1 129,-2-1 0,0-5 0,5-11 0,6-8-129,5-11 0,6-14-129,6-13-129,2-13 0,9-9-258,2-15 0,0-12-516,8 0-645,8-22-1935,4-7-774,-4-20-258</inkml:trace>
  <inkml:trace contextRef="#ctx0" brushRef="#br0" timeOffset="20596.178">11018 11418 1548,'0'0'3354,"-7"3"129,7-3-2967,4 16-387,5 0-129,3 5 258,2 8 0,7 12 258,2 4-129,6 16 0,0 10 0,5 13 258,-2 12-129,4 8 258,-3 8 129,7 8-258,-5 4 129,6 6-129,-3-6 0,4-1-129,-3-9 0,1-6-387,-1-13 129,-2-12 0,-5-13 0,-6-13-258,-2-17 0,-5-14-258,1-11-903,-20-15-1806,13-28-1290,-5-4-516,-10-25 258</inkml:trace>
  <inkml:trace contextRef="#ctx0" brushRef="#br0" timeOffset="21100.2069">11084 11264 1161,'-8'37'3612,"14"-8"-129,-6-4-1677,12 3-2064,6 5 0,7 2 516,9 6 129,5-2 129,5 7-129,10 0 258,6 10-258,3 4 0,7 5 0,2 3-129,1 2-129,7 1 129,7 3 129,-4 0 0,7 1 0,0-6 258,4 1-387,-3-2 129,3 2 129,-5 0-258,0 2 0,-4-5-129,-6-2 129,-6-4-258,-3-2 258,-5-9-129,-4-3-129,-7-8-129,-8-7-516,-1-1-1032,-9-7-2580,-12-9 0,0-3-387</inkml:trace>
  <inkml:trace contextRef="#ctx0" brushRef="#br0" timeOffset="21616.2364">12962 13274 3096,'-22'6'3354,"22"-6"0,-11-29-258,7 3-3741,3-8 387,2 0 387,10-2 258,-1-6 387,10 9 387,-5-11 387,14 13-258,-7-4 0,13 10-387,-4 0-258,6 8-258,-2 5-258,3 9 129,-4 3-258,0 11 0,-4 8 129,-3 8-129,-5 6 0,-4 5 129,-7 4 129,-2 6 258,-9-4-129,-2 6 0,-16-4 129,-4 0-129,-13-4 129,-4-1-258,-10-10 0,-3-9-129,-4-5-516,-4-17-258,8 3-1806,-1-16-2193,-3-13-258,7-13-516,-1-4 0</inkml:trace>
  <inkml:trace contextRef="#ctx0" brushRef="#br0" timeOffset="22272.2739">11613 13445 4773,'-35'5'4644,"18"-5"-129,-6-4-387,7-12-2193,-1-1-2193,6-4 258,1-2-258,8-3 129,-1-5 129,3 2 129,6 0 129,4-2-258,7 4 258,3 2-258,7 4 129,2 1 0,5 6-129,4 3-258,1 7 0,3 4 129,2 7 0,-3 11 129,-1 8-129,-3 3 258,-5 7-129,-10 3 258,0 3 0,-12 3 258,-2 4 129,-15-7-129,-7 5 258,-15-3-258,-4 0 129,-15-8-129,-2 0 0,-7-12-258,-4-9 0,-1-9-258,-2-8-258,7-13-387,-4-21-645,15 1-2193,0-13-1290,4-9-387,6-3-258</inkml:trace>
  <inkml:trace contextRef="#ctx0" brushRef="#br0" timeOffset="22864.3078">10142 13186 5547,'-36'-17'4902,"17"1"0,5-3-516,0 1-2580,2-9-2064,8 1 0,4-6 129,11-2-129,8 1 129,6-4-129,7 3 129,9 3 0,4 2 258,5 7-129,-2 6 129,5 10 0,-1 6-129,-3 12 129,-2 8 0,-2 9 0,-9 7 0,-4 6 0,-12 3 129,-6 8 129,-14-2 516,-2 5-387,-20-3 258,-5 5-258,-14-7 258,-3 2-258,-13-9 0,3-7-129,-4-8-387,-1-13 0,4-4-258,1-12-387,19 0-1161,-3-24-2967,16-8-258,8-6-387,9-16-258</inkml:trace>
  <inkml:trace contextRef="#ctx0" brushRef="#br0" timeOffset="45617.6092">12485 9068 129,'0'0'1290,"0"0"-258,0 0 0,0 0-258,0 0-129,0 0-258,0 0 129,0 0-387,12-3 0,-12 3 129,0 0-258,0 0 129,12-1 129,-12 1-129,0 0 0,0 0 129,0 0 0,0 0-129,10 1 258,-10-1-129,0 0 0,0 0 258,0 0-129,0 0 129,10 17-129,-10-17 129,0 12-129,0-12-129,0 20 0,0-10 0,0 5-129,0 2-129,0 2 0,-2 3 258,0 3-387,0 2 258,-3 2 0,-1 0 129,-1 2-258,1-6 129,0 1-129,2-5 0,1-5 0,1-4 0,2-12 0,0 0 0,0 0-129,5 1 129,-5-1 0,13-13-258,-6 1 516,1-1-516,-1-3 258,1-4 0,3 3-129,0-2-129,1-2 129,3 3-129,1 2-129,1 3 0,1 1 129,-1 7-129,1 1 258,0 4 129,-3 0-129,1 9 129,-2 3 0,-2 2 129,0 1 0,-6 0 258,-2 4-129,-2-2 0,-1 0 258,-1 0-258,-1 2 0,-5-2 0,1 0 0,-2 0-129,2-2 0,-1-3 0,2 0-129,4-12 0,-4 10 0,4-10-258,0 0-387,0 0-1677,11 0-1806,-11-9 0</inkml:trace>
  <inkml:trace contextRef="#ctx0" brushRef="#br0" timeOffset="46455.657">12979 9223 1,'0'0'644,"0"0"-128,0 0 516,0 0 0,0 0 129,0 0 0,0 0-258,-6 10 0,6-10-258,-7 16-129,3-6 129,-2 1 0,1 2-258,1 0 258,0 5-258,-1-1 258,1 1-387,-1-2-129,4 4 0,-1-6 0,2 2-129,0-3 258,2-2-258,-2-11 129,12 14 0,-12-14 0,19 2-129,-7-2 129,2-7-129,1-2 0,-2-4 0,2-6 0,-3 1 0,1-2-129,0 0 129,-4 0-258,3-2 129,-4 5-258,-2 3 0,-6 14-129,15-21 129,-15 21-258,0 0 387,0 0 129,0 0 0,0 21 258,-2-1-129,-4 8 129,-1 5 0,1 7 0,2 2 129,1 4-129,3 4 0,0 3 0,4-2 129,2-4-129,2-5 258,0-4-387,3-5 0,-2-7-387,-4-11 0,5-4-903,-10-11-1806,0 0-903</inkml:trace>
  <inkml:trace contextRef="#ctx0" brushRef="#br0" timeOffset="46839.6789">13446 9319 2709,'13'34'3612,"-13"-19"-129,0 8-3870,0 4 258,4 5 0,0 2 129,-1 3 129,-1 3 387,-2-1-129,1 4 387,-1-4 0,0 4-129,-1-6 0,0 2-387,-4-8-258,0-3-387,1-4-774,-6-8-1032,10-16-1419,-10 17-516</inkml:trace>
  <inkml:trace contextRef="#ctx0" brushRef="#br0" timeOffset="47304.7054">13463 9240 516,'30'0'4128,"-20"0"129,14 6-645,-13-1-2967,7 5-1290,0-1 129,1 4 0,0-3 129,-4 2 258,-3-1 258,-12-11 258,13 20 258,-13-20 129,1 21-129,-1-21 258,-6 22-258,-7-11-129,4 2-258,-6 0 0,-2 2-129,-2-6 129,-2 2 0,0-5-129,1 2 129,-1-5 0,1 1 0,2-4-129,4 0 129,2-5-258,12 5-129,-8-12-129,8 12-129,6-17-258,2 2-387,12 10-387,-6-9-903,9 0-2193,5 11-129</inkml:trace>
  <inkml:trace contextRef="#ctx0" brushRef="#br0" timeOffset="48228.7585">13921 9356 129,'20'12'3870,"7"-1"-387,-27-11-258,30-4-3483,-15 2-645,5 1 516,-1-2 129,1-1 258,-2-4 387,-5-1 387,4 1 129,-11-3 0,5 4 0,-6-7-516,2 4-258,-6-2-258,-1 1 0,0 11-129,-10-20 0,-1 14 129,-4-3 0,0 6 129,-5 1 0,0 2 129,-1 7 258,-2 3-129,4 5 0,-2 3 0,6 4 129,0 3-129,2 3-129,5-1 129,4 0-129,2-1 0,2-1-129,3-1 258,6-4-129,3-4 0,5-6 0,2-5 0,5-5-129,3-1-129,3-11 0,2-5-129,1-7 0,1-1 129,-3-1 0,-2 1 0,-5 0 0,-4 3 129,-6 5 0,-4 7 0,-10 10-258,14-14-258,-14 14 258,0 0-129,5 6-129,-4 6 258,3 1-129,0 4 129,0-1 0,3 8 258,4-3-129,-3 1 129,4-1 0,-1 3 0,1-4 0,-3-3 0,3-2 129,-5-4 0,-7-11 258,8 11 0,-8-11 258,0 0-258,0 0 0,0-8 258,0 8-129,-5-27 0,-1 11-258,-3-4 0,-1 0 0,0-6-129,1 2 258,3-1-258,2 4 0,4-3-258,2 2 129,10 2 0,4 1 129,9 5-258,5 2 129,4 1 0,5 2 0,0 4 0,-2 2-129,3 3-258,-8-2-1032,-5 0-2580,6 4-774,-22-4 387</inkml:trace>
  <inkml:trace contextRef="#ctx0" brushRef="#br0" timeOffset="50478.8872">13059 11539 2193,'12'-1'3096,"-12"1"-1935,0 0-1290,0 0 129,0 0 0,0 0 129,0 0 387,14 0 0,-14 0 258,0 0-129,0 0 258,0 0 0,0 0-258,0 0 129,0 0-129,0 0-258,0 0-129,0 0-129,0 0-129,0 0-129,0 0 0,0 0 0,0-12 0,0 12 0,1-12 0,-1 0-258,3 1 0,-3-2-129,3 0 0,-3 1-129,0 12 258,3-24-258,-3 24 387,4-18-129,-4 18 387,0 0 258,2-12 0,-2 12 0,0 0-129,0 0 258,0 0-258,0 0 0,0 0 0,0 0 258,0 0-129,0 0 0,0 0 0,0 13 0,0-13 0,-1 23-129,-3-5 0,2 2-129,-3 7 0,2 2 0,-3 6 0,1 2-129,1 6 0,-1 1 129,1 1 0,0-3-129,2 1 0,-3-4-129,5-5 0,0-4 129,0-4-129,2-9-129,1-1 129,1-5 129,-4-11 0,0 0 0,11 5 129,-11-5 0,16-17-258,-5 0 129,5-5-258,2-3-258,5-3 258,2-4-129,3 0-129,-1 1 129,0 4 129,2 4 129,-4 3 258,-2 6 129,-3 7-129,-3 7 0,-3 0 0,-4 12 0,-1 4 0,-6 5 0,1 2 258,-3 6 516,-1-2 129,0 2 0,-8-2 258,2 1-129,-4-6-129,6 3-129,-5-6-258,6-5-645,2-2-645,1-12-645,0 0-2580,8 5-129</inkml:trace>
  <inkml:trace contextRef="#ctx0" brushRef="#br0" timeOffset="51147.9255">13578 11747 1548,'0'0'3225,"0"0"0,0 0-387,0 0-3741,4 14-387,-4-14 645,-1 14 129,-4-3 516,2 3 645,-1 4 387,-2-3 0,5 5 0,-3-1-129,4 0 0,0 0-516,3-1 129,8-6-387,4-1-129,5-2 0,3-8-129,6-1-258,1-7 387,5-3-129,-4-4 129,-1-5 129,-4 1 129,0-3-258,-5 2 129,-4-2 0,-2 4-129,-8-2 129,-1 3-129,-4 1 129,0 4-129,-2 0 129,0 11-129,-8-16-129,8 16 129,-14-5-129,14 5 0,-13 5 0,13-5 0,-13 18-129,6-6 129,2 5 129,0 1-129,3 4 129,1-3 129,0 8-129,1 2 0,0 7 0,0 3 0,0 2 129,-1 4 129,-3 1-129,2 1 0,-3-3-129,2-1 129,-1-12 0,0-2-258,1-6-258,0-7-516,3-3-774,0-13-2064,0 0-387</inkml:trace>
  <inkml:trace contextRef="#ctx0" brushRef="#br0" timeOffset="52056.9775">14182 11763 1419,'3'40'3354,"0"-11"129,-1 0-3225,-1 11-258,-1 2 0,0 5 129,0 2 258,0 0 0,-3 2 0,-3-4 0,-1-6 129,2-7-387,-1-9-1032,-2-10-1806,8 4-1290</inkml:trace>
  <inkml:trace contextRef="#ctx0" brushRef="#br0" timeOffset="52468.0009">14142 11833 1548,'0'-31'3354,"9"21"258,-4-6-2838,9 1-774,2-2 258,6 3 0,-2 3 129,3 0-129,2 3 258,-3 1-258,3 7 258,-7 0-258,1 4 0,-6 4 0,0 2 129,-6 0 0,-3 7 129,-4-5 0,0 6 387,-12-7-129,1 7 129,-11-5-129,4 4 0,-10-5-258,6 0 0,-4-4-129,3 2-258,1-4-129,4-4-258,5-1-129,-1-1-258,14 0-645,-16-4-1419,16 4-1677,0-13-645,4-1 387</inkml:trace>
  <inkml:trace contextRef="#ctx0" brushRef="#br0" timeOffset="52701.0143">14662 11855 516,'0'0'645,"-1"-23"-645,1 3 0</inkml:trace>
  <inkml:trace contextRef="#ctx0" brushRef="#br0" timeOffset="52940.028">14792 11643 3096,'39'-18'3741,"-27"11"-387,3 7-2580,0 12-645,1 4-387,-4 2 129,0 3 387,-3 4 129,-9-6 516,3 10 258,-9-12 129,0 10 258,-16-15 0,4 10-129,-15-10-258,7 5-258,-10-10-129,4-2-516,-3-3-387,-3-5-1290,7-4-3096,1-2-387,0-14-516,2 0 129</inkml:trace>
  <inkml:trace contextRef="#ctx0" brushRef="#br0" timeOffset="55192.1568">3079 9440 1419,'0'0'2193,"0"-14"0,0 14 0,0 0-645,-2-11 0,2 11-387,0 0-258,0 0-258,0 0 0,-12-4-258,12 4 129,0 0-129,-10-1 0,10 1 0,0 0 0,0 0-258,-12 5 0,12-5 0,-11 20-129,9-5 0,0 4 0,-2 5 0,2 6 0,1 4-129,-1 11 129,0-1 0,0 7 0,-1 2 0,0 4 0,-2 0 129,-1-4-129,3-5 129,-3-7-258,3-5 258,-1-6-129,1-8 0,3-9 0,0-13 0,0 0-129,0 0 129,0 0 0,5-8-129,1-9 0,0-5 129,6-3-129,-1-2 0,5-1 0,1-1 0,3 3 129,0 2-258,4 6 258,0 2-258,-2 6 129,0 5 0,0 5 0,-2 0-129,-1 3 0,-1 3 0,1 5 129,-5-2 0,-1 3 258,1 5 258,-7-5-129,0 8 129,-3-1 0,-2 5 129,-2-1 0,0 5-129,-6-4-129,2-2-129,0-3 129,1-2-258,0-4 0,3-13-387,-2 13-129,2-13-774,2-12-1935,6 2-1032,-6-11-258</inkml:trace>
  <inkml:trace contextRef="#ctx0" brushRef="#br0" timeOffset="55841.1936">3512 9818 2322,'0'19'3612,"0"-5"-129,0-14-387,0 0-3483,1 15-387,9-5 258,-6 3 0,2 0 516,-2 2 129,-3 1 516,0 5 258,-1-1 0,0 5 129,-2-3-258,2 4 0,-1-7-258,1 0 0,0-6-387,0-13 0,19 5-129,-6-5 0,4-12 0,2-5 0,1-2 0,-2-1 0,2-3-129,-2 3 129,-4-1 129,-1 3-129,-3 6 0,-2 1 0,-8 11-129,9-16 0,-9 16-258,0 0 129,0 0 129,0 0-129,13 0 129,-13 0 0,0 13 129,-2 3 129,-2 6 0,3 5 129,-6 1 0,4 7-129,-2 0 387,3 7-387,-2 0 258,0 6 0,2-9-129,-1 8 0,3-9-129,-1-3 129,1-3-516,0-9-129,6 1-387,-6-24-645,14 13-1677,-1-13-1161,-8-14-387</inkml:trace>
  <inkml:trace contextRef="#ctx0" brushRef="#br0" timeOffset="56518.2326">4056 9832 2709,'4'44'4257,"-4"-24"-387,1 20-387,-1-5-3483,2 8-774,-1 0 258,6 7 0,-5-2 258,-1 2 258,-1-1 129,0-7 387,0-3 0,-2-5 129,-2-3-129,-1-9-258,2-4 258,1-7-387,2-11-387,0 0-129,-8-9 129,6-6 0,-1-7 0,0-5 0,0-8-258,-2-3 387,4-4 129,-2-2 0,3-1 0,0-4-129,0 2 129,6 4-129,2 0 129,2 7-129,1 6 129,2 6 0,-3 8 129,2 6 129,0 6-129,-12 4 129,22 1 129,-22-1-258,18 19 0,-8-4 0,1-1 0,-4 2 0,2 1 387,-5 0-129,0 4 129,-4-7 258,-2 6 0,-10-10 129,3 6-258,-9-8 0,4 4-258,-7-10-129,5 0 0,-3-2-387,-1-2 0,7 0-129,-1-4 0,14 6-129,-21-12-903,21 12-774,0 0-2193,0 0-258,0 0-258</inkml:trace>
  <inkml:trace contextRef="#ctx0" brushRef="#br0" timeOffset="57396.2829">4376 9975 1161,'13'15'4386,"-13"-15"0,15 4-387,-15-4-1935,14 0-1806,-1 0-258,2-9 0,3 2-258,-1-3 258,2-2-129,-1-2 129,-2-3 129,-2-3-129,0-1 0,-2 1 129,-2-1 0,-2 1-129,-4 3 258,-2 1-258,-2 3-258,0 13 258,-12-9-129,-2 9 0,-2 6 129,-2 6-129,-3 8 0,1 2 129,-3 6 0,2 4 0,0 4 129,2-1 0,3 2 0,1-2 0,3-1 129,4-3-258,5-2 0,3-5 0,3-5-387,11-6 129,-1-8-129,10-1-387,-1-6-129,11-8-645,-7-12-258,9-2-258,-3-7 0,1 2 0,-5-5 516,0 4 645,-5 0 516,-6 6 516,-2 6 258,-3 4 387,-12 14 0,11-7 129,-11 7-387,0 0-387,2 18 129,-2-5 129,0 3 645,0-1-129,1 4 129,-1-3 129,5 9 0,-3-8-129,4 3-129,-2-1-387,3 3-129,-3-6-258,2 0-129,-1-6 0,-5-10 0,7 15 387,-7-15 129,0 0 0,0 0 0,0 0-129,1-15 258,-2-2-129,0-1 0,-5-8-387,0-1 0,1-2-129,2 0 258,2 0-258,1 3 0,2 3-258,6 0 129,6 3 129,3 6 0,3 2 0,3 4 0,5 4 0,2 4 0,-1 0 0,0 9 0,-3 2-258,-2 0-258,2 4-1677,-2 4-2193,-24-19-258,13 20 129</inkml:trace>
  <inkml:trace contextRef="#ctx0" brushRef="#br0" timeOffset="58663.3554">2877 11569 258,'3'13'1548,"-4"1"-1032,1-14 129,-3 19-129,3-7 129,0-12 258,-5 19 129,5-19 258,-3 18-129,3-18 129,-2 20-387,0-8-129,2 4 0,0-1-129,0 8-387,2 3 0,0 6-129,0 4 129,-1 2-129,-1 3 0,0-2 129,0 0 0,0-1 0,-1-6 129,1-3 0,-2-10-258,2-2 129,-1-6-129,1-11-129,0 13 0,0-13-129,0 0 129,0 0 0,9-14-258,-4-1 0,6-1 0,-2-9-516,6 1 387,-2-8-258,5 3 129,-3-3-129,4 3 387,-5 3 0,2 1 258,-1 7 0,-1 3 129,-2 6-129,0 5 129,0 4-129,-12 0 129,16 13-129,-7 0 0,-3 4 258,-2 4 129,-3 5-129,-1-1 129,2 2 129,-2-2 0,0 0-129,-2-1 0,2 0 0,-2-6-258,2-3 0,0-3-129,0-1-129,0-11 129,0 11-129,0-11 0,0 0-129,0 0-387,0 0-645,2-11-2580,-2 11-258,5-23 258</inkml:trace>
  <inkml:trace contextRef="#ctx0" brushRef="#br0" timeOffset="59860.4238">3342 11844 645,'0'0'1032,"0"0"-129,0 0 129,0 0 0,0 0 0,0 0 0,0 0-387,0 0-387,0 0 129,0 0-258,0 0 129,0 0-129,0 0 258,0 0-258,0 0 129,0 13 0,0-13 258,-12 24-258,5-8 258,3 5 0,-6 0 129,7 4 258,-4-1-258,5 1 0,0-7-129,2 2 0,0-5-129,6-3-258,6-5-258,1-7 0,5 0 0,1-5 0,3-7 129,2-5-129,-1 0 129,0-7 0,-5-1 129,2 1-129,-6-2 0,-1 4 0,-2-1 0,-3 8 0,-3-3 0,0 5 0,-5 13 0,3-15 129,-3 15-258,0 0 129,0 0 0,0 0 0,0 0 0,0 11-129,2 4 129,-1 3 0,1 7 0,-1 2 129,-1 5 0,0 7 0,0 0 129,1 5 258,-1-6 0,0 8 0,-1-6 0,1 4 129,-1-8-129,1 3-129,0-7-129,0-3-129,1-7-129,1-6 129,2-1-129,-4-15-129,4 12 0,-4-12-258,0 0-258,0-11-387,0 11-1032,9-20-1935,-7-2-516,10 2-129</inkml:trace>
  <inkml:trace contextRef="#ctx0" brushRef="#br0" timeOffset="60588.4655">3945 11780 3096,'0'0'4128,"11"9"-129,-11-9-387,-11 11-3096,11-11-645,-8 21 129,3-8-129,2 4 258,0 1 0,1 0 0,1 4 129,1 4-129,0 1 129,0 4-129,0 2 129,-3 3-258,1-1 0,-2 1 0,0-2 0,-2 0 0,0-7 0,1-3 0,0-5 129,0-4-129,1-3 0,4-12 0,-4 15 0,4-15 0,0 0 0,-3-10 0,3 0 129,0-10-129,3-5 0,4-5 0,1-9-129,0-3 129,2-3-129,1 1-129,-2-3 0,0 1 129,-1 4 0,0 4 0,-1 6-129,-1 5 258,3 8-129,-3 2 129,-6 17 0,15-6 0,-15 6-129,17 6 129,-10 7 0,-1 2 0,1 3 129,-4 2 0,2-1 0,-4 2 129,-1 2 129,0-2 0,-6 3 129,-6-5 0,2 4 0,-8-5 0,2 5 0,-8-9-258,5 6 129,-3-11-129,3-4-258,1-3-129,1-2 0,17 0-387,-26-16-129,26 16-774,-6-28-1548,6 10-1677,6 3 0,6-6 0</inkml:trace>
  <inkml:trace contextRef="#ctx0" brushRef="#br0" timeOffset="61112.4955">4477 11881 1806,'-15'22'2838,"12"-10"-1161,-13-12-645,0 0-3483,0 0 774,2 0 645,-3-5 387,0-1 903,3 0 903,-4-6 1419,5-2 258,2-3-516,6-1-1290,3-1-903,2-1-774,2 1-129,3 1-129,12 3 0,-4-2 387,5 7-129,0 1 516,1 4 129,0 5 129,-1 5 0,-1 2 0,-1 6-129,-4 4 258,1 3 0,-3 4 387,-7-1 258,-1 1 387,-6-4 0,-1 9 387,-14-11-258,7 12 129,-16-14-516,8 6-129,-8-7-516,4-6-258,3 4-903,-2-13-1677,2-2-2064,21 2-258,-20-27-258</inkml:trace>
  <inkml:trace contextRef="#ctx0" brushRef="#br1" timeOffset="69171.9564">7475 9351 129,'0'0'1806,"0"0"-258,0 0-645,0 0-387,10-8-258,-10 8 129,21-15-387,-9 6 129,6 1 0,-4-3-129,6 1 129,-1 1-129,2 1 0,1-1-129,1 4 129,-1 1 129,1-2-258,3 3 129,-1 1-129,1-2 129,-3 4 0,4 0 0,-3 0 0,3 2 0,-2 3 129,1 3-129,-4 3 129,3 1 0,-3 0 129,-1 2 129,-3 1 129,-1 2-258,-1-3 258,1 1-129,-5-3 129,4 0-258,-4-4 129,5 1-129,-3-4 0,4-2 0,1-3 129,4-3-258,1-6 0,1-3-129,1-1 0,2-2 129,-4-1-129,0 2 0,-3 1-129,-6 4 0,-1 2 129,-14 7-129,17-7-129,-17 7 129,15 0 0,-15 0 0,15 8 0,-15-8 129,20 15-129,-9-8 129,2 0 0,0 0 0,2-1-258,-1 1 0,6-2-774,1 2-1290,-8-7-1161</inkml:trace>
  <inkml:trace contextRef="#ctx0" brushRef="#br1" timeOffset="70216.0159">8726 9242 258,'0'0'2838,"0"0"-1677,0 0-645,0 0-516,0 0 129,0 0 129,10 9 387,-10-9 258,6 13-258,-6-13 129,7 19 0,-1-6-129,-4-1-129,4 7-258,0-5-129,2 1 129,-1-3-258,-2 2-258,-5-14 258,11 19 387,-11-19-129,0 0 129,0 0 129,0 0-258,0 0 258,0 0-129,-5-14 0,-2 2-129,-2-3-516,0-2 258,-1 0-129,-1-2 258,-1 2-258,3 0 0,-2 1 0,1-1 258,3 7-129,7 10 0,-12-19 0,12 19 0,-7-10-129,7 10 0,0 0-129,0 0-129,12-2 258,-2 2-129,7 4 129,-1 1 0,5 2-129,3 0 129,-2 1 0,4-1 129,-3 0 0,2 0-258,-3 3 258,-3-4-129,0 5 129,-3-2-129,1 2-258,-7-2 129,2 5 0,-12-14-129,10 22 129,-7-12-258,-3 2 387,0-12 0,-7 17 258,7-17-129,-20 17 387,9-7-387,-3-4 0,1 3-387,3 0-129,-3 1-645,13-10-1419,-12 26-903</inkml:trace>
  <inkml:trace contextRef="#ctx0" brushRef="#br1" timeOffset="72155.1271">10345 9360 1,'3'-12'515,"-3"12"1,0-14 129,0 14 129,-9-18 258,0 5 129,-1 0 129,0-1 258,3 2 0,-10-3-387,9 4-258,-6-4 0,14 15-516,-25-14 258,11 8-387,-1-1-129,2 3 0,-1 1-129,0 2 258,1-1-258,0 2 129,-1 0 0,1 0 0,0 2 129,-1 1 0,-1-1-129,1 4 129,0 1-129,1 0-129,0 0 0,1 0 0,-1 1 0,13-8 0,-21 17 129,21-17 0,-19 21 0,8-13 0,1 4 0,-3-5 0,3 4 0,-2 0-129,-3-2-129,0-1 258,-1-2-129,2 2-258,-3-3 258,-1 2-258,-1 0 258,-1-5-129,3 2 129,-5 0-258,1-1 258,0-3-129,4 2-258,-2-2 258,5 0-129,-5-2 129,8-1-129,-3-5 129,14 8-258,-22-14 258,22 14 0,-21-17-129,21 17-129,-16-12-129,16 12-258,-12-7 0,12 7 129,0 0-129,-13 0 129,13 0 0,0 0 387,-14 9 129,14-9 129,-11 13 0,11-13 129,-10 14-129,10-14 0,-9 14-129,9-14 129,-7 16 0,7-16 129,0 0 387,0 0-258,0 0 0,0 0 129,-11 1-387,11-1 0,-4-6-258,4 6-129,-3-13-387,3 13 129,0-11 129,0 11 0,0-11 258,0 11 0,0 0 258,-1-12 258,1 12-129,0 0 0,0 0 0,-2-14-129,2 14 0,0-10 0,0 10 0,0-12-129,0 12 0,0-15 0,0 15-258,0-17 258,0 17 0,0-15 129,0 15 0,0-13 129,0 13-129,0 0 129,0 0 0,0-12-129,0 12 0,0 0-129,0 0 129,0 0-129,0 0 129,0 0 0,10 0 129,-10 0 0,0 0 129,0 0 0,11 0-129,-11 0 0,4 8 129,-4-8-129,2 21 258,1-5-258,-3 2 129,1 3-258,-1-3 129,1 3 0,0 0-129,-1-3 0,3 1-129,-3-4 129,1-3-129,-1-12-129,5 19 129,-5-19 0,0 0-129,0 0-129,0 0 0,0 0 0,4-14 129,-3-1-129,-1-2-129,0-3-129,0-2 387,0-2-258,-3-2 387,3 3-258,0 3 129,-3 1 129,2 0 0,-6 4 0,6 3-258,1 12 129,-7-12-129,7 12 0,0 0 259</inkml:trace>
  <inkml:trace contextRef="#ctx0" brushRef="#br1" timeOffset="72611.1531">9419 9194 129,'-18'12'387,"18"-12"-258,-23 14 0,11-8-129,-2 0 0,1 2 0,-1 2 129,1-2 0,-2-2 0,4 1 129,-1 0 0,1 0-129,-2 1 258,0-2-258,0 2 0,2 0-129,-2 1 0,-1 0 0,14-9 0,-22 17-129,22-17 0,-15 18 129,15-18 0,-10 10 0,10-10 129,0 0 0,0 0 129,0 0 129,7 9-258,7-9 129,2 0-129,8 0 129,-2 0-258,5 0 0,0 0-258,-1 0 258,-2 0 0,-2 2-129,0 1 258,-5-1-129,2 3 258,-4-2 0,1 1 0,-1-1 129,-1 2-129,-2-4 258,-1 0-258,-11-1 0,18 4-258,-18-4-258,11 8-1290,-11-8-1806</inkml:trace>
  <inkml:trace contextRef="#ctx0" brushRef="#br1" timeOffset="73828.2227">7228 11252 258,'0'0'645,"0"0"0,0 0 129,0 0 0,0 0 129,7-4 258,-7 4 129,10-15 0,-10 15-129,17-24-258,0 9-387,-1-2-129,8 1-258,-1 0 0,7-1-129,1 0 0,3 3-129,2 0 0,-1 5-129,1 2 258,-2 1-129,1 5 129,-3 1 0,0 1 0,-1 7 129,-3 5 129,2 1-129,-5 0 0,1 3 129,-3 0 0,1 3 129,-4 1-129,3 0 0,-4-4 129,1 6-129,3-5 0,-2 0-129,-1-2-129,0-1 129,-2-7 129,-1 1-129,0-6-129,1-1 0,-1-2 0,1-3-129,3-6-387,-1-5 0,6 1-387,-6-8-129,7 3 0,-9-5-387,4 6 258,-9-2-516,2 3-258,-2 2 516,-3 1 0</inkml:trace>
  <inkml:trace contextRef="#ctx0" brushRef="#br1" timeOffset="74068.2364">8449 11161 645,'38'17'903,"-17"-9"0,0 0 129,-2-4-129,4 2 0,-1-3-258,1 4 129,0-3-516,1 0-258,-2 0-129,1-1 0,-1-1 129,-2 2-258,-3 0 258,-3-3-129,-3-1-258,-11 0 0,17 0-903,-17 0-387,0 0-902</inkml:trace>
  <inkml:trace contextRef="#ctx0" brushRef="#br1" timeOffset="74844.2809">8769 11022 903,'6'21'2193,"-2"-5"-2064,1 3-129,1 0 258,-1 2 387,1 4 258,-4-3 129,3 5 258,-5-5-129,0 3-129,0-7 129,0 9-387,-7-10-258,3-1-258,-1-6-129,5-10 0,-9 12-258,9-12 0,0 0 0,-15-14 0,10-3 0,-1-5 0,0-1-129,-1-5 258,0-1 0,1 3 0,1-3 0,0 6-129,1 5 0,2 1 0,1 6 0,1 11 129,0-13-129,0 13 129,0 0 0,0 0 129,7-1 0,-7 1 0,13 2 0,0 4-129,0 4 129,2 0-129,4-1 0,1 1-129,0 2 129,1-4-129,-1 2 129,1-4-129,-6-1 129,-1 2 0,0-5 0,-2 5 0,-12-7-129,16 13 129,-16-13 129,6 16-129,-6-6 129,-3 2 0,-12 3 387,0 0-129,-8-1 258,-1 4-129,-6-5 258,1 3-258,-2-4 0,5 4-258,3-4-387,2-5-516,8 4-645,0-7-1290,13-4-1806,0 0-129</inkml:trace>
  <inkml:trace contextRef="#ctx0" brushRef="#br1" timeOffset="75864.3392">10528 11182 129,'-7'4'3225,"7"-4"-1032,0 0 0,0 0-516,0-12-258,0 12-387,0-17-129,0 17-258,0-18 129,0 18-258,0-21 129,0 21-258,0-16 129,0 16-129,-6-17 0,6 17-258,-20-20-129,4 11 0,-4 0 0,-5-1-129,-1 3 0,-4 1 0,0 4 0,-2 2 0,1 0-258,-1 0 258,2 2 0,-1 2 0,3 1 129,0 4-129,4-1 129,0 1 0,3 3-129,1-1 129,5 5-129,3-2 129,1 5 0,5-2-129,2 4 129,0 0-129,1 0 129,-2 1 0,0-2 129,-1-1-129,-1-2 0,-5-2 0,-1-2 129,-3-4 0,-3-3-129,1 0 0,-2-5 0,-3-1 0,-1-2 0,-2-5 0,1-2-129,-2-3 129,-1-1 0,-1-3-129,1 1 0,-2 1-258,7 2-129,-4-4-129,8 4 0,0-5-258,8 8 129,-2-7-129,13 16 129,-13-18 387,13 18-129,-7-12 0,7 12-129,0 0 0,0 0-258,0 0 0,0 0 0,0 0 0,6 9 0,-6-9 387,0 0-129,11 9-387</inkml:trace>
  <inkml:trace contextRef="#ctx0" brushRef="#br1" timeOffset="76728.3886">9561 11078 645,'-14'3'516,"3"9"0,11-12 129,-15 12 129,15-12 0,-13 17 129,13-17-129,-8 20 0,5-9-129,3 8-129,0-1-258,0 3 0,0 4-129,2 2 0,0-4-129,3-1 129,-3-4 0,-2-2 0,4-6-129,-4-10 258,1 12-129,-1-12-129,0 0 0,0 0 0,3-10-129,-3-4-129,2-3 129,-2-8 0,0 2-129,0-9 129,1 0-258,-1 3 258,0-5 0,0 8 0,0 0-129,0 6 129,1 3 0,-1 17-129,1-19 258,-1 19-129,0 0-129,0 0 129,0 0 129,0 0 0,0 0 0,0 0 129,0 0 129,0 0-129,0 0 258,0 0 0,-6 3-258,6-3 129,-9 15 129,9-15-258,-15 17 0,15-17 129,-21 19 129,6-8-129,-3 1 0,1-1 129,-3 3-129,-2 0 0,1-2-129,-3 0 129,1 0-129,1 1-129,1-4 0,0 3 0,3-3 0,4-1-129,1 2-129,1-3 0,12-7 129,-8 15 0,8-15 0,0 0-129,13 12 258,1-6-129,2-1 258,3 1-129,3 0 0,1-1 0,1 1 0,1 2 0,0-2-129,-3-1 129,-3 1-129,1-1 129,-7-1 129,-1 0-129,-12-4 129,14 8 129,-14-8-129,0 0-516,12 13-1806,-2 3-1290,-10-16-129</inkml:trace>
  <inkml:trace contextRef="#ctx0" brushRef="#br1" timeOffset="77966.4594">4323 12685 1419,'0'-12'3354,"0"12"-1290,0 0-387,-8-13-129,8 13-387,-12-6 129,12 6 0,-14-3-516,14 3 0,-19-3-387,19 3-258,-23 0 0,9 3-258,-3 5-129,0-6-645,3 10-645,-6-5-1677,-6-3-1161,8 9 258</inkml:trace>
  <inkml:trace contextRef="#ctx0" brushRef="#br1" timeOffset="78228.4744">3714 12847 1161,'-46'32'3612,"30"-12"0,-8-4-2064,0 3-1161,8 4-258,-1 0-387,3-5-516,1 1-1161,11 5-1677,-10-17 258</inkml:trace>
  <inkml:trace contextRef="#ctx0" brushRef="#br1" timeOffset="78462.4877">3474 13421 2322,'0'62'4515,"-1"-44"-645,2 3-258,2 1-3870,4 2-645,2-7-387,2 7-387,-2-2-903,-2-7-1548,9 11 646</inkml:trace>
  <inkml:trace contextRef="#ctx0" brushRef="#br1" timeOffset="78840.5094">4744 14308 4386,'42'67'4644,"-25"-51"-1161,17 10-1161,-5-4-6063,5-19-645,16 6-129</inkml:trace>
  <inkml:trace contextRef="#ctx0" brushRef="#br1" timeOffset="79055.5217">6030 14166 4128,'62'27'5160,"-40"-17"-516,8 7-387,-13-8-2709,11 1-2193,1-4-903,11 0-2580,6 6-387,-2-9-774</inkml:trace>
  <inkml:trace contextRef="#ctx0" brushRef="#br1" timeOffset="79246.5327">6973 14241 4257,'79'12'4386,"-35"-2"0,-4-5-1935,1-5-1032,9 7-903,1-4-774,0-3-903,11 0-1419,-2 0-1548,-7-5-258,8 5 129</inkml:trace>
  <inkml:trace contextRef="#ctx0" brushRef="#br1" timeOffset="79600.5529">8417 14114 1677,'19'0'4257,"-2"0"0,-17 0-1032,10 0-2193,-10 0-1548,21 0-903,-21 0-129,23-16 129,-14 1 129,5-1-129,-2-7 387,0 0 516,3-2 516,-5-1 0,1-1-129,-2 4-387,-2 3-1032,-6-5-516</inkml:trace>
  <inkml:trace contextRef="#ctx0" brushRef="#br1" timeOffset="79831.5661">8634 13556 5160,'-4'-51'4644,"-2"25"-903,3 14-387,-10-9-1032,13 21-645,-10-17-258,10 17-516,-10-11-258,10 11-258,0 0-258,-14-17-516,14 17-516,-16-26-903,12 14-1032,-9-8-2193,-5-11 0,1-1-387</inkml:trace>
  <inkml:trace contextRef="#ctx0" brushRef="#br1" timeOffset="80036.5778">8124 12965 1548,'-15'-28'4515,"10"16"129,-9-8-645,10 5-2580,-11 1-4128,-4-3-1161,6 5-516,-10-5-129</inkml:trace>
  <inkml:trace contextRef="#ctx0" brushRef="#br1" timeOffset="80236.5893">7187 12700 2451,'-67'12'3612,"44"-12"-2451,-11 0-1161,-1-19-2193,7 13-2193</inkml:trace>
  <inkml:trace contextRef="#ctx0" brushRef="#br1" timeOffset="80442.6011">6142 12523 5289,'-74'24'4257,"35"-24"-2838,13 0-1419,26 0-3999,-30-21-645</inkml:trace>
  <inkml:trace contextRef="#ctx0" brushRef="#br1" timeOffset="80658.6134">5205 12402 3999,'-97'36'4515,"49"-33"-903,18-1-3354,-1-2-3354,-2-9-1161,17 4-258</inkml:trace>
  <inkml:trace contextRef="#ctx0" brushRef="#br1" timeOffset="80878.626">4419 12388 645,'-84'33'4386,"50"-15"0,-5-8 0,1-4-2322,11 7-774,-1-5-903,8 1-387,8 1-258,0-6-903,12-4-2709,7 10-387,-7-10-516</inkml:trace>
  <inkml:trace contextRef="#ctx0" brushRef="#br1" timeOffset="81696.6728">10832 12500 774,'-3'-11'4257,"3"11"258,-16-13-129,-5 2-2709,21 11-516,-25-12-387,13 7-258,-6-2-387,2 5-129,-1 1-258,-5-3-645,8 4-645,-12-3-1419,3-4-1419,6 5-387</inkml:trace>
  <inkml:trace contextRef="#ctx0" brushRef="#br1" timeOffset="81944.687">10083 12529 2709,'-84'18'4128,"53"-5"-258,-6-13-516,5 2-3225,12 0-516,20-2-516,-20 9 129,20-9-129,0 0 129,-10 10-129,10-10-129,0 0-645,-4 18-1290,-9-17-387</inkml:trace>
  <inkml:trace contextRef="#ctx0" brushRef="#br1" timeOffset="82264.7053">9878 13726 2451,'35'70'129,"-20"-44"-129,4 8-2451</inkml:trace>
  <inkml:trace contextRef="#ctx0" brushRef="#br1" timeOffset="82512.7194">10366 14156 4257,'41'39'4386,"-25"-34"-516,9 9 258,-5-8-3870,1-1-258,2-1 0,2 0-129,-1-4-516,6 5-387,-6-5-1161,2 0-1419,9 3-645,-7-5 258</inkml:trace>
  <inkml:trace contextRef="#ctx0" brushRef="#br1" timeOffset="82688.7295">11361 14195 4257,'62'31'1806,"-28"-21"-1806,-1-5 0,0-2-2709</inkml:trace>
  <inkml:trace contextRef="#ctx0" brushRef="#br1" timeOffset="82912.7421">12549 14079 2709,'73'-5'3096,"-46"4"-645,6 0-1806,0 1-2709,-13-13-1161,15 13-258</inkml:trace>
  <inkml:trace contextRef="#ctx0" brushRef="#br1" timeOffset="83342.7666">13001 13941 6708,'46'-15'5160,"-27"15"-516,-5 0-903,-14 0-2580,25 0-258,-25 0-387,21 3-258,-21-3-129,20 5-129,-9-3-258,1-2-129,7-2-258,-5-12-387,12 3 129,-5-11-129,11 3 129,-5-10 129,7 7 258,-1-7-129,4 3 516,1 1 0,-3 3 258,0 1 0,-3 3 0,-2 0-129,-2 4 0,-2 2 0,-6 0 0,-2 4 387,-5-7-258,0 6 258,-6-5 387,3 6 129,-7-11 0,-3 19 0,10-30 129,-2 17-129,-7-5-129,4 2-516,0 1-645,-5-10-1677,1 3-2580,0-2-387,-1-5-387,0-4 129</inkml:trace>
  <inkml:trace contextRef="#ctx0" brushRef="#br1" timeOffset="83584.7807">13704 12917 8901,'-12'14'5031,"12"-14"-387,0 0-387,0 0-3999,0 0-516,-14-9-129,10-6 129,-2-2 129,-2-4 0,-2-6-258,-1 1 129,-9-7-129,4 9-645,-14-9-1290,4 8-2064,-6 7-516,-6-7-129</inkml:trace>
  <inkml:trace contextRef="#ctx0" brushRef="#br1" timeOffset="83770.7914">13073 12496 1419,'-52'-14'3741,"35"10"258,-10-14-129,3 4-2967,8 1-645,-5 0-129,3 5 129,-2-8-129,-1 3-258,1 5-1161,1 6-2580,-9-13-387,8 11 129</inkml:trace>
  <inkml:trace contextRef="#ctx0" brushRef="#br1" timeOffset="83974.8031">12486 12276 2451,'-47'12'4902,"22"-10"-129,6 5-645,-7-3-1806,3-3-2451,0 0-129,1-1-129,-4 0 0,-1-2 0,-5-6-387,4 4-258,-7-4-2322,-7-4-774,8 8-258</inkml:trace>
  <inkml:trace contextRef="#ctx0" brushRef="#br1" timeOffset="84176.8147">11545 12293 3354,'-76'20'4773,"47"-11"-645,-4-6 129,3-3-3354,13 2-774,-1-2 0,5 0-258,-2 0 0,2-7-516,13 7-2064,-17-12-1548,4 0-387,0 4 129</inkml:trace>
  <inkml:trace contextRef="#ctx0" brushRef="#br1" timeOffset="84767.8484">9497 12884 6063,'0'34'4644,"0"-13"-645,0-21-129,0 15-3870,0-15-774,2 24 387,-2-10 258,0-2 0,0 0 258,0-12 129,0 20-129,-2-8-258,2-12-1290,-5 20-2580,5-1-516,0-6 0</inkml:trace>
  <inkml:trace contextRef="#ctx0" brushRef="#br1" timeOffset="84979.8606">9628 13362 3999,'25'42'4386,"-20"-30"-387,11 11-129,-12-8-3354,6 5-1290,-7-3-1935,-2-7-1290,8 11-387,-9-10 258</inkml:trace>
  <inkml:trace contextRef="#ctx0" brushRef="#br1" timeOffset="88737.0755">8036 12651 645,'-12'0'903,"12"0"258,-13 0 129,13 0-387,0 0-258,-13-2-258,13 2-258,0 0-129,-14 0 0,14 0-129,0 0 129,-14 5 129,14-5 129,0 0-258,-12 5 0,12-5-258,0 0 0,-12 2 129,12-2-258,0 0 258,0 0 129,-11 7 129,11-7 516,0 0 258,-12 4 258,12-4-129,0 0 258,0 0-129,-14 0-129,14 0 0,0 0-129,0 0-129,0 0-129,0 0-258,0 0 0,0 0-129,0-13 0,0 13-258,9-25 129,3 9-258,-1-2 0,4-2 129,2 0-129,2-3 129,0 4-129,2-2 0,4 4 0,-1-1-129,2 4 129,-2-1-129,0 6-129,0-3 258,-1 7-387,-3 0 516,-2 4-129,-4 1 258,-1 3 129,-13-3-129,17 12 258,-17-12-129,14 15 129,-9-3 0,-5-12-129,9 17 0,-9-17-129,11 19 0,-11-19 0,14 20-129,-14-20 0,19 15 129,-8-8-129,0-2 129,1-1-129,1 1 0,0-5 129,0 0-129,-3 0 0,2 0-129,0-2 129,-12 2 0,18-8 0,-18 8-129,16-4 129,-16 4-129,17-5-258,-17 5 0,23-7-516,-23 7-258,27-12-516,-18-1-387,5 4-1419,3 1-903</inkml:trace>
  <inkml:trace contextRef="#ctx0" brushRef="#br1" timeOffset="89630.1266">8647 12400 3354,'0'14'3870,"-4"1"-258,-6-8-2193,10-7-1677,-6 22-258,5-5 258,-2 0 0,1 0 258,1 4 0,0-3 129,0 1 129,-3 0-129,4-3 129,-2-3 0,1-1-258,1-12 0,-2 16-129,2-16-258,0 0 129,0 0 129,3-7-129,-1-7 129,0-1 129,0-6 129,-2-1 129,0-4 0,0 4 258,-6 0-258,-2 4 129,2 0 0,-2 6-258,2 0-129,6 12 0,0 0-129,-12-12 0,12 12-129,0 0 129,0 0 0,9 7 0,-9-7 129,18 14 0,-18-14 0,22 19-129,-10-9 129,1 3-129,0-4 129,0 1 0,-1-3 0,3 3 0,0-3 0,-2 0 0,2-2 0,0-1 0,-2 0-129,1-2 129,-2 2 0,0-1-258,-12-3 258,15 7-258,-15-7 0,0 0 129,11 12 0,-11-12-129,0 13 129,0-13 0,-6 16 129,6-16 0,-20 18 0,8-10 129,-2 2 258,2-4-129,-1-2 258,3 1 129,-3-3 129,13-2 129,-16 2-129,16-2 0,-11 0-645,11 0-774,0 0-774,0 0-2193,0 0-645,0 0-129</inkml:trace>
  <inkml:trace contextRef="#ctx0" brushRef="#br1" timeOffset="90733.1897">9782 12680 1548,'14'-12'3096,"-14"12"-1290,2-19-903,-2 6 0,0 13 129,0-26 129,0 14 129,-3-7-129,0 5 0,-4-4-129,4 1-387,-7-2-129,6 2 0,-5 0-258,3 0 0,-1 0-258,-1 0 0,1 3-129,0-1 0,0 3-129,-5 2 129,4-1-258,-3 1 258,11 10 129,-22-15 0,22 15 0,-22-7 0,22 7 0,-20-1-129,9 1 0,11 0 0,-17 11 258,17-11-258,-16 18 129,10-7 0,1 3 0,-1-2-129,4 3 0,-2-3 129,2 0-258,-3 0 129,-1-2 129,-1 2-258,7-12 258,-19 17 0,9-10 0,-3 0 0,1-3 258,1-2-258,-2 0 0,2-2 129,-2 0-129,0-1-129,-1-2 129,0-5 0,0 3-258,-2-2 129,2 0-129,-3-1-129,5 3-129,-1-5 0,13 10-258,-20-9-129,20 9-129,-12-8-129,12 8-258,0 0-387,0 0 516,0 0-258,0 0 258,0 0 258,0 0 259</inkml:trace>
  <inkml:trace contextRef="#ctx0" brushRef="#br1" timeOffset="91776.2493">9089 12387 516,'-20'10'387,"6"-6"258,14-4-258,0 0 129,-11 9-387,11-9 258,0 0-258,0 0 129,0 12 258,0-12-129,12 7 129,-12-7-129,18 7 0,-6-5 0,-2 1 0,-10-3-258,20 7 129,-20-7-129,13 7 0,-13-7 258,0 0 0,15 17 0,-15-17-129,9 12 0,-9-12 129,8 15-258,-8-15 0,13 14 0,-13-14-129,9 11 0,-9-11 0,0 0 0,12 12 0,-12-12 0,0 0-129,0 0-516,0 0-1935,15 11-774</inkml:trace>
  <inkml:trace contextRef="#ctx0" brushRef="#br1" timeOffset="93092.3246">9098 12418 1,'0'0'1418,"0"0"-128,0 0 0,0 0-129,0 0 0,0 0 0,0 0-129,0 0 258,0 0-258,0 0 129,0 0-129,0 0 0,0 0-387,0 0 258,0 0-387,12-14-129,0 7-258,1 0-258,5 0 258,2-5-258,-2 0 129,4 0-258,-3 0 129,0 4 129,-1 0 0,-3-1 0,-2 4-129,-13 5 129,19-3-129,-19 3 129,0 0 0,13 0 0,-13 0 0,0 0 0,0 0 0,0 0 129,0 0-129,0 6 129,0-6-129,0 0 0,-2 14 129,2-14-129,-5 15 0,5-15 258,-7 19-129,4-7 0,1 0 0,1 3 0,0 2-129,-1 1 129,2 3-129,0-1 0,0 1 0,0 1-129,3 1 129,0 0-129,1-5 129,-1 0-129,1-3 0,-1 1 0,0-4 129,-3-12-258,3 12 258,-3-12 258,0 0-129,0 0 0,0 0 0,0 0 0,0 0 129,0-9-129,0 9-129,-5-20 129,-3 7-129,1-3 129,-2-3-129,-3 0 0,-2 1 0,-2 2 0,-2-2 129,0 2-129,2 1 129,-2 3-129,3-2 129,2 5-387,3-3 258,10 12-258,-17-15-129,17 15-903,0 0-645,-11-14-2451,11 14-387,0 0 516</inkml:trace>
  <inkml:trace contextRef="#ctx0" brushRef="#br1" timeOffset="104743.991">17686 9324 1161,'0'0'3225,"0"0"516,-7-2-2838,7 2 0,0 0 0,0 0 129,0 0-129,0 0 129,0 0-258,4-11 129,-4 11-645,19-18-129,-4 6-129,5 2 0,3-3 0,2-1 0,2 2-129,1 0 0,-1 7 129,0 0 0,-1 5-129,-6 0 129,3 7-129,-5 2 129,-1 5 129,-1 3 0,-5 0 0,2 1 0,-5 1 0,1 1 0,2-1 258,-2 1-258,2-5 0,0 3-129,2-6 129,3-1 0,1-6 0,2-4 0,0-1 0,4-1 0,-2-6 0,2-3-129,-5 2 129,4-1-129,-7-3 0,2 1 129,-5 2-129,1 0 0,-2 1-129,0-1 129,-11 9-129,18-13 129,-18 13-129,14-7 129,-14 7-129,0 0 129,11-9 129,-11 9-258,0 0 258,0 0-258,0 0 258,0 0-129,0 0 129,0 0-129,0 0 129,0 0 0,0 0-129,0 0 0,0 0-129,0 0 0,0 0-129,0 0 258,0 0-129,0 0 0,0 0 0,0 0 0,0 0 0,0 0 0,0 0 0,0 0-258,0 0 129,0 0 129,0 0-129,0 0 129,0 0 258,0 0-258,0 0 258,0 7 0,0-7 0,-5 15-129,2-3 129,-1 1-129,2 4 0,-2 0 0,3 3-129,-1 0 129,2-1-129,0-4 129,0 0-129,0-4 129,0-11-129,0 12 129,0-12 0,0 0 0,0 0 0,10-14 0,-7-1 0,2-2 0,-1-2 0,0-8 0,-1 2-129,-2 0 129,0-2-129,-1 1-129,0 3 129,0-1 0,-1 5 0,-1 3 0,0 5 129,1 0 0,1 11 0,-2-15-129,2 15 129,0 0-129,0 0-129,0 0 258,0 0-258,0 0 129,0 0 0,8 14 0,-8-14 0,15 19 129,-3-8-129,1 0 129,2 3 0,3-2-387,1-1 387,2 0-129,-1 0 0,1-6 0,-2 3 0,-2-2-129,1-1-129,-5-1-129,1-1-258,-14-3 129,17 6-129,-17-6 129,0 0 0,4 13 0,-4-13 258,-15 19 129,-1-10 516,-3 1-129,-4 2 258,-3 0 0,-1-1-129,-2 1 258,0-3-129,3 1-129,-2 0 129,7-3-258,0 1-258,6-4-258,5 4-129,10-8-258,0 0-1548,1 12-903</inkml:trace>
  <inkml:trace contextRef="#ctx0" brushRef="#br1" timeOffset="109365.2554">19145 9357 258,'11'0'1677,"-11"0"0,13-8-129,-13 8 0,13-9-258,-13 9-258,17-13-129,-17 13-387,23-20 387,-14 6-129,5 7 0,0-5-258,2 1 258,-1-2-516,3 3 129,-2 2-129,1 1-129,-2 0-129,0 2 129,-4 1-129,-11 4 129,20-6-129,-20 6 129,11-2 129,-11 2-258,0 0 129,0 0 0,0 0-129,0 0 0,0 0 0,0 0 0,6 8 0,-6-8 129,0 11-258,0-11 129,1 12 0,-1-12 129,2 12-258,-2-12 129,1 15 0,-1-3 129,2 2 129,-2 3-258,0-2 129,0 4-258,-2-2 258,-1 0-129,1 0 129,0-2-258,-1-2 129,3-2-129,-3 1 129,3-12 0,-2 14 0,2-14-258,0 0 258,-2 11 0,2-11 0,0 0-129,0 0 0,0 0 0,0 0 0,0 0 0,0 0 129,0 0-129,0 0 0,0 0 0,0 0 0,-15 0-129,15 0 129,-16-2 129,5-2 0,11 4 0,-18-12 129,6 7 129,12 5 0,-16-17-129,16 17 0,-17-16-129,17 16 0,-13-15 129,13 15-258,-14-10 129,14 10-129,0 0 129,-10-7 0,10 7-129,0 0 129,0 0 0,0 0-129,0 0 129,0 0 0,0 0 0,0 0-129,0 0-129,-10 10 0,10-10 0,0 0-258,0 0-258,0 0-129,0 0-129,6 7-645,-6-7-1032,0 0-1290</inkml:trace>
  <inkml:trace contextRef="#ctx0" brushRef="#br1" timeOffset="110227.3047">19463 9338 1,'0'0'2708,"6"-7"-773,-6 7-645,0 0 129,11-9-516,-11 9-129,11-11-387,-11 11 387,18-15-258,-3 7 0,-2-2 129,7 0-129,1 0 0,4 1-129,3 2-129,0 0 0,2 2-129,-2 2-129,-2 1 129,-2 2 0,-4 0 0,0 0 0,-8 2 129,2 4 129,-14-6 0,15 16 0,-15-16 0,10 17 129,-10-17-129,9 19-129,-9-19 0,8 18 0,-8-18 258,8 16-258,-8-16-129,12 8 0,-12-8 129,12 1-129,-12-1 129,14 0 0,-14 0-258,12-6 0,-12 6 0,11-8 129,-11 8-129,0 0 129,13-6 0,-13 6-129,0 0 0,11-6 0,-11 6 0,0 0 0,17-10-129,-17 10 0,16-4-129,-16 4 129,22 0 129,-10 0-129,2 2 129,0 1 0,0-3-129,1 2 258,0 1 0,-3-1-129,6 3 129,-2-3-258,3 2 129,-1-1-258,5 2 258,-5-5-387,4 5-774,-10 0-3096,-12-5-258,20-12-516</inkml:trace>
  <inkml:trace contextRef="#ctx0" brushRef="#br1" timeOffset="120803.9096">19070 9941 129,'-14'-2'516,"0"2"387,14 0 516,-19-2 258,19 2 0,-18 0 258,6 0-258,12 0-129,-25 0-258,25 0-258,-26 9-645,16-2 129,-4-2 0,2 0-129,-2-1 0,14-4 129,-21 12-129,21-12 0,-18 11 0,18-11-129,-16 14 0,11-2 129,-3-2 0,3 7-129,0-3 0,3 3 0,0-1 129,2 1-258,0-1 129,3 3 0,4-7-129,6 2 0,1-6-129,6-3 0,6 0 0,2-2-129,1-2-129,2-1-129,2 0-258,-5-9-516,7 4-1806,-4 0-1548,-8-9-387,4 4 258</inkml:trace>
  <inkml:trace contextRef="#ctx0" brushRef="#br1" timeOffset="121338.9401">19235 10106 2451,'0'0'2838,"0"0"129,0 0-2967,-11 1 129,11-1 387,-4-8 129,4 8 258,-1-22 387,1 10-129,0-5-129,7 2-387,2-4-129,6 2-387,0 2-129,6 1 0,3 2-129,-3 0-129,4 7 129,-1 2 0,-2 3 0,-4 5 0,1 5-129,-9 4 129,2-1 0,-6 3 129,-3 4 387,-2 1-129,-1-3 387,-5 3 0,-11-5 258,5 5-129,-10-5-129,3 4 129,-10-12-387,5 1 0,-6-4-129,6-3-129,-1-2-387,5-3-129,4-1-516,0-11-1548,10 1-1806,5 2-516,-1-8 129</inkml:trace>
  <inkml:trace contextRef="#ctx0" brushRef="#br1" timeOffset="122130.9855">19604 9936 774,'0'0'1419,"0"0"258,0 0 258,-5 6-129,5-6-129,0 0-516,5 16 129,-5-16-516,8 19 0,-4-9-129,1 6-129,-3-1-258,2-1 258,0 1-129,1-1-129,1-1 129,-1-1 129,-5-12-129,16 5-129,-16-5 0,24-5 129,-7-9-258,5 2 129,-1-8-258,5-1 0,-1-1 0,-1 4 0,-1 2 0,-5 3 0,-3 2 0,-5 6-258,-10 5 516,17-1-516,-17 1 258,0 0 0,8 13 0,-8-13 0,7 21 0,-5-10 258,2 0-258,-4-11 129,8 15 0,-8-15-129,23 7 0,-6-7 129,6 0 0,3-4-129,5-6 129,-2 2-129,-1 0 129,-2 4-129,-5-2 129,-6 3-129,-4 0 129,-11 3 0,13 3-129,-13-3 129,6 22-129,-2-12 0,1 4 0,2 0-129,1 6-258,-8-20-1677,8 18-2193,7-10-387,-15-8-258</inkml:trace>
  <inkml:trace contextRef="#ctx0" brushRef="#br1" timeOffset="122863.0274">20483 10072 1161,'13'64'3096,"-10"-24"-903,-3-1-387,0-3-645,2-2-258,-2-3-258,0-5-258,0-1-258,1-7 129,0-4-258,-1-14 129,1 13-129,-1-13 129,0 0 129,0 0-129,5-12 258,-2-5 0,-1-11 0,0 2 0,0-7-258,0-4-129,1-7 0,-1 5 0,-1-5-129,2 3 129,-1 4-129,2 2 129,-1 6-258,3 6 258,0 5-129,3 2 129,-9 16-129,21-16 129,-8 13-129,1 3 129,0 0-129,1 4 129,-1 3 0,-3 4 0,-1 1 0,-3 1 0,-4 0 129,1 2 258,-4-4 258,0 7 0,-10-5 129,3 3 129,-7-7-258,5 4 129,-9-6 129,3 3-387,0-6-129,1-1-129,-2-3-258,3-2 129,13 2-129,-19-14-258,19 14-258,-12-17-645,12 17-1161,0 0-2193,-3-16 0,3 16-516</inkml:trace>
  <inkml:trace contextRef="#ctx0" brushRef="#br1" timeOffset="123360.0558">20800 9897 2451,'12'0'2709,"-12"0"258,0 0-645,0 0-3741,15 15 129,-15-15 774,5 10 258,0 2 774,-5-12 387,7 17 516,-7-17-129,10 21-129,-7-10-387,7 3 0,-1-3-516,5-1 0,-2 0-129,7-1 0,-2-2 0,6-3-129,-1-4 129,-1 0-129,0 0 258,-1-3 0,-5-7 129,4 3 129,-12-5 129,-7 12 0,11-22 0,-11 22 0,2-26-129,-2 12-129,0-1-129,-3-3-129,-1 2-129,0-3-129,4 19-129,-8-25-645,8 25-903,0 0-2064,-7-14-774,7 14-258</inkml:trace>
  <inkml:trace contextRef="#ctx0" brushRef="#br1" timeOffset="123736.0773">21349 9467 3870,'0'0'3483,"0"0"-645,0 19-516,0-19-4128,-1 34-258,-3-17 903,4 10 903,0 2 387,0 0 645,6 7 645,-4 0 516,9 8 0,-7-3-645,10 10-258,-7-3-774,3 1-258,1-2-258,-2-5 0,1-4 0,-5-10-516,4-4-516,-8-8-2838,-1-16 0,0 0 0</inkml:trace>
  <inkml:trace contextRef="#ctx0" brushRef="#br1" timeOffset="124012.0931">21254 9756 5934,'54'28'4515,"-15"-15"-258,-9-1-1161,9-6-3225,-2-3-258,2 1 129,-1-4-129,-3 0 0,-8-4 0,0-3 0,-8-1-258,1 8-258,-10-7-1032,3 7-774,-13 0-1548,0 0 129</inkml:trace>
  <inkml:trace contextRef="#ctx0" brushRef="#br1" timeOffset="124404.1155">21702 9876 2580,'23'8'3354,"-7"-6"-645,0-2-1032,8 0-258,-7 0-645,6-3 129,-8-7-129,3 1-129,-8-3 0,2 4-129,-9-6 258,2 2-387,-5-3 129,0 15-258,-9-21-129,-2 13 0,-3 3 129,-4 1-258,-2 4-258,-2 0 258,-3 9 0,2 2-129,0 5 0,-1 1 129,3-3 0,2 3 129,5 1-129,2 0 129,4 0-129,5 1 387,0-2-258,3 3 129,3-2 0,7 2-129,2-1 0,9 1 0,5-1 0,4-5-258,8 6-516,-4-11-2322,6-6-1290,6 3-645,-8-7 0</inkml:trace>
  <inkml:trace contextRef="#ctx0" brushRef="#br1" timeOffset="125268.1649">19389 10811 645,'-18'-9'2064,"18"-6"-1806,-9 2-903,6-3 1032,3 0 516,0-1 645,5 3 645,5-5-129,7 2 0,1 0-387,8 6-258,-1-2-645,5 5-258,-4 4-258,6 3-129,-5 1 129,1 4-129,-7 5 0,-2 5 0,-7 1 0,-3 6 129,-8-4 129,-1 6 0,-3-1 129,-4 3 0,-11-6-129,3 7 0,-8-7 0,2-6-129,-3 0 0,0-5 0,-2-2-129,2-3-129,2-3 0,4-3 129,-1-4-387,6-2 0,13 9-387,-13-25-1032,19 9-2193,5-3-645,2-6-387,7 7 258</inkml:trace>
  <inkml:trace contextRef="#ctx0" brushRef="#br1" timeOffset="125731.1914">19777 10655 6708,'9'11'4386,"-9"-11"-129,0 0-516,16 11-3870,-10 1-387,3-1 0,0 1 387,0 5 0,1-2 258,2 6 0,-3-1 387,3 2-129,-2-5 0,2 2-129,-4-3 0,4 0-129,-4-4 0,0-2-129,-8-10 258,13 7-129,-13-7 129,0 0 129,13-14-129,-13 14 129,6-26 0,2 9 0,-2-6-258,2-1 0,3-2-129,2 1 129,1-3-129,3-1-129,1 5 129,0-1-129,0 8 0,-1-2-129,1 11-516,-8-11-1032,9 12-2451,-8 2-387,-11 5-516,19-9 387</inkml:trace>
  <inkml:trace contextRef="#ctx0" brushRef="#br1" timeOffset="126440.232">20308 10705 903,'44'-1'3870,"-27"-8"0,11-1-1290,1 0-645,-7-5-645,2 1-387,-7-2-129,0 7 0,-9-5 0,-8 14 0,4-20-258,-4 20 0,-9-11-129,9 11-258,-26-1 0,9 1 0,-5 0-129,1 5 0,-1 5 0,-2 4-129,2-1 129,0 5 0,2 1 0,2-1 0,5 5-129,3-3 0,5 5 0,5-5 0,2 3 129,11-8-129,3-1-129,5-4 129,6-4-258,1-6-387,8-4 0,-4-13-129,8 0 129,-6-8 0,4 3 258,-8-3 129,-4 5 0,-3-1 387,-8 7 129,-4 6-258,-11 8-258,0 0-645,7 10-129,-7 1 129,0 11 129,-3-2 516,-1 5 516,4 2 258,-2-4 387,2 0 387,0-5 0,1-1-129,-1-4-258,2 0-258,-2-13 258,3 11-516,-3-11 258,0 0 129,0-11-129,0 11-129,-2-26 129,2 6 0,0-4-516,2-2 387,3-1-387,5 3 0,2-2 0,4 1 0,4 6-387,-1-3-516,11 12-903,-5-1-2064,1-2-645,8 9-258</inkml:trace>
  <inkml:trace contextRef="#ctx0" brushRef="#br1" timeOffset="126767.2507">21165 10336 2451,'2'16'2709,"-2"6"387,1-9-3225,0 7 258,2 5 516,-3-3 516,0 13 258,-1-5 129,1 11-258,-8-7-129,6 8-387,-6-6-516,1-1-1032,3-1-1677,4-6-1677,-2-14-258,2 2 129</inkml:trace>
  <inkml:trace contextRef="#ctx0" brushRef="#br1" timeOffset="127254.2785">21306 10585 5934,'0'0'4515,"11"8"-516,-11-8-387,0 0-3999,18 1-258,1 5 129,-4-1 0,4 2 387,1 2 129,-4-2 129,4 4 0,-5-2 258,0 6-387,0-2 0,-4 4-387,0-3 258,-4 2 0,0-2 0,-5 1 258,-2-3-129,0 0 129,-10-2 129,10-10 129,-26 16-129,9-11 0,-5 0-129,5-2 0,-6-2 0,3-1-129,5-1 129,-1-4-129,16 5 0,-14-14 0,14 14-129,1-22-129,11 13-258,2-9-1032,6 6-1677,7 2-1161,-8-7 0</inkml:trace>
  <inkml:trace contextRef="#ctx0" brushRef="#br1" timeOffset="127838.3119">21747 10681 1032,'8'66'2451,"5"-26"-903,-9 1-1290,5 3-1677,-2-2 516,3 2 387,-4 1 1290,-2-9 258,2-1 516,-6-6 1032,0-10 0,0-2-645,0-5-774,0-12-516,0 0-129,-12-7-258,5-9-129,1-8 129,0-2 0,-1-9 129,2-4-129,-2-7 0,6 2-129,0-2 0,1 2 0,8 1-129,5 5 0,5 3-129,3 8 129,5 6-129,2 6 258,0 4 0,1 6 0,-3 4 129,0 1 0,-8 5 129,1 7 0,-7-2 129,1 4 0,-6-1-129,1 4 129,-8-5 129,2 6 129,-5-5-129,-3 9 129,-9-8-129,1 5 129,-8-2-258,3 3-129,-7-3 129,0 1-516,-1 0 0,-7-8-645,10 10-2838,-14-15-1419,-3-5-258,-4-11-645</inkml:trace>
  <inkml:trace contextRef="#ctx0" brushRef="#br1" timeOffset="168095.6145">22292 9806 903,'0'0'1548,"0"0"129,5 12-129,-5-12 0,0 0-645,0 0-129,0 0-258,0 0 0,0 0-129,0 0 258,0 0-258,0 0 258,0 0-258,0 0 258,0 0-387,0 13 0,0-13 0,-5 16-129,4-2-129,0 3 0,-1 3 129,2 4-129,0 4 0,0 1 129,0 1 0,0 3-129,3-3 129,-2 1 0,-1 1 0,0-3 0,0-3 258,0 1-258,-4-3-129,1-4 129,1 2-258,-4-6 129,5-1-258,1-15-387,-1 15-645,1-15-1677,-5-6-1290,5 6 516</inkml:trace>
  <inkml:trace contextRef="#ctx0" brushRef="#br1" timeOffset="168823.6562">22337 9827 1,'0'0'3611,"0"0"130,0 0-1161,0 0-1677,0 0-387,0 0 0,16-7-258,-16 7 0,14-9 258,-3 1-129,4 2-129,2-2 129,3 3-129,1-2-129,2 6 129,2-1-258,-2-3 129,2 5-129,0 0 0,-2 0 0,-3 7 129,-1-2-129,-2 0 258,-4-1-129,-1 7 0,-12-11 0,18 17 0,-18-17 0,5 17 0,-5-17 0,2 20 0,-2-20 0,-4 21 258,4-21-129,-16 20 0,3-11 0,1-2 129,-2 0-258,1 1 129,-3-1 0,0 0-129,-1-4 0,0 4 0,-4-5 129,0 4-129,-4-4 129,2 0 0,-4 0-129,2-2 129,0 2-387,1-2-258,8 4-516,-5-4-1161,8-3-2451,13 3-129,-16-7-258</inkml:trace>
  <inkml:trace contextRef="#ctx0" brushRef="#br1" timeOffset="171388.8029">22761 9485 645,'0'-16'2580,"0"16"-2193,1-13-387,-1 13 516,3-17 258,-3 17 129,5-19 258,-5 19 0,2-19-129,-1 8 0,-1 11-258,4-17-258,-4 17-129,2-15-258,-2 15 0,4-10-129,-4 10 0,0 0 0,0 0 0,0 0-129,0 0 129,0 0-129,0 0 0,0 0 129,0 0-258,0 8 258,0-8 0,0 16 258,1-3-258,-1-1 0,1 5 0,0 2 129,1 4-129,-2 3 0,1 0 129,-1 3-129,0 1 129,0 3 0,0-1 0,0 1-129,0-2 129,0-1 129,-3 0-258,0-5 0,-1-3 129,1-3-129,0-2 0,3-17 129,0 15 0,0-15-129,10-2 0,4-7-129,4-8 0,1-3 129,4-1 0,0-4-129,1-2 129,0 2-258,-1 2 258,-5 3 0,0 6 0,-5 2 0,1 5-129,-2 7 0,-12 0 129,13 13 0,-9 2 129,-1 4 0,-2 4 258,-1 1 0,0 7 129,0-4-129,-3 3 258,-5-6-129,5 5-258,-3-7-129,1-1-258,3-4-645,2-17-774,0 0-2580,-5 14-258,4-24 258</inkml:trace>
  <inkml:trace contextRef="#ctx0" brushRef="#br1" timeOffset="172631.8739">23190 9673 129,'0'0'2838,"0"0"-516,0 0-2580,0 0 129,0 0 258,0 0 387,0 0 258,0 0 258,0 0-129,0 0 129,0 0-129,0 0-387,0 0-258,0 0-129,0 0 0,0 0 129,0 0 0,0 0-129,0 0 0,0 0 0,0 0 0,0 0-129,0 0 0,0 0 0,0 0 0,5 9 129,-5-9 0,11 20 129,-7-8 0,3 2 0,-3 1-129,2 6 258,0 1-129,1 2-129,-1-4 0,-1 1 0,3-3-129,-2 1 129,-1-6-129,1-1 0,-6-12 129,5 13 258,-5-13-129,0 0 0,0 0 0,0 0 129,0 0 129,0 0-129,0 0-129,0 0 0,0 0 0,-5-5-129,5 5 258,-15-18-258,7 7 0,1-3 129,0 0-129,1-1 0,3-2 0,-1-2-129,3-1 129,1 1-129,1 0 0,8-1-129,1 0 129,6-1 0,3 2 0,5 1-129,2 4 129,2 0 0,2 2-129,-2 2 0,3 5-387,-6-4-516,4 9-774,-11 2-1935,-2-2-774,1 3-258</inkml:trace>
  <inkml:trace contextRef="#ctx0" brushRef="#br1" timeOffset="173703.9353">23626 9673 2709,'6'-8'1548,"-6"8"-1161,0 0 0,0 0 387,6-12 129,-6 12 0,0 0 0,14-8 0,-14 8 0,14-6 0,-14 6 0,24 0-258,-12 0-258,4 7 0,-2 1-129,5 3-129,-4 3-129,2-2 0,-4 6-129,-3-1-129,-1 4 129,-4-2 129,-2 1-129,-1 0 129,-2 0 0,0-2 0,-2-1-129,-4 3 258,0-5-129,-3-1 129,-1-2-129,-3 0 129,0-5 258,-2 2-387,0-5 129,-2 0-129,0-4 258,0 0-258,-2 0 0,6-7 129,-2 0-129,5 0 129,-2-3-129,12 10 129,-12-20 0,10 8-129,2 0 0,0 12 0,12-19 258,-12 19-516,23-20 258,-10 14-387,6 3-129,-1-4-645,1 5-1677,7 2-1290,-11-4 0</inkml:trace>
  <inkml:trace contextRef="#ctx0" brushRef="#br1" timeOffset="174283.9685">24140 9663 1677,'-16'-1'3483,"-6"1"-129,22 0-1161,-23 6-2580,6 5 258,2-4 258,-3 1 258,4 0 129,-1-2 0,15-6 129,-20 15 0,20-15-258,-6 12 129,6-12-258,9 10-258,2-5 0,9 2 0,-1-4-129,5 2 0,2-1 0,0 4-129,0 0 0,-3 1 129,-2 3-129,-3 0 129,-5 1-129,-4 3 129,-4-2 0,-2-1 258,-3 2 258,-3-4-129,-6-1 516,-3-3-258,-2 3 387,-5-6-258,1 4 258,-5-6-387,5 3-129,-4-5 0,4 5-258,3-5-129,1 0-258,14 0 0,-15-8-516,15 8-903,0 0-2193,0-21-258,10 14-645</inkml:trace>
  <inkml:trace contextRef="#ctx0" brushRef="#br1" timeOffset="174884.0028">24349 9650 4773,'0'0'3870,"0"0"-645,0 0-645,9 0-4128,3 4-129,-12-4 387,20 0 645,-9 0 645,3 0 645,4 2 516,-7-2 258,9 5 258,-6-5-516,9 7 0,-8-1-645,7 5-258,-5 1-129,-1 2-258,-1 3 0,-2-1 0,-3 5-129,-6 0 129,-2 2 0,-2 0 129,-3-6 129,-4 2 0,-5-6 258,0 3 0,-4-6-129,1 0 129,-3-5 0,1-2-258,1-3 129,0 0-258,4-1 0,-1-6 0,13 7-129,-15-21-129,13 8 129,-1-1-129,3 2 129,0-2-129,3 3 0,0-3 0,-3 14 0,11-15 0,-11 15-258,12-2 129,-12 2-129,15 0-258,-15 0-387,17 12-1161,-17-12-1806,23 15-129</inkml:trace>
  <inkml:trace contextRef="#ctx0" brushRef="#br1" timeOffset="175284.0257">24687 9290 2967,'0'17'3741,"0"-17"0,5 25-258,0-8-3999,3 6 258,0 6 258,1 1 258,1 4 387,-4-1 129,7 11 129,-8-5 129,8 6-258,-7-6 129,5 7-387,-10-2-129,5-3-387,-4 0-645,-2-11-1290,-6-4-2451,3 3-258,-11-15-129</inkml:trace>
  <inkml:trace contextRef="#ctx0" brushRef="#br1" timeOffset="176513.096">17429 10582 774,'8'0'1806,"3"-6"-387,-11 6-387,13-8 258,-13 8 129,0 0 129,15-3-129,-15 3-258,0 0 129,-12 0-258,12 0 0,-26 6-516,6 0-258,-1 2-258,-5 4 0,-2-2 0,1 5 0,-1-3 0,2 2 0,1-2 0,6 0-129,3-2 0,2-5 0,14-5-129,-9 13 129,9-13 0,0 0-129,18 5 0,-3-2 0,8 1 129,0-1-129,6 3-258,-2-2 258,2 3-129,-2 2 0,0 1 0,-6 0 129,-3 5 0,-3-5 516,-7 3-129,0 0 258,-8-1 129,-1 3-129,-10-3 258,-2 0-258,-5-3 0,0 1-258,-3-2 0,-2-1-387,3 0 129,0-5-129,3-1-129,0-1-645,17 0-903,-18-3-2064,10-14 129</inkml:trace>
  <inkml:trace contextRef="#ctx0" brushRef="#br1" timeOffset="176934.1201">17788 10580 1806,'7'12'2967,"-7"-12"-516,0 0-258,-10 12-3612,10-12 258,-17 14 387,3-6 1032,0 4 645,-8-7 387,8 9 516,-8-6 129,6 3-387,-6-1-516,9 8-258,-4-4-516,4 7 0,0 0 129,7 0-258,-1-2 0,6 0 129,1-3-129,7-4 0,5-3-129,8-4-258,7-3-1032,0-4-1419,6-13-1419,5 5-516,-4-11 388</inkml:trace>
  <inkml:trace contextRef="#ctx0" brushRef="#br1" timeOffset="177371.1451">17930 10793 4773,'-3'-35'3354,"3"6"-387,19 13-516,-6-11-3999,9 10 258,-3-6 129,6 11 516,-5 2 258,0 4 903,-4 6 258,0 0 258,0 8 0,-3 2-387,0 7-129,-4-3-129,0 8 258,-8-4 0,2 7 258,-8-8 129,-2 7 0,-13-9 129,5 7-258,-11-8 0,8 2-258,-7-5-258,5-2 0,-1-8-258,-2-1-258,9-2-387,-2-9-129,10-1-387,-9-10-1032,15-2-2451,0 2-258,3-3-258</inkml:trace>
  <inkml:trace contextRef="#ctx0" brushRef="#br1" timeOffset="178175.1911">18248 10605 5934,'0'0'4386,"0"0"-516,10 6-645,-10-6-3225,0 0-1290,13 3 0,2 9 387,-15-12 129,21 26 645,-10-7 516,-4-1 387,6 7 258,-9-7-258,6 7 387,-5-4-516,3 1 258,-5-4-516,1-4 0,-4-3-129,0-11 0,2 16 0,-2-16-129,0 0 129,0-10-129,0-7 0,0-1 0,2-9 0,0 0-129,1-6 0,2 1-129,1 2 129,1 1 0,0 7-129,-1 0 0,2 7 129,-2 2-129,-6 13 0,19-9 0,-5 9 0,-1 1 129,4 6 0,2-2 0,3 4-129,4 3 258,4-4-258,2 1 129,3-5-129,1-2-129,1-2 129,-1 0 0,-5-5 0,-4-8 0,-4 4 129,-6-6 0,-7 3 0,-6-2 0,-4 4-129,0-2 129,0 12-129,-14-17 0,1 14 0,-3-4 0,-2 6 0,-2 1 129,-2 0 129,-1 4-129,-2 3 129,4 1-129,-2 3 129,2 7 0,1 1-129,5 0 129,2 2 129,6 6 0,1-2-129,6 7 258,6-2-129,12 1 0,4-3-129,7-3-387,11 7-2193,3-4-2193,-2-12-129,4-4-258</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5:03.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0-1 4,'169'0'8,"10"3"-2,5 0-1,5 3-1,8 0-1,4 0-1,-2 2-1,3 0 0,-1 0 0,-5 2 0,-4-3-1,-2-2 0,-1 0 0,-5-1 0,-2-2 0,-2 0 0,-1 1 0,-1 1 0,-1 1 0,-3 6 0,-8 0 0,-8 3 0,-8 2 0,-16-1 0,-15 2-1,-22 1-2,-16 0-5,-24 1-2</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1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29">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9">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07">16577 4589 1419,'0'11'1677,"0"-11"-903,0 0-774,-18 0-3741</inkml:trace>
  <inkml:trace contextRef="#ctx0" brushRef="#br0" timeOffset="2628.1503">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4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6">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2">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9">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76">18833 4284 4644,'-3'36'3870,"-8"-18"-258,10 8-129,-6 2-3741,2 5 0,-2 5 0,1-2 516,-2 3-258,1 2 258,0 2 0,-2-2 0,0 4 129,2-1 129,6 2-258,1-5-129,1 4 0,11-8 0,8-4 0,5-4-129,4-8 0,5-5 0,2-7 0,1-6-129,-1-6-129,0-6-903,-7-11-1290,-4-9-1548,1 7 0,-13-13-387</inkml:trace>
  <inkml:trace contextRef="#ctx0" brushRef="#br0" timeOffset="8096.4631">18617 4585 5289,'31'8'4257,"-8"-8"-258,10 7-258,6-2-3870,5 3 0,8-3-129,3 5-387,0-6-774,3-3-2193,0 5-516,-6-7 129</inkml:trace>
  <inkml:trace contextRef="#ctx0" brushRef="#br0" timeOffset="15403.881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03">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3">18295 10483 258,'0'11'1419,"0"-11"-2322</inkml:trace>
  <inkml:trace contextRef="#ctx0" brushRef="#br0" timeOffset="17423.996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6">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4">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301">19516 10155 2709,'3'14'3096,"-3"-14"-387,0 21-258,0-21-3999,4 32 387,-4-13 645,1 5 516,0 3 516,-1-1 516,2 8 516,-2-2 0,0 8 0,0 0-645,0 3-129,0-2-516,0 1 0,0-4-129,0-3 129,0-9-129,4-3-129,-1-8 129,-3-15-258,8 13-903,-8-13-1290,-4-13-1677,4 13-387,-11-31 129</inkml:trace>
  <inkml:trace contextRef="#ctx0" brushRef="#br0" timeOffset="23489.3435">19256 10403 3354,'38'0'4257,"-14"0"-129,14 0-387,2-5-3483,5 0-516,0-3 258,0 5-387,-4-5-258,0 6-774,-9 1-1419,-11-6-1290,6 9 387</inkml:trace>
  <inkml:trace contextRef="#ctx0" brushRef="#br0" timeOffset="24343.3924">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1">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1">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8">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03">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3">19406 8443 1,'8'-41'1160,"-2"17"388,2-5 129,6-2 258,-1-8 129,6-2-387,-2-10-258,7-1-387,-2-10 0,8-1-387,-3-10-129,2-1-129,3-7 0,2-3 0,0-7-129,4 1 258,2-2-387,1 5 129,3 2-258,0 7 129,3 6-129,-1 9 0,0 8-129,-4 9 129,-2 9 0,-4 8 0,-6 5-129,-6 7 0,-5 6-129,-7 3-516,-12 8-645,0 0-1548,0 0-1161,-4 12-387</inkml:trace>
  <inkml:trace contextRef="#ctx0" brushRef="#br0" timeOffset="48967.800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20382 6620 3225,'8'7'4257,"26"-10"-516,-16-10-129,11 6-3870,1-4-258,2 1-129,0 0 258,0 1-258,-6-1 129,-2 5-387,-6 0-1032,-6-7-1935,5 12 387</inkml:trace>
  <inkml:trace contextRef="#ctx0" brushRef="#br0" timeOffset="49763.8464">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6">21145 6026 4902,'-7'10'4128,"7"-10"-129,0 0-1677,-3 17-2451,3 0 129,2 2 0,2 5 129,3 8-129,2-1 129,2 5-129,0 3 258,3 1-258,-1 2 258,0-1-258,1 1 0,1-1 129,4 0-258,-4-7 129,3 0-387,-4-10 0,2 1-774,-6-12-774,2-10-1806,0 1-516,-12-15 130</inkml:trace>
  <inkml:trace contextRef="#ctx0" brushRef="#br0" timeOffset="50483.8875">20856 6330 3354,'19'9'4128,"14"-2"-387,-19-7-258,8 0-3741,4-3 129,4-2 258,2 2 0,-2-8 129,7 4 387,-4-9-129,7 0 258,-3-3-387,8 0 0,-2-5-258,3 4 129,-5-2-387,-1 3 258,1 2-387,-9 4 0,-4 5-258,-13-3-903,6 11-903,-21 0-1935,11 0-258,-11 0 130</inkml:trace>
  <inkml:trace contextRef="#ctx0" brushRef="#br0" timeOffset="51362.9378">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03">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04">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4">22770 5609 1548,'-12'13'2451,"12"6"0,-10-11-2193,8 9-1290,-1-4 645,1 4 774,2 3 258,0-2 645,5 6 129,1 0 0,6 7 129,1 1-387,3 6-387,2-3-516,1 3-129,0-2 0,2-2 0,-4-3-129,1-6 258,-5-6-258,-2-3 258,-2-5-258,-9-11 0,9 12-774,-9-12-1161,-8-7-903,8 7-1419,-29-22 387</inkml:trace>
  <inkml:trace contextRef="#ctx0" brushRef="#br0" timeOffset="54029.0903">22580 5874 774,'27'-4'4128,"-11"-4"258,15 8-387,-6-3-2580,10-7-903,7 2-129,-1-5-258,2 1 0,0-2-129,-4 3 0,-3-1-258,-7 0-645,-3 4-645,-7-1-1161,-19 9-1419,23-8 0</inkml:trace>
  <inkml:trace contextRef="#ctx0" brushRef="#br0" timeOffset="54700.1286">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1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37">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5">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9">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72">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4">24122 9842 1,'18'15'1031,"0"-13"-1031</inkml:trace>
  <inkml:trace contextRef="#ctx0" brushRef="#br0" timeOffset="5011.286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3">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525">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74">10623 9290 516,'0'0'3741,"0"0"258,0 0-387,0 0-3741,0 0-129,3 8 258,-3-8 387,2 19 0,-1-4 129,-1-2 129,0 5 0,0 0 129,0 4-258,-3 1-129,3 4-258,0 5 0,0 1 0,0 5-129,0-1 129,0 7-258,2 1 129,0-2 0,-2-3 0,0-4 0,0-2 0,0-9-129,0-4-258,1-5-645,-1-16-1548,0 0-1806,0 0-129</inkml:trace>
  <inkml:trace contextRef="#ctx0" brushRef="#br0" timeOffset="16039.9174">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9">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7">11705 9293 3483,'0'36'4644,"0"-36"-1548,6 24-2322,-2-9-4257,-4-15-1677</inkml:trace>
  <inkml:trace contextRef="#ctx0" brushRef="#br0" timeOffset="17616.0076">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8">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5">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9">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13569 9994 645,'0'12'2838,"-2"-21"-2322,2 9-129,0 0 387,0 0 0,0 0 129,0 0 0,0 0 0,0 0 0,0 0-258,0 0 129,0 0-387,9 5 258,-9-5-129,3 14 0,-3-4-129,2 4 129,-2-1-258,1 6-258,-1-1 129,1 3-258,1 0 0,-1 2 129,0-2 0,0-2-129,1-2 129,0-4 0,-1 1-516,-1-14-129,6 12-1677,-6-12-1677,11 0-258</inkml:trace>
  <inkml:trace contextRef="#ctx0" brushRef="#br0" timeOffset="28511.630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3">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09">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9">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4">15819 11125 645,'7'11'3612,"-7"-11"258,3 15-258,-3-15-3483,3 17 0,-3-3 129,0-2 387,0 5-129,0 0 387,0 6 0,-5-6-129,5 7 129,-6-7-387,6 3-258,-6-3-129,5-3-258,1 1-387,0-15-645,5 11-1548,-5-11-1677,0 0-387</inkml:trace>
  <inkml:trace contextRef="#ctx0" brushRef="#br0" timeOffset="34859.9932">16121 10948 903,'2'14'3483,"-2"-14"258,0 14-387,0-14-3483,0 18 129,1-3 516,-1-2 129,0 8 258,-6-2 258,6 9 0,-8-2-129,4 9-258,-5 0-387,1 5 129,-3-2-387,0 2 0,-1-7-129,2-3 129,3-4-387,-1-8-516,5-1-387,3-17-1935,0 0-1290,0 0-516,0-6 646</inkml:trace>
  <inkml:trace contextRef="#ctx0" brushRef="#br0" timeOffset="35416.0249">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2">17016 11613 2451,'1'22'3999,"-1"10"-258,0-32 0,-6 17-3741,5 0 0,-5-1 387,3 4 0,-6-6 516,9 10 0,-8-7 0,8 5-258,-1-3-258,1-4-774,3 0-387,-3-15-645,19 12-1290,-5-11-1935,0-5-258</inkml:trace>
  <inkml:trace contextRef="#ctx0" brushRef="#br0" timeOffset="36656.0966">17361 11425 3354,'3'14'4128,"-3"-14"-258,2 12-129,-2-12-3225,0 17-774,0-17 258,0 17 129,0-2 258,-5 0 516,2 13-129,-9-4 129,7 10-258,-12 5-258,7 7-258,-8 2 0,5 3-258,0-5 129,3-2 0,1-5-129,2-6 0,4-7-258,-5-15-774,8-11-1935,0 0-1419,0 0-516,0-13 387</inkml:trace>
  <inkml:trace contextRef="#ctx0" brushRef="#br0" timeOffset="37391.1386">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02.90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547 0 11,'0'0'11,"0"0"0,0 0-2,0 0-1,0 0-2,-11-3-2,-1 6-1,-2 1-1,-3 2 0,-4 2-1,-4 3 0,-2 1 0,0 1 0,-3 3 0,2 0-1,-2 2 0,1 2 0,2 2 1,0 1-1,2 3 0,-1-2 1,-1 5 0,2 1 0,2-1 0,3 1 0,0 1 0,2 0 0,3-2 0,4 2-1,4-4 0,3-2 0,4-2 1,3-3 0,8-4-1,2-3 2,9-3-1,4-3 1,4-5-1,4 1 0,1-4 1,1 0-1,-3-2 1,0 1-1,-5 0 0,-6 0 0,-5 2 1,-4-1-1,-4 1 0,-9 0 1,9 0-1,-9 0 1,0 0-1,0 0 1,0 0-2,0 0-1,0 0-7,0 0-19,0 0 0,0 0-1</inkml:trace>
  <inkml:trace contextRef="#ctx0" brushRef="#br0" timeOffset="841">690 665 4,'6'-9'23,"12"4"-3,-6-12-1,3 2-22,5-2-4,2-2 0,-1 1 1,2-2 3,-3 0 2,-5 2 3,-1 2 3,-3 0 4,0 3 0,-4 1 0,-7 12-2,10-14-1,-10 14-2,0 0-2,0 0-1,0 0-1,0 0 0,0 0-1,0 0 1,0 0-1,0 0 1,4 16-1,-4-16 1,1 18 0,-1-4 0,0 2 0,-1 3 1,-1 3-1,0 1 0,-2 3 0,-1 0 0,0 1 0,-1-1 0,0-2 0,0-1 0,0-3 0,1-3 0,-2-3 0,2-3 1,-2-1-1,0 0 0,7-10 0,-17 15 0,7-7 0,-2-2 0,1-1 0,1-1 0,10-4-1,-17 6 1,17-6 0,-10 2 0,10-2-1,0 0 1,0 0-1,14-2 1,-2 1-1,3-1 1,2 0 0,4-1-1,0 0 1,4 0 0,-3 0 0,-3 0 0,0 1 0,-6-1 0,0 2 0,-13 1 0,13-1 0,-13 1 0,0 0 0,0 0-2,0 0-7,11 10-12,-11-10-3,0 0-1</inkml:trace>
  <inkml:trace contextRef="#ctx0" brushRef="#br0" timeOffset="1972">1617 664 11,'-12'41'8,"0"3"-3,-2 0-1,1-2-2,1-6-1,3-6-1,1-7-1,4-9-6,7-5-11</inkml:trace>
  <inkml:trace contextRef="#ctx0" brushRef="#br0" timeOffset="2253">2273 60 8,'21'2'24,"-21"-2"-1,9 2-1,-9-2-22,0 0-4,0 0 0,2 11 0,-2-11 1,-13 9 1,2-4 2,-4 0 2,-1 3 2,-6 0 0,-4 4 0,-1 3 0,-2 3-1,-3 7-1,-1 6 0,-4 7-1,-1 4-1,-2 8 0,5 1 0,1 0 0,6-1 0,9-2 1,6-7-1,11-4 1,11-8 0,12-8 0,10-5 1,7-8 0,8-3 1,-1-7 0,5-1-1,-3-5 1,-3-1-1,-6-1 0,-6 2 0,-9 2-1,-5 1 0,-7 1 1,-11 4-1,10-3 0,-10 3-1,0 0 0,0 0-3,0 0-4,0 0-12,-11 2-10,11-2 0,0 0 1</inkml:trace>
  <inkml:trace contextRef="#ctx0" brushRef="#br0" timeOffset="2834">2593 512 27,'5'13'29,"-5"-13"-3,9 1-1,-9-1-28,20-6-5,-9 2-1,8 1 0,-4-1 3,2 2 0,-2-1 2,-2 0 4,-2 3 3,0 4 0,-11-4 0,10 18 1,-9-2-1,-4 3-1,-3 5 0,-7 3 2,-2 2-2,-7 1 1,0 2 0,-7-3 0,2 0 0,-1-3-1,2-2 1,5-4-2,4-3 0,5-3 0,6-3-1,6-11 1,7 15-1,6-12 1,2 1 0,4-2 0,0 0 0,2-2 0,0 0 0,-3 1 0,1-1-1,-1 0 1,-5 1-1,0-1 1,-1 1 0,-3-1 0,-9 0 0,15 1 0,-15-1 0,0 0-1,0 0 1,11 2-3,-11-2-8,0 0-20,0 0 1,0-17-1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07.90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26 7,'0'0'10,"17"-9"-2,-6 4-2,2 1-2,1 2-2,1 1 0,0 2-2,1 2 1,1 1-1,1 3-1,1 3 1,-1 3 0,0 1-1,-1 1 1,2 4 0,-2 4-1,-1-3 0,-1 4 0,0 0 0,-2 2 1,-2-1-2,-3 0 1,0-3 0,-5-3 1,-3 1 0,-3-5 0,-4-4 0,-2-1 1,-4-2-1,-4-2 2,-2-2-2,-1-2 1,-3-2-1,0-2 1,1-2-1,1-4 0,2-1 1,1 0-1,5-1 0,1-3-1,4 1-2,3 0-1,5 0-1,3-2-2,6-1-1,2-4 0</inkml:trace>
  <inkml:trace contextRef="#ctx0" brushRef="#br0" timeOffset="671">506 269 6,'-4'-20'8,"1"-1"0,3-1 0,0 0 1,2 2-2,2 1 0,1 2-1,2 5-2,-7 12-2,17-16-1,-17 16-1,19-10 0,-7 7 0,0 1 0,4 2 0,0 0 0,4 1 0,2 0 0,2 1 0,4-1 0,2 0 0,2-1 1,3 0-1,-1-1 1,-2-2-1,0 0 1,-4-1 1,0-2-1,-5 0 0,-3 0 0,-4 0 0,-5 0 0,0-1 0,-11 7 1,10-14-1,-10 14 1,0-10-1,0 10 1,-9-9-1,9 9-1,-18-7 0,8 5-1,-3 2-1,0 1 1,-1 2 0,-1 1 1,0 2-1,0 2 1,-1 3-1,0 3 1,-1 2-1,2 2 1,0 5 0,2 3 0,0 2 0,4 2 0,4-1 0,3 3 0,6-2 1,4 0-1,9-6 1,6-4 1,7-5-1,5-6 2,4-5-2,1-5 1,2-4-1,-2-2 0,-7-3 0,-5 1 0,-5 2-4,-7 1-10,-16 6-12,10-9 0,-21 2-1</inkml:trace>
  <inkml:trace contextRef="#ctx0" brushRef="#br0" timeOffset="1842">123 208 6,'19'-12'9,"-2"-1"0,1 4-1,-1 2-2,-3 0-2,0 3-2,-4-1-2,-10 5 0,14-1-2,-14 1-7,0 0-10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10.25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237 7 9,'0'0'0,"0"0"2,0 0 3,0-10 1,0 10 1,-13 1 2,3 1 1,-4 1 0,0 2 0,-4 0-2,0 3-2,-2 0-2,2 0-1,0 0-1,3 1-1,4-3-1,2-1 0,9-5 0,-8 12 0,8-12 1,7 13-1,-7-13 0,17 18 1,-4-9-1,1 5 0,3 3 0,0 3 0,1 0-1,-2 2 1,-1 1 0,-3 0-1,1 2 0,-5-2 1,-2-3 0,-2-2 0,-2-1 1,-2-3-1,-3 0 1,-3-3 0,-5-1 0,-2-2 1,-2-2 0,-3-2 0,-3-2 0,-2-2 1,-1-3 0,1 0-1,1-3-1,3-1-1,3-2-7,4 0-9,4-7-11,13 7-1,0-9-1</inkml:trace>
  <inkml:trace contextRef="#ctx0" brushRef="#br0" timeOffset="581">536 188 19,'-2'13'28,"2"-13"-3,0 0-4,0 0-22,0 0-10,0 0 2,14-12 2,-14 12 1,16-15 3,-10 5 3,1 0 7,-7 10 1,8-19 0,-8 19 0,-1-12-4,1 12-2,-10-10-2,1 8-2,-4 0 1,0 2-1,-5 2 0,1 1 2,-3 3 0,1 0 0,0-1 1,1 4 0,-1 4 0,0 2-1,3 0 1,0 4-1,2 1 1,0 1 0,-2 4 0,5-2 0,-2-1 0,10-2 0,0 0 0,3-1 1,2 0 0,1-3-1,10-3 1,1-2 0,6-5 0,3-2 0,1-6 0,5-2 0,0-6-1,7-2 0,-5-4 0,0-2-1,-1 0 1,-1-2-1,-3 0-1,-3 0 1,-2 0 0,-1 0-1,-3 3 0,-2-1 1,-3 1-1,-1 2 1,-3 3 0,-1 2 0,-7 10 0,8-14 0,-8 14 0,0 0-1,0 0 0,0 0 1,0 0-1,10-6 0,-10 6 1,2 10 0,0 0 0,1 1 0,1 3 1,1-1-1,1 2 1,4 0 0,0-6 0,5-1 0,4-6 0,6-3 0,1-6 0,2-2 1,-1-6 1,2 3 0,-5-2 0,-3 2 0,-6 2-1,-4 4 0,-2 5 0,-9 1-1,15 10-1,-10 1-1,2 1 1,1 2-1,0 3 1,1 0 0,1 0 0,1 2 0,1-4-2,3-3-6,0-4-23,10 1 0,-2-12 0,5-1 0</inkml:trace>
  <inkml:trace contextRef="#ctx0" brushRef="#br0" timeOffset="1572">1615 77 40,'0'0'29,"0"0"-2,-12 8-3,12-8-28,-18 4-2,5-2 0,-1 5 1,-5-3 2,1 3 2,0-1 2,1 0 1,3 1 1,4-2-1,0 1 0,10-6 0,-4 12-1,7-3 1,-3-9-2,21 19 1,-5-5 0,0 1-1,4 2 0,0 3 0,1-1-1,0-2 1,-2 3-1,-3-3 1,-4-2 0,-2-1 1,-4-2-1,-6-1 0,-2-2 1,2-9-1,-21 13 1,7-9-1,-3 0 1,0-2-1,-1-1 1,1-2-1,4 1 1,2-2 1,11 2 0,-12-7-1,12 7 0,8-14 0,7 4 0,7-2-1,5-3-1,8-4 0,5-5-1,8 2 0,2-3 1,3 0-1,-1 0 1,-3 0 0,-4 1 1,-5 4-1,-4 7 1,-11-2 0,-4 4 0,-8 4-1,-13 7 1,0 0-1,0 0 0,0 0 0,-23-7 0,6 9 1,-1 1-1,-3 1 1,-2 3 0,1 0 0,-1 3 1,2 3 0,1 0 0,2 7 0,1 3 0,2 2 1,5 2-1,3 0 2,7 2-2,3-3 1,7 1-1,7-6-2,4-8-7,5-6-22,12 0 2,-3-14-2</inkml:trace>
  <inkml:trace contextRef="#ctx0" brushRef="#br0" timeOffset="2444">2511 79 27,'-16'3'23,"16"-3"-4,0 0 0,0 0-29,-13 3 0,13-3 2,-11 7 2,2-1 4,-1 1 4,-6 0 5,0 4 1,-6 1 0,-1 2 1,-2 0-2,2 4-3,-1-3 0,3 0-2,4-1-1,3-2 0,5-3 0,6 2-1,3-11 2,10 15-1,2-9 0,5 4 1,2-1-1,2 1 0,3 4-1,0 0 1,-2 0-1,-2 2 0,-1-1-1,-5 1 2,0 0-1,-5 0 1,-5-2 1,-1 3 1,-8-4 2,-1 4 0,-8-2 0,-2 2 0,-8-1 0,-1 3-1,-5-3-2,-4-1-4,0 2-17,-3-2-14,-8-8-2,0-3 2</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49.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39 8,'0'0'10,"-15"-13"-1,15 13-2,0 0-3,-10-9-2,10 9-1,0 0 0,0 0 2,0 0 1,0 0 0,0 0 0,9 0 1,0 1-1,-9-1 0,18 8-2,-2 0 0,0 0-1,1 3 0,5 1 0,0 5 0,2 0 0,0 3 0,4 3 0,0 4 1,4 6 0,3 3-1,4 5 0,3 1 1,3 1-1,0-1 0,3-2-1,-2-4 0,-5-8 0,-7-3 1,-6-8 0,-5-4 1,-6-6-1,-6-2 0,-11-5 1,0 0 0,0 0-3,0 0-3,0 0-6,-16-9-7,-1 1-5,-1 1 0,-7-6 0</inkml:trace>
  <inkml:trace contextRef="#ctx0" brushRef="#br0" timeOffset="621">66 571 16,'5'-16'16,"-1"7"-4,10-3-3,2 0-5,1-4 0,7-3-1,3-1 1,7-6 2,1-2-1,8-5 3,-2 1-1,2-2-1,-1 2 1,0-3-2,-1 7-1,-13 0 0,8 4-2,-7 3-1,-3 3 0,-1 0 0,-3 4 0,-7-1 0,-4 4 1,3-1-1,-5 0 1,-9 12 0,8-18 0,-8 18-2,2-12 1,-2 12-1,0 0 1,4-11-2,-4 11 1,0 0 0,0 0 0,0 0 0,0 0 0,0 0 0,0 0 0,10-8-2,-10 8-1,0 0-3,0 0-3,-1 10-12,1-10-6,-2 12 0,2-12-1</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3-10T20:46:00.510"/>
    </inkml:context>
    <inkml:brush xml:id="br0">
      <inkml:brushProperty name="width" value="0.05292" units="cm"/>
      <inkml:brushProperty name="height" value="0.05292" units="cm"/>
    </inkml:brush>
  </inkml:definitions>
  <inkml:trace contextRef="#ctx0" brushRef="#br0">9728 3938 645,'0'0'1032,"0"0"-129,0 0 129,0 0 129,0 0-129,0 0-129,0 0-387,0 0-387,0 0 0,-7 8 0,7-8 0,0 0 129,-2 14 0,2-14-129,0 12 129,0-12 129,0 19-129,2-9 0,-1 5 129,2 4-129,0 5 258,0 2-387,0 5 129,0 2-129,-2 1 0,2 4 0,-1-2 129,-2 0-258,1-1 0,-1-4 129,0 1-129,0-1 129,0-7-129,0-1 0,2-4 0,-2-2 0,2-7 0,-2-10 0,1 16 0,-1-16 0,0 0 0,2 11-129,-2-11 0,0 0-258,0 0 0,0 0-645,0 0-1290,21-1-1290,-21-16 129</inkml:trace>
  <inkml:trace contextRef="#ctx0" brushRef="#br0" timeOffset="5615.3212">9359 3966 129,'-11'1'1290,"11"-1"-129,0 0-258,0 0 258,0 0-645,0 0-129,0 0-258,0 0-258,0 0 129,0 0 0,0 0 129,6-1 129,-6 1 258,18-2 258,-3 2 0,-1-4 129,10 3 0,-1-3 0,10-1-129,2-3 129,9 1-129,3 0-129,6-3-258,3 4 0,7-4-129,3 0 129,4 1-258,-3-4 129,4 2 0,-6-5 0,1 7 258,-7-7-387,-5 7 258,-12-4-258,-3 8 0,-11-2 0,-5 5 0,-6 1-258,-6 0 0,-11 1-129,0 0-387,0 0-774,0 0-1290,0 0-1290,-11 5-387,-8-5 388</inkml:trace>
  <inkml:trace contextRef="#ctx0" brushRef="#br0" timeOffset="6755.3864">9932 3795 903,'-13'-1'1677,"13"1"-645,0 0-387,0 0-516,0 0 129,0 0-258,0 0-258,0 0 258,2 8 0,-2-8 258,3 15-129,-1-3 0,0 0-129,1 2 258,0 4-258,2 1 0,3 6 0,0 3 0,4 3 129,-1 3-129,1 2 258,-2 7-129,-1 2 0,2 1 0,-2-5 258,-2 2-258,-1-6 129,0-3-129,0-3 258,-1-9-258,-2-3 129,1-9 129,-4-10 129,3 13 129,-3-13 0,0 0-129,15-9 0,-10-7-129,4-3 129,0-8-258,4-2-129,3-2 0,2-1-258,-1-1 258,1 4-129,-1 1 0,1 4 0,-3 5 0,1 5 0,-5 1 0,0 5 0,-11 8 0,17-3 0,-17 3 0,13 13 0,-7-1 0,1 4 0,4 4 0,-1 3 258,2 1 0,-4-2 0,2 2-129,1 0 258,-2-2 0,0 2-129,-4-6 129,2 1-129,-1-5 129,-1 1-258,-5-15 0,8 19 0,-8-19 129,0 0 0,0 0 129,0 0 0,0 0-129,15 0 0,-15 0 129,0-9-129,0 9-129,0-21 129,0 21-516,-1-18-129,1 18-1161,0 0-2193,-19-10-387,19 10-645</inkml:trace>
  <inkml:trace contextRef="#ctx0" brushRef="#br0" timeOffset="7168.4101">10575 4139 3225,'0'0'4128,"0"0"-516,0 0 0,0 0-3612,0 0-258,9 11-129,-9-11 0,7 18 387,-1-6 258,-1 5 0,1-1 0,0 5 129,-1-3 129,4 6-129,-5-1-129,5-1 0,-5-1-129,3 0 129,-1-1-258,-2-3 0,0-3-387,-1-3 258,-3-11-129,0 0-645,0 0-2580,0 0-516,2-5-129</inkml:trace>
  <inkml:trace contextRef="#ctx0" brushRef="#br0" timeOffset="7408.4238">10682 3918 5547,'5'17'4386,"5"-2"-387,-10-15-645,8 12-4773,-8-12-903,14 13-516,-14-13-1419,13 14-258</inkml:trace>
  <inkml:trace contextRef="#ctx0" brushRef="#br0" timeOffset="8040.4599">10795 4129 2580,'10'-18'3741,"-4"7"-645,-6 11-258,0 0-2838,2 6-1161,-2-6 129,0 16-129,0-16 387,0 19 645,0-8 645,0-11 129,0 23 258,0-9 0,0 3 0,4-2 0,3 5-258,-3-1-129,5 2-258,-3-2-129,2-1 0,-3-3-129,3-3 258,-8-12 129,0 0 0,14 5-129,-14-5 129,14-16 129,-3 3-258,-4-9 129,6 2-129,-3-4 0,4 2-129,-5-2 129,3 7 0,-4 0-129,3 5-129,-11 12 129,20-12-129,-10 11-129,2 1 129,-1 6 0,-2 5 0,3 4 0,-2 5 0,1 2 0,-3 4 129,1-1-129,-2-1-258,6 5-645,-6-12-1806,2-5-1419,6-3-516,-3-9 258</inkml:trace>
  <inkml:trace contextRef="#ctx0" brushRef="#br0" timeOffset="8820.5045">11433 4279 4128,'17'27'4257,"-17"-27"-258,21 12-258,-8-12-3870,3 0 0,0-2 0,0-8 129,0 0 0,-3-7 129,-3-2 0,-3-2 0,-3 3 258,-4-5-387,0 3 129,-10 2-258,-4 1-129,-2 8 129,-4 2 0,-4 2 0,0 5 0,-1 3 0,1 6 129,3 6-129,4 0 129,2 6-129,5 0 129,3 3 0,4-2 0,3 5 0,0 0 129,3 5-129,6 4 0,2-3 129,3 6-129,1 2 0,1 7 0,1 1 0,0 1-129,0 4 129,1-2-129,1 0 0,-3-3 0,2-1-129,-3-7 258,1-5 0,-4-7-129,1-7 0,-6-5 129,-2-1-129,-5-5-129,0 1 0,0-12-258,-22 9-129,4-8 0,-2 2 0,-5-3 129,2-7 0,-1-6 387,1-4 0,3-3 129,6-6 258,3-3 258,5-10-129,6 0 258,5-11-129,11 0 129,3-9 0,10 0 129,1-10-129,10 4 0,-4-2-258,5 2 129,-4 7-258,1 9 0,-5 7-258,-5 8-387,-3 14-774,-12 7-1806,-13 13-1290,12 0-129,-17 6 259</inkml:trace>
  <inkml:trace contextRef="#ctx0" brushRef="#br0" timeOffset="9999.572">10345 4816 1,'-25'32'773,"11"-20"130,-2 2 129,0 3 129,-1 1 0,-3 3-129,-1 5 129,-5 4-387,-4 4-258,-3 7 258,-7 2-129,-5 13 129,-10 2-129,2 12 129,-12-5 0,1 7-258,-5-2 258,8-1-516,-4-6 129,10-5-129,7-9 0,5-9-129,6-8-129,9-6 129,6-8-129,2-3 0,8-6 0,2-2-129,10-7-129,-13 3-258,13-3 0,0 0-387,0 0-387,0 0-903,5-17-2064,17 11 258</inkml:trace>
  <inkml:trace contextRef="#ctx0" brushRef="#br0" timeOffset="11959.6841">7509 6982 2451,'0'0'1419,"0"0"-516,0 0 0,12-10 129,-8-4 0,4 0 387,1-8-387,2 0-129,2-9-129,5-1-129,2-5-258,2-4-129,5-2-129,0-1 0,1-1 0,3 3 129,-3 1 0,0 2-129,-4 3 129,1 7-258,-4 2 129,-2 6 0,-2 4-129,-1 4 0,-1 1 0,-3 7 0,0 2 0,-12 3 0,17 1 0,-17-1 129,17 14-129,-9-4 258,-2 4-258,1 4 0,2 3 0,-2 1 0,3 10 0,-3 1 0,1 9 0,1 4 0,1 0 0,0 2 0,-3 0-258,0-2 258,-1-5 258,1-2-258,-3-7 258,2-6-258,-4-4 0,-1-5-129,2-3-258,-3-14 0,0 17-645,0-17-516,0 0-903,-12-5-1161,-3-13-387</inkml:trace>
  <inkml:trace contextRef="#ctx0" brushRef="#br0" timeOffset="12201.6978">7769 6710 258,'31'-5'3870,"-14"-7"129,7 7-1935,9 5-774,-4-3-387,7 3-387,1 0-387,4 0-903,-1 4-774,0 9-2322,-7-13 0</inkml:trace>
  <inkml:trace contextRef="#ctx0" brushRef="#br0" timeOffset="12900.7379">8377 6453 1419,'0'0'3225,"0"0"-129,0 0-387,0 0-3612,0 0-258,0 0 129,0 10 387,0-10 387,8 19 645,-5-8 387,1 3 129,-1-1 129,1 8 129,0-3-387,2 6 0,-3 2-258,3 1-258,-1 2 0,0 0-129,-2-5-129,1 0-129,-2-7 129,0-2 129,-2-15 0,5 17 129,-5-17 0,0 0 0,15-13 0,-3-2 258,-2-6-129,5-1-129,-1-4 129,1-1 0,0 0-129,-1 7 0,-4 2-129,0 6 0,-2 2 0,-8 10-129,17-7 0,-17 7 0,15 0-129,-15 0 129,19 8 129,-9 1 0,0 3 0,-1 4 129,-3 1-129,4 4 258,-7-1-258,5 4 129,-4-2-129,-1 1 0,0-2-129,0-1 0,2-3-258,-3-7-129,7 4-387,-9-14-387,18 2-903,-10-9-1161,3-7-1290,5 1-258</inkml:trace>
  <inkml:trace contextRef="#ctx0" brushRef="#br0" timeOffset="13200.7549">8907 6639 258,'0'0'3870,"0"0"129,0 14-387,0-14-3096,0 0-258,8 17 129,-8-17-129,9 15 0,-8-4 258,5 4-258,-6 2 129,3 5 258,-3-4-387,0 6 129,0-1-258,0 4 129,3-6-516,-3-2-387,7 2-1161,-6-10-1032,-1-11-1548,18 10-129</inkml:trace>
  <inkml:trace contextRef="#ctx0" brushRef="#br0" timeOffset="13928.7967">9211 6629 1548,'0'0'3999,"-9"-11"-129,9 11-129,0 0-3354,0 0-645,0 0 129,0 0 0,-6 13 129,6-13 0,4 15 258,-4-15 387,7 21-258,-5-9 0,3 4 258,-4-1-258,2 0 0,-1-2 0,0 1-129,-2-3 0,0-11-129,4 15 0,-4-15 0,16 0 0,-4-7 0,5-5 0,1-2 0,3-3-129,-1 0 129,0 2-129,0 1 0,-4 4 0,-5 5 0,1 3 0,-12 2 0,17 5-129,-17-5 129,13 17 0,-6-2 129,-2-4 0,-1 6 129,-2-2-129,2-3 0,-1-1 0,-3-11 129,10 16-129,-10-16 0,21 2 0,-5-7 0,2-2 0,3-5-129,2-1 129,-1 1 0,-3 0 0,1 3-129,-7 1 129,1 6-129,-14 2 129,15 0-129,-15 0 0,0 0 0,12 16 0,-9-5 0,0 3 0,-1 2 0,0 1 0,2 2-129,1-1 0,-1-1-258,7 5-645,-11-22-1032,20 10-2451,-5-5-258,-2-7-258</inkml:trace>
  <inkml:trace contextRef="#ctx0" brushRef="#br0" timeOffset="14515.8303">9917 6607 2322,'0'0'3741,"0"0"0,0 0-387,15 2-4128,-15-2 129,16 11-129,-16-11 645,23 13 129,-9-7 258,1-1 129,0 4 258,-1-2 0,4 1-258,-2-1 258,4 2-516,-3 0 0,1 3 0,-1 0-129,2 1 0,-6-1 0,0 3 0,-4-2 129,-3 3 0,-5-4 129,-1 3 258,0-15-258,-18 21 0,-2-13 0,-3 0 0,-5-2 0,-3-5-129,0 0 0,-1-1-129,4-2 0,5-5 0,3 2 0,6-3-129,14 8 129,-9-19-129,9 19 129,6-17-258,8 7 258,0 0-129,8 1 129,3-3-129,3 4-129,-1-9-774,8 5-1935,0 0-1290,-8-10-258</inkml:trace>
  <inkml:trace contextRef="#ctx0" brushRef="#br0" timeOffset="14911.853">10357 6261 1935,'12'5'3999,"-12"-5"0,11 14-387,-11-14-3741,11 17 0,-8-4 129,-1 3 258,3 5 258,-5-2-129,4 8 258,-4 5 0,2 10-129,-2 3 0,2 7 0,-2 3-387,5 2 129,-3 1-129,3-2-129,2-5-258,-1-9-387,5-4-2193,0-6-1806,-7-20 129,-4-12-258</inkml:trace>
  <inkml:trace contextRef="#ctx0" brushRef="#br0" timeOffset="16326.9339">10853 4964 1806,'17'15'3225,"-17"-15"129,11 5-3225,2 3-129,3 3 0,4-4 0,-2 3-129,3-1 0,-1 1-645,1 0-1161,-7-9-1290</inkml:trace>
  <inkml:trace contextRef="#ctx0" brushRef="#br0" timeOffset="16557.9471">11282 5473 2967,'32'28'3483,"-13"-16"-2193,0 2-516,4-4-645,-1 0-1032,3-5-1806,5 8-645</inkml:trace>
  <inkml:trace contextRef="#ctx0" brushRef="#br0" timeOffset="16824.9624">12009 5874 6063,'40'43'5031,"-19"-28"-774,-7-11-516,0 9-4902,-1-11-129,11 10 0,-8-9 0,6 6 0,-22-9-516,27 0-2193,-9 0 0</inkml:trace>
  <inkml:trace contextRef="#ctx0" brushRef="#br0" timeOffset="17250.9867">12013 4802 2451,'27'9'4386,"-16"-8"-129,5 8-129,4-2-3612,-4 3-516,1 0 0,4 4-258,0-2-129,5 8-645,-4-8-774,8 7-1032,0-2-1419,-3-2 129</inkml:trace>
  <inkml:trace contextRef="#ctx0" brushRef="#br0" timeOffset="17480.9999">12828 5228 1806,'18'22'3870,"1"-1"0,-14-7-2193,-5-14-774,14 19-258,-14-19-387,12 13 0,-12-13 0,14 7-387,-1-4-1161,5 4-2451,-4-9 0,12 2-129</inkml:trace>
  <inkml:trace contextRef="#ctx0" brushRef="#br0" timeOffset="17670.0107">13447 5462 5031,'46'37'4773,"-23"-20"-387,3-1-387,1-8-4257,2 11-774,-8-10-2451,2-4-903,3-4-387,-11-2 517</inkml:trace>
  <inkml:trace contextRef="#ctx0" brushRef="#br0" timeOffset="17900.0239">14224 5736 6321,'40'46'5160,"-26"-32"-387,-2-2-129,-12-12-4257,14 10-387,-14-10-387,15 15-2064,-15-15-2064,0 0-516,-14-8-258</inkml:trace>
  <inkml:trace contextRef="#ctx0" brushRef="#br0" timeOffset="22329.2772">8154 7345 129,'-6'0'774,"6"0"-258,-13 0 387,13 0 129,-15 3 0,4-1 258,0 2-129,-5 2 129,1 1-516,-2-3 129,-1 5-645,-3 0-129,1 5 0,-6 3-129,-2 1 129,-2-1-129,-6 3 387,-1 0-258,-7 6 0,1-2 129,-5 3-129,-3 0 129,3 2 0,-6 3-129,3 1-129,-1 1 129,-2-1-129,1 0 129,2-1-129,1-3 0,2-1 0,7-6 0,2-2 0,7-4-129,3-4 129,9-2-516,1-6-774,19-4-1161,0 0-1419,-13 0 258</inkml:trace>
  <inkml:trace contextRef="#ctx0" brushRef="#br0" timeOffset="23491.3437">5718 8844 258,'-16'2'774,"9"15"-387,7-17-258,-7 12 0,7-12 387,0 0 0,-12 11 645,12-11 0,0 0 129,0 0 0,-14-11 129,14-1-258,0-9-258,10-3-258,4-7-258,4-3-129,3-9-129,4-2 129,3-3-258,1-3-258,-3 1 258,3-1 0,-4 5-129,-1-1 129,-1 6-129,-3 3 129,-2 9 0,-3 5 0,-2 5 0,0 3 0,-13 16 129,16-9 0,-16 9 258,7 12-258,-7 5 129,0 6 0,0 1 129,-3 10 0,-3-5-258,0 1 129,1-5-258,3-2 129,-2-7-129,4-3 258,0-13-258,17 1 0,0-5 0,2-11-258,5-4 258,-1-3 0,-1 3 0,0-4 0,-1 4 258,-7 3-258,-4 3 0,-10 13 0,13-5 0,-13 5 0,7 11-258,-4 1 129,0 6 0,2 5 129,-3 6-129,-1 0 129,-1 7 129,0 1-129,-6 5 129,-3 3-129,0 3 387,-5 2-258,1-7 0,1 3 0,0-6 0,4-4-129,2-5-129,3-9 0,3-5-645,0-17-903,11 1-2193,6-1-387,-9-20 129</inkml:trace>
  <inkml:trace contextRef="#ctx0" brushRef="#br0" timeOffset="24272.3883">6430 8534 3225,'16'4'3612,"-16"-4"258,27 0-2451,-7 0-1161,3 2-258,3 3-129,2 3 129,0 0 0,-2 3 0,-2-1 0,-1 3 0,-3 2-129,-2 0 129,-2 1 0,-2 0 0,-2 0 129,-3 1-129,-3 0 0,1 0 129,-7 2-129,0-1 129,-7-1 129,-5-1-129,-1 1 0,-8 0 0,0-1 0,-6-3 0,0-6 0,-2 0 129,4-4-129,-3-2 0,3-1 0,2-4 0,3-7 0,8-1 0,4-1 0,7-3 0,1 1-129,8-4 258,5 2-258,7 0 0,1 2 0,2 3-258,1 2 258,-2 3-129,-1 3-129,1 4-129,-4 0-129,3 4-258,-5-1-645,6 5-903,0 1-1806,-9-9 129</inkml:trace>
  <inkml:trace contextRef="#ctx0" brushRef="#br0" timeOffset="25109.4362">6924 8508 903,'2'13'2967,"-2"-13"0,0 0-2322,0 0-903,8 14-258,-8-14 129,9 15 387,-9-15 387,8 19 258,-2-9 258,-6-10 129,8 24-129,-8-10 129,6 5-258,-4-2-258,2 4-129,-1-2-129,-1 2 0,1 0-129,0-5-129,0-2 0,2-3 258,-5-11-129,11 9-129,-11-9 129,21-9-129,-7-10 129,2 1 0,3-6 0,1-4 0,-1 2 0,1 1 258,-6 4-258,0 5 0,-3 3 0,1 4 0,0 6-129,-1 3 0,0 1-129,-11-1 129,23 14 129,-14-3-129,-9-11 129,19 24 129,-13-9 0,-2 2 0,1-4 0,0 1-129,-3-2 0,-2-12 0,14 12-129,0-12 129,0-7-129,6-7 129,0-6-129,5-2 129,-2-2 0,1-3 0,-2 1 0,-4 6 129,-3 4-258,-3 4 258,-12 12-516,17-2 516,-17 2-129,12 14-129,-7 5 0,-2 2-129,1 4 387,-2 3-387,-2 1 387,0 3-387,0-2 258,-5-1-258,2 2 0,-2-9-387,5 3-903,-3-12-1806,3-13-1161,0 0-387</inkml:trace>
  <inkml:trace contextRef="#ctx0" brushRef="#br0" timeOffset="25811.4764">7723 8595 1806,'16'-18'3354,"-1"17"-258,-13-14-516,-2 15-3999,19-13 0,-6 13 387,-13 0 387,19 2 645,-19-2 645,13 19 645,-6-2 0,-7-3 387,7 8-129,-7-5-516,2 8-387,-2-7-258,4 2 0,-3-7-258,-1-13 0,10 12 0,1-12 129,3-5-129,4-10 0,-1-2 0,4-3 129,-2-1-258,3-1 258,-4 1-258,-2 5 0,-2 3 129,-3 3 0,-11 10-129,20-4 129,-20 4-129,15 8-129,-15-8 258,15 24-129,-11-11 129,1 6 0,-4-5 129,2 1-129,-3-15 129,9 19-129,-9-19 258,20 1-387,-5-2 0,4-8 129,1 0-258,2-3 258,-1-1-258,-2 3 129,-4 1 0,-1 7 129,-2 2-129,-12 0 0,17 9 0,-12 3-129,2 8 258,-2-1-258,1 5 129,-4-3-516,4 9-1032,-6-6-2838,0-9-129,2-1-387</inkml:trace>
  <inkml:trace contextRef="#ctx0" brushRef="#br0" timeOffset="26408.5104">8503 8600 1161,'0'0'3225,"0"0"-129,0-19-387,0 19-3870,15-7-258,1 7 258,0 0 387,6 0 129,0 0 903,-2 0 387,5 0 129,-4 0 129,3 7-129,-6-4-129,3 6-129,-4-1 0,-2 3-387,-3 1 129,-4 4 0,-2-2 0,-5 2-129,-1 0 0,-3 3 0,-9-2 258,0 0-258,-7-3 129,1 1 129,-3-2-129,0-2 0,-1-1-129,-3-5 0,2-3 0,-2-2-129,6-2-129,1-5 129,4-3 0,2 0 0,6-5 0,6 15 0,0-21 0,0 21 0,20-20 0,-2 11-129,5 0-516,3-2-387,5 4-903,2 0-1161,-7-8-903</inkml:trace>
  <inkml:trace contextRef="#ctx0" brushRef="#br0" timeOffset="26784.532">9022 8119 3483,'0'21'4257,"0"12"-258,0-11-2580,0 1-1419,3 8 0,3 3 129,-2 6 0,1 2 387,-1 8-129,-4-2 0,0 4 129,0-3-129,-2 0-129,-1-1-129,1-6-774,2-9-3225,4 1-387,-3-17-516</inkml:trace>
  <inkml:trace contextRef="#ctx0" brushRef="#br0" timeOffset="27806.5905">10108 7289 774,'0'0'774,"0"7"258,0-7 258,8 18-129,-4-7 516,9 4-129,-7-1-387,11 9 258,-5-4-516,8 9-129,-2-3-129,6 9 0,4 0-258,4 9-129,4 0 0,4 6-129,2 1 129,5 5-129,4 2-129,1 6 0,5 0 0,3 3-129,2-1 129,0-5-258,4 5 0,-3-4 129,5 2-129,-5-5-129,2 0-1161,-5 6-2451,-9-14-387,6 8 517</inkml:trace>
  <inkml:trace contextRef="#ctx0" brushRef="#br0" timeOffset="29300.6759">11524 8195 1935,'14'1'3096,"-14"-1"-2580,7 21-387,-2-2-129,0 3 129,3 9-129,1 0 258,-1 5 129,2 3 0,0 5-258,0-1 258,0 0-129,1-7 258,-2-1-258,-3-7 258,1-5-129,-3-9 258,-4-14-387,0 0 0,0 0 258,8-12-387,-7-10 0,-1-10-129,0-3 0,2-9-129,1-4 129,0-3 0,2-5 0,1 6 0,4-1 0,1 6 129,5 1-129,2 6 0,5 3 0,2 8 0,4 3 0,1 5 129,0 9-129,0 2 387,2 8-258,-5 0 0,-1 10 0,-7 9-129,0 0 129,-12 6-129,1-1 0,-8 4-129,-3 0 258,-7-3-258,-7 0 258,-3-6-129,-5-1 0,-1-3 0,-3-2 129,1-5-129,1 1 0,1-6 0,4-2 0,2-1 0,2 0-129,6 0 0,0 0-129,12 0-258,-14 0 258,14 0 0,-4 9-129,4 3 129,0 4 258,2 2 0,8 6 516,0 4-129,8 1 258,-1 1 0,10 6 129,1-6 0,8 3-387,-4-4 129,7 0-129,-5-9 0,2 3-387,-3-7 0,-3-4 0,-8 0-258,-4-6-258,-2 3-258,-16-9-774,17 0-2580,-17 0-258</inkml:trace>
  <inkml:trace contextRef="#ctx0" brushRef="#br0" timeOffset="29856.7077">12374 8601 3225,'4'14'4515,"7"-5"-129,-11-9-258,19 0-4128,-1 0-129,2 0 0,6-2 258,1-3-129,5-1 129,-4-4-129,2-3 387,-4-1-387,-1-3 129,-5-4-129,-4 2 129,-5-1-258,-6 0 129,-5 2-129,-6 3 0,-6 1-129,-9 2 129,-2 7 0,-7 2 0,-3 3 0,-5 5 129,2 9-129,-1 3 258,0 7-129,2 3 0,6 2 129,5 2-258,4-2 258,7 2 0,5-4 0,6 0 0,2-3 258,13-5-387,3-4 258,11-3-129,5 0-258,7-9 0,5 2-774,0-6-387,11-3-516,-11-8-516,7 3 129,-12-7-387,2 0 258,-8-2 129</inkml:trace>
  <inkml:trace contextRef="#ctx0" brushRef="#br0" timeOffset="30372.7373">12965 8579 774,'2'44'1032,"2"-18"258,-1 6-129,1-1 129,4 6 387,-3 1-258,5 1 0,-3-5-258,4 2-129,-5-7-129,2-7-516,-4-5 129,0 0-129,-4-17-258,0 0-129,0 0 129,-7-3-258,-2-14 129,-3-4-129,-2-7 0,-1-10 0,0-3 129,1-4 0,3-2 0,6 4 0,5 1 0,1 4 0,12 3-129,5 7 129,8 4-129,2 7 129,3 5 0,1 7 0,-1 2 0,-2 3 0,-4 1 129,-3 9 0,-5 3 0,-5 4 0,-5 0 129,-4 2-258,-3-1 516,-8 3-387,-6-3 0,-3 0 129,-5-3-129,-1-2-129,-1-4 0,-1-2-258,5-2-645,1-7-645,19 2-1161,-15-15-1290,12-7-516</inkml:trace>
  <inkml:trace contextRef="#ctx0" brushRef="#br0" timeOffset="31011.7738">13481 7943 2193,'9'14'3870,"-2"12"387,-7-3-1548,4 6-2838,2 5 129,3 9 0,2 5 0,-1 5 129,2 4-129,-3 0 258,1-3 0,-4-3 129,1-1-258,-5-10 0,0-4-129,-2-6-129,-4-11-645,-1-4-774,-11-10 0,16-5-129,-31-7 387,14-5-258,-9-8 516,3-4 258,-3 0 387,1-1 774,3 2 0,2 4-387,5 5 0,6 1-258,7 2 129,2 11-129,15-13 516,5 6 0,8 2 0,6-4 387,8-2 129,2 2 258,7 2-258,-1-3 129,3 3-258,-3-1-258,0 6 129,-4-1-129,-4 3 258,-6 0 0,-2 5-258,-13 0 258,3 7-129,-10 0 129,0 3 0,-11 3-129,9 7 0,-11 0 0,5 4-129,-5-1 0,5 0-387,-2 0 129,-1-7-645,8-3-1290,-8-4-2580,-3-14-129,13-12-258</inkml:trace>
  <inkml:trace contextRef="#ctx0" brushRef="#br0" timeOffset="31184.7837">14000 7932 1677,'-1'28'4128,"5"-2"-387,-4-14-1290,10-3-4644,4 13-2451,-9-9 258</inkml:trace>
  <inkml:trace contextRef="#ctx0" brushRef="#br0" timeOffset="31739.8154">14360 7906 3483,'13'-7'4515,"-13"7"-129,0 0-516,0 0-3870,0 0 0,0 16-129,0 0 129,0 6 0,1 7 129,0 7 129,0 10 0,2 5-258,1 6 258,-1 3-258,3 3 0,1 0 129,0-2-129,5-8-258,-3-8-387,6-4-129,-4-15-903,8-4-1290,-1-6-1419,-5-16-258</inkml:trace>
  <inkml:trace contextRef="#ctx0" brushRef="#br0" timeOffset="34707.9852">14776 8349 1419,'-18'-7'1290,"6"1"-387,12 6-129,0 0 0,-13-8 129,13 8 387,0 0-258,0 0 129,0 0 129,0 0-258,-12-6-387,12 6-129,0 0-258,0 0 0,0 0 0,0 0-258,0 0 129,0 6 0,0-6 0,5 12 0,-5-12 0,11 17 129,-11-17-129,16 12 129,-3-8-129,1-1 0,3-3 0,4 0-129,-1-3-129,0-6 129,3-2-129,-3-1 0,-2 0-129,-2-2 129,-3 0 129,-5-1-129,-2 1 0,-5-1 0,-1 3 129,-1-4-258,1 16 0,-17-21 0,5 16 0,-3-2 0,-2 5 0,-2 2 0,1 0 0,-5 5 258,4 3-129,-2 2 129,3 4 0,0 3 0,3 2 0,3 3 129,4 0-129,5 2 258,2-1 129,1 5-129,6-1 0,8 2 258,4-1 0,6 4-387,5 0 129,2 0-645,9 5-1032,0-1-2064,1-11-774,9 9 0</inkml:trace>
  <inkml:trace contextRef="#ctx0" brushRef="#br0" timeOffset="37260.1309">12875 9399 129,'18'41'1548,"-6"-16"0,1 3 129,-1 9 129,3 7-129,-1 6-129,5 13-516,-3 10-129,6 11-387,-3 2 0,4 9-258,-4-2 0,3-4-129,-7-6 387,1-6-258,-3-14-129,-1-8 129,-5-9-258,-1-14 0,2-3-1161,-8-10-2193,0-19-1032,0 14 129</inkml:trace>
  <inkml:trace contextRef="#ctx0" brushRef="#br0" timeOffset="38574.2063">12889 11139 1548,'0'0'2064,"-22"1"129,1 6-3225,-3 1-129,-4 5 645,-4 1 129,-3 2 387,-3 4 645,1 1 645,0 0 0,1 0 129,3 4-387,3-2-258,3-2-387,6-4 0,4-1 0,5-3 0,6 3-129,6-6 0,0-10-129,16 20 258,1-8-258,6-1-129,4 3 129,2 4-258,5-1 129,1 4-129,2 2 129,-1 1-258,0 3 258,-4 2-129,0 0 129,-5-4 0,-4 0 0,-4-3 129,-5 2-129,-3-2 387,-2-4 0,-8-3 258,0 3 0,-4-6 129,-5 3 129,-11-5-129,0 4 129,-10-7-258,0 2-129,-7-2-129,1-2-129,-3-4-129,0 1-129,-3-2 0,3-4 0,2-3 0,0-2 0,7 0-129,2-1-387,8 3-129,3-7-903,16 14-1290,1-15-1806,6-2 0</inkml:trace>
  <inkml:trace contextRef="#ctx0" brushRef="#br0" timeOffset="39304.2481">13182 11557 1806,'-12'-5'3096,"12"5"-1032,0 0-1548,0 0 129,0 0 129,0 0 129,-1-16 258,1 16 129,0 0-129,0 0 129,0 0-258,7 0-258,-7 0-258,8 12 0,-5 4-258,2 6 0,-1 2 129,2 6-258,0-2 0,0 1 0,-2-4 0,4 0-129,-2-10 129,-6-15 0,23 6-129,-4-9 129,-1-11-129,7-8 129,0-6-258,2-1 129,2 0 0,-2 1 0,-1 2-129,-4 4 129,-2 3 0,0 6-129,-2 1 129,2 4 0,-4 2 0,3-1-129,-1 5 129,-1 0 0,1 2 0,-4 0 129,0 7-129,-3 5 129,-1 2 0,-1 6 129,-3 1-129,-1 5 0,-3 1 129,1 2-129,-2 0 0,-1-2-258,2 0-129,-2-7-645,8 2-1935,2-8-1677,-10-14-387,16 0-129</inkml:trace>
  <inkml:trace contextRef="#ctx0" brushRef="#br0" timeOffset="40456.314">13885 11555 1677,'22'-15'3483,"-22"15"387,14-10-3096,3 6-387,-1 0 258,5 0-129,-2 0 129,2 4-129,-1-3 0,5 3-129,-10 0 0,7 3-129,-6 6 0,1 0-129,-4 3 0,0 4 0,-2 0 0,-3 4 258,0-1-258,-1 3 129,-3-5-129,1 1 0,-3-4 129,1 1-129,-3-15 258,0 18-258,0-18 0,-3 14 0,3-14 0,-20 12-129,3-9 129,1 3 0,-6-3 0,1 2-129,-2-4 129,3 0 0,-1-1 0,1 0 0,4-3 0,2 0-129,14 3 0,-19-13 0,19 13 0,-11-13-129,11 13 0,0 0 129,0-16-129,0 16 129,6-11-129,-6 11 129,21-12-258,-4 11 129,6-1-258,-1-2 129,7 4-645,-3-3-258,10 3-1419,-2 3-1806,-6-5-129</inkml:trace>
  <inkml:trace contextRef="#ctx0" brushRef="#br0" timeOffset="41092.3504">14459 10962 3096,'10'-2'3741,"0"7"-129,-10-5-258,4 16-4128,0-5-129,4 11 258,-3-1 387,0 12 129,-1 1 258,0 6 387,-2 7-129,-2 7-129,0 4 387,0 0-258,-2 4 129,-3-8-258,2 1 129,-3-9-258,2-7 258,-1-7-129,2-8-129,1-7-129,0-5 129,2-12-129,0 0 0,0 0 0,-5-8 129,5-12-129,0-6 129,1-9-129,7-7 129,2-7-129,3-3-129,7-6 129,3-2-129,4-1 258,1 6-258,2 1 129,3 7 0,-1 4 0,-1 7 0,-1 7 0,-1 5 0,-3 4 0,-4 6 0,-1 4-516,-5-1-516,-2 11-903,-14 0-903,0 0-1548,8 5 258</inkml:trace>
  <inkml:trace contextRef="#ctx0" brushRef="#br0" timeOffset="41383.367">14607 11343 2580,'17'30'4644,"-17"-30"-387,26 28 0,-17-7-3096,7-4-1161,-1 4 129,3-1 0,-1 2 0,-4-1-129,5 2 129,-4-5 0,1-1-129,-2 0-387,1-7-129,4 3-774,-8-9-1032,8-4-1806,3 1-645,-7-5 646</inkml:trace>
  <inkml:trace contextRef="#ctx0" brushRef="#br0" timeOffset="41882.3955">15049 11564 2709,'10'22'4515,"-10"-22"-258,15 20-129,0-11-2967,-3-6-774,7-3-129,-2-3 129,6-4 0,-3-9 129,3-1-129,-6-5 129,1 2-258,-4 1 0,-3-1 0,-6-1-129,0 2-258,-5 1 129,0 4-129,-10 3 129,-3-1-129,-5 2 0,-4 2 0,-3 7 0,-3 0 0,-3 1 0,0 2 129,-1 7-129,0 4 129,4 1-129,2 2 129,2 4 0,4 1 129,6 3-129,2 1 0,3 3 129,7 0 0,2 1 129,8 6-129,6-2 0,7 1 129,8-1-129,9 0 0,4-4-258,6-5-129,9 2-1548,0-13-2580,-4-13-516,1 0-129</inkml:trace>
  <inkml:trace contextRef="#ctx0" brushRef="#br0" timeOffset="48299.7625">6290 9689 2193,'-50'39'2838,"19"-10"-2322,-5 3-387,-6 4 129,-2 3 258,-10 7 387,-1 6 129,-12 0 0,-1 10 258,-10-3-129,-1 16 0,-11-3-129,0 12-258,-9-3 0,3 4-129,-4 0 0,5-1-129,-1-7 0,12-2 129,3-10-258,14-7-129,9-12 0,14-4-258,12-12-258,8-12-129,21-1-516,3-17-387,15 0-1548,16-7-1677,-1-18-129,14-1 129</inkml:trace>
  <inkml:trace contextRef="#ctx0" brushRef="#br0" timeOffset="49093.808">7483 9486 1677,'0'0'3225,"0"0"-516,0 0-2064,0 0-645,0 0-129,0 0 0,-5 13-258,5 2 258,6 1 129,6 3 129,2 7 0,9 6 258,3 6-258,11 9 0,2 8 0,6 9 258,8 10-258,0 9 0,2 3-129,3 9 0,1 2 129,0 0-129,1 4 0,2-2 129,1 0-129,3-5 0,-1-2 0,-1-6 129,-2-3 129,-2-5-258,-5-9 129,-3-8-129,-9-9 0,-4-5-516,-5-7-516,-7-14-2193,1 4-258</inkml:trace>
  <inkml:trace contextRef="#ctx0" brushRef="#br0" timeOffset="50275.8756">3451 11359 1161,'0'0'2451,"0"0"-1806,-12-4-516,12 4 258,-22 0 0,1 3 258,-1 6 258,-8-1-129,2 4 258,-8 1-129,-3 5-129,-2 0 0,-2 6-387,-2 1-258,-1 1 258,1 2-129,2 2-129,-1 4 129,7 1 0,2 0 0,10 2-129,4 0 129,8 2-129,7-4-129,4-1 0,4 0 258,8-5-129,6-7 129,9-2 0,7-7 0,5-1 129,5-6 0,8 3-129,1-9 0,5 2 0,1-2 0,1 0-129,-5 0-129,2-4 129,-9-1 0,-2-5 129,-9 3-129,-2 0 129,-13 0 0,0 5 0,-20 2 129,15-9-387,-15 9-516,0 0-1677,-1-13-2064,1 13 129,-12-15-645</inkml:trace>
  <inkml:trace contextRef="#ctx0" brushRef="#br0" timeOffset="51035.9191">3604 11692 516,'11'-12'2838,"2"11"258,-13 1-1935,17-12-774,-7 7-387,6-2 129,1 3 0,0 0 129,3 4 258,-4 0-129,2 4 129,0 1-129,1 6 129,0 1-258,-2 2-129,2 3-129,-2 3 0,0 1-129,-3 2 129,1 1 0,-3 0-129,-3 2 258,-3-2 0,-3 0 129,-2-2 129,-1-1-129,-1-3 0,-5-2 129,-4 0-258,-3-5 0,-4-3-129,-2-2 0,-2-2 0,-2-4-129,-2-4 129,0-5-387,2-3 129,2 2-129,2-4-129,5 2 0,1-6-258,9 6 129,1-1 258,3 2-129,0 11 258,20-24 258,-3 14 0,5-1 129,2 0 0,5 1 0,1 3 129,2-1-645,-2 5-516,-2-7-2322,8 13 0</inkml:trace>
  <inkml:trace contextRef="#ctx0" brushRef="#br0" timeOffset="51464.9436">4165 11393 1,'5'65'2450,"-3"-29"-1805,1 0-516,1 3 0,-1 2 387,0 0 258,-3 4 258,0-2 258,-2-3 0,-1-1-129,-1-6 258,2-5-258,0-4-387,2-8-516,0-3-258,0-13-516,14 7-258,-1-7-774,-3-9-903,8 5-1419,-10-16 1</inkml:trace>
  <inkml:trace contextRef="#ctx0" brushRef="#br0" timeOffset="51799.9628">3992 11533 4386,'0'0'4515,"0"0"-258,7 14-387,8-13-3483,7-1-387,5 0-129,4 0 129,8-5 0,0 2 0,2-2 0,1-1 129,0 0-129,0 3 0,1-2-516,4 4-2838,1 2-903,-10-1-129,7 3-258</inkml:trace>
  <inkml:trace contextRef="#ctx0" brushRef="#br0" timeOffset="53016.0323">7977 11511 258,'-11'11'2838,"11"-11"-1935,-10 7-258,10-7-129,-5 11 387,5 2 516,0-13-258,0 24 258,0-9-129,4 8-129,-3 0-129,5 8-516,-2 4-129,1 0-258,2 6-129,-4 5-129,5 1 0,-6-2-129,-1 3-258,-1-9 0,0-2-516,0-8-1032,-2-17-1935,2 2 0</inkml:trace>
  <inkml:trace contextRef="#ctx0" brushRef="#br0" timeOffset="53553.0629">7793 11352 2967,'-16'16'3999,"16"-16"0,0 0-516,0 0-3483,9 13-129,5-4 0,6 1 129,3 2 129,1-2-129,4 4 129,0 1 0,4 5 0,-3 3-129,5 0 129,-4 3 129,1 4-258,-1 2 129,0 5-129,-5 0 0,-1-1-129,-3 0 258,-4-1-258,-2-1-129,-6-4 258,-3 2 0,-5-3 258,-1-5-129,-7 2 0,-7-6 0,-2 0 129,-5 0-129,-4-2 129,-1-3-258,-2-1 129,-2-4 129,0-5-258,2-1 0,2-3-258,3-1 129,2-8-387,4 0-516,2-9-774,8-1-1806,7 6-774,-2-12 129</inkml:trace>
  <inkml:trace contextRef="#ctx0" brushRef="#br0" timeOffset="54120.0955">8516 12102 2193,'-30'-5'1419,"16"-1"-1161,1 0 129,-2-8 387,3 2 129,-1-6 387,5-1 0,-4-2 129,9-1-129,-2-7 0,6 5-387,5-6-129,8 6-387,2-5-129,7 7 129,2-2-387,5 7 129,1 2-129,-1 4 0,-1 7 0,1 4 0,-7 0 0,1 8 0,-4 7 0,-5 1 0,-2 4 129,-6 2 0,-5 2 258,-2 2-129,-2-4 258,-6 2-129,-8-4-129,2 4 129,-7-11-129,1 3-129,-1-8-129,-5-3-258,4 0-387,-4-5-645,11-3-1548,-1-2-1677,-1-12-129</inkml:trace>
  <inkml:trace contextRef="#ctx0" brushRef="#br0" timeOffset="54700.1286">8992 11866 645,'9'32'2451,"8"-9"-258,-7-16-2838,7 0-129,-1-2 387,2-5 516,-1 0 516,-3-5 387,2-3 903,-6-5-129,4 2 129,-11-8-387,4 4-129,-7-10-645,0 7-129,-4-5-258,-4 6-387,-8-1 129,-2 1-129,-3 5 0,-3 3-129,-3 6 129,4 3 0,-3 0-129,1 10 0,7 4-129,1 3-129,6 6 0,4-2 0,5 7-258,2-5 0,6 12-387,6-7 0,8 8-258,0-5 258,7 9 0,-3-2 129,6 5-258,-7 1 0,5 2-516,-1 7-129</inkml:trace>
  <inkml:trace contextRef="#ctx0" brushRef="#br0" timeOffset="54923.1415">9144 12705 516,'-52'46'1419,"20"-35"0,1-6 0,1-5-129,-1-13 129,6-10-258,0-14 258,9-3 258,-1-14-387,17-1 0,0-11-387,19 1-258,2-3 0,19 1-387,2 3-387,9-1-645,7 12-1161,7 6-2451,-12-5-129,1 14 129</inkml:trace>
  <inkml:trace contextRef="#ctx0" brushRef="#br0" timeOffset="56488.2309">9039 12758 516,'0'0'1806,"0"0"-129,0 0 129,0 0-387,12 2-516,-12-2-516,0 0 258,10 0 129,-10 0 0,12-9 0,-12 9 0,19-25 0,-8 8 0,0-5-129,3 1-387,0-3 129,-1 1-129,-4-3 129,3 3 0,-7-5 129,0 5-129,-5-4 0,0 5 0,0-5-258,-2 2 129,-1-1-516,-3 0 129,5 2-516,-4-4-516,5 10-1290,4 1-2064,-6-3 129,2 8-257</inkml:trace>
  <inkml:trace contextRef="#ctx0" brushRef="#br0" timeOffset="69283.9626">12418 3843 516,'0'0'1032,"0"0"-258,0 0-516,0 0 129,0 0-129,0 0 387,-9 0-129,9 0 258,0 0 387,-7-12-258,7 12 0,0-11-129,0 11-129,1-13-129,-1 13-129,15-12 0,-4 8-129,-11 4 0,23-8 129,-12 3-129,5 3 0,-2 0-129,5 1 258,-5-2-129,5 3-129,-5 0 129,6 0-129,-5 0 129,1 0-129,-2 0 0,-2 4 0,-12-4-258,18 8 129,-18-8 0,13 13-129,-10-2 0,-3-11-129,4 23 129,-3-10 0,-1 0 129,0 7-129,-3-2 129,-2 5-129,0-4 129,-3 5 0,1-1 0,-2 2-129,-1 0 0,-1-2 129,-1 3 0,-5-2-258,2 0 258,-4-3 0,2 4 0,-3-3 0,1-1 0,0 0 0,2-2 0,0-3 0,5 2 0,3-1 0,3-5 258,3 0-129,3-12 0,4 16 129,-4-16 0,26 10 129,-9-10-129,6 0-129,-3-2 129,7 0-129,0-1 0,1 0 129,0-1-129,3 1 0,-1 0 129,4 2 0,-4-3-129,4 2 0,-6-5 258,0 4-129,-4-3-258,-2 1 129,-9 0 0,-3 3 0,-10 2-129,12-4 0,-12 4-258,0 0-387,0 0-387,0 0-2967,0 0 0,-5 0-516</inkml:trace>
  <inkml:trace contextRef="#ctx0" brushRef="#br0" timeOffset="70500.0324">12804 3389 1032,'0'0'2451,"0"0"-1806,0 0-129,0 0 0,0 0 258,0 0 258,0 0 129,0 0 0,0-16 0,0 16 129,0 0-258,15-13-387,-15 13 0,21-15-258,-7 7-258,2 1 129,3-2 0,3 4-129,-3-4 0,4 5 0,1-3-129,-2 3 0,-1 0 129,2 1-258,-1 2 258,-1 1-129,-3 0 0,0 0 0,-4 1 0,-2 5 129,-12-6-129,14 12 129,-14-12-129,5 18 129,-5-18 0,-2 23-129,-7-10 129,1 2 129,-6 1-129,1-4 0,-7 2 0,4-1 0,-5 3 0,2-3 0,1-1-129,2-3 129,4 2-129,12-11-129,-18 14 129,18-14 0,0 0-129,0 0 129,0 0 0,9 0 0,4-4-129,-2 2 129,6-2 0,0 1 0,2 3 0,1 0-129,0 4 129,-1 3 0,-2 2-129,1-1 129,0 1 0,-5 3 0,-3 0-129,-3 1 129,-4-1 0,-1 2 0,-2-2 129,-5 1-129,-5-1 129,-2 3 0,-6-4 0,3 0 129,-6 0-129,2-1 0,-3-1 0,5 3 0,1-5 0,2-1 0,3-3-258,11-3 0,-15 6-258,15-6-387,0 0-903,0 0-1677,-8-9-645,8 9-258</inkml:trace>
  <inkml:trace contextRef="#ctx0" brushRef="#br0" timeOffset="71300.0782">13363 3641 645,'-13'0'1935,"2"0"129,11 0-2322,-8-17 129,8 17 645,-3-22 0,-1 5 645,4 0 387,0-5-129,4 1 258,-1-4-387,7 0-387,-2-3-258,5 6-387,1-5-258,1 6-129,1-3 129,2 8 0,1-1 0,0 4 0,0 2 129,-1 4-258,0 5 129,-3 2 0,1 0-129,-3 5 129,1 9-129,-3-1-129,-2 3 129,2 1 129,-4 5 0,-1-2 129,-1 4-129,-2 0 0,-2-3 258,-1 1-129,0-1 0,-2 2 0,-5-6 129,-1 5 129,-11-8 258,5 3-129,-12-4 0,4 4 0,-9-5 0,2 0-129,-5-4-129,2-2 0,2 3-258,1-5-258,8 0-387,-1-4-1548,8-4-1806,14 4-129,0-27-129</inkml:trace>
  <inkml:trace contextRef="#ctx0" brushRef="#br0" timeOffset="133574.6401">6255 5913 645,'0'0'774,"15"-7"0,-15 7 0,11-6-129,-11 6 0,13-9 129,-13 9-129,13-9 129,-13 9 0,15-10-258,-15 10 0,16-8 129,-16 8-258,17-7-129,-17 7 129,19-3-129,-19 3 0,19-2 129,-9 2-258,-10 0 129,19 0 0,-8 0 0,-11 0 0,20 9-129,-20-9 0,17 8 0,-17-8 0,12 14-129,-12-14 0,6 19 258,-6-19-258,0 18 0,0-1 0,-4-5 129,-4 3-129,0-2 0,-3 0 0,-2 1 0,-1 3 129,-1 0-129,-1-2 129,0 2-258,-2 0 258,0 3 0,-1-2-129,1 2 129,-1-3-129,0 3 129,0-2-129,3 2 0,-1-1 0,6-5 0,-3 2-129,5-3 0,2 2 129,1-5 0,2 2 0,2-1 0,2 1 0,0-12 0,3 20 129,-3-20 0,16 17 129,-3-9-129,4-1 0,0-1 0,5-2 129,0-2-129,2 0 0,0-2 0,2 0 129,-4 0-258,0 0 129,0-2-129,1-1 0,-2 0 0,-1 2 0,2-4 129,-2 2-258,1-1 129,0 1 0,-3 0-129,-2-1-387,0 3-258,-16 1-1032,18-11-2193,-18 11-129,11-1 259</inkml:trace>
  <inkml:trace contextRef="#ctx0" brushRef="#br0" timeOffset="151531.6672">6763 5342 1,'0'0'644,"0"0"130,0 0-258,0 0 0,0 0 129,0 0 129,11 9-258,-11-9 129,0 0 258,6 15 0,-6-15 0,1 13 0,-1-13 0,0 25-129,0-10-129,0 7-258,0-5 129,0 7-258,0 2-129,1 2 0,2 1 258,-1 3-258,0-3 0,3-2 129,-4-2 0,3-1 258,-3-2-258,2-5 129,-3-5 0,0 0-129,0-12-129,0 17 0,0-17 0,0 10 0,0-10 0,0 0 0,0 0-129,0 0 0,0 0-258,0 0-903,0 0-1290,0 0-1677,0-10-387</inkml:trace>
  <inkml:trace contextRef="#ctx0" brushRef="#br0" timeOffset="152447.7196">6981 5385 129,'0'0'1806,"-13"-10"258,13 10-774,0 0-129,0 0-258,0 0-258,0 0-387,-6-9 129,6 9 0,0 0 129,0 0 0,0 0 129,7 0-129,-7 0 258,15 0-258,-2 0 129,-3 0-387,9 0 129,-3-5-129,5 2-129,-1-1-129,2 0 129,-3 0-258,1 1 129,-3-1 129,0 2-258,-3 1 129,0 1 0,-2 0 0,1 0 0,-2 1 0,-11-1 0,19 6-129,-19-6 129,11 12-129,-11-12 0,6 15 129,-6-15 0,0 17 129,0-7-258,-3 2 258,1 0-129,-4 1 129,0 2-258,-1 1 129,0 3-129,1 1 129,-1 4-258,-2 4 258,2 4 0,0 0 0,-2 2 0,-1 2 0,2-1 387,-3 3-258,1-2 0,-1-3 0,3-3 0,0-3 0,0-2 129,4-5-258,2-3 0,0-5 258,2-12-516,0 15 258,0-15 258,0 0-129,0 0-129,0 0 0,0 0-129,0 0-645,0-18-774,0 1-2580,0 3-129,-2-10 129</inkml:trace>
  <inkml:trace contextRef="#ctx0" brushRef="#br0" timeOffset="152928.7471">7032 5635 3225,'0'0'3483,"0"0"0,0 0-2838,5 11-1032,-5-11 129,18 5 129,-8-2 129,3-2 129,0 2 387,1-3 0,4 0 129,-2 0-129,3 0 129,1 0-129,6 0 129,-5-3-387,2 3 0,0-1-129,0 1 129,-3 0-258,2 0 129,-3 0-129,-2 0 0,-1 0 0,-1 0 129,-3 1-129,-2 0 0,-10-1 129,15 3-129,-15-3 0,0 0-258,10 11-1161,-9-1-2451,-1-10-387,-2 12 0</inkml:trace>
  <inkml:trace contextRef="#ctx0" brushRef="#br0" timeOffset="210455.0374">3817 8064 1161,'-12'0'3612,"12"0"-129,-5-12-2193,5 12-516,0-15-258,0 15-258,7-15-129,-7 15 0,13-16 0,-13 16-129,22-17 258,-5 7-129,1 3 0,7 0-129,2-1 0,4 4 0,3-1 0,2 2-129,-1 3 129,2 0-129,-4 0 129,-1 4-258,-5 4 258,-5 2-129,-5 5 129,-6 1 0,-7 4 0,-4 1 129,-2 6 129,-14 0-258,-2 6 129,-8 2 0,-4 3 0,-5 3 0,-1-3-129,-3 2 129,0-5 0,4 2 129,5-3 0,3-5 0,8-5-129,8-2 387,8-7-258,4-3 258,12-2 0,6-1-129,5-7-129,8 1 0,0-1 129,5-1-387,-2 1 129,3 0-129,-5-1 0,3 2-129,-3-2 129,0 0 0,-4 0 0,3-1 0,-5 0 0,-2 0 129,-3-2-129,-6 0 0,-1 0-516,-15 2-516,12-13-2838,-12 13-387,1-12 0</inkml:trace>
  <inkml:trace contextRef="#ctx0" brushRef="#br0" timeOffset="211435.0933">4584 7607 1419,'2'-16'774,"10"15"-516,-12 1-258,0 0 258,0 0 129,0 0 129,7 9 129,-7-9 258,0 0-129,0 16 258,0-16 0,-3 18-516,-1-4 129,4 4-258,-3 3 258,3 3-129,-1 3-258,0 4 0,1 0 0,0 3 0,0-2-258,0-2-258,0-1 0,0-6-258,0-1-1161,0-5-1419,0-17-387</inkml:trace>
  <inkml:trace contextRef="#ctx0" brushRef="#br0" timeOffset="211772.1127">4860 7578 2193,'7'28'2709,"0"-14"-2451,2 4-258,1 1 387,0 1-129,-2 0 0,-3 1 129,-1 0 129,-4 4 0,0 1-258,-7 1 129,-1 4-1032,-7-7-2451,15 18 129</inkml:trace>
  <inkml:trace contextRef="#ctx0" brushRef="#br0" timeOffset="242455.8677">2074 12893 1548,'-10'-3'2838,"10"3"-1677,0 0-387,0 0 258,-1-16-129,1 16 0,0 0 129,0 0-129,0-15 0,0 15-129,0 0-258,0 0-258,9-17 129,-9 17-258,19-16 0,-2 6 0,0 0-129,4 0 129,2 1 0,1-1-129,-1 5 0,0 3 129,-3 0-258,1 2 129,-6 4 129,-1 1-129,-3 2 0,0 4-129,-5 1 129,-1 2-129,-1 1 0,-3 2 0,-1 2-129,-1 2-129,-5 4 129,-5-3 129,1 4 0,-7 0 0,0 0 0,-6 2 129,0-2 129,-4 6 0,-1-6 129,2-1-129,-3 1 258,5-2-258,-2-2 129,8-2-129,0-4 129,6-2-258,12-14 129,-13 20-129,13-20 387,0 0-129,0 12 0,0-12 0,18 2 0,-4-1 129,5 2-129,3 0 0,5 1-129,5 0-129,2-1 0,3 4 0,1 0 129,2-2-129,1 0 0,-1 2 0,-3-3 0,-1-1-129,-3 0-129,-7-3-645,2 0-1935,0 0-1290,-17-5-258,3 2 0</inkml:trace>
  <inkml:trace contextRef="#ctx0" brushRef="#br0" timeOffset="243498.9274">2636 12424 2322,'0'0'3483,"-12"-4"258,12 4-2322,0 0-645,0 0-387,0 0-129,0 0 129,0 0 0,0 0 0,0 0 129,9-6 0,3 6 129,-1-2-258,8 2-129,0-2 0,8 0 129,3-1-129,0 3-129,4-4 0,1 0 0,3 0-129,-4 0 0,-1 0 0,-3 2 129,-4-1-129,-5 0 0,-2 2 0,-6 1 129,-13 0-129,12 1 258,-12-1-129,0 0-129,-14 18 129,4-6 0,-2-1-129,-4 2 129,0 2-258,-3 1 0,1 0 0,1 2 0,-2 0 0,0-2 0,-2 2 129,2 3-129,0 3 129,1 2 129,-2 3-129,2 1 258,-2 1-129,6-1 0,-2 2-129,4-4 129,-1-3 0,5-1-129,1-6 0,1-2-129,1-4 129,5-12-129,-3 15 0,3-15 0,0 0-387,0 0 0,0 0-387,0 0-516,0 0-1677,0 0-1161,0 0-129</inkml:trace>
  <inkml:trace contextRef="#ctx0" brushRef="#br0" timeOffset="243945.953">2618 12626 1806,'0'0'3225,"0"0"-774,15-6-1419,-1 0-258,5 3 129,1-3 129,5 3 0,-5-5 129,7 7-129,-6-3-129,5 4-258,-5-3 129,2 3-258,-1-3-129,5 3 0,-1-1 0,2 0-129,1 0 0,0 1-129,-3 0 0,0 0 0,-1 0-129,-4 0 0,-3 0-129,-4 2 0,-2 6-774,-12-8-2838,8 12-645,-8-12-387,0 0 129</inkml:trace>
  <inkml:trace contextRef="#ctx0" brushRef="#br0" timeOffset="249047.2447">9415 12888 1548,'0'0'3225,"0"0"258,0 0-2451,0 0-516,0 0-129,-3-12 387,3 12 0,3-14 0,8 11 129,-11 3-129,22-13-129,-9 2 0,7 5-258,-4 0-129,7 4-129,0-1 129,0 3-258,-2 0 0,0 0 0,-1 10 0,-2 0-258,-2 4 258,-2-2-129,-7 3 129,-1 2-129,-5 0 129,-1 6 0,-7-5 0,-6 4 129,-6-1 258,-4 3-258,-2 1 0,-2 1 0,-3 2 129,0 2-258,1-1 258,1 0-258,5-4 0,2 1 0,5-2 129,3-5-129,4-4 0,9-15 0,-3 19 258,3-19-129,13 13 129,7-9 129,0-3-129,10 0 0,0-1 0,7 1-129,-1 1-129,2 1 0,-3 2 129,-3 0-129,-2-1 0,-6 3 0,-5-1 0,-1-2-129,-6 3-129,-12-7-516,18 8-1419,-18-8-1935,11 0-387,-11 0 0</inkml:trace>
  <inkml:trace contextRef="#ctx0" brushRef="#br0" timeOffset="250151.3079">10249 12448 774,'0'0'2580,"-4"-14"-1290,4 14-903,0 0 258,-3-12 387,3 12 387,0 0 0,0 0 129,-19-6-129,19 6-129,-18-2-387,18 2-129,-21 0-387,10 4 0,-3 0 0,4 0-258,-2 3 0,2 3-129,0 2 0,3 0 0,-1 0 0,2 3-129,3-1 129,0 2-129,2-2 129,1 0 0,1 0 0,6 1-129,3 0 129,3 2 0,4 2 0,3 0-258,2 6 129,2-1 129,-2 2-258,0 1 129,-2 2-258,-3-3 258,-2 0-258,-7-6 0,-2 4 129,-6-8 129,0 1 0,-3-5 0,-7 1-129,-6-5 258,-2-1 0,-4 1 0,-4-4 0,-3-2 258,-1-2-258,-1 0 129,0-4-129,2-3 129,0 0-129,4-3 0,4-2 129,2-3 0,5 3-129,2 0 0,5 0 0,5-3-129,4 2 129,6-3-129,10 4 0,4-2 0,5-3-129,7 0 129,6-6 0,0 1 129,1-3-129,0 0 129,-3-4 258,-3 3 129,-6-3 0,-3 4 129,-8-1 0,-3 4 129,-8-4 0,0 6-129,-7-3-258,-2 3 0,-9 1-129,3 2 129,-8 0-258,5 5 258,-8-1-258,7 5 258,-3 0-258,0 5 0,2 3-258,-3 0 0,6 12-516,-10 4-2193,4 3-1419,3 11-258,-5-10 129</inkml:trace>
  <inkml:trace contextRef="#ctx0" brushRef="#br0" timeOffset="256066.6462">15661 12301 1,'-2'-5'3353,"2"5"-902,0 0-1032,0 0 0,0 0 258,0 0 129,-6-15-129,6 15-258,0 0-516,0 0-129,0 0-129,0 0-258,-3-13-129,3 13 129,0 0-258,0 0 129,3-12-258,-3 12 129,14-9-129,-3 5 0,1-1 0,4 0 0,1 2-129,0 0 0,3 3 129,-2 0 0,2 0-129,-4 1 0,2 4 129,-5-2-387,1 5 258,-14-8 0,16 16 0,-13-5 0,-3 2 0,0 4 129,-9 4 129,-3 4-129,-6 1 129,-1 5-129,-6-1 258,-1 3-258,-3 0 387,0 2-387,1-4 0,1 1 0,2-5 0,6-1 129,2-4-258,2-5 258,6 0-129,5-3 129,4-14 0,0 15 0,0-15 0,22 7 0,-5-4 0,6 1 0,2-4 0,6 0-129,3 0 0,2-4 0,0 1 0,0 1 0,-3 0-129,1-4 129,-4 3 0,-1-1 0,-3 4-129,-2 0 129,1 0 0,-5 0 0,-1 0-129,-4 0-129,1 4-516,-16-4-645,12 0-2967,-12 0-258,2-12 0</inkml:trace>
  <inkml:trace contextRef="#ctx0" brushRef="#br0" timeOffset="256994.6993">16072 11820 1,'0'0'2966,"-5"-16"-128,5 16-129,0 0-1161,0 0-516,0 0-387,0 0-258,0 0-258,0 0 0,0 0 0,16-10 129,1 7-258,6-1 129,1 2 0,7-3 0,-1 3-129,4 0 129,-3 1-129,-3 0 129,-1 1-129,-5 0 129,-3 0-129,-6 2 0,0 1 0,-13-3 0,13 4-129,-13-4 129,0 0 0,0 0 0,3 10 0,-3-10 0,-3 15 129,3-15 129,-13 21-129,5-6-129,-1 6 129,1 3-129,-2 3 129,0 5 0,0 1-129,-2 3 129,3 3 129,-6-1 258,4 0-129,-5-5-129,6-3 129,-4-4 0,5 0 0,-3-7-258,4 1 0,2-6-129,2-2 0,4-12 0,-6 18 0,6-18 0,-2 11-129,2-11-258,0 0-903,0 0-2451,0 0-645,0-12-258</inkml:trace>
  <inkml:trace contextRef="#ctx0" brushRef="#br0" timeOffset="257454.7256">16102 11969 516,'21'19'3096,"9"-10"258,-17-6-2064,12-3-1290,2 2 258,4-2 516,4 3 129,-5-3 129,7 3 129,-6-3 258,7 5-387,-9-3 0,7 8-258,-9-9-258,4 7-129,-4-5-129,-2 2-129,-5-1 129,-3-2 129,-4 0-129,-13-2 0,14 0 0,-14 0-129,0 0-129,0 0-258,-6 18-1548,6-18-2709,-25 11-258,11-7-258</inkml:trace>
  <inkml:trace contextRef="#ctx0" brushRef="#br0" timeOffset="262871.0354">15889 7807 516,'0'0'2064,"0"0"-258,0 0-129,0 0-258,0 0-258,0 0-387,0 0-129,0 0 0,0-12-387,12 7 0,0-1 0,5 3-258,3-3 0,5 4 0,-2-2 0,3 3 258,0 1-258,-3 0 0,0 0-258,-7 3 258,0 4 0,-4 1 0,0 2 0,-5 2-258,-2 1 258,-3 2-129,-2 2 129,0 2 0,-12 4 0,-1 0 129,-7 6 0,-2 2 0,-7 6 129,-4 0-129,-3 4 0,-1 4 129,-1-4 0,2-2 0,2-4 0,4-5 0,4-6 0,5 0 0,3-8-129,4-3 129,14-13-258,-16 16 129,16-16-129,-11 17 129,11-17-129,-2 14 129,2-14-129,0 0 129,16 15 0,0-11 129,6 0-129,8-3-129,3 1 129,4 0-129,4-1-129,-3-1-387,3 3 129,-5-3-774,3 0-1677,-1 3-1548,-13-4 129</inkml:trace>
  <inkml:trace contextRef="#ctx0" brushRef="#br0" timeOffset="263631.0786">16489 7371 129,'0'-11'1032,"0"11"258,0-15-129,0 15 258,0 0-129,0 0-129,0 0-387,0 0-129,0 0-258,0 0-129,0 0 129,0 0-258,0 0 0,0 0 0,0 0 258,0 0-129,0 0-129,0 0 129,-4 11 129,4 2-129,-2 1 0,2 10 258,-1 1-258,1 8 129,-4-1 0,1 4-129,-3 3 0,0 3 0,-5 0 0,1 2 0,-2-1 0,-4-1-129,3-3 0,-2-5-129,3-2 0,0-8-258,4-3-387,2-11-129,6-10-2322,6 8-1290,-3-19 129</inkml:trace>
  <inkml:trace contextRef="#ctx0" brushRef="#br0" timeOffset="264366.1209">16688 7811 516,'-16'0'2967,"16"0"516,0 0-3096,0 0-258,0 0 0,-13-12 387,13 12-129,-5-18 387,5 18 129,-1-27-129,1 11 258,0-7-129,2 5-258,0-7 0,6 5-258,0-7-258,4 4 0,3-1 129,3-1-258,0 4 0,6-3-258,-3 6 258,4-2-129,-1 5 129,0 3 0,-2 2-129,0 6 0,2 4-129,-7-1-129,3 5-129,-3 6 129,-2 4-129,-5 1 129,0 4 129,-4 1-258,-3 2 387,-3 4 0,0 2 129,-1 0 0,-7 3 129,-4-2-129,-2 3 258,-3-3-258,-5 0 516,-1 0-258,-8-8 129,3 4-129,-6-8 129,2-2-129,-3-4-129,4-6-387,4-1-1935,4-4-1677,-7-12-387</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3-10T20:52:07.549"/>
    </inkml:context>
    <inkml:brush xml:id="br0">
      <inkml:brushProperty name="width" value="0.05292" units="cm"/>
      <inkml:brushProperty name="height" value="0.05292" units="cm"/>
      <inkml:brushProperty name="color" value="#FFFF00"/>
    </inkml:brush>
  </inkml:definitions>
  <inkml:trace contextRef="#ctx0" brushRef="#br0">8249 15008 3225,'-16'0'3741,"-11"0"0,15 0-1935,-4-1-1032,-4-3 0,2 1-258,-8-2 129,4 5 0,-6-7 129,3 7-129,-4-6 0,5 6 0,-6-6-129,3 6 0,-5-5-258,2 5 129,-5 0-129,-1 0-129,-1 0 129,-3 0-129,-4 0 0,2 4 0,-4 3-129,4-1 129,-5 0-129,3 0 129,-4 5-129,1-2 129,-3-1 129,2 5 0,-5 0-258,-1 2 129,-2-1 0,-1 5-129,-2 2 129,0 2-129,-2 3 0,2 3 0,2-2 0,2 0 129,3 1 0,8 2 0,0-3-129,8-1 129,2 3-129,5-4 0,0 1 129,6 1-129,2-1 0,1 1-129,2-3 129,2 1-129,3-4 129,4 0 0,0-1 0,3-3-129,2 2 258,3-1-129,1 2 0,0-4 0,4 2 0,3 3 0,2 0 0,0 2 0,4-2 0,2-1 0,0 3 0,4-1 0,1-1 0,1-1 129,4-5-129,0 1 0,0-1 0,5 2 0,-2-7 0,3 5 0,2-4 0,3-1 0,0 0 0,0 3 0,4-7 0,0 1 0,3 1 0,0-6 0,1 4 0,0-2 0,0 3 0,2-4 0,-2 1 0,0 2 0,2-2 129,1 1-129,0 0 0,2-1 258,3-1-258,2 2 0,2-1 0,4 2 129,-2-1-129,1 1 0,4-1 129,-3 2-258,1-1 258,0 2-129,-5-4 0,2 2 129,-3-2-129,2-2 129,-1 3-129,0 1 129,0-1-258,1-1 258,2 2-129,-2 0 0,2 1 0,-2-1 0,1 0 0,0-2 0,-3 4 129,0-2-258,2 0 129,-3 3 0,6 1 0,0 0 0,1 2 0,3-1 0,2-3-129,0 2 129,2 0 0,-1-3 0,2-3 0,-1 5 0,-1-5 0,-2 0 129,1-2-129,2 1 129,4-3-129,-3 0 0,-1-1 0,1-7 0,3-2 0,-3 0 0,-2-2 129,-4-5-129,-2-2 0,-1 1 0,-5-2 0,1 2 258,-5-6-258,-1 2 129,-1-3-129,-3 4-129,-3-1 258,-2-1-129,-2-2 0,-5-1 0,-6 1 0,-3-4 0,-6-3 129,-1 1-129,-6-5 0,-5-2 129,-1-6-129,-5 3 0,-1-5 129,-2 2-129,-8 1 129,-4-6 0,-5 0 0,-5 1-129,-6 2 129,-6-2 0,-6-1-129,-5 1 129,-8-1 0,-5 3-129,-7 3 0,-5 4 0,-6 0 129,-7 1-258,-7 6 258,-6-1-258,-5 10 129,-6-1-129,-5 5 129,-1 2 0,-11 5 0,-1 5 0,-1 5-129,-4 1 129,-3 1-129,1 5 129,-3 0 0,-1 5 0,1-1-129,3 2 0,0 3 0,2-1-387,8 16-1032,-10-6-2967,5 7-387,1 0-387,-5-2-258</inkml:trace>
  <inkml:trace contextRef="#ctx0" brushRef="#br0" timeOffset="1810.1035">16444 11494 4773,'-13'-8'4386,"-15"-6"-258,13 2-1419,-9 3-2709,-3 3 0,-2 0 0,-5 1 0,-2-1 0,-5 4 129,1 2 0,-6 1 129,-2 7 0,-3 3-129,0 5 0,-4 7 0,1 6-129,-4 7 0,-2 6 0,-2 5 0,1 6-129,-1 5 129,0 2-129,-1 8 129,2 4 0,3 0 0,3 0 129,4 2 0,9 5 0,5-7 0,9 6 0,11-3 0,7-2-129,10 1 129,4-1-129,12 0 0,8-5 0,8-2 0,5-5 129,8-7 0,5-3-129,7-7 129,8-6 129,3-9-129,4-5-129,5-7 129,2-7 0,-1-10-129,6-4 258,-7-12-129,6-7 0,1-8 0,5-6 0,-4-8 0,1-7 0,1-8 0,1-3 0,-3-9 0,-3-2 0,-9-5 0,-5-3 0,-6-4 0,-6 3 0,-10-6 0,-13 3-129,-10-4 129,-11 3 0,-12-1 0,-19 1-129,-17 2 129,-16-1 0,-15 11-129,-14 4 0,-13 9-129,-12 3 0,-7 11-258,-8 5-258,7 16-1806,-2 3-2064,-1 0-258,9 0-387</inkml:trace>
  <inkml:trace contextRef="#ctx0" brushRef="#br0" timeOffset="2879.1645">16672 6700 1935,'-17'-9'4128,"3"0"129,14 9-387,-20-1-3612,7-1-258,2 0 129,-3 2 0,-4-1 0,-3 0 258,1 1-129,-5 0 0,0 0 0,-5 1 0,0 5 0,-6 3-258,-1 5 129,-4 4-258,-3 5 129,0 5 0,-3 6 0,-2 8-258,-1 7 258,-1 5-129,-2 4 129,1 10 0,-2 2-129,0 8 129,-2-2-129,1 3 129,6 2 129,0 1-129,5 1 0,6-2 129,6 0-129,8-3 0,6-1 0,9 0 129,7-1-129,2-3-129,13-2 258,5-2 129,10-4-129,3-2 129,7-2-129,3 0 0,3 0 0,3-5 129,5 0-129,-1-5 0,2 3 129,4-9 258,2-1-258,4-11 129,5-4 129,1-8-258,4-3 129,3-11-258,1-4 0,4-9 129,4-11-129,-2-6-129,4-9 0,1-12 129,3-6-129,0-10 0,-1-8 129,-1-7-129,-2-5 0,-6-9 0,-7-4 0,-9-3 0,-9-2 0,-10-3 129,-11 2-129,-15-2 0,-10 1 129,-10-5-129,-11 2 0,-16 4 0,-12 1 0,-13 2 0,-10 5-129,-13 10 0,-15 4 0,-9 16-258,-15 6-387,-4 18-1419,-16 6-2322,-13-1-387,-5 8-258</inkml:trace>
  <inkml:trace contextRef="#ctx0" brushRef="#br0" timeOffset="4231.242">12965 2851 1032,'-9'8'3354,"9"-8"387,0 0-645,0 0-2064,-13 3-774,13-3 129,-13 0-387,13 0 129,-20-7 0,2 1 129,-4-1 129,1 4-258,-7 1 129,-3 0-129,-1 2-129,-3 3 0,-2 6-129,-1 7 129,-1 2 0,-4 6 0,2 5 0,-2 7 0,-2 3 129,2 7-129,-3 1 129,5 7 0,0 7-129,2 0 0,3 3 0,6 6 129,2-1 0,7 3 129,5 1-129,4 1 0,5-4 0,7 3 0,0-7 129,10 2-129,6 0 0,5 1 0,3-3 129,8-1-129,4-4 0,6 3 0,8-7-129,3-4 258,4-12-258,4-3 129,3-8 129,2-3-258,-1-9 258,4-6-129,-2-8 0,7-2 258,0-4-129,6-8-129,1-9 0,1-4 129,5-8-129,1-3 258,-3-7-258,0-2 0,-8-7 129,0-4-129,-6-4 129,-3 0-129,-7-7 129,-4 0-129,-9-4 129,-6-2-129,-8-1 258,-7-4-258,-11-1 0,-9-5 0,-7-2 0,-10 5 0,-14 0 0,-8 1-258,-11 0 258,-8 8-258,-10 0 129,-10 12 0,-6 5 0,-8 4-258,-6 8 258,-9 8-258,-4 15-129,-6 0-129,0 18-516,-12 0-1419,0 12-1677,-6 11-387,-5 3-516,-1 6 1033</inkml:trace>
  <inkml:trace contextRef="#ctx0" brushRef="#br0" timeOffset="5491.3141">6378 4833 2193,'-117'67'2838,"51"-25"-1935,0-1-387,-1 3 258,-1 4-258,0-2 258,3 6 129,-3-5-129,10 4 129,-1-7 129,10 9-258,-1-1-129,12 6-129,1 2-129,10 2-258,4 5 129,9 4 129,2 4-387,10 0 258,2 3-129,7 2 0,8-2 0,6 3-129,3-6 129,5-2-129,5-3 0,4-2 0,4-5 0,6-2 129,2-8-129,8-6 387,4-8-258,9-5 258,0-11-129,11-5 0,-2-11 129,4-6-129,3-6 129,3-10-129,-1-6-129,0-8 0,0-8 129,-2-6-258,-3-8 258,2-4-129,-4-4 0,-2-6 0,-6-1 0,-3 4 0,-5-3 0,-2 8 0,-5 3 0,-2 0 0,-7 0 129,-7 5-129,-2-3 129,-4 1-129,-8 3 258,-3-5-129,-8-3 0,-6-1-129,-4-2-129,-6 1 258,-2-3-129,-10-2 0,-7-5 0,-2 0 0,-7 1 0,-4 0 0,-6 6-129,-2 3 0,-6 4 129,-2 5-258,-5 11 129,-4 2-129,-5 9 0,-6 7 0,-8 6-129,-6 8 129,-5 6-129,-5 10 0,-4 13-387,-9 7 129,6 18-516,-13 0-1806,4 17-1677,1 8-516,-4 6 0</inkml:trace>
  <inkml:trace contextRef="#ctx0" brushRef="#br0" timeOffset="6522.3729">4061 7270 3096,'-48'19'4386,"12"-16"-387,3 7 0,-6 4-3225,-3 2-258,-3 5-129,-3 3-387,-2 7 129,-6 0-129,-1 5 129,-4 1-129,1 4 129,1 5 129,1 4-258,3 3 129,4 0-129,5 5 129,4 4-129,8 5 0,3 4 0,7 0 0,8-1 0,5 2 0,9-3 0,2 1 0,15 0 129,5-6 129,12-1-258,4-5 129,7 0 0,7-1 0,8 0 0,2-4-129,8 0 129,6-4-129,7-2 129,4-2-129,5-6 129,0-7 0,3-6 0,-1-11 0,3-6 129,-1-9-129,3-9 0,-2-14 129,5-4-129,-3-10 0,2-8 0,-2-8 0,-1-4 0,-6-5 129,-1-4-129,-6-8 0,-2 2 129,-8-10-129,-5-1 0,-11-6 0,-6-1 0,-15-2 0,-8 3 0,-18-3-129,-10 2 0,-16 4 0,-18 5 129,-14 5-129,-13 2-129,-12 4 129,-11 4-129,-9 11 129,-10 3-129,-6 11 0,-6 1-258,-2 18-129,-7 0-258,6 22-645,-11 0-1290,3 17-1935,-1 17 0,-1 12-258</inkml:trace>
  <inkml:trace contextRef="#ctx0" brushRef="#br0" timeOffset="8294.4744">2808 12153 1161,'-20'0'4128,"-7"0"129,15 0-387,-2 0-2064,-7 0-903,4 0-129,-3-2-516,-1 2 0,-6 0 0,-2 0-129,-3-3 129,-6 3-129,-1-1 258,-4 1-129,-5 0 0,-3 0-129,-3 0 0,-2 0 0,-1 7 0,-2 4 0,0 2-129,0 5 129,0 5 0,0 8-129,3 7 129,1 4-129,1 7 0,-2 3-129,5 9 258,0 4-258,3 8 129,2 3-129,1 2 129,7 0 0,3 6 129,6-4-129,4 6 0,8-2 0,3 0 0,7-4 0,6 0 129,1 2-129,11-2-129,5-1 258,8-5-129,5-4 0,7-8 0,8-3 0,5-8 129,6-8-129,3-4 129,6-4-129,3-8 0,4-2 129,1-4 0,5-1-129,2-5 0,5-3 129,1-8-129,1-4 129,1-6 0,0-7 0,-2-11 129,-1-3 0,-3-16 129,0 2-129,-5-8-129,2-2 0,-6-9 0,1-5 0,-6-5 0,-3-5-129,-4-3 0,-2-8 0,-9-2 0,-3-2 129,-9-5-129,-5-1 0,-8-2 0,-6 0 0,-12-1 0,-6 2 0,-7 0 0,-14-2 0,-10 1 0,-5 5 0,-10 8 0,-8 8 129,-4 9-258,-8 13 0,-3 17 0,-4 10-387,1 28-1419,-4 17-2580,-6 11-129,-4 14-516,-12 11 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9:49.556"/>
    </inkml:context>
    <inkml:brush xml:id="br0">
      <inkml:brushProperty name="width" value="0.05292" units="cm"/>
      <inkml:brushProperty name="height" value="0.05292" units="cm"/>
      <inkml:brushProperty name="color" value="#FF0000"/>
    </inkml:brush>
  </inkml:definitions>
  <inkml:trace contextRef="#ctx0" brushRef="#br0">6084 10824 5160,'12'15'4773,"-12"-15"-129,0 0-516,15 12-3612,-15-12-516,0 0 0,12 6 258,-12-6 129,0 0 0,12 14 0,-12-14 258,0 0 0,0 0-129,0 0-129,0 0-129,0 0 0,0 0 0,0 0-129,9-6-129,-9 6 0,0 0 129,0 0-129,0 0 129,0 0-129,10 0-129,-10 0 129,0 0 129,0 0-258,0 0 129,0 0-258,2 8 129,-2-8-129,0 0-129,0 0-516,17 7-387,-17-7-645,17 0-2322,-3 0-645,-1 0-258,4 2 775</inkml:trace>
  <inkml:trace contextRef="#ctx0" brushRef="#br0" timeOffset="556.0318">6665 10814 2709,'0'0'1935,"0"0"-258,11 12 258,-11-12-258,0 0-129,0 0 129,0 0-129,0 0-129,0 0-258,0 0 129,0 0-387,5-8 0,-5 8-129,0 0-258,0 0 0,0 0-129,0 0-129,0 0-129,0 0 129,0 0-258,0 0 0,0 0 129,0 0-129,0 0 0,0 0 0,13 1-129,-13-1 129,0 0-129,0 0-387,20 10-387,-20-10-516,18 6-1419,-18-6-1806,21 0-129,-8 0-645</inkml:trace>
  <inkml:trace contextRef="#ctx0" brushRef="#br0" timeOffset="932.0534">7128 10805 8385,'12'10'4902,"-12"-10"-129,0 0-258,11 19-4257,-11-19-516,9 12 0,-9-12 129,15 18 0,-15-18 258,13 16 129,-13-16 0,10 12 0,-10-12 129,0 0 0,0 0 0,0 0-129,0 0 0,10 2-258,0 1-645,-10-3-1161,21-3-2838,-2 1-387,-3-8-258,2-7-516</inkml:trace>
  <inkml:trace contextRef="#ctx0" brushRef="#br0" timeOffset="3250.1859">13608 9985 2451,'-5'12'4773,"5"-12"-645,0 0 258,-13 3-3225,13-3-903,0 0 0,0 0 129,0 0 258,0 0-129,0 0 0,0 0 129,0 0 0,0 0-129,0 0 129,0 0-258,0 0-129,0 0 0,0 0-129,0 0 0,0 0-129,0 0 129,0 0-258,0 0-129,0 0 0,0 0-645,9 0-258,-9 0-645,0 0-1290,16-3-1677,-16 3-387,14-5 258</inkml:trace>
  <inkml:trace contextRef="#ctx0" brushRef="#br0" timeOffset="3765.2154">14169 9974 5160,'0'0'4257,"0"0"129,15 13-645,-15-13-3741,0 0-258,12 15 387,-12-15 129,0 0 258,0 0 387,17 12-129,-17-12 129,0 0-129,0 0 387,0 0-516,0 0 0,0 0-258,0 0 129,0 0-258,0 0 0,0 0-129,0 0-129,0 0 129,0 0-129,0 0 0,0 0 0,11 2 0,-11-2-258,0 0 0,19 0-258,-19 0-129,19 0-387,-17-10-645,16 10-645,-18 0-1935,11-9-645,2 6-516,-13 3 1033</inkml:trace>
  <inkml:trace contextRef="#ctx0" brushRef="#br0" timeOffset="4096.2343">14770 10050 9288,'6'12'5160,"0"7"-516,-6-19-258,0 0-4644,0 0-645,14 20 129,-14-20-129,9 17 387,-9-17 129,8 14 258,-8-14-129,0 0 387,0 0-129,0 0-129,12 0-258,-12 0-1161,12 0-1419,-12 0-1677,17-4-129,-17 4 0</inkml:trace>
  <inkml:trace contextRef="#ctx0" brushRef="#br0" timeOffset="4464.2554">15541 10122 1935,'22'22'4515,"-22"-22"-258,22 16-129,-22-16-3225,18 12-645,-3-6 0,-3-1 129,0 1-258,-12-6 129,17 6 129,-17-6 0,0 0 0,0 0-129,0 0-774,0 0-3225,0 0-387,0-14-774,0 14 387</inkml:trace>
  <inkml:trace contextRef="#ctx0" brushRef="#br0" timeOffset="5774.3303">8533 7807 4773,'0'0'4644,"6"8"-129,-6-8-387,18 3-3741,-18-3-258,16 3-258,-16-3 258,18 8-129,-18-8 258,16 11 0,-16-11 258,12 4-129,-12-4 258,0 0-129,0 0 0,15 4 0,-15-4-258,10-2 0,-10 2-387,18-8-258,-4 6-645,-5-13-516,12 12-1290,-9-12-1419,3 5-516,1-1-387</inkml:trace>
  <inkml:trace contextRef="#ctx0" brushRef="#br0" timeOffset="6152.3519">9159 7858 3354,'16'0'5031,"-16"0"-516,0 0-258,0 0-2193,7 12-2580,-7-12 0,0 0 0,4 13 258,-4-13 129,5 13 129,-5-13 387,0 0-129,0 0 258,0 0-258,14 10 0,-14-10 0,13 1-258,-13-1-129,19 0-387,-19 0-387,26-5-516,-22-7-516,13 7-1290,-5-1-1419,-4-6 0</inkml:trace>
  <inkml:trace contextRef="#ctx0" brushRef="#br0" timeOffset="6523.3732">9802 7825 5289,'26'15'4773,"-26"-15"-774,29 14-387,-14-10-4386,2 6-387,-17-10 516,25 11 129,-25-11 387,14 10 387,-14-10 516,0 0 0,11 6 258,-11-6-258,0 0-258,0 0-1032,0 0-258,0 0-903,0 0-1677,7-6-1290,-7 6 0</inkml:trace>
  <inkml:trace contextRef="#ctx0" brushRef="#br0" timeOffset="37450.1421">16571 3684 1,'0'0'1031,"-6"15"259,6-15-387,0 14 129,2-3-258,1 2 0,0 5-516,1 5 387,0 4-387,-1 3 129,-2 2-129,4 7 129,-5 2-129,1 4 0,-1 0-129,0-1 258,-1 0-387,-4-6-129,4 0-516,-3-10-903,-4-11-1161,8 8-387</inkml:trace>
  <inkml:trace contextRef="#ctx0" brushRef="#br0" timeOffset="37894.1675">16322 4304 1548,'0'17'3483,"-1"-1"0,1-16-129,0 0-2322,12 0-1806,3 1 0,2-1 387,2 0 258,5 0 0,-1 0 129,3-5 129,-4 0-129,3 0 258,-4 0-129,3 3 129,-1-3 129,2 2-129,-1-1 0,3 4-258,-1-4 129,0 4-129,-4-1 258,1 1-258,-7-3 0,-1 3-258,-2-3 258,-13 3 0,14-1 0,-14 1-129,0 0-129,11-8-516,-11 8-774,0 0-2193,2-20 258</inkml:trace>
  <inkml:trace contextRef="#ctx0" brushRef="#br0" timeOffset="38486.2013">16128 3741 1935,'0'0'516,"10"0"0,4 0 0,2-2 258,5 0-129,4 0 0,3-1 129,6-2-129,-1-1 387,6 3-387,-3-3 129,8-1 0,-2-2-129,5 5-258,-2-4-129,3 1 0,-4 0-258,3 0 0,-3-1 0,-4 3 0,-2-2 0,-5 2 0,-4 1 0,-4 1 0,-6 0 129,-3 1 0,-5 1-129,-11 1 129,10 0-129,-10 0 0,0 0 129,0 0-129,0 0 0,0 0 0,2 6-129,-2-6-258,0 0-903,-6 18-2193,-7-18-129,13 0 259</inkml:trace>
  <inkml:trace contextRef="#ctx0" brushRef="#br0" timeOffset="39404.2538">17481 3628 1,'-8'0'515,"-6"1"-1030,-5 4 515,-3 3 0,-5 2 128,-6 1 517,3 3 258,-8-1-129,1 3 129,-4 1-258,3 5-258,-1 0 0,3 4-387,2-1 129,3 3 0,7 3 129,5-3 129,7 2 0,4-5 387,8 3-129,5 0 129,10-2 0,4-1 129,5 0-129,1-5-129,8 2 0,-2-5-258,4-1 129,-5-3-258,3-1 0,-4-8 129,1 4-258,-5-6 0,-2 1 0,-1-3 0,-1 0 129,-4 0-258,-1 0 258,-3 0 0,-1-3-129,-12 3-129,15-1 129,-15 1 0,0 0-129,0 0 129,0 0-258,0 0-129,0 0-516,0 0-774,0 0-1419,0 0-1161,0 0 129</inkml:trace>
  <inkml:trace contextRef="#ctx0" brushRef="#br0" timeOffset="40102.2938">18262 3319 645,'-28'7'1806,"11"-1"-258,-3 0 0,-3 1-129,-2 3 0,-3 2-516,2 6-387,-3 3-258,-2 3-258,-4 2 0,3 7 0,-3 5 129,0 3-129,0 8 258,0 1 0,3 8-258,0 2 258,6 8-258,2 0 0,4 6 0,7-4 0,5 0 0,5-4 0,3-10 129,5-2 0,7-8 129,7-7 0,5-6 129,6-9-129,6-2 129,3-8-258,4 0 0,3-8 0,0-4 0,-1-2 129,-2-2 0,-5-7-129,-5 4 258,-9-4-129,-4 4 258,-6-1-129,-14 6-258,14-6 0,-14 6-387,0 0-516,0 0-516,0 0-903,0 0-1806,-20-18-129</inkml:trace>
  <inkml:trace contextRef="#ctx0" brushRef="#br0" timeOffset="40506.3169">18250 3741 1419,'0'11'3225,"0"5"-516,0-16-258,0 21-3999,2-8 0,8 9 387,-4-3 387,-3 6 387,3 0 258,-3-2 645,-1 2 258,-2 0 129,0 0 129,0 0-129,0 4-129,-2-3-129,1-1-387,-1 3-258,1-1-516,1 0-516,0-3-516,0-3-258,0-3 0,0-18-1290</inkml:trace>
  <inkml:trace contextRef="#ctx0" brushRef="#br0" timeOffset="40889.3388">17913 3754 2451,'38'10'3870,"-19"-10"0,11 1-516,8-1-3096,-2 0-645,4 0 387,2 0-129,0 0 129,-3 0 0,2 0 0,-3-2 0,-2-2 129,-1-2-129,0 1 129,-5 3 129,-1-2-258,-2 3 0,-5-2-258,1 3-129,-7 0-387,-2 4-387,-14-4-903,14 7-1419,-8 4-387</inkml:trace>
  <inkml:trace contextRef="#ctx0" brushRef="#br0" timeOffset="41806.3912">18499 3592 2322,'0'0'2709,"0"0"0,0 0-3225,12 15-387,-8-2 387,1 2 258,-2 5 0,-1-3 258,-2 4 387,1 4 0,-1 3 258,2 2 0,-2 4-387,1 5 129,2-1-129,-2 5-129,1-1-129,-1 2-129,3-3 129,-3-2 0,5-1 0,-1-8-129,0-1 129,1-4 0,1-5 0,-1-3 0,-6-17 258,13 15 258,-13-15 0,11 0 258,-11 0-129,11-11 0,-6-5-129,6-3-129,-1-5-258,5 1-258,1-4 0,1 2 0,2 0 0,0 1-129,1 1 0,1 5 129,-5 3 129,2 3-129,-4 4-258,0 4 258,-2 4-387,-12 0 258,15 5-129,-11 7 258,-2 5 0,-2 1 258,0 5 0,0-1 258,-5 5 0,4-4 258,-3 0-387,2-2 258,1-6-258,1-3 129,0-12 0,16 2-129,1-9-129,6-7 0,6-11 129,3 1 129,-1-10 0,3 4-129,-7-2 0,0 7 129,-11 5-258,-3 4-258,-13 16 0,11-8-258,-11 8 0,0 15 0,0 5-258,-1-1 387,0 3 129,-1 4 387,1 1 129,1 0 0,0-1-129,1 3 0,4-4-387,0-7-258,4 2-1806,4-5-1548,-13-15-387,15-6 259</inkml:trace>
  <inkml:trace contextRef="#ctx0" brushRef="#br0" timeOffset="42018.4034">19141 3670 4644,'0'37'4386,"8"-17"-387,-8-20-516,10 20-3741,-7-7-3612,0 0-387,7 2-387</inkml:trace>
  <inkml:trace contextRef="#ctx0" brushRef="#br0" timeOffset="42583.4357">19305 4046 2451,'23'-16'3225,"-23"2"-387,0 14-387,0 0-3354,7 9-774,-7-9 0,6 11 258,-6-11 903,0 0 645,5 17 774,-5-17 645,3 12 129,-3-12 0,4 20-258,-4-5-387,2 5-129,-1-1-645,2 5-129,0-6 0,1-1 0,2-5-129,-6-12 129,20 6 129,-2-9-129,5-14 129,0-2-129,2-4 258,2 6-129,-5-4 129,0 5-258,-9 4 129,-13 12-129,11-4 0,-11 4 0,0 11-129,-2 3 129,-3 1-258,0 2 258,0 2-129,2 1 0,1 1-129,0-4-129,5 3-903,1-8-1290,-4-12-1548,31 8-387,-14-14 129</inkml:trace>
  <inkml:trace contextRef="#ctx0" brushRef="#br0" timeOffset="43090.4647">19774 4139 258,'17'4'645,"-8"16"-516,-9-20 774,7 12 645,-7-12 258,0 0 387,10 2-129,-10-12 129,0-1-129,0-11-129,-3 10-774,-7-5-645,0 4-258,-4-1-129,0 4-258,0 8-129,0 2-129,2 4 0,12-4-129,-10 28 258,10-5 0,3 8 0,7 6 258,6 8-129,0 7 0,5 4-129,3 2 129,1 10-258,-3-3-129,-1 0 0,-2-4 0,-4-4 129,0-10 387,-4-7 0,-5-5 129,-4-16 516,0-4 0,-2-15-258,-3 13 129,-8-13 0,-4 0-387,-3-4 0,-5-5-258,-4-1 129,-1 0 0,0-8 258,3 0 0,0-8-129,10-3 129,1-4 0,10-4 129,4-8-387,9-3 0,14 3-774,3-8-1419,4-1-1806,12 6-258,-2-8 0</inkml:trace>
  <inkml:trace contextRef="#ctx0" brushRef="#br0" timeOffset="44013.5175">19679 3210 1935,'27'36'2967,"-16"-19"-387,9 20-2709,2 7-387,6 8 129,6 1 0,2 5 0,3 3 258,1 0-258,1 2 387,1-3 129,0 2 258,-4 2 0,-4 5 0,-1 4 0,-7 5 129,-6 1-387,-7 3 129,-7 0 0,-4-6-258,-2-7 387,-3-7 129,-14-14 129,3-4 258,-8-14 387,4-4-258,-8-15 0,2-1-387,-3-7-387,1-3-774,4-3-1290,4-7-1548,-3-14-774,16 4 129</inkml:trace>
  <inkml:trace contextRef="#ctx0" brushRef="#br0" timeOffset="44316.5348">20431 4301 4773,'0'17'4515,"0"-17"-387,7 0-129,12-9-3483,1 3-516,5 2-387,2-3 258,2 2-129,2-2 129,-2-2 0,-2 5 129,-6-4-129,0-1-516,0 7-645,-9-4-1677,-6-7-1161,-6 13-129</inkml:trace>
  <inkml:trace contextRef="#ctx0" brushRef="#br0" timeOffset="44572.5494">20369 4030 3354,'8'7'3612,"19"-6"129,-11-1-2580,9 0-774,8 0 129,4 0-258,5-1-129,-1 0 0,1-2-129,4 0-129,-3-2-258,4 5-1290,3 0-1935,-14-8-258,10 8 259</inkml:trace>
  <inkml:trace contextRef="#ctx0" brushRef="#br0" timeOffset="45350.5939">21548 4114 1161,'-53'-3'2451,"17"3"-1290,8-5-1290,0-1 258,-1-3 129,2 0 516,-2-7 387,7 3 258,-2-7 129,6 3-129,1-8-258,9 0-387,4-7-129,4-1-387,8 2-258,10-5 0,8 2-129,6-1 0,6 6 0,1 3 129,6 8 0,1 3 0,-1 5 0,0 5 0,1 5-258,-4 2 258,4 8-129,-4 3 0,-3 3 129,-6 4 0,-3 4 0,-4 3 0,-8 1 0,-5 5 0,-7 0 129,-3 5 0,-3-3 258,-5 0-129,-8-4 0,-5 1 129,-8-5 129,-2 0 129,-12-9 0,0 0-129,-11-5-129,2-2-129,-7-4-258,-2-4-387,-2 2-1032,-8-3-2580,-4-6-387,1-6-129</inkml:trace>
  <inkml:trace contextRef="#ctx0" brushRef="#br0" timeOffset="46694.6708">14395 3858 645,'-9'0'2838,"9"0"-387,0 0-2322,0 0-129,-11 8 258,11-8 258,0 0 129,0 0 0,0 0 258,0 0 258,0 0-129,11-3 129,-2-9 0,7 7 0,0-10-258,6 5 0,3-6-516,2 5 0,2-3-129,1 2-129,0 3-387,-4-4-258,3 6-645,-12-5-1290,-2 1-1419,-3 2-387,-12-5 258</inkml:trace>
  <inkml:trace contextRef="#ctx0" brushRef="#br0" timeOffset="46988.6876">14150 3734 3483,'0'0'4257,"0"-11"-129,5-9-258,15-1-2709,7 6-774,6-2-387,6 4 0,3-3 129,2 1-129,0 1 0,-2 0-129,2 3 129,-4-3-129,-3 4-129,-7-4-516,4 6-903,-9 1-2064,-5-10-258,2 8-129</inkml:trace>
  <inkml:trace contextRef="#ctx0" brushRef="#br0" timeOffset="47993.7451">14847 3131 516,'8'8'1806,"-8"-8"-129,0 0 0,0 0 258,0 0-258,2 17-258,-2-17-774,1 23 0,-1-6-387,3 9 258,0 3-258,3 4 0,-2 4-258,3-1 0,-1 3 0,-1-8-129,-1 1 0,0-11 0,-2-1-258,0-7 258,-2-13 0,0 12 0,0-12-129,0 0 129,0-15 129,-4-2-258,-1-3 258,1-5-129,0-5-387,-2 0-258,1-6-129,-1 5-129,2-3-129,-2 0 258,3 5 129,-5 0 387,5 5 387,-3 0 387,4 7 129,2 0 129,0 4 129,5 2-387,-5 11-258,19-13 129,-7 9-258,1 1 0,-2 3-258,3 0 516,-14 0-258,19 19 129,-11-6 129,1 6 0,-1 3 129,5 5-258,1 2 129,4 3-129,0 0 129,5-2-258,-1-1 0,3-5 129,-5-2-129,4-4 129,-4-1-129,-1-6 129,-2 0 0,-1-5-129,-2-1 129,-3-1 129,2-1 0,-13-3 0,17-3 0,-17 3 129,15-12 0,-15 12-129,11-25 129,-7 11-129,0-8 0,0 1-129,-3-4 129,-1 0-129,0-4 129,-1-6 0,-7 2 129,2-3 0,-4-6-129,2 3 0,-1-5-129,2 1 0,2-1-258,-1-3 0,5 6-258,-1-6-258,2 13-129,0-3-1806,0 2-1161,10 7-387</inkml:trace>
  <inkml:trace contextRef="#ctx0" brushRef="#br0" timeOffset="51864.9665">8944 17137 129,'0'0'2838,"0"0"-1419,0 0-516,0 0-129,0 0 0,0 0-129,0 0-129,0 0 0,-4-10 387,4 10-258,0 0 0,0 0-258,0 0-129,0 0-129,0 0-129,0 0-129,0 0-129,11-4 0,-11 4 129,22-3-387,-7-2 387,7 1 0,1 1 0,6-1-129,2 0 258,6 3 0,3-3-129,4 3 129,5-2 0,0 3-129,5 0 129,5 0 0,0 4 0,2 2 0,1 4 0,2-1 129,1 6 0,8-3-129,-3 1 258,5 4-516,1-1 258,4 3-129,-1 1 129,3 6-258,-5 3 258,1 3-258,-5 11 258,-2-4-258,-4 5 516,-2 0 0,-6 4 129,0-9 129,-6 1 258,-4 4-129,-1 13 0,-48-57 129,80 86 258,-80-86-387,69 87 258,-69-87-387,59 104-387,-59-104 0,54 62-129,-54-62 0,46 63-387,-46-63 258,0 0-387,56 62-387,-56-62 129,0 0-1419,0 0-1548,53 39 0</inkml:trace>
  <inkml:trace contextRef="#ctx0" brushRef="#br0" timeOffset="52530.0046">11756 17771 3225,'0'0'4257,"0"0"0,0 0-129,10 0-2580,-10-8-1161,0 8-129,-4-12 129,4 12-129,-12-4-129,3-8 0,-3 7-129,-1 5-129,-1 3 258,-2-3 0,1 12-129,-4-10 129,3 8-129,4 3 0,0-5-129,12-8 0,0 0-129,-22 66 258,22-66 129,0 0-129,-1 68 0,1-68 129,0 72-129,4-22-387,-4-50 387,0 0-129,32 81-258,-32-81 0,0 0 258,49 63-387,-49-63-258,0 0 0,71 19-2580,-71-19-774,58-27-387,-58 27 1033</inkml:trace>
  <inkml:trace contextRef="#ctx0" brushRef="#br0" timeOffset="53075.0358">12077 17997 516,'0'0'3096,"0"0"0,0 0-516,0 0-1935,-38-37-2064,38 3 258,0 7-129,6-14 516,5 14 258,0-4 0,2 7 1032,1-8-387,3 22 516,0-2-387,2 2-129,-2 9 0,1 1-129,-2 4 0,-16-4-129,24 55 1032,-24-55-258,14 61 774,-14-61-129,0 73 645,0-73 258,-15 73 129,15-73-258,0 0-903,-39 58 387,39-58-129,0 0-387,0 0-516,0 0-516,0 0 387,-58 16-129,58-16 129,0 0-516,0 0 0,0 0 0,0 0-774,0 0 258,-51-43-1290,51 43-2322,0 0-645,0 0-129,17-52 0</inkml:trace>
  <inkml:trace contextRef="#ctx0" brushRef="#br0" timeOffset="53651.0687">12412 17647 4257,'13'-13'4257,"-13"13"-258,0 0-516,0 0-2709,7 8-645,-7 5 0,3-3-258,-2 12 129,-1-22 0,5 67 645,-2-46-129,-3-21-129,11 60-129,-11-60 387,11 69 0,-11-69-129,17 48-258,-17-48-258,0 0 258,0 0-129,0 0 387,57 30-129,-57-30-516,30-35 129,-20 12 516,3 1-129,-6-7-387,1-3 387,-6 3-387,2-2-129,-4 6 516,0-6-516,0 10-129,-2-2 129,0 9-258,-1-3 129,3 17 0,-5-33-258,5 33-129,0 0-129,0 0-903,0 0-2580,-14 6-387,14-6-129,0 0 1</inkml:trace>
  <inkml:trace contextRef="#ctx0" brushRef="#br0" timeOffset="54366.1096">12808 17578 2451,'0'23'3612,"8"-10"129,-8-13-258,0 10-2967,0 6-903,0-16 387,0 19 387,-1 1-129,1-20 516,-6 43 516,6-29-129,-6 4-516,6-6 387,-3 5-387,3-2-258,0-15 0,0 0-258,0 0-129,10 5 129,-1-13 129,2-12 0,2 11-258,0-13 129,-2-9-129,0 9 258,-3 8-387,1-2 129,-9 16-129,0 0 258,15-16 129,-15 16 0,10-3-258,-10 3-387,14-4 258,-14 4 129,15-4-129,-9-14 0,-6 18 129,11 1 0,-11-1 258,8 16-258,-3 1 516,0 10-387,1-10 0,1 9-129,-7-26-258,14 68 387,-14-68-129,16 68-129,-16-68-774,20 49-774,-20-49-2322,0 0-903,48 17 387,-29-37-516</inkml:trace>
  <inkml:trace contextRef="#ctx0" brushRef="#br0" timeOffset="54674.1272">13250 17091 3354,'0'34'4386,"0"-5"-387,-6-4-129,6-3-3354,0 8-903,1 11-129,2 1 387,3-1-258,1 16 516,2-10 387,2 14 0,-3-8 129,4 29-129,-5-32 258,3 16-129,1-14-516,-3 2-516,-8-54-1290,18 79-903,-18-79-1548,17-6-387,-17-5-129</inkml:trace>
  <inkml:trace contextRef="#ctx0" brushRef="#br0" timeOffset="54890.1396">13279 17604 2580,'-38'-41'3354,"15"24"-903,9-2-1290,14 19 0,-16-12-387,16 12 258,0 0-258,0 0-129,0 0 129,0-17 129,0 17-258,20-8 0,-6-4-258,15-2-129,2 2 0,9-4-516,10-7-2967,8 8-1290,-11-11-258,7 1-129</inkml:trace>
  <inkml:trace contextRef="#ctx0" brushRef="#br0" timeOffset="55430.1705">13839 17769 2322,'0'0'4515,"0"-15"-258,0-7-516,14-9-2322,-3-5-2193,9 7-129,-4-25 129,10 38-129,-2-3 129,1 7 0,-1 1 645,-3 10 258,1 2 0,-3 4 258,-1 22-258,-4-18 387,0 14 129,-7 5 387,2 4 0,-9-6 0,0 3 0,-8-2-258,8-27 258,-24 65 0,24-65-258,-32 56-516,32-56-774,0 0-1419,-57 41-2451,36-47-387,9-34 0</inkml:trace>
  <inkml:trace contextRef="#ctx0" brushRef="#br0" timeOffset="55710.1865">14235 17115 2709,'14'76'4128,"-14"-30"-129,7 10-387,0 13-3741,0-1-387,-1 1 129,2 10 387,0 24 516,3-10-129,0 10-258,-2-12 645,2-2-258,-2-9-774,-1 2-1419,-8-82-2064,19 58-774,-19-58 0</inkml:trace>
  <inkml:trace contextRef="#ctx0" brushRef="#br0" timeOffset="55920.1985">14235 17835 8514,'-22'16'4902,"20"-4"-516,7-27-1677,-5 15-2451,30-9 0,-11-6-258,8 7-516,3-10 0,10 6-1032,-40 12-2580,79-5 0,-28-25-1290,-11 4 646</inkml:trace>
  <inkml:trace contextRef="#ctx0" brushRef="#br0" timeOffset="56618.2384">14830 17614 4128,'0'0'4773,"23"0"-774,-23 0 0,26-2-3870,-5-4-516,7 6 0,3 11 0,2-11 387,-3 13 0,-1-1 387,-1 8 129,-6-1-258,0 1 387,-8 1-387,2-11 516,-16-10-516,16 76 387,-16-76-258,0 62 129,0-62 0,-6 86-387,6-86 0,-22 77 258,22-77-129,0 0-129,0 0 0,-60 59 0,60-59-258,0 0 387,0 0-129,-57-52-387,46 20 516,11 32-645,-14-64-129,14 64-129,-5-63 258,5 63-258,5-37-258,3 17 0,-8 20-645,0 0 129,54 9-1290,-54-9-1290,0 0-387,75 13 387</inkml:trace>
  <inkml:trace contextRef="#ctx0" brushRef="#br0" timeOffset="57001.2603">15340 17176 4386,'0'0'4515,"0"0"-645,0 0-129,0 0-4257,0 0 0,-2 5 129,2-5 0,0 21 387,1-1 516,-1 2-129,4 15 258,-4-2 0,5 18-129,-4 1 129,2 17-129,-2-11 0,1 10-258,1-14-129,-1-8-129,6 7-258,-8-55-129,15 66-774,-15-66-387,30 12-1290,-8-32-1548,-3-6-387</inkml:trace>
  <inkml:trace contextRef="#ctx0" brushRef="#br0" timeOffset="57263.2753">15625 17302 903,'12'-47'4257,"-12"47"0,0-15-774,0 15-1935,0 0-774,0 0-516,0 15-129,-1-2 0,1 9-129,0 4 129,0 11 129,0 6 387,6 10-258,-1-4 129,4 4 0,-4 8 0,4 11-129,-7-7 516,3 15-129,-4-22-903,-1 8-645,0-9-2580,0-57-1161,0 71 0,0-71-258</inkml:trace>
  <inkml:trace contextRef="#ctx0" brushRef="#br0" timeOffset="57714.3011">16267 17527 6321,'9'7'4902,"-9"-7"-129,0 0-774,0 0-3741,8 20 0,-8-4-129,0 15 129,0-31-129,0 80 0,0-12 129,0-6 387,0 5-258,-2 0-258,2-2-129,0-8-645,0-2-1935,0-55-1935,6 53-258,-6-53-258,0 0 1</inkml:trace>
  <inkml:trace contextRef="#ctx0" brushRef="#br0" timeOffset="58006.3178">15989 17552 4902,'-19'0'4386,"19"0"-387,0 0-129,0 0-4128,3-16-129,14 16 129,5-7 129,9-3-129,5 8 645,9-3 0,7 0 129,3 5-258,4 11-258,2-2 129,-3 4-258,2 5-387,-7 4-903,-2-9-1935,3 6-1032,-20-7 129</inkml:trace>
  <inkml:trace contextRef="#ctx0" brushRef="#br0" timeOffset="59066.3784">16544 17374 1548,'-7'13'3999,"8"0"-258,-4-2-516,3-11-2580,0 0-516,0 16 0,0-16 258,0 18-129,0 6 258,0 0 387,7 6-258,-6 3 258,7 18-258,-8-51-258,11 126 0,-8-47 258,3 11-645,-3-5 258,2-1 0,-1-11 0,0-5-387,1-6 387,-5-62 0,11 52-387,-11-52 387,0 0-387,0 0 0,57-32 0,-57 32 516,40-70-129,-40 70 0,39-71 387,-39 71 0,30-58-258,-30 58 258,0 0-258,0 0 0,0 0-129,0 0-129,0 0 258,0 0-387,0 0 0,40-48-516,-40 48 516,0 0 129,0 0-129,0 0 258,0 0-645,0 0 387,0 0 0,0 0 129,0 0-258,0 0 129,0 0 0,20 51 0,-20-51-129,17 58-129,-17-58 387,25 59 129,-25-59-129,0 0-387,41 57 258,-41-57 0,0 0 0,0 0 0,64-2 0,-64 2-258,41-54 129,-41 54 258,43-71-516,-43 71 387,42-76 129,-42 76 0,27-61-258,-27 61 258,0 0 258,0 0 129,0 0-129,0 0-387,0 0 0,0 0 0,0 0 258,0 0-387,55 0 0,-55 0-129,0 0 129,37 54 258,-37-54-258,27 50-129,-27-50 129,29 67-387,-29-67-516,26 66-1548,-26-66-2064,0 0-516,0 0 0,0 0 1</inkml:trace>
  <inkml:trace contextRef="#ctx0" brushRef="#br0" timeOffset="59249.3889">17160 17529 7740,'-2'36'5547,"5"-19"-1161,-3 2-1290,0-19-5676,16 10-2709,-5-2 0,4 1-516</inkml:trace>
  <inkml:trace contextRef="#ctx0" brushRef="#br0" timeOffset="59722.416">17440 17852 8643,'0'0'4773,"0"0"-516,0 0-387,0 0-3870,0 0-129,40 59 387,-40-59 0,0 0-258,14 74 258,-14-74-258,11 62 387,-11-62 129,0 0-387,20 62-258,-20-62 0,0 0 129,0 0 258,50-10 0,-50 10-129,0 0-258,0 0 387,57-43-129,-57 43 129,0 0-129,0 0-129,0 0 0,41 71 129,-41-71 387,13 60-774,-13-60-774,18 58-516,-18-58-2838,0 0-516,0 0 129,0 0-645</inkml:trace>
  <inkml:trace contextRef="#ctx0" brushRef="#br0" timeOffset="59996.4316">17919 17988 5934,'0'0'4257,"0"0"-645,0 0 129,0 0-3225,0 0-1419,0 0 258,0 0 0,0 0 387,0 0 0,0 0 774,-42 52-129,42-52 0,0 0 0,-15 72 0,15-72-387,0 78-258,0-78-903,7 99-516,3-48-1806,-2 2-903,-8-53 129</inkml:trace>
  <inkml:trace contextRef="#ctx0" brushRef="#br0" timeOffset="60254.4464">18024 18741 645,'0'0'2451,"-44"40"-645,44-40-387,0 0-129,-61-51 0,61 51 258,-42-54-129,42 54-129,-28-75-387,28 75-387,-6-86 0,6 86 0,16-78 0,-16 78 0,46-68-516,-46 68 387,61-44 129,-61 44-387,67-26-1032,-67 26-2451,71-42-1032,-71 42-387,59-48 517</inkml:trace>
  <inkml:trace contextRef="#ctx0" brushRef="#br0" timeOffset="60854.4807">18396 17820 7353,'44'20'4902,"-32"-23"-258,-12 3-903,0 0-2838,0 0-903,0 0 387,2-18-258,-2 18-129,-2 8 645,2-8-129,0 0-129,-26 10 258,26-10-645,0 0 645,0 0-129,-50 39-387,50-39-387,0 0 387,0 0-129,-46 51-258,46-51 387,0 0-387,0 0-387,-8 62 387,8-62-387,11 53 387,-11-53 129,0 0-129,46 70 0,-46-70 0,0 0 129,66 61-129,-66-61 516,0 0-516,51 29 258,-51-29 0,0 0 0,0 0 0,0 0 0,0 0 129,0 0-129,20 51 129,-20-51-129,0 0 129,0 0 129,-61 44 129,61-44-258,-48 26 0,48-26-774,0 0-2064,-57 34-1935,57-34-387,0 0-258</inkml:trace>
  <inkml:trace contextRef="#ctx0" brushRef="#br0" timeOffset="77806.4503">17885 9365 1161,'-6'14'3096,"10"-3"-1677,-4-11-1548,1 21-129,0-6 129,1 2 129,1 1 0,-1 10 0,3-2 0,-2 6 129,1 5-129,-1 5 258,3 4-258,0 0 0,0 5 129,-1-5-129,3 0-129,-1 0-516,1-2-774,-8-13-1290</inkml:trace>
  <inkml:trace contextRef="#ctx0" brushRef="#br0" timeOffset="78219.4739">17663 10069 5031,'-14'20'4386,"14"-20"-258,0 0-258,8 4-3999,9-3-129,1-1 0,7-1 0,5-3 258,5-8-258,5 1 258,1-2 258,0 0-129,1-4 0,-1 2 0,-1 1-129,1 0 129,-5 2 0,-1 6 0,-4 0-129,0 0-129,-3 5-129,-5-5-516,1 6-774,-8-1-1677,-16 1-774,24-9-387</inkml:trace>
  <inkml:trace contextRef="#ctx0" brushRef="#br0" timeOffset="78677.5001">17679 9315 129,'2'14'2838,"-2"-14"129,0 0-2580,19 0-645,-2-1 516,4-3 258,4-1 0,5 0 258,1-6 0,5 0 258,0-3 0,5 0 0,-4-1-129,4 4 0,-2-2-387,1 3-129,-4 1-258,-3 6 129,-4-2-516,-3 1 258,-6 3 0,-6 1-129,-14 0-129,13 0 0,-13 0-516,0 0-1161,0 0-1806,0 17-387,-13-17 517</inkml:trace>
  <inkml:trace contextRef="#ctx0" brushRef="#br0" timeOffset="79977.5745">18718 9310 1935,'0'0'3225,"0"-14"-2322,0 14-516,0 0 0,-12-11 129,12 11-258,-18-6 387,1 6-258,1 0 258,-9 0 258,2 6-258,-4 1 0,0 5-129,-5 0-258,3 3 0,-2 2 129,3 3-387,5-1 0,0 5-129,6 3 258,1-2-129,7 5 129,3 2 0,6-2 129,0 3 129,7-2 0,6-2-129,6 0 129,4 1 0,2-9-129,9 3 0,1-10 0,3-3 0,3-3 129,1-3-258,-1-5 0,0-1 129,-3-9-129,-5 0 0,-6 2 129,-5 2-258,-4-1 0,-5 2 129,-13 5-129,15-10 129,-15 10-129,0 0 0,0 0-129,0 0 129,0 0-258,0 0-516,0 0-1161,0 0-2193,-10 0-516,10 0 387</inkml:trace>
  <inkml:trace contextRef="#ctx0" brushRef="#br0" timeOffset="80922.6286">19476 8645 903,'0'0'2580,"0"0"-2193,-6 6-387,6-6 129,-12 13 258,0-7 387,1 5 129,-8-2 258,3 4-258,-8 3 129,6 4 0,-8 5-129,5 5-129,-5 9-387,4 5 129,-2 9-387,4 7 129,-3 6 0,2 6-258,2 6 129,1 4-129,0 4 0,3 0 258,1-4-258,7-5 0,3-6 129,4-5 0,2-11 129,13-5 0,6-14-129,10-3 258,5-10-258,8-5-129,7-6 0,0-4 0,4-5-129,-1-3 129,-4 0 0,-4-2 129,-7-5 0,-6 3 0,-9 0 0,-4 1-129,-8-1 129,-12 4-129,14-2-258,-14 2-516,0 0-903,0 0-2451,0 0 0,0 0-129</inkml:trace>
  <inkml:trace contextRef="#ctx0" brushRef="#br0" timeOffset="82290.7068">19721 9039 774,'17'-4'774,"1"-12"-129,-18 16 387,14-9-129,-14 9 129,0 0 129,0 0 129,-13-7-258,0 7 129,-8 4-258,-3 5-516,-4-3 258,0 8-129,-6-1 0,3 3-258,5 1 0,1-2-129,6-1-129,6 1 129,4-1-129,9-1-129,4-1 129,9-1 0,7-1-129,5 0 129,5 0-129,2-3-129,5 6-129,-1-2 0,-2 6 0,-4 0 0,0 4 0,-6 2 129,-6 0 258,-5 1 129,-7-1 258,-6 3 129,0-6 129,-5 2 129,-8-6 0,-1 1-258,-8-2 129,3-1-129,-6-7-258,2 2 0,-4-5-129,2-4-129,2 0-129,0-7 0,6 1-129,1-6-258,8 1-774,-1-3-774,7-6-1806,2 20-516</inkml:trace>
  <inkml:trace contextRef="#ctx0" brushRef="#br0" timeOffset="83094.7528">20052 9177 2580,'0'0'3225,"0"0"-516,0 0-2838,0 0 0,0 0 0,0 0 129,0 0 258,0 0 258,0 0 0,0 0 258,0 0 0,0 0 0,0 0-258,0 0 0,0 0-387,0 0-129,0 0 0,0 0-129,6 0 129,-6 0-258,0 0 258,14 5 258,-14-5-129,10 14 0,-10-14 0,7 19 0,-3-4 0,-1 1 258,0 4-258,0 2 0,0 1-129,1 0 129,-1 0-129,1-3 129,-2-3-258,2-2 258,-1-5-129,-3-10 129,8 12 0,-8-12 0,12 0 258,-1-7-129,1-6-129,3-4 0,1-3 0,4-5-129,-1-2 0,1-2 0,0 0 0,-3 5-129,0 5 129,-4 2 129,-2 4-129,-11 13 129,17-15-129,-17 15 0,0 0 0,10 0 129,-10 0 0,5 16 0,-4-5 129,3 4-258,-1 5 387,-2 1-129,2 3 0,-1-2 0,2 0-258,-3-1 258,2 0-258,0-5 129,0-4-387,2 0 0,-5-12-129,9 10-516,-9-10-516,17-4-1419,-1 0-1548,-9-10-129</inkml:trace>
  <inkml:trace contextRef="#ctx0" brushRef="#br0" timeOffset="83633.7836">20564 9211 258,'-3'7'3999,"3"-7"258,0 0-516,0 0-2580,5-9-774,6 4-258,-11 5 0,23-11-129,-9 4 0,3 2 0,-2 0 129,3 4 0,-3 1-129,-1 0 129,2 0-129,-1 6 0,0 4-129,-3 2 129,3 3-129,-5 2 0,1 0 129,-5 5 0,0-3 0,-4 2 129,-2-2 0,0 1 0,-8-8 129,1 4 129,-7-8-129,3 2 0,-4-5 0,0 0-129,-1-3 129,2-2 0,-1 0-129,0-8 0,4 2-129,1-4 129,1 0-258,5-4 258,4 1-258,0-1 129,9 2-258,3 2 0,8-2-129,0 0-129,8 3-258,-6 1-387,6 2-258,-7 0-774,2 3-387,-2 3-1161,-11-4 259</inkml:trace>
  <inkml:trace contextRef="#ctx0" brushRef="#br0" timeOffset="84206.8164">20832 8797 1935,'7'12'3612,"-7"-12"0,5 10-2451,1 6-1419,1 9-258,0-1 258,4 7 0,1 1 129,1 6-129,2 1 258,2 1 258,2 1 0,-1-3 0,2 5 258,-3-7-258,1 0-129,-3-4 0,-3-5 129,-4-4-129,0-3 0,-4-10 0,-4-10 129,0 0 129,0 0-129,0 0 129,-9-17 258,3-8-258,2-3 129,-2-6-258,5-2-129,-1-2 0,2 3 0,4-1 0,5-3-129,-1 8 0,5-1 129,-2 7-129,4 4 258,-3 0-129,4 4 0,-4 3-129,0 8-129,1 2 0,-13 4-387,19 0-258,-19 0-903,0 0-1161,15 13-1419,-15-13 129</inkml:trace>
  <inkml:trace contextRef="#ctx0" brushRef="#br0" timeOffset="84499.8332">21056 9128 3483,'36'25'4644,"-21"-21"-387,10 11 0,1-5-3999,-6 1-258,0 2-129,-3 1 0,-2-2 129,-2 0-129,-2-1 129,2-2 0,-1-2 0,0 0 0,-1-4-645,8 3-1290,-3-1-2193,-4-7-129,8 0-387</inkml:trace>
  <inkml:trace contextRef="#ctx0" brushRef="#br0" timeOffset="84957.8594">21403 9193 903,'0'17'2322,"0"-17"-1419,18 0 0,-3 0 0,2-7 129,3-7 129,1 2-129,-3-8 129,3 3-258,-7-1 129,1 2-258,-6-1 0,-1 5-258,-6 0-258,-2 0-129,0 12 0,-7-10-129,-3 6 0,-3 4 258,-4 0-129,-1 4 0,-4 2 129,0 3-129,-1 1 0,-2 3-129,5 0 129,0 2-129,4-1 0,0-1 0,8 3 0,0 4 0,7-1 0,2 3 129,7 2 0,9 2 129,1 1-258,7 2-258,2-4 258,6-6-387,3-1-129,-4-12-1290,7-6-2193,3-1-516,-8-17 387</inkml:trace>
  <inkml:trace contextRef="#ctx0" brushRef="#br0" timeOffset="85505.8907">21470 8441 1032,'4'12'-387,"16"6"-129,-7-8 645,5 6 516,0-2 387,3 4 129,2 6 0,5-2-129,-1 9 387,7 0-129,0 7-645,3 6-129,1 5-258,2 9-129,3 0-129,-3 5 0,-3 1-129,-1 2 129,-6 0 387,-7-6-258,-2-2 258,-8-7 129,-2-3-129,-9-4-129,0 0 258,-2-6-129,0 1-258,-7-7-129,-1 1 258,-2-4-516,-2-3 516,-3-3-516,1-6 258,-3-3-129,1-4-258,3 2-774,1-5-1290,-8-7-1548,20 0 258</inkml:trace>
  <inkml:trace contextRef="#ctx0" brushRef="#br0" timeOffset="86124.9261">22372 9255 774,'12'4'1935,"-12"-4"-258,14 4 258,-14-4-129,16 0-387,-16 0 0,24 0-258,-12-4-258,7 3-129,-1-7-387,6 5-258,-1 0-129,-1-3-258,2 3-258,-5-3-129,0 0-903,-6 3-1419,-13 3-1032,12-5 129</inkml:trace>
  <inkml:trace contextRef="#ctx0" brushRef="#br0" timeOffset="86397.9417">22227 9051 2709,'10'2'3999,"14"-2"-387,-24 0-2451,30 3-903,-6 1-258,2-3 0,-1 1 0,2-2 0,-3 0 0,0 0-387,-7-2-645,2-3-1677,4 5-1032,-18-5 0</inkml:trace>
  <inkml:trace contextRef="#ctx0" brushRef="#br0" timeOffset="98050.6082">23096 8645 774,'0'0'1935,"0"0"-258,0 0-516,0 0-645,0 0 258,0 0-129,0 0 129,0 0 0,0 0 0,0 0-258,0 0 258,-6-8-387,6 8 0,7-13-129,6 6-258,-1-2 0,7 1 0,0-3 129,5 3-129,1-1 0,1 4-129,-3 2 129,0 1 0,1 2-129,-2 0 129,-1 4-129,-5 4 129,1 4-129,-6 1 129,4 3-258,-8 1 258,-1 2-129,-5 1 129,-1 2 0,-1 3 0,-8-3 0,-4 6 0,-3-2 0,-2 6 0,-3-3 0,-3 2 129,-1-2 129,0 0-129,1-3 0,3-1 0,2-1 0,3-7-129,5 0 129,4-5 258,7 1-258,0-13 129,10 8 129,5-8 0,5 0 0,0-5 0,7-1 129,-1-4-258,2 2 0,-2 0-258,1 2 129,-3-1-129,-2 2 0,-3 0 0,0-2-129,-1 7-258,-4-2-387,2 2-258,-3 0-1161,0-5-1806,7 5-387</inkml:trace>
  <inkml:trace contextRef="#ctx0" brushRef="#br0" timeOffset="99265.6777">23647 8591 1419,'0'0'2064,"0"0"-903,0 0-645,0 0 0,0 0-129,0 0 258,-6-5-129,6 5 0,0 0 387,-11-4 258,11 4-129,0 0 0,0 0-129,0 0-129,-2-15 0,9 11-387,8-2 129,6 1-516,0-2 129,5 0 0,1 0-129,0 1 129,-6 2-258,3 0 258,-7 3-129,0 1-129,0 0 129,-3 6-129,2 0 129,-5 2-129,3 1 129,-4 3 129,-10-12-129,14 20 0,-14-20 129,6 24 0,-6-12 129,-5 4-258,-7 1 129,-1 1-129,-7 0 0,-2 2 0,-6 0 0,-2-2 0,0 2-129,0-3 258,0-1-129,5-4 0,3-2 0,5-4 129,17-6 0,-16 8-129,16-8 258,0 0-258,15-6 0,3 0 0,4 0 129,2 2-129,3-1 0,1 3 0,2 2-129,-1 0 129,-1 2-258,-1 2 258,-2 1 0,-3 7 0,2-1-129,-3 2 129,-4 2 0,-3 0 0,-2 1 0,0 2 0,-6-4 129,-1 0-129,-5-14 0,3 20 258,-3-20-129,0 19 0,0-19 0,-8 17 129,8-17-129,-18 16 0,6-5 0,-1-1 0,-2-2 0,-2 1-129,1 2-258,-4-2-387,7 7-1161,1 3-2580,-8-12-258,10 4 129</inkml:trace>
  <inkml:trace contextRef="#ctx0" brushRef="#br0" timeOffset="102498.8626">23984 9085 516,'0'0'516,"0"-12"129,0 12-387,0 0 258,0 0-516,0 0-258,0 0-258,0 0 258,0 0-258,0 0 129,0 0-128</inkml:trace>
  <inkml:trace contextRef="#ctx0" brushRef="#br0" timeOffset="102849.8827">23984 9085 129,'-101'36'516,"91"-35"0,10-1-129,-20 1 0,20-1 0,-19 1-258,19-1-129,-17 2-129,17-2 129,-15 0 0,15 0 258,-12 0-129,12 0 258,-13 0-258,13 0 0,-14-3 0,14 3 0,-11-4-129,11 4-129,-12-1 0,12 1 0,0 0 129,0 0 0,-11-3 0,11 3-258,0 0-387,0 0-258,0 0 0</inkml:trace>
  <inkml:trace contextRef="#ctx0" brushRef="#br0" timeOffset="104934.0019">24064 9061 129,'0'0'387,"0"0"-258,0 0-129,0 0 0,0 0 129,0 0 258,0 0 258,0 0 0,0 0 0,0 0-258,0 0 129,0 0-258,0 0 129,-5 8-258,5-8 0,0 0 129,-11 13-129,11-13 258,0 0-129,-15 12 258,15-12-129,0 0 258,-13 8-129,13-8 0,-12 4 258,12-4-129,-12 4-129,12-4 129,-16 1-258,16-1 0,-19 7-129,19-7-129,-21 4-129,8-3 0,0 2 0,-1-1 129,1 1-129,-2-3 0,1 2 0,0 0 129,1 1-129,-1-2 258,14-1-129,-21 0 0,21 0 129,-15 0-129,15 0 0,-10 0 129,10 0 0,0 0-258,0 0 0,0 0 0,0 0-258,0 0 0,-12-5-129,12 5-258,0 0 258,0 0-258,0 0 129,0 0-129,0 0 258,6 0 0,-6 0 129,0 0 129,0 0-387,0 0-516,0 0-1548,0 0-645</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29.66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68 95 18,'0'0'10,"0"0"-5,-1 14-3,1-3 0,1 4-1,-1 3 0,1 0 0,-1 9 0,0 4 0,0 11 0,0 5 1,0 7-1,-1 4 0,2 3 1,-2-1 0,5 1 1,-2-2-1,3-7 0,-5-6 0,-1-8 0,1-6-1,0-6-1,-1-4-4,4-4-17,-15-17 0</inkml:trace>
  <inkml:trace contextRef="#ctx0" brushRef="#br0" timeOffset="470">23 46 0,'9'-5'5,"-9"5"-1,19-12-1,-4 7-1,7 0 0,0 2 0,3 2 0,2 1-1,3 2 0,6 2-1,-6 3 0,0 1 1,0 0-1,-1 3 1,-3 3-1,-4-2 1,-2 5 0,-6 1 1,-2 0-1,-5 1 1,-5 0 1,-4 1 1,-5-2 1,-5 1-1,-4-2 2,-4 0-1,-5 0 1,-2-1-1,-6 0 1,2-1-2,-6-2 2,-1-2-1,2-2-1,4-2-1,-2-3 0,8-2-1,2 0-3,4-3-3,6 1-7,14 0-9,-16-1-5,16 1-1</inkml:trace>
  <inkml:trace contextRef="#ctx0" brushRef="#br0" timeOffset="1111">945 40 17,'0'0'19,"-16"8"-13,16-8-4,-17 13 0,4-3-2,-3 1 1,-2 5-1,-8 2 1,3 1-1,-1 5 1,-3 2-1,-1 4 1,1 4 0,-1 6 1,1 6 1,5 4-1,-2 4 0,4 3 1,1 0 1,5-1-1,3-3-1,5-2 0,5-6 0,4-5 0,4-6 0,6-3-1,1-3 1,6-4 1,4-5-2,3-1 1,2-5-1,3 0 0,0-3 0,1-3 0,1-2 0,-1-1 0,-5-3 0,-2-1 0,-1-2 1,-6-2 0,-3 1 1,-5 1-1,-11 2 1,12-3-1,-12 3-4,0 0-6,0 0-16,-12 0-3,1-3-1</inkml:trace>
  <inkml:trace contextRef="#ctx0" brushRef="#br0" timeOffset="1752">1056 368 10,'3'10'18,"-3"-1"-15,1 4-3,-2 1 1,3 4 0,-1 2 1,1 2 0,1 1 0,1 3 1,-1-3 0,2 0-1,-1 0 1,1-3 0,-2-3-1,-1-3 1,-1-2 0,-1-12 1,1 15 0,-1-15 1,0 0 1,-12 2 1,12-2-1,-12-11-1,7 2 0,-3-5-1,2-3-1,2-4-1,4-2 0,2-1-2,7-1 0,2 0-1,4 0 1,6 4-1,2 1 1,3 2-1,0 4 0,-1 2 1,0 1-1,-1 4 1,-3 1 0,-5 4-1,-1 0 0,-5 3-1,0-1-2,1 3-6,-11-3-11,0 0-5,19 14-1</inkml:trace>
  <inkml:trace contextRef="#ctx0" brushRef="#br0" timeOffset="2343">1394 590 0,'0'0'14,"-12"-21"-4,10 9-4,2-5-1,4 1 0,7-3-1,3-1 0,6-1-1,3-1 0,4 3 0,3 2-1,1 5-1,-2 3 1,-3 7-1,-3 7 1,-3 8-1,-5 5 0,-2 5 0,-7 3 1,-2 3-1,-4-1 1,-1 0-1,-4-5 2,-2-1-1,-3-6 2,1-3 0,-3-6 0,-2 0 0,-3-6 0,-1-2-1,-2-6-1,1-2-3,-2-2-4,0-5-4,4 2-8,3 1-8,0-4-2</inkml:trace>
  <inkml:trace contextRef="#ctx0" brushRef="#br0" timeOffset="2844">1813 529 3,'4'-27'22,"6"15"0,0-4-13,1 2-6,2 2 0,1 2-1,0 4-1,0 2-1,0 4 1,0 2-1,-1 5 1,-2 1 0,-1 4-1,-3 2 2,1 1-1,-3 0 1,-1 2-1,-2-3 3,0 0 1,-5-4 3,2 2-1,1-12 0,-14 15 1,2-12 0,-3 3 0,-5-4-2,0 0-1,-5-3-3,-3-2-1,1 0-5,-1-5-3,7 4-8,1-3-17,1-2-1,7 2 1</inkml:trace>
  <inkml:trace contextRef="#ctx0" brushRef="#br0" timeOffset="3415">2208 108 0,'5'16'22,"-6"-5"0,6 11 0,-3 3-20,1 5-2,-3 7 1,0 4 1,-3 8 1,-2-1 1,2 3 0,-3-1 0,2-2 0,-3-3 0,2-5-1,2-7-1,2-4-1,4-7 0,5-6 0,3-5 0,5-7-1,4-4-3,4-6-2,4-2-2,-3-4-6,0-4-5,-3 2-6,-11-9-2</inkml:trace>
  <inkml:trace contextRef="#ctx0" brushRef="#br0" timeOffset="3755">1995 379 18,'0'0'24,"6"10"1,10-11-13,8-2-8,9-1-1,6-1-1,6 0 1,8 0-3,0-1-8,-2-5-16,5 9-1,-10-8-1</inkml:trace>
  <inkml:trace contextRef="#ctx0" brushRef="#br0" timeOffset="4106">2545 0 0,'19'16'22,"-6"-6"-1,10 6-11,-1 6-7,5 4 0,2 5-1,-3 7-1,0 4 0,-3 7 0,0 6-1,-4 3 0,-1 2 0,-5 3 0,-5 3 1,-3 0 1,-4 0 1,-6-6 1,-2-2 1,-7-8 3,-3-3-2,-7-6 1,1-4-1,-3-9-4,1-6-6,-4-7-22,7-1-1,-5-15-2</inkml:trace>
  <inkml:trace contextRef="#ctx0" brushRef="#br0" timeOffset="4526">3171 726 10,'18'10'25,"-7"-10"1,9 3 0,1 0-22,1-2-2,2 3 0,0-3-2,-2 3-1,0 2-5,-5-1-10,-6-5-9,5 3-1</inkml:trace>
  <inkml:trace contextRef="#ctx0" brushRef="#br0" timeOffset="4787">3124 488 38,'16'13'30,"-16"-13"1,26-3-9,-7 7-19,3 0-2,2 1-3,6 2-4,1-4-6,2-1-13,5 2-4,-3-7-1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34.82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0 314 20,'0'0'29,"22"-12"0,-9-7 0,8-5-21,3-1-7,3-3-1,3-1 1,0-2-1,-2 2 0,0 2 0,-3 3 0,-2 2-1,-2 6 1,-3 2-1,-3 5 0,-1 5 0,-2 3 0,-3 4 0,-9-3 1,14 21-1,-11-2 1,0 5 0,-2 5 0,-2 6 0,-1 6 1,-2 4 0,-2 2-1,-2 0 1,-1-1-1,-1-1 1,-2-3 0,2-5-1,-1-4-1,1-5 0,-1-7 0,1-3-2,-1-6 0,1-2-1,-3-4-1,1 0 0,-5-4 1,1-1-1,-4-1 1,1 1 1,-3-1 2,0 0 0,-1 1 1,1-1 2,4 2 0,0-1 0,6 0 0,3 0 1,9-1-1,0 0 1,0 0 0,22 1 1,3-2-1,8-1 1,9 0 0,9-1 0,4 0-1,5 2-2,-1-1-15,-1 0-14,3 4-1,-16-9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37.085"/>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794 29 3,'0'0'5,"18"-13"-3,-7 7-1,3 2-1,-3 1 0,1 1-1,1 1 0,-2 3 0,-11-2 0,16 10 1,-16-10-1,7 18 2,-8-7 2,-2 2 0,-5-1 3,-3 0 0,-1-2 2,-4-1 0,1-2 1,-3-3-1,4-2-1,-1-3-2,4-1 0,2-5-2,9 7-1,-11-15-2,10 6 0,3-1-1,3 1-1,-5 9 0,12-12-2,-12 12-1,15-3-6,-15 3-8,17 9-4</inkml:trace>
  <inkml:trace contextRef="#ctx0" brushRef="#br0" timeOffset="742">697 295 3,'-9'14'0,"3"-1"1,-2 1 2,-5 6 0,-1 3 2,-6 5 1,-1 3-1,-3 4 1,-4 2 1,0 4-1,-3 3-1,2 1-2,0 0-1,2 0-3,2 0-6,1-11-14,9 5 0</inkml:trace>
  <inkml:trace contextRef="#ctx0" brushRef="#br0" timeOffset="1112">0 1247 5,'13'-14'1,"1"0"-3,4 1 0,-3 2 0</inkml:trace>
  <inkml:trace contextRef="#ctx0" brushRef="#br0" timeOffset="1252">147 1280 36,'-8'11'14,"8"-11"0,-18 4 0,5-5-4,-1 0-6,0-3-16,1 5-13,-4-8-1,7 6-1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38.70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1295 0 11,'-15'26'21,"-5"1"-13,-3 6-4,-3 4-1,-1 3 0,-1 0-2,-1-2-1,4 0 1,0-4-1,3-3 0,2-7 0,5-3-1,0-3-2,7-1-12,-4-11-5</inkml:trace>
  <inkml:trace contextRef="#ctx0" brushRef="#br0" timeOffset="350">742 803 18,'0'-22'10,"3"5"-6,2-1 0,3 0-2,3 0-2,1 3 0,1 3 0,2 1 0,-2 5 0,1 3-1,-4 3 1,1 4 1,-11-4 1,11 19 1,-10-5 1,-4 2 3,0 1 1,-8 1 0,2 0 1,-5-2 1,1-2-4,-1-5-4,0-3-8,-4-6-21,8 4 1,-4-9-2</inkml:trace>
  <inkml:trace contextRef="#ctx0" brushRef="#br0" timeOffset="861">654 1045 18,'-1'10'21,"-6"-1"-15,-1 6-1,-2 3 1,-4 1 1,-3 5-1,-3-1 0,0 6-1,-6 0 2,2 3-1,-3-3-2,3 0-1,1 2-6,0-1-7,-2-7-17,12 6 0,-6-8 0</inkml:trace>
  <inkml:trace contextRef="#ctx0" brushRef="#br0" timeOffset="1202">54 1899 11,'0'0'24,"0"0"0,0 0-6,-3-16-17,6 7-1,2-3 0,3-1-1,1-3 0,0 2-1,4-1 1,-1 4 0,1-1 1,0 5-1,0 3 1,1 3 0,-2 4-1,0 2 2,-4 7-1,0 0 1,-4 5 0,-1-1 1,-5 4 1,-5-3 1,-2 4 1,-5-5-1,0 0 1,-8-4 1,3 0-1,-6-3-2,2-2 1,2-5-4,3-4-3,2-4-11,16 6-14,-19-21 0,18 8-1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41.2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370 373 7,'0'0'18,"-3"16"-15,3 0-2,1 6 1,-1 3 1,1 7-1,0 5-1,1 0 1,1 2-1,0 0 0,0-4 0,0-5 0,1-2-3,0-11-11,5-1-6</inkml:trace>
  <inkml:trace contextRef="#ctx0" brushRef="#br0" timeOffset="291">0 376 18,'-11'2'20,"11"-2"-12,11 5-7,2-1-1,7 1 1,7-1 1,7 0-1,8-3 1,7-3 0,6-2-1,5-4 1,-2 0-1,0 0-1,-3-3 0,-5 2-1,-5 1-2,-6 2-2,-7-2-6,-3 5-6,-13-6-4</inkml:trace>
  <inkml:trace contextRef="#ctx0" brushRef="#br0" timeOffset="711">650 360 14,'4'38'8,"-2"-3"0,-1 2-1,0-5-1,0-4-3,1-3 0,2-8-2,1-3 1,7-9-1,4-5 0,3-6 0,4-4-1,1-5 1,1-1 1,-1 0 1,-3 1 2,-4 2 0,-5 4 0,-12 9 0,12-11 1,-12 11-1,0 0-1,5 15-2,-5-15-2,8 22-1,-1-7-1,2 1 1,1-1-2,4-1 1,0-3-1,3-5-1,0-1 1,2-5 1,0-3 0,2-2 1,0-4 1,2-2-1,1 0 2,-3-4-1,0 1 0,-3-2 1,-2 1-1,-4 0 1,-2 2 0,-6 0 0,-3 3 1,-1 10-1,-2-15 0,2 15 0,-10-6 1,10 6-2,-18 6 1,9 0-1,-4 5 0,2 1 0,-1 3 1,-3 2 0,1 3 1,-1 0 1,4 2-1,-1 0 1,5 2 0,2-3-1,6 2 0,7-3-1,8-2-1,6-5 1,3-2-1,7-5 1,2-3 0,0-5 0,0-1 1,-6-2 0,-3-1 1,-8 1 0,-1 2 1,-16 3-1,12-4-2,-12 4-2,0 0-3,-10 3-8,1 3-13,-4-4-7,3 4 1</inkml:trace>
  <inkml:trace contextRef="#ctx0" brushRef="#br0" timeOffset="1583">1785 188 21,'6'12'22,"-6"-12"-7,-3 13-14,3-13-1,3 21 0,-1-5 0,0 7 1,2 4-1,-2 3 1,1 5 1,-2 2 0,-1 4 0,-1-2 1,1-3-2,-2-1 1,-1-4-3,2-4-10,5 0-12,-5-18 0</inkml:trace>
  <inkml:trace contextRef="#ctx0" brushRef="#br0" timeOffset="1873">1943 526 20,'0'0'24,"0"0"-2,0 0-18,15-19-3,2 10 0,2-4-1,4 3-2,4 4 1,-2-1 0,1 4 1,-3 3 0,-5 4 1,-3 5 0,-5 6 0,-6 3 1,-4 2 0,-1 1 1,-5-1 2,-1 2 0,-8-3 1,3-2-1,-5-7 1,3 0-1,-4-5 0,3 0-2,-2-4-1,1-4-3,3 0-3,1-3-6,2-3-16,10 9-3,-1-21 0</inkml:trace>
  <inkml:trace contextRef="#ctx0" brushRef="#br0" timeOffset="2304">2332 408 7,'0'0'21,"8"22"-2,-2-4-18,0 4 0,0 1 0,0 0-1,1 0 1,2-2 1,-1-1 0,2-6 2,1-1 0,1-11 1,4-6 0,0-5-1,3-4 1,-3-7 0,2-1-1,-3-3 0,1 2 0,-4-1 0,-1 6 0,-6-1 1,1 9-1,-6 9 0,6-11-1,-6 11-1,0 0-1,0 0-1,5 17 0,-1-4-1,0 1 0,2 7 1,3 2-1,0-1 1,0-2 0,2-3 0,-2-2 0,0-5 1,3-4 0,-1-11 0,1-6 0,1-7 1,1-3-2,2-5 1,0-3-1,3-1-1,-2-1-1,1 5-3,-5 0-5,3 6-11,1 7-10,-8-1 2,4 8-1</inkml:trace>
  <inkml:trace contextRef="#ctx0" brushRef="#br0" timeOffset="2905">3059 406 16,'11'-4'19,"5"1"-17,5-1-4,-1-4 1,1-1 0,-4-3 1,0-4 1,-4 0 3,-3 1 1,-5-2 1,-2 3 0,-5 0 0,-3 4-1,-4 5-1,-6 4-1,-1 5-3,-4 4 0,-2 8 0,0 3 0,-1 7 0,-1 3 1,3 5-1,6-2 1,1 1 0,7-1 1,5-4-1,5-3 0,8-6 0,7-5 0,8-9-1,6-7-1,5-9-2,4-5 0,3-5 1,0-4-1,-3-2 1,-4 0 2,-5 2 1,-5 5 2,-9 4 2,-2 3 0,-8 4 0,-8 9-1,9-8-1,-9 8-1,0 0-1,0 0-1,0 16 0,1-4-1,2 2 0,-2 4 1,3 7-1,-1 2 0,2-1 1,-2 1-1,1-3 0,-2-3 1,1-3 0,-1-2 2,-2-16 3,2 9-1,-2-9 1,-4-12 1,1-4-2,3-3 2,-3-6-3,5-3 0,0-3-3,4 0 1,2 2-2,4 3 0,5 4 0,1 3-3,7 9-5,-1 5-14,1 0-8,6 6 0</inkml:trace>
  <inkml:trace contextRef="#ctx0" brushRef="#br0" timeOffset="3716">4282 0 17,'-8'21'21,"6"10"-11,-2 6-8,0 9-1,-1 3 0,2 4-1,-2 2 0,3-1 1,2-5-1,-1-6 0,2-7 1,-1-7 0,3-8 0,-2-7 1,-1-14-1,0 0-3,0 0-3,-14-20-2,2 6-2,-3-9-1,-4 0-1,0-4 3,-4 0 3,2 4 6,0 0 3,4 7 3,1-1 3,6 9 0,1 1 0,9 7-2,0 0-2,0 0-3,14 4-1,2-1-1,5-1 0,4-2 1,7-3-1,2-3-1,3-5-1,3-4 0,2-6 0,-4-3-1,1-2 1,-2-2 0,-4 1 2,-4 0 0,-4 3 2,-8 3 0,-3 6 0,-5 2 0,-9 13 0,8-14-1,-8 14-1,0 0 0,0 0-1,-9 3 0,4 6 0,0 6 0,-2 5 0,1 6 1,1 7 1,0 3-2,1 4 1,3 1 0,1-1-1,3-3 0,3-4 1,2-7-1,5-6 0,6-10 0,4-8-1,6-6 1,3-6 0,1-5 1,1-4 0,-3 0 2,-2 2 1,-8 0 1,-1 6 0,-10 2 0,0 5-1,-10 4 0,0 0-2,0 0-1,5 14-2,-4-5 1,1 2-1,3 0 1,1 2 0,5-2-1,4-3 0,6-2 0,2-6 0,2-3-1,3-7 0,2-1 0,0-6 1,-3-2-1,-4 1 2,-4-2 0,-3 2 1,-7 3 0,-3 2 0,-8 4 0,2 9 0,-19-9-1,6 6 0,-3 6 0,1 1 0,-2 1 0,0 4 0,1 1 1,4 2 0,0 2 0,4 2 0,1 2 1,4 3-1,4-1 0,5 4 0,7 1 0,7 1-1,8 3-3,7-2-8,9-5-20,12 1 2,2-13-1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46.34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244 310 3,'0'0'20,"0"0"-11,0 0-6,0 0 0,0 0 0,0 0 0,-11 1 1,11-1 0,-12 3 1,3-1 0,0 1 0,-3 0 0,-1 5 0,-5-1-1,2 5 1,-4 2-2,-1 4 0,1 1 0,0 5 0,-1 0-1,6 2 0,3-2 0,3 1-1,4-3-1,5-1 1,5-3-2,7-5-5,8-3-14,10 1-8,1-12 1</inkml:trace>
  <inkml:trace contextRef="#ctx0" brushRef="#br0" timeOffset="410">372 516 0,'3'-12'20,"5"3"-2,11 0-15,4 1-2,4 2 0,2 1-1,1 2 1,-3 5 0,-1 2 0,-4 2 1,-7 4 0,-2 3 1,-8 2 1,-4 2 2,-6-1 0,-2 3 2,-7-4 0,0 0 1,-6-5-2,3 0 1,-5-7-2,3-1-2,-1-4-1,2-2-1,3-1-4,0-2-3,6 0-6,9 7-19,-18-12 0,18 12-1</inkml:trace>
  <inkml:trace contextRef="#ctx0" brushRef="#br0" timeOffset="911">744 383 11,'0'0'24,"0"0"-8,0 0-7,0 0-2,0 0-3,0 0-2,0 0-1,8 13 1,-6-2 0,1 4 1,1 0 1,1 4 0,-2-1-1,3 2 0,-2-5 0,3-1 0,-7-14-1,18 12 0,-4-16-1,7-5 0,1-6 0,3-3 1,-2-4 2,4 1 2,-5-3 0,-1 7 0,-8-2 0,-3 10 0,-5-3 0,-5 12-2,0 0-2,0 0-2,11 4 0,-11-4-1,6 22 0,-1-7 0,1 4 0,3 0 1,-1 4-2,0-4-4,6 1-11,-2-3-17,-1-11 0,3-1 0</inkml:trace>
  <inkml:trace contextRef="#ctx0" brushRef="#br0" timeOffset="6810">1486 346 12,'0'0'9,"0"0"0,0 0-2,-11-6-1,11 6-2,-9 3-1,9-3-2,-17 7 1,4 0-2,0 0 0,-4 3 0,1 2 1,-4 0-1,3 1 1,-2 1 0,2 0 0,3 1 1,1 1 0,0-2 0,3 2 1,2-1-1,1-1 0,2 0 1,4 0 0,1-2 0,5 1 0,5-4 1,4 2 0,5-4-1,3-1 0,4-2 0,1 0 0,-1-4 0,0 2-1,-6-2 1,0 0-1,-9-2 0,1 4 0,-12-2 0,9 0 0,-9 0-1,0 0-1,0 0 1,0 0-2,0 0-1,0 0-3,0 0-6,0 0-13,-9-3-5,9 3-1</inkml:trace>
  <inkml:trace contextRef="#ctx0" brushRef="#br0" timeOffset="7450">1810 455 7,'12'-6'7,"-2"-3"0,-1 1 0,-3-1 1,-4-1-1,0 1-1,-5-2 0,0 2-1,-3-1-1,-3 3-1,-3 1 0,1 1-2,0 3-1,-1-1 0,1 2 0,2 4 0,-2 0 0,11-3 0,-12 12-1,6-2 2,0 2-1,-1 4 0,0 3 1,-1 2 0,1 1 0,-1 3 0,1-4 1,3 2 0,1-5 0,4 1 2,2-5-1,4-2 0,5-4 0,4-3-1,6-3 0,5-4-2,2-3-1,1-4-1,1-1-1,0-5 1,-2 1-1,-4-3-1,-2-1 2,-5-1 1,-1 0-1,-4 0 1,-1 1 1,-3 0-1,0 1 1,-3 4 0,-1-1 1,-5 14 0,5-18 0,-5 18 0,0 0-1,0 0 0,0 0 0,0 0 0,0 0 0,3 14-1,-2 1 0,0 0 1,1 6-1,4 2 2,-1 4-1,1 3 0,0-1 0,1 3 1,0 3-1,-1 1 1,-1-2-1,-2 0 1,0-4-1,-2-3 1,-1-3 0,0-4 2,-3-8 1,2-3 0,1-9 1,0 0 0,-11-6 0,8-6 0,-5-7-1,3-3 1,-1-7-5,0-4 1,1-4-1,2-1 0,3 2-1,0-1 2,4 3-2,2 2 0,3 6 1,3 1-1,2 5 1,3 3 0,2 4-1,4 3 1,2 4-1,-1 2 1,0 4-1,1 3 1,-2 4-1,-4 2 1,-3 4-1,-4 1 1,-3 4 0,-4 0 0,-3 0-1,-4 1 2,-3-1-1,-3-1 1,-1-3 0,-3 0 0,-3-5-1,-1-1-1,-3-3-1,-2-4-5,3-1-6,-1-1-13,-1-8-4,8 2 1</inkml:trace>
  <inkml:trace contextRef="#ctx0" brushRef="#br0" timeOffset="8532">2507 72 10,'0'0'16,"0"0"-10,8 10 1,-9 6-1,0 1-1,0 8-2,-1 2 0,-1 6 0,1 4 0,2 5 1,-3 3 0,3 2 0,-1-2 1,6 1 3,-2-4-2,4-3 0,0-8-1,4-2-1,-1-10 0,3-3-1,2-6-3,-1-8-4,4-4-7,-3-7-10,-2-7-7,2 0-1</inkml:trace>
  <inkml:trace contextRef="#ctx0" brushRef="#br0" timeOffset="8873">2307 256 3,'0'0'25,"0"0"-8,28-1-4,0 0-1,9 0-3,7-2-2,6 1-3,6-2-3,2-2-4,2 2-9,2 4-13,-10-6-1</inkml:trace>
  <inkml:trace contextRef="#ctx0" brushRef="#br0" timeOffset="9293">3169 0 0,'0'0'23,"0"0"-1,1-11-13,-1 11-4,0 0-1,-2 15-1,-1-1-3,0 2-1,-2 6 1,0 6 2,-5 7 0,0 7 1,-5 5 1,-1 11 0,-7 0 1,-2 6 0,-5 2-1,1 1 0,-1-4-1,0-4 0,4-7-2,4-8-1,7-9-7,6-3-18,3-19-2,11-3-1</inkml:trace>
  <inkml:trace contextRef="#ctx0" brushRef="#br0" timeOffset="9684">3527 244 15,'0'0'26,"0"0"-2,0 0-12,0 0-11,-11 11 0,-1-6 1,-4 2-2,-4 2 0,-2 2 0,-2 1 1,-2 1-1,2 1 0,5-1 0,3-1 1,2 0-1,9 1 2,3-1-2,7 1 1,5-1-1,3 1 1,5-1 0,0 1-1,2-2 0,-1 1 0,-2-2 0,-2 2 0,-7 0 0,-4 2 0,-7 1 0,-2 1 0,-6 0 0,-4 1 2,-4-3 0,-3 0 1,-3-5 1,0-1-1,0-5 1,3-2-1,0-2-3,3-6-6,6-4-12,7 2-12,1-9 2</inkml:trace>
  <inkml:trace contextRef="#ctx0" brushRef="#br0" timeOffset="10204">3654 410 7,'0'0'19,"18"1"-15,-6 0-1,1-2-1,-2-1-2,1-3 0,-1-1-1,1-3 2,-1 1 1,-1-3 2,-10 11 1,13-17 1,-7 7 0,-6 10 1,5-15-1,-5 15-1,-6-11-2,6 11-1,-11-8 0,11 8-2,-16-1 0,6 4 0,0 1-1,0 3 1,-1 4 0,0 2 0,-1 2 1,0 3 1,0 3-1,0 0 0,2 2 1,-1 2-1,1 0 1,3-1-1,2 0 1,1-2 1,5-1 0,1-3 0,3-2 1,2-3 0,6-2-1,0-4 0,6-4-3,6-3-5,-1-5-8,4-8-15,5 1-1,-4-7 0</inkml:trace>
  <inkml:trace contextRef="#ctx0" brushRef="#br0" timeOffset="10775">3915 353 9,'0'0'8,"0"0"-3,0 0 0,0 0 0,11 10 1,-11-10 0,5 20-1,-3-7 1,1 5 0,-1 1 1,2 2-1,-2 0 0,3 1 0,-1-5-1,2-1 0,-1-4 0,3-1 1,-8-11-1,20 7 0,-7-13-1,3 0 0,3-7-1,0-2-1,0-4 0,7 0-1,-5-1 2,-5 4-1,-3 1 0,-1 5 1,-12 10-1,13-13-1,-13 13 1,0 0-2,0 0 0,12 9-1,-9 2 0,1 3 0,2 2 0,0 2 1,0 0-1,4 0 0,-2-1-2,-8-17-6,21 14-15,-4-12-9,-2-11 0,4-4 1</inkml:trace>
  <inkml:trace contextRef="#ctx0" brushRef="#br0" timeOffset="11296">4631 254 8,'1'11'23,"-1"-11"1,-13 4-16,13-4-5,-20 10 0,7-4 0,-2 1-1,0 1-2,0 0 1,1 0-1,5 0 0,2 3 0,2-1 1,4 1 0,1 0 0,2 3 1,4 0-1,0 2 1,0 1 1,4 1-1,-1-1-1,-1 3 0,1-2-1,-2 1 0,-4-2 0,0-2 0,-3-1 0,-4-1 1,0-4 0,4-9 0,-20 12 1,10-8 0,-2-3 0,-1-2 0,3-4 0,-1 2 0,2-2 1,9 5-2,-10-10 1,10 10-1,2-10-1,-2 10 1,20-10-2,-1 3 1,5 1-3,6-3 1,6-2-1,4-1 0,4-1 0,1-4 0,-1 1 0,1-3 1,-5 1 1,-2-1 0,-11 1 2,-3 1 1,-6 0 0,-6 1 0,-5 3 0,-2 0-1,-10 3 1,5 10-1,-15-15-1,1 12 0,-4 4 0,-4 2-1,-2 3 1,-3 6 0,6 2 0,-5 3 0,8 4 0,2 3 1,7 1 0,7 4 1,5 0 0,9 1 0,5 1 0,11-1 0,5-4-2,7-1-8,2-3-21,-1 3 0,-41-25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2:58.907"/>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278 0 1,'0'0'9,"0"0"-7,0 0 0,2 17-1,-1-4 0,0 8 1,0 5 0,1 9 0,0 5 0,1 8 0,0 1 0,2 4 0,-2-1 0,0-2 1,1-4 0,0-4-1,-1-8 1,-1-7 0,0-7-1,0-4 1,-1-7-2,-1-9-5,1 10-10,-10-21-6</inkml:trace>
  <inkml:trace contextRef="#ctx0" brushRef="#br0" timeOffset="280">16 316 24,'-14'-13'18,"14"13"-4,-2-11-3,11 7-4,8 4-2,8-1-4,7 1-1,8-1 0,5 1 0,6-3 0,2 0 0,2-2 0,0-4 1,-1-5-1,-2-4 0,-3-1 0,-3-4 0,-8-1 0,-5-1 0,-4-1 1,-6 3 0,-8 1 1,-6 4 0,-3 1 1,-4 5 0,-3 0 0,1 12-1,-11-11 0,11 11-1,-18 3 0,7 4-1,-1 4 0,-2 3-1,2 4 0,-2 3 1,1 6-1,0 3 2,-1 5-1,2 2 1,-1 4 0,2 2 0,1-2 0,4-1 0,-1-4 0,7-4 0,7-6-1,5-9-1,6-7 1,3-8-1,4-5 1,1-4 0,-1-4 3,-1 1 0,-8-4 2,-1 6 1,-7-2-1,-8 10 1,0 0-2,10-5 0,-10 5-3,0 0 0,10 17-2,0-8 0,6 3 0,4-2 0,6 1 1,6-4-1,6-3 1,2-3 0,2-6 0,-1-3 0,-4-5 0,-4-1 1,-4-2 0,-6-1-1,-7 0 1,-6 1 0,-5 1-1,-4 3 1,-4 1-1,3 11-1,-14-11 1,3 10-1,-1 5 1,-3 3-1,2 4 1,-2 2-1,3 2 1,2 2 1,1 1 0,4 2 0,3-2 0,5 2 0,4-3 1,5 1-1,3-2 0,6-3-5,10-6-23,5 4-5,3-9-1,5-2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36.4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129 235 9,'-51'4'7,"51"-4"1,0 0-1,-62 2-1,62-2-1,0 0-1,0 0 0,0 0-1,0 0 0,0 0 0,60 1-1,-14-2 1,12-1 1,10-3 0,9-1 0,1 1 0,0-2-1,1 1 2,-8 1-2,-4 3 1,-14-1-2,-11 3 0,-7-1 0,-8 2-1,-9-1-1,-8 0 0,-10 0-6,0 0-10,1-11-6,-1 11 0,-19-19-1</inkml:trace>
  <inkml:trace contextRef="#ctx0" brushRef="#br0" timeOffset="370">635 1 14,'0'0'19,"10"3"-1,8-3-7,2 1-6,5 1-3,5 1-1,3 1 1,7-1-1,-1 1 0,2 0 1,-3 0 0,4 0 0,-2 2 0,1-1-1,-2 2 1,-6 1 0,-9 1-1,-3 1 1,-9 3 0,-9 1 0,-8 3 0,-15 1-1,-5 3 1,-9 3 0,-3 2 1,-10 4-2,2 2 1,-6 0 0,3 2 0,-7-3 0,6 0 0,2-5 0,6-1 0,4-6-1,6-3 0,6-3-1,6-4 0,12 0-2,7-9-4,6 12-10,12-7-10,1-6 2,7 0-2</inkml:trace>
  <inkml:trace contextRef="#ctx0" brushRef="#br0" timeOffset="3074">0 1304 3,'0'0'10,"0"0"0,0 0-1,0 0 1,0 0-1,0 0 1,0 0 0,0 0-3,0 0 0,59-32-3,-25 28-1,17-1 1,5 2-1,13-2 0,-1 2 1,11-4-1,-2 5 0,0 0 0,-8-1 1,-12 0-1,-11 1 0,-9-1 0,-4 2-1,-15 0 0,-6 0-1,-12 1 0,0 0-3,0 0-1,0 0-3,0 0-4,-7-15-7,7 15-6,-6-14-3,4 3 1</inkml:trace>
  <inkml:trace contextRef="#ctx0" brushRef="#br0" timeOffset="3485">652 943 9,'-9'-2'16,"-5"-5"1,14 7-9,0 0-3,-9 5-3,9-5 0,8 15 1,5-4 1,0 1 1,11 2 0,6 1 1,13 0 1,1 0-3,8 1-1,-1-1-1,0 0 0,3 0-2,-7 0 1,-1-1-1,-11 0 1,-2 0 0,-5-1 0,-8-1 1,-2 0-1,-7-2 1,-4 1 0,-7-11 0,-4 20 0,-8-8 1,-8 4 0,-6-1-1,-6 4 1,-15 1 1,1 3-1,-10 2 1,1 2-1,-6-1 1,-3 1-1,2 0 0,1-1-1,7-2 0,7 0-1,6-3 0,5-4 0,11-1-1,6-5 1,6-3-1,2-2 1,11-6-1,0 0-1,-9 11 0,9-11-3,0 0-6,0 0-18,-1 9-1,1-9-2,-1-12 0</inkml:trace>
  <inkml:trace contextRef="#ctx0" brushRef="#br0" timeOffset="18456">622 2052 10,'0'0'11,"0"0"-2,0 0-1,0 0-2,0 0 1,0 0-1,0 0 1,-4-9 0,4 9 0,0 0 1,0 0-3,0 0 0,-7-9-1,7 9-1,0 0-1,0 0 0,0 0-2,17 16 1,-3-6-1,4 4 1,1 3-1,4 5 1,5 3 0,2 4 0,-1 1 0,-1 2 0,3 0-1,-9 1 1,7-2-1,-2 0 1,-2-2-2,-1-2 1,-3-4 0,2 0 0,-5-4 0,3-3 1,-10-4 0,0-3 1,-11-9 1,13 8-1,-13-8 0,0 0-2,0 0-3,-14-2-6,3 0-15,-11 0-2,-3-5 0,3-2 0</inkml:trace>
  <inkml:trace contextRef="#ctx0" brushRef="#br0" timeOffset="19077">472 2557 17,'27'-26'15,"10"-8"1,7-8 0,3-3-1,7-6 0,-1 0-3,1-2-3,-1 5-2,-8 1 0,-2 8-2,-9 4-1,-6 8 0,-6 4-2,-2 7 0,-7 2 0,-2 4-1,-11 10 0,11-12-1,-11 12 0,0 0 1,0 0-2,11-10 0,-11 10-5,0 0-7,0 0-13,0 0-3,-16 11 0,1-9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3:09.77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82 17,'0'0'11,"0"0"1,0 0-1,0 0-1,0 0-1,0 0-2,0 0-3,0 0 0,0 0-2,0 0-1,0 0-1,0 0 1,0 0-1,0 0 1,1 10 0,-1-10 0,5 20-1,-2-3 1,2 2-1,0 5 1,1 4 0,-1 3-1,0 2 1,0 5-1,0-3 1,0 0 0,0 1 0,-1 0 1,0-3-1,0-3 1,-1-3 0,0 0 0,-2-4-1,1-2 1,-1-3-1,0-3 1,-1-3-1,1-3 0,-1-9-1,0 11 1,0-11-1,0 0-1,0 0-9,0 0-19,11-11 1,-11 11-1</inkml:trace>
  <inkml:trace contextRef="#ctx0" brushRef="#br0" timeOffset="571">302 626 5,'0'0'17,"-14"-17"-14,8 3-2,3-5 0,1-1 1,3-1 1,3-2 0,2 0 0,6 3 2,2 0 0,4 2 0,2 5-1,2 2 0,1 3-1,0 4-2,-1 4 1,-3 2-2,-2 5 0,-5 6 0,-4 1 0,-4 4 0,-7 2 1,-1-1 0,-5 2 1,-4-1 1,-3-1 1,-2-3 0,2 1 2,-4-6-2,3 1 1,-3-4-1,3 0-1,1-3-1,3-1 0,1-2 0,3-1-2,9-1-1,-14-6-5,14 6-11,4-13-11,-3-2 0,9 3 0</inkml:trace>
  <inkml:trace contextRef="#ctx0" brushRef="#br0" timeOffset="1112">583 386 8,'0'0'21,"0"0"-5,0 0-13,0 0-2,0 0 1,0 0-1,0 0-1,0 0 1,0 0-1,13 9 1,-5 1-1,0 3 1,3 1 1,-2 2-1,2 0 1,0 0-1,-1 0 1,-1-1-1,2-3 1,-3-3 0,1-2 0,1-5 0,-1-3 0,1-5 1,2-1 0,-1-7 3,0 1-2,1-5 1,0 3 1,-2-2 0,-1 4-1,-4 1 0,-5 12-1,9-13-2,-9 13 0,0 0-2,0 0-1,10 13 0,-6-2 0,1 4-1,3 1 1,0 1 1,3 2 0,1-3 0,2 0 1,-2-6-1,3 0 1,0-5 0,1-4 1,1-6-1,2-4 1,-2-4 0,1-2 0,-1-5 1,-2-2-2,-1-3 1,-3 0-1,-1 0 0,-1 2-2,-2 4-3,-4-2-5,3 6-14,-6 15-9,9-17 1,-9 17 0</inkml:trace>
  <inkml:trace contextRef="#ctx0" brushRef="#br0" timeOffset="1843">1425 310 26,'3'-11'12,"-2"1"0,-2 0 0,1 10-2,-5-17-3,5 17-3,-12-10 0,12 10-3,-17-1 0,4 5-2,2 3 0,-3 4 0,0 4 0,-1 4 1,1 3-2,0 2 2,3 3 0,2-1 0,1 1 0,4-4 0,3-3 0,4-4 2,3-4 0,5-5-1,3-6 0,5-3 1,4-6-1,1-4 1,3 0-1,-2-4 1,0 0 0,-2-1 0,-4 0 2,-3 1-1,-5 3 0,-1 2 0,-7 0 0,-3 11-1,8-15-1,-8 15 0,0 0-2,0 0 0,0 0 0,0 0-1,15 6 0,-9 5 1,3 2-1,2 5 0,1 0 1,1 0 0,2 1 0,-2-3 0,-1-1 0,-2-4 1,-2-1 1,-8-10 0,11 9 2,-11-9 0,0 0 0,0 0 1,0 0-1,-4-17 1,-2 5-1,2-2-1,-1-5 0,2-2-1,0-1 1,3 3-1,2-1 0,3 2-1,1 3 1,3 3-2,3 5 0,1 0-5,7 8-11,4 2-15,-4-3 0,8 4 1</inkml:trace>
  <inkml:trace contextRef="#ctx0" brushRef="#br0" timeOffset="2885">2175 273 14,'0'-14'24,"0"14"0,0 0-12,0 0-7,8 11-3,-6 0-1,-1 4-2,2 5 0,-1 3 1,1 4 0,1 0 0,0 0 1,0-1-1,1-2-2,1-6-6,-3-8-16,12 0 0</inkml:trace>
  <inkml:trace contextRef="#ctx0" brushRef="#br0" timeOffset="3225">2482 0 2,'3'17'18,"-3"-8"-8,3 1-11,0 5 2,1 4-1,-1 5 2,0 5 0,0 4 0,-1 5 1,0 4 0,1 3 0,1 2 0,4-5 0,0-3 0,1-2-2,1-5-1,0-8-1,0-8-3,-3-6-4,-7-10-5,0 0-4</inkml:trace>
  <inkml:trace contextRef="#ctx0" brushRef="#br0" timeOffset="3465">2412 277 4,'-19'-18'23,"8"7"-2,11 11-3,-10-14-4,10 14-2,23-6-3,3 6-2,5-2-3,10 1-2,2-1-1,7 0-2,4 3-6,-1-3-9,-4-2-14,2 4 2,-11-7-1</inkml:trace>
  <inkml:trace contextRef="#ctx0" brushRef="#br0" timeOffset="3786">3014 217 11,'-17'7'19,"-3"-3"-17,-4 0-1,3 0 0,0 0-1,0 0 1,4-1-1,6 0 1,11-3 1,-11 7 0,11-7 1,8 11 0,2-3 0,6-1 0,1 2 0,2 1 0,2 0-1,-2-1-2,1 3 0,-4-3 0,-1 2 0,-5-1-1,0 1 0,-6 0 1,-3-1 1,-2-1 2,1-9 2,-13 18 2,1-13 0,0 3 1,-6-3-1,2 3 0,-3-1-2,1-1-2,2 3-3,-1-4-6,6 3-10,3 1-13,-1-5 0,9-4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3:14.059"/>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19 449 5,'0'0'21,"-4"17"0,4-17-15,-4 17-7,1-5 1,0 2 0,1 4 1,1 4-1,1 5 0,1 2 1,2 5 0,1 1 0,1 1 1,0-1 0,1-1 1,1-8 1,0-1-1,-3-9 1,1-3 0,-5-13 1,7 13 3,-7-13-2,0 0-1,0-15 0,-2-2-1,-2-5 1,0-10-2,-1-6-1,0-6-2,1-6 0,1 1 0,0 1 0,3 3 0,4 6 0,2 6-1,4 6 1,3 8-1,3 5 0,3 6 0,2 4 0,0 4 0,3 4 0,-5 2-1,3 5 1,-5 0 0,-2 2 0,-5 0 0,-3 3 0,-4-2 1,-3 0-1,-3-2 1,-7 1 1,1-3 0,-5-2 0,0 0 0,-3-3 0,0 0 0,-3-2-1,2-3-8,-1-3-14,6 6-6,-4-9-1</inkml:trace>
  <inkml:trace contextRef="#ctx0" brushRef="#br0" timeOffset="911">402 342 10,'0'0'24,"0"0"-7,0 0-7,0 0-3,0 0-1,10 1-4,-10-1-2,0 0 0,12 16-1,-5-6 0,1 6 0,2 0 1,1 6-1,0 0 1,1 1 0,2 2 0,-2-3 1,2-1-1,-3-5 1,-2-1 0,0-6 2,-9-9 1,10 8 3,-10-8-2,0 0 1,2-13 0,-7 0 0,2-2-1,-3-1-1,-2-3-2,0 0 0,2-2 0,-1 0 0,1 5 1,1 0-1,4 4 0,1 0 0,4 2-1,-4 10 0,17-14 0,-6 9-1,3 1-3,7 3-5,-2-3-7,3 1-18,5 3 2,-4-5-2</inkml:trace>
  <inkml:trace contextRef="#ctx0" brushRef="#br0" timeOffset="1452">868 377 2,'0'0'23,"0"0"0,9 0-7,2-3-13,1 0-1,2 0-1,4 2-1,-2 2-1,1 0 0,0 3 1,-1 1-1,-2 3 1,-3 0 0,-2 3 0,-4 0 0,0 3 1,-5-1 1,-5 0 2,1-1 2,-8-3 2,1 2-1,-7-7 1,1 1-1,-3-6 0,2 2-2,-1-4-1,1 0-3,4-1-2,0-4-9,3-2-20,11 10-1,-5-19 1</inkml:trace>
  <inkml:trace contextRef="#ctx0" brushRef="#br0" timeOffset="2193">1140 19 12,'1'-9'26,"-1"9"-4,11-10-11,-11 10-3,0 0 0,11 1-5,-11-1-3,8 20-1,-4-3 1,0 6-1,0 5 1,-1 7 0,0 4 1,-2 1-1,1 1 1,-1-2-1,-1-3 0,0-3 1,1-6-1,0-6 1,0-6-1,0-4 2,-1-11 0,5 9 0,-5-9-1,12-9 1,0-2-1,1-3 1,3 0-1,1-2-1,2 1 1,-2 1-1,1 4 0,-3 2 1,0 3-1,-6 5 0,3 2 0,-12-2-1,14 12 0,-8-2 1,-2 3-1,1 1 0,-4 1 1,-1 2 0,-4 0 2,-2-1-1,0-1 2,-5 0-1,-2-1 1,-4-2 0,-1-1-1,1-3 0,-2-1-5,6 1-9,2 0-18,-2-8 0,13 0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3:16.993"/>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19 0 24,'0'0'33,"-7"12"1,7-12-1,0 0-21,0 0-9,0 0 0,0 0 1,0 0-3,0 0-1,0 0 1,0 0 0,4 10 0,-4-10 0,0 0 0,0 0-1,9 12 1,-9-12-5,0 0-29,0 0-2,-13-2 1,1-14-1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4:09.849"/>
    </inkml:context>
    <inkml:brush xml:id="br0">
      <inkml:brushProperty name="width" value="0.05292" units="cm"/>
      <inkml:brushProperty name="height" value="0.05292" units="cm"/>
      <inkml:brushProperty name="color" value="#FF0000"/>
      <inkml:brushProperty name="fitToCurve" value="1"/>
      <inkml:brushProperty name="ignorePressure" value="1"/>
    </inkml:brush>
    <inkml:brush xml:id="br1">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2443 1359 0,'0'0'7,"0"0"-1,0 0 0,5-10-2,-5 10-2,0 0 0,0 0 0,0 0 0,8-9 1,-8 9-1,0 0 1,0 0 0,0 0-1,0 0 0,-4-10 0,4 10-1,0 0-1,0 0 0,0 0 0,5-12-1,-5 12 1,0 0 0,0 0 0,0 0 0,0 0 1,0 0-1,8-9 1,-8 9 0,0 0-1,0 0 0,0 0 1,0 0 0,0 0 1,0 0 0,0 0 0,0 0 0,0 0 0,0 0 0,0 0-1,0 0 0,-1 9 0,1-9 1,0 0 0,-7 12 0,7-12 0,-9 14 1,2-4-1,1-1 0,-2 2 0,-1 1 0,-1 2-1,-2 0 1,2 3-1,-4-2 1,2 3-1,-2 0 1,1 0-1,2-1 0,0-1 0,3-2-1,1-1 0,2-4-2,5-9 0,-7 14-1,7-14-4,0 0-11,5 9-8,-5-9 1</inkml:trace>
  <inkml:trace contextRef="#ctx0" brushRef="#br0" timeOffset="1342">2260 1629 2,'-10'10'7,"10"-10"2,-9 3-1,9-3 1,-4 10-3,4-10-1,-4 15-3,2-5 0,0 3-1,-1 2-1,-1 3 0,0 1 1,-3-1-1,-3 4 1,-2-1 2,-3 2 1,0-1 0,-2 0 0,1-1 0,0-4 0,2 1 0,2-4-1,3-1-1,3-4-1,6-9-1,-11 12-1,11-12-1,0 0 0,0 0-1,0 0-4,0 0-9,0 0-8,0 0 0</inkml:trace>
  <inkml:trace contextRef="#ctx0" brushRef="#br0" timeOffset="1772">1888 2184 15,'0'0'22,"-2"-13"0,3 3-15,1 0-5,2-3-2,3-1 0,2-1 0,3 0 0,1 1 0,2 0 1,-1 4 0,1 1 1,-1 3 0,-2 6-1,-1 6 0,-4 3 0,-4 5-1,-2 4 1,-6 1 0,-2 3 2,-6 0 1,-1 0 0,-4-4 0,2-1 0,-3-6 0,3 0 1,1-4-2,3-3 0,-1-5-1,13 1-1,-13-16 0,10 3-1,1-3 1,1-2-1,3-3 0,2 1 0,3 2 0,-1 0-1,4 6 0,-1 1 0,1 3 0,0 6-1,0 4 0,-10-2 0,13 17 0,-8-5 1,-2 3 0,-3 2 1,-2 0 0,-2-1 1,-2-1-2,-1-3-10,-3-5-16,8 4 1,-8-14-1</inkml:trace>
  <inkml:trace contextRef="#ctx0" brushRef="#br0" timeOffset="2594">1637 2630 18,'0'0'23,"-9"17"0,3-8-14,1 0-9,-2 3 0,0 1 1,-1-1-1,-2 2 0,0 3 2,-4 1-1,0 6 2,-6 2 2,0 3-1,-4 5 1,-2 3-1,-3-2 1,2 4-1,-2-3 0,2-1-1,1-2-1,3-3-1,1-4 0,3-4 0,4-1-1,1-7-1,5-2-2,9-12-3,-10 17-4,10-17-6,0 0-7,0 0-5,0 0-1</inkml:trace>
  <inkml:trace contextRef="#ctx0" brushRef="#br0" timeOffset="2994">1053 3462 13,'3'-12'12,"-1"-3"1,2-2-1,2 0-3,-2-1-1,0 3-1,0 2-1,1 4-3,-5 9 0,9-11-2,-9 11 0,0 0-1,14 4 0,-14-4 1,13 11 0,-8-2 0,-3 1 1,-1 2 0,-6-1 2,-2 4 1,-8-4 1,1 3 0,-6-5-1,1 2 1,-4-6-1,4 2-1,0-8-1,5-2-2,8-9-1,4-7-4,10-4-5,5-9-14,7-12-10,11 1 1,2-10 0</inkml:trace>
  <inkml:trace contextRef="#ctx0" brushRef="#br0" timeOffset="3615">2012 2313 4,'14'14'14,"-1"4"-1,1 5-3,3 6-2,-1 5-3,2 10-1,0 5-1,1 3 0,0 3 0,2 2-1,2-3 0,-1-1 0,0 0-1,1-3-1,2-6 1,-2-3-2,-2-2 1,0-4-2,-6-2-6,3 3-13,-12-19-3</inkml:trace>
  <inkml:trace contextRef="#ctx0" brushRef="#br0" timeOffset="3966">2354 3329 23,'-1'13'29,"1"-13"-2,5-10-1,4 1-23,0-1-7,0-2 0,2 1 0,-2-2 0,1 4 2,-10 9 0,15-10 2,-15 10 1,13 1 0,-13-1 0,11 13 1,-6-2-1,-1 1 1,0 4 2,-6-1 1,-1 5 0,-5-4 0,-1 3 0,-6-6 0,3 1 0,-4-6-2,4-3-3,12-5-1,-11-8-2,17-2 1,1-4 0,5 0 0,4-2 1,-1 1 1,2 2 2,-4 4 0,-1 5 1,-12 4 0,9 7 0,-11 3-3,-4 1-2,-1 2-6,-1 2-22,-5-13-2,3-5 0</inkml:trace>
  <inkml:trace contextRef="#ctx0" brushRef="#br0" timeOffset="4707">2657 1197 1,'-6'-13'21,"6"13"0,0 0-7,0 0-12,10 11-1,-2 0-1,1 2 0,3 3 2,5 3 1,0 5 1,4 3 0,0 2 1,5 6 2,0 0-1,4 5 1,1 2-2,3 4 0,3-2-1,1 1-1,-1-4 0,3 0 0,-3-5-2,-3-2 0,-3-6 1,-4-3-1,-7-4 0,-2-2 0,-4-3 0,-1-1 0,-5-2 0,1 1-1,-1-2 0,-1-2 0,-2 0 0,-5-10 1,7 14-1,-7-14 0,0 0 1,0 0-2,0 0-4,0 0-6,0 0-13,0 0-7,0 0 1,8-10 0</inkml:trace>
  <inkml:trace contextRef="#ctx0" brushRef="#br0" timeOffset="5197">3377 2058 1,'0'0'23,"0"0"-6,0 0-6,-8-15 0,8 15-2,-3-18-2,4 8-1,-1 10-3,4-17 0,-4 17-1,11-11-1,-11 11-1,12 0 0,-12 0-1,13 16 1,-10-3 0,-2 1 0,-2 5 2,-4-1 0,-2 4 1,-2-6 0,-1 1 0,-2-6 0,1-1-2,0-7-1,0-7-1,4-6-1,2-4 0,1-3 1,0-2 2,1-2 0,2-1 2,0 4 0,2 4 0,3 4 0,-4 10-1,14-10-1,-3 10-3,4 5 0,-1 2-1,5 3 1,-4 3 1,-1 1 0,-3 4 0,-5-2 1,-3 2-4,-5-8-23,2 8 0,-10-14 0</inkml:trace>
  <inkml:trace contextRef="#ctx0" brushRef="#br0" timeOffset="5988">3435 2193 15,'0'0'23,"17"13"-1,-17-13-7,10 19-16,-1-5 0,2 6 0,0 5 1,2 5 1,2 8 0,2 8 2,2 3 0,3 3 2,6 6-1,3-2 0,7 2 0,1 0-1,5-4 1,1-2-3,2-3 0,3-2 0,0-4-1,-5-5 0,-2-4 1,-7-4 0,-3-2 0,-5-6 0,-5-5 1,-8-2-1,-3-6-3,-12-9-2,11 14-15,-11-14-10,-7-11 0,-8-7 0</inkml:trace>
  <inkml:trace contextRef="#ctx0" brushRef="#br0" timeOffset="6469">3345 2204 17,'-12'-6'26,"12"6"-1,0 0 0,-3 23-22,-1-1-7,3 7-1,-6 7 0,-2 9 2,-3 10 1,-2 7 3,-2 4 1,-3 0 4,3 1 1,-1-2-1,5 2-1,0-11 1,4-4-1,2-11-2,4-6-2,3-7-4,1-6-7,2-12-16,5 1-3,-9-11 0</inkml:trace>
  <inkml:trace contextRef="#ctx0" brushRef="#br0" timeOffset="6830">3103 3266 11,'0'0'28,"-14"-12"0,14 12 0,-2-19-19,3 6-8,1-2-2,2 3 1,1 1-2,0 0 1,-5 11 1,11-10 0,-11 10 1,15 8 0,-9 5 0,0 3-1,0 4 0,0 4 1,0 0 0,-5 0 2,-1 1 1,-6-6 1,1-1 0,-6-6 0,2-2 1,-6-8-1,3-2-2,-4-8 0,4-4-3,0-4 0,3-1 1,2 0-1,1 0 1,2 2 0,4 3 1,0 12-1,1-13-1,-1 13-1,0 0-4,10 2-6,-10-2-11,14 5-12,5-1 0,2-4 1</inkml:trace>
  <inkml:trace contextRef="#ctx0" brushRef="#br0" timeOffset="7390">4071 3245 20,'-4'9'24,"-7"-11"-9,11 2-6,0 0-25,10-5-7,-10 5 4</inkml:trace>
  <inkml:trace contextRef="#ctx0" brushRef="#br0" timeOffset="7471">4147 3213 15,'15'-7'20,"2"8"0,-4 3-3,0 2-4,-1 5-6,-2 2-2,-2 2-1,-4 1 0,0 3 1,-8-2 1,0 1-1,-6-5 0,-1-1 1,-3-6-3,2-3 0,-1-5-3,2-5-1,4-5-1,0-3 0,5 1 1,0-2 0,3 3 1,0 1 0,-1 12 2,4-12-1,-4 12 1,0 0-1,0 0-1,4 16 1,-3-5-1,1 2 1,-2 1 0,2 1 2,-2 0-1,2-3 2,-2-3-2,1 1 1,-1-10-3,0 0-5,0 0-27,0 0-3,-4-24 1,3 3-1</inkml:trace>
  <inkml:trace contextRef="#ctx0" brushRef="#br0" timeOffset="9403">3352 0 3,'0'0'10,"0"0"-1,0 0-4,0 0-2,9 4 0,-9-4 1,17 14 0,-2-3 1,5 3 0,3 2 0,6 5 0,3 5-1,4 3-1,0 4-1,2 5-1,-1 5-1,1 4 1,0 2-1,0 4 0,3 4 0,0 2 1,5 2-1,0-2 0,6-3 1,3-1 0,1-1 0,-1-6 0,-1-3 0,-4-9 1,-7-4-1,-7-7 1,-6-2 0,-10-7 0,-5-3-1,-15-13 0,14 11-1,-14-11-2,0 0-10,-12-3-12,12 3-1,-18-12 0</inkml:trace>
  <inkml:trace contextRef="#ctx0" brushRef="#br0" timeOffset="9904">4300 1109 0,'23'-13'18,"-2"-3"-9,4 0-4,1 3-1,0 2 0,-2 2-1,-3 5 1,-4 5-1,-4 4 1,-4 6-1,-5 2 1,-3 5-1,-3 3 0,-4 2-1,-2 3 1,-1-3 1,-4-3 0,-1-2 1,0-5 0,2-2 0,-1-6 0,13-5 0,-14-3-2,14 3-1,3-22 0,7 6-2,2-1 1,5-3-2,4-1 1,1 1-1,2 2 1,-2 6 0,-2 3-1,-2 5 1,-2 5-1,-3 4 0,-5 4 0,-4 2 1,-4 4 0,-4 0 1,-4 2 0,-5 0 1,-4-1 1,-2-3 0,-3-1-1,-2-2 0,-3-2 0,0 0 0,-2-4-1,1-3-1,2-2-1,0-2-4,6-6-18,10 3-7,1-10 1,16-1-1</inkml:trace>
  <inkml:trace contextRef="#ctx0" brushRef="#br1" timeOffset="33328">545 2650 16,'0'0'11,"-16"-9"0,16 9-1,-15-7-3,5 3-1,-1 3-2,2-2-1,-3 2-1,1 1 0,-3 0 0,1 1-1,1 1 1,-5-1 0,4 1 0,-4 1 2,3 0-2,-2 1 1,1 1-1,-2 2-1,1 0 0,0 1 0,1 4-1,-3-2 1,2 3 1,-1-1 0,1 2 0,-1 0 0,-1 3 0,1 0 0,-3 1-1,3 1 1,-1 2-1,-2-2-1,4 3 1,1 0-1,2-5 0,3 4 0,3-3-1,0-1 2,4-1-2,3 2 1,2-2 0,3-3 0,3 3 1,2-3 0,2-2-1,6 1 1,1-3 0,3 0 0,3-2 0,-1 0-1,3-1 1,-2-2 0,0-1-1,-1 0 1,-2-2-1,-3 0 1,-1-1-1,-3 0 1,-1 0-1,-3-2 1,-2 1-1,-9 1 1,13-1 0,-13 1 0,0 0 0,0 0 0,9 0 1,-9 0-1,0 0-1,0 0 1,0 0-3,0 0-2,0 0-9,-12-1-18,12 1 0,0 0 0</inkml:trace>
  <inkml:trace contextRef="#ctx0" brushRef="#br1" timeOffset="34299">592 3023 2,'0'0'17,"11"-5"-3,-11 5-15,0 0-6,0 0 1,12-10 2,-12 10 2,0 0 2,0 0 4,0 0 3,0 0 0,0 0 2,0 0-3,0 0-2,0 0-1,0 0-2,0 0 0,0 0-1,3 13 0,-3-13 0,2 15 1,-2-5 0,-1 2 0,1 0 0,-1 3 1,0 1-1,-1 2 1,-1 2 1,0 2-1,-4 1 1,1 2 0,-1-3 0,1 1 0,-1-2-1,1-2 1,2-3-1,1-4-2,1-3 1,2-9-1,-2 12 1,2-12 0,0 0 0,0 0-2,0 0-9,0 0-15,7-12 0,3 5-1</inkml:trace>
  <inkml:trace contextRef="#ctx0" brushRef="#br1" timeOffset="35621">5010 2761 1,'10'-9'13,"-10"9"0,0 0-2,0 0 0,0 0-3,0 0-1,6-9-1,-6 9-1,0 0-1,0 0-1,-14-5-2,14 5 1,-15-1-2,3 1 0,-2 2 0,-2 2 0,-2 0 0,-3 2 0,-1 3 0,-1 2 1,-4 1-1,2 3 0,-3 0 1,1 4-1,1-2-1,2 4 2,1-1-2,1 3 1,5-1-1,1-1 1,5-1-2,2 1 2,5 1 2,2-2-2,3-1 0,3-2 1,4 2 0,1-3 0,2 1 0,5-3 0,1-1 0,6-3 0,4-2 0,5-2 0,2-3 0,4-1 0,-1-3-1,1 0 1,-2-2 1,-3 1-1,-6-2 1,-7 2 0,-4 0 0,-6 1 0,-10 1 0,11-1-1,-11 1-1,0 0-1,0 0-3,-11-1-6,2-6-18,9 7-1,-16-3 1</inkml:trace>
  <inkml:trace contextRef="#ctx0" brushRef="#br1" timeOffset="36663">5258 3040 17,'0'0'26,"0"0"-5,19 0-3,-9-5-24,4 1-6,1 0 1,1 1 0,1 0 1,-1 2 3,1-1 4,-5 2 6,0 2 2,-3 0 2,-9-2 0,15 9 0,-15-9-1,9 13 0,-5-2 0,-3 0-2,-1 2-1,-5 3 1,0 0-1,-5 3 3,-1 2-1,-4-1 0,0 1 0,-1-4 0,1 1 0,3-3-1,0-1-1,3-3-1,3-1 0,6-10 0,1 15 0,-1-15 0,14 16 1,-3-11-1,5 1 0,3-2 0,2 1-1,2 1-4,-3-8-8,-1-1-20,0 6-2,-19-3 1</inkml:trace>
  <inkml:trace contextRef="#ctx0" brushRef="#br1" timeOffset="38305">4238 3273 1,'-9'-5'6,"9"5"0,-10-4 2,10 4 0,-11-4 1,11 4-1,-11-6 1,11 6-2,-14-9 0,14 9-2,-8-13-1,8 13-1,-6-14-1,6 14 0,3-15-2,-3 15-2,9-11 2,-9 11-1,14-5 0,-14 5 0,15 7 1,-15-7-1,12 19 1,-10-6 0,-1 3 0,-2 0 2,-3 0 2,-2-1-1,-1-3 1,1-1 0,-3-3 0,9-8 1,-15 7-1,15-7 0,-10-3-2,10 3 0,-3-15-1,6 3 0,1-2-1,0-1 0,3 1 0,1 2 0,-2 1 1,-6 11-2,9-14 1,-9 14 0,0 0-1,9 0 1,-9 0-1,8 9 0,-8-9 0,8 15 1,-5-5 0,-1 0 0,-3 3 1,-2 0 0,-3-2 1,-1 3 1,-4-2-1,1 1 1,-6-4 0,3-1 0,-1-3-1,0 0 1,0-2-2,3-2-1,11-1-5,-15 4-20,10-14-8,5 10 1,-3-24 0</inkml:trace>
  <inkml:trace contextRef="#ctx0" brushRef="#br1" timeOffset="40007">2464 3400 5,'0'0'2,"0"0"2,0 0 2,0 0 2,-2-12 1,2 12 2,2-12 0,-2 12 0,10-19 0,-4 8-2,3 2-2,-1-3-2,3 5-2,-11 7-1,16-13-1,-16 13 0,15-4-2,-15 4 1,9 8 0,-9-8-1,5 12 1,-5-12 1,2 17 0,-2-17 1,-3 16 2,3-16-1,-9 17 0,9-17 1,-13 12-1,13-12 0,-15 9-1,6-6 0,-1 1-1,10-4 1,-14 1-1,14-1 1,-10-8-1,10 8 0,2-18-1,4 5 1,1 0-1,1-1 0,2 0-1,0 4 1,-1 0-1,-9 10 1,12-3-1,-12 3 0,2 16 0,-6-2 1,-3 2-1,-1 1 2,-2 3 0,-1-2-1,0 0 2,-2-3-1,1-2 0,0-4 0,12-9 1,-17 14-1,17-14 0,-14 7 0,14-7 1,0 0-1,-11-7 0,11 7 0,-3-10 0,3 10-1,-2-9 0,2 9-2,0 0-6,-5-12-25,5 12-2,-2-15 2,1 1-1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1:03:39.876"/>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387 56 13,'3'-10'17,"-3"10"-2,0 0-1,0 0-3,-11-2-2,11 2-3,-13-1-2,13 1-1,-17 2-2,4 2 1,1 0-1,-3 1 1,-3 5-2,-3 0 1,-1 4-1,-3-1 0,0 5 0,-2 1 1,1 3-1,-1 0 0,3 2 1,0 2-1,2-1 1,5 0-1,2 0 1,5-2 0,4-2 1,6-2 0,5-1 0,4-5 1,9 1 0,4-3-1,7-2 1,2-2-1,4 0-1,2-3 0,-1-1 0,-1-1-1,-2 0 1,-4-1-1,-3 0 0,-6 0-1,-3-1-2,-2 4-7,-2 3-18,-13-7-2,12-1 0</inkml:trace>
  <inkml:trace contextRef="#ctx0" brushRef="#br0" timeOffset="711">578 349 6,'0'0'21,"-8"-10"0,8 10-13,-1-14-5,1 14-1,4-14 0,-1 4 1,-3 10 0,15-19 1,-3 11 1,-1-3 0,6 4 1,-1-4-1,3 5-1,0 0-1,-1 3-1,0 0-1,-3 6 0,0 1-1,-3 3 0,-2 4 0,-2 0 0,-2 5 0,-2 0 1,-2 1 0,-1 2 0,-4-1 1,1-1 0,-3-1 0,1 1 2,-4-5 0,0 0 0,-2-4 0,0-1 0,-4-5 0,2 0 0,-3-4-1,1-1-1,-2-2-1,2-2-1,2 2-2,1-3-3,11 8-5,-10-10-13,6 1-10,4 9 0,10-19 1</inkml:trace>
  <inkml:trace contextRef="#ctx0" brushRef="#br0" timeOffset="1292">867 247 12,'0'0'20,"0"0"0,0 0-17,12 13-4,-12-13 0,8 18 0,-4-5 2,2 1 2,-2 3 2,-1 0 0,1 1 1,-2-4 0,3 0 1,-5-14-1,13 12-1,-4-13-1,4-6 0,2-5-2,1-3 0,1-1 0,-1-1 0,0 1-1,-3 2 1,-1 2-1,-3 5 0,-9 7 0,17-2 0,-17 2 0,18 12 0,-8-2-1,3 1 0,-1 1 0,3 3 0,-2-1 1,-1 0 0,-2 2-1,-1 0 1,-1-1 0,-1-1 0,-2 1-2,0-3-1,0-1-6,1-1-15,-6-10-7,13-2 0,-8-11 0</inkml:trace>
  <inkml:trace contextRef="#ctx0" brushRef="#br0" timeOffset="1842">1493 123 10,'0'12'16,"3"5"-13,2 3 0,-1 5 1,-2 3 2,-1 7 1,0 1 2,-3 0 0,2 1 1,-2-4 0,1 0-3,0-7-3,3-6-3,1-6-7,4-5-16,-7-9-5,6-17 0</inkml:trace>
  <inkml:trace contextRef="#ctx0" brushRef="#br0" timeOffset="2093">1380 224 7,'7'16'20,"-7"-16"-4,22 15-1,-5-8-3,1-4 0,6 2-1,0-6-1,6 2-3,-1-5-1,5 2-1,-1-3-1,1 1-2,-2 0-1,-1-3-3,1 5-4,-7-2-13,-5-2-12,0 5 2,-10-8-1</inkml:trace>
  <inkml:trace contextRef="#ctx0" brushRef="#br0" timeOffset="2503">1909 271 18,'0'0'16,"22"-4"-3,-10 1-2,0-1-4,0-1-3,-2-3-1,-1 1 0,-4-2 1,0-1 0,-4-1 3,-1 11-2,-4-18 1,4 18-1,-11-14-1,1 10-1,0 3-1,-1 2-2,-4 2 0,0 3-1,-1 3 0,-2 1 1,-2 5 0,0 1 1,1 2 0,0 2 0,3 0 1,0 2-1,3-1 1,3 1-1,3-2 1,6 1 0,1-4-1,5 0 2,0-5 0,7 0 0,0-5 0,5-1 1,0-6-1,5-1 0,0-6-1,2-1-1,2-5 0,0-2 0,0-3-1,0 1 0,-2-2 1,-4 2-1,-1 2 1,-3 2-1,-3 4 0,-3 4 0,-10 5 0,13 7 0,-10 5 1,-1 2-1,-1 3 0,0 1 1,0 1 0,1-1 1,3-3-1,4-6 1,2-5-1,5-4 0,2-6 0,2-1 0,3-4 1,0 0-2,-1-1 1,-4 1-2,0 5 1,-5 3 0,1 4 0,-3 4-2,-1 4 2,0 3 0,0 4-1,0 1 1,2 1 0,-2-2-2,3 3-5,-4-9-9,-9-10-18,20 15-2,-20-15 2,20-15-1</inkml:trace>
  <inkml:trace contextRef="#ctx0" brushRef="#br0" timeOffset="3304">2672 0 23,'9'21'24,"-9"-7"1,4 5-16,2 5-7,-1 2 1,0 6 0,-2 1 1,2 3 0,-2 3 0,4 1 1,-5 0 0,4-2 0,-2-4-1,1-5-2,0-6 0,0-6-3,1-6-2,-6-11-3,12-6-10,-6-5-10,-4-12-3,5 0 0</inkml:trace>
  <inkml:trace contextRef="#ctx0" brushRef="#br0" timeOffset="3615">2381 132 15,'0'0'31,"0"0"0,11 10 1,15-10-14,6-3-11,11 1-3,8-3-1,10 2 0,4-4-1,6 3 0,1-2 0,1 0 0,-5 1 0,1 1-1,-7 0 0,-4 2-1,-5 2-3,-12-1-6,-4 2-19,-11 5-6,-11-4 0,-15-2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2T22:03:44.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1438 220 8,'0'0'9,"0"0"-1,0 0 0,0 0-1,0 0 0,-10-5 1,10 5 0,0 0-1,-11-2 0,11 2-2,-9 1 1,9-1-3,0 0 0,-12 7 0,12-7 0,0 0 0,-14 12-1,14-12 0,-10 14-1,10-14 2,-10 16-1,7-4-1,-2-2 0,3 2-1,0 2 1,3-3-1,0 0 1,3 0 0,-4-11 0,17 11 0,-4-11 1,7-3 1,2-7-1,4-3 0,-1-4 1,2-1 0,-6-1 0,2 1 1,-10 0-2,-5 1 2,-10 5-2,-3 0 1,-12 2-1,-5 3 0,-4 3-2,-3 3 0,0 3 1,0 4-1,2 1 1,1 2-1,5 4 0,4 0 0,2 0 1,5-2-1,1-1 0,1 1 0,3-2-1,5-9 1,-1 14 0,1-14 0,0 0 0,19 10 1,-4-11-1,6-2 1,3-1 0,2 0 0,1-2-1,1 1 1,-4-2 0,-3 1-1,-6 0 1,-4 0 0,-11 6 0,6-12 1,-6 12-2,-8-15 1,8 15 0,-20-12-1,4 8 1,2 2-1,-2 1 0,2 2 0,-1 2 1,2 1-2,-2 2 2,2 1-2,2 3 1,-1-2 0,1 1 0,1 0 0,2 2 0,3-2-1,2 0 1,3-9 0,5 16-1,4-11 1,2-3 0,7-3 0,3-2 0,1-5 1,-1-3-1,1-1 0,-2-2 1,-3 0-1,-4 1 0,-6 0 0,-6 2 0,-2 0 0,-7-1 0,-4 2 0,-4 2-1,-3 0 1,-4 6 0,0 3-1,-1 5 2,-1 4-2,2 4 2,4 3-2,4-1 1,3 1 0,6-3 0,4-2 0,2-12-1,14 12 1,2-12 0,3-3 0,3-1 0,-1-2 0,1-2 0,-2 1 0,-4 2-2,-3-1 2,-2 4-2,-11 2 0,11-1 0,-11 1-1,0 0 1,0 0 0,-4 12-1,4-12 1,-17 14-8,17-14-23,-24 13-1,11-5 1,-8-7 0</inkml:trace>
  <inkml:trace contextRef="#ctx0" brushRef="#br0" timeOffset="1703">775 181 15,'-24'-3'14,"-10"-3"-2,-2-2-2,-12 4-3,-4 2-4,-4 4-1,-3 1 0,-3 6 1,-1-2 0,2 4 0,2 0 1,9 1-1,6-5 2,7 0-2,7-3 0,7-2-1,7 0-1,4-2 1,12 0-2,-10 0-1,10 0 0,0 0 0,7-9-3,4 2-7,8 1-3,9-1-6,1-6-6</inkml:trace>
  <inkml:trace contextRef="#ctx0" brushRef="#br0" timeOffset="2123">891 160 10,'-8'-10'11,"-8"-2"-3,1-3 0,-6 1 1,-3-4-1,0 3 1,3 0-1,0 2 1,1 0-1,5 5-1,-1-1 0,7 4-1,9 5 0,-13-8-1,13 8 0,0 0-2,-10-5-1,10 5-1,0 0-1,0 0-1,0 0 0,19 4 1,-1-1-1,5 3 1,5 2-1,4 0 1,6 3 1,0 1-1,-2 1 0,0 1 0,-7 0 0,-4 2 1,-6-1-1,-3 2 1,-7-2 1,-3 3-1,-5-2 1,-4 3-1,-5-1 2,-5 3-2,-5-2 1,-4 2 0,-7 0-1,-1 1 1,-7 1 0,-3 1-1,-1-4 1,1 1-1,2-3 0,4-2 0,3-2 0,8-5-1,5-3 1,7-1-1,11-5 0,-11 2 0,11-2-1,0 0-1,12-2-9,-12 2-23,16-5 0,-6-3 0,-7-10-1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2T22:03:38.3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78 117 6,'0'0'9,"0"0"1,0 0 0,-11-4 0,11 4 1,0 0 0,-3-10-1,3 10-1,0 0-1,0-12-3,0 12 0,0 0-1,-2-11-2,2 11 0,0 0-1,0 0-1,7-10 0,-7 10-1,13-3 0,-13 3 0,21-3 0,-9 1 0,1 2 1,-2 0-1,1 2 0,-12-2 1,15 6-1,-15-6 1,4 14 1,-4-14 0,-6 16 1,1-5 0,-2-2 1,-1 2-1,-3-3 1,11-8 0,-18 14 0,18-14 0,-18 8-1,18-8 1,-20-2 0,20 2 0,-17-11-1,17 11 0,-18-14 0,11 3-1,3 2 0,2-3-1,5-2 0,4 0 0,3 0 0,3-2 0,3 3 0,-1 0-1,1 4 1,-2 1-1,-3 4 1,-11 4-1,16 4 1,-14 6 1,-5 4-1,-4 6 1,-4 2 0,-2 3 0,-3 0 0,1 1 0,-3-5 0,4-2 0,1-7 1,13-12-1,-13 11 1,13-11 0,-7-12-1,5 1 1,1-5-1,1-1 0,-1-1-1,-1 0 0,3 1-1,1 4 1,0 2-1,-2 11 0,6-9 0,-6 9 0,0 0 0,10 7 0,-10-7 0,13 16 0,-5-7 0,-1 2 1,1-2 1,-2 2 0,-5-2 1,-3 1-1,-9-1 1,-2 0-1,-3-2 1,0 1-2,1-1-2,-1-6-6,16-1-14,0 0-14,8-16 0,12 1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2T22:03:39.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106 85 1,'0'0'21,"0"0"0,-9-5-3,9 5-3,0 0-2,0 0-2,0 0-3,0 0-1,0 0-2,0 0-2,0 0-1,0 0-2,0 0 0,0 0 0,0 0-1,0 0 1,10-5-1,-10 5 0,11 4 1,-11-4 0,10 9 1,-10-9 0,4 14 0,-4-14 2,-3 16 0,2-6 0,1-10 1,-8 14 0,8-14 0,-10 5 0,10-5 0,-11-6-2,4-4 1,7 10-1,-13-19-1,5 9-1,3-1 0,1-1 0,2 3-1,5-2 0,-3 11 0,18-17 0,-4 11-1,-1-3 1,4 3-1,-4 2 1,1 2 0,-4 4 0,-10-2 0,10 12 0,-10 0 1,-4 0 0,-5 4 1,0 3 0,-7-3 0,1 2 0,-6-3 1,2 0 0,-2-7 0,5 1 0,0-8 0,4-4-1,4-7 0,3-2-1,5-4 0,1-4-1,5 1 0,1-3 0,2 2-1,0 1 0,3 7 1,-4 2-1,1 3 1,-9 7 0,11 6 0,-8 3 0,-1 4 1,-2 5 0,1 2-1,-1 1 2,-2 1-1,1-2 1,-3-4 0,2-2 1,2-14-1,-6 16 1,6-16 0,-9 0-1,9 0 0,-8-13 0,8 13-1,-7-17 0,6 7-1,1-2 0,7-2 0,1 3 0,4 1 0,4 0 0,-2 4 0,2 0 0,-2 2 1,-2 4 0,-12 0 0,14 12 0,-14 1 1,-6 3 0,-1 2-1,-3 2 2,-4 0-1,-1 1 1,-2-4-1,-1-3 1,1-5 0,2-4 0,1-8 1,4-4-2,4-5-1,2-6 0,7 0 0,2-3-2,4 1 0,2 0 1,4 6-1,-3 2 0,1 6 1,-2 3 0,-2 3 0,-9 0 0,12 10 0,-12-10 0,2 15 1,-2-15 1,-3 19-1,-1-9 1,-3 2 0,1-1 0,-3-2-1,3 1 1,6-10 0,-13 14-1,13-14 0,-11 7-1,11-7-14,-6 14-20,-3-14-2,9 0 1,-22-10 0</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5:57.53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Group>
    <inkml:annotationXML>
      <emma:emma xmlns:emma="http://www.w3.org/2003/04/emma" version="1.0">
        <emma:interpretation id="{0EE89DD9-83D5-4DDC-8B04-18C786D4203D}" emma:medium="tactile" emma:mode="ink">
          <msink:context xmlns:msink="http://schemas.microsoft.com/ink/2010/main" type="writingRegion" rotatedBoundingBox="890,780 25033,164 25474,17480 1331,18095"/>
        </emma:interpretation>
      </emma:emma>
    </inkml:annotationXML>
    <inkml:traceGroup>
      <inkml:annotationXML>
        <emma:emma xmlns:emma="http://www.w3.org/2003/04/emma" version="1.0">
          <emma:interpretation id="{E14BA841-C21B-4756-A8E2-872603669A61}" emma:medium="tactile" emma:mode="ink">
            <msink:context xmlns:msink="http://schemas.microsoft.com/ink/2010/main" type="paragraph" rotatedBoundingBox="9936,401 20878,318 20895,2506 9953,2589" alignmentLevel="6"/>
          </emma:interpretation>
        </emma:emma>
      </inkml:annotationXML>
      <inkml:traceGroup>
        <inkml:annotationXML>
          <emma:emma xmlns:emma="http://www.w3.org/2003/04/emma" version="1.0">
            <emma:interpretation id="{39CC43E7-9501-4047-8EFB-10FAD4172E9A}" emma:medium="tactile" emma:mode="ink">
              <msink:context xmlns:msink="http://schemas.microsoft.com/ink/2010/main" type="line" rotatedBoundingBox="9936,401 20878,318 20895,2506 9953,2589"/>
            </emma:interpretation>
          </emma:emma>
        </inkml:annotationXML>
        <inkml:traceGroup>
          <inkml:annotationXML>
            <emma:emma xmlns:emma="http://www.w3.org/2003/04/emma" version="1.0">
              <emma:interpretation id="{E68A0CBA-1F0A-4520-BD19-F354D230CBE9}" emma:medium="tactile" emma:mode="ink">
                <msink:context xmlns:msink="http://schemas.microsoft.com/ink/2010/main" type="inkWord" rotatedBoundingBox="9937,581 12467,562 12482,2570 9953,2589"/>
              </emma:interpretation>
              <emma:one-of disjunction-type="recognition" id="oneOf0">
                <emma:interpretation id="interp0" emma:lang="en-CA" emma:confidence="0">
                  <emma:literal>Thing</emma:literal>
                </emma:interpretation>
                <emma:interpretation id="interp1" emma:lang="en-CA" emma:confidence="0">
                  <emma:literal>They</emma:literal>
                </emma:interpretation>
                <emma:interpretation id="interp2" emma:lang="en-CA" emma:confidence="0">
                  <emma:literal>thing</emma:literal>
                </emma:interpretation>
                <emma:interpretation id="interp3" emma:lang="en-CA" emma:confidence="0">
                  <emma:literal>Things</emma:literal>
                </emma:interpretation>
                <emma:interpretation id="interp4" emma:lang="en-CA" emma:confidence="0">
                  <emma:literal>Thig</emma:literal>
                </emma:interpretation>
              </emma:one-of>
            </emma:emma>
          </inkml:annotationXML>
          <inkml:trace contextRef="#ctx0" brushRef="#br0">10197 744 645,'0'0'516,"0"0"258,0 0-387,0 0 0,0 0 129,0 0-129,0 0 129,0 0 0,0 0 0,0 0 129,0 0 0,0 0-387,0 0 258,52 11-387,-52-11 516,0 0-387,0 0 387,7 62-129,-7-62 129,1 50 258,-1-50-516,0 66 516,0-66-258,2 77 0,-2-77-645,7 85 516,-7-85-387,5 92 0,-5-92 645,7 83-645,-7-83 0,1 74 258,-1-74-129,1 54-129,-1-54-258,0 0-516,0 0-1419,0 0-1032,0 0-1032,0 0 645</inkml:trace>
          <inkml:trace contextRef="#ctx0" brushRef="#br0" timeOffset="527.03">9939 718 645,'0'0'0,"51"-15"258,-51 15 516,0 0 516,0 0 129,0 0 516,58 0-129,-58 0 0,0 0 0,62-1-387,-62 1-258,63-4-645,-63 4 129,83-4-516,-83 4 258,91-8-129,-91 8 258,92-6-387,-92 6 129,80-7-129,-80 7 0,62-2 129,-62 2 0,0 0-258,61-2 0,-61 2 129,0 0-129,0 0-129,0 0-129,54 0-516,-54 0-1032,0 0-1032,0 0-903,0 0-129,0 0-129</inkml:trace>
          <inkml:trace contextRef="#ctx0" brushRef="#br0" timeOffset="1463.0837">10560 577 1677,'0'0'258,"0"0"258,0 0 0,0 0 129,0 0 129,0 0 129,0 0 129,0 0 129,10 54-129,-10-54 258,0 0-258,0 0 0,15 70-129,-15-70-258,13 63 0,-13-63-258,13 71-387,-13-71 129,8 73 0,-8-73-129,4 61 387,-4-61-387,0 0 129,0 61 129,0-61 258,0 0-387,0 0 0,0 0 129,0 0-129,0 0 129,0 0 0,0 0 0,0 0 129,0 0 258,0 0-516,0 0 258,0 0 0,0 0 0,0 0-645,0 0 387,0 0 0,37-57-258,-37 57 516,0 0-516,0 0-258,58-53 387,-58 53 387,0 0-387,0 0-387,56-33 258,-56 33-387,0 0 387,0 0 387,0 0-387,51 8-645,-51-8 645,0 0 387,0 0-258,33 66 516,-33-66-645,11 49 129,-11-49 0,3 50 387,-3-50-387,0 54 0,0-54 0,-8 53 0,8-53 0,-9 49 258,9-49-129,0 0 258,-9 51-387,9-51 258,0 0 129,0 0-516,0 0-129,0 0-774,0 0-516,0 0-1419,0 0-1161,0 0 129,0 0-774</inkml:trace>
          <inkml:trace contextRef="#ctx0" brushRef="#br0" timeOffset="1879.1075">11088 1013 129,'0'0'2580,"0"0"-129,0 0 645,0 0-4128,0 0 774,0 0 258,0 0 516,0 0 0,0 0 129,0 0 645,0 0-129,0 0 0,35 56 0,-35-56-258,0 0-387,1 58 129,-1-58-516,4 50 0,-4-50-129,0 0-129,2 61-129,-2-61-516,0 0-387,0 0-258,0 0-1290,0 0-1032,0 0 387</inkml:trace>
          <inkml:trace contextRef="#ctx0" brushRef="#br0" timeOffset="2503.1432">11292 984 903,'0'0'3225,"0"0"-129,0 0-387,0 0-2193,0 0-1161,0 0 903,0 0-129,0 0 645,0 0-258,33 55 258,-33-55 129,0 0-129,13 58 645,-13-58-774,11 49 0,-11-49 129,15 50-645,-15-50 0,0 0-129,18 64 516,-18-64-774,0 0 516,0 0 129,0 0-516,0 0 387,0 0 0,0 0 0,0 0-387,60-40 258,-60 40-129,0 0 129,42-65-129,-42 65 129,0 0-129,0 0 0,50-45 129,-50 45-258,0 0 129,0 0 129,0 0-129,0 0 129,0 0 0,51 20 0,-51-20 387,0 0-387,20 54 0,-20-54-129,13 51 0,-13-51 387,0 0-645,21 63-129,-21-63-645,0 0-774,0 0-1161,0 0-1032,48 3-387,-48-3-258</inkml:trace>
          <inkml:trace contextRef="#ctx0" brushRef="#br0" timeOffset="3247.1857">11977 1146 7353,'0'0'3483,"0"53"129,0-53-645,0 0-3225,0 0 129,38 54 0,-38-54 387,49 7-258,-49-7 129,59-13 0,-59 13 258,55-36-129,-55 36 129,0 0-129,45-58-516,-45 58 387,0 0-129,0 0-129,-26-58 258,26 58-258,-50-22-129,50 22 129,-59-7-258,59 7 387,-56 0-129,56 0 0,-50 7 0,50-7 0,0 0 0,0 0 0,0 0 516,-40 54-516,40-54 129,0 0 129,29 62-129,-29-62 0,42 56 258,-42-56-129,52 86-258,-29-33 0,4 9 516,-5 8-516,1-2 387,-3 14-387,-3-12 129,-2 10-129,-4-17 387,-1 2-387,-3-15 0,-4-4 129,-3-6-129,0-9 129,-1-4-129,-8-7 129,-1-7 0,-3-4 0,0-8 0,-4-1 0,-2-5 129,2-11-129,-2-2 258,3-10-258,6-6 129,5-10-258,5-3 387,9-12-258,8-5 0,11-18 0,8 4 129,7-6 516,4 8-903,-1 2 387,1 9 0,-4 9-258,-43 56-1806,63-67-1548,-63 67-258,0 0-129,0 0 516</inkml:trace>
          <inkml:trace contextRef="#ctx0" brushRef="#br0" timeOffset="6487.3711">10820 1802 516,'0'0'1032,"0"0"0,-2 10 0,2-10 129,0 0-258,-11 14 129,11-14-258,0 0 129,-10 12 129,10-12-129,0 0 0,-14 15 0,14-15-129,-12 10-258,12-10 0,-18 20-258,7-2 0,0-3-129,-8 10 0,4 2 0,-10 10-129,2-1 0,-8 11 258,-2-4-258,-5 7 0,-1 2-516,-3 0 645,3-8-516,0 2 516,4-6-258,2-4 258,7-8-387,3-4 258,5-6 129,5-4 0,3-3-129,10-11 0,-12 13 129,12-13-129,0 0 0,0 0 0,0 0 0,0 0-129,0 0-129,-6 11-1161,6-11-2322,0 0-129,-12 18 129</inkml:trace>
        </inkml:traceGroup>
      </inkml:traceGroup>
    </inkml:traceGroup>
    <inkml:traceGroup>
      <inkml:annotationXML>
        <emma:emma xmlns:emma="http://www.w3.org/2003/04/emma" version="1.0">
          <emma:interpretation id="{B6CE57DF-8191-46CF-9217-49512A17B842}" emma:medium="tactile" emma:mode="ink">
            <msink:context xmlns:msink="http://schemas.microsoft.com/ink/2010/main" type="paragraph" rotatedBoundingBox="8540,2637 25088,2265 25115,3468 8567,3840" alignmentLevel="5"/>
          </emma:interpretation>
        </emma:emma>
      </inkml:annotationXML>
      <inkml:traceGroup>
        <inkml:annotationXML>
          <emma:emma xmlns:emma="http://www.w3.org/2003/04/emma" version="1.0">
            <emma:interpretation id="{13619FF0-1BC4-4284-881C-58084113F15B}" emma:medium="tactile" emma:mode="ink">
              <msink:context xmlns:msink="http://schemas.microsoft.com/ink/2010/main" type="line" rotatedBoundingBox="8540,2637 25088,2265 25115,3468 8567,3840"/>
            </emma:interpretation>
          </emma:emma>
        </inkml:annotationXML>
        <inkml:traceGroup>
          <inkml:annotationXML>
            <emma:emma xmlns:emma="http://www.w3.org/2003/04/emma" version="1.0">
              <emma:interpretation id="{3738BAC8-EF3E-4B86-BC9B-87D5C22B2CDE}" emma:medium="tactile" emma:mode="ink">
                <msink:context xmlns:msink="http://schemas.microsoft.com/ink/2010/main" type="inkWord" rotatedBoundingBox="8660,2870 11468,3316 11368,3951 8560,3505">
                  <msink:destinationLink direction="with" ref="{107C78C3-1256-42F9-987F-3094774C46DB}"/>
                  <msink:destinationLink direction="with" ref="{4921DF51-BB5E-4C65-9591-E87B30ABC325}"/>
                </msink:context>
              </emma:interpretation>
              <emma:one-of disjunction-type="recognition" id="oneOf1">
                <emma:interpretation id="interp5" emma:lang="en-CA" emma:confidence="0">
                  <emma:literal>Anima</emma:literal>
                </emma:interpretation>
                <emma:interpretation id="interp6" emma:lang="en-CA" emma:confidence="0">
                  <emma:literal>Ammo</emma:literal>
                </emma:interpretation>
                <emma:interpretation id="interp7" emma:lang="en-CA" emma:confidence="0">
                  <emma:literal>anima</emma:literal>
                </emma:interpretation>
                <emma:interpretation id="interp8" emma:lang="en-CA" emma:confidence="0">
                  <emma:literal>Anime</emma:literal>
                </emma:interpretation>
                <emma:interpretation id="interp9" emma:lang="en-CA" emma:confidence="0">
                  <emma:literal>Amin]</emma:literal>
                </emma:interpretation>
              </emma:one-of>
            </emma:emma>
          </inkml:annotationXML>
          <inkml:trace contextRef="#ctx0" brushRef="#br0" timeOffset="7563.4326">8560 3505 1032,'0'0'2064,"0"0"-129,4-12-258,-4 12-258,8-22-258,1 7 0,-2-6-258,9 3 0,-2-10 0,7 2-129,-3-7-258,6 3 129,-1-7-258,3 4 0,2-5-129,-1 2 129,-1-2-258,2 4-129,-4 0 129,1 3-258,-3 3 129,-1 3 0,-8 7 0,2 4-129,-15 14-129,15-14 258,-15 14 0,0 0 258,0 0-516,11 9 516,-11-9-129,5 19-129,-3-8 129,2 3 0,1 1-129,1 3 387,5 2-258,-5-1-129,3 5 0,-1 1 0,3 1 0,-4 4 129,0 3-258,-1-2 0,1-2 0,-1 3 258,-2-2-129,1-3 0,-1 0 0,-1-7 0,1 1-129,-4-8 129,0 4-258,0-17-129,0 16-516,0-16-774,0 0-2193,0 0-129,-6-4 129</inkml:trace>
          <inkml:trace contextRef="#ctx0" brushRef="#br0" timeOffset="7872.4503">8718 3230 1419,'9'0'3612,"-9"0"-129,31-4 0,-7 3-2451,4 1-903,6 0 0,4 0 0,0 1-258,2 3 129,-2 0-129,-4-1 129,-4-2-258,0 2 129,-6-3-387,4 3-1032,3 2-1935,-10-5-129,11 0 129</inkml:trace>
          <inkml:trace contextRef="#ctx0" brushRef="#br0" timeOffset="8591.4914">9348 3246 1,'16'0'2321,"-16"0"-257,0 0-1806,0 0-129,0 0 258,0 17 387,0-17 516,-2 17-129,-1-5 0,3 3 258,0 1-387,0 6-129,0-1-387,4 3 0,-2 2-258,3-4-129,-2 4-129,1-5 129,-1-4-129,1-2 129,-4-15 0,6 14 0,-6-14 129,10-1 0,-4-15-129,5 2 0,-1-8 129,7 0-258,-4-3 129,5 1-258,-4-2 258,3 6-129,-3 1 0,0 7 129,-1 1-129,-1 5 0,1 5 129,-3 1-129,3 0 0,0 2 0,-1 3 258,3 0-129,-3 1 0,2 1 0,-4-2 0,3 3 0,-13-8 129,14 20-129,-10-9 129,-1 4 0,-3 3-129,0 2 129,-2-1-258,-3 3 129,1-1 0,-1-3-129,-1-1 0,3-5-129,0 1-258,3-13 129,-1 16-387,1-16-903,0 0-903,4-6-1548,0-9-258,7 3 129</inkml:trace>
          <inkml:trace contextRef="#ctx0" brushRef="#br0" timeOffset="8891.5085">9868 3348 2709,'0'0'3741,"0"0"129,1 18-258,-1-18-3096,5 21-516,-2-8 129,-1 1-129,2 2 129,-3 0 258,2 2-129,-3 2 0,4 1 129,-3-5-129,1 5 129,-2-5-258,0 1 0,0 0-258,0-17-774,2 21-903,-2-21-2193,0 0-129,0 0 0</inkml:trace>
          <inkml:trace contextRef="#ctx0" brushRef="#br0" timeOffset="9711.5554">10167 3380 1548,'0'0'2838,"0"0"-258,11 4-129,-11-4-3225,0 0-129,0 0 645,5 12 129,-5-12 387,0 0 645,0 18 387,0-18 129,0 16 129,0-16-387,0 25-387,0-15 0,1 9-387,-1-1-129,2 0 129,0 0-387,0 0 0,0-6 129,1 0-129,-3-12 129,8 16 129,-8-16-129,17 0 0,-7-9 129,7-5 0,0-4 0,2 1-129,-2-4 258,1 1-258,-3 0 0,-3 6 0,-2 2-129,-10 12 0,13-13 0,-13 13 0,12 0 0,-12 0 0,11 5 0,-11-5 258,10 20-129,-4-8 0,-1 1 0,1 1 129,-4-2-129,3 4 0,-2-5 0,4-1 0,-7-10-129,19 9 129,-6-9-129,8-2 0,0-10 129,5 1-129,0-2 0,0-2 129,2 0-129,-6 3 0,-1 0 129,-7 6-129,1 3 129,-4 3-129,-11 0 0,14 0 0,-14 0 0,15 17 0,-11-5 129,3 2-129,-3 1 129,2 2-129,-4 0 0,3 5 129,-2-3-129,0 1-129,3-3-129,-3-5-129,7 4-1032,-10-16-2451,0 0-516,0 0-258,14-7 0</inkml:trace>
          <inkml:trace contextRef="#ctx0" brushRef="#br0" timeOffset="10427.5964">11057 3476 2967,'-14'0'3483,"14"0"129,0 0-1935,0 0-903,0 0-129,11-5-387,-11 5 129,18-6-258,-4 6 0,3-1 0,2 1 129,-1 0-258,5 0 129,-2 2 0,5 5-129,-4-2 129,3 1-129,-3 1 258,1 2-129,0 4-129,-4 0 0,0-1 0,-2 3 129,-2-2-129,-5 4 0,-1-3 129,-5 1 0,-4-3 0,0 1 0,-11-2 0,-2-1 0,-6-1 0,-1 2-129,-3-5 258,-4 1-129,0-3 0,-1 0 129,-3-2-129,3 0 0,-1-2 0,2 0 0,4 0-129,3 0 0,4-3 129,5-1-387,11 4 258,0 0 0,0-15-129,10 10 129,9-1-129,4 2 0,6 1-129,-1-3-774,8 6-1419,-2 0-1548,-5-7-129,3 5 129</inkml:trace>
        </inkml:traceGroup>
        <inkml:traceGroup>
          <inkml:annotationXML>
            <emma:emma xmlns:emma="http://www.w3.org/2003/04/emma" version="1.0">
              <emma:interpretation id="{6AD2AA61-FAC5-4A41-B762-58DF89EF7C07}" emma:medium="tactile" emma:mode="ink">
                <msink:context xmlns:msink="http://schemas.microsoft.com/ink/2010/main" type="inkWord" rotatedBoundingBox="11490,2799 14992,2312 15128,3286 11625,3773">
                  <msink:destinationLink direction="with" ref="{107C78C3-1256-42F9-987F-3094774C46DB}"/>
                  <msink:destinationLink direction="with" ref="{4921DF51-BB5E-4C65-9591-E87B30ABC325}"/>
                </msink:context>
              </emma:interpretation>
              <emma:one-of disjunction-type="recognition" id="oneOf2">
                <emma:interpretation id="interp10" emma:lang="en-CA" emma:confidence="0">
                  <emma:literal>12172-13</emma:literal>
                </emma:interpretation>
                <emma:interpretation id="interp11" emma:lang="en-CA" emma:confidence="0">
                  <emma:literal>121723</emma:literal>
                </emma:interpretation>
                <emma:interpretation id="interp12" emma:lang="en-CA" emma:confidence="0">
                  <emma:literal>1217213</emma:literal>
                </emma:interpretation>
                <emma:interpretation id="interp13" emma:lang="en-CA" emma:confidence="0">
                  <emma:literal>127213</emma:literal>
                </emma:interpretation>
                <emma:interpretation id="interp14" emma:lang="en-CA" emma:confidence="0">
                  <emma:literal>1217-2-13</emma:literal>
                </emma:interpretation>
              </emma:one-of>
            </emma:emma>
          </inkml:annotationXML>
          <inkml:trace contextRef="#ctx0" brushRef="#br0" timeOffset="10883.6225">11640 3088 645,'0'0'1806,"0"0"-1032,11 5 258,-11-5 258,12 9 387,-12-9-258,10 18 387,-2 1 0,-8-3-129,10 12-516,-10-2-387,4 16 0,-4 1-258,0 12-129,0-1-129,0 5-129,0-1 0,-2 0-129,-2-6 0,-1-5 0,0-8-516,-8-16-1806,1-3-1548,2-8-258,-9-12-387</inkml:trace>
        </inkml:traceGroup>
        <inkml:traceGroup>
          <inkml:annotationXML>
            <emma:emma xmlns:emma="http://www.w3.org/2003/04/emma" version="1.0">
              <emma:interpretation id="{57BC8901-ED7A-4ED8-B20F-D9E18C6091D1}" emma:medium="tactile" emma:mode="ink">
                <msink:context xmlns:msink="http://schemas.microsoft.com/ink/2010/main" type="inkWord" rotatedBoundingBox="22013,2508 25092,2438 25110,3252 22031,3322"/>
              </emma:interpretation>
              <emma:one-of disjunction-type="recognition" id="oneOf3">
                <emma:interpretation id="interp15" emma:lang="en-CA" emma:confidence="0">
                  <emma:literal>Content</emma:literal>
                </emma:interpretation>
                <emma:interpretation id="interp16" emma:lang="en-CA" emma:confidence="0">
                  <emma:literal>content</emma:literal>
                </emma:interpretation>
                <emma:interpretation id="interp17" emma:lang="en-CA" emma:confidence="0">
                  <emma:literal>constant</emma:literal>
                </emma:interpretation>
                <emma:interpretation id="interp18" emma:lang="en-CA" emma:confidence="0">
                  <emma:literal>Constant</emma:literal>
                </emma:interpretation>
                <emma:interpretation id="interp19" emma:lang="en-CA" emma:confidence="0">
                  <emma:literal>Contempt</emma:literal>
                </emma:interpretation>
              </emma:one-of>
            </emma:emma>
          </inkml:annotationXML>
          <inkml:trace contextRef="#ctx0" brushRef="#br1" timeOffset="358039.4787">22702 3142 516,'-15'0'1806,"15"0"-774,0 0-903,-18-10-3354</inkml:trace>
        </inkml:traceGroup>
      </inkml:traceGroup>
    </inkml:traceGroup>
    <inkml:traceGroup>
      <inkml:annotationXML>
        <emma:emma xmlns:emma="http://www.w3.org/2003/04/emma" version="1.0">
          <emma:interpretation id="{7A6E61FC-A074-4F40-9BAE-113BF181F21E}" emma:medium="tactile" emma:mode="ink">
            <msink:context xmlns:msink="http://schemas.microsoft.com/ink/2010/main" type="paragraph" rotatedBoundingBox="6139,5415 18992,5657 18971,6777 6118,6535" alignmentLevel="4"/>
          </emma:interpretation>
        </emma:emma>
      </inkml:annotationXML>
      <inkml:traceGroup>
        <inkml:annotationXML>
          <emma:emma xmlns:emma="http://www.w3.org/2003/04/emma" version="1.0">
            <emma:interpretation id="{9393883D-0ADF-4E93-92C8-C8DD72D2AAB8}" emma:medium="tactile" emma:mode="ink">
              <msink:context xmlns:msink="http://schemas.microsoft.com/ink/2010/main" type="line" rotatedBoundingBox="6139,5415 18992,5657 18971,6777 6118,6535"/>
            </emma:interpretation>
          </emma:emma>
        </inkml:annotationXML>
        <inkml:traceGroup>
          <inkml:annotationXML>
            <emma:emma xmlns:emma="http://www.w3.org/2003/04/emma" version="1.0">
              <emma:interpretation id="{20522A94-A22D-4EB4-9877-23B0AB583378}" emma:medium="tactile" emma:mode="ink">
                <msink:context xmlns:msink="http://schemas.microsoft.com/ink/2010/main" type="inkWord" rotatedBoundingBox="6137,5519 9280,5578 9265,6372 6122,6313">
                  <msink:destinationLink direction="with" ref="{107C78C3-1256-42F9-987F-3094774C46DB}"/>
                  <msink:destinationLink direction="with" ref="{4F95AAE2-91AB-45F3-AD1D-AB46FEFD0557}"/>
                  <msink:destinationLink direction="with" ref="{4E847163-C6F0-4C5B-9DEB-F67A5A1CF074}"/>
                </msink:context>
              </emma:interpretation>
              <emma:one-of disjunction-type="recognition" id="oneOf4">
                <emma:interpretation id="interp20" emma:lang="en-CA" emma:confidence="0">
                  <emma:literal>Momm2)</emma:literal>
                </emma:interpretation>
                <emma:interpretation id="interp21" emma:lang="en-CA" emma:confidence="0">
                  <emma:literal>Momma)</emma:literal>
                </emma:interpretation>
                <emma:interpretation id="interp22" emma:lang="en-CA" emma:confidence="0">
                  <emma:literal>Mammal</emma:literal>
                </emma:interpretation>
                <emma:interpretation id="interp23" emma:lang="en-CA" emma:confidence="0">
                  <emma:literal>Mamma)</emma:literal>
                </emma:interpretation>
                <emma:interpretation id="interp24" emma:lang="en-CA" emma:confidence="0">
                  <emma:literal>Mommy)</emma:literal>
                </emma:interpretation>
              </emma:one-of>
            </emma:emma>
          </inkml:annotationXML>
          <inkml:trace contextRef="#ctx0" brushRef="#br0" timeOffset="17050.9753">6124 6249 258,'0'0'1935,"0"0"-1161,0 0-258,0-10 129,0 10 129,4-19 0,-1 2 0,5 0 258,-1-8 0,5 0-129,0-7-129,4-1-129,1-5-129,3-3 0,-2-4-258,6 0 0,-8-3-129,3 1 129,-5-3 0,0 5-129,-5 4 129,0 2-258,-3 7 129,0 6 129,-3 5-258,0 5 0,-3 16-258,4-13 129,-4 13 129,0 0-129,0 0 129,0 14-129,0-2 129,0 3 0,0 3 129,0-1-129,-1 5 0,-1-1 0,-1 2 0,1 0 0,1 1 0,0-1 0,1-1 0,0-3 0,6-9 0,-6-10 0,27 7 129,-6-9 0,2-11-129,5-4 258,2-7-258,0 0 0,-2-1 0,-1 2 0,-4 1 129,-4 4-258,-3-1 129,-4 3 0,0 6-258,-1 0 258,1 5-129,-12 5 129,18-7-129,-18 7 129,20 0 0,-20 0 0,15 15 0,-10-3 0,-1 5 0,-3 0 0,-1 11 0,0-1 129,-4 10-129,-2 1 129,-4 8-129,-1 3 258,-3-1-129,3 5 0,-4-7 0,4-3 129,-1-6-129,4-5 129,0-8 0,7-7-129,-1-5 0,2-12-258,0 17-258,0-17-258,10 0-774,-10 0-2193,10-20-516,2 8 129</inkml:trace>
          <inkml:trace contextRef="#ctx0" brushRef="#br0" timeOffset="17676.011">6923 5925 1935,'31'7'1419,"-12"0"-516,0 3-387,4 1-129,-3 1-387,2 5 0,-7-2 0,3 2 0,-6 0 0,-3 4 129,-4-1 258,-3 0 0,-2-1 387,-1 0-129,-9-2 129,-1 0-129,-7-4-129,3-1 258,-5-5-258,-1-2-258,0-2 0,0-3 0,2 0-258,0-6 258,4-1-129,1-2-129,4-2 0,4 0-129,5-2-129,1 1 258,4 0 0,6 0-129,7-1 0,0 3 129,3-1 0,3 3-129,-3 4-258,1-1-516,1 5-516,-4 0-903,-6 0-774</inkml:trace>
          <inkml:trace contextRef="#ctx0" brushRef="#br0" timeOffset="19464.1131">7285 5881 2451,'7'17'2580,"-10"2"-2709,3-4 258,0 2 387,-1 2 0,-3-3 645,2 4-129,-2-5 0,2 4 129,-1-2-258,3 3 0,-1-3-387,1 2-129,0-2-258,0-5-129,1 0 0,-1-12 0,3 12 129,-3-12 258,0 0-258,0 0 129,0 0 0,8-14-129,-4 0 129,0 1 0,2-1-258,1-1 129,1-4-129,2 2 0,-1 2 129,1 5-129,-10 10 0,20-16 129,-20 16-129,16-5 0,-16 5 0,15 0 0,-15 0 0,10 4 0,-10-4 129,0 0 0,12 9 0,-12-9-129,4 11 129,-4-11 0,3 14 0,-3-14 129,1 20-258,-1-8 129,0-2-129,0 5 129,0 1 0,0-1-129,-2 0 258,0-2-129,0-1 0,2-1 0,0 0-129,0-11 0,0 0 129,0 12-129,0-12 0,0 0 129,0 0-258,8-2 258,-8 2-129,10-19 0,-2 6 0,-8 13 129,19-24-258,-8 11 129,4-3 0,-3 4 0,4-1 0,1 2 0,0 1 0,2 1 0,-1 2 0,1-1-129,0 6 129,-4-1 0,3 1 0,-6 2 0,2 0 0,-14 0 0,16 7 0,-16-7 0,9 19 0,-5-9 129,-3 2-129,-1 1 0,0-1 129,0 2 0,-4 0 0,2-4 129,2-10-129,-6 19-129,6-19 258,0 0-258,-7 15 258,7-15-258,0 0 0,7-5 0,-7 5 0,21-21 0,-6 8 0,2-1 0,2-5-129,-2 1 258,2 3-129,-1 1-129,-2 3 129,-2 2 0,-1 3 0,0 4 0,0 1 0,-13 1-129,18 0 129,-18 0 129,16 8-129,-16-8 0,13 11 0,-13-11 129,11 18 0,-8-6-129,-1-1 0,0 1 129,-2 4-129,0-1 0,0 2 129,0 0-129,0-3 129,-3 2-129,2-3 129,0 2-129,1-15 129,-6 16-129,6-16 0,0 0 129,0 0-129,0 0 129,0 0-258,7-9 258,0-3-258,3-3 129,2-2-129,1-2 129,3 2 0,-3 2 0,2 0-129,-3 2 129,2 2-129,0 6 129,-1 0 0,1 1 0,-3 4-129,1-3 129,-12 3 0,21 0 0,-21 0 0,11 3 0,-11-3 0,0 0 0,4 17 0,-4-17 0,0 22 129,0-7-129,-4 2 129,0-1-129,2-2 129,0 2 0,-1-4 0,3-12-129,0 12 0,0-12 0,13-9 0,5-6 0,8-3-258,4-4 258,7 0-258,1-4 258,3 5-258,-8 2 258,-1 8 0,-11 8 0,-5 3 0,-16 0 0,11 25 0,-11-4 0,-8 4 129,3 6-129,-4-4 0,2 1 0,-3-3 129,6-1-258,1-4 129,0-3-387,3-1-645,0-16-903,0 0-2322,0 13-129,0-13-387</inkml:trace>
          <inkml:trace contextRef="#ctx0" brushRef="#br0" timeOffset="20131.1514">8619 6116 1,'0'0'2579,"11"-7"388,-11 7-516,13-5-516,-13 5-645,23-5-258,-13 2-129,8 3-129,-3 0-387,4 3 0,-3 1-258,3 4 129,0 4 0,-1 1-258,-1 1 129,-2 2-129,1 2 0,-5 1 0,1 2 129,-5 1-129,-3-4 0,-4 1 0,0-2 129,-4 0 0,-5-6 0,-3 0 0,-5-4 0,2 0 258,-5-2-387,3-3 129,-7 0-129,4-2 129,0 0-129,0 0-129,3-3 129,-1-3 0,5-1 129,1-1-129,12 8 0,-5-17 0,5 17 0,14-15-129,3 6 129,7 1 0,8 1-129,3 0 0,5 4-387,-1-6-387,5 7-1290,-4 1-1806,-4-8-516,4 4 387</inkml:trace>
          <inkml:trace contextRef="#ctx0" brushRef="#br0" timeOffset="20499.1724">9204 5750 258,'19'16'3354,"1"12"258,-18-15-516,4 10-3096,-1 7 387,2-4-129,-3 11 258,-2-4 129,0 6 258,-2-1 0,0 5-258,-2-6 258,2 7-387,-4-7 0,4-2-387,-2-3-516,-5-3-645,7-9-2838,0 1-129,0-21-645</inkml:trace>
        </inkml:traceGroup>
        <inkml:traceGroup>
          <inkml:annotationXML>
            <emma:emma xmlns:emma="http://www.w3.org/2003/04/emma" version="1.0">
              <emma:interpretation id="{231D9016-512D-482C-9DD4-9A43A7380FBC}" emma:medium="tactile" emma:mode="ink">
                <msink:context xmlns:msink="http://schemas.microsoft.com/ink/2010/main" type="inkWord" rotatedBoundingBox="11642,5647 14524,5701 14506,6664 11624,6609">
                  <msink:destinationLink direction="with" ref="{4921DF51-BB5E-4C65-9591-E87B30ABC325}"/>
                  <msink:destinationLink direction="with" ref="{C5E10535-379E-44E9-B70A-BFA162D35035}"/>
                </msink:context>
              </emma:interpretation>
              <emma:one-of disjunction-type="recognition" id="oneOf5">
                <emma:interpretation id="interp25" emma:lang="en-CA" emma:confidence="1">
                  <emma:literal>Reptile</emma:literal>
                </emma:interpretation>
                <emma:interpretation id="interp26" emma:lang="en-CA" emma:confidence="0">
                  <emma:literal>Reprise</emma:literal>
                </emma:interpretation>
                <emma:interpretation id="interp27" emma:lang="en-CA" emma:confidence="0">
                  <emma:literal>reptile</emma:literal>
                </emma:interpretation>
                <emma:interpretation id="interp28" emma:lang="en-CA" emma:confidence="0">
                  <emma:literal>Repine</emma:literal>
                </emma:interpretation>
                <emma:interpretation id="interp29" emma:lang="en-CA" emma:confidence="0">
                  <emma:literal>Replica</emma:literal>
                </emma:interpretation>
              </emma:one-of>
            </emma:emma>
          </inkml:annotationXML>
          <inkml:trace contextRef="#ctx0" brushRef="#br0" timeOffset="22424.2826">11676 5816 1,'-10'14'1418,"10"-14"-128,-5 12 258,5-12 129,-4 27 129,1-10-387,3 10-516,-1 2-258,1 7-387,0 3 0,2 7 0,2-4-258,0 3 258,-1-4-258,-1-3-258,1-4 258,-3-6-129,1-6 0,-1-6-258,0-3-1032,0-13-387,0 0-258,0 0-129,0-23-387</inkml:trace>
          <inkml:trace contextRef="#ctx0" brushRef="#br0" timeOffset="22979.3141">11639 5828 1548,'11'-51'1548,"5"29"258,-1 0 129,10 6-258,-2-5 0,10 10-129,-6-4-258,8 8-387,-3-1-258,1 6-129,-5 2-387,2 0-129,-5 8 0,-4 3-129,-4 1 129,-3 3 0,-8 3 129,-3 3 0,-3-1-129,-7 1 258,-6 0-129,-2 0 0,-7 0-129,-3-2 129,-2 1-129,-3-6 0,-1-1 0,2-1 0,1-3 0,4-1-129,5-2 129,2-3-129,17-3 129,-17 5-129,17-5 129,0 10-129,0-10 129,11 22-129,1-6 129,1 2 129,0 6-129,2 2 0,-2 6 0,4 1 0,-1 2 129,1 1 0,2 0-129,0-2 129,2 0 0,1 0-129,-2-9 0,0-3 0,-2-4-129,-6-7-258,0 2-516,-12-13-1290,0 0-1806,18 0-387,-18-5 388</inkml:trace>
          <inkml:trace contextRef="#ctx0" brushRef="#br0" timeOffset="23519.3452">12205 6253 903,'7'16'3741,"8"-7"0,-15-9-645,20 0-2838,-1 2 0,2-2-129,5-2 129,1-4 129,2 0 0,-3-7 0,3-1 387,-7-1-387,1 1 129,-8-1-258,-1 1 0,-8-3-129,-5 1-129,-1 3 0,0 13 0,-23-19 0,3 14-129,-4 1 0,-4 4 129,1 2-129,-1 5 129,2 5 0,0 0 129,3 5-129,3 0-129,5 0 258,2 0-129,4 0 129,4 4-258,2-6 387,3 6-387,3-2 258,7-1-129,5-1 129,4 2-258,6-2 129,2-2 0,5-3-129,-1-3 129,3-6-129,0-3 0,3 0-129,-6-7-387,2-3-387,-6-3-516,4-2-1290,-1 1-1161,-11-8-129</inkml:trace>
          <inkml:trace contextRef="#ctx0" brushRef="#br0" timeOffset="24143.3809">12723 6186 2193,'-2'25'1290,"2"-4"-129,0 3-516,2 5 129,1 4 0,1 2-129,0 1 0,1 3-129,-2 0 258,2-3 0,-4-4-129,4-4-258,-5-6 129,1-3-258,-1-5 0,0-14-129,0 13 0,0-13-129,-12 0 258,12 0 0,-14-12 0,9 0 0,-4-7 258,5 0-258,0-8 129,4 0 0,0-5-129,8 1-129,2-5 0,2 1 0,3 1-129,3 0 129,1 3-129,1 6 129,-1 3 0,2 3 0,-2 6-129,2 3 0,-2 5-129,0 3 129,1 2 0,-4 5 0,2 3 129,-4 3-258,-1 1 258,-3 2-387,-2 1 387,-6 3-258,-2 0 129,0-1 0,-10-2 129,-2 2 0,-7-1 258,2-2-258,-7-3 129,0-4-129,-1-3 0,-1-3-129,6-1-387,-5-7-645,14-3-1290,-6-3-1419,8-10-1032,9 4 645</inkml:trace>
          <inkml:trace contextRef="#ctx0" brushRef="#br0" timeOffset="24887.4235">13215 5779 5289,'-11'7'4257,"11"3"-258,-8 5-1548,6 2-2580,0 0 0,0 10 129,2 4 0,0 1 129,0 8 129,0-1-129,5 7 258,0-1-129,2 3-129,-2-7 0,1-1-129,-2-5 0,0-6 0,-2-6 0,-2-8-258,0-3 129,0-12-387,-6 11 0,6-11-129,-15-1 0,0-9 0,4 1-129,-5-6 129,3-2 258,-3-2 129,1-3 0,1 3 516,1 0-258,4 2 129,-1 2-129,4 2 0,6 13 0,-8-14-129,8 14 129,0 0 0,0 0 0,13-5 129,1 5-129,4 0 129,4 0 129,5 0-129,4-3 258,3 1-258,0 0-129,-1-1 129,-3 1-129,1-1 129,-6-4 0,-1 5-129,-6-3 129,-3 2 0,-5 1 129,-10 2 0,15 0 129,-15 0 0,6 16 129,-4 2-129,-2-1 129,2 8-129,-2-2 129,1 8-258,-1-2 129,4 1-258,-1-2 0,2-3-129,2-5 0,-2-6 0,-5-14-645,10 7-1290,-3-15-2322,6-6-129,-8-14-258</inkml:trace>
          <inkml:trace contextRef="#ctx0" brushRef="#br0" timeOffset="25081.4346">13585 5811 5676,'-7'10'4644,"3"14"-387,4-24-645,-1 21-4257,1-21-1548,0 17-1677,0-17-645,8 11 0</inkml:trace>
          <inkml:trace contextRef="#ctx0" brushRef="#br0" timeOffset="25395.4525">13753 5750 5289,'-9'37'4773,"4"-21"-387,4 6-129,-3 0-3741,4 10-645,-2 6 0,2 6 129,-1 2 0,1 7 129,0 3-258,0-5 258,0 0-129,0-8 129,0-2-258,0-7 129,0-7-129,3-4-645,-3-23-774,0 0-2838,0 0 129,13 0-645</inkml:trace>
          <inkml:trace contextRef="#ctx0" brushRef="#br0" timeOffset="25942.4838">14033 6259 4902,'9'18'4386,"-9"-18"-387,18 10-129,-6-9-4257,5 1 129,1-2 258,3 0-258,-1-2 516,-3-8-129,3 4 258,-6-7 0,2 0 0,-8-2-258,-1 1 0,-5 0 0,-2-3 129,-1 5-258,-7-3 0,-5 9-258,-5 2 129,-3 3 129,-2 1 0,-3 2 0,-2 5 0,1 2 129,-1 3-129,1-2 387,3 5-387,3-2 258,4 3-258,4-2 258,4 6-129,7-3 129,4 6 0,12 0 0,11 1-129,6 4 129,6-1 0,5 2-129,7-3 0,4-1-129,-1-1-129,2-2-258,-7-10-1161,2 0-2967,-3-1 0,-6-11-516,1 0 259</inkml:trace>
        </inkml:traceGroup>
      </inkml:traceGroup>
    </inkml:traceGroup>
    <inkml:traceGroup>
      <inkml:annotationXML>
        <emma:emma xmlns:emma="http://www.w3.org/2003/04/emma" version="1.0">
          <emma:interpretation id="{85E56587-44D6-4EC2-8628-EC77B6D4907B}" emma:medium="tactile" emma:mode="ink">
            <msink:context xmlns:msink="http://schemas.microsoft.com/ink/2010/main" type="paragraph" rotatedBoundingBox="2996,8617 4231,7933 4664,8715 3429,9399" alignmentLevel="3"/>
          </emma:interpretation>
        </emma:emma>
      </inkml:annotationXML>
      <inkml:traceGroup>
        <inkml:annotationXML>
          <emma:emma xmlns:emma="http://www.w3.org/2003/04/emma" version="1.0">
            <emma:interpretation id="{408F29C4-139D-438A-9F4A-69E64418B925}" emma:medium="tactile" emma:mode="ink">
              <msink:context xmlns:msink="http://schemas.microsoft.com/ink/2010/main" type="line" rotatedBoundingBox="2996,8617 4231,7933 4664,8715 3429,9399"/>
            </emma:interpretation>
          </emma:emma>
        </inkml:annotationXML>
        <inkml:traceGroup>
          <inkml:annotationXML>
            <emma:emma xmlns:emma="http://www.w3.org/2003/04/emma" version="1.0">
              <emma:interpretation id="{83D60E24-2772-43AE-95AD-CD188F2A3699}" emma:medium="tactile" emma:mode="ink">
                <msink:context xmlns:msink="http://schemas.microsoft.com/ink/2010/main" type="inkWord" rotatedBoundingBox="2996,8617 4231,7933 4664,8715 3429,9399">
                  <msink:destinationLink direction="with" ref="{4F95AAE2-91AB-45F3-AD1D-AB46FEFD0557}"/>
                </msink:context>
              </emma:interpretation>
              <emma:one-of disjunction-type="recognition" id="oneOf6">
                <emma:interpretation id="interp30" emma:lang="en-CA" emma:confidence="0">
                  <emma:literal>Cot</emma:literal>
                </emma:interpretation>
                <emma:interpretation id="interp31" emma:lang="en-CA" emma:confidence="0">
                  <emma:literal>C at</emma:literal>
                </emma:interpretation>
                <emma:interpretation id="interp32" emma:lang="en-CA" emma:confidence="0">
                  <emma:literal>C st</emma:literal>
                </emma:interpretation>
                <emma:interpretation id="interp33" emma:lang="en-CA" emma:confidence="0">
                  <emma:literal>Cost</emma:literal>
                </emma:interpretation>
                <emma:interpretation id="interp34" emma:lang="en-CA" emma:confidence="0">
                  <emma:literal>C pt</emma:literal>
                </emma:interpretation>
              </emma:one-of>
            </emma:emma>
          </inkml:annotationXML>
          <inkml:trace contextRef="#ctx0" brushRef="#br0" timeOffset="200462.4658">3680 8296 1,'-39'16'1160,"22"-10"-128,-4 0-258,2 2 258,-6-3-129,0 7 129,-2-5 258,-1 3-129,-3 0 0,1 3 0,-1 0-516,-1 4 0,0 3-129,2 1 0,-1 2-129,2 5-258,3-3 258,0 5-258,4-2 129,0 2 0,3-5-129,4 4 0,3-5 258,6 0-258,3-2 129,3-2 0,8-1 0,8-4 129,2 1-129,8-3 0,2-4-129,6-2 129,2-1-258,4-2 258,0-1-258,3-3 0,-2 0 0,1 0 0,-2-2 0,-2-3-129,-3-1 129,-3 1-129,-1-2-258,-9-2-387,6 5-1419,-6 0-1806,-9-7-258,4 6 129</inkml:trace>
          <inkml:trace contextRef="#ctx0" brushRef="#br0" timeOffset="201062.5001">3705 8664 1806,'16'11'2193,"-16"-11"-645,13 0-2709,5 0-258,0 0 129,3 0 387,3 0 130,1 1 773,-2 1 257,2 1 646,-3 3 516,1 0-387,-2 3 129,-2 1-387,-1 2-258,-3 3 129,-3 2-387,-2-3-258,-5 5 387,1 1-258,-6-5 129,0 1 258,0 1 129,-6 0-129,6-17 387,-17 22 0,3-18-129,1 2 0,-5-1-129,1-3 0,-2-2-258,-1 0-258,3-2 0,0-3-129,4 0-129,0-4 129,13 9 0,-11-18 0,11 7 0,1-2 0,9 2 0,5-2 0,3 2 0,4 1 0,1-1-129,3 2-258,5 4-774,-2-2-1290,-4-2-1161,9 9-129</inkml:trace>
          <inkml:trace contextRef="#ctx0" brushRef="#br0" timeOffset="201417.5203">4373 8347 3354,'17'9'3999,"-10"16"-258,-7-13-258,-2 13-3354,0 1-258,2 10 0,-2 1 0,-2 6 129,0 1 0,-2 1 258,0-1 0,0-5 129,3 1-258,-2-6 129,5-7-387,0 0-645,0-13-1161,0-14-1935,0 12-129,0-12 0</inkml:trace>
          <inkml:trace contextRef="#ctx0" brushRef="#br0" timeOffset="201660.5343">4246 8656 2451,'0'0'3999,"0"0"0,9 0-1290,-9 0-1548,27 0-387,-9 0-258,6 0-258,5 0-129,3 0-129,7 0-258,2 0-645,9-4-2838,8 4-129,-4-5-258</inkml:trace>
        </inkml:traceGroup>
      </inkml:traceGroup>
    </inkml:traceGroup>
    <inkml:traceGroup>
      <inkml:annotationXML>
        <emma:emma xmlns:emma="http://www.w3.org/2003/04/emma" version="1.0">
          <emma:interpretation id="{E6C87B91-1AAC-4AE6-8398-AB162062717F}" emma:medium="tactile" emma:mode="ink">
            <msink:context xmlns:msink="http://schemas.microsoft.com/ink/2010/main" type="paragraph" rotatedBoundingBox="1984,8995 16377,8031 16542,10495 2149,11459" alignmentLevel="2"/>
          </emma:interpretation>
        </emma:emma>
      </inkml:annotationXML>
      <inkml:traceGroup>
        <inkml:annotationXML>
          <emma:emma xmlns:emma="http://www.w3.org/2003/04/emma" version="1.0">
            <emma:interpretation id="{241617B1-102D-43C2-981A-B63FA9720102}" emma:medium="tactile" emma:mode="ink">
              <msink:context xmlns:msink="http://schemas.microsoft.com/ink/2010/main" type="line" rotatedBoundingBox="1984,8995 14524,8155 14642,9920 2102,10759"/>
            </emma:interpretation>
          </emma:emma>
        </inkml:annotationXML>
        <inkml:traceGroup>
          <inkml:annotationXML>
            <emma:emma xmlns:emma="http://www.w3.org/2003/04/emma" version="1.0">
              <emma:interpretation id="{5461215C-07CB-44FE-A90A-0A61E1298999}" emma:medium="tactile" emma:mode="ink">
                <msink:context xmlns:msink="http://schemas.microsoft.com/ink/2010/main" type="inkWord" rotatedBoundingBox="6941,8663 9912,8464 10030,10228 7059,10427">
                  <msink:destinationLink direction="with" ref="{4E847163-C6F0-4C5B-9DEB-F67A5A1CF074}"/>
                </msink:context>
              </emma:interpretation>
              <emma:one-of disjunction-type="recognition" id="oneOf7">
                <emma:interpretation id="interp35" emma:lang="en-CA" emma:confidence="0">
                  <emma:literal>258322</emma:literal>
                </emma:interpretation>
                <emma:interpretation id="interp36" emma:lang="en-CA" emma:confidence="0">
                  <emma:literal>2583322</emma:literal>
                </emma:interpretation>
                <emma:interpretation id="interp37" emma:lang="en-CA" emma:confidence="0">
                  <emma:literal>2583222</emma:literal>
                </emma:interpretation>
                <emma:interpretation id="interp38" emma:lang="en-CA" emma:confidence="0">
                  <emma:literal>25833222</emma:literal>
                </emma:interpretation>
                <emma:interpretation id="interp39" emma:lang="en-CA" emma:confidence="0">
                  <emma:literal>258332222</emma:literal>
                </emma:interpretation>
              </emma:one-of>
            </emma:emma>
          </inkml:annotationXML>
          <inkml:trace contextRef="#ctx0" brushRef="#br0" timeOffset="211683.1076">7353 8807 129,'-4'60'645,"1"-24"129,0 3-129,-3 2 129,3 0 129,-4 0-129,1-4-258,-1-3 0,0-6-516,2-3-387,-1-11-903,6 3-1677</inkml:trace>
          <inkml:trace contextRef="#ctx0" brushRef="#br0" timeOffset="212262.1407">7278 8641 3225,'2'15'3612,"-2"-15"-516,16 5-1548,-5-1-2193,5 5 0,0 0 387,4 3 129,3-1 129,-1 2 258,3 4 387,1 0-129,1 5 129,0 2-129,2 3-129,0 2-129,1 2-129,-1 3-129,-5 2 0,3 0 0,-6 0 0,-4-1 0,-4-4 129,-7 1 0,-4-2 258,-2-7-258,-3 1 129,-11-5 0,-1-1-129,-9-1 129,1-3 129,-10-2-129,1-3 0,-8-6 0,3 1 0,-5-4 0,4-3 0,0-6-258,5-3 0,8 0-258,-1-4-258,12 4-387,0-5-903,11 7-645,3 10-1935,2-23 387</inkml:trace>
          <inkml:trace contextRef="#ctx0" brushRef="#br0" timeOffset="212846.1741">7916 9235 1806,'0'-14'3741,"2"-10"129,5 6-1935,5 2-903,-1-7-387,6 1-387,2 1-129,4-3 0,1 4-129,2 3 0,-2 5 0,-1 3 0,-3 6 0,0 3 258,-8 7-258,1 7 387,-7 1-129,-1 5 129,-5 1 129,0 4 0,-8-5-129,-3 3 258,-4-4-258,0-1-129,-7-3 0,1-2 0,0-5-258,-2-3 0,4 0-258,-1-5 0,5 0-516,-4-5-1290,19 5-1935,-12-13-645,4 1 387</inkml:trace>
          <inkml:trace contextRef="#ctx0" brushRef="#br0" timeOffset="213095.1883">8286 9126 3612,'-2'37'4128,"9"-16"-903,-7-21-1419,0 0-5031,25 5-774,-5-5 903,-1-15 774</inkml:trace>
          <inkml:trace contextRef="#ctx0" brushRef="#br0" timeOffset="213522.2128">8428 9128 903,'38'-34'2709,"-27"9"645,2 12-903,-7 0-903,-6 1-1032,0 12-258,-7-15-516,-4 10 258,-4 4-129,2 1 258,-5 1-129,2 4 258,-1 1-129,6 3 0,11-9 0,-18 20-129,16-8 0,2-1 0,0 4 0,5-2-129,5 6 0,3 3 129,0 4-129,1 4 129,2 6-258,-2 4 0,-2 7 258,-3 4-258,-3 4 129,-5 1 129,-1-1 0,-5-1 129,-11-2 129,2-3 258,-6-8-258,-1-2 129,-4-10 0,1-6-258,-3-5-129,3-1 0,1-10-129,3-4 258,-1-6 0,6-10 129,1-10 258,9-2-129,1-8-129,6-8 0,11-1-258,4-5-774,14 0-1677,6 9-1548,0-10-387</inkml:trace>
        </inkml:traceGroup>
        <inkml:traceGroup>
          <inkml:annotationXML>
            <emma:emma xmlns:emma="http://www.w3.org/2003/04/emma" version="1.0">
              <emma:interpretation id="{85DECAD2-18C3-4334-804E-CA94B80C24B3}" emma:medium="tactile" emma:mode="ink">
                <msink:context xmlns:msink="http://schemas.microsoft.com/ink/2010/main" type="inkWord" rotatedBoundingBox="11852,8759 14552,8578 14620,9588 11919,9768">
                  <msink:destinationLink direction="with" ref="{C5E10535-379E-44E9-B70A-BFA162D35035}"/>
                </msink:context>
              </emma:interpretation>
              <emma:one-of disjunction-type="recognition" id="oneOf8">
                <emma:interpretation id="interp40" emma:lang="en-CA" emma:confidence="1">
                  <emma:literal>snake</emma:literal>
                </emma:interpretation>
                <emma:interpretation id="interp41" emma:lang="en-CA" emma:confidence="0">
                  <emma:literal>Snake</emma:literal>
                </emma:interpretation>
                <emma:interpretation id="interp42" emma:lang="en-CA" emma:confidence="0">
                  <emma:literal>sneaks</emma:literal>
                </emma:interpretation>
                <emma:interpretation id="interp43" emma:lang="en-CA" emma:confidence="0">
                  <emma:literal>shake</emma:literal>
                </emma:interpretation>
                <emma:interpretation id="interp44" emma:lang="en-CA" emma:confidence="0">
                  <emma:literal>snaky</emma:literal>
                </emma:interpretation>
              </emma:one-of>
            </emma:emma>
          </inkml:annotationXML>
          <inkml:trace contextRef="#ctx0" brushRef="#br0" timeOffset="221358.661">12320 8753 774,'0'0'903,"0"0"387,4-7 0,-4 7 387,0 0 129,0 0-129,0 0 129,0 0-516,-8-14 0,8 14-645,-20 0 0,6 0-129,-7 0-258,2 4 0,-7 1-129,-2 5 258,-2 2-258,-4-2 129,-2 5-129,1 1 0,-3-1 0,4 1-129,0-1 129,4 2-129,8-4 0,4 1 0,7-4 0,11-10 0,-3 18 0,3-18-129,18 20 129,-3-12 0,10 6 0,1-2 0,4 6 0,3 3-129,1 0 0,-1 3 129,1 1-129,-1 0 129,-2 0-129,-4 0 129,-2-1 0,-4-4 0,-2 1 0,-6-2 0,-5-2 129,-3-2 0,-5-1 0,-6-2 0,-7-2 0,-5 0 0,-6-3 129,-3 3-258,-6-4 129,0 0-129,-2-1 0,0-4 129,1 0-129,4-1 0,4 0-129,4 0 0,9-1-129,-1-8-387,14 9-1161,0 0-2193,9-24-516,12 14-258</inkml:trace>
          <inkml:trace contextRef="#ctx0" brushRef="#br0" timeOffset="222109.704">12489 9027 2709,'0'0'3741,"15"13"-129,-15-13-3483,13 11-129,-13-11 258,10 19 129,-4-3 0,-5 2 258,4 6-129,-5 3 129,0 7-129,-3 0 129,0 4-258,-4-6 258,4 4-258,-4-8 0,4 0 129,-1-16-258,4 0 0,0-12 0,5-7-129,7-6-129,7-7 0,1-4 0,3-4 0,3-1-129,0-1 129,2 7 0,-3 1 0,-3 5 129,0 3-129,-3 6 129,-2 6-129,-1 2 0,-1 2 0,-3 6 129,0 2-129,-4 1 129,1 1-129,-3 2 129,1 1 0,-2 2 258,-1 0-129,-2 0 0,-1 0-129,-1 0 0,0-1-258,0 0 129,0-4-387,5 1-1032,-5-13-2709,0 0-516,14 8-387</inkml:trace>
          <inkml:trace contextRef="#ctx0" brushRef="#br0" timeOffset="222547.729">13099 9093 258,'23'0'1548,"-10"0"-2838</inkml:trace>
          <inkml:trace contextRef="#ctx0" brushRef="#br0" timeOffset="222881.7481">13217 9131 516,'27'26'1290,"-16"-9"258,0 1-258,-1 1-645,-4 3 0,1 3-258,-2-2 258,-1-1 129,-4-1 0,0-1-129,0-2 129,-4 2 0,-6-8-129,3 4 0,-8-6-387,4 2-129,-2-4 0,-3-3 129,1-2-129,-3-3 0,-1 0-129,1-4 129,0-4 0,4-4 129,-2-1 0,4-1 0,6 2-129,1-3 0,5 5 0,4-1 0,6 2-129,4 3-129,10 4 129,0 2-129,8 0-258,0 0-645,4 4-1677,8 5-1419,-13-9 0</inkml:trace>
          <inkml:trace contextRef="#ctx0" brushRef="#br0" timeOffset="224114.8186">13590 8879 1161,'3'27'2709,"-3"-11"-2580,0 9-774,0 6 516,2 1 0,-1 7 0,-1 4 258,0 4 258,0 2 387,0 1 258,-3-7 516,3 2-258,-1-13 0,1-1-258,-2-17 0,2-14-387,0 0-258,14-4-387,-1-17-387,0-6 258,7-5-129,1-4 387,4-3-129,2 1 129,-2 0 129,5 1 258,0-1-129,0 3-129,1 6-129,0 2 129,-1 0-129,-1 4-129,-3 3 0,1 6 0,-6 2 0,-2 5-387,-3-1 0,-16 8-903,21-8-1290,-21 8-1548,0 0 129</inkml:trace>
          <inkml:trace contextRef="#ctx0" brushRef="#br0" timeOffset="224409.8355">13798 9194 2709,'24'48'4773,"-13"-29"-258,13 7-516,-11-2-3354,7-3-387,2 3-387,1-1 129,-1 1-129,0-1 0,-2-4-258,-4 1 129,2-6-258,-1 4-645,-5-9-1290,-12-9-1806,23 8-129</inkml:trace>
          <inkml:trace contextRef="#ctx0" brushRef="#br0" timeOffset="224933.8655">14164 9328 5160,'37'13'4128,"-23"-13"-903,16 0-387,-6-2-4386,8-1-129,-7-9 516,7 4 258,-9-3 258,-2-2 645,-1 2 903,-11-6 129,-1 7 129,-8-5-258,0 15-258,-8-16-387,-7 8-129,-1 3-129,-5 1-129,-2 4 129,-2 0-129,-2 2 129,-1 1 0,1 6 0,2 0 129,0 1 0,5 3 0,2-1 387,6 7-258,0-3 387,10 4-129,1-1 129,4 4-129,8-3 387,9 5-387,3-3-129,10 1 0,4 3-129,7-2-258,4-2-129,4-5-258,6 7-1419,-4-10-2451,-4-9-387,3 0-258</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6:13.123"/>
    </inkml:context>
    <inkml:brush xml:id="br0">
      <inkml:brushProperty name="width" value="0.05292" units="cm"/>
      <inkml:brushProperty name="height" value="0.05292" units="cm"/>
    </inkml:brush>
  </inkml:definitions>
  <inkml:traceGroup>
    <inkml:annotationXML>
      <emma:emma xmlns:emma="http://www.w3.org/2003/04/emma" version="1.0">
        <emma:interpretation id="{107C78C3-1256-42F9-987F-3094774C46DB}" emma:medium="tactile" emma:mode="ink">
          <msink:context xmlns:msink="http://schemas.microsoft.com/ink/2010/main" type="inkDrawing" rotatedBoundingBox="8057,5404 9518,4240 9546,4276 8085,5440" semanticType="callout" shapeName="Other">
            <msink:sourceLink direction="with" ref="{3738BAC8-EF3E-4B86-BC9B-87D5C22B2CDE}"/>
            <msink:sourceLink direction="with" ref="{20522A94-A22D-4EB4-9877-23B0AB583378}"/>
            <msink:sourceLink direction="with" ref="{6AD2AA61-FAC5-4A41-B762-58DF89EF7C07}"/>
          </msink:context>
        </emma:interpretation>
      </emma:emma>
    </inkml:annotationXML>
    <inkml:trace contextRef="#ctx0" brushRef="#br0">9547 4276 1548,'0'0'1677,"0"0"0,0 0-258,0 0 0,0 0 0,0 0-129,0 0-258,-10 0-129,-1 0-258,11 0-258,-23 4 258,7 3-387,-1-1 0,-2 7-129,-5 2 0,-3 5 129,-4 1-258,-5 8 129,-5 2-129,-5 5 0,-4 3 129,-4 6-258,-7 2 129,-5 6 0,-6 5 129,-4 5-129,-4 2 129,-1 3-129,1-5 0,2 0 258,6-5-258,7-4 129,7-7-129,12-8 0,2-5 129,10-5-129,5-5-129,1-2 129,4 0 0,3-3 0,3-4 0,1-3-258,9 2-129,8-14-903,-11 13-1677,11-13-1161,0 0 258</inkml:trace>
  </inkml:traceGroup>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6:19.206"/>
    </inkml:context>
    <inkml:brush xml:id="br0">
      <inkml:brushProperty name="width" value="0.05292" units="cm"/>
      <inkml:brushProperty name="height" value="0.05292" units="cm"/>
    </inkml:brush>
  </inkml:definitions>
  <inkml:traceGroup>
    <inkml:annotationXML>
      <emma:emma xmlns:emma="http://www.w3.org/2003/04/emma" version="1.0">
        <emma:interpretation id="{4921DF51-BB5E-4C65-9591-E87B30ABC325}" emma:medium="tactile" emma:mode="ink">
          <msink:context xmlns:msink="http://schemas.microsoft.com/ink/2010/main" type="inkDrawing" rotatedBoundingBox="10285,4287 11508,5473 11468,5516 10244,4329" semanticType="callout" shapeName="Other">
            <msink:sourceLink direction="with" ref="{231D9016-512D-482C-9DD4-9A43A7380FBC}"/>
            <msink:sourceLink direction="with" ref="{3738BAC8-EF3E-4B86-BC9B-87D5C22B2CDE}"/>
            <msink:sourceLink direction="with" ref="{6AD2AA61-FAC5-4A41-B762-58DF89EF7C07}"/>
          </msink:context>
        </emma:interpretation>
      </emma:emma>
    </inkml:annotationXML>
    <inkml:trace contextRef="#ctx0" brushRef="#br0">10277 4296 1,'0'15'1031,"0"-15"259,9 11-129,-9-11 387,14 13-129,-4-2 258,-10-11-387,25 21 129,-12-12-387,7 13-129,0-7-258,6 11 0,-2-2-129,7 6 0,-1 2 0,6 6-258,-1-1 129,6 8 0,0-4-129,5 5 0,0 0 129,4 2-258,2-1 0,3 5 129,-3-2-258,4 0 387,-2-2-387,2-1 0,-5-4 0,-2 0 0,-3-4-258,-5-5 258,-5 1 0,-4-6-129,-6 0 129,-6-1 129,-5-4-129,-2-3 0,-6-4 0,-1-2 0,-4-5 0,-2 2-129,0-12-129,0 0-129,5 17-516,-5-17-1419,0 0-1935,0 0-387,0 0 258</inkml:trace>
  </inkml:traceGroup>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16.833"/>
    </inkml:context>
    <inkml:brush xml:id="br0">
      <inkml:brushProperty name="width" value="0.05292" units="cm"/>
      <inkml:brushProperty name="height" value="0.05292" units="cm"/>
    </inkml:brush>
  </inkml:definitions>
  <inkml:traceGroup>
    <inkml:annotationXML>
      <emma:emma xmlns:emma="http://www.w3.org/2003/04/emma" version="1.0">
        <emma:interpretation id="{4F95AAE2-91AB-45F3-AD1D-AB46FEFD0557}" emma:medium="tactile" emma:mode="ink">
          <msink:context xmlns:msink="http://schemas.microsoft.com/ink/2010/main" type="inkDrawing" rotatedBoundingBox="5167,7961 6958,6749 6975,6774 5184,7986" semanticType="callout" shapeName="Other">
            <msink:sourceLink direction="with" ref="{20522A94-A22D-4EB4-9877-23B0AB583378}"/>
            <msink:sourceLink direction="with" ref="{83D60E24-2772-43AE-95AD-CD188F2A3699}"/>
          </msink:context>
        </emma:interpretation>
      </emma:emma>
    </inkml:annotationXML>
    <inkml:trace contextRef="#ctx0" brushRef="#br0">6975 6775 774,'0'0'3225,"0"0"-1161,0 0-774,0 0-516,-10-1 0,10 1-258,-22 7 129,7 2 0,-6 1-387,-1 3 0,-9 3 0,1 4 0,-9 2-129,0 4 0,-9 4 0,-4 6 0,-7 3 0,-6 4 0,-5 7 129,-8 1 0,-3 6 0,-7 5 258,0 0-258,-2 4 258,-5-3 0,4 2-129,0-4 129,5 4 0,4-10-129,6-3-258,4-9 258,11-1-387,8-9 258,8-3-516,11-4-387,4-14-1419,8 0-1806,11-2-258,1-10-258</inkml:trace>
  </inkml:traceGroup>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20.349"/>
    </inkml:context>
    <inkml:brush xml:id="br0">
      <inkml:brushProperty name="width" value="0.05292" units="cm"/>
      <inkml:brushProperty name="height" value="0.05292" units="cm"/>
    </inkml:brush>
  </inkml:definitions>
  <inkml:traceGroup>
    <inkml:annotationXML>
      <emma:emma xmlns:emma="http://www.w3.org/2003/04/emma" version="1.0">
        <emma:interpretation id="{4E847163-C6F0-4C5B-9DEB-F67A5A1CF074}" emma:medium="tactile" emma:mode="ink">
          <msink:context xmlns:msink="http://schemas.microsoft.com/ink/2010/main" type="inkDrawing" rotatedBoundingBox="7195,7104 7723,8471 7702,8479 7175,7112" semanticType="callout" shapeName="Other">
            <msink:sourceLink direction="with" ref="{5461215C-07CB-44FE-A90A-0A61E1298999}"/>
            <msink:sourceLink direction="with" ref="{20522A94-A22D-4EB4-9877-23B0AB583378}"/>
          </msink:context>
        </emma:interpretation>
      </emma:emma>
    </inkml:annotationXML>
    <inkml:trace contextRef="#ctx0" brushRef="#br0">7177 7112 129,'15'25'516,"-5"-9"258,2 2 387,-1 3 129,3 7 0,1 8 258,2 10-129,4 12-387,-4 6 0,11 14-387,-1 3-387,5 10-258,1-1 0,-3-6-129,2-7 129,-2-2 0,-1-9 129,-2-4-129,-4-7 0,-1-3 129,-4-8-129,1 0-129,-1-3-129,-6-5-387,3-5-645,-6-2-1677,-8-14-387</inkml:trace>
  </inkml:traceGroup>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32.298"/>
    </inkml:context>
    <inkml:brush xml:id="br0">
      <inkml:brushProperty name="width" value="0.05292" units="cm"/>
      <inkml:brushProperty name="height" value="0.05292" units="cm"/>
    </inkml:brush>
  </inkml:definitions>
  <inkml:traceGroup>
    <inkml:annotationXML>
      <emma:emma xmlns:emma="http://www.w3.org/2003/04/emma" version="1.0">
        <emma:interpretation id="{C5E10535-379E-44E9-B70A-BFA162D35035}" emma:medium="tactile" emma:mode="ink">
          <msink:context xmlns:msink="http://schemas.microsoft.com/ink/2010/main" type="inkDrawing" rotatedBoundingBox="13315,6980 13433,8525 13406,8526 13289,6981" semanticType="callout" shapeName="Other">
            <msink:sourceLink direction="with" ref="{85DECAD2-18C3-4334-804E-CA94B80C24B3}"/>
            <msink:sourceLink direction="with" ref="{231D9016-512D-482C-9DD4-9A43A7380FBC}"/>
          </msink:context>
        </emma:interpretation>
      </emma:emma>
    </inkml:annotationXML>
    <inkml:trace contextRef="#ctx0" brushRef="#br0">13289 6982 516,'0'0'1806,"0"0"-129,0 0 0,0 0-129,0 0-516,0 0-258,0 0-258,0 0 129,0 0 0,0 0-258,6 13 258,-5-2-129,6 10-129,-4 4 0,5 13-129,-4 11-129,3 15-129,0 12 0,0 6-129,0 14 129,-1 4-129,-1 7 0,1 0 129,-2 0-258,0-4 258,2-8-129,-1-6-129,4-8 0,-2-9 129,2-7-645,-4-9-516,4-14-1935,3 2-516</inkml:trace>
  </inkml:traceGroup>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5:12.843"/>
    </inkml:context>
    <inkml:brush xml:id="br0">
      <inkml:brushProperty name="width" value="0.05292" units="cm"/>
      <inkml:brushProperty name="height" value="0.05292" units="cm"/>
      <inkml:brushProperty name="color" value="#FFC000"/>
    </inkml:brush>
  </inkml:definitions>
  <inkml:trace contextRef="#ctx0" brushRef="#br0">3908 12964 1806,'2'-24'3999,"-16"-8"129,3 12-1677,-7 3-1032,-4-4-645,6 1-129,-9 1-516,-4 0-129,-5 2 0,-5 0 0,-8 0 0,-4 1 0,-9 0 0,-6 4 129,-10 3 0,-9 1 0,-9 4 0,-5 4 0,-7 0 129,-5 7 0,-7 4-129,-4 4-129,-8 7 0,0 5 0,-8 4-129,-2 8 129,-3 2-258,-8 3 258,2 8-129,2 0 129,3 3 129,4 6-129,5 5 258,1 4-258,8 7 129,9 6 0,9 4 0,7 8 129,8 4-129,13 3 129,15 1-129,19-2 129,14 0 0,17-4 129,15-7-258,25-1-129,16-4 0,20-4 0,19-4-129,14-5 129,17-4-129,13-3-129,13-2 258,16-5-129,17-4 129,11-5 0,13-5-129,12-5 129,14-3 129,11-7 0,6-6 258,2-4 0,5-12 0,4-2 0,-3-10 129,4-7 129,-7-20 0,-2-9 0,-8-17 0,2-10 0,-15-18-129,-2-7 129,-15-15-258,-6-11 0,-15-6-129,-12-7-129,-18-6-129,-18-4-129,-20-6 129,-23 0-129,-22 1 0,-23 3 0,-24 3 0,-21 3 0,-14 9 0,-26 6 0,-20 12 0,-19 9-258,-18 15 0,-23 11 129,-20 19-129,-26 16 0,-12 20-129,-21 16-387,-11 22-129,-17 16-2064,4 25-1290,2 20-387,3 6-258</inkml:trace>
  <inkml:trace contextRef="#ctx0" brushRef="#br0" timeOffset="7763.444">8823 16056 1677,'-1'17'3483,"1"-17"258,-13 0-1806,13 0-774,-13 0-645,13 0-129,0 0-387,-14 0 0,14 0 0,-15-5 0,15 5 129,-16-3 0,5-1 0,0 1 129,-3 1 129,0 0-129,-2-1 0,-1 2 0,-2-1-129,-1 0-129,-2 2 0,-4 0 0,-4 2-129,-4 3 129,-3 0 0,-5 6 0,-3-3 0,-3 1 0,-4 2 0,-1 1 129,-5-1-258,3 2 129,-3-1 0,-1 4-129,0 2 129,2-3-258,-3 2 129,0 0 0,2 6 129,0-4-129,3 4 129,1 1-129,1 3 258,5-1-129,1 0 129,5 5 0,2 2 129,5 1 0,-1-2-129,9 3 258,0 3-258,7-1 129,2 4 0,5 1-129,1-1 0,5 5 0,1-3-129,4 5 258,0-6-258,2 13 129,2-7-129,4 10 129,2-9-129,5 15 129,1-5-129,3 14 129,3-14 0,4 10 0,5-10 387,2 1-129,0-7 129,8-2-129,0 4 129,3 9-516,2-9 387,4 2-129,4-2-258,5 8 129,2-6-129,6-3 129,2-19-129,6 0 516,-2 4-516,4-14 129,0 0 0,2-13 0,1 3 0,2 0 0,-4 2 129,2-10-129,2-5 0,2 2 0,-4 1 0,2-2-129,0-3 129,1 8-129,2-1 0,2-7 129,-2-3-258,-3 3 129,3-3 0,-1-3 0,-4 6 0,0-14 0,-1 2 129,-2 3-258,5 2 258,0-3-129,0-6 129,-1 4-129,3-9 0,1-9 129,-1 1-129,-1 1 387,2-4 0,-1-14 0,-1-8-387,3-1 129,-4 1 0,-4 0 129,-1-5-516,-6-14-129,-5 2-129,-5-1 129,-7 5 258,-6-11-129,-4 1 0,-6-7 0,-6 6 387,-5-4-129,-10 4 0,-6-2 0,-5 8 129,-4 1-129,-17 2 129,-5 2-129,-10 0 0,-7 2 129,-11 3-129,-3 1 258,-11 0-387,-6 6 258,-8 1-129,-5 3 129,-6 4-129,-5 5 0,-5 1 0,-8 7-129,-4 2 258,-3 1-129,-6 6 0,-3-3 0,-5 5 0,-1 3-129,-7 4 129,-6 3 0,3 3 0,-5 7 0,-5 3-129,-1 9 129,-6 6-129,0 2-129,1 12-129,-1 0-258,8 12-516,-9-7-1419,13 12-1935,10 11-387,6-5-258</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7:38.815"/>
    </inkml:context>
    <inkml:brush xml:id="br0">
      <inkml:brushProperty name="width" value="0.05292" units="cm"/>
      <inkml:brushProperty name="height" value="0.05292" units="cm"/>
      <inkml:brushProperty name="color" value="#00B0F0"/>
    </inkml:brush>
  </inkml:definitions>
  <inkml:trace contextRef="#ctx0" brushRef="#br0">11376 16520 1,'-12'3'515,"12"-3"1,0 0 258,-11 12 0,11-12 0,-11 5-258,11-5-258,0 0 0,-13 5 0,13-5-129,0 0 129,0 0 258,-11 9-258,11-9 258,0 0 129,0 0-258,0 0 0,0 0 0,0 0 0,0 0-258,0 0 258,0 0-258,0 0 0,0 0 129,0 0 129,0 0-258,2-10 0,-2 10 0,13-17 0,-3 3 258,2-3-129,6-5-258,2-2 129,1 1-129,7-5 129,4-1-129,3-4-129,2-2 129,5-1-129,1 0 0,0 3 129,5-3-129,-4 4 129,0 0-129,-3 3 129,-5 5 0,1 0 0,-6 8 0,-2 0 0,-6 8 129,0 1 0,-6 7 129,1 1 0,-3 4 258,1 8-129,-3-3 0,1 5 0,-3-3-129,1 3 129,0-5-129,-2 2-129,3-5 0,-1 2-129,3-9 129,3 0-129,4-7-129,5-7 0,0-3 129,0-6-129,2 2 129,-3-10-129,0 9 0,-5 0 129,-3 3 0,-3 0 0,-1 0 0,0 4 0,-1-2 0,3 2 129,-1-1-129,1 3 0,-1 1-129,1 5 129,-2 2-258,-1 5 129,-2 1 129,0 11 0,-4 4 129,0 3 258,-2 4-129,-1-3 129,3 0 129,1 0 0,0-7-129,3-2 129,3-11-129,7 0 0,-1-14-129,9-4 0,-2-5-129,3-4 0,2-2-129,-1 7 0,-3-3-129,-3 6 0,-2 6 129,-8 9-129,1 0 0,-16 4 129,21 4-129,-21-4-129,27 16-1290,-2 0-2580,-7-16-387,9 0 0</inkml:trace>
  <inkml:trace contextRef="#ctx0" brushRef="#br0" timeOffset="1408.0806">13222 15568 4902,'13'0'4902,"-13"0"-645,0 0-387,0 0-3870,13 2-387,-13-2-258,0 0 0,0 0 0,13 16 129,-13-16-129,11 19 387,-5-4 258,-2 5 129,4-1 258,-4 2 0,3-1 0,-6 3 0,5-5 0,-4 2 0,2-4-258,-2-2-258,0-3-258,2-1-129,-4-10 129,0 0-258,0 0 387,0 0-129,0 0 129,9-17 258,-9 2 0,0-7 129,-6 4 0,-1-7 0,0 1 0,-1-4-258,-1 5 0,2 0-129,-1 0-129,4 6 129,-1-1 129,1 6-129,4 12 0,-4-17 129,4 17 129,0 0 0,0 0 129,0 0 258,7 15-258,0-3 0,1 1-129,3 3 129,3 1 0,1 0 258,2 0-387,-1-2 129,5-1-129,1 1 0,3-4 129,1 0-258,-4 1 129,6-4-129,-2 1-129,-1-1 129,-3-4-129,-4-2 129,-3 5-129,-15-7 258,18 5-258,-18-5 258,0 0 258,3 15 0,-3-15 0,-7 18 258,-2-7-129,-7-4 0,2 3 258,-7-1-129,1 2-129,-3 0 129,-2 1-258,3-4 0,1 3-129,-1-1-129,1-2-258,7 2-516,-2-7-903,16-3-2451,-10 13-387,10-13 0</inkml:trace>
  <inkml:trace contextRef="#ctx0" brushRef="#br0" timeOffset="3148.1801">13987 15495 774,'13'12'3225,"-2"0"-258,-11-12-2580,16 20-903,-8-5 129,4 5 0,1-3 129,0 7 0,-3-2 387,1-2 129,-2-3 258,-3-3 258,0-2 129,-6-12 129,18 3-129,-10-8 0,7-10-387,3-9-129,3-1-129,0-1-258,2-5 0,-3 4 0,-1 3 0,-4 2 0,-2 5 0,-6 5 0,-7 12 129,9-12 0,-9 12 258,0 0-387,17 2 0,-17-2-258,17 25 258,-6-8 0,2 0 258,-2 4 0,-1 1-258,-3-7 516,0 3-129,-4-6 0,2 1 0,-5-13 387,0 0-516,0 0 129,0 0 258,11-7-387,-4-11 129,-2-7-129,5 0 129,-3-6 0,2 0-129,-1 1-258,-1 1-258,2 7-258,-4-2-645,9 6-3096,3 5-258,-5-9-387</inkml:trace>
  <inkml:trace contextRef="#ctx0" brushRef="#br0" timeOffset="3644.2085">14794 15481 2193,'39'7'4773,"-14"-7"-516,-11-19-774,12 2-3096,-9-6-3225,3-1-516,1 1-387,-3 2 1161,-10-3 903,-1 7 1032,-3 0 1161,-4 1 903,0 16 1032,-17-15 645,1 10 0,-1 5-1161,-1 2-903,-6 5-774,1 5-516,0 8-258,-2 1 0,2 4 0,1 1 258,2 2 258,1 1 129,4 0 258,5 2 387,-3-9 0,13 6 0,-3-9 129,8 3-516,7-7 129,10 2-516,4-8-129,4-5-645,8 3-516,-2-10-258,9-1-1032,-5-6-903,-6-8-903</inkml:trace>
  <inkml:trace contextRef="#ctx0" brushRef="#br0" timeOffset="4200.2403">15207 14908 1935,'-5'25'4386,"-1"12"0,0-17-387,5 5-3096,1 7-774,1 3-129,6 6 0,2 2 129,3 7 0,0 1-129,-3 2 129,5-4-129,-3-3 0,-1-3 0,-4-11-129,4-6-258,-10-26-387,22 13-516,-15-24-516,8-14-387,-3-15 0,7-2 387,-6-15 387,4-2 774,-3-3 645,-6-5 903,4 10 645,-7 2 645,1 14-258,-6 3 0,4 16-516,-4-1-258,0 23-258,0 0-516,0 0 0,-1 12 0,1 11-258,-1 3 0,1 6 0,0 10 129,4 2 0,3 2 0,3 10 0,2-5-258,6 0 0,3 2-387,-8-8-1290,10-8-2193,-2 2-774,-9-16-258</inkml:trace>
  <inkml:trace contextRef="#ctx0" brushRef="#br0" timeOffset="4914.2811">15950 15380 129,'12'3'3870,"-12"-3"129,0 0-516,14 3-3096,-14-3-774,0 0 129,12 1-129,-12-1-258,0 0-387,0 0-1290,0 0-1290</inkml:trace>
  <inkml:trace contextRef="#ctx0" brushRef="#br0" timeOffset="5115.2926">16179 15408 516,'15'4'4257,"-15"-4"0,13 0-1032,-13 0-3612,5-5-3225,7 5-645,-12-9 259</inkml:trace>
  <inkml:trace contextRef="#ctx0" brushRef="#br0" timeOffset="5285.3023">16337 15366 1548,'22'5'3999,"-1"2"-387,-21-7-1806,15 5-1290,-5-5-774,2 0-1935,9 4-1806,-16-9 129</inkml:trace>
  <inkml:trace contextRef="#ctx0" brushRef="#br0" timeOffset="9332.5338">16790 15255 258,'0'0'4386,"0"0"0,0 0-387,0 0-2580,0 0-645,0 0-387,0 0-129,0 0 129,0 0 0,0 0 0,0 0 0,0 0 0,0 0 0,0 0 129,0 0-258,0 0-129,0 0 0,0 0-129,0 0 0,0 0 0,-5 19 0,5-9-129,5 5 129,1 1 0,1 2 129,-1-1-129,2-2 0,0-3 129,-8-12 0,18 9-129,-5-9 0,5-7-129,2-11-129,3-3 0,-2-8 0,6-3-129,-5 0 258,1 4 0,-7 1 0,-5 5 258,-1 10-129,-10 12 0,10-13-129,-10 13 129,13 6-258,-6 9 129,1 6 0,2 1 129,-1 2 129,-2 1 258,3 1 0,-5-3 129,1-1-129,-5-9 0,2-1 0,-3-12-258,0 0 0,0 0-129,13-2-129,-7-10 129,0-5 0,-1-6 129,1-1 0,-2-5 0,1-2 0,0-2 0,-3 0-129,4 4-387,-3-6-387,9 15-903,-7-2-1935,3 5-1161,5 15-258</inkml:trace>
  <inkml:trace contextRef="#ctx0" brushRef="#br0" timeOffset="9871.5646">17504 15166 3354,'25'-8'3999,"-6"5"-387,-8-2-2580,1-4-258,2 4-387,-3-5-129,3 2 129,-2-3-129,0-2 0,0-1 0,-2 0 0,-1-1 258,1 1-129,-6 2 0,-1 0 0,-3 0-258,0 12 0,-5-11 0,5 11-129,-18-6-129,5 5 0,-1 1-258,-2 3 258,1 5 0,1-2 129,-1 7-129,2 2 258,2 1 0,2 3 0,1-3 258,4 6-129,2-2 129,2 3 129,0-8 129,6 6-129,1-9 0,8 4-129,0-2-129,8-3-129,5-2-258,2-6-387,13 7-1419,0-3-2451,-1-7-387,11 0-258</inkml:trace>
  <inkml:trace contextRef="#ctx0" brushRef="#br0" timeOffset="10471.599">18412 14876 645,'13'-17'3483,"3"17"0,-16-8-645,10 3-2451,-10 5-1290,0 0 258,10-11 516,-10 11 258,0 0 645,0 0 258,-9 0 258,-4 0 387,13 0-387,-27 8 129,17-1-774,-10-2 0,8 6-258,-7 0-129,3 3-258,-1 2 129,0 2-129,2 4 0,0 3 129,2 2 0,1-1 129,3-1-129,2 2 258,4-3-129,3 1 0,0-4 129,10 2-129,2-9-129,4 1 129,5-5-258,5-6 0,3-1-387,1-3-129,5-4-387,-6-14-645,11 11-774,-8-4-2193,-1-7-258,1 4 129</inkml:trace>
  <inkml:trace contextRef="#ctx0" brushRef="#br0" timeOffset="11351.6493">18668 14848 2322,'0'0'3999,"6"0"129,-6 0-387,0 0-2838,13 0-774,-3 0 0,4 5-129,-2 0 129,7 4 0,-6-1 0,3 4 0,-4-3 0,4 4 129,-5 3 0,-2 2-129,-1 1 0,-3 3 0,-5 2 0,0 0 129,-5-4 0,-3 4 129,-5-9 129,1 6 0,-5-12-129,2 3 0,-4-11-129,2-1 0,3 0-258,0-8 0,14 8-129,-16-22 0,15 8-129,1-7 129,6 4-129,4-1 0,9 4 129,1-3 0,1-2 129,2 4-129,0 1 129,0 1-129,-5 4 129,2-4-129,-3 2 129,-1 2-258,1-1 0,-4-1 129,2 0-129,-1-2 129,1-1-129,-3-2 258,1-2-129,1 0 129,-3 4 129,1-1-129,-12 15 129,20-19-129,-20 19 129,18-8-129,-18 8 0,16 0 129,-16 0 0,15 9 258,-15-9 0,10 22 0,-10-22 0,9 25 0,-9-25 0,5 23 0,-5-23-129,11 9-258,0-9 0,4-12-129,5-3 0,2-3 129,3-1 0,-1-1 129,0 0-129,-3 3 129,-4 2 129,-1 9 0,-16 6-129,20 0 0,-20 0 0,15 22-258,-6-5 129,0 2 0,0 4-129,0 0 0,6-1-516,-7-5-2064,7-5-1806,10-3-129,-7-9-516</inkml:trace>
  <inkml:trace contextRef="#ctx0" brushRef="#br0" timeOffset="12020.6876">20117 14355 3225,'0'0'4128,"6"6"-774,-12-6-774,6 0-2580,0 0-1935,-12 13-129,-2-8 258,6 12 129,-7-6 903,-1 1 1032,3 3 774,-4-3 645,4 2 129,-5-4-129,8 7 0,-7-7-258,8 9-387,-5-5-516,7 6 0,-1-3-129,4 3-129,1-3 0,3 4 0,0-1 0,3-1 129,6-4-258,7-3-258,10 0-1419,7-7-2580,0-8-129,13-2-645</inkml:trace>
  <inkml:trace contextRef="#ctx0" brushRef="#br0" timeOffset="12439.7115">20401 14632 1806,'-21'16'3741,"21"-16"-258,-20-7-387,13-6-2967,1-4-258,2-4 0,3-7 129,1-4 258,2 2 258,6-2 129,5 5 258,-1-1 0,7 10-258,-1-1 0,3 10-258,-1 9-258,0 0-129,-2 12 0,-2 7 129,-5 5-258,-1 5 387,-10-1 0,1 7 258,-7-10 258,-2 8 0,-10-13-129,4 2 129,-6-10-129,4 2-129,-2-10-387,3-4-258,15 0-774,-26-16-516,26 4-1161,-2-3-2193,1-8 0,3 0-258</inkml:trace>
  <inkml:trace contextRef="#ctx0" brushRef="#br0" timeOffset="12951.7408">20695 14262 6063,'-14'1'4644,"14"-1"-774,0 0-1161,0 0-2580,0 20-387,4-8 129,-1 6 258,2 4 129,-4-3 258,6 10 258,-3-10-129,3 6-129,-4-9 129,8 1-258,3-11-129,5-6-129,5-7-258,7-15-129,4-6 129,4-6 0,1-1 129,0-4 0,-6-1 258,1 8 0,-10 3 129,-2 9 0,-7 8-258,0 12 129,-5 0-258,0 8 0,-2 9-129,0 4 129,1 6-129,-2-1 258,2 1-129,-3-5-258,0 2-258,-5-14-516,9 2-1806,2-6-1548,-9-13-516,8-6-129</inkml:trace>
  <inkml:trace contextRef="#ctx0" brushRef="#br0" timeOffset="13559.7756">21524 14043 3612,'0'11'4386,"0"-11"-129,-18-3-516,3-1-2967,3 4-387,-2 0-258,0 1 0,0 3 0,1 3 129,13-7 0,-15 17 129,9-4-129,6-1-129,0 1 0,0 3 0,7 1-129,1 2 0,3 0-129,-1-1 129,1 0-129,-3-3 0,1 2 129,-4-5 0,-1-2 129,-3 2 129,-1-12-129,0 12 129,0-12-129,0 0 0,0 0-387,0 0 129,9-17-129,3-4-129,7-1 129,-1-2-258,8-1 387,-2-1 0,4-1 129,-1 7 0,0-1 129,-4 6-129,0 5 0,-4 1 0,-2 3 0,-2 2 0,1 4 0,-5 3 0,1 8 0,-1 3 258,-4 2 129,2 5-129,-3 1-129,0 1 129,-3-5-258,0-1 0,1 0-1032,-4-17-1806,0 0-1677,12 0-258,-8-24 258</inkml:trace>
  <inkml:trace contextRef="#ctx0" brushRef="#br0" timeOffset="14013.8016">21953 14014 1935,'-1'-12'2322,"9"7"-774,1-8-1677,6-14-3354</inkml:trace>
  <inkml:trace contextRef="#ctx0" brushRef="#br0" timeOffset="14279.8168">22152 13846 516,'62'-26'3483,"-34"26"258,-12 0-258,-3 9-1290,-4 9-774,-9 1-387,0 7-387,-3-1 129,-3 6-129,-8-4 258,2 4-258,-6-10-129,4 2 0,-9-9 0,7 3-129,-6-7-258,3-4-258,1-6-129,-2-1 0,6-9-258,-3-9 129,8 2-645,-2-15-387,11 6-516,-6-11-129,8 2 0,-1-7 0,10 1 0,-4-3-387,2-5-258</inkml:trace>
  <inkml:trace contextRef="#ctx0" brushRef="#br0" timeOffset="14537.8315">22204 13306 1548,'11'0'4128,"-11"0"258,0 0-258,8 15-1806,-4 10-1806,-1 6-129,4 13 0,-1 3 0,6 10 129,-2 1-129,5 3 129,0-3-129,1-1-129,2-7-129,-2-12-387,5 0-516,-7-19-1419,2-11-2064,8-5-516,-4-14 0</inkml:trace>
  <inkml:trace contextRef="#ctx0" brushRef="#br0" timeOffset="15011.8586">22599 13701 774,'18'29'3096,"5"-9"-1290,-6-16-516,1-4-774,3-4-258,-2-9 258,0-8 387,-5-6 129,1 2 129,-8-10 0,0 6 258,-7-2-129,0 8-258,-13 5-258,1 6-516,-5 4-258,-2 8-258,-1 5-129,-3 9-129,4 8 258,-4 4 129,6 4 0,0 5 258,2 0 129,6 1 258,1-4-129,6 1 129,1-5-129,4-3 258,4-8-387,10-4-129,2-6-258,7-7-387,9 0-516,-1-15-258,12-2 0,-3-13 0,8 2 129,-8-10 0,6 6 258,-9-2 258,-2 1 645,-8 3-129,-7 6-258,-5 7-1290,-12-5-1677,12 22 129</inkml:trace>
  <inkml:trace contextRef="#ctx0" brushRef="#br0" timeOffset="15287.8744">23122 13646 2709,'-1'45'2838,"-5"-25"129,1-4-516,2 3-387,3-19-387,-12 18-129,12-18-387,-12 0-387,12 0 129,-6-18-258,4-3-129,2-2-129,0-7-129,1-3-258,6-2 0,3 0 0,5 0 0,1 2-129,9 4 0,2 2-129,6 3 129,-1 4-258,8 6-516,-6 2-2064,2 0-1548,2 11 0,-11-10-516</inkml:trace>
  <inkml:trace contextRef="#ctx0" brushRef="#br0" timeOffset="16723.9566">18087 15671 258,'0'0'3612,"0"0"-129,16 2-129,-16-2-3225,0 0-516,10 14 258,-10-14 258,8 18 129,-1-7 258,-1 5 258,-4 4 0,5 1-129,-3 1 129,5 10-129,-4-1-129,2 5-258,-4-1 0,2 4-129,-1-9-129,1 1 129,-2-9-258,0-3 0,1-8 129,-4-11-258,16 1 0,-2-8 0,7-3-129,2-11 129,5 4 129,2-5-129,3 8 258,-1 1 0,0 4 0,-4 6 129,-2 3 0,-4 12 0,-1 3 0,-4 7 129,-3-4 0,-4 10 129,-6-6 129,0 8 258,-4-7-129,-4 4 0,-10-8 258,0 5-516,-10-8 129,3-1-129,-5-14-129,1-1-258,-2 0 0,3-5-129,3-8 0,1-5 129,3-2-258,6 0-129,4 6-129,1-1 0,6 4-258,-2-4 0,2 15 0,0 0 129,15-8-129,-15 8-129,25 0-903,-8 3-2193,0-3-129,14 2 130</inkml:trace>
  <inkml:trace contextRef="#ctx0" brushRef="#br0" timeOffset="16905.967">18763 16017 2451,'9'12'3483,"4"-9"-387,-12-11-1290,7-8-4644,11 6-903,-4-10 1032,0-7 1162</inkml:trace>
  <inkml:trace contextRef="#ctx0" brushRef="#br0" timeOffset="17151.9811">18763 16017 1,'125'-148'1160,"-114"124"1291,-6 0 1419,-5 2-129,0 6-903,0 16-1290,-12-20-903,12 20-387,-25-2-258,9 5 0,-1 11 0,-3 6 129,3 1-129,-2 7 129,0 0 0,4 3 129,1-3 0,5 4 0,0-10 129,8 5 129,1-8-129,2 3 0,7-9 0,7 1-258,3-6-129,4-4-258,10 1-774,-3-14-1290,6-7-2064,5-5-258,-6-9-387</inkml:trace>
  <inkml:trace contextRef="#ctx0" brushRef="#br0" timeOffset="17470.9993">19164 15390 3870,'0'18'4386,"0"-18"129,1 28-516,5-10-3225,-6 3-387,2 8-258,0 3 387,1 11-258,-2 6 0,4 3-129,-4-1 0,9 1 0,-6-4-258,2-16-258,11 1-1032,-6-28-2064,8-15-1161,8-14 0,-3-23 0</inkml:trace>
  <inkml:trace contextRef="#ctx0" brushRef="#br0" timeOffset="17708.0129">19453 15481 1032,'35'-123'4128,"-17"83"258,-16-2-774,4 23-2838,-1 7-1161,-5 12-258,10 12-516,-3 15-129,-5 5 645,6 13 129,-2 5 774,-2 1 645,4 7 387,-8-4 129,10 2 129,-10-5-129,9 0-258,-9-10-387,4-6-129,-2-7-516,0-12-258,-1-3-903,-1-13-903,-10-20-2064,0 4-516,-7-18-258</inkml:trace>
  <inkml:trace contextRef="#ctx0" brushRef="#br0" timeOffset="17958.0272">19135 15448 4257,'6'22'4644,"-6"-22"-129,24 6-903,4 1-1935,-2-7-774,16 0-129,2-1-516,11-1-258,5-3-258,0-9-258,8 7-645,-11-7-516,9 7-1032,-6 1-1806,-10-6-258,3 8 258</inkml:trace>
  <inkml:trace contextRef="#ctx0" brushRef="#br0" timeOffset="18848.0781">19967 15510 6063,'0'0'4902,"22"11"-516,-22-11-258,19-10-3999,-4 3 0,4-4-258,1-1 258,3-1-258,-2-2 129,2 0 129,-6 0 0,1 0 0,-6 0-129,-2-2 129,-4 0-129,-6 3 0,0-1 0,-13 5-129,0 1 0,-4 2-129,-3 3 129,-3 4-129,-1 0 129,0 11-129,3 1 129,0 5 0,1 2 0,3 5 258,4 2-129,2 3 0,5 3 0,1 0 0,5-4-129,5 0 129,6-3-258,3-4 258,6-5 0,4-8 0,6-8-129,6-1 129,2-11-129,6-9 129,-1-6-129,4-3 0,-4-3 129,1-3-129,-8 0 129,-6-1 129,-5 7 0,-9 2-129,-2 6 129,-4 7-258,-7 1-387,-3 14-129,5-12-129,-5 12 129,0 0-129,8 17-129,-8-17 387,12 25-129,-6-5 774,1-2 258,3 7 258,-4-9 129,2 6 129,-7-5-129,4 2 0,-5-8-129,0 1 0,0-12 0,-5 12-129,5-12 0,0 0 0,-20-1 0,20 1 129,-10-29-129,9 8-129,0-8-129,1-2-258,9-9-129,5-1 0,11 2-129,-1-2-129,12 8 258,1 1-258,5 5 258,1 3 0,-2 12-129,-4 3-129,4 9-387,-14 0-1290,0 8-2322,-1 12-387,-14-3-129</inkml:trace>
  <inkml:trace contextRef="#ctx0" brushRef="#br0" timeOffset="19780.1314">19537 16895 1,'-23'17'3998,"5"-17"1,18 0-258,0 0-2967,-20 0 0,20 0 129,-10-18 0,10 18-258,-8-20 258,8 20-129,-2-25-129,2 25 0,7-26-387,5 14 0,3-3-258,1 1 0,5 5 0,1 2 0,0 3 0,2 4-258,-2 5 129,-3 5 0,0 4 0,-4 6 0,2 6-258,-5-3 258,1 3 129,-5 3 0,-1-3 129,0 0 0,-6-3 258,1 7-129,-4-14 129,-3 3-129,-6-7-129,0 0 0,-4-5 129,0 2-258,-3-9 0,3-1 129,-1-3 0,3-3 0,1-5 0,4 0-129,3-2 0,5-6 0,0 2 0,8-2-258,10 3-129,-3-7 0,10 12 0,0-4-129,3 5 0,-4 2-129,2 8-258,-9-8-516,4 10-903,-6 7-1935,-15-8-258</inkml:trace>
  <inkml:trace contextRef="#ctx0" brushRef="#br0" timeOffset="20105.15">19878 16186 2322,'4'8'4386,"-4"-8"-387,5 32-387,-5-6-3225,6 5-774,-2-1-387,7 15 516,-2-1 0,1 2 387,0 3 0,0-3 387,-1 1-129,-2-1-516,-3-10-1935,-4-9-1806,11 3-387</inkml:trace>
  <inkml:trace contextRef="#ctx0" brushRef="#br0" timeOffset="20532.1744">20267 16073 4128,'13'46'4773,"-4"-9"-516,-9-6 0,1 7-4128,4 6-258,1 8 258,1 4 0,-1 3 129,0 2-129,-3-10 387,3 1-258,-3-6 0,1-8 0,2-6-387,-1-11 0,2-5-129,-7-16-129,19 1-258,-13-10-258,5 0-387,-6-13-258,7 4-774,-11-8-1161,-1-5-1290</inkml:trace>
  <inkml:trace contextRef="#ctx0" brushRef="#br0" timeOffset="20773.1882">20152 16355 6063,'40'-2'5805,"-8"-3"-1032,2-6-258,-2-9-3999,12 6-129,5-1-387,-1-3-129,0 7-387,-8-6-258,1 17-387,-16-11-1419,0 8-2193,-1 3-387,-10 0 0</inkml:trace>
  <inkml:trace contextRef="#ctx0" brushRef="#br0" timeOffset="21352.2213">20650 16532 3225,'15'5'5160,"-15"-5"-774,23 0 0,-23 0-3096,25-10-1548,-11-1 129,5 4 129,-4 0-129,5 0 129,-1-6 0,-2 4 0,2-3 129,-1-1-129,-2-2-129,2 3-129,-5-3 129,-3 3-129,-2 1 129,-8 11 0,3-21 129,-3 10 129,-5 1-129,-7 2 0,-3 0 0,-3 5-129,-3 3 0,-1 0 0,-3 7 0,1 3-258,-1 5 645,1-1-258,5 8 129,-2-4 258,9 7-258,-1-1 129,7 1-129,3 2 129,3 7-387,6-1 129,6 0 0,4-1 129,5-1 0,-2-6 129,5-3 129,2 0-258,0-10 0,2-8-258,-2-4-387,8-3-1032,-10-22-1548,2-3-1548,8 1-258</inkml:trace>
  <inkml:trace contextRef="#ctx0" brushRef="#br0" timeOffset="21852.2499">21081 16436 2580,'-9'-13'3741,"9"13"-1419,0 0-1032,0 0-774,0 0 129,0 0-258,0 0 0,0 0 129,-2 6 129,2-6-129,8 11 129,4 1-258,-12-12 258,25 22-387,-9-5 129,1 3-258,0-3-129,0 6 0,-1 0 129,-3-8 258,-3 6-258,-2-2 129,-8-19-129,8 17 129,-8-17-129,0 12 0,0-12 129,0 0-129,-5-5 129,-2-14 129,-5-3 0,4 8-129,-5-14 258,2 1-258,-2-7 0,5 4 0,0-1-258,6 3 129,2 8-258,3-10 0,11 11-129,1 2 129,10 5 0,1-2 129,4 8-129,1-1 129,-1 7 0,0 0 0,-1 3-129,-8-1-258,-1 10-903,-20-12-2193,15 12-1032,-10 2-516,-5-14 130</inkml:trace>
  <inkml:trace contextRef="#ctx0" brushRef="#br0" timeOffset="22619.2938">21520 16161 3483,'0'13'4515,"0"-13"-774,0 0 0,-2 11-3999,2-11-387,1 14 258,-1-14 0,9 19 129,-9-19 258,12 26 516,-2-4-129,-2-7 258,1 9-258,-2-3 0,4 6 0,-3-5 258,0 7-387,-3-7 258,2-4-387,-5-4 258,3 0-129,-5-14 129,0 0-387,0 0 0,12-3 258,-9-14-258,3 2 258,1-6-258,-1-4 258,0 2-387,-1-4 387,1 5-258,0-2 0,-3 1 129,2 5-129,-2 1 129,4 3 0,-7 14-129,11-15 258,-11 15-129,0 0 0,11-10 0,-11 10 0,0 0 0,7 7 0,-7-7-129,5 11 0,-5-11 129,9 11-129,-3 4 129,1-1-129,-7-14 129,18 27 0,-10-15 129,3 6-129,-4-4 0,6 8 0,-4-5 0,-1-3-129,2-2 0,-4 0-258,-6-12-258,10 12 0,-2 0-516,-8-12-1032,0 0-1935,12 3-1032,-12-3-516</inkml:trace>
  <inkml:trace contextRef="#ctx0" brushRef="#br0" timeOffset="23227.3285">21912 16009 5547,'19'0'4644,"-19"0"-387,27 0-516,-12-4-3999,8 4-387,-2-1 0,7 1 0,-7 0 129,8 8 387,-3 1 0,-1-1 387,0 7-129,-3-5 0,-2 5 0,-3 2 0,-4 3-129,-1-3 0,-5 1 0,-4 4 129,-1-1 0,-2-2 258,0 1-129,-9-5-129,1 4 129,-2-2 0,-1-1-129,-3-6 0,1-3 0,-3-4 0,1 3-129,-1-6 129,1-4 129,0-1 0,2-9-129,2 1 0,1-1-129,5 3-129,2-6 0,3 1 129,0 5-129,4-3 129,-4 14-129,16-11-129,-5 9 0,3-5 0,0 2-387,8 5-1290,-3 0-2193,0 0-516,10-3 0</inkml:trace>
  <inkml:trace contextRef="#ctx0" brushRef="#br0" timeOffset="23627.3514">22411 15369 5160,'17'11'5031,"9"15"-903,-17-13-258,6 14-3612,-3 4-1161,6 18 129,-2 1-129,6 21 258,-6-3-516,3 12 516,-1-3 387,-3-7 387,2-5 129,-6-14 129,2-5-129,-7-19-258,-1-8 258,-5-19-645,0 0-903,-9-10-1161,-4-4-903,-5-10-645</inkml:trace>
  <inkml:trace contextRef="#ctx0" brushRef="#br0" timeOffset="24015.3736">22358 15950 258,'0'0'3612,"2"-13"-516,9 6-516,4-5-903,10 3-516,-3-7-129,12-1-258,-2-3-258,4 5-129,-3-3-258,4 4 0,-5-4 0,0 8 0,-4-2 0,-2 8 0,-6 0 0,-4-1-129,-2 1 258,-3 4 0,-11 0 0,11 0 0,-11 0 0,0 0 0,0 0 129,7 18-129,-7-6 129,3 3-258,-1 4 0,4 10 0,0-4 0,3 10 129,0-6 0,-1 0-129,1-2 0,0-5-387,1-1-774,-10-21-1548,0 0-1935,17 3-258,-13-14-258</inkml:trace>
  <inkml:trace contextRef="#ctx0" brushRef="#br0" timeOffset="24238.3864">22727 15200 9804,'-6'13'5031,"6"-2"-516,0-11-1161,11 18-6192,2-12-2193,-2-1-258,3 5-387</inkml:trace>
  <inkml:trace contextRef="#ctx0" brushRef="#br0" timeOffset="24786.4177">22958 15555 3483,'1'-25'4773,"-1"25"-774,8-12-129,3 12-2451,-11 0-1806,16 12 0,-8 3-129,4 12 387,1 4 129,0 3 387,6 4 0,-4-1 129,4 2 129,-4-4 0,1 3-129,-3-6-258,1-4 129,-7-8 0,3-4-258,-10-16 0,7 17 0,-7-17-129,0 0 387,0 0-129,0 0 129,0 0 129,0-7-258,0-10 0,0-2 129,0-13-129,3-6-387,6-4 129,0-9 0,1 0-129,2 0 258,3 2-387,-2 3 129,4 9 0,-7 1-129,6 10-516,-9 2-129,8 13-903,-15 11-2709,10-10-129,-10 10-516,0 0 517</inkml:trace>
  <inkml:trace contextRef="#ctx0" brushRef="#br0" timeOffset="25212.4421">23452 15562 1161,'37'-7'4644,"-19"-12"-129,9 4-258,-12-8-1935,7-5-1935,-1 5-387,-2-1 0,-4-1 129,-6 3 129,-3 3 0,-6 2 258,0 17-129,-9-17-129,-1 14 0,-10 3-129,0 0-129,0 10 0,-4 5 0,2 1-129,0 2 129,3-2 0,0 7 129,4-1 0,3 6 129,3-2-129,5 2 0,0 1 258,4 3-258,3 1 129,8 1-258,1-5 258,4-3-258,2-2 129,2-8-258,4-3-258,-3-13-774,11 0-2838,1-6-516,-4-13-774,9-2 387</inkml:trace>
  <inkml:trace contextRef="#ctx0" brushRef="#br0" timeOffset="26099.4928">23967 15193 4644,'0'19'3999,"0"-19"-258,0 0-516,0 0-3354,0 14-774,0-14 129,0 0 129,0 0 387,0 0 258,-4 12 516,4-12 258,0 0 129,-13 0 0,13 0-129,-13 4-258,13-4-129,-19 11 0,19-11-387,-24 13 129,13-3 129,0 1-258,1 1 0,0 0 0,2 0 0,2-2 0,2 3 0,3-2 0,1 1 129,0-12-129,11 17 129,-11-17-129,22 16 129,-9-9 0,2-1-129,-1 1 0,0-4 0,-2 5 0,1-5-129,-1 7 129,-12-10 0,15 23-129,-12-12 129,-1 3 0,-2 3 0,-2 2 0,-5 2 0,-3-2 0,-3-1 0,-4-1 258,1 5 0,-4-7 258,4 2-258,-7-7 258,8 2-129,-4-5-129,6 3-129,1-6-387,-1-4-387,13 0-1161,0 0-2838,-10-2-258,10 2-129</inkml:trace>
  <inkml:trace contextRef="#ctx0" brushRef="#br0" timeOffset="26564.5194">24305 15505 6837,'17'7'5160,"2"-3"-387,-19-4-258,13 0-3483,-13 0-903,19-9-129,-19 9 129,17-3 129,-17 3 0,13 0-129,-13 0 129,0 0 129,13 0-129,-13 0-129,0 0-129,0 0 129,0 9-129,0-9 0,0 0-258,0 0-387,-11 3-1290,11-3-2580,0 0-387,0 0-258,0-6-387</inkml:trace>
  <inkml:trace contextRef="#ctx0" brushRef="#br0" timeOffset="26863.5365">24619 15336 7740,'17'1'4386,"1"-1"-645,-18 0-258,15 0-4257,-15 0-387,21 3 0,-21-3-258,16 9-516,-7 4-2322,-9-13 387,12 16-129</inkml:trace>
  <inkml:trace contextRef="#ctx0" brushRef="#br0" timeOffset="27085.5492">24901 15298 3483,'24'17'4515,"-24"-17"-774,26 3-1032,-26-3-3096,16-1-2709,-4 1-1548,-12 0 0</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3-11T15:38:54.05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7750 6774 258,'-93'29'387,"41"-11"-129,-3 2 0,3 2 0,-3 1 0,0 2 0,-5 2 129,3 3-129,-1-1 129,-3 2-129,2 2 0,0-1 129,-1 2-129,-2 0 258,3 4-129,-2-3 129,-1 4-258,4 4 387,-5 2-258,2 3 0,-4 0-129,-2 5 0,-2-1 129,-3 9 0,-3-5 0,2 5 0,-4-1 129,2 3-129,-2 2 258,5 2-387,1-1 129,2 1 129,4-1-258,-1-2 258,2 2-258,6 3 0,3-8 0,3 1 0,3-4-129,7-2 0,2 1-129,5 0 129,5-2-258,7 3 129,-1-4 0,3-1 129,5 5-129,-2-2 129,4-1 0,2 1 0,3-1-129,1 0 129,3 2-129,3-2-129,2 6 258,0-3-258,4 4 129,3-1 0,3-3 0,3 3 129,0-5-129,7 0 0,0-4 129,7-3 129,3-8-129,3 0-129,7-5 0,1-2 0,7-5 129,1-2-129,3-1 0,3-4 0,1-2 0,2-1 129,-1 0-129,6-4 0,-2 0 129,4-2-129,2-1 0,2-1 129,3-4 0,4 5-129,-1-9 0,3 4 0,3-3 129,0-1 0,1-1 0,2-2-129,2 0 387,1-5-258,2-4 0,4 2 129,-3-4-129,5-2 129,-3-3-129,0 0 0,0-1 0,-1-2 0,0-3 258,1 2-258,-2-6 0,0 5 0,-2-6 129,2 0-129,-3-5-129,5 2 129,-2-2-258,1-2 129,-1-2 0,0-1 0,1-2-129,-1-1 129,1-7 0,-1 4 0,-1-3 0,0 0 0,0-3 129,0 3-129,-1-2 0,-2 0 0,-2 1 0,-2-6 0,-2 3-129,-1-1 129,0-4 0,0-4-129,-5-1 129,-1-2-129,-3 2 129,-5-4 0,1 0 0,-7-3 0,-5 0 0,-3 1 0,-3 0-129,-5 3 129,0-2 0,-5-3 0,-5 1-129,-1-3 129,-3 1 129,-3-3-258,-1 0 258,-4-2 0,-2-2-129,-3 2 0,0 1 0,-4-2-129,-4-2 129,-4 2 0,-4-3-129,0 1 0,-12 3 129,-5 2-258,-7 1 129,-6 1 129,-6 7-129,-2 7 0,-7 1 0,-4 1 129,-3 4-258,-5 1 0,-3 7 129,-6-1-258,-3 7 258,-10 0-387,-3 6 387,-2 2-258,-3 6 258,-8-1 0,-3 5 0,-1 2-129,-5 3 129,-4 3 0,-1 8 0,-5-1 0,1 3 0,-6 5-129,2 9 129,-4 4-129,1 6 129,0-2 0,2 5 0,0-1 0,3 3 129,-4 0-129,3 2 129,5 1 0,4 1-129,4-1-129,5 4 0,7 1-258,7 1-387,10-4-516,11 2-1290,14 8-1032</inkml:trace>
  <inkml:trace contextRef="#ctx0" brushRef="#br0" timeOffset="6260.3581">5812 10735 1677,'0'11'1419,"-9"3"-1290,9-14 0,0 22 129,0-11 129,0 6 258,0-5-129,0 5 258,0 4 129,0-3-258,-2 5-129,-2 2-129,-1 4 129,0 3-387,-1 2 0,2 3-129,-2-2 129,1 1-129,2-2 129,-1-3-129,2-2 0,0-6-258,0-5-387,1-5-1419,1 4-1161,0-17 1</inkml:trace>
  <inkml:trace contextRef="#ctx0" brushRef="#br0" timeOffset="6656.3807">5519 11272 2709,'0'13'3612,"0"-13"-129,0 0-2838,13 7-258,-3-7-129,5 0 0,3 0 258,-1-3-129,5 3 258,-1-4-129,3 3 129,0-3-258,3 4 0,-5 0 129,6 0-258,-2 0 0,1 0-129,-1 0-129,0 5 129,0-1-129,-4 4 0,4-7 0,-5 2-258,1 1-129,-7-4-645,4 1-516,-7-1-2193,-9-8-645,-3 8 258</inkml:trace>
  <inkml:trace contextRef="#ctx0" brushRef="#br0" timeOffset="7056.4036">5478 10660 645,'13'0'2967,"-13"0"387,25-5-2580,-6 5-774,3 0 0,5 2 258,3 1 0,0 0 387,2-3-258,2 5 258,-2-4 129,2 4-129,-5-3 129,4 5 0,-3-3-258,3 3-129,-3-1-129,-2 1-129,0-1-129,-5-1-129,1 5-387,-5-8-258,2 7-1290,-3 3-1935,-18-12-129</inkml:trace>
  <inkml:trace contextRef="#ctx0" brushRef="#br0" timeOffset="7956.4551">6699 10785 2967,'0'0'3483,"0"-12"0,0 12-2967,0 0-258,-13-6-129,2 6 0,-5 0 129,-3 0 258,-5 0-129,0 4 387,-6-1-258,0 4 129,-2 2-129,1 3 0,-3 0-387,4 3 0,-1 4 0,-1 2-258,4 3 258,1 0-258,3 2 129,-1 0 0,4 1 0,3 4 0,3 0 129,7 0-129,4-1 129,4 2 129,0-3-129,14-2 0,3-1 258,9 1-129,0-7 0,10-2 129,0-2-258,5-3 129,1-3 0,1 0-129,-3-5 258,-1-2-258,-5-3 129,-1 2 0,-9-2 0,-1 0 129,-6-5-129,-4 4 0,-13 1 0,16-4 0,-16 4-129,0 0 0,0 0 0,0 0-258,0 0-129,0 0-258,0 0-516,0 0-1161,-7 0-2451,7 0-258,0 0 0</inkml:trace>
  <inkml:trace contextRef="#ctx0" brushRef="#br0" timeOffset="8804.5036">7628 11081 1935,'12'-14'3741,"-12"1"-129,0 2-2451,0 11-645,6-15-258,-6 15 258,0-15-129,0 15 0,-11-14 258,1 7 0,-9 0-129,2 6 0,-8-3 129,3 4-258,-5 0-129,1 4-129,-4 4-129,5 4 0,-3 5 0,-2-3-129,5 4 129,-4 1 0,1 6-129,2 0 129,3-4 0,2 1 129,4 2-129,8-2 0,1 2 0,6-4 0,5 0 0,8-1 129,5 0 129,7-2-129,3-3 0,6 0 129,2-8-129,2 5 129,4-7 0,0-3-129,-1 0 129,-2-1-129,-3 0 258,0 0-258,-6-1 0,-5-3-129,-5 4-129,-6-4-129,2 4-387,-14 0-129,12 0-1032,-12 0-2580,0 0-387,0 0 258</inkml:trace>
  <inkml:trace contextRef="#ctx0" brushRef="#br0" timeOffset="10015.5728">7904 11346 2193,'1'-16'1290,"-1"16"-903,4-12-129,-4 12 0,0 0 258,0 0 129,8-13-129,-8 13 387,0 0 129,0 0 0,0 0-258,4 10-129,-4 1-129,0 5-129,0 0 258,0 5-387,0 1 0,0 5 0,-4-7 0,3 4 0,-4-6-129,5-1 0,-2-2 129,2-5-258,0-10 0,0 12 129,0-12-129,0 0 0,0 0 129,1-14-129,0-1 129,4 0-129,-3-5 129,1-4-129,1-2 0,-1 3-129,-1 1 258,1-2-129,1 3 0,-2 2-129,2 2 129,-1 0 0,-3 17-129,9-18 129,-9 18-129,0 0-258,0 0 258,0 0 0,5 20-129,-5 1 0,-1 7-387,-7 1-387,2 8-1548,4 10-1548,-13-12 516</inkml:trace>
  <inkml:trace contextRef="#ctx0" brushRef="#br0" timeOffset="11160.6383">14690 10729 516,'0'28'1419,"-3"-9"129,1-2 129,-1 2 129,2 4-129,-5 1 0,4 6-258,-6-5-387,7 9 129,-8-7-387,6 4 0,-2-5-258,2 3 129,-3-5-387,5-2 0,-1 2 0,-2-2-129,3-4 0,-2-2 0,1 3 0,0-4-129,0 0 0,-2-1 0,3-4-129,1-10 0,-2 15-516,2-15-516,0 0-1935,0 0-1290,0-7-129</inkml:trace>
  <inkml:trace contextRef="#ctx0" brushRef="#br0" timeOffset="11796.6747">14370 11309 903,'27'4'3354,"-27"-4"129,25-5-2967,-3 5 129,0-2 0,2 2 258,2 2 0,4 3 129,-2-5 129,6 0-258,0-2 0,6 1-387,-3-4-258,5 1 129,-3-4-387,-1 0-387,0 3-129,-7-6-645,1 7-774,-11-1-1419,-6-9-1032,3 11 129</inkml:trace>
  <inkml:trace contextRef="#ctx0" brushRef="#br0" timeOffset="12151.695">14311 10652 3483,'34'16'4128,"-15"-13"-258,12 1-2193,1 0-1935,7-1 516,4-2 0,2-1 129,2 0-129,2-1 129,4-5-129,0 2-258,-3-1-903,1-2-2838,4 9-516,-12-2 129</inkml:trace>
  <inkml:trace contextRef="#ctx0" brushRef="#br0" timeOffset="12800.7322">15578 10759 645,'15'-6'4128,"-15"6"-258,2-18 0,-2 18-2838,-4-17-1161,-8 14 0,-4 1 258,-6 1 0,-3 1 258,-8 0-129,0 6 258,-5 3 0,2 7-129,-4 1 0,5 6-129,-1 1 0,7 5-258,3 0 129,5 3-129,5-1 258,8 4-129,5-6 129,3 4 0,10-1 129,10-1 129,5-2-129,8 5 129,2-9-129,8-3 0,5-3-129,6-1 129,0-10-129,0-1 0,-1-7-129,0 0 0,-6-10 0,-1 3-129,-8-3-129,-5 1-129,-2 2-258,-9-8-774,4 9-2064,-9-2-1419,-5-1-258,-1 3-129</inkml:trace>
  <inkml:trace contextRef="#ctx0" brushRef="#br0" timeOffset="14400.8237">16759 10880 1935,'0'0'2838,"0"0"-387,-20-9-645,3 3-387,3 5 0,-9-3-258,3 4-129,-7-1-258,2 1 0,-7 0-258,4 4 0,-5 1-387,0 7 0,1-2 0,-3 6 0,3-1 0,0 4-129,3 1 258,5 4-258,1-3 129,6 3 129,3-1-129,11 1 258,1 0-129,5 2 0,10-6 0,8 2 0,7-5 0,6 0-129,4-5 129,2-3-129,2-3 0,1 0 0,1-5 0,-1 2 0,-4-3-129,1 0 129,-6 0-129,-1-4 0,-4 2-129,-4-3-258,-4 5-258,-10-9-903,4 4-2709,-15 5-516,10-14-258</inkml:trace>
  <inkml:trace contextRef="#ctx0" brushRef="#br0" timeOffset="15067.8618">17102 11221 3225,'-10'-10'3483,"10"10"-387,5-14-2709,-1 2 258,8 0-129,1-4 129,7 3 129,0-4-129,8 7 129,-1-3-258,5 6 129,-4-3-387,1 5 0,-2 3-258,-3 2 0,-3 3 0,-4 6 0,-5 2 0,-6 3 0,-5 4 0,-1 2 0,-8 3 129,-8 0 0,-5-1-129,-4 6 129,-2-4-129,0 2 0,-3 0 258,5-2-258,2-3 0,3-1 0,5-2 0,8-1 129,5-4 0,2 0 0,11-6 0,7-2 129,3 1-129,5-2 129,6-3 129,2-1 0,0 0-129,1 0 0,-3-1 0,0 1-129,-3-3 0,-4 3-258,-4 0-129,-6-3-387,1 3-774,-16 0-2838,0 0-387,13-1-258</inkml:trace>
  <inkml:trace contextRef="#ctx0" brushRef="#br0" timeOffset="16312.933">9817 7550 903,'47'-17'3354,"-17"8"-1935,8-1-258,3-2 0,8-5-258,-2-2-258,11-2 129,-1-3-129,6 0-129,-3-5 0,4 1-129,-1-2 129,-1 5-258,-1 0-129,-1 3-129,-2 0-129,-8 5-516,1 5-516,-9 6-2064,-12-5-903,3 11 130</inkml:trace>
  <inkml:trace contextRef="#ctx0" brushRef="#br0" timeOffset="16796.9607">9758 7990 516,'33'-11'2064,"-11"4"-258,3-1-258,5-4 0,6 2-516,2-7 258,10 5-387,-1-7-258,9 4 0,-5-3-258,3-1 0,1 1-387,2 2 129,-7 0-129,-3-1-387,-3 8-129,-7-5-645,-1 4-1419,1 8-1806,-21-10 517</inkml:trace>
  <inkml:trace contextRef="#ctx0" brushRef="#br0" timeOffset="17254.9869">9787 8424 258,'11'9'1290,"-11"-9"-258,21 6 258,-3-6-129,2 0 129,6 0 0,6-4 0,5-5-258,10 5-129,1-8-258,9 5 0,3-1-645,6-4-1161,-7-2-2451,13 10-516</inkml:trace>
  <inkml:trace contextRef="#ctx0" brushRef="#br1" timeOffset="36078.0632">6260 8966 2709,'-51'24'2193,"22"-15"-1419,8-9-3870</inkml:trace>
  <inkml:trace contextRef="#ctx0" brushRef="#br1" timeOffset="36677.0975">7436 9607 2580,'27'58'387,"-6"-43"-387,3-20 0</inkml:trace>
  <inkml:trace contextRef="#ctx0" brushRef="#br1" timeOffset="37208.1282">9248 9046 903,'0'0'3096,"0"0"-258,-6 7-1032,-10-9-3999,16 2-1161</inkml:trace>
  <inkml:trace contextRef="#ctx0" brushRef="#br0" timeOffset="65363.7386">11174 6021 774,'0'0'1677,"0"0"0,0 0-645,0 0-129,0 0 0,0 0-258,0 0-129,0 0-129,0 0 0,-8-2-129,8 2 129,-13 0-129,3 2-129,10-2 0,-25 13 0,10-4 0,0 1-129,-4-1 129,-1 3 129,-2 0-258,-3 1 129,-4 4-129,2-1 0,-3 1 0,0 0 0,-3 0 0,4 3 0,-3-1 0,-1-1 0,3 2 0,-3-2 129,2 6 0,-3-2 0,5 4 0,-5 1 0,1 0 258,-1 2-129,1 0 0,-2 4 129,1 1-129,-4 3 0,3 1 0,-5-4 129,0 7-258,-1-4 0,0 1 129,0-2-129,1-2-129,-1-1 129,2-3 0,1 3 129,1-3-129,1 2 0,2-3-129,1 0 129,1 1-129,-1-1 258,1 1-258,0-1 0,1 1 129,0-2 0,-1 2 0,3 2-129,1 1 129,-1 1-129,4 0 258,-1-4-129,1 3-129,2-1 129,-1-2-129,1-1 129,-1 3-129,3-3 129,0 1-129,0-1 129,3-3-129,-2 4 129,1 0-129,4 0 0,0 1 0,1-3 129,1 1-258,0 0 129,5 3-129,2-1 129,0-3 0,4 1 0,1 0 0,1 0 0,0 0 0,7 0 0,-1 0 0,3-4 0,2 3 0,1-1 0,1-1 0,1-4 0,1 2 0,0 0 0,1-2 0,3-2 0,0 1 129,2 0-129,1 0 0,2 1 0,3-3 0,-3 1 129,3 1 0,0-2 0,1 0 0,2-4 129,-1 2-258,3-2 129,2-1-129,0 0 258,1-1-516,3-1 516,-1 0-258,2-1 0,1-1 0,0 0 0,1 0 0,3-4 0,0 2 0,3 0 0,1 0 0,0-2 0,1 1 0,3-2 0,1 1 0,-2 0 0,0 1 0,0-2 0,1 0 0,-2 1-258,4-1 258,-2 1 0,-1-3 0,2 4 0,3-5 0,-4 3 0,2-2 0,3 4 0,-4-4 0,1 1 0,2-1 0,-1 1 0,0-2 0,3 0 0,1-1 0,3-1 0,3 2 0,3-1 258,-1 1-258,0-2 0,3 0-258,1 0 258,-1 0 0,-1 0 0,3 0 0,0 0 0,3-2 258,2 1-516,3 0 516,-1 1-258,3-1 0,0 0 129,0-3-129,1 0 0,-2 1 0,4-1 0,-1 1 129,2-5-129,-2 6 0,2-3 129,-2 1-258,-1 2 258,0-1-129,-2 0 0,-4 1 0,3 2 0,-2 0 0,-2-3 129,-2 3-129,2 0 129,-2 0-129,-1 0 0,-2 0 0,-3-4 129,1 3-129,1 0 0,-2-2 0,-2-1 0,3-1 0,0 1 0,-2-3 129,2 2-129,-1-2 0,-1-2 0,-1 1 129,-3 1-129,-1-2 0,-1-1 0,0-2 0,-2-3 129,0 0-129,1-2 0,-3-4 129,-3-3-258,-1 0 258,-2-4-258,-1 0 129,-7-5-258,-3-1 258,-4-3-129,-4 0 0,-2-6 258,-2-1-258,-8-1 129,-3-8 0,-3 0 129,-1-4-129,-6-1 0,-1-2 129,-4-5-258,0 1 258,-2-2-129,-3-2 0,-4-1 0,-2-4 0,-3 1 0,-1-1-129,-3 2 258,-1-1-129,-1-3 0,-4 3 0,0 2 129,0 4-129,-4-1 0,-3-1 0,-3-1 129,-3 2-129,-4 4 0,-5 0 129,-6 3-258,-3 3 129,-4 3 129,-4 3 0,-3 9-129,-4 2 0,-5 1 0,1 3 0,-3 4 129,-5-2-129,-6 5 0,0 4 0,-7 0 0,0 0 0,-4 4 129,-5-1-129,-3 5 0,-1 2 0,-4-1 0,-1 0 0,-4 2 129,-4-1-129,-1 3 129,-5 4-129,-3 0 129,0 4 0,-1 1-129,0 3 0,1 0-129,0 7 0,2 1 129,2 1 0,6-2 0,1 3 0,2 2 0,1-1 129,3 1-129,4-1 0,3 1 0,6-1 0,2 2 0,6 2 0,7-2-129,3 3 129,10-2-258,1-3-387,9 13-387,-10-6-2709,7 7-903,1 1-387,-8-8 1</inkml:trace>
  <inkml:trace contextRef="#ctx0" brushRef="#br1" timeOffset="73588.209">5348 9244 1032,'-28'13'1419,"13"-6"-387,3-3 129,1 2-129,11-6-258,-18 7-258,18-7 0,-12 7-516,12-7 0,0 0 0,0 0-129,0-14 258,11 1 129,5-13 258,6-6-258,8-11 387,8-12-387,5-9 258,11-4-129,3-12 0,11-8-129,0-7 0,8-8 0,2-3 129,3-2-258,4-6 129,0 0-129,-3 1-129,-1 6 0,-3 4 0,-3 7 0,-9 11-129,-4 6 129,-8 13-258,-8 6-387,0 18-645,-7 14-2064,-12 2-387</inkml:trace>
  <inkml:trace contextRef="#ctx0" brushRef="#br1" timeOffset="74091.2377">6179 9786 2967,'89'-116'3354,"-37"41"-1548,6-17-516,12-8 0,3-13-516,10-1 0,3-9 0,5 5 0,-3-8-387,5 2 0,-3-4-129,4 2 0,-5-2 0,2 0-129,-7 2-129,0 5 0,-2 7 0,-5 9-129,-5 16-387,-9 7 0,-3 25-774,-12 8-1419,-9 15-1290,1 25-387</inkml:trace>
  <inkml:trace contextRef="#ctx0" brushRef="#br1" timeOffset="74504.2614">7849 9822 3096,'61'-72'3354,"-25"21"-2322,10-9-129,0-13-129,8-4-516,2-8-258,1 0 0,1-2 0,2-2 0,0-1-258,-1 3-258,2 2-645,-4 4-1677,-5-9-645</inkml:trace>
  <inkml:trace contextRef="#ctx0" brushRef="#br1" timeOffset="75030.2914">8996 7178 3225,'55'-57'1935,"-26"22"-1161,4 0 0,3-5-129,1 1 0,-1 0-516,4 1 129,-2-3-258,4-1 0,1 1-129,-2 0-129,0 10-774,4 2-1290,-14-1-1161</inkml:trace>
  <inkml:trace contextRef="#ctx0" brushRef="#br1" timeOffset="75746.3324">9433 9403 1032,'12'-24'3612,"-12"1"-129,8-9-2967,6-4 258,1-5 129,4 0-258,-2-3-129,3 0 129,-5 4-258,2 5-516,0 7-774,-2 6-2322,-3-5-903,10 15 1</inkml:trace>
  <inkml:trace contextRef="#ctx0" brushRef="#br1" timeOffset="76599.3812">10849 6960 645,'26'-36'1548,"-15"19"-129,4-3 0,-3-6-129,8-1 0,0-11-258,7-4-258,0-4 0,6-3-129,-1-6-258,6 2 129,-1-4-258,2 5 0,-1 2-258,-1 3 0,4 2-129,-2 1-258,2 5-645,0-1-1032,-2 1-1677,4 17-129</inkml:trace>
  <inkml:trace contextRef="#ctx0" brushRef="#br1" timeOffset="77273.4197">11803 6940 129,'127'-172'3096,"-67"91"-1935,-4 5-258,2 4-129,-4 4 0,0 3-258,-8 9-258,0 6-129,-8 9 129,-4 7-645,-6 8-516,-3 8-1032,3 11-1419</inkml:trace>
  <inkml:trace contextRef="#ctx0" brushRef="#br1" timeOffset="78141.4694">11308 8339 1032,'89'-154'1548,"-45"76"0,3 3-387,-5 7-129,1 4-129,-2 10-774,-3 8-645,2 7-1161,-11 2-1677</inkml:trace>
  <inkml:trace contextRef="#ctx0" brushRef="#br1" timeOffset="78764.5051">12338 8570 516,'65'-109'2193,"-17"36"-516,6-14-129,11-9 0,-2-13-645,9-8 0,-2-6 0,6-6-258,-1-7-129,5 8 0,-5-4-258,6 5 0,-2 1 129,-3 5-129,-1 9-258,-2 9 129,-9 10-129,-4 9-258,-5 13 129,-7 7-387,-4 13-258,-9 8-774,-4 7-2322,1 23 258</inkml:trace>
  <inkml:trace contextRef="#ctx0" brushRef="#br1" timeOffset="79279.5345">13647 8410 516,'91'-133'2580,"-33"46"-129,10-10-645,8-10-774,2-8-129,7-3-129,-5-7-129,2 10-129,-6 0 129,-1 4-129,-4-1 129,2 14-129,-9-1 0,1 9-258,-5 10-129,-4 4-258,-4 12-387,-8 5-516,3 16-903,-7 14-2193,-13 3-129</inkml:trace>
  <inkml:trace contextRef="#ctx0" brushRef="#br1" timeOffset="79687.5579">15122 8406 3225,'43'-62'4128,"-22"8"-129,9-4-3225,7-9-387,7-8 129,5-5-129,0-5-258,-2 4-129,-1 4 0,-7 4-387,-2 7-2322,0 13-1290,-15-6-129</inkml:trace>
  <inkml:trace contextRef="#ctx0" brushRef="#br0" timeOffset="101295.7937">7971 10900 645,'0'0'2451,"0"0"-903,0 0-645,0 0-387,0-12 129,0 12-387,0 0 129,-6-11-129,6 11 258,0 0-258,-8-13 258,8 13-258,-8-11-129,8 11 129,-6-11-258,6 11 258,-5-14-516,5 14 129,-2-18 129,-1 4 0,2 3 0,1-3-129,-1 1 258,0-3-258,1 2 258,-1 0-129,1 0 0,0 0 0,0 0 0,1 0 0,2 2 0,3-1 0,0-2 0,0 2 0,3-2 0,-1 3 0,0-3 0,3 1 0,-1-1 0,-1 3 129,1 0-129,-10 12 0,16-21 0,-16 21 0,20-17 0,-20 17 0,14-13 0,-14 13-129,14-12 129,-14 12 0,12-11 0,-12 11 0,9-14 0,-9 14-129,7-14 129,-7 14 129,4-13-129,-4 13 0,2-12 0,-2 12 0,0 0 0,0 0 0,0-11 0,0 11-129,0 0-129,0 0-258,0-11 129,0 11-387,0-13 129,0 13-258,3-17 129,-3 17-129,5-19 129,-5 19-387,9-13-258</inkml:trace>
  <inkml:trace contextRef="#ctx0" brushRef="#br0" timeOffset="101663.8147">8021 10371 645,'-30'20'1032,"15"-8"-258,-1-2 0,1 1-387,2 1 0,2-4-129,0-1-129,11-7-129,-15 9 258,15-9-258,-12 0 0,12 0-258,0 0 0,-2-16-387,2 16-129,4-24-258,8 12 129,-2-7 130</inkml:trace>
  <inkml:trace contextRef="#ctx0" brushRef="#br0" timeOffset="102143.8421">8155 10137 258,'18'-14'774,"-18"14"129,13-8 129,-13 8-387,0 0 0,0 0-129,0 0-258,13 9 258,-13-9-129,4 16 387,-4-16-129,6 21 129,-3-10 129,1 5 0,-1-4 0,3 3 0,-3-1-387,4 1 258,-2 2-387,2 1 258,-2-3-387,5-1 0,-4 1 0,-1 0 0,2-4 0,-3 2 129,-4-13-129,6 15 0,-6-15 0,3 10 0,-3-10 0,0 0 0,0 0-129,0 0 129,0 0 0,0 0 0,0 0 129,0 13 0,0-13-129,0 0-129,0 0 0,0 0-129,0 0-129,0 0-129,0 0-645,0 0-2580,4-9-1161,-4 9-387,11-25 129</inkml:trace>
  <inkml:trace contextRef="#ctx0" brushRef="#br0" timeOffset="105072.0098">14758 10156 1935,'-12'0'3741,"-6"-7"-129,3 2-3354,0-3 258,-5 0 258,3-2 129,-7-2-129,-1 0 258,-7-6-129,3 3 129,-7-6-258,1 6-258,-6-6-129,1 4-258,-6-5 0,2 1 0,-7-1 0,2-3-129,-6 2 258,0-2-258,-3-2 129,-1 2 0,0 2-129,-1 2 0,0 1-129,0 2 0,5 2 129,0-1-129,2 3 129,4-1-129,3-4 129,2-2 0,3 0 0,4-3 0,4-1 129,-1-3-258,7-2 129,-1 2 129,4-3-129,4-1 0,5 1-258,1 0 258,6 1-258,2-4 258,2 4-129,4 2 0,0 0 0,0 3 0,2 3 0,1 1 129,2 4-129,-3 2-129,4 2 129,-1 2 0,-5 11 129,8-19-129,-8 19 129,7-17-129,-7 17 129,8-23 0,-8 23 0,8-21 0,-8 21 0,10-17 0,-10 17 0,7-12 0,-7 12 0,0 0 0,0 0 0,0 0 0,3-12 0,-3 12 0,0 0 0,0-10 0,0 10 0,0-12 0,0 12 0,2-14-129,-2 14 258,1-13-258,-1 13 129,0 0 0,0 0-129,0 0 129,0 0-129,0 0 129,0 0-258,0 0 258,0 0-387,0 0 258,0 0 0,-5 8-129,5-8 129,-11 21 0,4-6 129,-1-1-129,-4 4 129,-2 1 0,-4 3 0,-1 1 0,-3 2 0,2 2 0,-5-3 0,0 0 129,1 0-129,1-2 0,0-5 0,3 1 129,-1-4-129,7-2 0,-2-3 0,6-4 0,10-5 0,-15 6 0,15-6-129,0 0 0,-2-6-129,2 6 0,10-22 129,2 5-258,6 0 0,-1-7 0,10-1-129,-3-5-129,9 3-129,-4-3 0,5 2 0,-6-3 0,2 4 387,-5 0-129,1 4 0,-5 5 129,-6 1 387,0 2 0,-3 2 0,-1 7 0,-11 6 129,16-8 129,-16 8 129,12 0 129,-12 0-129,0 0 258,0 0 0,15 9-129,-15-9 258,8 19-258,-8-19-129,13 19 0,-5-4-129,4-1 0,0 3-129,4 0 0,-2-1 129,5 0 0,-1 0 0,-1 1 129,1-3 0,0 4 0,-1-8-129,2 4 0,-4-3 129,3 2-129,-5-5-129,1 1 0,-14-9 0,20 15 0,-20-15 0,11 7 129,-11-7 0,0 0 0,0 0-387,0 0-1290,0 0-2709,0 0-516,-8-24-129</inkml:trace>
  <inkml:trace contextRef="#ctx0" brushRef="#br0" timeOffset="107368.1411">10159 8582 645,'0'0'3354,"0"0"258,0-7-3096,0 7-129,0 0 0,0 0-129,0 0 129,0 0 258,0 0 0,0 0-129,-11-1 258,11 1-387,0 0 129,0 0-129,0 0-258,0 0-129,0 0 0,0 0-129,0 0 0,10 7 129,-10-7-129,19 12 129,-8-5 0,-1 1-129,2 2 129,1 1-129,0 0 129,-2 2-387,1 5 387,0 1-129,1 3 129,0 1 0,0 1 0,1 2-129,-1 4 129,-3-2 0,2 3-129,-5-1 129,0 1 0,-2 0 0,-3 2-129,-2-4 129,0 1 0,0 1 0,0-1-129,0-2 129,-3 0 129,-1 3-129,-3 1 0,2 5 0,-2-2 129,0 3-258,1-1 258,2 1-258,0 4 129,2-4 0,2 1 0,0-3 0,0-1 129,0-4-129,0 2 0,4-2 129,2-2-129,-1-1 129,3-4-129,-1-2 0,3-1 0,-1-1 0,5-6 0,3-4 0,-2-5 0,5-1 0,0-4 0,2 0 0,0-1 129,1-2-129,-2-2-129,-3-3 0,1 7-387,-8-5-1161,1 0-2322,2 8 129</inkml:trace>
  <inkml:trace contextRef="#ctx0" brushRef="#br0" timeOffset="108627.2131">9994 8848 1,'0'0'902,"0"0"130,0 0 129,0 0 129,0 0 129,0 0 0,0-5-129,0-7-387,0 12-129,8-25-129,-1 8-258,0-4 129,5 1-129,-4-6 0,4 2 129,0-1-387,-3 1 129,2 0-129,-1 2 129,0 2-258,-2-1 0,0 2 0,0 0 0,-3 1 0,1 5 129,-3-2-129,-3 15 129,7-18-129,-7 18 0,0 0 0,3-11-129,-3 11 0,0 0 129,0 0 0,0 0 0,7 7 0,-7-7 0,0 0 0,12 16 129,-12-16 0,15 14-129,-15-14 0,16 13 0,-16-13 0,20 15 0,-20-15 0,22 14 0,-12-8 129,3 5-129,-2-4 129,1 1-129,1-2 129,-2 0 0,3-1 0,-4 2-129,2-3 0,0-1 0,-2 4 0,-10-7 0,19 9-129,-19-9 129,11 8-129,-11-8 129,0 0-129,0 0-129,11 15-1032,-11-15-2838,0 0-258,0 11 258</inkml:trace>
  <inkml:trace contextRef="#ctx0" brushRef="#br0" timeOffset="112371.4273">10183 10210 1161,'0'0'2967,"0"0"-1806,0 0-774,0 0-129,0 0 516,0 0 0,0 0 129,0 0-129,0 0 0,0 0 0,0 0-258,0 0-258,0 0 0,0 0-516,0 0 258,7 17 0,-7-17 0,0 17 258,0-2-129,0 3-129,-1 5 129,-2 3-129,0 3 129,2 5-129,-2 1 129,1 0 0,2-1 0,-2-5 258,2 0 0,-2-4-258,2-4 387,0-4-387,0-2 129,0-4-129,0-11-258,0 18-258,0-18-387,0 13-645,0-13-1806,0 0-903,0 0 0</inkml:trace>
  <inkml:trace contextRef="#ctx0" brushRef="#br0" timeOffset="112732.4477">9995 10693 1161,'0'0'3741,"-2"8"-129,2-8-2064,0 0-1548,0 0 0,0 0-129,7 6 129,2-5 258,8 2 0,-2-3 258,7 0-129,-2-1 129,4-1 0,-1-3 0,5 1-258,-3-2 0,2-1-129,-3 4-129,-1 1 0,-2-2-129,-1 2 0,-2 1-129,-3-1-258,1 2-129,-4 0-903,0-7-1935,3 5-645</inkml:trace>
  <inkml:trace contextRef="#ctx0" brushRef="#br0" timeOffset="113145.4715">9889 10222 258,'16'5'3612,"-16"-5"0,26-9-2451,-9 4-645,6-3 129,2 1 0,-1-5 129,6 2 0,-3-1-258,4 3 0,-6 0 0,0 6-129,-3-1-129,1 3-258,-6 3 129,2 5-258,-5-2 0,0 6-129,1-2-387,-15-10-516,24 14-1806,-6-1-1161,-18-13-129</inkml:trace>
  <inkml:trace contextRef="#ctx0" brushRef="#br0" timeOffset="113992.52">10441 10362 2580,'13'10'3096,"-13"-10"-2838,0 0-129,0 0 258,0 0 0,0 13 129,1-2-129,-1 3 258,1 5-129,-1-1-129,1 4 129,-1 2-129,4 1-129,-4-4 129,5 3-258,-3-10 129,5-3 0,-7-11 129,16 2 0,-6-7-258,6-9 387,-2-6-129,5 3 258,-2-6-258,0 5 129,-2-2-129,1 7 0,-5 0 0,1 6-129,-12 7 0,20-8-129,-20 8-258,18 0 129,-7 3 0,-11-3 129,18 16-129,-11-6 129,1 2 0,1 4 258,-6-4-258,3 6 129,-4-1 0,0 6-129,-2-2 258,0 3-387,0-4-258,0-4 0,0 1-129,0-17-258,0 24-645,0-24-1290,0 0-1935,0-13-129</inkml:trace>
  <inkml:trace contextRef="#ctx0" brushRef="#br0" timeOffset="114351.5405">10962 10014 3225,'0'21'3612,"0"-21"258,0 21-3483,0 1-645,4 3 387,0 8 258,-1 2 129,1 7 0,-2 1 258,2 12-129,-4 0 0,4 8 129,-4-3-258,0 0-129,0-4 0,0-1-129,-1-11-258,-2-7-129,3-8-387,0-12-129,0-1-516,0-16-1161,0 0-1419,0 0-1032</inkml:trace>
  <inkml:trace contextRef="#ctx0" brushRef="#br0" timeOffset="114555.5522">10832 10478 1,'-12'-4'3482,"12"4"517,0 0-2580,6-5-387,8-3-258,7-1-258,5-1 0,7-2-516,3 0-1935,13 5-2064,-16-17 129</inkml:trace>
  <inkml:trace contextRef="#ctx0" brushRef="#br0" timeOffset="115067.5815">11299 10272 2322,'34'-2'2064,"-15"2"-645,-6 7-516,2 5-774,-4 4 0,-1 5-129,-4 2 0,-3 0 387,-1 1 0,-4-2 516,0 1 258,-12-5 0,5 1 0,-11-11 129,7 6-129,-11-11-129,4 4-387,-6-7-129,3 0-258,-2-5 0,1-3-258,1-4-129,2 0 0,6 3-774,-3-6-1032,9-5-2451,9 20-258,0-30 129</inkml:trace>
  <inkml:trace contextRef="#ctx0" brushRef="#br0" timeOffset="116391.6572">10448 11030 1935,'0'17'3612,"0"-17"-129,-3 18-3225,3-2-129,0 2 387,0 8 0,-4-3 129,4 7 129,0 1 129,0 6-129,-2-3 129,2 8-129,-4-5-258,3 2-129,-2-4 0,1 1-387,0-5 0,-4-8-387,5 1-258,-7-11-387,5 0-129,-8-9-258,11-4-258,-19 0 0,8-4 0,-3-9-129,0-4 0,4-6-645</inkml:trace>
  <inkml:trace contextRef="#ctx0" brushRef="#br0" timeOffset="116615.67">10250 11329 645,'-6'-24'2709,"6"24"-258,1-13-645,-1 13-258,13-3-387,0 3 0,-1 3-129,9 3-258,-1-3 129,9 6-387,-3-5 129,6 3-258,-2-7-258,2 0 0,-4 0-258,2-4-129,-3-2-645,-7-8-645,4 3-1548,0 0-1419,-12-11 387</inkml:trace>
  <inkml:trace contextRef="#ctx0" brushRef="#br0" timeOffset="117899.7434">10659 10936 3096,'9'15'3354,"-5"2"-1548,2-2-1806,0 6 258,1 5 258,-4 2 0,5 4 258,-8 0 129,4 4 129,-4-5-129,0 1 129,0-10-129,0 0-387,-1-8 0,1-4-129,0-10 0,11 3-258,4-8 0,6-6 0,1-3 0,4 0 0,-1 1 0,-2 1 0,-1 3-129,-5 5 129,-4 4 0,-3 5-129,-5 6 129,1 6 129,0 0-129,2-1-129,0 4 0,2-6 0,5-1-129,-2-3-129,3-3 129,0-3 0,3-4 0,-2 0 0,0-2 0,0-5 129,-2-2 0,1-3 0,3-5 0,0-5-129,6-2 0,-3-4 0,3-1 0,-1-1 0,0-2 0,-4 0 0,-6 3 129,-4 8 0,-5-1 129,-4 7 0,-1 2 0,0 13-129,-17-7 129,0 7-129,0 10 129,-4 8 0,-5 1 0,2 3 0,1 5 0,-1 3 129,3 2-129,7-1 129,-1 2-258,9-5 129,3 1-129,3-4 0,4-5-129,7-5 129,6-3-258,1-9 258,7-3-129,0-10 0,5-6 0,-1-4 0,2-6 0,-1-3-129,-1-3 258,-3 0-258,-1 3 129,-6 3 129,-3 4-129,-5 4 129,-2 5 0,-9 13 0,8-13 0,-8 13 0,0 9 129,0 6-129,-2 0 129,-1 7 0,-1 0 129,0 6 0,0-3 0,3 1 258,-1-3-258,2-5-129,2-1 129,6-1-258,-8-16 129,22 14-129,-6-14 0,2-1 0,2-11 129,1 0-129,-1-9 0,1-4 129,0-5 0,-2 0-258,1 3 129,-4-1-129,-1 2 129,-2 5 0,-3 3-129,-3 5 129,-7 13-129,9-15 129,-9 15 0,0 0-129,0 0 129,0 0-129,0 0 129,0 0 0,0 12-129,0 2 129,-1 3 0,0 2 0,1 4 0,0 4 129,0 9-129,3 3 0,3 5 129,-2 4 0,2 1 0,1 5 129,-5-3-129,3-1 258,-3-7-129,3-3-258,-3-8 129,-1-6-387,5-1-1290,-3-8-2967,-3-17-258,0 0-516</inkml:trace>
  <inkml:trace contextRef="#ctx0" brushRef="#br0" timeOffset="120958.9184">10759 11858 903,'0'0'1677,"0"0"-1032,0 0-258,0 0 129,0 0 258,0 0 0,-6 0 387,6 0 0,0 0-129,-15-5-258,15 5-129,0 0 0,-12-5-258,12 5 0,0 0-258,0 0 129,-14 0-129,14 0 387,0 0-258,0 0 0,0 0 258,-13 0-129,13 0-129,0 0 0,-14 3 0,14-3-129,-13 4-129,13-4 0,-20 7 0,10-3 0,-2 5 129,-4-2-129,3 0 129,-5 2-129,4 4 129,-2-6-129,3 3 0,0-3 0,13-7 0,-17 12-129,17-12 0,-9 12 0,9-12 0,0 0-258,0 0 258,15 9 0,-4-9 129,4 3-258,1-1 129,6 1-129,-4 0-129,5 6 129,-2-1 0,1 1-129,-4 3 129,2-2 129,-3 0 129,-4 1 129,-1 2 0,-12-13 258,16 22-129,-16-22 129,4 17 129,-4-17 0,-6 22 129,-8-18 0,2 11 129,-8-9-258,4 7 129,-10-11-258,4 8 129,-5-7-258,7-1-129,-4-1-129,4-1-129,5 2-129,0-3-774,15 1-516,-15 0-1548,15 0-1419,0 0-387</inkml:trace>
  <inkml:trace contextRef="#ctx0" brushRef="#br0" timeOffset="124156.1013">10805 11676 1161,'6'-22'1419,"-2"1"-129,-4 9-258,0 12 129,0-23 129,0 23-258,0-16-129,0 16 129,-2-15-129,2 15 0,0 0-129,0 0-129,-7-15 129,7 15-258,0 0 0,0 0-258,-5-12 0,5 12 0,0 0-129,0 0 129,0 0-258,0 0 129,0 0-129,0 0 0,0 0 0,0 0 129,-2 11-258,2-11 129,0 21 0,0-7 0,2 9 129,2 1-129,0 5 129,0 1-258,0 3 387,-2 3-258,1-1 129,0 1-129,-1-3 129,0-2 0,1-2-129,-1-4 129,-1-4-129,4-3 129,-3-7 0,-2-11-129,11 8 129,-11-8 0,20-10 0,-6-4-129,0-6 258,1-1-258,0-4 129,1 4 0,-3 2-129,-3 3 129,-1 3 0,-9 13-129,12-15 129,-12 15-129,12 0 0,-12 0 0,15 3-129,-15-3 129,20 14 0,-20-14 0,20 21 0,-20-21 0,18 22 0,-10-7 0,-2-2 129,-2 5-129,0 1 129,-1 1-129,-2-3 129,-1 2-129,1 3-258,-1-8-129,0 7-774,0-21-903,0 0-2451,5 18-387,-5-18 258</inkml:trace>
  <inkml:trace contextRef="#ctx0" brushRef="#br0" timeOffset="124863.1418">11295 11791 2322,'25'0'3225,"-25"0"-1161,26 0-2193,-9 2 0,3 2 129,-1 3 0,0 1 258,-5 0 129,2 2 0,-5 3 129,-3 4-129,1 0 129,-5 2 0,2 0 0,-4 4-129,-1 1 129,-1-1-258,0 2 129,-5-6 129,-1 3 0,-7-7 258,5 4-129,-10-8 129,7 1-129,-8-11 129,6 4-129,-9-7-129,8 0 129,-6-8-387,5 0 0,-2-5 0,4 2-258,1-3 129,3 3-129,4-2 0,4-2-129,1 2 0,4 1 0,7-1 129,4 2-129,3 7 0,3-2-129,8 8-516,-7-2-387,12 2-2838,-4 4-645,-6-1-258</inkml:trace>
  <inkml:trace contextRef="#ctx0" brushRef="#br0" timeOffset="126931.26">11675 11798 2580,'0'0'2709,"0"0"-387,0-11-387,0 11-516,0 0-387,0 0-258,0 0-258,0 0 0,0 0-258,0 0 0,0 0-258,0 0 0,0 0 129,0 0-129,0 0 0,0 0 129,12 11-129,-5 0 129,0 0-129,2 3 129,1 5-129,-1 0 0,1 0 0,-1 4 0,1-2-129,-2-1 258,-1 1-129,0-4 0,-2 0 0,-1-2 258,-1-1-258,-1-3 258,-2-11-258,2 13 129,-2-13 0,0 0 129,0 0 129,2 12 258,-2-12-129,0 0-129,-4-9 0,4 9 258,-8-19-258,3 6-129,-3-7-129,1-1-129,3-3 0,1 2 0,3-3 0,0 1-129,2 3 0,5 1 0,5 1-129,1 3 129,6 6-129,-1-1 129,7 3-129,1 1 0,2 1 129,2-2-129,1 4 0,-2-1-129,2 5-516,-8-6-645,1 3-1935,-1 3-1032,-23 0-129</inkml:trace>
  <inkml:trace contextRef="#ctx0" brushRef="#br0" timeOffset="127739.3063">12097 11914 3225,'21'0'3483,"-21"0"-2064,23-8-903,-6 5 129,1-9-129,0 6-258,0-3 129,-2 1 129,2-3 0,-2 3 0,-1-5 0,0 6 0,-4-4-258,1 3-129,-12 8 0,14-16 129,-14 16-129,4-15 0,-4 15 0,-4-12 0,4 12 129,-21-8 0,9 3 129,-3 5-129,-4 0-129,4 0 129,-5 0 0,5 5 129,-5 0-258,6 3 0,-4-1-129,6 1 129,-2-1-129,4 1 129,-2 0 0,12-8-129,-14 18 129,14-18 0,-11 15 0,11-15 0,-5 20-129,3-6 129,2-2 0,0 0 0,0 2 0,5 1 129,0-1-129,1 3 0,1-5 0,1 4 0,1-3 0,2 0 0,-2-2 0,5 0 0,-1-2 0,4-1 0,-1 0-129,2-2 129,0-2-129,2 2 129,1-5-129,-1 0-129,1 2 0,1-3-387,3 4-774,-2-1-3225,-4-6 0,0-1-516</inkml:trace>
  <inkml:trace contextRef="#ctx0" brushRef="#br0" timeOffset="149735.5643">11799 12600 1161,'0'-11'1290,"0"-2"-258,0 13-129,0-12-258,0 12 0,0-14 0,0 14 258,0-14-387,0 14 129,0-11 0,0 11-129,1-13 0,-1 13-258,3-12 258,-3 12-387,0 0 129,2-13 0,-2 13 387,0 0-258,0 0 0,0 0-129,0 0 0,0 0 129,0 0-258,0 0-129,1 8-129,-1-8 258,0 14-129,0-14 0,0 17 0,0-3 258,0 0-129,0 4 0,0 1 129,-3 0 129,2 5-258,-1 3 0,0 1 0,0 4-129,2 0 129,0-2-129,0 1 0,2 0 0,0-5 0,0-1 0,2-2 0,-2-6-129,0-5 0,1 1-387,-3-13-129,3 12-774,-3-12-1161,0 0-1548,0 0 0</inkml:trace>
  <inkml:trace contextRef="#ctx0" brushRef="#br0" timeOffset="150171.5893">11561 13018 2709,'-18'15'3354,"18"-5"-129,0-10-3354,0 0 129,0 0 0,0 0 258,0 15 387,0-15 387,0 0-129,12 0 129,2 4 0,-4-4-258,11 0 0,-2-4-129,11-2 0,-3-5-516,9 1 258,-2 0-258,5 0 0,-3-1 0,2 3 0,-3-1-129,0 4 129,-2 2-129,-3 0 0,-5 2 0,-2 1 0,-5-2 0,-5 2 0,-13 0-129,11-1-645,-11 1-1677,0 0-1935,0 0-129,-12-5 129</inkml:trace>
  <inkml:trace contextRef="#ctx0" brushRef="#br0" timeOffset="150618.6149">11562 12570 2451,'0'0'3612,"0"10"258,0-10-516,0 0-3612,16-7-387,1 4 645,2-1 129,3-1 387,2 1 0,-5-5 258,8 6-258,-5-7 387,10 5-129,-7-4-387,7 2 129,-2-1-258,0 2-129,2-2-129,0 0 258,-6 2-258,0 3 129,-3-1-129,-3 1 0,-7 1 258,-1 1-129,-12 1-129,13 0 0,-13 0 0,0 0-129,0 0-516,0 0-387,0 7-2193,0-7-1161,0 0-387,0 15 388</inkml:trace>
  <inkml:trace contextRef="#ctx0" brushRef="#br0" timeOffset="151635.6731">12636 12478 3096,'0'0'4128,"2"-13"-258,-2 13-258,0 0-3741,0 0 0,0 0 0,0 0 129,-16-5 129,16 5 129,-24 1 129,7 3 0,-1 6 0,-5-3 0,0 6 0,-3-1-129,0 2 0,0 0-129,3 1 0,1 0 0,4 0 0,1 1 0,6-3-129,3 0 0,8-13 129,-3 20-129,3-20 0,6 16 129,6-8 0,5-3 129,5 0-129,2-1-129,1-1 129,1 2-129,4 3 0,-2-3 0,-2 3 0,-2 5-129,-3 1 129,-4 3-129,0 2 129,-5 0 0,-3 1 0,-2-2 0,-2 0 129,-4-3 0,-1 2 0,-1-5 129,-4 2 0,5-14 129,-20 18-129,4-9 129,1 1 0,-7-4 0,-1 0 0,-4-4 0,0 5-129,-3-6 0,1 1-129,1 0-129,3-2-129,4 0-129,3 0-387,18 0-258,-22 0-645,22 0-1032,0 0-2193,0 0-129,13-9-258</inkml:trace>
  <inkml:trace contextRef="#ctx0" brushRef="#br0" timeOffset="152523.7239">13234 12363 1806,'14'0'3870,"-14"0"0,1-12-1161,-1 12-2580,0 0-129,0-12-129,0 12 0,0 0 258,-7-14 0,7 14 387,0 0-129,-11-11 258,11 11-129,0 0-129,0 0 0,0 0-129,0 0-129,-11 0-129,11 0 129,0 0-129,-16 4 129,16-4 0,-14 7 0,4-3 0,10-4 129,-24 13 129,11-4-258,-3 0 258,0 2-258,-1-3 0,-3 3 0,1 6 0,-1 2-129,-1-2 129,2 7-258,0 1 129,0 7 0,1 8 129,3 1-129,1 1 0,1 0 0,5 3 0,3 3 129,5-2-129,0-2 258,9-3-129,7 0 0,1-5 0,7 0 0,2-7 0,2 0 0,0-4 129,2-1-258,0-4 258,0-6-129,0 0 129,0-7 0,-2 1 0,-1 0 0,-4-7-129,-1-1 129,-2 0 0,-4 2-258,-4-2 129,-12 0 129,15 1 0,-15-1-129,0 0 0,0 0 0,0 0 129,0 0-129,0 0 129,0 0-129,0 0 0,0 0 0,0 0-387,0 0-387,12 0-1548,-12 0-2322,0 0-516,0 0-387,-5-7 0</inkml:trace>
  <inkml:trace contextRef="#ctx0" brushRef="#br0" timeOffset="153722.7924">13639 12585 1548,'0'0'3354,"0"0"129,0-11-2451,0 11-516,0 0-129,-12 0 129,1 0 0,1 2 258,-6-2 0,5 6 129,-6-5-129,4 9 0,-5-7-129,7 3 0,-6 0-258,17-6-129,-22 17 0,22-17-129,-21 22 129,13-10-129,-1 0 258,3 4-129,-3-2 0,4 7 0,-2-7 129,3 4-129,-1-2 0,4 1 0,-2 0 0,3-3-129,0 3 0,6-4 0,0-2 0,4 4 0,-10-15 0,22 19 0,-6-16 0,-1 2 258,0-3-387,3-2 129,-4 0 0,0 0 0,-2 0 0,-2-2 0,-10 2-129,13-3 129,-13 3-129,0 0 0,0 0 0,0 0 129,0 0-129,0 0-129,0 0 129,0 0 0,0 0-258,0 0-129,13 11-1032,-13-11-3096,0 0-387,0 0-387,0 0 0</inkml:trace>
  <inkml:trace contextRef="#ctx0" brushRef="#br0" timeOffset="154971.8639">13761 12900 2193,'0'0'3612,"-6"-4"387,6 4-2709,0 0-516,0 0-258,0 0 0,0 0-129,0 0 129,0 0-129,0 0 129,0 0 0,0 0-129,0 0 0,0 0 129,0 0-129,0 0-129,0 0 0,0 0 129,0 0-129,0 0-129,0 5 258,0-5-129,0 17-129,0-7-129,0 3 0,0 2 129,1 4-129,0 1 129,-1 2-129,1 1 0,0-3 0,2 1 129,-1-1 0,-2-5 0,2-1-129,1-3 0,-3-11 129,0 0 0,3 12-129,-3-12 0,0 0 0,0 0-258,0 0-645,0 0-2580,0 0-1032,0 0-516,-10-19 387</inkml:trace>
  <inkml:trace contextRef="#ctx0" brushRef="#br0" timeOffset="156230.9359">14560 12544 129,'21'-4'3354,"-9"0"516,-12 4-516,0-11-3096,0 11-258,0 0 129,0 0 258,-13-9 387,13 9 0,-19-3 0,19 3 0,-27 0 258,15 1-129,-9-1-129,7 7-258,-6-4-129,5 6 129,-6-4-129,1 5-129,1 1-129,-1-1 129,-2 2-129,3 3 0,-1-1 0,2 3 129,1 0-129,4 2 0,0 1-129,3 1 129,4 0 0,2-3-129,3 4 129,1-3 0,3 1 0,7 0 0,3-3 0,4-4 258,0 2-387,4-3 129,0 0 0,-1-5 0,0 1-129,0-3 129,-6-3 0,0 3-129,-1-5 129,-3 2 0,-10-2 0,15 0 0,-15 0-129,0 0 0,0 0 0,0 0 129,0 0-258,0 0 0,0 0-129,0 0-129,12 0-258,-12 0-258,14 0-774,-14 0-2193,17-7-1032,0 3-129,1-4 258</inkml:trace>
  <inkml:trace contextRef="#ctx0" brushRef="#br0" timeOffset="156887.9735">14702 12864 903,'9'-34'-258,"-9"34"516,22-19 774,-10 9 129,1 3 516,0 2 387,1 3 0,-1 2-516,0 0-129,6 0-516,-9 0-387,7 7 0,-17-7-258,21 10 0,-21-10 0,11 9 0,-11-9 258,4 12-129,-4-12 0,0 18 129,0-18-258,-12 16 129,3-4-129,-1 0-129,1 1 129,-3 1-129,3-2 0,1 0 129,-2-2-129,6 6 0,4-16 0,-6 22 129,6-22-129,0 19 0,0-19 0,0 15 0,0-15-129,4 10 258,-4-10-129,0 0 0,0 0 0,16 10 0,-16-10 129,13 4-129,-13-4 0,20 3 0,-10-3-129,4 0 0,0 0-387,-1 0-387,7 0-1548,-2-3-2193,-8-7-129,3 2-516</inkml:trace>
  <inkml:trace contextRef="#ctx0" brushRef="#br0" timeOffset="157847.0283">14873 12162 2580,'-12'0'3354,"13"11"-1677,-1-11-903,14 5 129,-14-5 516,19 2-129,-19-2 129,24 5 0,-24-5-129,28 7-258,-18-3-387,10 7 129,-5 0-516,4 6 129,1-1-258,3 5 129,-1 0 0,1 3 0,0 3 0,0 5-129,1-1 129,0 3-258,-1 1 258,-2 2-129,-1 2 0,0 2-129,-2-3 129,0-1-129,-4-3 129,1-1 0,-4 0 129,1 0 0,-5-4-129,-1 0 129,-4-1 0,0 0 0,-2-3 129,-2 3 0,-9-6-129,1 2 0,-6-5 258,1 1-258,-4-2-129,2 0 129,-2-3 0,2-1-129,-2-2 0,5-1 0,1-2-129,0 0 129,13-9-129,-15 13 0,15-13-129,0 0 0,-13 7-129,13-7-774,0 0-3483,0-5-516,0 5-258,0-28-645</inkml:trace>
  <inkml:trace contextRef="#ctx0" brushRef="#br0" timeOffset="164559.4123">22789 3806 774,'-11'0'1806,"11"0"-129,0 0-129,-13-1-129,13 1-258,0 0 0,0 0-258,0 0 129,-9-14 387,9 14-129,0 0-129,0 0 129,-5-15-387,5 15 129,0 0-258,0 0-129,-15-10-129,15 10 0,0 0-129,-13-7 129,13 7-258,-8-13 0,8 13 0,-3-19-129,3 9-129,4-1 129,4-3-129,4 0 0,1 0 0,3 0 0,2 2 0,1-1 0,-3 5 0,0 0 0,1 3 0,-3 2 0,0 3-129,0 0 0,-2 1 0,0 6 0,-1 5 0,1-3 0,-4 4 129,4 5-129,-4-1 129,1 1-129,-1 6 129,-1-2 0,0 4-258,-1 2 258,-1 5-129,1-4 0,-2 0 129,2 2-129,-3-3 129,1 2 0,-2-6-129,-1 1 129,-1-4 0,0 1 0,0-1 0,-6 0 0,-1 0 0,-1 1 129,-2 2-258,0-3 129,0 2 0,-3-3 129,3 3-258,-1-3 258,0 0-129,0-3 0,1-1 0,1 0 129,-1-1-258,2 1 129,-1-4-129,0 2-129,3 3-516,-5-7-774,10 7-2580,-3 6-387,-2-7-387,4 7 0</inkml:trace>
  <inkml:trace contextRef="#ctx0" brushRef="#br0" timeOffset="165561.4693">22803 4983 1935,'-11'1'3612,"11"-1"-645,0 0-1548,-3-6 129,3-5-129,0 11-258,0-15-129,0 15-258,10-13 0,-10 13-258,12-11 0,-12 11-129,12-6 0,-12 6-129,0 0-129,15 0 0,-15 0 0,0 0-129,0 0 129,11 0-129,-11 0 129,0 0 129,0 0-129,2 11 129,-2-11 0,0 0-129,0 0 129,-7 10 0,7-10 0,-11 2 0,11-2-129,-14 0 0,14 0-129,-10-6 258,10 6-129,-12-9-129,12 9 0,0 0 0,-12-8-129,12 8 129,0 0 0,0 0-258,0 0 258,0 0-129,0 0 129,0 0 0,7 0 0,-7 0-129,0 0 129,11 10 0,-11-10 0,2 14 0,-2-14 0,0 17-129,0-4-258,0-13-1161,-3 12-2709,3-12-516,0 0-258,0-5 258</inkml:trace>
  <inkml:trace contextRef="#ctx0" brushRef="#br0" timeOffset="170373.7448">2492 14287 1161,'0'0'3741,"0"0"0,0 0-129,0 0-2838,0 0-387,0 0 129,0 0-129,0 0-129,0 0 258,0 0 0,-5 20 0,5-20 129,-4 21-129,1-5 0,3 5-258,-2 2 129,2 7-129,0 3-129,0 6-129,0 8 129,0 7-258,-3 2 387,-2 8-129,-3 0 129,1 6 0,-4-4 0,4 5 0,-3-11 0,4-5-129,0-4-129,0-12-516,6-2-387,-6-21-1032,6 2-1290,0-18-1419,0 0-129,0 0 130</inkml:trace>
  <inkml:trace contextRef="#ctx0" brushRef="#br0" timeOffset="170750.7664">2186 15105 1161,'-35'21'3999,"21"-21"129,13 9-387,1-9-2709,0 0-387,0 0-129,0 0-387,6 2 258,-6-2 0,20 1 387,-7-3-129,10 2 258,0-7-258,9 7-129,0-6 0,8 0-129,0-6-129,7 2 0,-2 2-258,3-3 0,-3 4 0,1-3 0,-6 2 0,-6 3 0,1 1-129,-10-1-258,-1 5-258,-11-8-774,4 1-2967,-4 1-258,-10-10-387,0 3 646</inkml:trace>
  <inkml:trace contextRef="#ctx0" brushRef="#br0" timeOffset="171160.7898">2252 14307 5160,'0'0'4644,"0"0"-387,0 0-387,9-13-3612,14 6 0,3-2-258,6 1 0,1-1 129,4 2 0,-1-2 129,2 8 129,-1-4-129,3 5 129,-4-1-129,4 1 0,0 1 0,-1 3-129,-4 3-129,-2-3 0,-3 4 0,-5 0-129,-2 0-129,-7-3-129,0 6-387,-16-11-516,20 10-2322,-20-10-903,2 12-387,-2-12 387</inkml:trace>
  <inkml:trace contextRef="#ctx0" brushRef="#br0" timeOffset="172274.8533">3499 14292 3225,'0'0'3612,"0"0"-129,0 0-2709,0 0 129,0 0 129,0 0 0,-8-2 129,8 2 129,0 0-258,-10 0 0,-1-3-129,11 3-129,-18 0-129,18 0-258,-23 4 0,10 0 0,-5 1-387,2 2 129,-4 4-129,1 1 129,-2 1-129,0 6 0,0 3 0,-2 3 0,2 3-129,0 1 258,2 2-129,0 5 0,1 1-129,0 0 129,3 1 129,1 2-129,5-3 129,4 1-129,-1-1 0,6-2 129,3-2 0,5-3-129,5-4 0,4 0 129,2-4 0,4-3-129,2 1 129,0-6-129,0-3 0,0 2 129,1-7-129,-1 2 0,-3-7 129,-2 1 0,-3-2 0,1 0 0,-7 0 0,2-3 0,-13 3 0,14-8 0,-14 8-129,0 0 129,0 0 129,0 0-129,0 0-129,0 0 0,0 0-387,0 0-387,10 5-2838,-10-5-1161,0 0-516,0 0 0</inkml:trace>
  <inkml:trace contextRef="#ctx0" brushRef="#br0" timeOffset="175016.0103">7016 10689 1032,'0'0'1548,"0"0"-258,0 0-129,0 0 129,0 0-129,0 0-129,-7 0 0,7 0-258,0 0 0,-12 0-129,12 0-258,0 0-129,0 0-129,-13 7 258,13-7-258,-16 17 0,8-3 0,-6 5 129,1 3-258,-5 3 258,2 4-258,-4 4 129,0 5 0,-2 2 0,0 6 129,-2-3-129,4 9 129,-4 0 258,8 7-129,-1-4-129,8 3 0,2-1 129,5-2-129,2-2 0,7 2-129,4-5 0,2-4-129,5-5 129,1-4-129,1-4 0,2-4 0,1-7 0,1-4-129,2-3 129,-2-5-258,1 1 0,-6-5-387,5 4-129,-7-7-645,2 6-1161,2 1-1548,-21-10-258</inkml:trace>
  <inkml:trace contextRef="#ctx0" brushRef="#br0" timeOffset="175896.0607">8347 10834 1806,'0'0'2967,"0"0"-1419,0 0-1419,0 0 258,12-7 0,-12 7 0,0 0 258,9 13 129,-9-13 0,12 29-258,-4-10 129,3 10-258,3 0 129,2 8-387,2 1-129,0 8 0,2 1 0,-6 0 0,1 3 129,-6 3-129,-5 0 129,-2-2 0,-2 3 0,-8-2 129,-3-4 0,-3-1-129,-1-7 0,0-2 0,-1-6 0,3-6 129,-1-6 0,-1-1-258,3-7 129,-1-3-129,2 0-129,11-9-387,-11 11-645,11-11-1806,-11 2-1419,11-2 387</inkml:trace>
  <inkml:trace contextRef="#ctx0" brushRef="#br0" timeOffset="176895.1178">16254 10530 3225,'0'-13'3096,"0"1"-1806,0 12 0,0-22 0,0 22-258,-1-22 0,1 22 0,-1-24-129,1 24-258,0-19 129,0 19-129,0-19-129,0 19-258,0 0 0,0-13-129,0 13-129,0 0 0,0 0 0,-12 0 0,12 0 0,-19 22-129,4-3 0,-3 5 129,0 8-129,-5 4 0,0 6 0,2-1 129,-4 10 0,5-1 0,0 4 258,1 1-258,2 1 258,4 0-129,0 0 129,6 1-129,0-4 0,7 3 129,0-5-258,10-1 0,3-4 0,5-4 0,3 2-129,5-7 0,3 3-129,1-10-258,6 6-387,-5-11-258,9 5-1806,2 3-1419,-7-13-258</inkml:trace>
  <inkml:trace contextRef="#ctx0" brushRef="#br0" timeOffset="177571.1563">17695 10549 1935,'9'16'3354,"10"-1"258,-7-7-3225,3-2-258,5 7 387,0-3 0,2 6 129,-1-4 129,5 6-129,-5 3 0,5 6 0,-3 5-258,1 8-258,-2 4 0,1 6-129,-3 2 0,1 5 129,-6 3 0,1-1 0,-5 0 258,0-1 129,-8-4 0,1 5 129,-6-8-129,-4 3 0,-9-5 0,-1 2-387,-4-7-129,-3-3-387,0-2-258,-7-11-1032,6-4-2838,2 2 0,-9-14-387</inkml:trace>
  <inkml:trace contextRef="#ctx0" brushRef="#br0" timeOffset="183067.4709">4223 14191 2967,'0'0'3354,"0"0"387,1 13-2580,-1-13-645,-10 10 0,-1-8 387,-1 6-129,-7-3 129,2 10 129,-5-9 0,4 10 0,-7-7-129,6 10-387,-6 0-129,4 5-129,-1 1-129,2 4-129,-1 5 0,0 1 129,2 5-129,-2 5 0,1 2 129,2 5-258,3-2 258,2 0-258,3 1 129,6 0 0,4 0 0,4-1 0,12-6-129,5-6 258,2-1-129,7 1 129,5-8-129,0-2 129,3-7 0,2-3-129,-1-3 129,1-1 0,-2-3-129,-3-2 129,-2-5-129,-4 0 129,-5 0-258,-6-4 129,-5 0 0,-13 0 0,18 0-258,-18 0-645,0 0-2838,0 0-903,0-10 0,0 10-387</inkml:trace>
  <inkml:trace contextRef="#ctx0" brushRef="#br0" timeOffset="183727.5086">4628 14549 1548,'12'-16'3483,"-12"16"-1161,6-13-516,-6 13 0,0-12-387,0 12 0,-9-8-129,-2 1-129,11 7-129,-24 0-258,12 7 0,-7-3-258,3 6-129,-6 0-129,3 4 129,-3-1-258,0 4 0,-1-2 0,2 4 0,-1 2-129,4 0 129,-1 2 0,5 1-129,2 0 129,5 0-129,2-1 129,5 1-129,0-5 129,7 0-129,8-8 0,1-1 0,7-2 129,3-2-129,2-3 258,1 0-258,2-3 0,-1-2 129,-1 0-129,-3-1-129,-3 0 129,-5-1 0,-1 1 0,-5 1 0,-12 2 0,13 0-258,-13 0 129,0 0-258,11 8-516,-11-8-774,0 0-2193,13 16-774,-13-16-387,13 14 258</inkml:trace>
  <inkml:trace contextRef="#ctx0" brushRef="#br0" timeOffset="184104.5302">4901 14858 3999,'4'12'4128,"-4"-12"-387,4 12-258,-4-12-3612,9 15-516,-9-15 387,7 19 129,-4-6 258,-1 0 129,0 4 258,-2 6-129,0-4 129,-2 3 0,0 3-258,0-4-387,-1-4-774,3-2-2064,0 3-1161,0-18-387,0 0 388</inkml:trace>
  <inkml:trace contextRef="#ctx0" brushRef="#br0" timeOffset="184727.5658">5012 14185 1161,'0'0'3870,"0"0"387,3 10-1419,-3-10-1677,8 17 0,-8-17-129,13 27 0,-6-13-258,5 8-129,-2-1 0,5 7-258,-1-2 0,2 10 0,3-4 0,2 9 0,5 0-258,-1 4 0,3 2 0,-5 6 0,3-3 0,-1 2-129,-3-2 129,-4-1-129,-4-7 258,-5 3-129,-4-4 258,-3-7 0,-2-6-129,-6-1 0,-7-4 0,-2-1 0,-5-1-129,-1 0 129,-2-9-129,-2 5 0,3-8 0,-1 3 0,1-5-129,6-1 0,-1-1 0,5-5-129,12 0-258,-16 3-258,16-3-516,0 0-1419,0 0-2193,0 0-129,18-3-645</inkml:trace>
  <inkml:trace contextRef="#ctx0" brushRef="#br0" timeOffset="187882.7463">5853 14778 1548,'-13'0'4128,"-1"1"-258,14-1 0,-13 4-2580,13-4-1419,-10-5 129,10 5 129,0 0 258,-13-7-129,13 7 258,0 0-129,-12-5 258,12 5-258,0 0 0,0 0-129,0 0-129,11 0 0,1 0-129,3-1 258,4 1-258,-1 0 129,7-3 0,0 0 0,3 1-129,-2 0 129,3 1 0,-1-2 0,-2 0 0,1 2-129,-3 1 129,-3 0 0,-2 0 0,-2-1 129,-4 1-129,-13 0 129,17 1 0,-17-1 129,0 0 0,0 0-129,0 0 129,0 0-258,0 0 0,0 0-129,0 0-129,0 0-387,-13-1-387,13 1-645,0 0-2322,-11 4-1032,11-4 0,0 0 0</inkml:trace>
  <inkml:trace contextRef="#ctx0" brushRef="#br0" timeOffset="188422.7772">6727 14187 258,'15'6'3870,"-5"5"258,-10-11-258,0 0-2709,0 22-387,0-7-129,0 5 129,-1 1-129,1 8 0,-5-2-129,3 11-129,-6 0 0,6 6 0,-2-1 0,1 6-129,0 1-258,2 2 129,1-3-129,0-3 0,0-3 0,1-4 0,2-6 0,2-4 0,-1-7-129,-1-5 129,0-5-129,-3-12-129,5 17-774,-5-17-1161,0-9-2064,0 9-129,0-22-516</inkml:trace>
  <inkml:trace contextRef="#ctx0" brushRef="#br0" timeOffset="189090.8154">7319 14338 1935,'18'-9'3096,"-6"9"129,-12 0-1548,0-14-1419,0 14 516,-3-15 387,3 15-129,-14-9 258,14 9 129,-27-4-129,11 6-387,-5 1-129,0 9-387,-1-1-516,3 2 258,-2 2-258,4 1 129,3 2 0,4 2 0,3-3-129,1 1 129,6-2 0,0 2-129,5-1 129,3-3-129,4 3 0,1-2 129,5-1-129,1 2 129,4 4 0,2 1-258,1 0 258,2 3-129,0 0 129,2-2 0,-5 5-129,0-3 129,-4-1 0,-3 2 0,-5-3 0,-4 0 129,-6-3-129,-3 0 129,-1-1 258,-8-1-258,-7-6 129,-1 1 0,-5-5 129,-4 3-129,-4-7 129,3 1 0,-6-4-258,5 0 129,-2-2-129,3-5 0,3-1-258,2 0-129,7 0-258,-1-2-387,16 10-903,-17-11-2064,17 11-903,0-16-129</inkml:trace>
  <inkml:trace contextRef="#ctx0" brushRef="#br0" timeOffset="189742.8527">8032 14086 3483,'0'11'4128,"-6"4"129,-9-10-516,1 4-3225,1 7 0,-2 1-258,1 7 129,-6 2 129,1 6 258,-6-5-258,5 12 129,-6-1-129,4 8 0,-2 0-258,2 1 0,1 1-258,4 0 129,3 8-129,2-5 0,3-1 0,4 0 0,4-2 129,1 4 0,8-3-129,7-1 258,3-5-258,5-4 258,3-1-258,3-7 129,1-3 0,1-4 0,-1-10 129,-2-3-129,-4-7 129,-1 1-129,-6-5 129,0 0-129,-17 0 0,17-2 0,-17 2 0,0 0 0,0 0-258,0 0 0,0 0-129,0 0-387,0 0-1032,-13 0-2838,13 0-387,-12-10-129,7-5-258</inkml:trace>
  <inkml:trace contextRef="#ctx0" brushRef="#br0" timeOffset="190398.8902">8419 14514 516,'20'2'3096,"-6"-2"258,-14-14-129,0 14-2967,0 0 258,-7-12 258,7 12 387,-17-7 129,17 7 129,-31 0 0,16 5 0,-10-4-516,7 10-129,-8-4-258,5 6-387,-3 1-129,2 6 0,-3 1-129,8 3 129,-3-2 0,4 4 129,2 1 0,6 2-129,2 1 129,3-2-129,3-1 129,1-3-129,6-1 129,3 0-258,6-6 258,0-2 0,5-6-129,1-1 0,4-3 0,1-4-129,1 2 0,0-3-258,2-3-387,-7-3-258,7 6-903,-9-3-2322,-7-4-387,5 5-129</inkml:trace>
  <inkml:trace contextRef="#ctx0" brushRef="#br0" timeOffset="190684.9063">8604 14792 3354,'5'38'4257,"-6"-21"-516,4 11-258,-5-3-1806,2 3-2322,0-6 387,0 7 387,0-3 0,0-3 258,0 3 258,0-7-387,0 1-258,0-7-1935,10 4-1935,-10-17-516,0 0 0</inkml:trace>
  <inkml:trace contextRef="#ctx0" brushRef="#br0" timeOffset="191698.9643">9297 14546 1161,'19'-3'3870,"-5"-2"129,-14 5-129,1-14-2451,-1 14-645,0 0 0,0 0 258,0 0-129,0 0 0,-18-17 0,18 17-129,-29 0-129,12 2-258,-6 1 129,0 1-387,-4 5 0,-1 4 0,2 3 0,-2 2 0,-1 2 0,2 2 0,0 4-129,3 6 129,3-1-129,3 0 0,3 3 129,3-5-129,4 0 129,2 0-129,6-2 129,5-5-129,4-1 0,5-3 0,5-3-129,2-4 0,7 2-258,-4-13-258,13 8-645,-9-8-774,8-7-2580,1 6 0,-5-6-516</inkml:trace>
  <inkml:trace contextRef="#ctx0" brushRef="#br0" timeOffset="192186.9925">9404 14861 4644,'-14'-7'2967,"14"7"-387,0-17-516,0 17-3612,11-22-258,5 15 516,-1-1 387,1 5 516,1 3 1032,-4 0 774,0 8 0,-13-8 0,16 25-258,-15-7-258,2 6-387,-3-1-129,-4 3-258,-6 0 0,-1 1 129,-2 0 258,-3 0-258,0-5 129,2 3-129,0-7 258,4 0-387,3-3 0,2-3 0,5-12-129,0 21 129,0-21 0,23 16 0,-10-12 0,8 4 0,-2-5 0,5 0-129,3 3-258,-4-6-645,6-2-1806,4 2-1290,-11-14-387,9 3 0</inkml:trace>
  <inkml:trace contextRef="#ctx0" brushRef="#br0" timeOffset="192862.0311">9564 13902 2193,'13'24'3870,"8"0"258,-21-24-258,27 13-2451,-8-1-1548,2 0 258,4 5 0,-5-3 258,6 7 129,-5-1 129,6 10 0,-6-2 129,6 9-258,-3 2 0,-1 9-258,2 3 0,-1 4-129,-5 1-129,1 4 129,-3 2-258,-4-3 129,-1 2 129,2-3-129,-3-3 129,-2-1-129,2 0 129,-5-4-129,0-1 129,-3-3 0,-3-6-129,-1 3 387,-12-4-129,-1 3 129,-8-8-129,-1 2 129,-6-6-129,1 0-387,0 2-645,-8-12-1677,6 3-1935,4-1-516,-2-9-129,5-1-128</inkml:trace>
  <inkml:trace contextRef="#ctx0" brushRef="#br0" timeOffset="195791.1986">2090 13902 2322,'0'0'3354,"0"0"-129,-9 0-2838,9 0-258,-5-15-387,5 15-258,-1-24 0,1 12 0,0 0 129,0 12 129,0-17 258,0 17 258,0-14-129,0 14 0,0 0 0,0 0 258,0 0-258,-1 5 129,1-5 0,-8 20 0,0-3 0,-3 4 129,-3 4 0,-5 5-258,-5 4 129,-3 6 129,-3 7 0,-5 11-129,-2 9 258,-3 6-258,2 11-129,0 9 0,4 11 0,3 12-258,7 1 0,11-1 0,6-5 0,7-4 0,19-10-258,15-5-129,11-17-1290,12-20-2064,23 8 258</inkml:trace>
  <inkml:trace contextRef="#ctx0" brushRef="#br0" timeOffset="196766.2543">10255 13657 2451,'-25'-11'4257,"25"11"-129,-17-2-1935,7-2-903,10 4-129,0 0-387,-13 0-129,13 0-387,0 0-129,0 11 129,5 3-129,3 2 129,2 5-129,3 7 0,6 6 129,2 6 0,2 3-129,5 7-129,2 6 129,2 7-129,3 5 0,-3 6 0,-1 4 0,0 0-129,-2 1 0,-5 3 129,-3-2 0,-4-2 129,-4 0-129,-4-5 0,-4 2 129,-3-4 0,-2-3-129,-7-5 0,-2-5 0,-4-5 0,-3-4 129,-4-11-129,1-3 0,-4-12-129,1-4-516,5-6-1935,2-5-1419,-7-8-387,10 0-129</inkml:trace>
  <inkml:trace contextRef="#ctx0" brushRef="#br0" timeOffset="197631.3039">11435 14488 4902,'0'0'4128,"0"0"-258,0 0-1548,0 0-2064,0 0 0,0 0 129,0 0 0,-5 7 0,5-7 0,0 14 129,0-1 129,0 2-129,1 9 0,-1-1-258,4 9 0,1 4 0,2 3-129,0 2-129,-1-1 129,2 2-129,-2-5 129,1-4-129,-4-1 0,1-8-258,-4-6-258,4-1-387,-4-17-1290,0 0-2193,0 0 129,-11-8-516</inkml:trace>
  <inkml:trace contextRef="#ctx0" brushRef="#br0" timeOffset="197990.3241">11181 14662 5934,'-11'2'4257,"11"-2"0,19 9-645,4-8-3483,4-1-258,7 0 129,4 0 129,6 0 258,1-4-129,3 1 0,-5-2 129,1 5 0,-3-5 0,2 2 0,-7 2-129,4 0-129,-6-1 0,0 2-258,-1 0-129,-7 0-387,2 3-774,-12 3-2967,-2-6 0,-3 5-645,-11-5 258</inkml:trace>
  <inkml:trace contextRef="#ctx0" brushRef="#br0" timeOffset="202013.5543">12886 13759 1806,'12'-2'2064,"1"-8"0,-13 10 387,0 0-129,14 0-258,-14 0-258,0 0-129,0 0-258,0 0-129,-14 0-516,14 0-129,-18 3-258,18-3-129,-24 7 0,12 0 0,-5-2-129,0 7 129,0-2-129,-1 7-129,-3 4 129,0 4 0,-1 4 129,0 8-129,-1 3 129,2 6-129,-2 9 0,3 6 0,0 0 129,4 10-258,0 2 0,4 1 129,1 5-129,8-4 129,3 0 0,0-4 129,10-2-258,6-1 387,2-6-258,7-3 0,2-5 0,2-1 0,2-7-258,-1-3 129,1-5 0,-2-9 0,-3-4 0,1-6 0,-5-6 0,1-4 0,-7-6 129,0 0-129,-4-3 0,-12 0 129,16 0-129,-16 0 0,0 0 129,0 0-129,0 0-129,0 0-258,0 0-516,-3-12-1032,3 12-2838,-9-12-258,9 12-258,-18-23-129</inkml:trace>
  <inkml:trace contextRef="#ctx0" brushRef="#br0" timeOffset="203229.6239">13232 14204 2322,'0'0'3741,"0"0"258,0 0-258,0 0-3225,0 0-258,0 0-129,0 0 387,0 0-129,12 8 129,-12 6 0,1 6 0,-1 4-129,0 14 0,0 1-129,2 10 0,-1 2-129,3 2 0,1 2-129,2 3 0,1-6-129,-2-6-258,1-5-258,-5-9-1677,-2-10-1806,2-2-258,-2-20-387</inkml:trace>
  <inkml:trace contextRef="#ctx0" brushRef="#br0" timeOffset="203502.6397">13045 14787 7353,'-1'20'4515,"19"-13"-129,-2-7-903,7 0-3612,6-2 129,3-4 0,5 5 258,-4-3-129,3 3 129,-5 1 0,0 0-129,-4 0 0,-2 0-258,-1 4-387,-7-4-645,6 1-1935,-4-1-1548,-19 0 129,20-13-516</inkml:trace>
  <inkml:trace contextRef="#ctx0" brushRef="#br0" timeOffset="203915.6633">13085 14179 2193,'-10'-13'2838,"10"13"645,0 0-2967,5-15 387,-5 15 258,0 0 258,14-5 258,-14 5 0,0 0-129,0 0-129,13-3-516,-13 3-516,25-6-129,-5 2-258,4 0 0,4 0-129,3-3 0,3 4 0,0-2 0,1 5-129,-2 0 0,3 5-129,-6-3-387,4 8-516,-10-3-2064,-1-2-1161,1 5-129,-11-9 259</inkml:trace>
  <inkml:trace contextRef="#ctx0" brushRef="#br0" timeOffset="204562.7003">14075 14120 3612,'4'22'4515,"-4"-9"-516,-11-13-129,11 0-2451,-20-1-1548,5 1 129,-6 2 129,-6 5 0,0 5 258,-7 3 129,3 7 0,-6 4 0,5 6-129,0 2-129,4 4 0,3-1-129,7 4 0,4-6-129,4 3 129,5-5-129,5 3 129,2-8 0,11 0 0,1-1-129,8 0 129,4-4 0,6 1-129,4-6 129,4 0-129,1-2 129,1 0-258,1-9 129,-3-1 129,-4-6-258,-5 0 129,-6 0 129,-4 0-129,-6 0 258,-3 0-258,-12 0 129,11 0-129,-11 0 129,0 0-129,0 0-258,0 0-387,-6 12-387,-7-12-1548,13 0-2064,-12 4-129,12-4-387</inkml:trace>
  <inkml:trace contextRef="#ctx0" brushRef="#br0" timeOffset="205343.745">14751 14069 645,'0'0'3612,"-9"-5"258,9 5-1161,-11 0-1419,-9-3 129,20 3 258,-35 1-129,18 10-129,-13-9-129,9 14-387,-9-6-129,7 6 0,-5 0-516,4 2-129,0 7 0,2 4 0,1 3 0,1 6 0,4 2-129,0 4 0,4 5 0,2 3 258,4 2-387,3 0 129,3-1 129,0-1-258,8-3 129,4 0 0,6-4 0,-1-3-129,6-9 129,1-3 0,4-1-129,2-12 129,1 0 0,1-3 129,0-1-258,-2-6 129,2 0 0,-4-3-129,-3 0 129,-4 0-129,-5-1 0,-4-2 0,-12-1 0,15 0-387,-15 0-645,0 0-2451,0 0-1161,0-12-258,-1-6-258</inkml:trace>
  <inkml:trace contextRef="#ctx0" brushRef="#br0" timeOffset="205930.7786">15076 14415 3612,'7'-13'4128,"-7"13"0,0 0-2838,7-12-129,-7 12 129,0 0 0,0 0-258,-15-18 129,15 18-258,-22-4-129,11 4-258,-9 0-129,5 9 0,-8-2-258,2 6 0,-1 4-129,-3 3 129,1 3-129,-1 0 0,2 5 0,1-3 129,1 1-129,6 2 0,0 1 0,5-5 0,5-2 129,1 2-129,4-3 129,5-5-129,5 3 0,8-6 0,3-2 0,4 1 0,2-4 0,4-4-129,1 0 129,0-1 0,-1-3 0,-1 0 0,-5 0 0,-2 0 0,-6 0 0,-1 0 0,-16 0-129,16 0-258,-16 0-516,0 0-903,0 0-2967,3-10-129,-3 10-258</inkml:trace>
  <inkml:trace contextRef="#ctx0" brushRef="#br0" timeOffset="206514.812">15275 14624 2967,'0'0'3096,"7"-1"258,-7 1-2838,22-7-645,-9 3 387,3-1 516,1 5-129,-4-3 387,4 3 258,-4 0-387,1 0 0,-14 0-387,20 9 0,-20-9-129,12 19-129,-12-7 129,1 3-129,-1 0 387,-5 7-258,-10-1 129,5 3-129,-10-4-129,4 6 0,-6-11 129,4 7-258,-2-7 129,5 0-258,2-6 129,5 3-129,8-12 129,0 0-129,0 13 0,0-13 129,16 4-129,0-4 0,2 0 129,3 0 129,2 0-258,0 0 129,1 0-129,-1-2 0,-1-1 0,-1 0-129,1 3-129,-5-2-258,5 2-258,-11-7-1032,7-1-2967,-3 2 0,-4-5-645</inkml:trace>
  <inkml:trace contextRef="#ctx0" brushRef="#br0" timeOffset="207078.8442">15504 13920 3225,'17'0'3741,"-17"0"387,0 0-2838,19 6-387,-19-6 129,24 18 0,-13-7 129,7 11-258,-4-5-129,9 10-129,-6-1-258,8 10-129,-3 1-129,3 7-129,-2 7 0,1 2 129,-2 6-258,-3 2 129,-1-2 0,-7 1 0,-1-4 129,-3-1 0,-6-8 0,-1-4-129,-4-2 258,-4-4-129,-4-4 0,2 1 0,-8-10 0,5 3-129,-4-5 129,3-1 129,-3-6-129,3-1 0,-1-7 0,5 0-258,10-7-387,-17 5-645,17-5-1548,0 0-2064,0 0-258,13-4-258</inkml:trace>
  <inkml:trace contextRef="#ctx0" brushRef="#br0" timeOffset="208740.9393">16304 14522 2193,'-15'4'3741,"15"-4"516,0 0-2193,-15 3-903,15-3 129,0 0 129,0 0 129,0 0-129,0 0-129,0 0-387,0 0-129,0 0-129,0 0-387,0 0 0,0 0-129,0 0 0,10 0-129,5 0 129,6 0-129,2 0 0,5-4 129,3 3-129,1 1 0,-2-2 0,1 1 0,-6-2 0,-2 2 0,-4 1 0,-4-1 0,-15 1 129,16-2-129,-16 2 0,0 0 0,0 0 0,0 0-129,0 0 0,0 0-129,0 0-258,0 0-258,11 0-1032,-11 0-2709,0 0-387,0 0-387,8-9 258</inkml:trace>
  <inkml:trace contextRef="#ctx0" brushRef="#br0" timeOffset="209242.968">17100 13927 774,'12'4'3870,"-12"-4"0,0 0 0,0 0-2967,7 22-258,-7-12 129,0 13 0,0-7 516,0 14-516,0-3 387,0 16-387,0-3-129,2 13-129,2 1-258,0 8 129,0 1-258,2 4 0,0-8 0,0-1 258,-3-5-387,1-5 258,-1-11-129,1-6 0,-2-7 0,0-7-129,0-2 0,-2-15-258,3 17-258,-3-17-645,0 0-2193,13-3-1290,-7-11-387,1-5-258</inkml:trace>
  <inkml:trace contextRef="#ctx0" brushRef="#br0" timeOffset="210127.0186">17810 13958 3999,'0'0'4386,"0"12"-258,-12-12 129,-4 0-4128,3 0 0,-3 0 258,-1 5 0,-9 4 387,5 4-258,-9-6 129,7 12-129,-5-4 129,5 6-258,-3-4-258,6 5 0,2-3 0,5 1 129,4-1-258,7-1 0,2 1 0,2-3 0,10 4 0,3-5 0,5 6-258,2-3 258,5 3 0,0 1-129,4 0 129,-3-1-129,0 5-129,-2-2 129,-4 1-129,-2 4 0,-4-2 0,-5-1 129,-5 2-129,-6-3 129,0 0 129,-4-4 129,-7-2 0,-6-5 129,-5 2 0,2-4 129,-6-5 0,2 3 0,-6-2 0,6-4 0,-3-4-258,3 2 129,1-2-258,0 0-129,6 0-387,-3-4-516,20 4-2064,-14-2-1677,14 2-129,-6-11-258</inkml:trace>
  <inkml:trace contextRef="#ctx0" brushRef="#br0" timeOffset="211683.1076">18493 13780 2967,'-11'13'4386,"9"-1"-387,-10-12 129,-1 3-3741,13-3-129,-20 8 387,20-8-129,-25 13 0,13 2 129,-6-5-258,3 9 129,-4 1-258,0 8 0,-1 6 129,1 7-129,-4 2 129,4 11 0,-5 2 0,6 0 0,-1 4-129,3 2 0,0-3-129,4-1 0,1-5 0,2-1 129,4-6-129,3 7-129,1-7 0,1-1 0,4-5 129,7-1-129,4-3 0,5-6 0,4-1 129,2-6 0,2-9 0,5-2-129,-2-2 129,1-5-129,-7 0 129,-1-3-129,-4 0 0,-6-2 0,-14 0 0,15 0-129,-15 0 129,0 0-129,0 0-258,0 0-129,0 0-774,-7 0-2451,7 0-1032,-9-16-258,4-2-387</inkml:trace>
  <inkml:trace contextRef="#ctx0" brushRef="#br0" timeOffset="212332.1447">18650 14139 1032,'21'-13'3612,"-21"13"129,12-4 258,-12 4-2580,0 0-387,19 0 129,-19 0 129,0 0 0,0 0 0,0 0-258,-19 0 0,19 0-516,-21 0-129,10 3-129,-5 2-129,-1 4 0,-2 8 0,0 6-129,-4 2 0,2 8 129,0 2-129,1 2 0,1 1 0,4 1 129,1-5-129,6 4 129,2-7 0,4-3-129,2-2 129,2-2-129,10 0 0,3-2 0,4-2 0,4-8 0,7 1 0,1-2-129,5-6 129,0-3 0,1-2-129,0-1 129,-6-5 0,0 1-129,-8-1 129,-6 2 0,-4 0 129,-13 4-129,12-5 0,-12 5-129,0 0-129,0 0 0,-9 5-258,-2-5-516,7 11-258,-12-11-2064,16 0-1290,-16 4-258,16-4 0</inkml:trace>
  <inkml:trace contextRef="#ctx0" brushRef="#br0" timeOffset="212776.1701">19009 14517 3096,'5'17'3870,"-5"-17"129,3 17-258,1-5-3096,-3 0-387,4 5 129,-5 4 129,2 4 129,-2 1 0,0 8 129,0-9-129,0 3 0,-1-3-258,1-1-129,-2-9 129,2 0-387,0-15 0,-5 13-387,5-13-258,0 0-645,0 0-1935,0 0-1290,5-6-258,2-10 129</inkml:trace>
  <inkml:trace contextRef="#ctx0" brushRef="#br0" timeOffset="213898.2343">19582 14086 3225,'-7'-11'3612,"7"11"0,0 0-2193,0 0-516,0 0 129,-18 0-129,18 0 258,-14-1-129,14 1 0,-19 0 0,19 0-387,-27 15-258,12-3 0,-4 4-258,-1 6 0,-1 3 129,0 4-129,-1 2 129,2 3-129,1 0 0,3 4 0,2-1 129,2-2-129,2-3 0,7 0-129,3-5 0,0-3 129,11-4-129,5-3 0,6-5 0,5-3-129,4-4 129,2 2 0,0-4-129,-1 1 129,-3-2-129,-6-2-258,-3 1 258,-8-1-387,0 4-387,-12-4-903,0 0-2322,0 0-645,0 0-129,0 0 517</inkml:trace>
  <inkml:trace contextRef="#ctx0" brushRef="#br0" timeOffset="214516.2696">19683 14518 645,'16'-18'2838,"-8"7"516,12 5-1935,3 2-645,-3-2 258,5 6 129,-9-1 387,5 1-129,-11 0 0,6 3-258,-16-3-258,15 10-129,-15-10-387,3 15 129,-3-15-129,-3 24-129,-7-11 0,-1 8 129,-3-4-129,-2 3 0,-2-1 0,-1 0 258,-1 3-258,2-3 129,0-2-129,6 0 0,-1-5 0,5 4 0,8-16-129,-9 22 0,9-22 0,0 14 0,0-14 0,18 7 0,-6-3-129,6 1 258,0-3-258,3 1 0,-1-2-258,1 0 258,-1 1-129,-2-2-129,-3 0 129,-2 0 0,1 3-129,-14-3 0,20 0-645,-20 0-1032,13-3-2451,-13 3-516,16-7-258,-5-5 129</inkml:trace>
  <inkml:trace contextRef="#ctx0" brushRef="#br0" timeOffset="215531.3277">19913 13784 2193,'-17'-1'2838,"17"1"-258,0 0-2451,0 0 258,0 0 387,0 0 129,0 0 129,0 0 258,0 0-129,0 0 0,0 0-129,11 0 0,-11 0-258,15 15-258,-15-15 129,22 31-258,-9-9 0,4 10-129,-1 2 129,3 10-258,0 2 129,-1 6-129,0 3 129,1 2-258,1 1 129,-4-1-129,3-1 0,-4-2 0,1-2 0,0 0 129,-2-4-258,-1-1 258,-1-1-258,-4-1 129,-3 0 0,-3-3 0,-2-3 129,0 4 0,-8-7 129,1 1 129,-9-10 129,6 2-129,-7-5 0,4 0-129,-2-10 0,1-1-258,4-2-129,-2-4-645,8 4-1677,4-11-2064,0 0-387,0 0-645,-7-23 388</inkml:trace>
  <inkml:trace contextRef="#ctx0" brushRef="#br0" timeOffset="216731.3963">20173 13382 1,'0'0'3095,"4"12"259,-4-12-1806,0 0-1032,0 0 258,0 0 258,18 14 129,-18-14 129,18 10-129,-18-10 0,26 21-387,-13-9-129,4 13 0,2 0-387,5 8 129,-3 7-129,5 6 129,-2 6-258,2 9 0,-1 6 129,-3 7-129,-1 2 129,-3 7-129,-5 6 0,-4 4 0,-7-1 0,-2 1 0,0-8-129,-7-2 0,-3-10 0,1-6 0,-2-11 129,4-8 0,-2-7-129,3-10 129,1-7 0,0-2 129,0-4-258,0-4 0,0-2-129,5-12-387,-11 17-645,1-14-1806,10-3-1548,-11 9-258,11-9-258</inkml:trace>
  <inkml:trace contextRef="#ctx0" brushRef="#br0" timeOffset="257482.7272">3071 16131 258,'-12'-7'2193,"12"7"-387,0 0-516,-10 4-129,10-4-258,0 0-129,-14 16-129,14-16-258,-10 16 129,10-16 0,-13 22 0,6-7-129,0 4-258,4-1 258,0 4-387,3 6 129,0 4-258,3 3-258,3 8 129,2-1 0,0 4 0,-3 9-129,2-2 258,-5 1-129,-1 1 129,-1-1 129,0-6 0,-2-1 0,-3-11 0,2-3-258,2-6-387,-1-6-1032,2-21-1290,3 11-516</inkml:trace>
  <inkml:trace contextRef="#ctx0" brushRef="#br0" timeOffset="257866.7491">2754 16987 129,'47'-17'903,"-18"13"258,2-1-129,3 2 0,0 0 258,1 3-387,3 3 129,-4 0-258,6 4-129,-4-2-258,3 1-129,1 0 129,0 1-258,-2-4-129,2 1-129,0-2-645,-1-1-1677,-11-9-1161</inkml:trace>
  <inkml:trace contextRef="#ctx0" brushRef="#br0" timeOffset="258399.7796">2821 16116 903,'-12'-7'2967,"12"7"-1677,0 0-516,0 0 258,12-5-387,1 3-129,2 2-129,6 0 258,4-3 0,4 3-258,4 0 129,5 0-258,-1 0-129,7 7 0,-4-3 0,3 2-129,-3 0 129,0 0 129,-4-1-129,-2 3-129,-1-4 129,-3-4-129,-4 10-516,-1-7-903,-9-3-2193,11 12-258</inkml:trace>
  <inkml:trace contextRef="#ctx0" brushRef="#br0" timeOffset="259234.8274">4101 16185 2451,'1'-13'3999,"-1"13"258,0 0-2580,0 0-645,-9 0 0,-4-3-258,13 3-129,-28 0 0,12 4 0,-7 2-129,2 4 0,-6-5 0,0 7-129,-2 2-258,2 3 0,-2 2 0,0 5-258,5 1 258,-3 2-129,2 2 0,2 5-258,5-1 258,0 1-129,7-1 129,0-1-129,6 2 0,4-3 0,1 6 0,8-3 129,8-6 0,1 1 0,6 4 0,7-4 129,0 0-129,8 3 129,0-9-129,0 0 129,1-3-129,2 1 258,-4-10 0,0 2 0,-4-9-129,1-1 129,-8-3 0,3 0-129,-7 0 129,-3 0 0,-2 0-129,-3 0 0,-14 0 0,15-6 0,-15 6 0,0 0 129,0 0 0,0 0-258,0 0 0,5-11-129,-5 11-774,0 0-1161,0 0-2838,0 0-129,0-12-258</inkml:trace>
  <inkml:trace contextRef="#ctx0" brushRef="#br0" timeOffset="264410.1234">4967 15956 2451,'0'0'3354,"0"0"-645,0 0-2322,0 0-258,-14-2 0,14 2 129,-15 2 387,1-2 129,1 10 129,-5-3-129,2 11 129,-5-7 0,3 14 0,-5-4-516,4 6 0,-1 10-258,1 4-129,0 3 129,-2 6-129,1 0 258,0 7-516,-1 3 258,2 0 0,4-3 258,1 2-258,7-5 129,4-4-129,3 4 0,9-8 0,9-5 0,4 1 129,3-10-129,7-2 0,2-4 0,2 3 129,-1-14-258,1 1 387,-3-5-387,0-4 129,-6-2 129,-1-1 0,-8-4-129,-2 1 129,-16-1 0,18 0 0,-18 0 0,0 0 0,0 0-129,0 0-387,11 12-387,-11-12-2838,0 0-903,0 0-129</inkml:trace>
  <inkml:trace contextRef="#ctx0" brushRef="#br0" timeOffset="266450.2401">5300 16250 2322,'0'0'3354,"0"0"-516,0 0-2193,0 0-258,-14-12 258,14 12-129,-13-7-129,13 7 258,-17-6-129,17 6 258,-22 0 0,22 0-258,-25 5-258,14 2 0,-4-2 129,3 7-258,-2 0 0,4 8-129,-3-6 0,-1 7 129,3-1 0,-1 4-129,3-2 129,1 3-129,2 0 129,0-4-129,5 3 0,1-2-129,0-1 129,7-3-129,5 3 129,1-6-129,4-4 129,2 1 129,2-1-129,3-5 0,0 1 129,1-3-129,-4-4 0,2 0 0,0 1 0,-8 5 129,3-6-129,-8 1 0,2-1-129,-12 0 129,10 3-387,-10-3-645,0 0-1935,12 15-1032,-12-15-516</inkml:trace>
  <inkml:trace contextRef="#ctx0" brushRef="#br0" timeOffset="266768.2583">5604 16511 2580,'0'38'2967,"0"-6"387,-8-16-2838,8 2-1032,0 1 0,2-2 387,2 4 129,0-2 129,0-1 387,-3-2-129,3 1-129,-1 1-774,3 1-2709,-6-19 0</inkml:trace>
  <inkml:trace contextRef="#ctx0" brushRef="#br0" timeOffset="267347.2914">5705 16086 2967,'0'0'3999,"-4"13"-258,4-13-129,0 0-3483,0 0-516,0 0 129,10 14-129,2-5 387,5 2 129,-5 0 387,7 5-129,-5-4 258,7 6-258,-2 3-129,6 5 0,-2 3 0,4 2-258,2 5 258,-1-1-645,3 8 387,-5 1-129,3-4 258,-6 3-129,-2 3 0,-5-1 129,-7-9 258,0 5-129,-9-7 129,0 0 0,-11-7 0,2 3 129,-8-16-129,1 9-129,-2-8 0,-1 0-129,2-8 0,-1-3-129,1 4 129,1-5-387,6 1 0,-4-4-645,14 0-1548,0 0-2064,0 0-129,0 0-258</inkml:trace>
  <inkml:trace contextRef="#ctx0" brushRef="#br0" timeOffset="268014.3295">6566 16399 2451,'-1'5'3612,"1"-5"-516,0 0-2322,0 0-258,0 0 0,0 0 0,6 11 129,-6-11 258,3 16-129,-3-2 0,2 6 0,-2-1-129,2 13-129,-1 4-258,2 7-129,-1 0 0,1 1 0,1-1 0,-2-1-129,1 2-129,-1-10-129,2-6-645,-4-12-1677,0-16-1677,0 0-129,-13-5-129</inkml:trace>
  <inkml:trace contextRef="#ctx0" brushRef="#br0" timeOffset="268272.3443">6420 16556 4257,'2'15'4773,"-2"-15"-645,27 7 129,0-7-3870,3 0-516,6 0 0,5-4 129,5 0 0,1 3 0,1 1-129,-1-3 129,-4 3-129,5 0-516,-9 0-774,2 0-2838,7 0 0,-13-4-516</inkml:trace>
  <inkml:trace contextRef="#ctx0" brushRef="#br0" timeOffset="268734.3706">7467 16048 258,'18'-15'3870,"0"15"129,-17-11-387,-1 11-2838,13-7-129,-13 7 129,13 0 129,-13 0 129,7 10 129,-7-10-258,0 29 258,-1-13-258,1 16-258,0-1-258,0 15-258,2 0 0,2 8-258,0 8 129,0-1-129,1 9 0,-3-4-129,0-2 129,-2-8-258,6 5-387,-6-23-645,0-8-2709,0 1-516,-6-18-258</inkml:trace>
  <inkml:trace contextRef="#ctx0" brushRef="#br0" timeOffset="269034.3876">7366 16704 3999,'-4'22'4128,"8"4"-258,-4-26-258,12 8-3612,-1-3-516,7 0 0,0-1 387,4 7 0,-2-1 258,2-10 129,5 0 129,2 0-129,3 4-258,5 0-516,-1-3-903,7-1-1935,4 0-774,-11-3-129</inkml:trace>
  <inkml:trace contextRef="#ctx0" brushRef="#br0" timeOffset="269481.4134">7241 16073 2193,'11'-3'3870,"12"3"387,-4-14-387,2 2-3354,13 0-129,2 1 0,7 5 129,-1-5 0,5 10 0,-5-4 0,6 5-129,-2 0-258,0 6 0,0 5-645,-4-10-1419,-3 4-2322,6 5-258,-6-10-129</inkml:trace>
  <inkml:trace contextRef="#ctx0" brushRef="#br0" timeOffset="271566.5327">8486 15973 2451,'-3'-12'3483,"3"12"-1290,-12-2-387,12 2 0,-25 2-258,14 10-129,-13-11 0,8 15-129,-10-11-516,7 12 129,-8-8-387,6 7-258,-4-2 0,4 8-129,-2-3 0,2 5-129,1 5 129,2 3-129,-1 2 0,5 9 0,0 3 0,4-2 0,2 2 0,3 0 0,4 3 129,1-7-258,5-3 258,6-3 0,2-2 0,7-5 0,3-3-129,4-3 0,2-6 129,3 0-129,2-3 0,1-2 0,1-5 0,-1 2 129,-1-9-129,-2 1 0,-2-1 0,-4 0-129,-4 0 0,-5-4-129,-2 4-129,-15 0-903,19-2-3096,-19 2-129,0 0-516,0 0 387</inkml:trace>
  <inkml:trace contextRef="#ctx0" brushRef="#br0" timeOffset="273061.6179">9089 15978 516,'16'-24'3096,"-12"2"258,12 13-258,-7-5-2838,3 3 129,-2 6 258,-4-7 516,-6 12-129,11-12 258,-11 12 0,0 0 129,0 0-129,-14 3-387,5 12-258,-9-7-258,0 13-129,-7 0 0,0 8 0,-5-3-129,1 11 129,-2 4-129,-2 5-129,2 11 0,1 3-129,2 7 258,4 3-258,4 1 129,2 6 0,9 0 129,6-2-129,6-8 0,10-1 129,7-10 0,5-3 0,6-4-129,3-13-129,2-4 129,1-3-129,-1-13 129,-4 0-129,3-6 0,-10-2-516,3-3-258,-12-2-2064,1-8-1419,0-6-387,-9-6-258</inkml:trace>
  <inkml:trace contextRef="#ctx0" brushRef="#br0" timeOffset="273586.648">9546 16162 3999,'-17'6'4515,"17"-6"-516,-18 0 258,1 0-3612,5 1-129,-6 0 129,4 8 0,-11-6-129,3 11 129,-8-2-129,7 7 0,-8 3 129,9 5-258,-1 0 0,4 2-387,5 1 129,5 3-129,3-4 258,6 5-258,4-3 258,5-5-258,7 1 129,5 1 129,3-3-129,5-7-129,2-4 0,2-2 129,-1-2-258,0-3 0,0-2-129,-6-5-516,7 0-1032,-13 0-2451,2 0-645,-2-5-129,-3-7-258</inkml:trace>
  <inkml:trace contextRef="#ctx0" brushRef="#br0" timeOffset="274158.681">9775 16444 2193,'-13'-13'3741,"13"-2"-129,0 15 129,15-10-3483,-5-1 0,3 3 0,3 1 0,0 7 129,1 0 258,0 0-129,-4 3 129,2 5-129,-15-8 0,20 25-258,-15-10 129,-3 3 0,-2 0 0,-4 6-129,-9-1 129,0 6-129,-5-3 0,2-2 129,-3-2-129,4 0 0,1-4-129,3 0 0,4-1-129,7-17 129,-4 18-129,4-5 0,0-13 129,11 10 0,-11-10 129,21 10-129,-9-13 0,4 3 0,1 0 0,3-7-258,1 7-129,-4-2-645,13 2-1161,-9-3-2322,1 1-387,-2-6-387,-6-4 388</inkml:trace>
  <inkml:trace contextRef="#ctx0" brushRef="#br0" timeOffset="274949.7262">9911 15893 4386,'-15'-5'4257,"15"5"-129,-2-13-1290,2 13-2322,0 0 0,7-6-387,-7 6 0,18-3 0,-18 3 129,23-1 129,-11 1-129,6 10 258,-3-4-129,6 10 0,0-1-129,4 7 0,1 6 0,2 3-129,1-5 0,3 9 0,-4-2-129,1 8 129,0 3-129,-4 4 0,0 1 129,-4-1-258,-3 5 258,-2 1-258,-1 4 258,-3-2-258,-5-5 258,-2-2-129,-4-2-129,-1 1 258,-4-2 0,-5 1 0,-10-8 0,-1-2 0,-3 2 0,-4-4-129,-1-7 0,-2 1-387,6-5-516,-9-4-3096,8-6-516,4-1-129,1-11-258</inkml:trace>
  <inkml:trace contextRef="#ctx0" brushRef="#br0" timeOffset="277154.852">11217 16540 903,'-12'8'2709,"12"-8"516,0 0-2322,-18-3 0,18 3 258,-13-15 129,13 15 387,-15-16 129,15 16-129,-12-11-129,12 11-258,0 0-387,0 0-258,-12-7-129,12 7-258,0 0 0,0 0 129,8 0-129,2 0-129,1 0 129,9 0-129,3 0 129,7 1-129,2-1 0,7 1 0,1-1 0,5 3-129,-3-2 0,6-1 0,-3 0 129,-1 2 0,-2 0-129,-3-2 0,-3 0 0,-6 0 0,-5 0 0,-4 0 0,-5-5 129,-5 1-129,-11 4 129,0 0 0,0 0-129,0 0-129,0 0-258,0 0-1161,0 0-3096,-10 0 0,10 0-774,-16-10 129</inkml:trace>
  <inkml:trace contextRef="#ctx0" brushRef="#br0" timeOffset="284238.2575">12228 16213 4644,'0'0'4257,"0"0"-258,-12 9-1290,12-9-1806,0 0-258,-8-7 0,8 7 129,0 0-258,4-10 129,-4 10-129,8-15-129,-8 15-129,13-20 0,-3 10-129,2 0-129,1 1 0,2 1 0,1-1 0,0 1-129,3 5 0,-3 1 129,3 1 0,-3 1 0,2 1-129,-3 4 0,-1-1 129,-1 4-129,-1 0 129,-12-8-129,16 19 129,-16-19-129,10 19 129,-10-19-129,1 31 0,-1-16 0,0 7 0,-5 2 129,1 0 0,-3 3 129,1 0-129,-3 2-129,1-4 129,-1 3 0,1-4 129,-2 3-258,0 2 129,0-4 0,1 4 0,1-1 129,2-6 0,0 1-129,2 2 0,1-5 0,0-7 0,2 2 0,1-5 129,0-10-129,1 20 129,-1-20 0,15 9 0,0-9 129,1 5-258,8-3 129,2-2 0,3 0 0,3 0-129,3 0 0,0 0 0,3 0-129,-2 0 258,0-2-129,-2 2 0,-1-1 0,-3 0 129,-5-2-258,-5 0 258,-3 3-129,-5-2 129,-12 2 258,14-2-258,-14 2 0,0 0 129,0 0 0,0 0-129,0 0 0,0-10 0,0 10-129,0 0-129,-13 0-387,13 14-1290,0-14-2709,0 0-516,0-9-129,7-5-129</inkml:trace>
  <inkml:trace contextRef="#ctx0" brushRef="#br0" timeOffset="284974.2996">13653 15911 2451,'0'11'4257,"0"-11"-258,0 0-387,6 12-3483,-6-12-129,8 25 0,-6-14 387,3 10 129,-3-5-129,3 13 129,-5-7 0,2 10 0,-2-3-258,1 9 129,-1 6 129,0 6-387,-1-1 129,-2 2-258,-3 0 387,2-3-258,-2-7 258,4 6-387,-1-9 129,3-4 0,-2-5 0,2-5 0,0-4-129,0-7 129,0 3-129,0-16 0,0 12 0,0-12-129,0 0-645,0 0-1161,0 0-2709,0-8-129,3-12-387</inkml:trace>
  <inkml:trace contextRef="#ctx0" brushRef="#br0" timeOffset="285815.3476">14543 15937 1,'-9'-14'3998,"-11"8"1,20 6-129,-27 6-2967,5-3-774,3 9 258,-5-1 258,2 8 0,-6-7 258,6 10 129,-8-9-258,10 10 0,-4-10 0,4 6-387,1-6 0,6 4-129,0-6 0,5 1-258,3-2 129,3 5 0,2-15-129,2 20 258,5-9-258,4 0 0,4 1 0,4 1 0,1 5 0,1-5 0,4 7-129,-1 0 258,3 2 0,-2-1-387,-2 5 387,-1-4-387,0 1 387,-5 3-387,1-4 387,-5-1-387,0 1 258,-3 1 0,-3 3-129,0-2 258,-5 0-129,-2 0 129,0-6 0,-7 2 129,-5-4-129,0 1 258,-9-13-129,1 5 258,-6-4-258,1 1 0,-7-6 0,1 1 129,-5-1-129,3 0 0,-2 0-129,4 0 0,1-6 0,4 3 129,6 3-387,1 0 0,4 0-129,5-7-258,10 7-516,-11-7-1161,11 7-2709,3-11-258,5-5-516</inkml:trace>
  <inkml:trace contextRef="#ctx0" brushRef="#br0" timeOffset="287403.4385">15207 15681 774,'25'-8'3483,"-7"8"645,-18 0-2580,10-7-387,-10 7 129,0 0 258,17 0-258,-17 0 0,0 0-258,-14-3 0,14 3-387,-24 8-387,11 1 0,-6 2-129,-1 7 0,-2 2-129,-5 5 129,-2 7-258,1 6 258,-4 4-129,2 7 0,-1 2 0,0 0 0,2 1-129,9 3 258,3 2-258,5-1 258,5-2 129,7-1-258,1 2 129,12-2-129,5 1 129,5-4-129,4-4 387,6-4-516,1 1 129,3-2 0,1-8 129,-2-5 0,1-3-129,-1-4 0,-5-4 0,-2 0 129,-4-3-129,-2-4 0,-6-3 0,-2 0 0,-5-4 0,-10-3 0,13 10-129,-13-10 0,0 0-129,0 0-516,0 12-1677,0-12-2193,0 0-516,0 0 0</inkml:trace>
  <inkml:trace contextRef="#ctx0" brushRef="#br0" timeOffset="288098.4783">15830 16062 645,'0'0'4128,"-15"-4"387,15 4-387,-13 7-2967,-7-7-387,6 8 0,-9-8 129,5 17-129,-10-13 258,6 12-387,-8-7 0,6 8-129,-4-2-258,4 4 0,1 4 0,3 0 0,1-1 0,5 2 0,2 2-258,5 2 129,4 0 258,1 1-387,2-6 258,6 5-387,4-4 516,4 2-516,4-5 516,3-5-516,2 1 258,4-5-129,0 2-129,1-12 0,-1 6-258,-2-8-129,4 7-774,-16-7-774,7-1-2967,-2 0 0,-3-2-645</inkml:trace>
  <inkml:trace contextRef="#ctx0" brushRef="#br0" timeOffset="289031.5317">15992 16495 1,'0'0'3869,"0"0"-128,0 0-258,14 8-2322,-14-8-387,0 0 129,0 0-129,0 0-129,0 0 129,0 0 0,0 0-387,0 0-258,0 0 0,2 17 0,-2-5 129,0 0-258,0 5 258,0 8 129,-2-2 0,1 9-129,-2-6-129,2 3 129,-4-5-387,3 4 129,2-3-903,0-25-1677,-5 21-2064,5-21-258,0 0 0</inkml:trace>
  <inkml:trace contextRef="#ctx0" brushRef="#br0" timeOffset="289593.5638">16840 16063 2709,'6'-15'4257,"-6"1"-129,0 14-645,0 0-2838,-12-13-129,12 13 0,-28 0 387,13 6-258,-10-2 258,1 15-258,-6-8-258,3 10 129,-5-4-258,4 8-129,0-1 129,3 7 0,2-4 0,6 4 258,2-2-129,4 7 0,3-7 129,5 3-258,3-1 0,0-1-258,9-6 387,4-3-387,3 1 0,4-2-129,5-7 129,1 3 0,2-4 0,-1-7 0,-1 7-258,-2-10-258,3 8-516,-14-11-1032,10 1-2709,-6-4-258,-3-1-387,4 2 517</inkml:trace>
  <inkml:trace contextRef="#ctx0" brushRef="#br0" timeOffset="290089.5922">16989 16495 3354,'0'0'3999,"0"0"-129,-3-16 0,3 4-3870,10 0 0,6-2 258,6 11 516,-5-8 258,9 10-258,-8-6 258,7 7-387,-6 1 0,0 7-258,-5 0-129,1 1-387,-15-9 0,14 25 258,-14-6 0,0-2 0,-7-3 0,-6 8 129,-5-2-129,-3 4 387,-4-1-258,3 1 0,-2-9 0,0 4 0,3-2-129,6 0 129,2-7-129,7 3 129,6-13-129,-2 17 0,2-17-129,6 19 129,9-14 0,4-1-129,3 1 0,3-5-258,5 3-258,-3-8-387,15 5-1935,-8-10-1935,0-3-516,-1 1-129</inkml:trace>
  <inkml:trace contextRef="#ctx0" brushRef="#br0" timeOffset="290790.6323">17308 15509 2322,'0'0'4386,"14"-1"-129,-14 1 129,0 0-3225,20 0-516,-20 0 129,28 13 258,-17-4-129,7 11-129,-2 0-129,7 8-258,-3 2 129,3 8-258,-1 3-129,2 6-129,-2 3 129,0 8 0,-4 5-129,-1 3 0,-5 4-129,-5 2 129,-4 3 0,-3-9-129,-5-1 129,-4-2 0,-6-5 0,1-2 129,-5-10 129,1-6-129,-4-3 0,0 4 129,-4-2 0,3-10-129,-3 5-258,-4-10-387,8 7-2193,-5-3-1935,-5-10-387,2-12-516,-4-6 259</inkml:trace>
  <inkml:trace contextRef="#ctx0" brushRef="#br0" timeOffset="295534.9036">13177 16423 258,'0'0'1677,"0"0"0,0 0-129,0 0 0,0 0-645,0 0-258,0 0 0,0 0 0,0 0 0,0 0 129,0 0-387,0 0 129,0 0-129,0 0-129,0 0 129,0 0-258,-11-9 0,11 9-129,0 0 0,0 0-258,0 0 129,0 0-258,0 0 258,-5 5 0,5-5 0,0 0 0,0 0 0,0 0-129,-11 12 258,11-12-129,0 0 129,0 0-129,0 0 129,-11 9 0,11-9-129,0 0 258,0 0-129,0 0 129,-12 12-129,12-12 0,0 0 129,0 0 129,0 0-129,0 0 0,-11 9 0,11-9 129,0 0-258,0 0 129,0 0 258,0 0 0,0 0-129,0 0 387,0 0-258,0 0 387,0 0 0,0 0-129,0 0-129,0 0-129,0 0-129,0 0 0,0 0 129,0 0-387,6-8 0,-6 8 129,13-17-129,-1 2 0,1 0 0,1 1-258,2-3 258,1 0-258,0 0 258,0 5-258,-1-4 258,-2 6-129,-1 4 258,-2-1-129,-11 7 0,19-7-129,-19 7 0,10-3 0,-10 3-129,0 0-387,0 0-258,-8 7-516,-7-6-387,3 6-645,-6 0-903,-3-6-903</inkml:trace>
  <inkml:trace contextRef="#ctx0" brushRef="#br0" timeOffset="295982.9292">13141 16298 774,'-2'-15'4128,"2"15"129,0 0 0,0 0-2580,0 0-645,0-20-129,0 20 0,0 0 129,0 0-387,0-14 129,0 14-258,0 0-258,0 0 129,0 0 0,0 0-258,0 0-129,0 0 129,0 0-129,0 0 0,0 0 0,0 0-129,0 0 129,0 0-129,0 0-129,7 6 258,-5 8-129,5 0 129,0 3-129,7 3 258,-1 4 0,2 2-387,3-2 387,0 6-258,0 2 129,0-4-258,-2-1 129,-2-1-387,2 5 129,-7-13 0,2 5 0,-11-23 0,8 22-129,-8-22-387,0 0-387,0 0-516,0 0-903,-11-7-903,0-8-1161</inkml:trace>
  <inkml:trace contextRef="#ctx0" brushRef="#br0" timeOffset="296322.9486">13242 16554 2451,'0'0'4257,"0"0"-645,-13 0-1548,13 0-516,0 0-129,1-7 0,-1-13-129,0 20 258,0-32-645,1 14-387,-1-10-387,3 8 387,-2-2-516,4 0 516,-5 0-645,2 3 129,0 1-129,1 4 129,0 0-258,1-1 129,3 2-258,-6 2-129,11 6-129,-12 5-516,0 0-258,8-16-387,-8 16-645,0 0-903,0 0-1161,8 8 129</inkml:trace>
  <inkml:trace contextRef="#ctx0" brushRef="#br0" timeOffset="296621.9658">13128 16276 774,'-20'0'4128,"20"0"129,0 0-1032,-16 3-1290,16-3-645,0 0-258,0 0-516,0 0-129,14 1 0,-14-1-129,23 3 129,-9 1-387,5 4 0,1-1 129,0 6 0,2-4 129,-1 4 0,0-5 0,0 8 0,-2-7 0,0 6-129,2-2-258,-4-7-1032,0 5-3096,1 7-387,-18-18-516,11 16 259</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8:58:28.971"/>
    </inkml:context>
    <inkml:brush xml:id="br0">
      <inkml:brushProperty name="width" value="0.05292" units="cm"/>
      <inkml:brushProperty name="height" value="0.05292" units="cm"/>
      <inkml:brushProperty name="color" value="#FF0000"/>
    </inkml:brush>
  </inkml:definitions>
  <inkml:trace contextRef="#ctx0" brushRef="#br0">20691 5446 903,'-11'4'2709,"11"-4"0,0 0-2580,0 0-129,0 0 387,7 0 387,-7 0 258,14-12 129,3 2 129,-2-9 129,11 1 0,1-10-774,8 4 258,6-6-516,7 2 258,1-5-129,4 5-258,-5-2 129,3 2-129,-9 2 258,1 4-387,-13 0 0,-5 8-129,-8 3 129,-3 3-129,-14 8-129,12-8-387,-12 8-129,0 0-258,0 8-903,0-8-903,-17 4-1419,10 11-516</inkml:trace>
  <inkml:trace contextRef="#ctx0" brushRef="#br0" timeOffset="596.0341">21047 5713 1161,'0'0'3999,"0"0"129,0 0-1419,0 0-1290,0 0-516,0-6-387,11 0-129,1-5-258,3 1 0,5-7 129,6-2-129,1-5 129,8-3 129,2-4-129,8 2 129,-2-5-129,3 2 129,-1 1-258,-3 2 387,-4 5-387,-3 8 129,-11 0-387,-2 7 258,-7 3 0,-3 4-129,-12 2 0,10-3 129,-10 3-129,0 0 0,0 0 0,0 0-387,-8 8-516,-6-6-645,14-2-2580,-20 13-387,3-12 0</inkml:trace>
  <inkml:trace contextRef="#ctx0" brushRef="#br0" timeOffset="1332.0762">21389 5876 1419,'0'0'2838,"0"0"129,-5 10-2709,5-10-774,0 0-129,0 0 258,0 0 387,0 0 774,0 12 129,0-12 387,0 0 0,0 0 258,0 0-258,6-15 0,8 8-258,0-9-387,11 1-129,4-6-258,11-4 0,8-8-129,5 1 0,6-1 0,1-1 0,-1 2 129,0 4 0,-7-2-129,-3 12 258,-8 1-258,-7 5 0,-7 2 0,-6 4 0,-6 1 0,-3 4 0,-12 1 129,12-4-129,-12 4 0,0 0-129,0 0-129,0 0-258,0 0-387,-7 3-1161,-5 1-2838,12-4 258,-32 3-645</inkml:trace>
  <inkml:trace contextRef="#ctx0" brushRef="#br0" timeOffset="26475.5143">5866 3802 516,'0'0'387,"-5"-8"-129,5 8 129,0 0-129,-11-10 129,11 10 0,0 0 0,-13-9 0,13 9 129,0 0 0,-14-11 258,14 11 0,0 0-387,-15-9 258,15 9-258,-12 0-129,12 0 129,-13 5-387,13-5 0,-15 16 0,9-4 258,1 0-387,-2 2 258,2 3-129,-1 4-129,-1 2 129,3 1 0,-1 6-129,2-1 129,1 4 129,2 1-129,0 6 129,0 2 0,2 3 0,1 5 0,-3 3 129,0 3-129,0 1 129,-1-1-258,-5 3 129,0-1-129,0-1-129,3-8 129,0-3-129,2-5 0,1-6 0,0-2 129,5-8-258,2-2 516,0-6 0,0-2 0,1-1 129,3-2-129,0 1 129,-1-2 0,5 0-129,-3 0 0,5 1-129,-3-3 129,6 2-129,0-2 0,1 0-129,5-1 129,1-3 0,5-2-129,1 1 129,4-2 0,6 1 129,0-3-129,4 0-129,-1 0 129,5 0 0,1 3 0,0-3 0,2 2-129,2-2 129,1 3 129,1-1-258,5 3 129,3-3-129,2 2 129,5-1 0,-2-3 0,4 0 0,3 0 0,3-4 129,-1-3 129,4 1-129,3-3-129,3 4 129,3-3-129,2 4 0,2 2-129,3-1 129,1-2-129,0 2 258,1-2-258,0-1 129,1-1 0,1-1-129,-1-4 258,4 2-129,-2-2 0,5 0 0,-1 0-129,1 2 129,-1 5-129,-1-1 0,-4 5 0,-3-3-129,-3 4 129,-4 2 0,-4 0 0,0-2 0,-4 0-129,-2 0 258,3-6-129,-2 0 0,3-3 0,0 6 0,2-3 0,0 6 0,3-3 129,0 3-129,1 0 0,1 6 0,-4 0 0,1-3 0,-2-1 0,3-2 129,-1 0-129,5 0 0,-1 0 129,3-1 0,3-5-129,2 3 129,4 0-129,-1 1 0,-1 2 129,-1 0-129,-2 0 0,0 1 0,0 2 0,0-3 0,-1 1 0,1-1 258,3 0-258,0 0 0,1 0 0,0 0 129,2 0-129,-1 2 129,-5 4-129,-2 2 0,-1-2 0,-3 3 129,0-2-129,-2-2 0,0-2 129,0 0 0,1-3 0,-1-1 0,1-3 0,1-3 0,-2 1 0,1 4-129,-2 0 129,-2-1-129,-1 3 129,-2 0-258,0 2 129,-2 1 129,0-1-258,0 0 129,-2-2 0,2-2 0,-1-2 0,4-2 0,2 1 0,2-1 0,2-1 129,1 6-258,2-2 129,0 1 0,3 2 0,-3-1-129,0 0 129,-2-1 0,0 1 0,-3-1 0,0 0 0,-1 1 0,1-1 0,1 2 0,2 0-129,2 0 129,-1 5 0,0-2 0,-2 3 0,-2 0 0,-4-1 0,-1 1 0,0-3 0,1 2 129,-4-2-129,1-3 0,0 0 0,-1 0 129,-4-3-129,1-1 0,-6 1 0,0 0 129,-3-2-129,0 3 0,-4 1 0,0-3 0,-2 1 0,0-3 0,-4 4 0,-2-2 0,-3 0 0,-2-1 0,2 0 0,-1 1 129,0-2-129,-1 3-129,4-2 258,-4 2-258,1 0 129,-3-1 0,3 3 0,-1 1-129,-6 0 129,-1 0 0,-2 0 0,-1 0 0,2 0 0,0 0 0,-2 0 0,2 0 0,3 0 0,0 0-129,3 0 129,-1 0 0,1 1 0,0-1 0,3 0 0,-1 0-129,0 0 129,-1 0 0,1 0 0,1 0 0,2 0 0,-1 0-129,0 0 129,-4 0 0,-1 1-129,-3 0 129,-8 2-129,-3-2 129,-7 2 0,-5-1 0,-3 3-129,-3-3 129,-1 1 0,-6-2 129,2-1-129,-4 0 0,0 0 129,-13 0-129,13 0 0,-13 0 0,0 0-129,0 0 0,11 0 0,-11 0 0,0 0 0,0 0 129,0 0 0,0 0 0,0 0 129,0 0 0,0 0-129,0 0 0,0 0 129,16-7-258,-16 7 0,14-14 129,-14 14-129,20-21 0,-8 5 129,-1-4-129,2-2-129,0-5 516,0-4-258,0-1 0,2-5 0,0-3 129,0-2-129,2-4 129,-3-2-129,-1-2 129,-4 1-129,-1-4-129,-3 1 258,1 0-129,-4 1 0,-1 3-129,-1 4 258,2 2-258,-2 0 129,0 5 129,0 5-258,-3 1 0,-2 8 0,-1 0-258,1 6 129,-3 4 129,8 13-129,-18-17 0,8 11 129,-3 0 0,0 2 129,1 1-129,-3-1 258,3-1-258,-3 3 258,2-1-129,-4 3 0,-1-1 0,-2 1 0,-6-1 0,-2 1 0,-6 0 0,-5 0 0,-6 0 0,-4 0 129,-3 0-129,-6 0 129,-3 0-129,-3 0 0,-2 0 129,-8-5-129,0 1 129,-9-2 0,-2 2 0,-8-2 0,-2 2-129,-6-1 129,-5 2-129,-1-1 0,-5-3 0,-2 1 129,1-3-129,-5 2 387,7-3-258,-4 1 0,0 1 0,-3 0 0,-5 7 0,0 1-129,1 0 129,-1 1-258,-6 6 129,2-3-129,-2 0 129,-1-1 0,5 0 0,6-2-129,-6 2 258,3-3-258,-1 0 129,-1 0 0,0 3-129,1-1 129,1 4 0,-1 0 0,1 1-129,-2 1 129,0 0 0,6 1-129,3 0 129,1-4 0,4 2 0,1-3 129,2 0-129,2-2 129,3 1-129,4 0 129,-2 3 0,0-1-129,-1 1 0,-1 0 0,-1 2 0,-4 0 0,-2-1 0,-2 1 129,-7-2-129,0 1 0,-7 0 0,1 0 129,1-3 0,1-1 0,2 3-129,-1 1 0,3-1-129,-3 2 129,6 1 0,-1-1 0,1 2-129,-1-1 0,2-1 0,-4-2 129,1 1 0,-3-2-129,4 0 129,-4 1-129,0-2 129,0-2 0,-4 1 0,1-1-129,4-1 129,3-1 0,-3 4 0,4-3 0,-4-1-129,0 2 129,0 1-258,3 1 258,0 4-129,1-4 129,1-1 0,4-1-129,-1 0 129,3-2 0,4-2 129,2-3-129,2-4 0,1 3 129,1-3-129,2 4 0,0-3 258,2 4-258,-4 1 0,0-1 129,1-1-129,-2 1 0,-4 0 0,1 0 129,-2 2-129,-1-3 0,-2 2 0,-1-6 129,0 3 0,0 2-129,-3 0 129,-1-5-129,4 3 129,-1 0-129,6-1 258,-2 5-258,4-2 0,0 0 0,3 2 129,-1 1-129,5 0 0,0 1 129,1-3-129,5 3 129,1 0-129,4 0-129,3 0 129,6 0 0,1 0 0,4 0 0,1 2 0,5-2 129,-2 0-129,5 0 0,5 0 0,-1 0 0,2 0 0,1 0 0,7 0-129,-1 1 0,4 0 129,2 2 0,1 1 0,6-1 0,2-1 129,3-1 0,1 0-129,1-1 129,3 0 0,3 0-129,-1 0 129,2 0-129,1-1 0,-1-2 0,2 2 129,-1-1-129,0 1 129,1-2-129,1 0 129,-2-2-129,0 4 129,-2-2-129,0 3 0,-1-2 0,-1 2 129,-2 0-129,0 2 0,0 1 0,3 1 0,-1-1-129,3 2 129,2 1 0,-2 0-258,3-1 258,0 0-129,-2 5 129,4 1-258,-4 2 387,3 1-387,-4-1 258,0 0 0,7 0 0,-1 2-129,5-1-258,9-14-387,0 21-1935,5-10-1290,14-10-516,7 0 0</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6:37.889"/>
    </inkml:context>
    <inkml:brush xml:id="br0">
      <inkml:brushProperty name="width" value="0.05292" units="cm"/>
      <inkml:brushProperty name="height" value="0.05292" units="cm"/>
      <inkml:brushProperty name="color" value="#FFC000"/>
    </inkml:brush>
  </inkml:definitions>
  <inkml:trace contextRef="#ctx0" brushRef="#br0">22101 12303 2967,'1'-6'3096,"-1"6"-2193,0 0-645,0 0-258,11 0 258,-11 0 0,0 0 387,0 0 0,0 0 129,0 0 129,0 0-129,0 0 129,0 0-129,3 13 0,-3-13-387,0 0 129,6 15 0,-6-15-258,10 21 0,-6-9 0,2 2 129,4 2-258,-3 4 129,3 2-129,-3 2 129,1 2-129,-2-1 258,4 2-258,-8-4 129,3 5 129,-5-4-129,2 0 0,-2-2-129,0-2 129,0-3-129,0 0 0,0-5 0,0-1 0,0-11-129,-2 13 129,2-13 0,0 0-129,0 0 0,0 0-387,0 0-645,0 0-1677,-12-2-1677,12 2-387,0 0-258</inkml:trace>
  <inkml:trace contextRef="#ctx0" brushRef="#br0" timeOffset="684.0391">22022 13297 645,'0'0'3483,"16"0"516,-16-12-645,0 12-2838,11-16-387,-11 16 0,17-18 0,-17 18 387,22-18 129,-14 7 129,8 0 258,-7-9-129,11 5 258,-6-14 0,13 7-387,-2-14-129,10 0-129,0-6-258,6-1 0,-1-2-129,-1 1 0,2 2 0,-1 2-129,-5 1 258,-1 6-258,-3 0 258,-3 6-129,-5 4 0,-1 1 0,-4 5-129,0 4 0,-7 2 0,-11 11-129,17-13 0,-17 13-387,0 0 129,0 0-516,0 0-1161,-1 15-2322,-12-3-516,3 3-129</inkml:trace>
  <inkml:trace contextRef="#ctx0" brushRef="#br0" timeOffset="1440.082">22606 13355 2967,'-25'0'4257,"25"0"-129,-22-12-645,20 0-3225,-7 0-903,9 12 129,-3-21-258,3 21 129,0-20 387,3 10 0,3-4 387,2 4 258,6-1 258,-1 0 0,8-3-129,0 4-129,6 0 129,-2 3-387,3 1-129,-4 2 0,-1 4 0,-2 0 129,-4 5 0,-4 5 0,-3 5 129,-6 1 258,-1 6-258,-3-3 129,-1 6-129,-8-3 129,-1 2-129,-7-2 129,3-1-129,-7-4 0,-2-1 0,1-3-129,-3-4 0,0-3 0,2-2 0,1-4 0,2 0-129,2-4-129,3-7-129,15 11-258,-18-28-258,18 15-516,0-10-1032,5-1-1548,12 2-1032,-7-8 516</inkml:trace>
  <inkml:trace contextRef="#ctx0" brushRef="#br0" timeOffset="1884.1078">22778 12973 1806,'0'0'3999,"0"0"0,-12-16-387,12 16-3096,0-10-516,0 10 0,0 0 0,0 0 129,7-8 258,-7 8 258,0 0 0,0 8 129,3 6-129,-3-3 0,1 9 0,-1-3-129,2 4-258,-2 2-129,6 1 0,-3 3 129,0 2-129,-2 0 129,3 5-129,-4-5 0,1 3 0,-1-1 0,0-3-129,0-4 0,0-4 0,0 0-258,0-9-258,3 4-387,-3-15-645,0 0-1548,6 15-1419,-6-15-387,0 0 129</inkml:trace>
  <inkml:trace contextRef="#ctx0" brushRef="#br0" timeOffset="2244.1283">22998 13138 5676,'4'27'4515,"-4"-27"-258,5 17-258,-2-5-4257,2 1 129,-3 2 129,-2 0 0,0 2 0,0 2 129,0 3 129,-3-1 0,-3 1 0,-2-1 0,4 0-258,0-2 0,-1-4-258,5 1-645,0-16-258,0 20-645,0-20-903,0 0-1677,11 0-258</inkml:trace>
  <inkml:trace contextRef="#ctx0" brushRef="#br0" timeOffset="2824.1615">23358 13099 6450,'-7'9'4515,"-10"-3"-258,17-6-774,-19 11-4257,19-11 0,-25 16-258,13-4 516,-5-3 0,0 5 516,0 1 129,-2-7 258,7 6 516,-5-5-258,17-9-258,-15 15 0,15-15-129,0 0-258,7 9 0,6-9 0,4 0-129,1 0 129,3-1 0,2 0 0,-3 1-129,1 0 129,-4 1-129,0 7 129,-3-2 0,-2 4 0,-3 1-129,0 2 129,-3-1 129,-3-2-129,-2 1 258,-1-11-129,-3 20 258,3-20-129,-19 16 0,1-9-129,0 0 129,-3-1-129,0 1-129,-1-2 0,1-1-129,3 2-129,-2-6-516,20 0-645,-16-5-1419,9-12-1548,9 5-387,4-12 0</inkml:trace>
  <inkml:trace contextRef="#ctx0" brushRef="#br0" timeOffset="3168.1812">23522 12878 4644,'-2'42'4644,"3"-18"-516,-1-11-258,7 2-3741,-5 5-645,6 9-129,-4 0 387,3 5 258,-2 4 0,-1 2 258,0 2 258,-4-5 0,1 7-129,-1-8 0,0 0 0,0-6-645,0-11 0,0 4-774,0-12-2580,0-11-774,0 0-258,-3-17 388</inkml:trace>
  <inkml:trace contextRef="#ctx0" brushRef="#br0" timeOffset="3537.2023">23287 13097 4386,'0'0'4644,"11"3"-129,10-3-387,6-1-3354,-2-9-387,13 1 0,0-1 0,7 0-129,1 1 129,4 4 0,-6-3 0,1 5-129,-5-1 129,-4 4 0,-6 0-258,-3 0 0,-10 0 0,-3 3-129,-14-3-129,16 1-129,-16-1-387,0 0-645,0 0-2838,0 0-645,0 0-129,-11-6-258</inkml:trace>
  <inkml:trace contextRef="#ctx0" brushRef="#br0" timeOffset="4656.2663">23984 13306 645,'12'0'2580,"-12"0"-1806,0 0-387,0 0 387,0 0 516,0 0 0,0 0 258,0 0 0,0 0-129,10 12-258,-10-12 0,3 17-387,-1-6-258,7 3-258,-5 2 129,6 2-258,-2 4 0,1-1 0,1 4-129,-1-3 129,0 3-129,-3-2 129,-3-1-129,-1 0 129,-2-4 129,0-1 0,-8-5 0,1-2 129,-7-3-129,1-4 0,-5-2-129,2-1 0,-4 0-129,2-5-129,1-2-129,-2-5-387,5 4-129,-3-10-516,9 4-387,-5-9-387,8 3-774,1 4-1419,-3-14 0</inkml:trace>
  <inkml:trace contextRef="#ctx0" brushRef="#br0" timeOffset="5068.2899">23889 13304 3612,'0'0'4386,"0"0"-387,0 0-774,0 0-2709,0 0-387,0 0 0,0 0-129,0 0 258,0 0 258,0 0-129,0 0 0,0 0 129,0 0 0,0 0-129,0 0-129,0 0-129,20-14 0,-3 10-129,3-2 0,6 0 129,3 0-129,1-3 129,3 3-129,-3-3 0,2 2 129,-6 0-129,-3 2 129,-6 2 0,-4 1-129,-13 2 129,12 0-129,-12 0-129,0 0-129,-5 10-516,2 2-1032,-8-1-2580,-3-7-258,14-4-258</inkml:trace>
  <inkml:trace contextRef="#ctx0" brushRef="#br0" timeOffset="5744.3286">24550 13208 1548,'-14'14'2838,"14"-14"-387,-10 5-1548,10-5 387,-15 10-129,1-8 0,14-2 258,-22 7-129,22-7 0,-26 8-387,26-8 258,-27 12-645,16-5 0,-4 0-387,5 3 129,-3 2-129,3 2-129,0 4 129,1 3 0,0 1-129,3 2 129,2 2 0,0-2 129,3 1 0,1-1 0,0-3 0,8-1 0,-1-4 0,12-2 0,0-7 0,4-2 129,3-5-129,3 0-129,1-4 0,0-4 0,-2-4 0,-1 2 0,-7 0-129,0 0 0,-3 3-129,-17 7 0,17-6-129,-17 6-129,0 0-516,0 0-516,0 14-3096,-8 2-258,-9-8-387,-1 4 258</inkml:trace>
  <inkml:trace contextRef="#ctx0" brushRef="#br0" timeOffset="19128.0941">22393 15776 129,'0'0'3354,"9"5"129,-9-5-1935,0 0-1032,0 0-387,0 0 129,0 0 387,0 0 0,12 0 0,-12 0 129,0 0 129,-6 0 129,6 0-258,0 0 129,-10 9-387,10-9 129,-8 19-258,4-5-129,3 7 0,-1 2-129,2 6 0,0 3-129,0 3 129,0-3 258,0 5-258,-5-7 129,4 2 0,-7-7 129,2-1-129,-4-6 129,4 0-129,-4-6-129,5-1 0,1 2 0,4-13-129,-6 13 0,6-13 0,0 0-129,0 0 0,-4 12-129,4-12-387,0 0-903,0 0-2064,0 0-903,0 0-645,-12-2 387</inkml:trace>
  <inkml:trace contextRef="#ctx0" brushRef="#br0" timeOffset="19948.141">21809 16723 3096,'-27'14'4257,"7"-14"-258,8 3-1548,-3 1-1935,-1-4 0,3 1 0,-4-1-258,2 3 0,0-3 0,3-3 258,-3-5-129,15 8 0,-20-14 0,18 2-129,2-8 129,2-1-258,8-1 0,6-4 0,4-1-129,3 1-129,2 2 129,-1 4-129,1 6 0,-2 2 129,0 8-258,-7 4 258,1 1 0,-3 7 0,-3 3 0,0 5 0,-3 4 258,-1 2-258,1 0 129,-3 3-129,-1 1 0,-3 1 0,-1 1 129,0-1 0,-4-5-129,-3 2 258,-6-7-129,2 3 129,-7-7 0,2 7 0,-6-12 129,5 1-258,-4-5 129,1-1-129,0-3 0,1 0-129,3-3 0,0-7-129,4 3 0,-1-6-258,13 13-387,-14-27-645,14 27-1032,4-18-2193,2 2-387,5-1 387</inkml:trace>
  <inkml:trace contextRef="#ctx0" brushRef="#br0" timeOffset="20564.1761">22081 16531 4386,'0'0'4644,"-4"14"-258,4-14-387,-11-2-3870,11 2-129,0 0-129,0 0-129,10 9 129,-10-9 0,9 26 129,-6-5 0,-2 6 258,2 5 0,-3 0 0,0 9 0,0-10 0,0 3 129,1-7-258,1-3 0,2-7 0,0-4 0,-4-13 0,14 0 0,-5-8-129,6-14 129,-1-5 0,6-7-129,2-4 0,3-3 129,0 2-258,-1 1 129,1 6 0,-3 8 0,-4 5 129,-1 11-129,-5 1 129,0 7 0,-12 0 129,14 30-129,-11-10 0,1 10 129,-3-1 0,-1 7-129,0 0 0,0 3 0,-5-5 0,1-2 0,-5-2 129,4-5-258,-2-5 0,1-9-516,6 1-258,0-12-516,0 0-1548,3-26-1806,7 4-387,0-2-129</inkml:trace>
  <inkml:trace contextRef="#ctx0" brushRef="#br0" timeOffset="21132.2087">22529 16679 1419,'11'16'4128,"1"1"387,-12-17-2064,13 9-516,0 1-516,-13-10-258,28 0-387,-16-2 0,9 2-258,-6-10 129,6 10-258,-7-15 129,7 6-258,-6-6 0,2 1-129,-4-1 0,2-5-129,-6 4 0,1-2 0,-3 2-129,-3 3 129,-1 0 0,-3 2 0,-3-1 0,3 12-129,-21-12 129,7 7 0,-2 4 0,-5 1 0,-2 2 0,1 8 0,-2 4 0,1 0 0,1 5 129,3 3-129,2-2 0,4 2 0,2 0 0,5 2 129,6-3-129,0 1 129,9-3-129,3 5 129,4-3 129,5 0 129,2 1-258,6 1 258,2-5-258,4 3 129,4-4 0,3 0-129,0-5 0,1-2 0,-1-3-129,-5-4-129,1 6-516,-11-9-1677,1 0-2322,-4-7-387,-10-3-387,-4-2-129</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2:00:19.387"/>
    </inkml:context>
    <inkml:brush xml:id="br0">
      <inkml:brushProperty name="width" value="0.05292" units="cm"/>
      <inkml:brushProperty name="height" value="0.05292" units="cm"/>
      <inkml:brushProperty name="color" value="#00B0F0"/>
    </inkml:brush>
  </inkml:definitions>
  <inkml:trace contextRef="#ctx0" brushRef="#br0">6369 6232 258,'-10'0'516,"10"0"-258,0 0-129,-13 9 258,13-9 0,-13 8 129,13-8 129,-12 5-129,12-5 258,-13 10-129,13-10 0,0 0-258,-15 17 0,15-17 0,-9 17-258,9-17 129,-10 20 0,6-7-129,-1-1 0,3 4 258,-2 2-129,0 4 258,2 1-129,-1 5 129,3 4-129,-3 1 258,3 8-129,-1-2 0,1 6-129,0-3-129,0 5 258,0-2-258,0-2 258,0 1-129,0 2-129,0-4 0,1 2 129,-1-4-129,-2-2 0,-4-2 129,0 1-129,-5-7 0,1-2 0,-3-3 0,2-2-129,0-3 0,1-5 129,2-1-258,1-2 129,7-12-129,-6 16 0,6-16 0,0 0 0,0 0 0,0 11 0,0-11-129,0 0-129,0 0-774,0 0-2193,0 0-1161,8 4 0,-8-4 130</inkml:trace>
  <inkml:trace contextRef="#ctx0" brushRef="#br0" timeOffset="1473.0838">6111 7761 1419,'-23'4'2193,"5"-4"0,18 0-258,0 0-387,-12 0-387,12 0 129,0 0-774,0 0 129,0 0-258,12-8-129,-12 8 129,21-4-129,-6 0-129,3 2 0,2 1 0,5 1-129,1 0 129,2 0-129,1 4 129,3 1-129,0 0 0,1 0 0,-2-2 0,-2-2-129,2-1-129,-6 0-258,4-3-516,-7-6-516,2 2-516,-8-1-1677,-6-8-258</inkml:trace>
  <inkml:trace contextRef="#ctx0" brushRef="#br0" timeOffset="1796.1028">6044 7594 2193,'0'0'1419,"10"-8"-258,0 8-258,3 0-129,4 1 129,1 2 0,5 3 0,1-3 0,6 1 0,-3-4-129,6 0-129,-4 0 0,6-4-258,-4-1-258,3 0-129,-2 2-645,-3-4-1419,-5 2-1806,7 5-387</inkml:trace>
  <inkml:trace contextRef="#ctx0" brushRef="#br0" timeOffset="2660.1522">6987 7310 903,'0'-14'3483,"0"14"258,8-10-2322,-8 10-516,17-13-387,-4 5-129,7 4 129,-2-1-129,6 2-129,-3-1 129,3 3-129,-2-1 0,2 2 129,-3 0-258,1 4-129,-2 2 129,-2 3 0,-4 1 0,0 4-129,-5 1 129,-3 4 0,-3 1-129,-3 5 129,-3 0-129,-6 3 129,-6 3-129,-2 1 0,-8 0 0,0 2 258,-6-2-258,-2 1 0,0-1 0,1-1 129,0-3 0,0 1-129,8-6 129,0 0 0,8-4 129,3-1-258,6-5 387,7 2-129,0-15 0,16 17 0,2-12 0,9 2-129,2-3 129,8-1-129,-2-3 0,6 0 129,-3 0-258,2 0 387,-4 0-258,-2 0 129,-5-4-129,-1 1 129,-7-2 0,-1 5-129,-7-5 129,-2 3-129,-11 2-129,11-2 129,-11 2-387,0 0-129,0 0-774,0 0-2580,0 0-774,-8 0-387,8 0 258</inkml:trace>
  <inkml:trace contextRef="#ctx0" brushRef="#br0" timeOffset="7728.4421">7868 7853 2967,'0'0'1806,"0"0"-903,0 0-258,-12 0 0,12 0 0,0 0 258,0 0 129,0 0-129,0 0 129,-3-12-129,3 12-129,1-12-129,10 4-258,-2-3 0,6 0-129,1-4 0,7 2 0,-3-4-129,3 1 0,4 0-129,-4 1 129,3 1-258,-7 2 129,3 0-258,-5 0 0,0 5-516,-8-3-129,2 6-516,-11 4-1548,2-15-1161,-2 15 129</inkml:trace>
  <inkml:trace contextRef="#ctx0" brushRef="#br0" timeOffset="8156.4666">7834 7596 1032,'15'-1'3741,"-15"1"0,16-4-1806,-5 5-1161,-11-1-516,22 19 258,-11-6-129,1 3 129,-2 4-129,4 1 129,-3 0 0,4 4 258,-2-3-258,6 3-129,-1-2 129,2 1-387,0-4 129,0 0-258,-2-4 0,-2-3 0,-3-4 0,-1-1 0,-12-8 0,0 0 0,12 11 0,-12-11 0,0 0 0,0 0 0,0 0-129,0 0-387,0 0-387,-12 0-1548,12 0-1935,0 0 0,-12-15 259</inkml:trace>
  <inkml:trace contextRef="#ctx0" brushRef="#br0" timeOffset="9628.5507">8787 7697 516,'-23'6'1677,"10"-6"-258,13 0-129,0 0 129,-11 0-258,11 0-129,0 0-129,0 0 0,0-10 0,0 10 0,0 0-129,7-4-129,-7 4 0,11-3 0,-11 3 0,20 0-129,-8-3 0,7 3-129,0 0-129,4 0-129,-1 0 0,4 0 0,-2-2 0,2 0 0,-4 0 0,1-4 0,-6 3 0,0-1-129,-4 0 258,-1 1-129,-12 3-129,13-3 129,-13 3-129,0 0 129,0 0-129,0 0 129,0 0-129,0 0 129,0 0-129,0 0 0,0 0 0,0 0-129,0 0 0,-6 0-258,6 0-516,0 0-2193,0 0-1290,14 0-516,-14 0 258</inkml:trace>
  <inkml:trace contextRef="#ctx0" brushRef="#br0" timeOffset="10996.629">9520 7653 1,'0'0'1547,"0"0"-128,0 0 0,0 0-129,0 0 258,7 1-516,-7-1 258,15 3-129,-2 0-129,0-3-258,6 2 0,2-2 0,8 2-258,-2-2 129,7 0-129,2 0-258,2 0 0,-1-4 129,3 1-258,-3-1 0,-4 0 0,1 0 0,-6-1 0,-1 2 0,-2-1 0,-10 2 0,-1-1 0,-14 3 129,18-5-129,-18 5 129,0 0-258,0 0 129,0 0-129,0 0 0,-6-7-129,6 7-258,-15-1 0,15 1-516,-16 0-1806,5-1-1548,11 1-645,-17-10 516</inkml:trace>
  <inkml:trace contextRef="#ctx0" brushRef="#br0" timeOffset="11920.6819">9622 7071 1548,'0'0'2709,"0"0"-1935,-6 9-645,6-9-258,-20 17 258,6-6-129,0 2 129,-4 3 129,2 1-129,-4 7 129,-1-2 258,2 9-129,-3 1 129,-3 7-129,1 2 129,-2 5-258,3 4 258,-1 1-129,3 5 129,0-3-129,8 5 0,1-2 0,7 0 0,3-1 129,2 0-258,6-3 258,6 0-258,2 0-129,6-5 129,2-3-129,5 0 129,-1-7-129,1-4 0,0-6 0,1-3 129,-6-7-129,-1-1 129,-5-5 0,-2-4 0,-14-7 0,17 9 0,-17-9-129,0 0 0,12 2 0,-12-2 258,0 0-258,0 0 0,0 0 0,0 0-129,0 0 129,0 0-129,0-6-258,0 6-516,0 0-1548,0-12-2064,0 0-258,0 12 129</inkml:trace>
  <inkml:trace contextRef="#ctx0" brushRef="#br0" timeOffset="13408.767">10533 7115 645,'0'0'1032,"0"0"258,-12 0-258,12 0-258,-5 10 0,5-10-258,-5 24 129,3-7 0,1 5 129,-6 5-258,7 4 129,-5 8 0,3 4-129,-2 3 129,2 8-258,-3 0 0,-1 4-129,0-2-129,0 0 0,2-8 0,-3-4-129,3-9 258,-1-6-258,0-8 129,3-7-258,2-14-645,-9 11-2064,9-11-1161,-6-8 0</inkml:trace>
  <inkml:trace contextRef="#ctx0" brushRef="#br0" timeOffset="14552.8324">10736 7752 1806,'0'0'1290,"-13"-3"-516,13 3 0,-8-14-258,8 14 0,-5-20 129,5 8 258,0-2-516,6-1 258,4 1-387,4-1 258,3 1-258,4-2-129,1 4 0,5 3 129,-1 2-258,3 2 0,-4 5 0,-1 0 129,-3 0-129,-2 4 0,-4 4 129,-3 2-129,-3 2 129,-3 3 0,-6 1 258,0 1-129,0-3 129,-10 5 258,-5-6-258,-3 4 258,-9-5-129,1 4 0,-6-7 0,-1 1-387,-1-2 0,1-5-387,6 2-774,1-5-1161,6-12-1806,20 12-258</inkml:trace>
  <inkml:trace contextRef="#ctx0" brushRef="#br0" timeOffset="15572.8908">11214 7595 129,'-6'13'3096,"6"-13"-1935,-17 20-645,9-8-129,-2 4 0,1-3-258,2 0 0,1-1-129,6 0 129,0-12-129,3 14 258,-3-14 129,24 5-129,-9-5 129,5-7 0,4-2 0,-4-7-129,4 0 0,-3-7 258,2 0-387,-7-2 129,2 1 0,-8 2-129,-3 1 0,-4 6-129,-3 1 129,0 14-258,-10-13 258,-2 13-258,-1 0 258,-1 10-129,-2 2 129,2 2 0,-2 3 129,5 3-129,2 4 0,-1 1 0,4 3-129,2 3 129,4 6-129,0 1 0,0 5 0,0 5 0,4 4 0,0 6 0,2 3-129,-3 2 129,4 2 0,-3 0-129,1-6 129,-4-6 0,-1-4 0,0-8 129,-4-5 0,-5-10 129,-3-5 129,-4-6-129,-3-1 0,-5-5 129,4-4 0,-7-5-258,3-5 0,-2-9 0,2-3 129,8-10-258,1-3 129,10-7-129,5-8 0,6-1 129,14-4-129,10-4 129,9 1 0,7-3 0,4 3-129,8 3 129,-1 4-258,4 6-774,-10 2-1935,-5 3-1419,2 9 0</inkml:trace>
  <inkml:trace contextRef="#ctx0" brushRef="#br0" timeOffset="16511.9445">11842 7286 774,'-9'11'1677,"9"-11"258,0 26 0,-3-9 0,3 10-645,-2-1 0,2 10-129,-4-1-387,4 8-129,-7-2 0,3 6-387,-7-6 0,2 2-129,-2-4-258,-2-8 0,4-2-516,-5-10-387,10-3-903,4-16-1935,-10 7-387</inkml:trace>
  <inkml:trace contextRef="#ctx0" brushRef="#br0" timeOffset="17016.9734">11759 7270 2451,'10'-42'2451,"4"25"-903,1-4-258,9 5-387,1-6 0,5 8 0,-2-3-258,4 9 129,-5-2-258,2 5 0,-5 0-129,1 5-129,-7 0 129,-1 4-258,-1 3 0,-3 3-129,-1 2 129,-3 0-129,-2 3 0,-1-2 129,-5 2 0,2-1 0,-3 0 0,-7-2 129,-4 3 0,-3-2-129,-4 0 129,-4 2-129,-5-2 0,-1 0 0,-4 2-129,-2-1 129,0-1-129,1-1 258,2 0-516,0-2 258,7 0 0,0-4-129,8 2-129,-1-8-258,17 0-903,-7 11-2580,7-11-645,19-6 387</inkml:trace>
  <inkml:trace contextRef="#ctx0" brushRef="#br0" timeOffset="17600.0067">12471 7145 2967,'0'0'1161,"-13"1"-387,13-1 0,-21 8 0,8-1 129,-8-1 0,3 6 0,-6-1 129,1 6 0,-7-3-129,5 9-129,-5 3-258,3 7 0,-2 4-258,4 6-129,-1 3-129,3 7 129,0 1-129,2 4 129,3-7 0,3 3 0,5-6 129,4 0-129,2-5 129,4-3-258,4-2 129,10-2-129,2-2 0,6-2 129,2-5-258,1-3 258,2-5-129,-1-5 129,0-6-129,-3-5 0,0-3 129,-3 0-129,-2-6-129,-4 0-258,2 1-645,-7-6-1290,-4-5-2064,5 5 0</inkml:trace>
  <inkml:trace contextRef="#ctx0" brushRef="#br0" timeOffset="18180.0398">12630 7393 258,'3'18'3354,"0"-5"387,-3-13-2709,0 20-774,0-6 258,0 2-129,0 2 129,0 0-129,0 5 129,-4-3-129,-1 5 258,-3-1-258,1 5 129,-5-3-129,4 6-129,-4-3 258,4 0-258,-3-3 0,6-2 0,-2-6 129,6 0-129,1-5 0,0-2-129,0-11 0,22 13 0,-5-12 258,5 0-258,3-1 0,3 0 0,3-2 0,3-3 0,-5-2 0,0 2 129,-5-2-129,-3 3 0,-5 1 0,-3 0-129,-13 3 129,0 0 0,11 0-129,-11 0-129,0 0 0,0 0-129,-8 0-258,8 0-774,-11-5-2709,11 5-645,-6-16-129</inkml:trace>
  <inkml:trace contextRef="#ctx0" brushRef="#br0" timeOffset="18780.0742">13440 7396 1548,'0'0'3225,"0"0"-2193,-12-3-516,12 3-129,-18 0-129,6 4 387,-8-1 129,2 6 0,-7-3 0,-1 10 129,-6-4-258,2 6 258,-7 0-387,1 7-129,-2 2-129,3 3 129,-2-1-258,5 4 129,1-2 0,6 1 0,5 0 129,7-3-258,2-1 258,9 0-258,2-4 258,11-1-129,4-6 0,7-1-258,1-3 258,7-3-129,3-3 0,3-5 0,2-2 0,-2 0-129,-1-2 0,-3-3 129,-4 1-129,-6 0-129,-4 0 0,-8 0-129,-10 4-258,12-3-645,-12 3-2064,15-2-1290,-13-8-129</inkml:trace>
  <inkml:trace contextRef="#ctx0" brushRef="#br0" timeOffset="19404.1094">13988 7381 2322,'-26'0'3741,"12"10"129,-6-5-3483,-5 5 0,0-1-258,-6 3 0,1 0 129,-3 2-129,4 0 258,-2-3-129,9 1 129,-2-3-258,8 2 258,1-2-258,15-9 129,-11 14-129,11-14 0,7 15 129,6-9-129,7 0-129,4 1 129,4-1 0,0 0-129,2-2 0,2 3 0,0-1 0,-5 0 0,-1 0 0,-3 0 0,-2 1 0,-4 0 0,-3 3 0,-14-10 0,14 23 0,-10-10 129,-4-1 129,-5 4 258,-5-4-129,0 2 129,-10-3 129,1 2-258,-6-7 129,2 7-129,-5-7-129,3 3 0,-2-2-516,5-1 258,2-4-258,1-2-258,7 3-1032,-1 0-2967,13-3 0,-10-11-387</inkml:trace>
  <inkml:trace contextRef="#ctx0" brushRef="#br0" timeOffset="21084.206">14487 7245 2580,'15'3'3483,"-15"-3"-2193,0 0-516,-10 0 0,10 0-129,-13 5 0,13-5 0,-20 12-129,7-2 129,-2 0-387,-3 4 258,0 2-387,-4 4 129,-5 2-129,3 7 129,-5 5 0,1 4 0,-2 6-129,4 0 129,-2 5 0,5 4-129,2-5 258,8 1-129,3-5 0,9 0 0,1-7 258,8-1-387,4-7 129,7-3 0,3-4-129,2 1 0,6-6 0,0-3 0,-2-2-129,4-1 129,-5-7 0,-2 1 0,-7-2 258,1-2-258,-19-1 129,15 0-129,-15 0 0,0 0 0,0 0-129,0 0 0,0-9-258,0 9-258,0 0-1290,-12-3-2838,7-9-129,5 12-258</inkml:trace>
  <inkml:trace contextRef="#ctx0" brushRef="#br0" timeOffset="22092.2637">14712 7587 1548,'10'-13'1419,"-10"13"0,8-12 0,-8 12 0,4-12-258,-4 12-129,0 0-129,0 0 0,0-10-258,0 10-258,0 0 129,-9 0-258,-4 1 0,13-1-129,-25 12 0,13-3 129,-8 1-129,1 3 0,-3 1-129,-2 1 0,0 2 0,1 0 129,-3 3 0,4 1 0,1-4 129,6 3-129,2-1 129,6 1 0,5-2-129,2-1 0,8-4-129,7 1 0,1-3 129,8 1-258,3-5 258,2-2-258,2-2 258,-1-3-129,1 0 129,-3 0-129,-1 0 0,-5-2 0,-4 1-129,-4-2 0,-1 2-129,-13 1-516,18 0-645,-18 0-1419,0 0-1677,13-2 258</inkml:trace>
  <inkml:trace contextRef="#ctx0" brushRef="#br0" timeOffset="22512.2877">14984 7785 2322,'-3'30'3741,"-3"-17"387,0 5-3354,6 6-516,-4 1 258,2 3-387,-2 1 0,0-4 0,-2-2 0,2-3 0,-2-4-129,1-3-129,2-1-774,3-12-1548,-12 0-1677,12 0 129</inkml:trace>
  <inkml:trace contextRef="#ctx0" brushRef="#br0" timeOffset="22845.3067">15297 7904 2451,'-11'48'3870,"-2"-28"-387,0 11-3354,3 1 0,-3-1-129,-4 0 0,1 2-129,-3-4 0,2-2-645,-3-5-774,1-14-2064,10 12-129</inkml:trace>
  <inkml:trace contextRef="#ctx0" brushRef="#br0" timeOffset="23416.3389">15902 7485 1419,'0'0'3225,"-10"0"-2322,10 0-129,-23 0-129,10 7 387,-9-4-129,3 6 129,-7-1-129,3 7 129,-9-3-387,4 9 129,-6-4-129,4 8-129,-5-2-129,5 5 0,-2 0 0,4 2-129,5-2 0,4 0-129,5-3 258,9-4-258,4-3 129,3 0-129,10-10 0,9 0-129,5-6 129,4-1 0,5-1-129,2 0-129,2 0-129,-3-6-129,5 5-645,-8-7-1548,-1 1-1935,4 3 0</inkml:trace>
  <inkml:trace contextRef="#ctx0" brushRef="#br0" timeOffset="23964.3707">15945 7761 2967,'0'0'3354,"0"0"-2322,0 0-258,17 4-387,-4-4 258,3 0 0,-2 0 0,2 1 129,-4 0 0,3 3-258,-15-4 129,19 10-258,-19-10 0,10 18-129,-10-18 0,1 25-258,-3-13 258,-3 6-129,-8-2 258,4 5-129,-8-1-129,2 0 258,0-3-258,1 2 258,1-3-258,0 3 129,6-6-129,4-1 0,3-12 0,0 17 129,0-17-258,19 12 129,-5-7 0,6-2-129,2-2 0,0-1-258,7 0-516,-7-1-1548,2-8-2064,3 1-387,-8-10 129</inkml:trace>
  <inkml:trace contextRef="#ctx0" brushRef="#br0" timeOffset="24540.4037">16018 7210 3096,'27'23'3870,"-16"-10"-516,10 3-2580,4 4-129,0 0-387,2 1 129,3 1 129,2 1 0,-5-2 0,4 4 0,-5-3 129,3 8-258,-4-1-129,1 5 0,-6 0-129,-2 5 0,-1-1 129,-5 4-516,-4-2 516,-1-1-258,-5-4 129,-1 0-129,-1-4 258,-3-2-258,-4-4 0,-1-3 129,-4-3 0,-2-2-129,0-2-129,-7-2-258,4 3-645,-10-10-1806,-1-5-1677,8 5-258</inkml:trace>
  <inkml:trace contextRef="#ctx0" brushRef="#br0" timeOffset="27156.5533">16239 6852 1,'-7'-18'2966,"7"18"-1547,0 0-258,0 0-645,0 0 387,0 0-129,0 0 0,8-2 129,-8 2 0,22 10 0,0 6 129,0-3-129,9 11 0,1 2-387,8 9 0,-2-2-258,6 6-129,0 1 129,2 4-258,-2 2 0,2 0 0,-5 6 0,-3 0 0,-1 6 0,-2 1 0,-11 1-129,-2 4 258,-6 2-129,-6 2-129,-9 1 258,-1-1-258,-7-1 258,-5 0-258,-4 1 258,-3 0-129,-6-1 129,-1-3 0,-4-2-129,-5-1 129,-1-4 258,-1 0-258,-3-10 0,-1-5-129,1-6 129,2-7-129,7-6 0,1-9-258,9-2-903,-2-12-1548,9 0-1677,14 0-129</inkml:trace>
  <inkml:trace contextRef="#ctx0" brushRef="#br0" timeOffset="28904.6533">17262 7784 903,'0'0'2967,"0"0"-1935,12 11-774,-12-11 129,17 2 387,-3 1 129,-14-3 0,26 0 0,-9 0 129,6-3 0,0-2-129,9 1-387,-3-2 0,7 1-258,-3 0-129,1 1-129,-4 1 0,1-1 0,-6 4-129,-6 0 0,2 0-516,-9-1-129,2 1-774,-14 0-1677,0 0-645</inkml:trace>
  <inkml:trace contextRef="#ctx0" brushRef="#br0" timeOffset="29288.6753">17431 7565 1677,'12'25'3483,"-12"-25"258,0 25-3354,2-2-129,-2 3 387,0 3-129,-2-2 0,-2 7 129,-8-3-129,3 2 129,-3-1-129,4 0 0,-4-3-129,7-3-258,-3-2-129,6-4 129,2-3-387,1-5 0,9 0-774,-10-12-1419,17 0-1806,4 1 129</inkml:trace>
  <inkml:trace contextRef="#ctx0" brushRef="#br0" timeOffset="30408.7393">18410 7016 2451,'2'-14'3225,"-2"14"-1548,0 0-774,0 0-129,-11 8-258,-1 2 129,0 4 0,-6 2-129,1 8 0,-6-1-129,0 9 258,-3 7-258,0 9 129,-2 6-258,-1 8 0,-2 6 0,2 7 0,-3 6 129,3 8-129,-1-2 129,5 9-129,-1-4 258,7 3-129,4-4 129,10-1-129,3-12-129,5-5 258,10-10-129,8-8-129,9-12 0,4-5-129,4-9 0,5-4-129,-2-7 129,0-4-129,-5-9 0,0-1-129,-5-4 129,-5 0 0,-9-1-129,-4-4 129,-13 5-129,13-12-129,-13 12-387,1-17-1032,-1 17-2580,0-20-387,-7 3-387</inkml:trace>
  <inkml:trace contextRef="#ctx0" brushRef="#br0" timeOffset="31219.7857">18337 7825 258,'-12'0'3870,"12"0"129,0 0-2193,0 0-645,12-5-258,-12 5-129,22-5-258,-4 2 129,5 2-129,2-3-129,8 4 129,1-5-258,3 3 0,1-2 0,2 3-258,0-4 129,-2 3 129,-4-2-258,-3 3 129,-7-1-129,-2 0 0,-9 1 129,-2 1-129,-11 0 0,0 0-129,0 0-258,0 0-516,0 0-1935,8 7-1290,-8-7-258</inkml:trace>
  <inkml:trace contextRef="#ctx0" brushRef="#br0" timeOffset="31819.82">18919 7214 258,'-12'1'3096,"12"-1"0,0 12-2193,0-12-774,0 19-129,0-5 258,0 3 258,0 2 258,0 1 0,0 6 258,-3-1-129,3 8 129,0-1-258,2 8 0,2-2-258,4 5 0,-4 0-129,3 1-258,-2 1 129,1-3-387,-1-3 258,-1-4-258,2 0-129,-5-12-903,7-4-2580,2 3-645,-10-22-129</inkml:trace>
  <inkml:trace contextRef="#ctx0" brushRef="#br0" timeOffset="32351.8504">19199 7808 2580,'-28'-6'3096,"9"-1"-2838,8-2-129,11 9 516,-19-22-387,14 8 387,3-4-129,2 1 0,9-4 129,9 4 0,3-3-258,1 3 0,8 5-258,0 2 0,3 3 0,-6 4-129,-1 3 129,-4 0-129,-2 10 129,-5 3 0,-3-1-129,-4 5 387,-6 0-129,0 3 129,-6-3 258,-3 1 0,-10-4 0,0 1 129,-9-4-129,3 0 0,-9-8-258,4 1 0,-1-4-387,2 0-258,6 0-1161,2 0-2838,5-13 129,14 13-516</inkml:trace>
  <inkml:trace contextRef="#ctx0" brushRef="#br0" timeOffset="33203.8992">19549 7674 1161,'0'15'3096,"-3"2"258,3-17-3225,0 20 129,0-20-129,11 18 129,3-12 0,0-4 258,5-2 129,0-2-129,4-5 129,-3-4 129,4 1-258,-6-5 129,-1 4-129,-5-4 0,-5 2-258,-6 1-129,-1 1 0,-7-1 0,-5 3-129,-2 1 0,-3 6-129,-2-1 129,-1 3-129,1 3 129,1 2-129,2 4 0,0 1 129,4 1 0,2 1 0,2 4-129,2 0 258,3 2-129,1 6 0,2-2 129,0 6-129,3 7 129,2 2-129,-2 5 0,2 4-129,-3 5 129,1 0-129,-1 6 0,-2-1 129,0-2-129,0-4-129,0-6 258,-5-3 0,-2-8 0,-4-2 0,1-8 258,-3-5-258,-2-4 0,-2-4 129,-4-1-129,0-6 129,-2-1-129,3-2 0,-1 0 0,0-7 0,2-5 129,2-2-129,3-6 0,4-6 129,5-6 0,5-4 129,0-6 258,5-7-129,7-2 0,9 1 129,3-6 0,9 8-129,3-2-129,7 8-129,0 3 0,5 3-129,4 8-387,-8-2-516,6-1-2838,-6 6-645,-11-8-258</inkml:trace>
  <inkml:trace contextRef="#ctx0" brushRef="#br0" timeOffset="34381.9666">20058 7306 3354,'13'51'4128,"-12"-26"-387,2 6-2451,5 8-258,-5-1-387,3 5-129,-5-4-129,5 3 0,-6-6-129,4 3 0,-3-8-258,0-1 0,1-6-129,-2-5-387,4-4-516,-4-3-2322,0-12-774,0 0-129</inkml:trace>
  <inkml:trace contextRef="#ctx0" brushRef="#br0" timeOffset="34839.9928">19976 7124 1548,'-5'-28'4128,"15"3"0,9 18-129,-5-3-3354,6 3-258,4 2-129,8 2-129,-3 2 0,1 0 129,2 1 0,-4 0 0,2 3 129,-3 0-129,1 7 0,-6 1-129,2 5 0,-7 1-129,2 3 129,-9 4-129,-2-2 0,-6 3 0,-2-1 129,-6 0-129,-4-2 129,-7-2 129,-3-2-129,-7-3 0,-2-2 258,-4-5-258,-1 2-129,0-5 129,1 0-258,3 0-129,3-5-387,8 4 0,-1-4-1161,20 0-2580,-12-4-129,12 4 0</inkml:trace>
  <inkml:trace contextRef="#ctx0" brushRef="#br0" timeOffset="35304.0193">20772 7103 3225,'0'0'3612,"0"0"0,0 0-2838,-5 14-258,5-14-258,-25 17 129,10-5 258,-6 3 258,0 6-258,-7 1 258,2 10-258,-7 4 129,4 10-258,-9 4-129,6 7-129,-2 1-129,6 2 129,1-1-129,7-1 129,6-8-129,7 0 129,7-8 0,11-2-129,4-3 129,10-1-129,8-4-129,3-2 129,3-4-258,2-4 258,-1-2-258,-1-5 129,-3-3-258,-6-8 0,-4 3-387,-11-7-774,9-5-2451,-10-1-516,-6-10-516</inkml:trace>
  <inkml:trace contextRef="#ctx0" brushRef="#br0" timeOffset="35756.0452">21091 7529 903,'-8'0'3870,"8"0"0,-24 9-129,10-4-3225,-5 5-387,-5 2 0,2 1 258,-5-2 129,3 3 0,-5-3 129,7 2-129,-2-4 0,6 5 129,-2-4-258,6 4 0,0 1-258,7-1 0,-2 1 0,9 2 0,0-3 129,0 2-129,7-4 0,4 1 129,5-3-129,1 1 0,6-5 0,0 1-129,4-2-129,1-1-129,6 2-774,-7-6-1032,1 0-2451,6-1-129,-4-8-129</inkml:trace>
  <inkml:trace contextRef="#ctx0" brushRef="#br0" timeOffset="36045.0612">21286 7742 1419,'-10'25'3612,"10"-25"387,0 19-645,0-4-2967,0-1-258,-3 7 129,2-3 129,-3 3 0,-1-1-129,5-1-129,-2 3-516,0-5-1290,-3-6-2193,7 3-258,-2-14-128</inkml:trace>
  <inkml:trace contextRef="#ctx0" brushRef="#br0" timeOffset="42556.4341">21450 6944 1935,'0'-12'1419,"0"12"-516,0 0-258,0 0 129,0 0 0,0 0 129,0 0 0,0 0 129,7 8-129,0 5 0,-1 1-129,2 6-387,4 4 129,2 5-387,2 5 0,2 4 0,2 5-129,-1 6 0,2 9 0,-1 4 0,0 6-129,-3 1 258,2 3-129,-1 2 0,-4-7 0,-5-3 0,0-9 0,-5-7 0,-4-6 0,-1-4 129,-11-5-129,-2-5 0,-4-3 129,-2-1 0,-4-3 129,0-1-129,-4-3 0,2 0 0,-2-5 0,4-1-129,-2-1 0,1-5 0,6 2-258,1-5-258,7 2-774,-1-3-1806,12-1-1032,0 0 129</inkml:trace>
  <inkml:trace contextRef="#ctx0" brushRef="#br0" timeOffset="44048.5195">22171 7833 1032,'-11'0'2322,"11"0"-129,0 0-129,10 0-258,4 0-129,-1 0-516,9 0-258,0 0-129,6 5-387,0-3-129,4 0-129,-1 0 0,-3 2-129,0-3 0,-4 0 258,-6-1-258,-1 0 129,-17 0-129,17 0 129,-17 0-129,0 0 0,0 0-129,0 0-258,0 0 0,0 0-516,0 0-903,-10 0-2193,-1-2-258</inkml:trace>
  <inkml:trace contextRef="#ctx0" brushRef="#br0" timeOffset="44688.5561">22900 7256 774,'0'0'1935,"0"0"-645,13 11-129,-13-11 129,11 15-258,-3-5 0,-3 1-129,4 5 0,-4 3 0,4 4-129,-4 7-258,4 7 0,-5 5-258,1 7 0,-3 2 0,0 4-129,-2-3-129,1 3 0,-1-8 129,0-2 0,0-4 0,0-6-129,0-4 129,1-5-129,2-5 0,0-3-129,1-1 0,-4-17-516,7 19-903,-7-19-2322,0 0-258,14 0 130</inkml:trace>
  <inkml:trace contextRef="#ctx0" brushRef="#br0" timeOffset="45252.5883">23256 7936 645,'-21'-5'3354,"21"5"-1548,-20-10-258,6 2-387,14 8-129,-20-19-129,20 19 0,-15-23-129,13 11-387,2-1 0,1 0-129,11 0-258,6 1 0,1 1 0,4 2 0,3 3 0,3 1-129,-1 5 129,-1 0 0,-3 2 0,-3 7 0,-2 0 129,-8 4 0,-4-2 0,-4 4 0,-3-1 387,-1 1-258,-11-5 258,1 4 129,-6-7-129,0 3 0,-3-5-129,0 0 0,-1-3-258,4-1-258,-1 1-516,0-2-1419,2-6-2193,16 6-258,-8-16 129</inkml:trace>
  <inkml:trace contextRef="#ctx0" brushRef="#br0" timeOffset="46312.649">23674 7800 129,'0'0'2322,"-11"-12"-645,11 12-129,-13-3-258,13 3 0,-18 0-387,18 0 129,-22 1-129,10 6-258,2-4-258,-3 5 0,1 1 129,-1 5-258,3-2 0,0 2 129,0 3-129,5 2-129,0 0 0,5 1 0,2 0-129,6-3 129,5-3-129,3-4 129,9-5-129,1-5-129,3-1 129,1-11 0,1-3 0,-3-4-129,-3-3 129,-5 3 0,-5-1-129,-7 1 0,-4 5-129,-7 0-258,3 14 129,-21-15 0,8 15 0,-5-3 0,1 3 129,-2 3 0,2 4 129,1 2 0,3 1 129,2 3-129,7 3 129,3 4-129,1 5 0,0 1-258,10 10 258,0 1-129,1 8 0,-2 2-129,0 8 0,-3 1-129,-1 1 129,-5 1 0,0 1 129,0-3-258,-4-7 387,0-1-258,-2-6 258,-1-5-258,1-5 258,-1-6 0,2-6 129,-2-8 0,-3 0 0,-2-7 0,-2-5 258,1-3 129,-1-11 0,-2-2 258,2-9-387,2-2 387,3-7-258,6-4 258,3-4-129,2-3 0,8-2 0,6-1-129,6-1 129,9 1-258,3 3 0,3 2-258,6 5-903,-1 9-2451,-3-8-645,10 15 258</inkml:trace>
  <inkml:trace contextRef="#ctx0" brushRef="#br0" timeOffset="50651.8972">24007 7408 1419,'0'0'1290,"-13"6"129,13-6 129,0 0 0,0 0-387,0 0 0,0 0 0,0 0-387,0 0 0,0 0-258,0 0-129,0 0-129,0 11-129,-1 3 129,-1 2 0,2 10 0,-2 1 0,2 14 258,-1 1-258,1 10-129,0 1 0,0 5 0,-1-2 0,-2-3-129,3-5 0,0-9-129,0-6 0,0-10-258,3-7-774,-3-16-1419,0 0-1419,21-7-258</inkml:trace>
  <inkml:trace contextRef="#ctx0" brushRef="#br0" timeOffset="51139.9249">23771 7465 129,'-11'-27'3225,"11"27"-129,9-21-2064,2 10-387,6-3-516,4 0 129,3-1 129,5-1-129,0 2 129,3-3 129,4 7-129,0-2 129,1 4-129,0 4 0,0 3-258,-2 1 0,-2 0-129,-3 4-129,-4 5 129,-4 1 0,-4 5 0,-4 1 129,-5 2-129,-3 3 129,-3 2 129,-3-3 129,-4 4 0,-9-8 0,-2 5 129,-7-9-129,-5 2 0,-4-5 0,1 3-129,-4-4-129,0 0-258,4 1-129,1-2-387,8 3-387,-2-3-258,8 1-1032,1 4-1806,2-12 258</inkml:trace>
  <inkml:trace contextRef="#ctx0" brushRef="#br0" timeOffset="51703.9573">24637 7371 1419,'0'0'1290,"0"0"0,-12 10 0,12-10 387,-23 8-258,11 0-258,-6-2 0,1 6-387,-2 0 0,2 6-129,-3 1-129,1 7 0,-6 1-258,0 9 129,0 1-258,2 9 387,-5 0-258,2 4-129,0 2 0,3 0-129,5-2 258,4 0-129,4-8 0,5 0 129,4-4 0,3-1-129,8-3 129,6-2-129,0-3 0,7 1 0,4-4-129,-2-2 129,0-8-129,5-1 129,-6-5-258,1-3 0,-3-2-258,-3-5-774,2 0-1032,-1 0-2064,-6-10-129,5 4 0</inkml:trace>
  <inkml:trace contextRef="#ctx0" brushRef="#br0" timeOffset="52223.9871">24777 7813 1548,'-1'-11'3483,"1"11"129,-14-12-2322,14 12-258,-17 0-516,17 0 0,-26 2-129,13 3 129,-6-1-129,5 3 129,-3-3-129,1 5-129,-1-1 129,3 3-129,-3-1 129,4 5-258,2-1 129,-1 4 0,4 1 129,2 2-129,0-1 0,3 2 129,2-1-129,1-1 0,0-3 0,0 1 129,3-4-129,1 1-129,0-3 0,3-1 0,-7-11-129,21 17 0,-8-11 0,3-1-129,7 0 0,-2-5-258,9 4-387,-7-4-903,10-5-2451,-3 4-258,-4-9-258</inkml:trace>
  <inkml:trace contextRef="#ctx0" brushRef="#br0" timeOffset="52788.0193">24825 8023 1419,'13'0'2580,"-13"0"-2322,23-1-258,-8-1 129,3 0 129,-1 2 0,0 0 0,2-3 258,-4 3 129,-2 0 258,-13 0-129,21 8-129,-21-8 129,9 13-129,-9-13 129,3 19-258,-3-19 258,0 21-129,0-21-129,0 25 129,0-25-129,-11 24-129,2-11 258,2 2-258,-4-3-129,-1 2 258,-1-4-387,0 2 129,-2-2-129,5-1-129,10-9 129,-17 11-129,17-11 0,0 0 0,0 0-129,-4 12 129,4-12-129,10 5 129,2-1-258,0-3-387,10 3-774,-1-3-1935,-1-2-774,13 1-516</inkml:trace>
  <inkml:trace contextRef="#ctx0" brushRef="#br0" timeOffset="53636.0678">24950 7407 774,'14'8'2709,"-2"-6"-1806,0 8-129,-12-10 387,18 26 129,-9-13 0,1 9 0,-4-6-129,6 13 0,-5-4-129,3 11-129,-3-2-258,4 12-258,-4-2-258,0 4 0,-1 3 0,3 2-129,0 0 129,0 1-258,3-2 129,-1-3 0,4 1 129,-4-8-258,1-4 129,-5-6 0,-1-6 0,-6-6-258,-1-3-258,-12-10-1161,-3-4-2322,5 6-387,-10-11 258</inkml:trace>
  <inkml:trace contextRef="#ctx0" brushRef="#br0" timeOffset="54228.1016">24935 6940 903,'10'-8'1548,"-10"8"-387,13-4 258,-13 4-129,24 0 129,-8 6-129,8 6-258,4 3 0,7 10-129,0 2 0,8 10-387,-2 8 258,3 6-387,-6 10 129,-1 7-258,-10 8 0,-3 2 0,-8 10-129,-9 3 129,-7 7-258,-7 4 258,-7 6-258,-5 4-258,-3 8 258,-6 3-258,-3 4 0,-2 1-129,5 5-1806,4 2-1935,-10-20 0,8 0 0</inkml:trace>
  <inkml:trace contextRef="#ctx0" brushRef="#br0" timeOffset="62636.5827">17984 9198 774,'0'0'1548,"1"-10"129,-1 10-129,0 0 258,0 0-516,0 0 129,0 0-387,0 0-129,1-12-387,-1 12 0,0 0-258,0 0-129,0 0 258,-1 13-258,1-13 0,-7 19 0,-3-4 129,6 6-129,-5-1 129,1 6 129,-2 3-258,0 3-129,2 2 258,-4 1-258,4 1 0,-2-1 0,1-1 0,1-2 0,2-1 0,2-3 0,-2-5 0,1-1 0,0-6 0,3-6 129,-2 2-129,4-12 0,-3 10-129,3-10 0,0 0-258,0 0-645,0 0-1548,0 0-1419,0 0-387</inkml:trace>
  <inkml:trace contextRef="#ctx0" brushRef="#br0" timeOffset="64451.6865">18228 9407 129,'0'0'1419,"0"0"0,0 0 0,0 0 258,0 7 258,0-7-387,0 12 0,0-12-387,-6 19-129,0-7-129,3 7-387,-5 2 0,3 3-129,-5-1-258,1 7 0,-2-6 0,3 3 0,-3-4 0,4-3 129,-1-6-129,5-2 129,3-12-129,0 0 129,0 0-129,0 0 0,16-12 0,3-5-129,1-4 0,2-2-129,5-3 129,0 0 0,1 1 0,-2 3 0,-2-1 129,-4 6-129,0 4 0,-2 4 129,-3 4-129,-2 3 0,-1 2 0,-1 2 0,-11-2 0,16 17 0,-9-7 0,-2 4 129,-2 0-129,1 2 258,-4 1 0,3 2-129,-3 0 0,0 5 0,0-7 0,-2 4 0,0-3-129,-2-4 0,2 1-129,2-15-129,-3 16-774,3-16-1032,0 0-2322,0-12-129,4-8-258</inkml:trace>
  <inkml:trace contextRef="#ctx0" brushRef="#br0" timeOffset="64819.7075">18988 9218 3483,'-17'21'3999,"10"-5"-387,-2 2-2838,-6 1-387,3 6 129,-6 3 129,2 8 0,-4 1 0,5 10 129,-5 1-258,4 7 129,-3 1-258,7 5 0,-2-3-258,6-3 129,2-9-258,4-4 129,2-9-129,0-10 0,9-9-387,-9-14-516,25 2-2193,-9-4-1161,-5-18-258,3-3-129</inkml:trace>
  <inkml:trace contextRef="#ctx0" brushRef="#br0" timeOffset="65052.7208">18744 9579 1677,'4'9'4257,"22"-9"258,-8-5-387,3 0-3096,10 5-645,4 0-129,4 0-387,-2 0-387,-3 0-774,4 0-2064,0 6-903,-12-6-258</inkml:trace>
  <inkml:trace contextRef="#ctx0" brushRef="#br0" timeOffset="65528.7481">19178 9662 516,'0'0'3612,"-6"-9"258,2-11-516,4 6-2967,3 2-258,8 0 0,3 0 0,1-2 258,5 6 129,-3-3 258,6 5-258,-2 1 0,5 5 0,-5 0-129,-1 5-258,0 3 0,-4 4-129,2 2 129,-9 0-129,-3 2 129,-4 2 129,-2-1 0,0 0 0,-14-4 129,4 1 0,-10-2 258,1-2-129,-9-4-129,2-1 0,-6-2-129,1 2 0,1-5-129,0 0-129,3-2-258,2-4-258,11 5-1032,0-2-2709,7-9-516,7 0-258</inkml:trace>
  <inkml:trace contextRef="#ctx0" brushRef="#br0" timeOffset="66947.8292">17892 10219 1419,'-16'5'3483,"-9"-2"-129,4-1-2580,5 1-387,-5-1 129,-2 3-129,0-3 258,-1 4 129,-4-5-129,6 7 258,-8-5 0,6 6-258,-4 0 0,4 4-258,-2 1 0,3 2 0,0 2-129,4-1 0,2 0 0,3 4 0,3-3 0,4-1 0,2 2 129,5 1-129,0-4 0,5 6 0,1-3 0,8 1-129,0-3 129,8 2-258,1-9 0,6 1-129,11-3-516,-2-8-1161,12-8-2580,6 0-258,0-10-258</inkml:trace>
  <inkml:trace contextRef="#ctx0" brushRef="#br0" timeOffset="67495.8606">18088 10514 258,'-23'-1'2709,"-3"5"-2193,12-4-129,3 0-258,11 0 258,-19-6 516,19 6 516,-11-14-129,5 0 0,6 14 129,0-24 0,3 12-258,6-5-258,8 5-387,0-3-129,6 5-129,4-1 0,3 1 0,1 7-129,-2 0 129,-2 3 0,-2 5-129,-5 5 0,-4 4 0,-6 3 0,-7 3 0,-3 0 0,-2 4 258,-13-7 0,-3 1 129,-8-3-129,3-5 0,-7-3 0,6-2-129,-4-5-129,4 0-258,4-4-129,1-6-258,19 10-258,-22-24-774,22 12-1806,0 12-1161,6-28-258,8 17 517</inkml:trace>
  <inkml:trace contextRef="#ctx0" brushRef="#br0" timeOffset="68004.8897">18265 10474 3612,'-6'19'3999,"6"-19"-516,0 0-2322,12-12-1161,5-1-129,2-2 129,3-1 129,-2-2 129,2 6 258,-6-1-129,2 5 258,-5 3-129,1 5 129,-4 0-258,0 5-129,3 5-129,-3 1 0,2 0 0,1 1 258,-13-12-129,23 17 129,-23-17 0,26 6-129,-14-6 258,4-1-129,-2-7-129,2 3 0,-2-2-129,0 0 0,-1 2 0,-13 5 0,14 7 0,-9 5 0,-5 3-129,0 7 129,0-1 129,0 4 0,-4-3-129,4-1 129,0-8 0,0 1-129,0-14 0,13 9-258,1-9-129,2-4-129,7 0-516,-4-14-516,11 8-1548,-4-4-1677,-4-6-387,2 3 129</inkml:trace>
  <inkml:trace contextRef="#ctx0" brushRef="#br0" timeOffset="69163.9559">19009 10152 3483,'0'0'3999,"15"0"0,-15 0-2451,5 13-645,3 3 0,-8-16 0,5 29 0,-5-13-129,0 11 0,0 1 0,-4 14-258,-2 4-129,-2 7 0,-1 3-387,-1 5 129,-1-6-129,-1-1 0,1-7-129,1-12 129,-1-8-258,0-11 0,0-11 0,1-5 0,10 0-129,-20-27 129,11 6-258,-3-6 129,5 1 0,-4-3 0,3 7 129,1-2-129,2 9 0,2 0 258,3 15-129,-2-11 129,2 11 129,9 0 0,2 0 0,5 2 0,6-2 129,4 0-129,3 0 129,4-2 0,2-3-129,5 0 0,-1-2 129,5-1-129,-3 2-129,-1-2 129,-1-1-129,-4-2 129,-2-1-129,-4 0 0,-3-1 129,-6 2 0,-6-2-129,-6 2 129,-8 11 0,5-18 0,-5 18 0,-7-12 0,-5 11 129,-2 0-129,-1 1 0,-1 0 129,-2 1-129,3 7 0,-1-1 129,2 4-129,1 1 129,0 4 0,1 3 0,2 2 129,-4 1 129,5 5-129,-6-1 0,9 3 129,-3-5-258,6 1 129,1-4-129,2-5 0,0-16-129,20 15 258,0-15-516,6-6 258,9-9 0,0 1 0,3-4 0,-1 3 0,-1 3 258,-4 5-258,-5 5 129,-6 5-129,-8 11 129,-4 3-129,-4 2 129,0 3-129,-2-5 129,3 0-129,-6-17 0,26 12 129,-6-12-129,6-9 0,6-5 129,7-4-129,-2-2 129,-1 1 129,-4 2 0,-3 6 0,-8 3 0,-1 8 0,-20 0 129,17 7-129,-17 8-129,0 7 129,-2 1 0,-4 1-129,-2 1-129,1 1 0,-1-1-129,3-6-258,3 0-129,2-19-903,0 0-1677,16 7-1677,-4-17-129,5-9-258</inkml:trace>
  <inkml:trace contextRef="#ctx0" brushRef="#br0" timeOffset="69635.9825">20149 10198 4257,'7'9'4773,"-7"15"0,0-8-645,-7 5-3225,3 15-387,-4 3 0,0 12-129,-6 2-129,-2 7 0,0 1-129,-5 2 0,-2-1 0,0-8-258,1-8 0,-1-10-129,5-6 0,-1-17-258,4-5 0,-1-15-387,9-6-129,-9-15 258,10 1-258,-6-11 516,7 1-129,-4 0 387,8-1 129,0 7 387,1 1 129,2 7 129,3 3 129,8 11 0,-5-3 0,11 9 0,-7-2 129,7 5-258,0 0 129,8 0 0,1 0-129,8 7-129,3-4-129,6 4-258,8 2-645,-8-4-2580,6-2-1290,5 1-516,-3-8-129</inkml:trace>
  <inkml:trace contextRef="#ctx0" brushRef="#br0" timeOffset="70776.0481">20591 10672 1935,'-32'-1'3999,"32"1"0,-28-6-1806,13-4-1419,15 10-387,-10-21-258,10 5 0,2 2 129,6-3 0,2 0 0,7 1 129,-1 1 129,4 6-129,-6 1 129,5 5 0,-4 3-258,4 0-129,-4 7 0,2 3-129,-2 0 0,0-1 0,-2 1 0,-3 3 129,-10-13 0,15 24 129,-15-12 0,0 4 0,-10-3 129,-5 4-129,-5-2 0,0-1-129,-6-3-129,-2-4 0,0 0-129,0-7-129,3 0-129,3-3-387,22 3-387,-22-22-1032,22 5-1290,8 0-1290,5-14 387</inkml:trace>
  <inkml:trace contextRef="#ctx0" brushRef="#br0" timeOffset="71252.0754">21018 10115 1419,'-2'16'1935,"2"-5"0,0 8 258,0 1-258,1 12-258,-1 2-258,1 15 0,-1 3-645,0 7 0,-5 6-387,1 5-129,-6-1 258,3 2-387,-2-4 129,0-6-129,-3-8 129,1-7-258,-1-12 258,3-5-387,3-7-129,-4-11-258,10-11-1032,0 0-1161,-13-2-1677,13 2-129</inkml:trace>
  <inkml:trace contextRef="#ctx0" brushRef="#br0" timeOffset="71493.0892">20924 10606 4902,'60'0'4902,"-20"5"-516,-2 1-1548,5-6-1935,7 5-258,-2-1-387,0 3-258,-6-1 0,-6-2-258,-5 3-258,-9-5-516,0 3-1935,-5 3-1548,-17-8-129,0 0 0</inkml:trace>
  <inkml:trace contextRef="#ctx0" brushRef="#br0" timeOffset="72932.1715">19075 11247 258,'13'-13'2064,"-13"13"0,16-16 387,-16 16-258,11-16-129,-11 16-129,3-16-387,-3 16-387,0 0-129,-7-10-516,-7 8-129,-3 2-258,-6 0 0,-2 6-129,-5 1 0,-1 6 0,-6 1 129,1 6-129,-3-1 129,-2 5-129,1 3 258,0 2-129,-2 2 0,4-2 129,3 3-129,7-2 129,2-2 0,9 0-129,5 0 129,7-4-129,5-2 0,4-1 129,7-1-258,7 0 129,5-6-129,7 1 0,4-7 129,3 1-258,7-5 129,-1-3 0,5-1 0,-2 0 129,0-1-258,-6-6 129,-3 3-387,-5-5-258,3 8-1161,-10-3-2709,-3-8-129,-1 4-516</inkml:trace>
  <inkml:trace contextRef="#ctx0" brushRef="#br0" timeOffset="73632.2116">19376 11589 1161,'18'7'3999,"-18"-7"258,8 10-258,-8-10-3225,0 19-387,1-4 129,-1 0-129,0 6-129,-4-1 0,0 5 0,0-1 258,-1 4-258,4-4-129,0-1-129,1 0-129,-2-8-1032,2-15-2967,4 17-258,-4-17-387</inkml:trace>
  <inkml:trace contextRef="#ctx0" brushRef="#br0" timeOffset="79716.5596">17798 8946 1,'-14'-11'773,"14"11"1,-10-3 0,10 3-129,-20-2-129,6 2 0,-2 0-258,-1 0-129,-4 3 129,-3 5-129,-2 0-129,-2 4 0,-5 2 0,-1 3 0,-2 3 0,-3 1 0,-3 3 0,0 1-129,-4 3 258,1-3-129,0 3 129,-2 0-129,1 1 258,2-2 129,2 1-129,7 0 0,2 0 0,7-3 129,8 1-258,7-1 0,6-4-129,5 1-129,7-3 129,11-2 0,3-4 0,6 1-129,1-5 129,2 1 0,-1-3-258,-3 3 258,-4-3-129,-6 4 129,-5 0-258,-10 4 258,-2 2 0,-13 6-129,-9 2 129,-7 9 0,-3 5 0,-8 2 0,-2 6 0,-3 8 0,-2 4 129,3-1-129,2 3 258,1 0-129,5-1 258,1 2 0,7-1-129,6-2 0,6 0 129,5 0-129,5-1 258,7-4-387,3-1 129,9-4 0,6-1 0,2-5-129,4-5-129,2-3 129,1-4-129,-1-2 0,-2-4 0,0-3 0,-3 0-129,-2-3 129,-5 0 0,-2-2 129,-3 1-129,-4 4 129,-4-1-129,-1 1 129,-7-1 258,-5 3-258,1-2 129,-5 2-129,5-2 0,0 2 0,4-3-129,2 1 0,5-2 0,4-1 0,11-2 0,10-4 258,4-4-516,13 1 258,7 0 0,7-2 0,1 2 0,3-2 0,-2 5 0,-2 2 258,-6 3 0,-9 1 0,-1 4 0,-6 0 129,-2 4 0,-7-1 129,0 3-258,-4 2 0,3-1-129,-4-1 0,5 1-129,3-3 129,5-2-129,8-2 0,1-2 0,6-2 0,2-1 129,3-5 129,2 0-258,-3-2 129,3-1 129,-4 0-129,-1-2 129,-6 2-129,0 3 129,-2-2 0,-2 1-129,-4-1 0,3 2 0,0-2-129,0 0 0,4-1 0,2-3 0,1 1 0,-1-7 129,0 3-129,0-4 0,3 0 129,0-7-129,2-6-129,5 0 129,4-4-129,0 2 0,2 1 129,-4 0-129,0 6 129,-13 1-129,-4 4 258,-6 3-129,-8 0 129,-6 0-129,-4 6 129,-4 3 0,-12-9 129,15 14-129,-15-14 129,12 17-129,-12-17 129,15 15-129,-1-12 129,4-1-129,4-2-129,5 0 0,5 2 0,2-1 0,2 0-129,1 0 258,2 2-129,1-2 0,2-1-129,3 0 129,5-5 0,1-4-258,1 0 258,2-4-129,1-2 129,-2-1 0,-4 2 0,-6-2 0,-6 4 0,-8-1-129,-5 1 129,-9 2-129,-15 10 129,10-14-129,-10 14 0,0 0 0,-8-6 129,8 6-129,0 0 129,0 0 0,0 0 0,7-9 0,18 1 0,5 1 129,10-5-129,10 0 0,6-4 0,5-1 129,6 0-129,2-3 0,-2 2 0,4-3 0,-5 2-258,0-3 258,-4 3-258,-4-4 129,-6 1 0,-5 1 0,-5 0 0,-7 1 129,-8 3 0,-5-3 0,-6 6 0,-4 2-258,-3-1 129,-3 0 0,3-1-129,-3-4 129,7-2-129,2-6 129,7-5 0,2-4-129,8-6 516,2-1-258,6-1 0,2-1 129,1-3-129,-1 1 0,-2 3 0,-3 1 0,-6-3-129,-5 1-129,-6-1 0,-5-4 129,-6 3 0,-3-3-129,0 2 258,-6-1-258,1 7 0,-1 0 0,0 7 0,-6 5 129,0 2-258,-5 6 258,-5 1 0,-4 1 0,-3 0 129,-4 1 0,-2-3 0,-3-1 0,1-2 0,0 0-129,0 0 129,3-1-129,0 0-258,1 0 258,0 1 0,5-1 129,-3 3-129,3-1 129,1-1-258,3-1 258,0 1 0,2-3 0,1 4 0,1-2 0,0 4 129,-3 1 0,-6 3 129,-3 2 129,-8 5 0,-6 6 0,-11 0 129,-2 4-129,-6-3 0,0 3-129,5-4-129,2-2-129,9-2 0,9 0-129,6-5 129,11-2-129,4-4 129,9-1-129,2-4 258,2 2-129,0-5 129,0-3-129,1 1 129,-1 0-129,-3 0 0,-6-1 0,-9 1 129,-5 0-129,-9 0 0,-5 3 258,-9-2-258,-6 4 258,-6 1 0,-2 6-129,-1 0-129,2 2 129,2 1 0,5 0 0,5-1 0,4 0 0,6-7 0,8 1-129,5-4 129,6 0-129,5 0 0,6 1 0,4 2-129,3 2 129,0 8 0,4-3-129,-4 2 129,0 13 0,-17-17 0,-8 12 0,-14-4 0,-10 3 0,-12-1 0,-10 4-129,-9-2 129,-4-1 0,-1 3 0,0 0 0,4 3 0,0-3 0,5 0 0,5 0 0,6 3 0,5 0 0,2 0 0,1 0 0,3 0 0,0 3 0,1 1 0,-1 0 129,-2-2 0,-1 2 0,-1 0 258,2-1 0,-1-1-129,6 3 0,2-1 0,9 2-129,7 1-129,6-2-129,10 5-516,4-6-1290,13-4-2322,0 0-645,12 3 387</inkml:trace>
  <inkml:trace contextRef="#ctx0" brushRef="#br0" timeOffset="80220.5884">19285 8815 1032,'-16'0'3612,"16"0"0,-15-16-2322,15 16-645,0-14-387,0 14-258,13-22 258,-1 7-129,-1-6 0,4 1 129,1-2 0,3-2 129,-3 3-129,1 1 0,-1 0-258,1 2 129,2 5-258,-4-2-129,1 7-129,-5 0-258,3 4-387,-14 4-774,16-9-774,-4 9-1161</inkml:trace>
  <inkml:trace contextRef="#ctx0" brushRef="#br0" timeOffset="81607.6677">19120 8678 903,'12'0'1419,"-12"0"-387,11-3-129,-11 3-258,16-7 0,-5 3-129,0-6 387,4 1-129,1-1 0,4-5 0,0 1 0,6-2 129,-1-4-387,4 3 129,-1-2-258,1 7 129,-2-4-258,2 9 0,-5-4 0,-5 6-258,-1 3 129,-2 2-129,-5 0-129,-11 0 129,13 1 129,-13-1-129,11 17 258,-6-3 0,0 4 0,2 5-129,3 4 258,3 3-258,3 1 0,4 2-129,9 2-258,0-5-903,4-5-2967,8 10-258,-8-19 0</inkml:trace>
  <inkml:trace contextRef="#ctx0" brushRef="#br0" timeOffset="84071.8087">22671 9203 903,'0'0'1290,"0"0"-129,-4 10-129,4-10-258,0 0-129,0 0 0,0 0 129,-3 12-258,3-12 0,0 0 258,0 0-258,-3 14 129,3-14 0,-4 11-129,4-11 129,-4 17-258,4-17 129,-10 21 0,4-7 0,0 3-129,-3 4-129,-1 7 0,-3-2 129,1 6-387,-5 2 129,1 7-129,0-4 0,0-1-129,2-3 129,4-6 129,-2-4-129,4-5 129,2-4-129,6-14 0,-4 13-129,4-13-129,0 0-774,0 0-1032,12 0-1677,4 0-645,-8-12 517</inkml:trace>
  <inkml:trace contextRef="#ctx0" brushRef="#br0" timeOffset="84687.8437">22754 9508 516,'0'-11'1032,"0"11"129,0 0 129,0 0-129,0 0 387,0 0-258,0 0-387,0 0-258,0 0-129,0 12-129,0-1 0,0 2 0,0 4-129,-2 1 129,-1 2-129,3-1 129,-4-7 129,4 2-129,0-14 258,0 13-387,0-13 129,21-5 0,2-7-129,7-4-129,2-1-129,4-1 0,4-3 0,-5 3 0,-4 2 129,-5 6 0,-10 1-129,-3 6 0,-13 3 129,0 0 0,7 7-129,-7-7 129,0 23-129,-2-10 0,-1 7 129,1-1-129,1 1 0,1-1 0,0-2 0,0 0-129,0 0-387,0-17-774,0 16-1806,0-16-1161,0 0-129</inkml:trace>
  <inkml:trace contextRef="#ctx0" brushRef="#br0" timeOffset="85011.8624">23364 9382 2580,'3'-9'3483,"-3"9"0,0 0-2709,0 12-258,0-12 0,-6 26 258,0-11 129,3 9-129,-8 0-129,8 5 129,-4 3-258,4 5-129,-4 1 0,5 0-258,-4-1-129,4-4 0,1-3-387,-3-9-129,4-1-645,0-20-1419,-13 8-1677,13-8-129</inkml:trace>
  <inkml:trace contextRef="#ctx0" brushRef="#br0" timeOffset="85216.8742">23218 9607 258,'-12'-17'2451,"12"17"-387,0 0-387,0 0 129,5-2-516,13 4 258,-6-2-129,12 2 0,0-2-516,7 4-387,0 0-645,2-2-1161,-1-2-2838,10 6-129,-11-6-129</inkml:trace>
  <inkml:trace contextRef="#ctx0" brushRef="#br0" timeOffset="85663.8997">23565 9665 1,'-23'-12'3482,"12"-4"259,11 5-1161,0 11-2322,10-14-129,-10 14 0,22-14 258,-5 9-129,0 0 258,2 2 0,-2-1 0,3 4 0,-3 0 0,3 0-129,-7 5-258,2 2 129,-4 2-258,-11-9 0,16 19 0,-10-8 258,-6-11-129,1 24 258,-1-24 0,-9 23 129,-4-15 129,2 6-129,-9-7 0,4 1 0,-4-5 0,2 1-258,-1-4-258,1 0-129,1 0-774,-4-9-1548,3-2-2064,18 11-387,-23-24 258</inkml:trace>
  <inkml:trace contextRef="#ctx0" brushRef="#br0" timeOffset="86347.9387">22865 10076 774,'-40'1'2580,"19"1"-387,-1 1 258,-2 1-645,2 4-645,-4 1-129,3 6-516,-3-5 129,1 9 0,-1-2-129,5 3-129,-1-2 0,3 5 0,6-2-129,5 0 0,1-1-129,7-2 0,4 1-129,10-3-129,7-2 0,3-7-387,11 3-645,-4-10-903,8-2-1935,5 2-387</inkml:trace>
  <inkml:trace contextRef="#ctx0" brushRef="#br0" timeOffset="86799.9647">22938 10326 2322,'-19'-16'3225,"10"0"-258,9 1-2838,0 3-129,8-1 0,3 3-129,0 1 129,5 1 387,-4 3-258,3 2 129,-2 3 0,-1 0 0,2 3 0,-2 5-258,1 1 0,-3 1 0,0 4 0,-2-4 0,-2 2 258,0 2 387,-6-14 258,-1 24 0,-12-18 258,0 7-258,-8-10 258,4 7-129,-9-10-387,3 6-129,-2-6-129,5 0-387,2-1 0,5-6-516,13 7-129,-13-18-516,13 18-903,13-21-1677,-3 3-903,15 5 258</inkml:trace>
  <inkml:trace contextRef="#ctx0" brushRef="#br0" timeOffset="87363.9965">23083 10340 516,'-13'0'3612,"13"0"258,0 0-387,13-14-3096,-3 2-387,2 2 129,3-4 129,2 4 258,-3-5 0,5 6 129,-6-1-129,3 3 129,-16 7-129,23-5-129,-23 5-129,19 0 0,-19 0-129,15 12 0,-15-12 0,11 19 0,-11-19 129,13 17 0,-13-17 0,23 10 0,-8-10 129,4 0-258,2 0 0,2-5 0,-3-1 129,4 1-129,-7 0 0,-3 4 0,-14 1 0,16 0 0,-16 0 0,0 13 0,0 0 0,0 0 0,-3 2-129,1 1 0,0-1 0,2-1 0,0 0 0,0-14-129,7 20-129,-7-20-258,20 8-387,-20-8-1032,22-10-2580,-2 3-129,-5-13-387</inkml:trace>
  <inkml:trace contextRef="#ctx0" brushRef="#br0" timeOffset="87657.0137">23766 10094 2322,'0'17'4386,"0"7"-129,0-24 0,-3 21-3612,3-3 0,-2 1-129,2 7-129,-3 1 0,1 3-129,-5-2 129,-1 3-258,2-6 0,0-1-129,0-3-258,0-8-258,6-1-903,0-12-2322,-12-1-774,12 1-129</inkml:trace>
  <inkml:trace contextRef="#ctx0" brushRef="#br0" timeOffset="87869.0259">23595 10212 3999,'16'3'4386,"14"-3"-1419,-3 7-774,-4-7-387,12 5-516,-5-3-774,7 1-129,1 0-387,-3-3-645,5 6-1161,-9-3-1935,-4-3-774,5 0 0</inkml:trace>
  <inkml:trace contextRef="#ctx0" brushRef="#br0" timeOffset="88624.0691">24029 10285 1677,'0'0'3096,"13"3"-2580,-1-3 258,-2-3 387,-10 3-387,22-14-129,-14 3 129,-8 11 0,15-17 0,-15 17-258,3-14 0,-3 14-258,0 0 258,-1-11-258,1 11 0,-12-4 0,12 4 129,-11 0-129,11 0 129,-11 0 129,11 0-129,0 0-129,-13 5 0,13-5 0,0 0 129,-10 16-129,10-16-129,-5 12 0,5-12 129,-8 18 0,8-18 0,-10 20 0,3-6 129,4-1 0,-2 1-129,3 3-129,-1-3 129,3-2-129,0-12 0,10 15 0,3-14 0,5-1-129,2-6 129,4-2-129,-1-3 129,2 0-129,-4 0 0,-2 3 0,-4 2 0,-4 5-129,-11 1 129,0 0 129,7 10-129,-7 2 0,0 4 0,0-1 129,0-2 0,0-1 0,0-12-129,21 17 129,-1-17 0,5 0-129,4-8 129,1 1 0,1-3 0,-3 2 129,-5 0 0,-3 3 0,-8 2-129,-12 3 129,11 2-129,-11-2 0,0 18-129,0-4 0,0 1 0,0-3 0,0 2-129,0-14-129,4 21-129,-4-21-387,15 13-516,-15-13-1161,19-13-2064,-6 7-387,-1-11-129</inkml:trace>
  <inkml:trace contextRef="#ctx0" brushRef="#br0" timeOffset="88921.086">24731 10128 3354,'0'0'4644,"0"0"-258,0 19-1290,0-19-1677,2 29-516,-2-10 258,0 13-387,-1 0-129,1 9-258,-6 2-129,1 0 0,-2-1-258,-2-6-129,3-3-129,-3-11-129,4 1-258,-7-23-1032,12 0-1419,0 0-1548,-12-27-258,8 5 258</inkml:trace>
  <inkml:trace contextRef="#ctx0" brushRef="#br0" timeOffset="89100.0961">24576 10190 3612,'16'0'4128,"17"3"-774,-6 5-1548,2-3-516,10 6-387,3-1-645,5 2-516,4 5-1548,2-1-2064,-10-7-387,5 6 129</inkml:trace>
  <inkml:trace contextRef="#ctx0" brushRef="#br0" timeOffset="89964.1457">22938 11067 2193,'-14'0'4515,"-6"5"-387,20-5-129,0 0-3096,-17-3-516,17 3 129,0-22-258,6 7-129,4-4 258,6-2-129,4-2 129,7 4 129,-1-1-258,2 8 0,0 3 0,-1 7-129,-6 2 0,-2 10-129,-7 6-129,-5 4 129,-5 2 129,-2 3 0,-8-4 0,-3 1 129,-9-5 129,3-1-129,-9-5 129,2-2-129,-3-7-129,1-2-258,2 0-129,-2-8-516,11 6-516,-5-12-1806,6-2-1806,14 1 129,0-7-387</inkml:trace>
  <inkml:trace contextRef="#ctx0" brushRef="#br0" timeOffset="90248.1619">23401 10752 1806,'19'8'4257,"-10"10"0,-9-18-129,-5 20-3096,2 4-645,-4-4 387,2 10-129,-5-2 0,3 10 129,-4-4-129,1 9-129,-1 1-258,3 1 129,-4-2-258,3-1-129,2-5-129,1-10-387,5 4-774,-6-14-2064,7-17-1161,0 0-387,-4-8 0</inkml:trace>
  <inkml:trace contextRef="#ctx0" brushRef="#br0" timeOffset="90453.1737">23271 11047 2709,'0'0'4773,"-11"3"-516,11-3 0,7 18-3096,6-15-774,7 4-129,4 0-129,4-3-129,5 1-129,1-5-645,9 4-1806,4-2-1677,-8-4-258,11 2 258</inkml:trace>
  <inkml:trace contextRef="#ctx0" brushRef="#br0" timeOffset="90916.2001">24262 11008 1806,'-22'9'3999,"12"1"129,-17-10-516,1 2-2967,0 4-387,-6 2 129,-1 3 0,-4-3 129,-1 5-129,-4-3 258,7 4 0,-6-3-129,7 6 258,-2-4-258,12 4 0,-2-2 0,11 5-129,2-1 0,11 4 0,2-4 129,6 4-258,8-1-129,10 1 0,6-4-129,2 0-129,7-3-645,1-12-258,12 5-2580,-4-1-1161,-5-8-129,5 0-387</inkml:trace>
  <inkml:trace contextRef="#ctx0" brushRef="#br0" timeOffset="91480.2319">24353 11294 1419,'0'0'3870,"0"0"129,22 4-258,-9-4-3354,2 0 0,5 3 0,-1-3-129,1 3 129,-6-2 0,5 3 0,-6-4 0,0 4 129,-13-4-258,12 8 129,-12-8 0,0 12 0,0-12 129,-12 21-129,-4-11 0,-1 7 0,-7-2 0,2 5-129,-4-4-129,5 0 0,0-1 0,6-2 129,0 0-258,15-13 258,-13 15-129,13-15 129,-2 14 129,2-14-258,6 14 129,-6-14-129,24 15 129,-4-7 0,-2 0-129,9-2-129,4 6-129,0-7-258,13 10-903,-9-8-2838,4 0-645,2 3-387,-1-8-129</inkml:trace>
  <inkml:trace contextRef="#ctx0" brushRef="#br0" timeOffset="96003.4911">22691 8921 774,'-22'-2'774,"2"1"-387,20 1 129,-21 0-387,10 0-129,-1 0 0,0 0 0,-3 0 0,-1 2 129,-1 0-129,-1 1 0,-2 0 258,0 1-258,-1-1 0,0 3-258,1-1 258,0 2-129,1 1 129,-1 1-129,2 2 0,-1 0 129,0 2-129,0 1 129,-2 3 0,1-2 129,-1 2 0,-1 0 129,-1 0 129,3 0-129,-2 2 258,-1-2-129,3 0 129,0 0 0,2-2 0,1 4 0,-1 2 0,6-1-129,-1 1-129,5 1 0,1 2 0,1-2-129,2 3-129,0-4 0,4 2 0,-1-2-129,1-3 129,0-3 0,1 0 0,3-3 0,3-1 0,-7-11 0,11 17 0,-11-17 129,11 18-129,-8-6 0,1-2 129,-4 5-129,0 2 0,0 1 0,-6 0 0,1 4 129,-2-3-129,-1 2 0,3-1 0,-3-1 0,4 1 0,-1-2-129,2 3 129,1-5 0,1 7 0,-1-2 0,-1 1 0,1 0 0,-3 2 0,3 0 0,-3 0 0,2 1 129,-2 1-129,0 1 129,2-3-129,-1 0 129,0-2-129,2 2 258,2-3-258,0 0 0,0-3 0,10 5-387,-2-4 258,6 3-258,4-3-258,3 5 129,0-5 0,4 3 129,-3 0 258,-1 1 387,-2 0 129,-4 1 387,-2 3-258,-7 1 129,1 4 129,-7-1-387,0 5 0,-1-2-258,-6 5 0,1-2-129,-1-1 0,1-5 129,1-2 0,0 0 129,5-1-129,0-3 129,2 0 0,3-5 129,2 4-129,2-3 0,-2 1 258,0 1-258,0 0 0,0 2 0,2 2 129,-2 2-258,-1 0 129,-1 0 0,1 2 258,-4-2-258,-1 0 0,-1 0 129,0-3-129,-1-2 129,1 1-129,0-4-129,5 0 0,5-6-129,9-1 0,2-7 0,11-1 0,4-1 0,6-4 0,3 2 0,3-2 0,4 0-129,-2 0 129,0 2 0,-6 2 0,-2 2-129,-5 3 129,-4 1 0,-6 7 0,-9 3 129,-1 1 0,-8 7-129,2 5 129,-8-2 0,0-2 0,-2-1 0,1 2 0,-1-8 129,5 4-129,0-8 258,2-5-258,2-3 129,6 0 0,3-4-129,5-1 0,2-4-129,7-2 129,5 0-129,9-2 0,3-5 0,4-1 0,5 1 0,-1 0 0,2-1 0,-2 3 0,-5 2 0,-4 2-129,-1 1 129,-5 0 0,-6 5 0,-1 4 0,-2 3 0,-5 1 129,-1 1-129,-1 1 129,-5 1 0,0-1 129,0 0-129,-2 2 129,1-4 0,0 0-129,1 1 0,1-1 0,-2-1-129,-1-2 129,1 1-129,2-3 0,-2-4 0,1-1 129,2-3-129,0 0 0,2 0 129,2-2-129,0-2 129,-1 0-129,2 0 0,0 0 0,0 0 258,-1 0-258,0-1 0,1 0 129,-4-3 0,0 3-129,-5 1 129,0 1-129,-8-1 0,1 3 0,-13 1 0,11 0 0,-11 0 0,0 0-129,0 0 129,13 8 0,-13-8 0,11 5 0,-11-5 129,19 4-129,-8 0 129,7-3-129,0-1 0,3 0 129,3-3-129,2-1 129,-1-3-129,3-1 0,-1-3 0,1-2 129,-2 1-129,2-1 0,-2 0 0,-3-2 0,1 1 0,-2-1 0,-2 0 0,-2 1-129,2 0 129,-5 3 0,-1 0 0,-1 1 0,0 0 0,0 2-129,-1 1 258,0-1-129,0 1 0,1-1 0,-3-1 0,3-2 129,-13 11-129,18-19 129,-11 4-258,-1-1 129,1 1 0,-4-2 0,2-1-129,-1 0 129,2 0 0,-1 1-129,2 4 129,2-3-129,0 4 0,2-1-129,3 2-129,-4-4-258,7 8-1032,-8-7-2580,2-10-516,-2-3-258,-5-14 258</inkml:trace>
  <inkml:trace contextRef="#ctx0" brushRef="#br0" timeOffset="97303.5655">22804 8880 1161,'53'-4'1806,"-20"2"-516,3 0 129,-2-3-129,8 2 0,2-3-129,5 5-129,1-4-129,6 5-129,-1-4 0,2 4-258,-2 0 0,3 9-129,-9 1 0,0 2 129,-8 1-129,-2 7-129,-8-2 129,-1 2 129,-8-1-129,2 0 0,-6-2-129,5 2 129,-6-4 0,7 2 0,1-4-129,3 3-129,4-4 129,5 1-129,4-4-129,4 3 129,3-4-129,1 1 0,0 0 0,2-1 129,-6 1-129,-3 2 0,0-2 0,-4 5 129,-2-2 0,-4 0 0,-3 2-129,0-1 129,-2-2 0,-1 0-129,-6 1 129,-1 0 0,-5-2 0,1 2-129,-2-3 129,-2 3-129,-1-2 129,4 1-129,0-1 0,4 0-129,2 0 129,-1-2 0,2 1 0,1 3 0,-4 0 0,-1 4 129,-5 0-129,1 4 129,-7 1-129,0 1 129,-2 2-129,1-2 129,0-5-129,2 2 258,-1-4-258,0-2 129,-6-13-129,23 18 0,-8-9 129,8-2-129,4 3 0,4-3 0,3 4 0,1-2-129,2 1 258,-2 1-129,-5 1 0,-4 1 129,-3 3-129,-3 2 129,-4 1 0,-1 6-129,-2 3 0,0 1 0,-4 3 0,-1 1 0,0 1 0,-5 1-129,1-1 129,-4-1-258,1 4-516,-6-7-1419,-1 3-2193,3-5-387,-5-12-387,4-5 259</inkml:trace>
  <inkml:trace contextRef="#ctx0" brushRef="#br0" timeOffset="98135.6131">24111 9056 903,'0'0'2322,"0"0"-387,0 0-258,0 0-387,0 0-516,0-7-387,0 7 129,-1-18-129,1 4 258,-2-1-129,2-4 129,-3-7-258,3 1 258,-1-9-258,1 3 0,0-7-129,0 3-129,0-6 129,0 3 0,0 1-129,0 5 258,0 1-387,0 6 258,0 5-387,0 4 129,0 16-258,0-14-129,0 14-258,0 0-516,0 0-903,0 17-2064,0-17 129</inkml:trace>
  <inkml:trace contextRef="#ctx0" brushRef="#br0" timeOffset="98691.6449">23783 8637 1032,'-18'-2'3612,"6"-4"-129,12 6-2322,0 0-258,0-11-387,0 11-129,5-11 0,-5 11 258,17-17 0,-6 8-129,-1-3 129,5 0-129,-5-5-129,7 6 0,-4-3-258,4 3 0,-2-3-129,3 4 0,-1 0 129,1 0-129,0 3 0,-2 0 0,-2 0 0,3 3 129,-3-2-129,-1 1 129,-13 5 0,21-5 0,-21 5 0,15-4 129,-15 4-129,0 0-129,11 0 129,-11 0-129,0 0 0,2 14 129,-2-14-129,0 19 129,0-4 0,0-1 0,4 4 129,-1 3-258,5 1 129,4 2-129,1 4-129,-1-1-774,9 0-2838,0 5-645,-9-8-258</inkml:trace>
  <inkml:trace contextRef="#ctx0" brushRef="#br0" timeOffset="100419.7432">23834 8615 1,'24'-25'1160,"-9"11"1,4 2-129,-4 1-129,1-4-129,-3 2 129,0-1-129,-1 2 0,-4-4-258,3 4 0,-3-1 129,4 2 0,-5 0-129,4 2 387,-11 9-258,16-16 0,-16 16 0,14-10-258,-14 10 0,11-6-258,-11 6 0,0 0-129,12-2 129,-12 2 0,0 0 258,12 0 0,-12 0-129,0 0 129,0 0-129,0 0 129,0 0-258,0 0 0,0 0-129,0 0 0,0 0 0,3 13 0,-3-13 0,8 18 0,-8-18 0,11 22 0,-4-11 0,0 2 129,-2 0 129,3 3-129,-1 2 129,-1 5-129,1 3 129,0 1-258,3 2 258,0 2 0,1-1-258,4-1-258,-2-1 516,2-3-129,-3-3-129,2-2 258,-6-3-129,0-2 129,-3-4 0,-5-11-129,5 15 129,-5-15-129,3 12-129,-3-12 129,0 0-258,0 14 0,0-14-258,-13 7-1032,13-7-2838,-17 5-387,-4-5-387</inkml:trace>
  <inkml:trace contextRef="#ctx0" brushRef="#br0" timeOffset="103551.9227">10851 9375 1,'-9'10'2192,"9"-10"-257,0 0-258,0 0 0,0 0-258,0-6 0,7-8-258,11-1-258,1-9-129,11-4-129,1-9-387,11-4 129,0-5-129,10-5 129,-6-4 0,5 4 0,-7-2-129,4 9 129,-7 1-258,-2 10 0,-6 5-258,-8 6 0,0 10-645,-9 2-387,2 10-516,-18 0-903,0 0-1935,12 0 129</inkml:trace>
  <inkml:trace contextRef="#ctx0" brushRef="#br0" timeOffset="104103.9544">11069 8801 2580,'0'0'1548,"0"0"-387,0 0 258,0 0 0,10-7-129,0-5 129,4 5-387,6-9-387,7 3 0,0-5 0,4 2-387,0-3 129,4 1 0,-1 0 129,1 1-258,-6 2 0,-1 2 0,-3 2-129,-1 3 258,-5 4-387,-2 4 129,-2 0-129,-3 2 129,-12-2 0,13 17-129,-9-5 129,-2 4-129,1 0 129,-2 2-129,-1 2 129,0 2-129,0 1 0,0-1 129,-1-2 0,-2 0 0,1 0-129,-3-2 0,2 0-258,-6-6-774,8-1-3225,-5 5-387,-8-10-258</inkml:trace>
  <inkml:trace contextRef="#ctx0" brushRef="#br0" timeOffset="104944.0024">9531 9445 1,'0'-10'3353,"0"10"-902,-11 8-1419,11-8-387,-8 17 0,4-3-129,-4 5 258,2 6 0,-3 7 0,2 10 0,-4 5-129,5 8 0,-4 4-258,-1 6 0,2-2-129,1-2 0,0-6-129,-1-5-129,2-14 129,0-5-129,2-10-387,5-21-774,-10 12-1548,10-12-1548,-14 0 129</inkml:trace>
  <inkml:trace contextRef="#ctx0" brushRef="#br0" timeOffset="105244.0197">9045 10072 3354,'13'0'3483,"4"-3"-903,13-6-1032,9 1-258,5-4-516,9 3-258,-1-3 0,5 4-129,-4 0-129,-2 2-129,-4 5 129,-3-1-129,-7 2-129,-2 0 0,-4 0 0,-4 0 0,0-2-516,-5-5-774,0 0-1677,0 3-1419,-13-14 129</inkml:trace>
  <inkml:trace contextRef="#ctx0" brushRef="#br0" timeOffset="105577.0387">9146 9419 1677,'0'0'4257,"0"0"129,9 9-387,12-6-3483,10-3-258,6 0-129,5 0 0,8 0 0,0-3-129,1-1 129,1-1-129,1-3-129,-3 7-645,-6-6-645,0 3-2838,0 4 0,-11 0-258</inkml:trace>
  <inkml:trace contextRef="#ctx0" brushRef="#br0" timeOffset="106196.0741">9647 10032 2967,'0'0'3096,"0"0"-1548,-3-20-903,10 7-258,5-7 129,7-3-258,1-2 258,6 1 0,-2-4 129,3 6 0,-2 2-129,-2 5 129,-3 6-258,-3 7 129,-3 2-258,-4 11 129,-4 5-129,1 5 387,-7-2-258,4 5 0,-4-5 258,2-1-258,0-6 0,10-7 0,6-5-129,14-10 0,4-6-129,7-4-129,4-1 129,5-1-129,-4 2 0,-5 5 0,-7 5 129,-9 7 0,-12 3 0,-3 9 129,-11 6-129,-1 3 129,-4 4-129,-4 0 0,1-1-129,1-1 0,4-1-387,1-6-258,4 3-903,-3-16-2580,12 6-516,5-6-516</inkml:trace>
  <inkml:trace contextRef="#ctx0" brushRef="#br0" timeOffset="106580.0961">10774 9515 129,'0'0'4128,"0"0"129,-10 3-258,10-3-3225,-13 22-258,6-3-387,2 6 129,-3 1 129,2 10 258,-7 3-129,8 12 0,-5 2 0,4 12 0,-6 3-129,8 7-129,-2-3-129,3-5-129,2-6 0,1-12 0,0-8-129,0-18-258,4-5-645,-4-18-903,6-7-1290,-5-7-774,-1-13-774</inkml:trace>
  <inkml:trace contextRef="#ctx0" brushRef="#br0" timeOffset="106768.1068">10549 9939 1677,'-13'-15'1935,"1"10"387,12 5-129,0 0-258,0 0-258,26-5-258,-6-1-129,14 5-129,4-9-258,12 5-774,9 2-903,-6-5-1935,4 0-1806,3 8-129</inkml:trace>
  <inkml:trace contextRef="#ctx0" brushRef="#br0" timeOffset="107180.1304">10991 9939 2580,'-3'-21'4128,"3"21"-387,15-16-2838,-15 16-387,26-17-258,-12 10 0,4 5 129,-3-1 0,2 3 0,-4 1 258,3 10-258,-16-11 129,21 25-129,-17-9 0,1 4 0,-5-3 129,-2 5-129,-12-4 129,1 3 258,-12-7-258,2 2 129,-10-6-129,2 0 0,-4-3-129,5-3-129,-1-4-387,4-3-129,12-1-516,-5-12-1548,18 2-2322,3-3-516,12-8-129</inkml:trace>
  <inkml:trace contextRef="#ctx0" brushRef="#br0" timeOffset="108452.2032">12037 9658 1,'16'-12'3482,"-16"12"1,1-12-2064,-1 12-645,0 0-129,0 0-129,-8 0 129,-2 0-129,-9 0 258,4 5 0,-10-1-258,2 3 258,-6-1-258,2 6 0,-5 0-258,1 2-129,-3 6 129,-4 2 0,-1 3 0,-4 4 0,0 1 0,0 7 129,3 1-129,4 4 129,4 0 0,9 0-129,9-3-129,11-5-129,3-3 0,17-5-258,14-5-387,5-10-645,17-1-1161,-1-3-2193,5-7-129,5 0 1</inkml:trace>
  <inkml:trace contextRef="#ctx0" brushRef="#br0" timeOffset="108924.2302">12106 10142 1935,'-20'-10'3870,"0"-4"-1935,8 2-645,3-1-258,-1-2-258,1 4-258,2-4 129,3 3-258,1-3 258,3 4-387,3-1 258,-3 12-258,16-17 129,-3 14-258,0 2 129,2 1 0,0 2-258,-2 6 129,2 3 0,-2 1-129,-1 0 129,-1 2 0,-5-1 129,-2 1 129,-4-3 129,0 5-129,-9-7 129,-4 6-129,-6-9 258,-4 6-258,-8-4 0,0 0-258,-5-1 129,3-2-129,1-1 0,1 0 0,5-3-258,5-1-129,21 0-258,-17-9-129,17 9-774,8-28-774,19 10-2064,2-1-774,2-6 258</inkml:trace>
  <inkml:trace contextRef="#ctx0" brushRef="#br0" timeOffset="109463.261">12253 10057 1032,'0'0'3612,"0"0"0,0-5-2064,0 5-1806,17-12 129,-4 5 129,3-3 129,1 1 387,0-3 129,1 4-129,-1-1 258,0 6-258,-3-1 258,3 4-258,-17 0-129,21 18-129,-15-7 0,4 3 258,-8 0-129,2 0 129,-4-14 0,5 18-129,-5-18 0,0 0 0,18 0-129,-5-5-129,2-3 258,1 1-387,1-3 258,-1 4-258,-2 0 129,-2 6 129,-12 0-129,10 15 129,-10-2 0,3 3-258,-3 1 258,2 0-258,3-2 129,-1-1 0,-4-14 0,16 15-258,-5-11 129,1-4-129,9 3-645,-10-3-2451,4-5-1548,6-1-258,-2-10 0</inkml:trace>
  <inkml:trace contextRef="#ctx0" brushRef="#br0" timeOffset="109891.2855">13001 9578 2322,'0'0'3999,"5"7"0,-5-7-2967,0 18-387,0 0 258,-1-3 0,1 11 0,-11-1 129,8 14-129,-7-3-258,8 13 0,-6 4-129,7 4-129,-4-4-129,2 1-258,0-6 129,2-9-129,-2-5 129,-1-10-258,4-9 0,0-15-258,0 0-387,-11 0 0,11 0-1032,-8-29-1161,4 2-1419,-3 3-516</inkml:trace>
  <inkml:trace contextRef="#ctx0" brushRef="#br0" timeOffset="110676.3304">12849 9943 2709,'46'13'2451,"-20"-11"387,6 3-645,1-5-516,9 5-387,1-5-387,5 2-387,-1-2-258,2 0 0,-4 0-258,-1-2 129,-6-4-129,-3-5 0,-9 2 0,-3-2 0,-8 2 0,-3-3 0,-12 12 0,8-18-129,-8 18-258,0-14 129,0 14 0,-10-6 0,10 6-129,-20-1 258,9 1-129,-3 0 129,1 2 129,2 3-129,-1 0 258,1 1-129,11-6 129,-18 14 0,7-5 0,0 1 258,-2 2-129,1 3 0,-4 1 0,0 2 258,-1 1-129,1 3 0,-1-4 0,5 2 0,1-1-129,6-2-129,5-17 129,6 17-129,12-17-129,8 0 0,6-7-129,7-6 129,2-3-129,4-1 129,-5 2-129,-4 1 129,-4 5 0,-5 6-129,-6 5 258,-6 10 0,-8 5-129,0 3 129,-4-2 0,3 2-129,-1-2 129,6-4-129,3-12 129,7-2-129,7-7 0,8-6 129,3-4-129,3-1 129,-1-2 0,-4 5 0,-5 1 129,-5 7-129,-10 0 129,-4 7 0,-13 0 0,4 27-129,-5-8 0,-6 4 0,-5 2 0,4 2 0,-3-3-129,3 0-129,8-1-645,-2-7-258,12 1-1935,5-7-1677,4-10-516,8 0 387</inkml:trace>
  <inkml:trace contextRef="#ctx0" brushRef="#br0" timeOffset="111186.3595">14352 9686 1419,'-2'42'4515,"2"-20"387,-5-3-516,4 2-2709,-4 9-1161,-3 2-129,3 9 0,-7 2 258,4 3-387,-5-2 129,5 4-258,-1-7 0,2-2-258,1-7-129,1-8-129,5-7-129,0-17-258,0 0-129,0 0-129,3-14 0,-3-10 129,0 1 0,-8-8 0,4 2 129,-9-5 387,0 5 258,0 2 258,-3 5 258,4 6-129,-1 1 258,13 15 0,-13-10 387,13 10 129,0 0 0,17 3 129,-1-3-258,16 5 258,-3-5-258,14 4-129,2-2-258,10 3-129,0 1-387,3-2-387,5 11-1161,-11-3-3096,0-9-129,-3 3-774</inkml:trace>
  <inkml:trace contextRef="#ctx0" brushRef="#br0" timeOffset="113100.469">9987 10261 516,'0'0'3612,"0"0"387,0 0-2193,0 0-645,0 0-129,-2 10-258,2 2-258,-6 1 129,6 5-129,-5 4 0,3 7-129,-4 4-129,2 6 129,-5 4-258,4 8 258,-4 0-258,4 2 129,-5-2-258,1-2 0,0-8 129,1-7-387,1-5-645,-5-13-1290,2-7-2193,10-9-129,-12 0 129</inkml:trace>
  <inkml:trace contextRef="#ctx0" brushRef="#br0" timeOffset="113396.486">9689 10573 645,'13'12'3999,"-13"-12"0,24-3-387,-4 3-2967,0 0-258,9 1-129,-2 1 258,2 5-258,1-2 0,3 0 0,-2-1 129,-1 4-258,0-4-129,-3 0-258,1 2-1032,-8-1-2193,-5-5-903,5 0 129</inkml:trace>
  <inkml:trace contextRef="#ctx0" brushRef="#br0" timeOffset="113943.5171">10182 10365 2322,'0'0'3741,"0"0"129,0 0-2967,10 0-516,-10 0 129,4 20-129,-4-5 258,0 4-129,-4 3 258,2 9-129,-4 0 0,4 10 0,-4 0-387,3 7 258,-3-2-387,2 0 0,0-6 129,1-5-258,1-8 258,2-7-129,0-20-129,9 2 0,8-9 0,6-13 0,4-5-129,3-1 129,4-2-129,-2 3 129,-5 6 129,-6 3 0,-4 7 129,-7 9-129,-10 0 0,10 18 258,-10 0-258,0 2-129,0 6 129,0 0-129,0 2 0,3-3-258,4 0-387,1-13-774,9 3-2322,0-3-1032,0-12 0</inkml:trace>
  <inkml:trace contextRef="#ctx0" brushRef="#br0" timeOffset="114939.5742">10679 10756 3483,'0'18'3999,"0"-18"-258,0 0-3225,0 0-387,3 12 129,-3-12 129,18 7 129,-2-7 0,0 0 0,5-7 0,4-5 129,2-1-258,-3-2-129,5-1-129,-5 0-129,-3 1 0,-4-1 0,-6 1 0,-7 2 0,-4 1 0,0 12-129,-16-14 129,0 11 0,-2 3-129,-3 0 129,-3 4 0,-1 4-129,1 6 258,-2 0-129,3 2 129,2 1-129,2 1 258,-1 0 129,8-1-129,-4 0 0,7 1 129,0 0 129,5-1-258,1 0 387,3 0-387,0-2 0,7-1 0,6-7-129,6-5 0,5-2-258,4-5 129,5-7-129,6-5 0,0-1 0,2-2 129,-5 1-129,-2 4 129,-6 3 0,-2 1 0,-9 4 0,-2 5 0,-15 2 0,15 3 0,-9 8 0,-1 1 129,-5 4-129,3 4 258,-3-2 0,1 5 0,0-6 129,2 0-258,1-5 258,7 0-129,1-11-129,5-1 0,7-7-258,5-7 129,3-7-129,4-2 129,2-4-129,0-1 129,0 0-129,-4 4 129,-6 3 0,-4 6 0,-4 1 0,-7 5-129,-3 5 129,-10 4 0,14 0-129,-14 0 129,8 6 0,-8-6 0,6 19-129,-3-4 258,-2 3-129,-1 5 129,0 6 0,0 4-129,-5 5 258,-2 4-258,-4 3 129,-1 1-129,-3 3 129,0-3-129,1-5-258,-1-9-387,12 4-2064,-1-14-1935,4-22-387,0 12-258</inkml:trace>
  <inkml:trace contextRef="#ctx0" brushRef="#br0" timeOffset="115979.6337">12223 10730 1806,'20'-3'2580,"-9"-16"-258,-11 19-387,-1-12-387,1 12 0,-28-2-387,11 2-258,-13 1-258,0 8 0,-4 0-258,-3 5-129,-3-2-129,5 2 0,-1 1-129,4-1 0,3 2 0,7-4 0,5 2 258,11-3-258,6 1 258,3-2-129,14 2 0,4 1-129,3-2 129,7 2-129,-1-2 0,1 2-129,-2 0 129,-2-1-129,-6 0 129,-3-4-129,-4 1 129,-14-9 129,13 15 0,-13-15 0,-2 12 0,2-12 0,-23 14 129,5-7-129,-5 0 0,-1-2-129,-1 1 0,0-2-129,3-1-258,2-3-645,20 0-1677,-12-4-1548,9-10-645,3 14 646</inkml:trace>
  <inkml:trace contextRef="#ctx0" brushRef="#br0" timeOffset="116547.6662">12573 10460 3225,'-12'18'4128,"10"-2"-258,1 1-3096,-8-1-387,6 8 258,-4-5-258,2 8 258,-3-2 0,3 8 129,-4-4-258,1 9 129,-4 0 0,3 7-387,-5-2 129,2 1-129,-1-6 129,4 0-258,-1-9 0,4-5 0,2-10 0,4-14 0,7 0 0,8-5 0,6-11-129,6-6 129,2 1-129,4-4 0,1 2-129,-2 2 258,-3 7-129,-5 2 0,-4 7 0,-6 2 0,1 3 0,-3 10-129,-2 1 258,-3 7-258,3 1 258,-4 7-129,1-1 129,-4 6-129,-3-4 129,3 0 0,-3 3-387,0-11-258,2 6-2064,3-10-1935,-5-15-387,0 0-387</inkml:trace>
  <inkml:trace contextRef="#ctx0" brushRef="#br0" timeOffset="117211.7042">12946 10882 129,'14'-10'3354,"4"7"-1032,-7 2-645,1-4-516,5 3 129,-2-2-387,3 4 129,0-2 0,5 2-129,-7 0-387,5 0-129,-2 4 0,-2 2-258,-2 4 0,-1 5-129,-6 1 0,1 4-129,-5 0 129,-3 2 129,-1-3 129,-5 6 0,-10-8 387,3 1-129,-7-5-129,2 2 129,-9-7 129,4 1-387,-4-4 0,3-3-129,-1-2-129,2 0 0,0-5 0,4-2 0,3-2-129,4 0 0,11 9 0,-9-22 0,9 22-129,11-20-258,8 11-129,0-3-387,15 7-1032,-2-2-2193,3-6-645,10 4 387</inkml:trace>
  <inkml:trace contextRef="#ctx0" brushRef="#br0" timeOffset="117975.7477">13472 10829 645,'0'22'4128,"-5"-8"129,5-14-258,-15 12-3225,15 3-258,0-15 0,-1 27 0,0-13 0,1 8-129,0-5 129,5 7-258,-3-7 129,2 2 0,-2-4-129,2 2 258,-4-5-129,0-12-129,0 14 129,0-14 0,0 0-129,0 0 0,-8 0 0,8 0-129,-8-19 0,2 4-129,1-2 0,4-4 0,1 2 0,2-1-129,8 1 0,-1 5 258,7-2-258,1 3 129,4 3 0,-2 3 0,4 4 0,1 0 129,2 3-129,2 0-129,0 0 129,4 6-258,2-2 258,4 1-129,6-3 258,3 1-258,1-3 129,0-4 129,-1-2-129,-4-4 129,-3-2-258,-8-1 258,-6 0-258,-6 1 129,-11 0-129,-9 12 129,0-16-258,-7 11 129,-11 4 129,-4 1 0,-4 0-129,-6 0 129,0 9 129,-2 0-129,-1 3 129,1 3-129,2-1 129,3 4-129,2-3 258,4 4-258,2-5 129,5 3 0,0-2 129,9 1 0,-1-2 129,8 6 0,2-2 0,14 6 0,3-2-129,11 2 0,6 0 0,8-2-258,6 4-258,2-11-645,13 4-3354,-5-8-645,-3-11-645,-3-7 0</inkml:trace>
  <inkml:trace contextRef="#ctx0" brushRef="#br0" timeOffset="125112.1561">3600 9174 258,'-19'-5'903,"19"5"129,-20-2-129,8 0-129,-1 2-258,-3 0 129,2 0-387,-2 0 387,2 0-129,-3 0 0,1 2 0,-2-1 0,-3 0-129,4 2-129,-7-1 258,4 3-258,-6 0-129,-2 0 129,-4 2-129,-3 0-129,0-2 129,-4 2-129,-2-1 0,-4 0 0,1 0 129,-2 0-129,-1 2 258,3 2 0,-2 0 0,2 4 129,1 0 129,3 6-129,-4 1 258,3 4-129,-5 1 0,-1 5-129,-3 2 0,0 2 0,-5 4 0,-1 2 0,-1 3-129,1 4 258,-2 2-258,7 3 129,-4 1-258,7 2 258,-3-1 0,8 6 0,1-5 0,1 2-129,1 1 0,3 0 0,2 2 129,2-1-258,2 0 0,1 0 0,3-1 0,3-1 0,3-2-129,5-4 129,2 0 0,5-1-129,4-4 0,5-2 0,0-3 129,5 0-129,5-1 0,7 4 0,0-3 0,5 2 0,1 0 0,0 2 0,0-3 0,3 2 0,-1-1 0,1-4 0,1-6 0,1-4 0,-1-5-129,3-1 129,0-6 0,3-3 129,3 1-129,3-4 0,2 2 0,4-2 129,5 4 0,4-3-129,3-1 129,2-1-129,-1-2 129,-1-4-129,2-2 0,-1-3 0,-2 0-129,-4-8 129,-1-1 0,1-2 0,3-1 0,0 3 0,8-5 0,2 3 129,3-1-129,1 0 258,5-2-258,1-1 129,-1-3-129,1-3 0,-2-4 0,1 0 0,-1-4 0,5-1 0,-3-3 129,3-3-129,-2 0 0,3-4-129,-5-2 129,2-5 0,-2-1 0,-1-8 0,2-1 0,1-4-129,-3 0 129,-2-3 0,0-1 0,-7 0 0,-2-4-258,-3 3 129,-10 0 129,-3-2-129,-6-1-129,-6-4 258,-3 0-129,-6-2 0,-3 2 0,-10 1 129,-1-2-129,-9 3 129,-2 5 0,0 6-129,-7 3 129,-4 5-129,-2 5 129,-4 6 0,1 4 0,-7 1 0,-2 3 0,-5 3 0,-1 1-129,-6 0 129,-3-1-129,-9-3 258,-3 4-258,-3-1 0,-1 2 129,-5 3-129,-5 4 129,1 3 0,-4 4 0,3 5 0,-5 0 129,2 5-129,-3 2 129,-4-3-129,-3 3 0,-1 2 0,0 0 129,-1 0-129,-2 1 0,0 7 0,5 0 0,-1 4 129,3 0-129,0 0 0,1 1 0,4 1 0,3 2 0,3-3-129,4 2 0,4-1-129,11 5-129,-1-5-258,13 10-1032,-1-1-2322,7-4-258,6 3-516</inkml:trace>
  <inkml:trace contextRef="#ctx0" brushRef="#br0" timeOffset="126747.2496">6063 8927 645,'-54'-10'1806,"31"8"-645,-4 2-129,-1 0-516,-7 4 258,1 2 129,-8-1-129,2 2 258,-8-4 129,1 4-129,-8-2 0,-4 7 0,-5-1-129,-2 6-258,-5 2 0,1 6-258,-4 2-129,-2 4 0,1 3-129,0 2 258,-1 3-129,-2 0-129,-3 4 129,2 3-129,-5 4 129,3 2-258,1 6 258,1 5-258,2 5 129,4 4 129,2 0-258,4 2 387,0 5-387,5 2 258,6 2-129,2 0 0,9 2-129,8 4 129,7-5 0,12 2 0,6-7-129,11-1-129,4-5 258,15-3-258,8-8 258,6-3-129,7 2 0,6-3-129,5 2 129,5-2 129,4-4-258,4-4 129,3-1 0,7-6 0,3-4-129,5-9 129,6-7 0,0-7 0,3-6 0,2-7 0,-1-3 129,0 0-129,-1-13 129,1-1-129,1-1 129,0-6 0,-4-1 0,2-6 0,-3-2 0,2-3 0,-1-4 0,-1-2-129,-3-5 129,2-1 0,1-3-129,-2-2 0,2-4 0,-4 0 0,-3-4-129,0-3 129,-5-2-129,0-8 129,-3 0 0,-1-1 0,-5-2 0,-1 1 0,-3-4-129,-5 2 129,-5 0 0,-4 1-129,-4-2 0,-5-1 129,-5 0-129,-4-1 129,-7 3 129,-4 3-258,-4 4 258,-5 3 0,-7 4-129,-3 6 0,-3 4 0,-8 4 0,-5 1 0,-3 1 0,-5 1-129,-6 2 129,-2 1 0,-4 2-129,-7-2 258,-2 4-258,-6 0 129,-4 3 0,-5 5 0,-2 1-129,-4 1 129,-3 6 0,0 1-129,-6 6 129,0 3 0,-6 1 0,-1 3 0,-4 2 0,-1 5-129,-4 4 129,-1 5-129,-2 4-129,3 10-258,-5-1-903,5 17-2322,-1 8-516,-7-5-645,6 6 646</inkml:trace>
  <inkml:trace contextRef="#ctx0" brushRef="#br0" timeOffset="127611.299">4207 9749 516,'-8'0'2838,"8"0"-1161,0 0-258,0 0-129,0 0 0,0 0-387,5-6 129,7 3 0,-12 3 129,31-9-129,-11 2-387,10 4 129,4-4-387,8 4 129,7-7-258,6 5 0,3-6-129,3 4-129,0-4 0,-2 2 0,-1 4-129,-8-3-129,-5 4-258,-9-4-129,-3 8-645,-16-1-516,0 1-1161,-17 0-1419,0 0 258</inkml:trace>
  <inkml:trace contextRef="#ctx0" brushRef="#br0" timeOffset="128003.3214">3950 10079 903,'16'0'3354,"-5"-3"645,8-4-2322,8 4-516,2-9-129,10 5-129,0-8-129,6 6-258,3-6 0,4 1 0,3-2-129,4 0-129,0 3 0,4 0 0,-2 3-258,-1 5 0,-3 1-387,-3 2 0,-1 4-516,-10 0-645,0 6-1548,-5 6-1290,-14-6 387</inkml:trace>
  <inkml:trace contextRef="#ctx0" brushRef="#br0" timeOffset="128363.342">3945 10328 2451,'74'-14'3354,"-30"2"-1419,5 4-645,4-6-774,4 2-258,5 0-516,0-1-258,2 2-258,-1 1-258,-2 2-645,-3 4-258,-8-6-903</inkml:trace>
  <inkml:trace contextRef="#ctx0" brushRef="#br0" timeOffset="128716.3622">3981 10683 258,'94'-11'3354,"-39"10"258,-3-8-1806,3 0-774,5-1-387,4 2-645,-1-1-774,0-3-2709,8 12 0</inkml:trace>
  <inkml:trace contextRef="#ctx0" brushRef="#br0" timeOffset="136651.8161">1835 8718 1419,'-10'2'1161,"10"13"-258,0-15-387,0 18-129,0-6 129,0-1-129,0 1 258,1 1-129,4 4 258,3 3-387,0 7 0,11 6 0,2 6-258,6 7 0,5 6-129,3 2-258,2 4-516,0 6-1161,-9-12-1161,7 7 517</inkml:trace>
  <inkml:trace contextRef="#ctx0" brushRef="#br0" timeOffset="137083.8408">2001 9484 1806,'-7'24'1419,"-5"-7"-387,12-17-129,0 0-129,-5 12 0,5-12-129,0 0 129,-1-6 0,1 6 129,0-25 0,7 8-258,0-7 129,6-1 129,2-4-387,5 0 129,-2-4-258,3 3 129,-1-1-387,0 4 129,-1 3-258,-2 4 0,-1 2 0,-3 4-129,2 4 0,-15 10-258,22-15 0,-22 15-645,18-8-645,-18 8-2064,0 0-129,17 0 0</inkml:trace>
  <inkml:trace contextRef="#ctx0" brushRef="#br0" timeOffset="138203.9049">1817 9261 1,'-13'0'2450,"13"0"-644,0 0-387,0 0-129,0 0-129,0 0-258,0 0 129,0 0-258,0 0 129,0 0-258,10 0 129,-10 0 0,13 10-258,-13-10 129,18 17-258,-8-6 0,6 2 0,-1-1 129,5 5-387,0-1 0,2 2 0,0-3 0,2-1-129,-1-2 0,-2-2 0,-2-3 0,-2-2 129,-3-5-129,1 0 129,-5 0-129,-10 0 129,18-12-129,-18 12 0,14-20 0,-8 8 129,0-4-129,-1-1 129,-4-4-129,1-3 0,-2-2 129,0-1-129,-1-4 129,-1-3-258,-2 0 129,1-2 0,3 2-129,0-2-129,2 6-387,0-5-1032,8 6-2322,3 9-129,-7-4-387</inkml:trace>
  <inkml:trace contextRef="#ctx0" brushRef="#br0" timeOffset="138963.9483">697 8354 2451,'0'0'2709,"0"0"-903,0 0-645,0 0-258,0 0-129,-2 10-387,2 4 258,3 1-258,8 6 258,-4 1-129,5 7 0,1 3-258,3 2-129,-1 1 0,5 2-258,-3 1 129,0-1-258,0 1-258,-3-3-258,0-1-774,-5-5-516,-5-8-1419,3 6 0</inkml:trace>
  <inkml:trace contextRef="#ctx0" brushRef="#br0" timeOffset="139239.9639">731 8952 1161,'21'-10'2451,"-7"0"-387,5-4-258,5 0-258,-1-2-258,6 0-258,-3-4-258,6 3-129,-2 0-387,0 1-258,-1 6-516,-5-2-516,-2 0-1161,5 9-1419,-18-9-129</inkml:trace>
  <inkml:trace contextRef="#ctx0" brushRef="#br0" timeOffset="139607.9852">523 8457 2967,'0'0'3096,"0"0"-1032,4-9-1032,11 2-129,4-5-129,7 0 129,2-4-387,5 0 129,1-3-387,2 2 0,1 3-387,0-6-645,-3 8-645,0 0-1548,-10-5-516,9 9-258</inkml:trace>
  <inkml:trace contextRef="#ctx0" brushRef="#br0" timeOffset="140120.0145">1182 8170 258,'-25'33'1290,"11"-11"-129,-4 2 129,3 3 0,0 4 129,1 1-516,3 3 0,3 1-129,8 1 129,0-3-129,8-1 0,2-7 0,8 1 0,-2-8 258,10-2-258,-4-10 0,7-4-129,-1-3 0,4-5-258,0-5-258,1-4 258,2-1-387,-6-1 129,-1 1-387,-6 5 129,-3 0-258,-7 3-258,1 7-903,-13 0-2451,0 0 129,18 3-516</inkml:trace>
  <inkml:trace contextRef="#ctx0" brushRef="#br0" timeOffset="141360.0853">1155 8257 1548,'7'-22'1806,"-2"11"-387,-2-2-258,2 1 258,0 1-387,-1 0-129,-4 11-129,14-19 0,-14 19-258,13-16 129,-13 16-129,14-13 0,-14 13-258,13-9 0,-13 9 0,0 0-129,13-6-129,-13 6 0,0 0-129,0 0-387,4 10-1419,-4-10-1677,8 9-129,-8-9-129</inkml:trace>
  <inkml:trace contextRef="#ctx0" brushRef="#br0" timeOffset="143463.2057">1948 7996 1419,'0'0'1032,"0"0"-387,0 0 129,0 0 0,0 0-129,0 0 516,0 0-129,-8 10-258,8-10 0,-18 14-258,5-2 0,2 0-258,-1 5 129,-2 4-258,0 1 258,1 3-129,-1 4 387,-2-1 0,5 3-258,-2-3 258,6 1-258,0-4 0,4 0-129,3-5 0,3 0-129,6-8 0,5 1 0,3-7 0,4 0-129,-1-5 258,4-1-129,0 0 0,0-5 0,-1-2 129,-1 0-258,-4 2 129,-2-3-258,2 4-387,-18 4-1032,18-17-2193,-6 15-516,-8-9 258</inkml:trace>
  <inkml:trace contextRef="#ctx0" brushRef="#br0" timeOffset="143764.2229">2205 8131 516,'0'0'3483,"0"0"129,13 17-387,-12-2-2709,5 1-387,0 4 258,1 1-258,0 4-129,2 0 129,-2 1 0,1-2-129,2 3 129,-3-4-258,0 0-903,-6-9-2193,12 10-516,-13-24 258</inkml:trace>
  <inkml:trace contextRef="#ctx0" brushRef="#br0" timeOffset="145107.2997">7050 10778 1548,'0'0'3483,"0"0"129,0 0-2709,0 0-387,0 0 129,0 0-258,0 0 258,0 0 0,0 0 0,0 0-129,0 0 129,-5 7-129,5 4 0,0 0 0,5 9-258,-2 2 258,6 7-387,-1 4 129,6 4-258,-1 4 129,2 0-258,0-1 129,1-5-129,-3-1 0,-2-5 129,-3-8-129,-3-8-258,1 2-903,-6-15-2064,0 0-774,0 0-258</inkml:trace>
  <inkml:trace contextRef="#ctx0" brushRef="#br0" timeOffset="145424.3178">6928 11317 2322,'0'0'2967,"0"0"-1806,9 1-387,11-1-258,-1-9 258,10-2 129,0-5 0,6 3 0,-6-6 129,11 4-258,-7-5 0,3 5-387,-4-3-129,0 4-129,-4-1-258,-4 2-129,1 1-645,-7-1-903,-6-2-2064,5 8-258</inkml:trace>
  <inkml:trace contextRef="#ctx0" brushRef="#br0" timeOffset="145740.3359">6927 10799 3354,'40'-14'4257,"-19"-3"-129,7-2-2967,4 7-516,-2-2 129,8 3-387,-4-1-258,-1 1-258,-1 4-258,-6-3-387,4 5-645,-6-2-1419,-5-3-1290,8 10 0</inkml:trace>
  <inkml:trace contextRef="#ctx0" brushRef="#br0" timeOffset="146339.3702">7696 10646 2580,'0'0'1677,"0"0"-129,-7-3 129,7 3-129,-21 2-387,21-2 0,-24 10-258,12-2 0,-6-2-129,4 6-258,-1-4-258,2 6 129,0 1-387,3 3 0,-1 5 129,5 0 0,-2 5 129,3 1-129,2-3 258,3 6 0,0-3 0,0 2-129,3-7 0,6 4 0,2-7-129,5-1 129,2-5 129,6-2-258,1-4 129,1-3 0,3-3-129,1-3 129,-2 0-129,2 0 129,-6-6-129,0 2 0,-5-2 0,0 2-129,-5-2 129,-1 3-129,-13 3 0,18-8 0,-18 8 0,0 0-129,13-2-129,-13 2-387,0 0-1290,0 0-2451,0 0-258,0 0-387</inkml:trace>
  <inkml:trace contextRef="#ctx0" brushRef="#br0" timeOffset="147443.4333">8467 10769 1161,'0'0'2451,"0"0"0,9-10-258,-9 10-258,0 0-258,0 0-258,0 0-387,-9-7-129,-1 4-516,10 3 0,-20 0-258,6 0 0,-1 4-129,-3 4 0,-2 5 0,0 0 0,-2 5 0,-1 4 0,-1 4 258,3 1-258,-3 2 0,3 1 129,2-4 0,4 5-129,2-5 129,4 2-129,2-4 129,7-2 0,0 0 0,6-1-129,6-7 129,3 1-129,6-6 0,1-4-258,6 0-387,-3-5-1677,3-7-1806,8 1-387,-6-8-129</inkml:trace>
  <inkml:trace contextRef="#ctx0" brushRef="#br0" timeOffset="147999.4651">8633 11081 1,'10'0'3869,"10"-1"-128,-20 1-129,15-5-3483,-3 5-258,1 5 129,-1 2-129,-3 4 129,-9-11 258,9 20 258,-9-5 0,-5-2 258,-5 9 129,-7-4-129,0 10 0,-6-3-258,1 4 0,-3-3-258,5 1-129,4-4-129,2 0 0,3-9 0,6 1 0,5-15 129,3 16 0,-3-16-129,27 9 129,-9-9 129,7 0 0,-2 0-129,6-2 258,-2-5-258,2 2 0,-1-3 0,-2-1 0,0 2-129,-3-1 0,0 0 0,-5 3-129,-3 2 129,-3-1-129,-1 4-645,-11 0-1032,0 0-2451,0 0-387,-7-11-129</inkml:trace>
  <inkml:trace contextRef="#ctx0" brushRef="#br0" timeOffset="148975.5209">3972 10885 1032,'0'0'2193,"0"0"-516,-2-12-129,2 12 0,0 0-516,0 0-129,0 0 129,0 0-129,0 0 0,-4 12-387,4 5 0,0 0-258,0 11 0,0 2 0,0 11 0,0 5 0,0 9-129,4 8 0,1 5 0,-1 3-129,1-2 258,-3-1-258,2-3 129,-4-9 129,1-8-129,-1-13 129,0-5-129,-1-12 0,-3-6-387,4-12-516,0 0-1419,-6-12-1806,6-2-387,0-15 258</inkml:trace>
  <inkml:trace contextRef="#ctx0" brushRef="#br0" timeOffset="149607.5571">3851 10901 2322,'-11'3'3354,"11"-3"-903,-15 5-1161,15-5-516,0 0-129,4-10-387,2-4 0,6-2 387,-1-5-258,8-1 258,-1-6-129,5 4 129,-5-4-258,5 5 129,-7 1-129,5 7-129,-7 1-129,-1 5 0,-13 9 0,18-5-129,-18 5 129,14 5-129,-6 6 0,0 4 0,-1 6 258,1 4-258,1 4 129,3 5 0,0 0-129,-1 2 129,-1-2-129,-1 0-129,3 1-129,-6-7-1806,-1-9-2064,4 6-258,-9-12 0</inkml:trace>
  <inkml:trace contextRef="#ctx0" brushRef="#br0" timeOffset="150163.5889">3604 11918 3096,'-11'0'3870,"11"0"0,-3 10-2451,3-10-387,-5 19-129,4-2-516,1 7 129,0 3-258,3 9 129,0 5 0,1 6 129,-1 3-129,1 5-129,-2-3 0,-1-2-258,-1-7 0,0-6-129,0-2-774,0-12-1806,-4-11-1548,3 0-129,1-12 0</inkml:trace>
  <inkml:trace contextRef="#ctx0" brushRef="#br0" timeOffset="150428.6041">3389 12495 1677,'8'11'3870,"20"-11"387,-10 0-2193,5-6-903,11 0 129,-2-5-387,9 3-387,0-2-258,0 0-129,2 3 0,0-4-129,-2 3-258,-3-4-129,1 4-903,-8-1-2193,-10-12-645,6 8-129</inkml:trace>
  <inkml:trace contextRef="#ctx0" brushRef="#br0" timeOffset="150727.6212">3292 11926 2193,'-20'7'4128,"20"-7"-129,10 7 0,1-7-3225,10 0-516,9 3-129,3-2-129,4 2 129,4-3-129,1 3-129,1-1 0,2-2-129,4 5-903,-4 4-2451,-2-9-387,10 6-129</inkml:trace>
  <inkml:trace contextRef="#ctx0" brushRef="#br0" timeOffset="151499.6653">4341 11996 1935,'4'-7'3225,"-4"7"-645,-8-4-1806,8 4-129,-21 0-258,8 1 258,-6 6-129,-2 3 129,-3 2 129,0 7 0,-5-3 129,4 6-129,-4 0 0,3 7-129,-1-4 0,7 9-129,-5-7-129,10 9 0,0-5-258,7 3 258,3-5-258,5 3 129,2-7-129,9-1 0,5-5 129,6-3-129,2-3 0,6 1 0,4-6-129,-1-2 0,0-1 129,1-2-258,-1-2 258,-2-1-129,-3 0 129,-4-2-129,-1-4 0,-3 1 129,-1 0-258,-4-2-129,5 6-903,-10 0-3225,-10 1 0,24-15-645,-23 2 387</inkml:trace>
  <inkml:trace contextRef="#ctx0" brushRef="#br0" timeOffset="153295.7681">4925 12058 258,'0'0'903,"0"0"516,0 0-129,0 0 0,0 0 258,0 0-129,0 0-387,0 0 0,0 0-387,0 0-387,0 14-129,0-14 0,0 20 258,0-4-258,0 1 0,-2 5 129,-5-1-129,2 7 258,-2-2-258,0 4 258,-4-2-129,4 4 387,-1-5-129,2 0 129,0-8-129,3 3-129,-1-7 258,4 0-387,0-15 0,1 16-129,-1-16 0,19 9 0,-6-8 0,5-1 0,2 0 0,2 0 258,3-5-387,2-2 258,-1-3-258,3 2 258,-6-1-258,1 1 258,-3 0-258,-3 1 0,-3 1 129,-3 1-129,-12 5 0,15-2-129,-15 2 0,0 0 0,10 0-387,-10 0-387,0 0-1032,6 9-2451,-6-9-129,0 0-129</inkml:trace>
  <inkml:trace contextRef="#ctx0" brushRef="#br0" timeOffset="154015.8092">5621 12088 258,'0'0'3096,"0"0"-645,0 0-1419,0 0 129,1-9-129,-1 9 129,0 0 0,0 0 0,-14-7-258,14 7-129,-19 0-387,7 4 129,-3 3-516,0 3 129,0 1-129,-5 5 0,2 0-129,-1 3 129,1 3 0,-3 2 0,4-1 129,1 1-129,3 4 0,2-3 129,3-1 0,7-1 0,1 0 129,5-4-129,6-1 129,4 0 129,5-5-129,5 2-129,0-6 129,3 4-258,-4-5 129,5 2 0,-4-4 0,2-1-129,-2-3 129,-2 0 0,-3 1-129,-1-3 129,-1 0 0,-5 0-129,-3 0 0,-10 0 258,14-1-516,-14 1-129,0 0-903,0 0-2838,0 0-129,0 0-516</inkml:trace>
  <inkml:trace contextRef="#ctx0" brushRef="#br0" timeOffset="154939.8621">6247 12051 903,'-27'5'1677,"12"5"-129,-6-4-129,1 7-258,-2-1-516,-2 0-387,3 1-129,1 2-129,1 1 0,5-4 0,1 1 258,13-13-129,-15 19 258,15-19 258,-2 16 0,2-16 0,4 10 258,-4-10-129,18 12 0,-18-12-129,26 9 0,-11-6-387,2 6 0,-1-3 129,1 3-129,0-2-129,1 1 129,-2 2-129,-1-1 0,1 1 0,0 1 0,-4 2-129,0-1 258,-3 0-129,-2-2 0,0 2 0,-2 0 129,-5-12 129,0 19 0,0-19 129,-9 21-258,-4-15 387,-1 6-258,-4-4 129,0 5-129,-8-7 0,3 4-129,-4-5 0,2-1 129,-1 0-258,2-1-129,1 0 0,2-3-387,10 2 129,-4-2-387,15 0-903,-14 1-2580,14-1-774,0 0-129,0-15 129</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29:45.18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1157 251 1,'-31'-1'2,"-5"0"-1,1 2 0,-5 1-1,1 1 0,-2 0 0,-2 2 1,1-2 0,0 1 1,0 0 1,5 1 0,-2 1 0,1 2 0,2-1 0,1 2 0,0 3-1,2 1 0,2 1 0,-3 2 1,3-1-1,1 1 1,0 0 0,1 1 1,-1 0 0,0-3-1,3 2 0,-2-1 0,2 1 0,-2 0 0,4 0-1,0 1 1,3-1-1,2 0 0,5 2 0,0 0 0,4-1 0,0-1-1,3 0 1,4 1 0,1 1-1,1-1 0,2 2 1,2-2 0,0 3 1,5-1-1,1 3 0,2-3 0,2 1 1,1-1-1,1 0 0,3-1 0,1 0 0,0-4 0,2 3 0,-2-4-1,6 2 1,-3 0-1,0-3 1,2 2-1,0 2 0,2-2 0,1 0 0,1 1 1,0-2-1,1 0 0,5 3 0,-3-3 0,1-1 0,3 2-1,-1-1 0,0 1 0,1-1 0,-1 0 1,1-1-1,3 1 1,2-2-1,-4-1 1,2 0 0,3 0 0,0 0 0,3-2-1,0-1 1,1 2 0,-3-1 0,4 0-1,0 3 0,-3-4 0,2 2 0,-2 0 0,2 0 1,1-1-1,2 1 0,0-2 1,3-2-1,3 2 1,0-2-1,1-1 1,-1 1-1,1-1 0,0 1 1,-2 1-1,-1-1 0,1 1 0,-1-1 0,2 0-1,1 0 2,-1-3-1,2 0 0,0-1 0,1-1 0,1 0 1,1 0-1,0 1 0,1 0 0,2 0 0,1 1 0,5 2 0,-2 0 0,3 1 0,1 0 0,1 0 0,2 0 0,2 0 1,2 2-1,1-2 0,4 0 0,1 1 0,-3 2 0,2-2 0,0 2 0,-1-2 0,-2 1 0,0-1 1,-3 1-1,-1-2 0,2 0 0,-4 1 0,0-2 0,-3 1 0,-2 0 0,-1 1 0,2 0 0,-1-1 0,-1 1 0,-2-2 0,-1 0 0,1-1 0,-3-2 0,-2-2 1,-3-1-1,-4 0 0,-1-1 0,-2 0 0,-1 1 0,-1-1 0,-2 0 0,0 0 0,-3 1 0,-1-1 0,-1-2 0,-1 2 0,-1 0 0,-2 0 0,1 0 0,-2 0 0,3 1 0,-1 0 0,0 1 0,1 0 0,2-1 0,1 0 0,1 1 0,0-1 0,1 0 0,4 0 0,0 0 0,-1 0 0,2 1 0,0 1 0,4 1 0,-1 2 0,2-1 0,0 1 0,3 1 0,0 0 0,2-2 1,-1 0-1,0 0 0,-1-1 0,0 0 0,1 1 0,-2 1-1,-1-2 1,1 2 0,-2 0 0,2-1 0,0 1 0,1-2 0,-4 1 0,2-2 1,-1 2-1,-1-1 0,-1 2 0,-2-1 0,-2 1 0,-1-1 0,0 0 1,-2 0-1,2-1 0,-1 0 0,4 0 0,-2 0 0,1 1 0,0 0 0,0-1 0,-3 0 0,-1 0 0,-1-1 0,-4 0 0,1-1 0,-3 0 0,0-1 0,-1-1 0,3 0 0,0 1 0,0-1 0,2 0 0,-1 0 0,1 0 0,-1-1 0,-1-1 0,-1 2 0,-3-2 1,-4 1-1,-2-2 0,-2 0 0,-4-3 0,0 0 0,0-2 0,0-1 1,0-2-1,2 0 0,0-2 0,1 0 0,1-1 0,1 0 0,0-1 0,-1 1 0,-1-2 0,-1 2 0,-1-2 0,-2-2 0,1 1 0,-2-1 0,0 2 0,2-2 0,-1 1 0,-3 0 0,3 2 0,-1 0 0,-3-1 0,0 3 0,-5-1 0,-2-2 0,-3 0-1,-1 4 2,-2 0-2,0 1 1,-2-1 0,-1 3 0,2-1-1,-1 4 1,-3 9 0,5-19-1,-4 8 1,-1-1 0,-1 0-1,-1-2 1,-5-1-1,-3-2 1,-4-3-1,-3-2 0,-5-3 1,-4-1-1,-5 1 1,-4 0-1,-3 2 1,-4-1 0,-3 2-1,-1 2 1,-4 1 0,-3 3-1,2-2 1,-5 2 0,-1-1 0,-3 1 0,-4 0 0,-7 1 0,0 0 0,-6 1 0,-2 0 0,-5 1 0,-2 0 0,-2 2 0,1-8 1,0 4-1,0 0 0,-2 0 0,-1-1 0,0-2 0,-2 0-1,-4 1 2,-1 5-2,-3-3 1,-3-1 0,-2 0 0,-3 1 0,-1 0 0,-1 2 0,-1-2 0,0 2 0,1-2 0,-3 2 0,-1-1 0,0 0 0,-3 2 0,0 1 0,-3 0-1,-2 3 2,-3-1-1,1 3 0,0 1-1,-2-1 2,1 0-1,-2-3 0,2 2 0,-2 0 0,1-1 0,-1 1 0,-2 0 0,4 2 0,0-1 0,2 3 0,0 0 0,2 0 0,0 0 0,7-1 0,-2 1 0,1-1 0,2-1 0,0 1 0,3 1 0,3 2 0,2 1 0,4 1 0,4 1 0,3 2 0,9-1 0,5 2 0,6-2 0,6-2 0,6 1 0,4-2 0,4 1 0,4 0 0,4 0 0,3 2 1,1 1-1,4 0 0,4 2 0,4-3 0,4 2 0,5-2 0,0 1 0,4-4 0,0 2 0,0-1 0,-1-1 0,-4 3 1,0 0-2,-3 1 1,-2-1 0,-2 3 0,-1-2 0,0 3 0,-2 1 0,1-1 0,-4 1 0,2 2 0,0-1 1,0 0-1,0 1 0,2-1 0,0 0 0,0 0 0,2-3 1,0 1-1,-2 0 0,-1 0 0,1 0 0,-2 0-1,1 2 1,0-2 0,0 0 0,3 0 0,3-2 0,2-1 0,-2-1 0,3-1 0,3-1 0,2 1 0,1-2 0,0 2-1,-4 0 0,-2 4-2,-2-3-2,2 7-6,-8 0-12,4 4-5,-3 1 0,-3-7 0</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6:37.889"/>
    </inkml:context>
    <inkml:brush xml:id="br0">
      <inkml:brushProperty name="width" value="0.05292" units="cm"/>
      <inkml:brushProperty name="height" value="0.05292" units="cm"/>
      <inkml:brushProperty name="color" value="#FFC000"/>
    </inkml:brush>
  </inkml:definitions>
  <inkml:trace contextRef="#ctx0" brushRef="#br0">22101 12303 2967,'1'-6'3096,"-1"6"-2193,0 0-645,0 0-258,11 0 258,-11 0 0,0 0 387,0 0 0,0 0 129,0 0 129,0 0-129,0 0 129,0 0-129,3 13 0,-3-13-387,0 0 129,6 15 0,-6-15-258,10 21 0,-6-9 0,2 2 129,4 2-258,-3 4 129,3 2-129,-3 2 129,1 2-129,-2-1 258,4 2-258,-8-4 129,3 5 129,-5-4-129,2 0 0,-2-2-129,0-2 129,0-3-129,0 0 0,0-5 0,0-1 0,0-11-129,-2 13 129,2-13 0,0 0-129,0 0 0,0 0-387,0 0-645,0 0-1677,-12-2-1677,12 2-387,0 0-258</inkml:trace>
  <inkml:trace contextRef="#ctx0" brushRef="#br0" timeOffset="684.0391">22022 13297 645,'0'0'3483,"16"0"516,-16-12-645,0 12-2838,11-16-387,-11 16 0,17-18 0,-17 18 387,22-18 129,-14 7 129,8 0 258,-7-9-129,11 5 258,-6-14 0,13 7-387,-2-14-129,10 0-129,0-6-258,6-1 0,-1-2-129,-1 1 0,2 2 0,-1 2-129,-5 1 258,-1 6-258,-3 0 258,-3 6-129,-5 4 0,-1 1 0,-4 5-129,0 4 0,-7 2 0,-11 11-129,17-13 0,-17 13-387,0 0 129,0 0-516,0 0-1161,-1 15-2322,-12-3-516,3 3-129</inkml:trace>
  <inkml:trace contextRef="#ctx0" brushRef="#br0" timeOffset="1440.082">22606 13355 2967,'-25'0'4257,"25"0"-129,-22-12-645,20 0-3225,-7 0-903,9 12 129,-3-21-258,3 21 129,0-20 387,3 10 0,3-4 387,2 4 258,6-1 258,-1 0 0,8-3-129,0 4-129,6 0 129,-2 3-387,3 1-129,-4 2 0,-1 4 0,-2 0 129,-4 5 0,-4 5 0,-3 5 129,-6 1 258,-1 6-258,-3-3 129,-1 6-129,-8-3 129,-1 2-129,-7-2 129,3-1-129,-7-4 0,-2-1 0,1-3-129,-3-4 0,0-3 0,2-2 0,1-4 0,2 0-129,2-4-129,3-7-129,15 11-258,-18-28-258,18 15-516,0-10-1032,5-1-1548,12 2-1032,-7-8 516</inkml:trace>
  <inkml:trace contextRef="#ctx0" brushRef="#br0" timeOffset="1884.1078">22778 12973 1806,'0'0'3999,"0"0"0,-12-16-387,12 16-3096,0-10-516,0 10 0,0 0 0,0 0 129,7-8 258,-7 8 258,0 0 0,0 8 129,3 6-129,-3-3 0,1 9 0,-1-3-129,2 4-258,-2 2-129,6 1 0,-3 3 129,0 2-129,-2 0 129,3 5-129,-4-5 0,1 3 0,-1-1 0,0-3-129,0-4 0,0-4 0,0 0-258,0-9-258,3 4-387,-3-15-645,0 0-1548,6 15-1419,-6-15-387,0 0 129</inkml:trace>
  <inkml:trace contextRef="#ctx0" brushRef="#br0" timeOffset="2244.1283">22998 13138 5676,'4'27'4515,"-4"-27"-258,5 17-258,-2-5-4257,2 1 129,-3 2 129,-2 0 0,0 2 0,0 2 129,0 3 129,-3-1 0,-3 1 0,-2-1 0,4 0-258,0-2 0,-1-4-258,5 1-645,0-16-258,0 20-645,0-20-903,0 0-1677,11 0-258</inkml:trace>
  <inkml:trace contextRef="#ctx0" brushRef="#br0" timeOffset="2824.1615">23358 13099 6450,'-7'9'4515,"-10"-3"-258,17-6-774,-19 11-4257,19-11 0,-25 16-258,13-4 516,-5-3 0,0 5 516,0 1 129,-2-7 258,7 6 516,-5-5-258,17-9-258,-15 15 0,15-15-129,0 0-258,7 9 0,6-9 0,4 0-129,1 0 129,3-1 0,2 0 0,-3 1-129,1 0 129,-4 1-129,0 7 129,-3-2 0,-2 4 0,-3 1-129,0 2 129,-3-1 129,-3-2-129,-2 1 258,-1-11-129,-3 20 258,3-20-129,-19 16 0,1-9-129,0 0 129,-3-1-129,0 1-129,-1-2 0,1-1-129,3 2-129,-2-6-516,20 0-645,-16-5-1419,9-12-1548,9 5-387,4-12 0</inkml:trace>
  <inkml:trace contextRef="#ctx0" brushRef="#br0" timeOffset="3168.1812">23522 12878 4644,'-2'42'4644,"3"-18"-516,-1-11-258,7 2-3741,-5 5-645,6 9-129,-4 0 387,3 5 258,-2 4 0,-1 2 258,0 2 258,-4-5 0,1 7-129,-1-8 0,0 0 0,0-6-645,0-11 0,0 4-774,0-12-2580,0-11-774,0 0-258,-3-17 388</inkml:trace>
  <inkml:trace contextRef="#ctx0" brushRef="#br0" timeOffset="3537.2023">23287 13097 4386,'0'0'4644,"11"3"-129,10-3-387,6-1-3354,-2-9-387,13 1 0,0-1 0,7 0-129,1 1 129,4 4 0,-6-3 0,1 5-129,-5-1 129,-4 4 0,-6 0-258,-3 0 0,-10 0 0,-3 3-129,-14-3-129,16 1-129,-16-1-387,0 0-645,0 0-2838,0 0-645,0 0-129,-11-6-258</inkml:trace>
  <inkml:trace contextRef="#ctx0" brushRef="#br0" timeOffset="4656.2663">23984 13306 645,'12'0'2580,"-12"0"-1806,0 0-387,0 0 387,0 0 516,0 0 0,0 0 258,0 0 0,0 0-129,10 12-258,-10-12 0,3 17-387,-1-6-258,7 3-258,-5 2 129,6 2-258,-2 4 0,1-1 0,1 4-129,-1-3 129,0 3-129,-3-2 129,-3-1-129,-1 0 129,-2-4 129,0-1 0,-8-5 0,1-2 129,-7-3-129,1-4 0,-5-2-129,2-1 0,-4 0-129,2-5-129,1-2-129,-2-5-387,5 4-129,-3-10-516,9 4-387,-5-9-387,8 3-774,1 4-1419,-3-14 0</inkml:trace>
  <inkml:trace contextRef="#ctx0" brushRef="#br0" timeOffset="5068.2899">23889 13304 3612,'0'0'4386,"0"0"-387,0 0-774,0 0-2709,0 0-387,0 0 0,0 0-129,0 0 258,0 0 258,0 0-129,0 0 0,0 0 129,0 0 0,0 0-129,0 0-129,0 0-129,20-14 0,-3 10-129,3-2 0,6 0 129,3 0-129,1-3 129,3 3-129,-3-3 0,2 2 129,-6 0-129,-3 2 129,-6 2 0,-4 1-129,-13 2 129,12 0-129,-12 0-129,0 0-129,-5 10-516,2 2-1032,-8-1-2580,-3-7-258,14-4-258</inkml:trace>
  <inkml:trace contextRef="#ctx0" brushRef="#br0" timeOffset="5744.3286">24550 13208 1548,'-14'14'2838,"14"-14"-387,-10 5-1548,10-5 387,-15 10-129,1-8 0,14-2 258,-22 7-129,22-7 0,-26 8-387,26-8 258,-27 12-645,16-5 0,-4 0-387,5 3 129,-3 2-129,3 2-129,0 4 129,1 3 0,0 1-129,3 2 129,2 2 0,0-2 129,3 1 0,1-1 0,0-3 0,8-1 0,-1-4 0,12-2 0,0-7 0,4-2 129,3-5-129,3 0-129,1-4 0,0-4 0,-2-4 0,-1 2 0,-7 0-129,0 0 0,-3 3-129,-17 7 0,17-6-129,-17 6-129,0 0-516,0 0-516,0 14-3096,-8 2-258,-9-8-387,-1 4 258</inkml:trace>
  <inkml:trace contextRef="#ctx0" brushRef="#br0" timeOffset="19128.0941">22393 15776 129,'0'0'3354,"9"5"129,-9-5-1935,0 0-1032,0 0-387,0 0 129,0 0 387,0 0 0,12 0 0,-12 0 129,0 0 129,-6 0 129,6 0-258,0 0 129,-10 9-387,10-9 129,-8 19-258,4-5-129,3 7 0,-1 2-129,2 6 0,0 3-129,0 3 129,0-3 258,0 5-258,-5-7 129,4 2 0,-7-7 129,2-1-129,-4-6 129,4 0-129,-4-6-129,5-1 0,1 2 0,4-13-129,-6 13 0,6-13 0,0 0-129,0 0 0,-4 12-129,4-12-387,0 0-903,0 0-2064,0 0-903,0 0-645,-12-2 387</inkml:trace>
  <inkml:trace contextRef="#ctx0" brushRef="#br0" timeOffset="19948.141">21809 16723 3096,'-27'14'4257,"7"-14"-258,8 3-1548,-3 1-1935,-1-4 0,3 1 0,-4-1-258,2 3 0,0-3 0,3-3 258,-3-5-129,15 8 0,-20-14 0,18 2-129,2-8 129,2-1-258,8-1 0,6-4 0,4-1-129,3 1-129,2 2 129,-1 4-129,1 6 0,-2 2 129,0 8-258,-7 4 258,1 1 0,-3 7 0,-3 3 0,0 5 0,-3 4 258,-1 2-258,1 0 129,-3 3-129,-1 1 0,-3 1 0,-1 1 129,0-1 0,-4-5-129,-3 2 258,-6-7-129,2 3 129,-7-7 0,2 7 0,-6-12 129,5 1-258,-4-5 129,1-1-129,0-3 0,1 0-129,3-3 0,0-7-129,4 3 0,-1-6-258,13 13-387,-14-27-645,14 27-1032,4-18-2193,2 2-387,5-1 387</inkml:trace>
  <inkml:trace contextRef="#ctx0" brushRef="#br0" timeOffset="20564.1761">22081 16531 4386,'0'0'4644,"-4"14"-258,4-14-387,-11-2-3870,11 2-129,0 0-129,0 0-129,10 9 129,-10-9 0,9 26 129,-6-5 0,-2 6 258,2 5 0,-3 0 0,0 9 0,0-10 0,0 3 129,1-7-258,1-3 0,2-7 0,0-4 0,-4-13 0,14 0 0,-5-8-129,6-14 129,-1-5 0,6-7-129,2-4 0,3-3 129,0 2-258,-1 1 129,1 6 0,-3 8 0,-4 5 129,-1 11-129,-5 1 129,0 7 0,-12 0 129,14 30-129,-11-10 0,1 10 129,-3-1 0,-1 7-129,0 0 0,0 3 0,-5-5 0,1-2 0,-5-2 129,4-5-258,-2-5 0,1-9-516,6 1-258,0-12-516,0 0-1548,3-26-1806,7 4-387,0-2-129</inkml:trace>
  <inkml:trace contextRef="#ctx0" brushRef="#br0" timeOffset="21132.2087">22529 16679 1419,'11'16'4128,"1"1"387,-12-17-2064,13 9-516,0 1-516,-13-10-258,28 0-387,-16-2 0,9 2-258,-6-10 129,6 10-258,-7-15 129,7 6-258,-6-6 0,2 1-129,-4-1 0,2-5-129,-6 4 0,1-2 0,-3 2-129,-3 3 129,-1 0 0,-3 2 0,-3-1 0,3 12-129,-21-12 129,7 7 0,-2 4 0,-5 1 0,-2 2 0,1 8 0,-2 4 0,1 0 0,1 5 129,3 3-129,2-2 0,4 2 0,2 0 0,5 2 129,6-3-129,0 1 129,9-3-129,3 5 129,4-3 129,5 0 129,2 1-258,6 1 258,2-5-258,4 3 129,4-4 0,3 0-129,0-5 0,1-2 0,-1-3-129,-5-4-129,1 6-516,-11-9-1677,1 0-2322,-4-7-387,-10-3-387,-4-2-129</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5:57.53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context xml:id="ctx1">
      <inkml:inkSource xml:id="inkSrc126">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3-12T14:53:27.551"/>
    </inkml:context>
    <inkml:brush xml:id="br3">
      <inkml:brushProperty name="width" value="0.04667" units="cm"/>
      <inkml:brushProperty name="height" value="0.04667" units="cm"/>
      <inkml:brushProperty name="fitToCurve" value="1"/>
    </inkml:brush>
  </inkml:definitions>
  <inkml:trace contextRef="#ctx0" brushRef="#br0">10197 744 645,'0'0'516,"0"0"258,0 0-387,0 0 0,0 0 129,0 0-129,0 0 129,0 0 0,0 0 0,0 0 129,0 0 0,0 0-387,0 0 258,52 11-387,-52-11 516,0 0-387,0 0 387,7 62-129,-7-62 129,1 50 258,-1-50-516,0 66 516,0-66-258,2 77 0,-2-77-645,7 85 516,-7-85-387,5 92 0,-5-92 645,7 83-645,-7-83 0,1 74 258,-1-74-129,1 54-129,-1-54-258,0 0-516,0 0-1419,0 0-1032,0 0-1032,0 0 645</inkml:trace>
  <inkml:trace contextRef="#ctx0" brushRef="#br0" timeOffset="527.03">9939 718 645,'0'0'0,"51"-15"258,-51 15 516,0 0 516,0 0 129,0 0 516,58 0-129,-58 0 0,0 0 0,62-1-387,-62 1-258,63-4-645,-63 4 129,83-4-516,-83 4 258,91-8-129,-91 8 258,92-6-387,-92 6 129,80-7-129,-80 7 0,62-2 129,-62 2 0,0 0-258,61-2 0,-61 2 129,0 0-129,0 0-129,0 0-129,54 0-516,-54 0-1032,0 0-1032,0 0-903,0 0-129,0 0-129</inkml:trace>
  <inkml:trace contextRef="#ctx0" brushRef="#br0" timeOffset="1463.0837">10560 577 1677,'0'0'258,"0"0"258,0 0 0,0 0 129,0 0 129,0 0 129,0 0 129,0 0 129,10 54-129,-10-54 258,0 0-258,0 0 0,15 70-129,-15-70-258,13 63 0,-13-63-258,13 71-387,-13-71 129,8 73 0,-8-73-129,4 61 387,-4-61-387,0 0 129,0 61 129,0-61 258,0 0-387,0 0 0,0 0 129,0 0-129,0 0 129,0 0 0,0 0 0,0 0 129,0 0 258,0 0-516,0 0 258,0 0 0,0 0 0,0 0-645,0 0 387,0 0 0,37-57-258,-37 57 516,0 0-516,0 0-258,58-53 387,-58 53 387,0 0-387,0 0-387,56-33 258,-56 33-387,0 0 387,0 0 387,0 0-387,51 8-645,-51-8 645,0 0 387,0 0-258,33 66 516,-33-66-645,11 49 129,-11-49 0,3 50 387,-3-50-387,0 54 0,0-54 0,-8 53 0,8-53 0,-9 49 258,9-49-129,0 0 258,-9 51-387,9-51 258,0 0 129,0 0-516,0 0-129,0 0-774,0 0-516,0 0-1419,0 0-1161,0 0 129,0 0-774</inkml:trace>
  <inkml:trace contextRef="#ctx0" brushRef="#br0" timeOffset="1879.1075">11088 1013 129,'0'0'2580,"0"0"-129,0 0 645,0 0-4128,0 0 774,0 0 258,0 0 516,0 0 0,0 0 129,0 0 645,0 0-129,0 0 0,35 56 0,-35-56-258,0 0-387,1 58 129,-1-58-516,4 50 0,-4-50-129,0 0-129,2 61-129,-2-61-516,0 0-387,0 0-258,0 0-1290,0 0-1032,0 0 387</inkml:trace>
  <inkml:trace contextRef="#ctx0" brushRef="#br0" timeOffset="2503.1432">11292 984 903,'0'0'3225,"0"0"-129,0 0-387,0 0-2193,0 0-1161,0 0 903,0 0-129,0 0 645,0 0-258,33 55 258,-33-55 129,0 0-129,13 58 645,-13-58-774,11 49 0,-11-49 129,15 50-645,-15-50 0,0 0-129,18 64 516,-18-64-774,0 0 516,0 0 129,0 0-516,0 0 387,0 0 0,0 0 0,0 0-387,60-40 258,-60 40-129,0 0 129,42-65-129,-42 65 129,0 0-129,0 0 0,50-45 129,-50 45-258,0 0 129,0 0 129,0 0-129,0 0 129,0 0 0,51 20 0,-51-20 387,0 0-387,20 54 0,-20-54-129,13 51 0,-13-51 387,0 0-645,21 63-129,-21-63-645,0 0-774,0 0-1161,0 0-1032,48 3-387,-48-3-258</inkml:trace>
  <inkml:trace contextRef="#ctx0" brushRef="#br0" timeOffset="3247.1857">11977 1146 7353,'0'0'3483,"0"53"129,0-53-645,0 0-3225,0 0 129,38 54 0,-38-54 387,49 7-258,-49-7 129,59-13 0,-59 13 258,55-36-129,-55 36 129,0 0-129,45-58-516,-45 58 387,0 0-129,0 0-129,-26-58 258,26 58-258,-50-22-129,50 22 129,-59-7-258,59 7 387,-56 0-129,56 0 0,-50 7 0,50-7 0,0 0 0,0 0 0,0 0 516,-40 54-516,40-54 129,0 0 129,29 62-129,-29-62 0,42 56 258,-42-56-129,52 86-258,-29-33 0,4 9 516,-5 8-516,1-2 387,-3 14-387,-3-12 129,-2 10-129,-4-17 387,-1 2-387,-3-15 0,-4-4 129,-3-6-129,0-9 129,-1-4-129,-8-7 129,-1-7 0,-3-4 0,0-8 0,-4-1 0,-2-5 129,2-11-129,-2-2 258,3-10-258,6-6 129,5-10-258,5-3 387,9-12-258,8-5 0,11-18 0,8 4 129,7-6 516,4 8-903,-1 2 387,1 9 0,-4 9-258,-43 56-1806,63-67-1548,-63 67-258,0 0-129,0 0 516</inkml:trace>
  <inkml:trace contextRef="#ctx0" brushRef="#br0" timeOffset="6487.3711">10820 1802 516,'0'0'1032,"0"0"0,-2 10 0,2-10 129,0 0-258,-11 14 129,11-14-258,0 0 129,-10 12 129,10-12-129,0 0 0,-14 15 0,14-15-129,-12 10-258,12-10 0,-18 20-258,7-2 0,0-3-129,-8 10 0,4 2 0,-10 10-129,2-1 0,-8 11 258,-2-4-258,-5 7 0,-1 2-516,-3 0 645,3-8-516,0 2 516,4-6-258,2-4 258,7-8-387,3-4 258,5-6 129,5-4 0,3-3-129,10-11 0,-12 13 129,12-13-129,0 0 0,0 0 0,0 0 0,0 0-129,0 0-129,-6 11-1161,6-11-2322,0 0-129,-12 18 129</inkml:trace>
  <inkml:trace contextRef="#ctx0" brushRef="#br0" timeOffset="265541.1876">13261 676 516,'0'0'1032,"0"0"387,0 0-258,0 0 0,0 0 387,0 0-258,0 0-129,0 0-258,0 0-129,0 0-258,0 0 0,0 0-258,0 0 0,44 8-258,-44-8 0,0 0 0,61 12 0,-61-12-129,0 0 129,55 21 0,-55-21 0,0 0 0,0 0 129,0 0-387,37 51 387,-37-51 0,0 0 129,0 0-129,-11 59 0,11-59 0,0 0-129,-35 59 645,35-59-645,0 0 129,-53 63 0,53-63-129,0 0 129,-63 60-516,63-60 387,0 0 0,-45 50-258,45-50 258,0 0-129,0 0 258,0 0-129,-3 58 645,3-58-387,0 0 0,0 0-129,60 32 258,-60-32-129,48 10-129,-48-10 129,56 4-129,-56-4-129,59 0 258,-59 0 129,50-4-129,-50 4-129,0 0-129,0 0 0,57-8 0,-57 8-129,0 0-258,0 0 0,0 0-129,0 0-645,0 0-1419,0 0-387,0 0-258,0 0-258</inkml:trace>
  <inkml:trace contextRef="#ctx0" brushRef="#br0" timeOffset="266997.2714">13687 473 903,'0'0'2322,"0"0"258,0 0-645,0 0-516,0 0-387,0 0-129,0 0-129,0 0-258,0 0 258,0 0-387,0 0 129,0 0-258,0 0 129,0 0-258,0 0 387,61-20-258,-61 20-129,0 0 0,56-2-129,-56 2 129,0 0-129,53 0-129,-53 0 129,0 0-129,0 0 387,0 0-129,0 0 258,0 0-129,0 0 0,0 0 0,0 0 0,13 57 0,-13-57-129,0 0 0,0 0-129,-46 38 129,46-38 129,0 0-258,-50 22 129,50-22-129,0 0 0,-50 17 129,50-17-129,0 0 129,0 0 0,0 0-129,0 0 0,0 0 129,0 0-129,0 0-129,0 0 129,0 0-129,0 0 129,48 12-129,-48-12 129,0 0-129,0 0 0,0 0 129,0 0 0,51 41 0,-51-41 0,0 0-258,0 0 258,0 0 0,0 0 258,0 0-258,0 0-258,0 0 258,0 47 0,0-47 0,0 0-129,0 0 0,0 0 129,0 0 129,-49 30-129,49-30 0,0 0 129,0 0 129,0 0-129,0 0-129,0 0-516,0 0-258,0 0-516,0 0-258,0 0-645,0 0-1419,0 0-258,0 0 129</inkml:trace>
  <inkml:trace contextRef="#ctx0" brushRef="#br0" timeOffset="268177.3386">14073 673 129,'0'0'1290,"0"0"0,0 0 387,0 0 0,0 0 258,0 0-516,0 0 0,0 0-774,0 0 129,0 0-129,0 0-129,0 0 129,0 0-129,0 0 0,0 0 0,0 0-129,0 0 258,-40-50-258,40 50-129,0 0 0,0 0 0,0 0-129,41-50 0,-41 50 0,0 0-129,0 0 0,63-33 0,-63 33 0,0 0 0,49-7 258,-49 7-258,0 0 0,50-2 129,-50 2-129,0 0 0,0 0 129,62 0-129,-62 0-129,0 0 0,0 0 129,0 0-258,0 0 129,53 39 129,-53-39 0,0 0 0,0 0 0,0 0 0,0 0 129,-6 53 129,6-53-258,0 0 0,0 0 0,0 0 0,0 0 0,-60 58 0,60-58 0,0 0 0,0 0 129,-62 36 0,62-36 0,0 0 0,-53 14 0,53-14 0,0 0-258,0 0 258,-60 0-129,60 0 0,0 0-258,0 0-258,0 0-1032,0 0-1032,0 0-645,0 0-645,-2-50-258</inkml:trace>
  <inkml:trace contextRef="#ctx0" brushRef="#br1" timeOffset="292656.739">15164 693 516,'0'0'903,"0"0"0,0 0 0,0 0 0,0 0-129,0 0 0,0 0 258,0 0-258,0 0 0,0 0-129,0 0-258,0 0 258,0 0-258,0 0 129,0 0 129,0 0 129,0 0 129,0 0 0,0 0-258,0 0 129,0 0-258,0 0 129,0 0-387,0 0-129,0 0 0,0 0 0,0 0 129,0 0-129,0 0 129,0 0-129,0 0 258,0 0-387,0 0 129,0 0 0,0 0-129,0 0 129,0 0-129,0 0 0,0 0 129,0 0-129,0 0 0,0 0 0,0 0-129,0 0 0,0 0 0,0 0 0,0 0-129,0 0 129,0 0 0,0 0 0,0 0 129,0 0 0,0 46-516,0-46 516,0 0 0,-9 51 0,9-51 0,0 0 0,-12 58-516,12-58 387,0 0 645,0 54-516,0-54-516,0 0 516,0 0-645,7 54 645,-7-54 0,0 0-129,0 0-387,0 0 387,10 50 645,-10-50-516,0 0 0,0 0 0,0 0 0,0 0 129,0 0 516,0 0-516,0 0 0,0 0-258,0 0-258,0 0-129,0 0-1032,0 0-1935,0 0-387,0 0 0</inkml:trace>
  <inkml:trace contextRef="#ctx0" brushRef="#br2" timeOffset="369474.1326">16043 681 1,'0'0'1031,"0"0"259,0 0 258,0 0 258,0 0 129,0 0-258,0 0-129,50-22-258,-50 22-129,0 0-129,0 0-258,0 0-387,0 0 0,0 0-258,0 0 0,0 0 258,0 0-387,0 0 258,-50 3-129,50-3 129,0 0-129,0 0 129,0 0-129,-53 18 0,53-18 0,0 0 0,0 0 0,0 0-129,-49 30 0,49-30 0,0 0 0,0 0-387,-32 56 387,32-56 129,0 0 0,0 0 0,-13 65 258,13-65-258,0 0 129,0 0 0,25 52 0,-25-52 0,0 0 0,0 0-129,56 54 129,-56-54 0,0 0 0,53 35 258,-53-35-387,0 0 258,73 13-387,-73-13 129,63-4 129,-63 4-645,69-17 387,-69 17 129,66-32 0,-66 32-645,56-40 903,-56 40-903,0 0 516,55-56 645,-55 56-516,0 0-129,0 0 0,5-63 516,-5 63-387,0 0 387,-39-51-516,39 51 129,0 0-129,-72-41 129,72 41-129,-59-12 0,59 12 0,-60-2 0,60 2 0,-60 2-129,60-2 258,-54 12-258,54-12 129,0 0-258,-61 27-258,61-27-774,0 0-1677,0 0-1290,0 0-129,-52 45-516,52-45 516</inkml:trace>
  <inkml:trace contextRef="#ctx0" brushRef="#br1" timeOffset="281033.0742">18992 877 1419,'0'0'3225,"0"0"129,0 0-1161,50-11 387,-50 11-903,0 0-645,0 0 129,0 0-258,0 0-258,0 0-129,0 0-258,0 0-129,0 0 0,0 0 258,0 0-129,0 0 0,0 0 0,0 0-387,0 0 387,0 0-516,15 50 258,-15-50 387,0 0-258,10 63-129,-10-63-129,13 63 387,-13-63-387,11 75 774,-11-75-903,12 95 129,-7-43-129,-1-1 129,-1 5 387,3-1 0,1-5-258,-1-12 0,-2 1-129,1-8 516,-1-3-516,-2-13 258,-2-15-1290,0 0-903,0 0-1548,0 0-258,0 0-516,0 0 0</inkml:trace>
  <inkml:trace contextRef="#ctx0" brushRef="#br1" timeOffset="281921.125">19011 817 258,'0'0'2451,"0"0"-1032,0 0 0,0 0 516,0 0-774,0 0 258,0 0-258,0 0-129,0 0 129,0 0-258,0 0 129,0 0-387,0 0 129,0 0 258,0 0-645,0 0 129,0 0-387,0 0 387,0 0-516,0 0-516,0 0 516,62-41 0,-62 41 0,0 0-387,59-5 387,-59 5 0,0 0-258,63 0 258,-63 0 0,0 0-387,58 14 258,-58-14 516,0 0-516,0 0 129,52 34 0,-52-34 516,0 0-774,0 0 774,16 47-516,-16-47 0,0 0-129,-1 49-516,1-49 645,0 0 0,0 0-129,-29 58-129,29-58 129,0 0 129,0 0 129,-51 44 387,51-44-516,0 0 0,0 0 0,-57 17 0,57-17 129,0 0-516,0 0 387,-51 0 0,51 0-129,0 0 129,0 0 129,0 0 0,0 0-774,-52-9-774,52 9-2193,0 0-258,0 0-129,0 0 258</inkml:trace>
  <inkml:trace contextRef="#ctx0" brushRef="#br1" timeOffset="283086.1916">19359 1192 258,'15'-49'2322,"-15"49"-129,0 0 0,0 0-258,0 0-129,0 0-387,0 0-258,0 0-645,0 0 258,0 0 0,0 0-258,0 0 258,0 0-387,0 0-129,0 0-129,0 0 387,0 0-387,0 0-129,0 0 0,0 0 0,0 0 0,0 0 0,0 0 129,-7 51 258,7-51-387,0 0 0,12 58 0,-12-58 0,0 0-129,27 71 387,-27-71-258,24 50-516,-24-50 516,0 0 516,34 61-516,-34-61-129,0 0 129,32 46 129,-24-30-129,-1-3 387,-7-13-387,14 14 0,-14-14-129,0 0 645,11 19-387,-11-19 0,0 0 0,0 0 129,0 0 0,0 0-129,0 0 0,0 0 0,0 0 387,0 0-645,-17-55 258,17 55 0,0 0 0,-13-65-258,13 65 258,0 0-387,-10-70-129,10 70 516,0 0-129,-10-62-258,10 62 258,0 0 258,0 0 0,0-57-258,0 57 0,0 0 258,0 0-258,0 0-387,41-55 387,-41 55-387,0 0 0,0 0 258,63-27 129,-63 27-516,0 0 258,0 0 129,65-3-516,-65 3-645,0 0-516,0 0-1032,53 12-645,-53-12-129,0 0-387</inkml:trace>
  <inkml:trace contextRef="#ctx0" brushRef="#br1" timeOffset="284037.246">19931 1505 1419,'0'0'2193,"0"0"-258,0 0-645,-49-11 0,49 11-516,0 0 516,0 0 0,0 0 0,0 0-516,-30-55 0,30 55 258,0 0-258,0-58-129,0 58-129,0 0-516,9-59 258,-9 59-129,0 0 129,0 0-387,45-62 129,-45 62 129,0 0-258,0 0 258,54-30-129,-54 30 0,0 0-129,0 0 0,0 0 129,49 8 0,-49-8 0,0 0-129,0 0 258,32 51-258,-32-51 129,0 0 387,20 55-387,-20-55 0,0 0-129,18 58 129,-18-58 0,0 0 0,0 0 129,13 61 0,-13-61 0,-3 20 258,3-20-129,-18 13 387,2-1-516,2-8 387,-5 2-387,1-4-129,2 1-129,16-3 258,0 0-903,0 0-1548,-60-26-1419,60 26-129,0 0 129,0 0-387</inkml:trace>
  <inkml:trace contextRef="#ctx0" brushRef="#br1" timeOffset="285181.3114">20174 791 129,'0'0'2064,"0"0"-129,0 0-1161,0 0-129,0 0-129,0 0-129,0 0 0,0 0-258,0 0 129,0 0-258,0 0 129,0 0-129,0 0 774,0 0-645,0 0 0,0 0 387,0 0 387,0 0-516,-16 46 129,16-46-129,0 0-387,11 62 645,-11-62-516,16 56 129,-16-56-387,16 72 258,-16-72 516,15 81-516,-15-81 387,16 76-516,-16-76 645,12 66-516,-12-66 774,0 0-645,16 53 0,-16-53 129,0 0 258,0 0-258,0 0 0,0 0 0,0 0-258,0 0 129,0 0 129,0 0-258,0 0-258,36-51 258,-36 51-129,0 0 0,44-52 129,-44 52-129,0 0 0,56-30-129,-56 30 0,0 0 0,62-7 387,-62 7-387,0 0 0,58 12-129,-58-12 258,0 0-129,0 0 129,61 58-129,-61-58-258,0 0 387,33 62 0,-33-62-129,0 0 258,13 60-129,-13-60 387,0 0-258,-11 50 258,11-50-258,0 0 258,-51 34-129,51-34 129,-49 19-258,49-19-516,-55 8 387,55-8-129,-52 0-258,52 0-1806,0 0-1161,-61-18-516,61 18 258,0 0 0</inkml:trace>
  <inkml:trace contextRef="#ctx0" brushRef="#br1" timeOffset="288185.4833">18859 1833 645,'1'-15'1032,"-1"15"258,11 0 387,-11 0 129,17-2 129,-17 2-258,22-2 0,-8 2-387,4 2 0,1-2-516,5 1-129,-2 6-258,4-5 129,0-2-129,4 2 0,-1-1 129,5 3 0,-1-3 0,9 0-129,-2-1 0,7 3 0,-1 2-129,4-5 0,2 2-129,-1-1 129,0 0-129,1 0 0,-5-1 0,1 3-129,-2-2 0,2 0 0,-4-1 0,4 2 0,-2 0 129,5 0-129,4-1 0,5-1 0,0 3 0,2 1 0,1-4 0,-1 0 0,0-1-129,-2 1 129,-7 0 0,-1-2 129,-10 0-129,-3-1 0,-5 3 0,-5 0 129,-5 0-258,-5-2 129,-2-3 0,-4 4 0,-3-2 0,-10 3 0,18-2 0,-18 2 0,13-4 129,-13 4-129,13-4 0,-13 4 258,0 0-258,15-5 0,-15 5 0,0 0 0,0 0 0,12-4 0,-12 4 0,0 0 0,0 0 0,0 0 129,0 0-129,0 0 0,7-11 0,-7 11 129,0 0-129,0-12 0,0 12 0,0-14 0,0 14 0,0-12 0,0 12 0,0-22 129,0 8-129,0 0 0,0-4 0,0-2 0,0-11 129,0 6 0,0 25-129,0-70 0,0 70 0,-6-94-129,4 39 258,-1 2-774,0-1 774,-1-6-903,2-1 1032,1 7-516,-2 0 516,1 0-129,2 5 129,0-1 258,0 50-387,-4-90 387,4 90-387,-7-72-387,7 72 258,-7-51 0,7 51-129,0 0 129,-9-51 0,9 51 0,0 0 0,0 0 387,-3-61-387,3 61 0,0 0 258,2-57-129,-2 57-129,0 0 129,6-48-258,-6 48 258,0 0-129,0 0 0,0 0 0,0 0-258,0 0 387,0 0-258,0 0 258,-44-40-129,44 40-129,0 0 129,0 0 0,0 0 0,-55-7-129,55 7 258,0 0-258,-50-7 0,50 7 129,0 0 0,-73-6 0,73 6 0,-62-8-129,62 8 0,-72-7 258,72 7 0,-76-7-129,76 7 0,-88-7 0,88 7 0,-94-8 0,94 8 129,-97-7-258,97 7 258,-94-6-129,94 6 129,-93-4-129,93 4-129,-94-8 258,94 8 0,-98-7-129,44 5 0,2-1 0,-2-4 0,1 5 129,2-1 0,51 3-258,-94-5 129,94 5 0,-82-4-129,82 4 0,-73-3 129,73 3-129,-67-5 129,67 5-129,-65 0 129,65 0 0,-63 0 0,63 0 0,-65 0 0,65 0 0,-65 0 0,65 0 0,-63 0 0,63 0 0,-59 0 0,59 0 0,-52 0 0,52 0 129,0 0-258,-62 0 129,62 0 129,0 0-129,0 0 0,-53 3 129,53-3-129,0 0 0,0 0-129,0 0 129,0 0 0,0 0 0,0 0 0,0 0 0,0 0 0,0 0 0,0 0 0,0 0 0,0 0 0,0 0 0,0 0 0,0 0 0,0 0 0,0 0-129,0 0 258,0 0-129,0 0 129,-51 40-258,51-40 258,0 0-258,0 0 129,0 0 0,-9 57 0,9-57 0,0 0 0,14 56 0,-14-56-129,26 50 129,-26-50-129,41 61 129,-41-61-258,41 69 129,-41-69 0,33 73 0,-33-73-387,22 75 516,-22-75 0,9 82-258,-9-82 0,6 90 0,-4-41 0,0-1 0,2 10 516,-3-1-129,1 2-387,-2-2 387,0-3 258,-2-5-387,-3 4 387,-1-7-387,2-8 387,-2-3-903,1-6 1032,1-5-1161,2 2 645,2-2-129,0-10 129,0 6 0,0-7 129,4 3-258,-4-16 129,6 20 129,-6-20-129,3 9 0,-3-9 0,0 0-129,0 0 258,0 0-129,5 12 0,-5-12 0,0 0 0,0 0-129,0 0 0,0 0 0,0 0-387,0 0-258,0 0-1290,-1 11-1677,1-11-258,0 0-258,-17 9 129</inkml:trace>
  <inkml:trace contextRef="#ctx0" brushRef="#br0" timeOffset="7563.4326">8560 3505 1032,'0'0'2064,"0"0"-129,4-12-258,-4 12-258,8-22-258,1 7 0,-2-6-258,9 3 0,-2-10 0,7 2-129,-3-7-258,6 3 129,-1-7-258,3 4 0,2-5-129,-1 2 129,-1-2-258,2 4-129,-4 0 129,1 3-258,-3 3 129,-1 3 0,-8 7 0,2 4-129,-15 14-129,15-14 258,-15 14 0,0 0 258,0 0-516,11 9 516,-11-9-129,5 19-129,-3-8 129,2 3 0,1 1-129,1 3 387,5 2-258,-5-1-129,3 5 0,-1 1 0,3 1 0,-4 4 129,0 3-258,-1-2 0,1-2 0,-1 3 258,-2-2-129,1-3 0,-1 0 0,-1-7 0,1 1-129,-4-8 129,0 4-258,0-17-129,0 16-516,0-16-774,0 0-2193,0 0-129,-6-4 129</inkml:trace>
  <inkml:trace contextRef="#ctx0" brushRef="#br0" timeOffset="7872.4503">8718 3230 1419,'9'0'3612,"-9"0"-129,31-4 0,-7 3-2451,4 1-903,6 0 0,4 0 0,0 1-258,2 3 129,-2 0-129,-4-1 129,-4-2-258,0 2 129,-6-3-387,4 3-1032,3 2-1935,-10-5-129,11 0 129</inkml:trace>
  <inkml:trace contextRef="#ctx0" brushRef="#br0" timeOffset="8591.4914">9348 3246 1,'16'0'2321,"-16"0"-257,0 0-1806,0 0-129,0 0 258,0 17 387,0-17 516,-2 17-129,-1-5 0,3 3 258,0 1-387,0 6-129,0-1-387,4 3 0,-2 2-258,3-4-129,-2 4-129,1-5 129,-1-4-129,1-2 129,-4-15 0,6 14 0,-6-14 129,10-1 0,-4-15-129,5 2 0,-1-8 129,7 0-258,-4-3 129,5 1-258,-4-2 258,3 6-129,-3 1 0,0 7 129,-1 1-129,-1 5 0,1 5 129,-3 1-129,3 0 0,0 2 0,-1 3 258,3 0-129,-3 1 0,2 1 0,-4-2 0,3 3 0,-13-8 129,14 20-129,-10-9 129,-1 4 0,-3 3-129,0 2 129,-2-1-258,-3 3 129,1-1 0,-1-3-129,-1-1 0,3-5-129,0 1-258,3-13 129,-1 16-387,1-16-903,0 0-903,4-6-1548,0-9-258,7 3 129</inkml:trace>
  <inkml:trace contextRef="#ctx0" brushRef="#br0" timeOffset="8891.5085">9868 3348 2709,'0'0'3741,"0"0"129,1 18-258,-1-18-3096,5 21-516,-2-8 129,-1 1-129,2 2 129,-3 0 258,2 2-129,-3 2 0,4 1 129,-3-5-129,1 5 129,-2-5-258,0 1 0,0 0-258,0-17-774,2 21-903,-2-21-2193,0 0-129,0 0 0</inkml:trace>
  <inkml:trace contextRef="#ctx0" brushRef="#br0" timeOffset="9711.5554">10167 3380 1548,'0'0'2838,"0"0"-258,11 4-129,-11-4-3225,0 0-129,0 0 645,5 12 129,-5-12 387,0 0 645,0 18 387,0-18 129,0 16 129,0-16-387,0 25-387,0-15 0,1 9-387,-1-1-129,2 0 129,0 0-387,0 0 0,0-6 129,1 0-129,-3-12 129,8 16 129,-8-16-129,17 0 0,-7-9 129,7-5 0,0-4 0,2 1-129,-2-4 258,1 1-258,-3 0 0,-3 6 0,-2 2-129,-10 12 0,13-13 0,-13 13 0,12 0 0,-12 0 0,11 5 0,-11-5 258,10 20-129,-4-8 0,-1 1 0,1 1 129,-4-2-129,3 4 0,-2-5 0,4-1 0,-7-10-129,19 9 129,-6-9-129,8-2 0,0-10 129,5 1-129,0-2 0,0-2 129,2 0-129,-6 3 0,-1 0 129,-7 6-129,1 3 129,-4 3-129,-11 0 0,14 0 0,-14 0 0,15 17 0,-11-5 129,3 2-129,-3 1 129,2 2-129,-4 0 0,3 5 129,-2-3-129,0 1-129,3-3-129,-3-5-129,7 4-1032,-10-16-2451,0 0-516,0 0-258,14-7 0</inkml:trace>
  <inkml:trace contextRef="#ctx0" brushRef="#br0" timeOffset="10427.5964">11057 3476 2967,'-14'0'3483,"14"0"129,0 0-1935,0 0-903,0 0-129,11-5-387,-11 5 129,18-6-258,-4 6 0,3-1 0,2 1 129,-1 0-258,5 0 129,-2 2 0,5 5-129,-4-2 129,3 1-129,-3 1 258,1 2-129,0 4-129,-4 0 0,0-1 0,-2 3 129,-2-2-129,-5 4 0,-1-3 129,-5 1 0,-4-3 0,0 1 0,-11-2 0,-2-1 0,-6-1 0,-1 2-129,-3-5 258,-4 1-129,0-3 0,-1 0 129,-3-2-129,3 0 0,-1-2 0,2 0 0,4 0-129,3 0 0,4-3 129,5-1-387,11 4 258,0 0 0,0-15-129,10 10 129,9-1-129,4 2 0,6 1-129,-1-3-774,8 6-1419,-2 0-1548,-5-7-129,3 5 129</inkml:trace>
  <inkml:trace contextRef="#ctx0" brushRef="#br0" timeOffset="10883.6225">11640 3088 645,'0'0'1806,"0"0"-1032,11 5 258,-11-5 258,12 9 387,-12-9-258,10 18 387,-2 1 0,-8-3-129,10 12-516,-10-2-387,4 16 0,-4 1-258,0 12-129,0-1-129,0 5-129,0-1 0,-2 0-129,-2-6 0,-1-5 0,0-8-516,-8-16-1806,1-3-1548,2-8-258,-9-12-387</inkml:trace>
  <inkml:trace contextRef="#ctx0" brushRef="#br0" timeOffset="260089.8763">12247 3007 258,'-5'-8'774,"5"8"129,0 0-129,5-11-129,-5 11 129,14-11-129,-14 11 129,23-12-258,-8 9 387,2-2-387,3-1-258,1 3 129,0 0-129,2 2-258,0 1 0,-3 0 0,1 0 129,-2 2-129,-4 5 129,-4-1 129,-2 5-129,-5 1 129,-3 2 387,-2 5-387,-8 1 0,-3 2 0,-4-1-129,-1 3 0,-3 1-129,0-4 0,-2 2-258,0-6 258,2 2 0,1-1 0,1 0 0,0-5 0,4 1 0,0-2 0,14-12 129,-16 21-129,16-21 129,-5 13 0,5-13 0,12 5 0,3-1 258,5-4-258,5 0 0,0 0 129,2-1-258,0-3 129,0 1-129,-4-1 0,-3 3 0,-6-2 0,0 1 0,-14 2-129,19 0 0,-19 0-129,20 6-516,-6 1-387,2-6-645,-3-1-1548,12 0 0</inkml:trace>
  <inkml:trace contextRef="#ctx0" brushRef="#br0" timeOffset="260885.9218">12795 2643 1161,'11'-7'2709,"-11"7"-903,0 0-129,9-10-516,-9 10-258,0 0-258,0 0-387,0 0 129,0 0-258,0 0-129,0 0 129,0 0 0,0 0 129,0 0 129,0 5-129,0-5-129,0 17 0,0-3 0,0-1 0,0 4-129,0 0 258,0 4-258,0 4 129,0-1-129,-5 3 0,4-3 129,-2 8-129,0-9 0,0 5 129,3-7-129,-3-2 0,3-5-129,-2-1 129,1-2-258,1-11-387,-4 12-258,4-12-516,0 0-2064,0 0-129</inkml:trace>
  <inkml:trace contextRef="#ctx0" brushRef="#br0" timeOffset="261833.9761">13039 2587 1,'0'0'1418,"11"-4"-128,-11 4 0,14 0-129,-14 0 0,17 0-258,-3-2-387,2 2 0,2-1-129,0 1 129,1 0-129,1 1 0,-3-1-258,1 2 129,-2 0-129,-4 0 129,-1-1-258,-11-1 129,16 0 129,-16 0 0,0 0 258,0 0-258,0 0 129,6 12 129,-6-12-129,0 0 129,-6 17-387,0-4 0,-2 2-129,3 3 0,-3 5 0,1 0 0,-3 1 0,4 0 0,-4 3 0,3-1 129,-5-2-129,3 1 129,0-3 0,-1 2-129,2-4 0,3 1 0,1-4 129,-1-2-129,4-2 0,1-13 0,-5 15 0,5-15 0,0 0-129,0 0-129,0 0-258,0 0-774,-11 6-1032,11-6-1161,-8-8 0,8 8 259</inkml:trace>
  <inkml:trace contextRef="#ctx0" brushRef="#br0" timeOffset="262171.9954">13080 2854 1,'0'0'2450,"7"-10"-515,-7 10-387,17-7 0,-5 3-387,4 1-387,2 0-129,3 1-258,4 2 129,1 0-258,2 2 0,-1 1 129,0 4-258,-2-2 129,-2-1-258,-4 1 129,-1 0-129,-7 1 0,-11-6-129,12 5-258,-12-5-645,0 0-2193,-1 17-129,-17-17 129</inkml:trace>
  <inkml:trace contextRef="#ctx0" brushRef="#br1" timeOffset="295121.88">13844 3040 903,'6'-13'903,"-6"13"-129,0 0-129,0 0-258,0 0 129,0 0 0,10-8-129,-10 8 258,0 0-258,12-7 387,-12 7-387,13-8-129,-13 8 0,15-5 258,-15 5-258,19-5 258,-19 5-129,21 0 129,-10 0-129,0 0 0,1 1-129,-1 2-129,-11-3 0,22 9 0,-11-3-129,-11-6 129,17 15-129,-17-15 387,10 15-387,-10-15 129,7 20 0,-6-7 0,0-1 0,-1-2-129,0 2 0,-1 5 0,-4-2 129,-1-1-129,-1 6 258,-2-5-129,-3 3 0,0-2 0,-2 3 0,0-1 0,0-5-129,-1 3 129,1-4 129,0 1-258,4-3 0,0 2 0,10-12 0,-13 17 0,13-17 129,-4 12-129,4-12 129,0 0-129,8 13 129,-8-13 0,22 1 129,-8-1-129,4 1-129,2-1 129,3 0 129,4-4-258,1 2 129,0-3 0,1 1-129,-2-1 129,0 3 0,-5-3 0,-1 0-129,-4 5 0,-3 0 0,-2 0 129,-12 0-129,16 0-129,-16 0 129,0 0 0,11 2 0,-11-2 0,0 0-129,0 0-774,0 0-1290,0 0-1419,0 0-258,-12-11 0</inkml:trace>
  <inkml:trace contextRef="#ctx0" brushRef="#br1" timeOffset="296028.9319">14173 2839 2193,'-17'0'2064,"17"0"-1677,0 0-645,0 0 129,0 0 129,8 3 0,-8-3 0,0 0 129,11 2 129,-11-2 129,0 0 258,11 2 129,-11-2 258,0 0-129,12 0 0,-12 0 0,14 0-129,-3 0 0,1 0-516,4 0 0,-1-2-258,4 0 0,1-1 129,-2 2 0,0-2-129,1 3 258,-5-2-129,-2 2 0,-12 0 0,22 0 0,-22 0 0,13-3 0,-13 3 258,0 0-258,0 0 129,0 0 0,0 0 258,0 0-258,0 0 0,0 0-129,0 0 0,-5 7-129,5-7-387,-11 2-903,11-2-1677,0 0-774,-12 0-129,12 0 259</inkml:trace>
  <inkml:trace contextRef="#ctx0" brushRef="#br1" timeOffset="297252.0016">14629 2503 129,'0'0'2193,"0"0"-387,-6-2-258,6 2-258,0 0-129,0 0-645,0 0 0,0 0-258,0 0-129,-2 8 387,2-8-129,0 11 129,0-11 0,0 14 129,0-14 0,0 13-129,-4-1 0,4-12-258,-5 22 0,1-8 0,-1 3-129,-2-1 258,0 5-387,2 4 258,-2-3-258,4 3 129,-4-3 0,4 2-129,0-6 0,2 3 129,0-5-129,-1-3 0,1 1 0,0-4 129,1-10-129,-4 17 0,4-17 129,-4 12-129,4-12 0,0 0 0,-12 9 129,12-9-258,0 0 129,-11 6-129,11-6-258,0 0-903,0 0-1419,0 0-1032,0 0 0,-1-11-129</inkml:trace>
  <inkml:trace contextRef="#ctx0" brushRef="#br1" timeOffset="298450.0704">14774 2547 2322,'-10'-5'1677,"10"5"-1032,0 0-387,0 0-129,0 0-129,0 0 0,7-4 0,-7 4 0,0 0 516,19-3-129,-19 3 387,17-5-129,-17 5 129,24-4-258,-12 3 129,3 1-129,-2-2-129,4 2-258,-3 0-129,3 0 0,-3 3 0,1-1 0,-3 0 129,1 0-129,-2 3 258,0 0-258,-11-5 129,19 9 0,-19-9 0,12 16 129,-12-16-129,5 21 129,-5-10 0,-3-1 0,-8 3 0,3-1 129,-6-1-129,3 1 129,-4-1 129,1-2-258,0 0 0,1 1-129,0-3 258,2 0-258,11-7-129,-17 9 0,17-9 0,-13 4 0,13-4-129,0 0 129,0 0-258,-2 12 258,2-12 0,0 0-129,11 17 129,-11-17 129,18 12-129,-18-12 258,20 15-516,-9-6 516,0-4-258,0 3-258,0 0 258,-11-8 0,21 16 0,-12-4 0,-9-12-129,19 19 129,-12-8 129,0 2-129,-2-2 0,-3 1 258,-2-12-129,0 21 0,0-21 0,-6 17 129,-4-12 0,10-5 0,-24 14 258,11-4-258,-7-5 129,3 0-129,-3 0-129,-1 1 0,0-3-129,-1 1 0,4 0-258,0-4-129,5 4-1161,1 4-2322,2-8-258,10 0-129</inkml:trace>
  <inkml:trace contextRef="#ctx0" brushRef="#br2" timeOffset="370825.21">15711 2973 1,'0'0'1418,"0"0"-257,0 0 387,0 0 129,0 0 129,0 5-258,0-5 0,0 14-258,0-14-129,0 14 0,0-14-129,-1 15 258,1-15-645,-5 22 258,1-10-387,2-1-258,0 2-129,-1 6 0,2-3 0,1 5-258,-2 0 258,2 3-387,0-4 387,0 5 0,0-2 0,2-1-129,-1 0 129,3-2-129,-3-2 0,1-4 129,-1-1-129,1-3 129,-2-10-129,1 12 129,-1-12 0,0 0-129,0 0 129,0 0-129,0 0-387,0 0-516,0 0-1032,0 0-1677,7-12-645,-1-2-258,-3-5 0</inkml:trace>
  <inkml:trace contextRef="#ctx0" brushRef="#br2" timeOffset="371781.2647">15962 2998 1677,'0'0'2322,"14"0"-774,-14 0 129,12 0-516,-2 0-129,2 0 258,3 0-258,-1 0-258,3 0 0,-2 0-258,-1 1-387,0 2 0,-3 1 129,-11-4-258,17 10 129,-17-10 0,11 10 129,-11-10 0,7 12 387,-7-12-387,4 12 258,-4-12-258,0 19 0,0-19 0,0 16 0,0-16 0,-9 20-516,9-20 387,-13 15 0,13-15 0,-15 19 0,15-19-129,-13 17 129,13-17-129,-8 12 0,8-12 0,-2 13 0,2-13 0,0 0 258,14 14-258,-4-7 0,7 0 0,-1 1 0,1-1 129,-1 0-129,-1 4 0,3-3 0,-6 1 0,1 2 0,-13-11 0,16 19 0,-16-19 0,10 20 0,-10-20 129,5 22-129,-5-12 129,0 1 0,-2 0 0,-2 0 0,-5 2 0,2-2 129,-6 0-129,0 0 0,-4-1 129,2-2-129,-5 0 0,3 1 129,-3-4-258,0 3 129,2-3 0,1-2-129,1 2 0,1-2 0,5 1 0,10-4-129,-17 4-387,17-4-774,0 0-2838,0 0-258,0 0-129,-1-11-258</inkml:trace>
  <inkml:trace contextRef="#ctx0" brushRef="#br2" timeOffset="353033.1924">20015 2552 516,'-12'-5'1290,"12"5"-129,0 0-258,0 0 0,-10-8 0,10 8-129,0 0 129,0 0-258,0 0-258,0 0 258,0 0-258,0 0 129,0 0-129,0 0 0,0 0-129,0 0 129,0 0 0,1 11 0,-1-11-129,4 16 258,-4-16-258,4 22 0,-4-22 258,4 26-258,-4-9 129,3 3-129,-3 4 129,3 3-129,-1 1-129,0 4 129,-1 2-258,0 1 129,0-3 0,1 2 0,-1-5 258,1 3-258,-1-7 129,1 1 387,-1-3-387,-1-5 0,0 1 258,0-1-258,0-3-129,0 0 129,0-1-258,0 3-258,-3-6 258,1 1 129,2-12-129,-2 18 0,2-18 0,-2 11 0,2-11 0,0 0 0,0 0 0,0 0-129,0 0-258,-2-7-516,2 7-387,-3-13-774,3 13-1032,0-11-645,0 11-516</inkml:trace>
  <inkml:trace contextRef="#ctx0" brushRef="#br2" timeOffset="353605.2251">19845 3237 645,'-23'9'1806,"9"-7"-258,14-2-2193,-14 11-129,14-11 129,-8 12 129,8-12 258,0 0 645,0 0 387,0 0 387,0 0 258,0 0 129,12 7 129,-12-7-258,19 0 129,-1-1-387,-1-5-129,7 3-129,0-2-516,4 2 258,1-2-387,3 1 0,-3 2 0,2 1-129,-2-3 0,-1 3 129,-3-1 0,-1-1-129,-3 2 129,-2 1 0,-3-3 0,-2 3 0,-14 0-129,17-3 0,-17 3 258,0 0-387,12 0 129,-12 0-129,0 0 0,0 0-258,0 0-258,0 0-258,0 0-645,0-14-774,0 14-1548,0-21-387,-4 3 129</inkml:trace>
  <inkml:trace contextRef="#ctx0" brushRef="#br2" timeOffset="354357.2681">19812 2566 1,'-4'-15'2579,"4"15"-902,0 0-258,0 0-258,0 0-387,0 0 0,0 0 0,0 0 0,0 0-258,0 0 258,0 0-129,0 0-258,0 0 258,6-12-258,-6 12 129,0 0-129,0 0-129,0 0 129,14 0 129,-14 0 0,14-2-129,-14 2 129,25-7-129,-9 2-129,8 2-129,2-1 0,4 1 0,1 1 0,2-2 0,4 3-129,1-1 0,-1 0 129,3 1-129,-5-4 258,0 5-129,-6-4 0,-3 3 129,-10-3 0,-1 4-129,-15 0 0,14-2 0,-14 2 0,0 0-129,0 0 0,0 0 0,0 0-129,-6 4-129,6-4 0,0 0-129,-8 17-645,8-17-903,0 0-2064,-8 13-129,8-13-129</inkml:trace>
  <inkml:trace contextRef="#ctx0" brushRef="#br2" timeOffset="355497.3333">20476 3005 1419,'1'-14'2838,"-1"14"-645,3-11-387,-3 11-774,0 0-129,0-15-387,0 15-258,0 0-258,0 0 0,0 0 0,0 0 0,0 0 0,0 0 0,0 0 129,0 0 0,0 0 129,0 0 258,0 0 0,13 7 0,-13-7-129,5 16 129,-5-16-129,6 24-129,-4-9 0,2 2 129,-2 0-258,2 1 258,0-1-258,2 0 258,-2 0 0,-1 0-129,1-5 0,-1 2-129,-3-14 0,5 19 0,-5-19 0,1 17 129,-1-17 0,0 0 129,0 0-129,0 0 129,0 0-129,0-9-129,0 9 0,8-25 0,1 9-129,0-1 387,3 0-387,1-1 0,-3 1 0,3 4-129,-2-3 129,2 5 0,-13 11 129,16-17-645,-16 17 516,15-9-129,-15 9 129,12-1 0,-12 1-129,0 0 129,13 3 0,-13-3 0,7 12 0,-7-12 387,5 17-387,-5-17 387,1 23-387,-1-10 129,0 5-258,0 3 258,0-3-129,-2 2-258,-1-3 258,1 3-387,-3-6 387,5 1 129,0-15-129,-2 14-129,2-14 129,0 0-258,0 0-258,0 0-516,0 0-387,2-17-903,6-1-1548,-1-2 258,-2-7-645</inkml:trace>
  <inkml:trace contextRef="#ctx0" brushRef="#br2" timeOffset="356017.363">20917 2665 2967,'11'0'2967,"-11"0"258,0 0-903,11 21-2580,-2-8 0,-2 3 129,-1 2 0,1 1 258,-3 0 129,2 6 387,-5-7-129,4 12 387,-4-3-129,3 7 0,-4-5 0,3 10-129,1 0 0,4 10-129,-1-5-258,1 3 0,-1 1-129,2-5 0,-1-3-129,-2 0 129,-4-11-129,-1-8 258,-1-4-129,-3-2 0,3-15-129,-18 9 129,7-9-129,1-1-129,10 1-387,-24-21-129,16 9-645,-6-13-516,8 5-387,-4-12-258,3 4-129,-4-6 0,3 6 258,-2-1 645</inkml:trace>
  <inkml:trace contextRef="#ctx0" brushRef="#br2" timeOffset="356309.3797">20836 3113 258,'0'0'1677,"0"10"516,0-10 129,13 0 129,2 0-387,-1 0-129,10 0-387,-1-5-258,9 4-258,-3-3-516,7 1 0,-1-5-129,0 6 258,-2-5-516,-1 4 258,-8-3-258,-3 6 258,-7-5-387,-2 4 258,-12 1-387,0 0-387,9 11 0,-9-11-645,-2 12-516,2-12-1290,-16 2-1032,16-2-129,0 0 129</inkml:trace>
  <inkml:trace contextRef="#ctx0" brushRef="#br2" timeOffset="356892.4131">21329 3135 2967,'-13'0'3999,"-7"-1"-258,20 1-129,-19-7-2451,10-3-645,9 10-387,-11-17 0,11 17-258,-8-19 258,8 19-129,0-25 258,0 12-129,5 1-129,2 0 258,4-1-258,3 2 258,1-1-258,5 4 129,1 3-258,2 1 129,2 1 0,-1 3 0,-1 0 0,-3 5 0,-3 2 0,-2 4 0,-3-1 258,-12-10-258,15 23 129,-12-10 387,-2-2-129,-1 2 129,0 2-387,-2-2 129,-4 1-129,-2 5 129,-2-5-258,0 2-129,-3-4 258,0 0-258,-2-8 258,-4 4 0,3-6 129,-2-2-129,0 0 0,0 0 0,2 0-129,2 0 0,14 0 0,-16-6-129,16 6 0,0 0-387,0 0-1290,0-16-2064,0 3-387,0 13 258,19-27-387</inkml:trace>
  <inkml:trace contextRef="#ctx0" brushRef="#br2" timeOffset="357788.4643">22527 2534 1677,'19'5'1548,"0"-5"-2451,-19 0 129,15 5 387,-15-5 645,0 0 258,0 0 645,0 0 129,0 0 258,-8 0 129,-5 0-129,-5 0-516,1 0-387,-5 0-258,0 0 129,-5 6-258,0 0-129,-2 2 0,-1 4 0,0 3-129,-1 2-129,0 7 129,-1 0 0,2 2 0,-2 7 129,1 2 0,2 0-129,1-2 258,6 3-129,2-6 129,5 3-129,5-4 129,8-2 258,2-6-258,8 3 645,7-4-516,2-1 0,6 0-258,5-2 258,3-3-258,3-2 0,0 0-129,-1-4-258,0-3 516,-1 2-129,-3-7 258,-5 1-129,-4-1-129,-2 0 129,-7 0 0,0-1 0,-11 1-129,13-5-129,-13 5 0,0 0 0,0 0 0,0 0 0,0 0 0,0 0-387,-8-4-129,8 4-516,-12 0-1161,12 0-1806,-11 0-129,11 0 0</inkml:trace>
  <inkml:trace contextRef="#ctx0" brushRef="#br2" timeOffset="358039.4787">22702 3142 516,'-15'0'1806,"15"0"-774,0 0-903,-18-10-3354</inkml:trace>
  <inkml:trace contextRef="#ctx0" brushRef="#br2" timeOffset="358485.5042">22702 3142 129,'-60'-17'3483,"53"5"-387,6-1-516,1-3-903,-3-2-258,5 2-645,1-1-387,9 3-387,-2-2-129,7 1 0,2 4-129,1 4 129,0-1-258,3 1 258,2 1 129,-3 3 0,-1 1 0,0 2 129,-2 0-129,-4 1 0,2 4 0,-6 4 258,-11-9-129,19 21 0,-13-9 0,1 3-129,-3 1 258,-2 0-129,-2-3 387,0 4-258,0-5 129,-1 3 129,1-15-129,-16 17 258,2-11-129,2 2 0,-8-5-129,1 2 0,-7-2 0,0-2-258,-2 2 0,1-3-129,-1 0 129,3 0-129,4-3-129,0-1 129,3-1-129,3 0-258,15 5-645,-19-12-1032,17 0-2064,2 12-129,13-23 129</inkml:trace>
  <inkml:trace contextRef="#ctx0" brushRef="#br2" timeOffset="359329.5525">22946 2973 2193,'2'-10'1935,"-2"10"-258,14-5 0,-14 5 0,11 0-774,-11 0-129,16 0-258,-16 0 0,17 12 0,-7-2 0,-10-10 0,17 21 0,-17-21 129,16 22-129,-10-10 0,-1 3 0,-5-15 0,6 23-129,-5-12-129,1 1 0,-2-12 0,0 17-129,0-17 129,0 0 0,0 0-129,0 0 0,12 0 129,-12 0-129,16-17 0,-3 5 0,-1-5-129,2 2 0,-1-2-129,0 3 129,0-1-129,-4 3 129,-9 12-129,17-19 0,-17 19 129,13-9 0,-13 9 0,0 0 0,12-3 0,-12 3-129,0 0 129,11 7 0,-11-7 0,8 10 0,-8-10 129,11 19-129,-7-9 258,-4-10 129,7 24-258,-4-10 387,-2 6-258,-1-3-258,0 2 0,0 0 129,0-3-129,0-3-387,0 0 387,0-13-258,-1 15 129,1-15 0,0 0-258,0 0-645,0 0-387,0-15-774,11 2-1032,1-7-1161,-2-6 0</inkml:trace>
  <inkml:trace contextRef="#ctx0" brushRef="#br2" timeOffset="359996.5906">23458 2476 3870,'0'0'4128,"4"13"-258,-4-13-129,8 17-3354,-2 4-387,0 11-258,4-3 258,-1 17-129,0 0 129,0 6-129,1 0 387,-3-3 129,-1-1 0,-2-7 129,0 4 258,-3-10-129,0-3-258,-1-5 0,0-4-129,-1-5-129,-1-4 0,0 0-258,2-14-387,-6 14 129,6-14-258,-10-5 129,0-12-129,4 0-129,-7-7 129,5-5-258,-6-10 129,3 4-129,-6-5-258,3 9-387,-6-3 0,2 10 129,-2-3-129,3 11 258,-3 1 258,7 8 258,1 4 903,12 3 774,-12-2 516,12 2 387,0 0 0,13 5-129,8 5 0,-1-8-129,12 7-258,0-8-387,7 8-387,0-4 0,5-2-387,-6-1 129,1 0-129,-6-2-129,-4 3 0,-4-3 0,-5 0-129,-4 0-258,-16 0-387,20 0-1032,-20 0-1935,0 0 0,13 0-516</inkml:trace>
  <inkml:trace contextRef="#ctx0" brushRef="#br2" timeOffset="361132.6556">23811 2937 1935,'12'12'3870,"6"-6"-258,-18-6 0,21-5-3354,-4 5-258,4 0-258,-1-4 129,2 3 0,-1-5-129,0 1 516,-4-3-129,-4-1 129,-3 1 0,-5-4 258,-5 12-258,2-21 129,-2 9-258,0 12 0,-13-13 129,2 9-258,-2 1 0,-2 3-258,0 0 258,-1 0-129,1 6 129,-2-4 129,4 5-129,-1-3 258,4 2-129,-1-1 0,11-5 0,-15 16-129,9-6 129,0 2-129,3 0 0,-1 1 129,2 3-129,-2-1 258,3 4 258,-1-2-258,0 2 129,0 2-129,1 1 0,-1-1-129,2-1 0,0-2 0,0-1-258,0-3 387,1-1-387,-1-13 516,9 15-258,-9-15 129,21 0-129,-4-4 0,2-3 129,4-2-258,3-1 0,2-7 129,0-3-258,2 1 258,-3 2-258,-3-1 258,-1 0-258,-2-1 0,-1 0 129,-3 4-258,0 3 258,-6 4 0,1-4 0,-12 12-129,19-14 129,-19 14 0,0 0 0,13-7 0,-13 7-129,0 0-129,0 0 258,0 0 0,0 0 0,9 7 0,-9-7-258,5 14 645,-5-14-387,6 22 129,-5-9-129,2-1 258,0 2 129,-1-1-258,-1 0 258,-1-13-387,5 15 387,-5-15-258,0 0 387,13 5-516,-13-5-258,21-10 387,-7 1-387,2-4 129,1-1-258,1-1 258,-6 3-258,1 3 129,-2 1 258,-11 8-258,14-3 258,-14 3 129,8 11-258,-3 2 387,-2 5 0,2 3 0,-1-1-129,1 4 0,-1-3 0,-2 2 0,0-6-129,2 0 0,-3-1-258,-1-16 258,4 21 0,-4-21-129,0 0-129,0 0 0,0 0-258,0 0-516,8-20 0,1 10-516,-7-17-645,8 2-774,2-1-1419,-6-7 258</inkml:trace>
  <inkml:trace contextRef="#ctx0" brushRef="#br2" timeOffset="361621.6836">24585 2455 2580,'17'-5'3741,"-17"5"0,14 0-516,-14 0-2967,11 14-258,-11-14-258,9 27 258,-7-12 0,2 4 258,-1 1 129,-2 5-129,6 0 258,-4 2 129,4 8-129,-1 0 129,3 11-129,0-3-258,3 6 129,1-4 0,0 7 258,1-4-387,0 3-129,-2-8 0,-1-2-129,-2-7 129,-2 0 0,-2-10-129,3-2-258,-6-8 258,1-3 0,-3-11 0,11 10-129,-11-10 0,16 0-129,-6-5-387,-3-12 0,7 6-516,-9-15-516,8 11-645,-9-10-903,-4-4-1161,6 5 0</inkml:trace>
  <inkml:trace contextRef="#ctx0" brushRef="#br2" timeOffset="361922.7008">24558 2852 3225,'32'0'3999,"-16"0"0,16 7-516,6 0-3096,1 1-387,2 3 0,8 0 0,-2 0 0,-1-4 0,0 3 0,-7-5 129,-2-2-129,-6 2 0,-6-4 0,-8 3-774,-17-4-2322,0 0-516,11 6-645</inkml:trace>
  <inkml:trace contextRef="#ctx0" brushRef="#br0" timeOffset="17050.9753">6124 6249 258,'0'0'1935,"0"0"-1161,0 0-258,0-10 129,0 10 129,4-19 0,-1 2 0,5 0 258,-1-8 0,5 0-129,0-7-129,4-1-129,1-5-129,3-3 0,-2-4-258,6 0 0,-8-3-129,3 1 129,-5-3 0,0 5-129,-5 4 129,0 2-258,-3 7 129,0 6 129,-3 5-258,0 5 0,-3 16-258,4-13 129,-4 13 129,0 0-129,0 0 129,0 14-129,0-2 129,0 3 0,0 3 129,0-1-129,-1 5 0,-1-1 0,-1 2 0,1 0 0,1 1 0,0-1 0,1-1 0,0-3 0,6-9 0,-6-10 0,27 7 129,-6-9 0,2-11-129,5-4 258,2-7-258,0 0 0,-2-1 0,-1 2 0,-4 1 129,-4 4-258,-3-1 129,-4 3 0,0 6-258,-1 0 258,1 5-129,-12 5 129,18-7-129,-18 7 129,20 0 0,-20 0 0,15 15 0,-10-3 0,-1 5 0,-3 0 0,-1 11 0,0-1 129,-4 10-129,-2 1 129,-4 8-129,-1 3 258,-3-1-129,3 5 0,-4-7 0,4-3 129,-1-6-129,4-5 129,0-8 0,7-7-129,-1-5 0,2-12-258,0 17-258,0-17-258,10 0-774,-10 0-2193,10-20-516,2 8 129</inkml:trace>
  <inkml:trace contextRef="#ctx0" brushRef="#br0" timeOffset="17676.011">6923 5925 1935,'31'7'1419,"-12"0"-516,0 3-387,4 1-129,-3 1-387,2 5 0,-7-2 0,3 2 0,-6 0 0,-3 4 129,-4-1 258,-3 0 0,-2-1 387,-1 0-129,-9-2 129,-1 0-129,-7-4-129,3-1 258,-5-5-258,-1-2-258,0-2 0,0-3 0,2 0-258,0-6 258,4-1-129,1-2-129,4-2 0,4 0-129,5-2-129,1 1 258,4 0 0,6 0-129,7-1 0,0 3 129,3-1 0,3 3-129,-3 4-258,1-1-516,1 5-516,-4 0-903,-6 0-774</inkml:trace>
  <inkml:trace contextRef="#ctx0" brushRef="#br0" timeOffset="19464.1131">7285 5881 2451,'7'17'2580,"-10"2"-2709,3-4 258,0 2 387,-1 2 0,-3-3 645,2 4-129,-2-5 0,2 4 129,-1-2-258,3 3 0,-1-3-387,1 2-129,0-2-258,0-5-129,1 0 0,-1-12 0,3 12 129,-3-12 258,0 0-258,0 0 129,0 0 0,8-14-129,-4 0 129,0 1 0,2-1-258,1-1 129,1-4-129,2 2 0,-1 2 129,1 5-129,-10 10 0,20-16 129,-20 16-129,16-5 0,-16 5 0,15 0 0,-15 0 0,10 4 0,-10-4 129,0 0 0,12 9 0,-12-9-129,4 11 129,-4-11 0,3 14 0,-3-14 129,1 20-258,-1-8 129,0-2-129,0 5 129,0 1 0,0-1-129,-2 0 258,0-2-129,0-1 0,2-1 0,0 0-129,0-11 0,0 0 129,0 12-129,0-12 0,0 0 129,0 0-258,8-2 258,-8 2-129,10-19 0,-2 6 0,-8 13 129,19-24-258,-8 11 129,4-3 0,-3 4 0,4-1 0,1 2 0,0 1 0,2 1 0,-1 2 0,1-1-129,0 6 129,-4-1 0,3 1 0,-6 2 0,2 0 0,-14 0 0,16 7 0,-16-7 0,9 19 0,-5-9 129,-3 2-129,-1 1 0,0-1 129,0 2 0,-4 0 0,2-4 129,2-10-129,-6 19-129,6-19 258,0 0-258,-7 15 258,7-15-258,0 0 0,7-5 0,-7 5 0,21-21 0,-6 8 0,2-1 0,2-5-129,-2 1 258,2 3-129,-1 1-129,-2 3 129,-2 2 0,-1 3 0,0 4 0,0 1 0,-13 1-129,18 0 129,-18 0 129,16 8-129,-16-8 0,13 11 0,-13-11 129,11 18 0,-8-6-129,-1-1 0,0 1 129,-2 4-129,0-1 0,0 2 129,0 0-129,0-3 129,-3 2-129,2-3 129,0 2-129,1-15 129,-6 16-129,6-16 0,0 0 129,0 0-129,0 0 129,0 0-258,7-9 258,0-3-258,3-3 129,2-2-129,1-2 129,3 2 0,-3 2 0,2 0-129,-3 2 129,2 2-129,0 6 129,-1 0 0,1 1 0,-3 4-129,1-3 129,-12 3 0,21 0 0,-21 0 0,11 3 0,-11-3 0,0 0 0,4 17 0,-4-17 0,0 22 129,0-7-129,-4 2 129,0-1-129,2-2 129,0 2 0,-1-4 0,3-12-129,0 12 0,0-12 0,13-9 0,5-6 0,8-3-258,4-4 258,7 0-258,1-4 258,3 5-258,-8 2 258,-1 8 0,-11 8 0,-5 3 0,-16 0 0,11 25 0,-11-4 0,-8 4 129,3 6-129,-4-4 0,2 1 0,-3-3 129,6-1-258,1-4 129,0-3-387,3-1-645,0-16-903,0 0-2322,0 13-129,0-13-387</inkml:trace>
  <inkml:trace contextRef="#ctx0" brushRef="#br0" timeOffset="20131.1514">8619 6116 1,'0'0'2579,"11"-7"388,-11 7-516,13-5-516,-13 5-645,23-5-258,-13 2-129,8 3-129,-3 0-387,4 3 0,-3 1-258,3 4 129,0 4 0,-1 1-258,-1 1 129,-2 2-129,1 2 0,-5 1 0,1 2 129,-5 1-129,-3-4 0,-4 1 0,0-2 129,-4 0 0,-5-6 0,-3 0 0,-5-4 0,2 0 258,-5-2-387,3-3 129,-7 0-129,4-2 129,0 0-129,0 0-129,3-3 129,-1-3 0,5-1 129,1-1-129,12 8 0,-5-17 0,5 17 0,14-15-129,3 6 129,7 1 0,8 1-129,3 0 0,5 4-387,-1-6-387,5 7-1290,-4 1-1806,-4-8-516,4 4 387</inkml:trace>
  <inkml:trace contextRef="#ctx0" brushRef="#br0" timeOffset="20499.1724">9204 5750 258,'19'16'3354,"1"12"258,-18-15-516,4 10-3096,-1 7 387,2-4-129,-3 11 258,-2-4 129,0 6 258,-2-1 0,0 5-258,-2-6 258,2 7-387,-4-7 0,4-2-387,-2-3-516,-5-3-645,7-9-2838,0 1-129,0-21-645</inkml:trace>
  <inkml:trace contextRef="#ctx0" brushRef="#br0" timeOffset="22424.2826">11676 5816 1,'-10'14'1418,"10"-14"-128,-5 12 258,5-12 129,-4 27 129,1-10-387,3 10-516,-1 2-258,1 7-387,0 3 0,2 7 0,2-4-258,0 3 258,-1-4-258,-1-3-258,1-4 258,-3-6-129,1-6 0,-1-6-258,0-3-1032,0-13-387,0 0-258,0 0-129,0-23-387</inkml:trace>
  <inkml:trace contextRef="#ctx0" brushRef="#br0" timeOffset="22979.3141">11639 5828 1548,'11'-51'1548,"5"29"258,-1 0 129,10 6-258,-2-5 0,10 10-129,-6-4-258,8 8-387,-3-1-258,1 6-129,-5 2-387,2 0-129,-5 8 0,-4 3-129,-4 1 129,-3 3 0,-8 3 129,-3 3 0,-3-1-129,-7 1 258,-6 0-129,-2 0 0,-7 0-129,-3-2 129,-2 1-129,-3-6 0,-1-1 0,2-1 0,1-3 0,4-1-129,5-2 129,2-3-129,17-3 129,-17 5-129,17-5 129,0 10-129,0-10 129,11 22-129,1-6 129,1 2 129,0 6-129,2 2 0,-2 6 0,4 1 0,-1 2 129,1 1 0,2 0-129,0-2 129,2 0 0,1 0-129,-2-9 0,0-3 0,-2-4-129,-6-7-258,0 2-516,-12-13-1290,0 0-1806,18 0-387,-18-5 388</inkml:trace>
  <inkml:trace contextRef="#ctx0" brushRef="#br0" timeOffset="23519.3452">12205 6253 903,'7'16'3741,"8"-7"0,-15-9-645,20 0-2838,-1 2 0,2-2-129,5-2 129,1-4 129,2 0 0,-3-7 0,3-1 387,-7-1-387,1 1 129,-8-1-258,-1 1 0,-8-3-129,-5 1-129,-1 3 0,0 13 0,-23-19 0,3 14-129,-4 1 0,-4 4 129,1 2-129,-1 5 129,2 5 0,0 0 129,3 5-129,3 0-129,5 0 258,2 0-129,4 0 129,4 4-258,2-6 387,3 6-387,3-2 258,7-1-129,5-1 129,4 2-258,6-2 129,2-2 0,5-3-129,-1-3 129,3-6-129,0-3 0,3 0-129,-6-7-387,2-3-387,-6-3-516,4-2-1290,-1 1-1161,-11-8-129</inkml:trace>
  <inkml:trace contextRef="#ctx0" brushRef="#br0" timeOffset="24143.3809">12723 6186 2193,'-2'25'1290,"2"-4"-129,0 3-516,2 5 129,1 4 0,1 2-129,0 1 0,1 3-129,-2 0 258,2-3 0,-4-4-129,4-4-258,-5-6 129,1-3-258,-1-5 0,0-14-129,0 13 0,0-13-129,-12 0 258,12 0 0,-14-12 0,9 0 0,-4-7 258,5 0-258,0-8 129,4 0 0,0-5-129,8 1-129,2-5 0,2 1 0,3 1-129,3 0 129,1 3-129,1 6 129,-1 3 0,2 3 0,-2 6-129,2 3 0,-2 5-129,0 3 129,1 2 0,-4 5 0,2 3 129,-4 3-258,-1 1 258,-3 2-387,-2 1 387,-6 3-258,-2 0 129,0-1 0,-10-2 129,-2 2 0,-7-1 258,2-2-258,-7-3 129,0-4-129,-1-3 0,-1-3-129,6-1-387,-5-7-645,14-3-1290,-6-3-1419,8-10-1032,9 4 645</inkml:trace>
  <inkml:trace contextRef="#ctx0" brushRef="#br0" timeOffset="24887.4235">13215 5779 5289,'-11'7'4257,"11"3"-258,-8 5-1548,6 2-2580,0 0 0,0 10 129,2 4 0,0 1 129,0 8 129,0-1-129,5 7 258,0-1-129,2 3-129,-2-7 0,1-1-129,-2-5 0,0-6 0,-2-6 0,-2-8-258,0-3 129,0-12-387,-6 11 0,6-11-129,-15-1 0,0-9 0,4 1-129,-5-6 129,3-2 258,-3-2 129,1-3 0,1 3 516,1 0-258,4 2 129,-1 2-129,4 2 0,6 13 0,-8-14-129,8 14 129,0 0 0,0 0 0,13-5 129,1 5-129,4 0 129,4 0 129,5 0-129,4-3 258,3 1-258,0 0-129,-1-1 129,-3 1-129,1-1 129,-6-4 0,-1 5-129,-6-3 129,-3 2 0,-5 1 129,-10 2 0,15 0 129,-15 0 0,6 16 129,-4 2-129,-2-1 129,2 8-129,-2-2 129,1 8-258,-1-2 129,4 1-258,-1-2 0,2-3-129,2-5 0,-2-6 0,-5-14-645,10 7-1290,-3-15-2322,6-6-129,-8-14-258</inkml:trace>
  <inkml:trace contextRef="#ctx0" brushRef="#br0" timeOffset="25081.4346">13585 5811 5676,'-7'10'4644,"3"14"-387,4-24-645,-1 21-4257,1-21-1548,0 17-1677,0-17-645,8 11 0</inkml:trace>
  <inkml:trace contextRef="#ctx0" brushRef="#br0" timeOffset="25395.4525">13753 5750 5289,'-9'37'4773,"4"-21"-387,4 6-129,-3 0-3741,4 10-645,-2 6 0,2 6 129,-1 2 0,1 7 129,0 3-258,0-5 258,0 0-129,0-8 129,0-2-258,0-7 129,0-7-129,3-4-645,-3-23-774,0 0-2838,0 0 129,13 0-645</inkml:trace>
  <inkml:trace contextRef="#ctx0" brushRef="#br0" timeOffset="25942.4838">14033 6259 4902,'9'18'4386,"-9"-18"-387,18 10-129,-6-9-4257,5 1 129,1-2 258,3 0-258,-1-2 516,-3-8-129,3 4 258,-6-7 0,2 0 0,-8-2-258,-1 1 0,-5 0 0,-2-3 129,-1 5-258,-7-3 0,-5 9-258,-5 2 129,-3 3 129,-2 1 0,-3 2 0,-2 5 0,1 2 129,-1 3-129,1-2 387,3 5-387,3-2 258,4 3-258,4-2 258,4 6-129,7-3 129,4 6 0,12 0 0,11 1-129,6 4 129,6-1 0,5 2-129,7-3 0,4-1-129,-1-1-129,2-2-258,-7-10-1161,2 0-2967,-3-1 0,-6-11-516,1 0 259</inkml:trace>
  <inkml:trace contextRef="#ctx0" brushRef="#br0" timeOffset="247706.168">15071 6128 645,'0'0'1290,"0"0"258,0 0-129,0 0 129,-2-8 0,2 8-387,0 0-258,0 0-129,0 0-387,12-11 129,-12 11-258,21-2 0,-8 0 0,4 2 129,1 0-258,1 2-129,-2 2 0,0 3 0,-1 3 0,-5 4-129,-2 1 129,-3 2 0,-3 2 129,-3 3-258,-1 2 129,-8 3 0,-3-1 0,-4 3-129,-4 0 129,1 2 0,-2-1-258,0-1 516,0-2-258,0-4 0,3 2 0,7-5 0,0-4 129,3-1-129,2-3 129,6-12 0,-4 17 0,4-17 0,10 9 0,5-9 258,3 0-258,8-2 129,0-5-129,5 2 0,-2-4 0,0 2 0,-8 2-129,1 0 0,-5 4-129,-5-1 0,0 2-387,-12 0-645,23 4-1419,-3 4-1419,-8-8-129</inkml:trace>
  <inkml:trace contextRef="#ctx0" brushRef="#br0" timeOffset="248517.2144">15565 5618 1161,'0'-15'2967,"0"15"-1806,0 0-387,2-10-129,-2 10-387,0 0 129,0 0-129,0 0 387,0 0-258,0 0 387,0 0 129,0 0-129,0 10-129,0-10-129,-4 14 0,4-14-258,-5 22 0,2-7-129,-1 1 258,-1 1-258,1 5 129,-2 7-129,1 3 0,1 4 0,0 0 0,2 3-129,0-2 0,2 1 0,0-6 0,0-8-129,0-5 129,0-5 0,0-4-129,0-10-129,0 0-903,0 0-774,11 2-1806,-11-11-258</inkml:trace>
  <inkml:trace contextRef="#ctx0" brushRef="#br0" timeOffset="249101.2478">15729 5778 1161,'-15'16'2451,"3"-14"-258,10 13-2838,0-1-258,2 3 258,0 1 387,0 0 387,1 0 387,1-1 387,2-1 258,-2-3 258,3 3 0,-5-16-387,8 22 0,-8-22-516,12 17 129,-12-17-258,20 9-129,-1-8-129,1-1-129,1 0 0,7-6 0,-2-3 0,2-5 0,-2 0 0,-3-1 129,-4-2 0,-3-1 0,-5-1-129,-4 1 129,-2 0 0,-5 1-129,0 3 258,-4-1-258,-3 2 0,-2 2 0,-2 0 129,-3 3-129,1 3 0,-3 3-129,0 2 129,-1 0-258,-3 3 0,1 3-129,2 6-387,-2-1-645,2-3-1677,7 10-903,-11-11 388</inkml:trace>
  <inkml:trace contextRef="#ctx0" brushRef="#br1" timeOffset="304521.4176">16533 6094 516,'11'-3'1290,"3"-2"0,-14 5-258,15-2-129,-15 2-129,20 0 129,-9 0-258,-11 0 0,20 5-129,-20-5 129,20 14 0,-20-14-129,16 14 129,-16-14-129,15 18 0,-15-18-129,10 19 0,-10-19-258,9 20 129,-8-8-129,3-2-129,-4 4 0,0 0 129,0 1-129,-1 0-129,-5 1 129,1 5-129,-2-1 258,-2 4-129,-5-1 0,1-2-129,-3 3 258,2-4-129,-1 3-129,1-3 129,0 0 0,3-3 0,2-3 0,0-2 0,2 0 129,2-1 0,5-11-129,-10 14 129,10-14 129,-2 12 0,2-12-129,0 0 129,9 12 0,3-10 129,4-2-129,3 0 129,4-2-129,4 0 258,0-3-258,2 3 0,-1-2-129,3 1 0,-7 0 0,2 3-129,-6-1 0,-1 1 129,-5-1 0,-2 1 0,-12 0 0,11 0 0,-11 0 0,0 0 129,0 0-129,0 0-129,-9 9 0,9-9-129,-16 7-387,4-7-129,12 0-1161,-19 3-2193,6-4-258,13 1-387</inkml:trace>
  <inkml:trace contextRef="#ctx0" brushRef="#br1" timeOffset="305451.4708">16785 5925 129,'0'0'1806,"11"7"129,-11-7 0,0 0 387,15 0-516,-15 0-387,17 0-258,-7 0-258,2 0-387,2 0-258,0 0 0,4 0-258,-2 0 129,1 0-129,-1 0 129,-2 0 0,-2 0 129,-1 0 0,-11 0 129,10 0-129,-10 0 258,0 0-129,0 0-129,0 0 0,0 0 0,0 0-129,0 0-129,0 0 0,-8 14-258,8-14-129,0 0-258,-11 0-387,11 0-1290,0 0-1806,0 0-258,0 0 0</inkml:trace>
  <inkml:trace contextRef="#ctx0" brushRef="#br1" timeOffset="306261.5172">17176 5733 3354,'16'0'3870,"-13"-13"-1290,-3 13-1161,7-11-645,-7 11-387,12-12 0,-12 12-258,16-7 0,-16 7 0,18-3-129,-6 3 0,-2 0 0,-10 0 0,20 2 0,-20-2 129,18 7-129,-18-7 0,15 13 129,-15-13 0,7 16-129,-5-5 258,-2 3-129,0 3-129,-4 0 129,-2-1 0,-4 2-129,-2 1 129,-3-2 0,0-1 0,1-2-129,-1 2 129,1-8-129,2 4 0,12-12 0,-19 14 0,19-14 129,-10 15-129,10-15 258,0 0-258,-3 14 129,3-14 0,4 12 0,-4-12 0,20 7 0,-5-4 0,0 0 0,6-2 0,-1 2-129,2-3 0,0 0 0,-2 0 0,-4 0 0,1 0 0,-7 0 0,-10 0 0,14 0-129,-14 0 0,0 0 0,0 0-258,0 0-258,8 10-129,-8-10-1032,0 0-1677,0 0-387,11 4-258</inkml:trace>
  <inkml:trace contextRef="#ctx0" brushRef="#br1" timeOffset="307133.567">17662 5932 2193,'0'0'387,"-13"-3"-258,13 3 258,-14-9-129,14 9 258,-12-7-129,12 7 258,-10-11 0,10 11-129,-11-11 258,11 11-129,-9-12 129,9 12-129,-7-17 258,7 17-258,-5-17 129,5 17 0,0-24-387,0 24 129,4-22-258,2 9-258,-6 13 0,15-19 0,-15 19 0,19-14-129,-9 7 0,-10 7 129,22-10 0,-10 5-129,1 4 129,-1 0-258,3 1 258,-2 0 0,2 1-129,-1 5 129,3 1-129,-4 3 129,1-1 0,-4 1 0,2 2 0,-1 0-129,-4 1 129,-2 2 0,0-2 0,-2-1 0,-2 3 0,-1-3 0,0 1 0,-3 1 0,3-14 129,-13 19 129,2-10 0,-2 2 0,-3-4-129,0 2 129,-4-4-129,1 2 258,-3-4-258,0 2-129,1-3 0,1 1 0,0-3 0,2 0-516,2 0-129,2-5-1161,-4-5-1935,18 10-387</inkml:trace>
  <inkml:trace contextRef="#ctx0" brushRef="#br2" timeOffset="373513.3637">18097 6336 645,'0'0'1548,"0"0"-129,0 0 258,0 0 0,0 0-387,0 0-258,0 0-258,10-12-387,-10 12 129,20-3-258,-10 1 0,3 2 0,1 0-129,-2 0 129,1 0-258,-1 2 0,-12-2 129,17 15-129,-17-15 129,12 17-129,-7-5 129,-3 0-129,2 0 258,-4 0-129,0 3 129,0-3-129,0 1 0,-4 3 0,-3-3 258,-4 3-258,-3 1 0,-2 0-129,-3 0 129,-2 5-129,0-1 129,-1-4-129,1 4 129,2-4-129,0 0 129,5-4-129,1 3 129,13-16-129,-14 23 0,14-23 258,-2 18-258,2-18 0,4 15 129,-4-15-129,25 10 129,-7-6-129,4-3 0,4 1 0,3 1 129,1-1-258,2-2 129,0 0 0,-2 0 0,0 0 0,-2 3 0,-6-3 0,-2 0-258,0 2-258,-10-2-774,7 0-1161,-2 3-1677,-15-3-129</inkml:trace>
  <inkml:trace contextRef="#ctx0" brushRef="#br2" timeOffset="374272.4072">18683 6536 1032,'23'-36'1548,"-8"20"0,1-4 0,2 5 0,0 1-516,6 2-258,-5 2-387,3 3 258,-2 2-387,0 4 129,-1 1-258,-1 1 129,-2 6-129,-2 1 129,-3 1 129,-3 3-129,0 3 0,-3 2 129,-5 0 0,-2 1-129,-6 3 129,1 3-129,-6 0-129,-1 0 129,-4-2-129,0-1 129,-2-2 129,0 1-258,-5-5 129,2 0 129,-4-7-129,0 2 129,-2-7-129,4 1 0,-5-4 0,6 0-129,-2-2 129,5-8-258,4-1 0,6-5 0,2-2-129,9-4 0,4 0 0,5-5-387,14 6-1290,1 0-2322,-2-9-387,10 9 258</inkml:trace>
  <inkml:trace contextRef="#ctx0" brushRef="#br0" timeOffset="200462.4658">3680 8296 1,'-39'16'1160,"22"-10"-128,-4 0-258,2 2 258,-6-3-129,0 7 129,-2-5 258,-1 3-129,-3 0 0,1 3 0,-1 0-516,-1 4 0,0 3-129,2 1 0,-1 2-129,2 5-258,3-3 258,0 5-258,4-2 129,0 2 0,3-5-129,4 4 0,3-5 258,6 0-258,3-2 129,3-2 0,8-1 0,8-4 129,2 1-129,8-3 0,2-4-129,6-2 129,2-1-258,4-2 258,0-1-258,3-3 0,-2 0 0,1 0 0,-2-2 0,-2-3-129,-3-1 129,-3 1-129,-1-2-258,-9-2-387,6 5-1419,-6 0-1806,-9-7-258,4 6 129</inkml:trace>
  <inkml:trace contextRef="#ctx0" brushRef="#br0" timeOffset="201062.5001">3705 8664 1806,'16'11'2193,"-16"-11"-645,13 0-2709,5 0-258,0 0 129,3 0 387,3 0 130,1 1 773,-2 1 257,2 1 646,-3 3 516,1 0-387,-2 3 129,-2 1-387,-1 2-258,-3 3 129,-3 2-387,-2-3-258,-5 5 387,1 1-258,-6-5 129,0 1 258,0 1 129,-6 0-129,6-17 387,-17 22 0,3-18-129,1 2 0,-5-1-129,1-3 0,-2-2-258,-1 0-258,3-2 0,0-3-129,4 0-129,0-4 129,13 9 0,-11-18 0,11 7 0,1-2 0,9 2 0,5-2 0,3 2 0,4 1 0,1-1-129,3 2-258,5 4-774,-2-2-1290,-4-2-1161,9 9-129</inkml:trace>
  <inkml:trace contextRef="#ctx0" brushRef="#br0" timeOffset="201417.5203">4373 8347 3354,'17'9'3999,"-10"16"-258,-7-13-258,-2 13-3354,0 1-258,2 10 0,-2 1 0,-2 6 129,0 1 0,-2 1 258,0-1 0,0-5 129,3 1-258,-2-6 129,5-7-387,0 0-645,0-13-1161,0-14-1935,0 12-129,0-12 0</inkml:trace>
  <inkml:trace contextRef="#ctx0" brushRef="#br0" timeOffset="201660.5343">4246 8656 2451,'0'0'3999,"0"0"0,9 0-1290,-9 0-1548,27 0-387,-9 0-258,6 0-258,5 0-129,3 0-129,7 0-258,2 0-645,9-4-2838,8 4-129,-4-5-258</inkml:trace>
  <inkml:trace contextRef="#ctx0" brushRef="#br0" timeOffset="233102.3327">2228 9941 129,'0'0'1548,"0"0"-1290,0 0 0,0 0 0,0 0 387,11-5 387,-11 5 387,0 0-129,0 0 129,0 0-129,0 0 129,0 0-387,12-3-258,-12 3-516,14-9 0,-4 3-129,7 3-129,-3 0 129,6 1 129,-1 2-258,-1-2 0,1 2 0,-1 7 0,-2 2 0,-2 4 129,-4 3 0,-2 3 0,-6 3 0,-2 4 129,-2-2 0,-8 1 129,-5 2-258,-4 2 0,-3 1 129,-7-1-129,1 1-129,-5 0 0,0 1 0,0-4 0,1 6 0,3-7 129,1 0-258,7-3 258,4-4-129,5-1 0,7-8 0,5-10 129,1 12 0,14-12 129,5-1 0,7-6-129,7 2 0,6-4 129,2 3-258,3 1 0,1 4 129,-2-2-129,0 3-129,-4 3 129,-3-1-129,-1 2 0,-4-1 0,-4-3-774,2 0-2580,-3 0-516,-9-12-129,5-5-129</inkml:trace>
  <inkml:trace contextRef="#ctx0" brushRef="#br0" timeOffset="233941.3807">2797 9639 1032,'24'0'516,"-6"0"387,2 0 258,1 0 258,0 0 258,2 0 0,0-3-129,0 3 0,-3-4 0,5 3-516,-8-5-516,6 6 0,-5 0-387,-1 0 0,-2 0-129,-2 0 0,-13 0 0,19 0 0,-19 0 129,0 0 0,11 0 0,-11 0 0,0 0 0,-1 11 0,1-11-129,-14 20 129,7-9 129,-2 0-258,-2 3-258,-3 1 516,2-1-258,-3-2 0,2 3 0,0 1 129,-4 1 0,3 5 0,-3-2-129,4 1 129,-3 2 0,6 2-129,-2-4 0,2 2 129,2-5-129,0-1 0,4-1 0,2-4 0,2-12-129,-1 15-129,1-15-129,0 0-903,10 0-1548,-10 0-1161,12-17-129,-5 5 0</inkml:trace>
  <inkml:trace contextRef="#ctx0" brushRef="#br0" timeOffset="234219.3966">2834 9847 3483,'13'-3'3999,"2"3"-387,-3-2-903,5-2-2193,6-2-387,4 5-129,1 0-258,4 1 0,-3 0-258,5 2-129,-6 1-1161,0-3-1806,9 3-258,-12-3 388</inkml:trace>
  <inkml:trace contextRef="#ctx0" brushRef="#br1" timeOffset="321349.3801">3678 9902 129,'-7'5'645,"7"-5"258,0 0 129,0 0 387,0 0 258,-11 0 0,11 0-129,0 0-387,0 0-258,-5-12-129,5 12-258,0 0-129,5-14-129,-5 14-129,11-12 0,-11 12-129,17-8 0,-6 3 129,2-1-129,-2 0 0,3 5 0,1-2 0,0 2 129,-1-1-129,1 0 0,-1-1 0,-1 3 258,-1 0-258,0 0 129,-12 0-129,16 7 129,-16-7 0,6 16 0,-6-5 0,0 4 0,-6 0 0,-3 4 0,-3 2 129,0 2-129,-5 3-129,2 0 129,-6 1-129,3 1 129,-1-1-129,0-1 0,-1-2 129,0-1-129,1-1 129,2 0-129,2-5 129,2 0-129,-1-1 129,5-1-129,5-2 129,4-13 0,0 19 129,0-19-129,11 9-129,5-8 129,1-1 0,8 0 0,-1-3 0,3-2 0,2-2-129,-1 2 0,-2 0 0,-1 0 0,-1 1 129,-3 1-129,-5 2 0,3-1 0,-5 0 129,0 0-129,-2 2 0,-12 0 0,18 0 0,-18 0 0,10 0 0,-10 0 0,0 0 0,0 0 0,9 8-129,-9-8-129,0 0-387,0 0-1290,0 0-2193,0 0 0,0 0-258</inkml:trace>
  <inkml:trace contextRef="#ctx0" brushRef="#br1" timeOffset="322069.4213">4103 9761 1935,'-17'-1'3354,"17"1"-129,-9 0-1935,9 0-903,-16 2-258,16-2-129,0 0 0,0 0 0,-11 0 0,11 0 129,0 0 258,0 0-129,0 0 387,0 0-129,0 0 129,0 0 0,10 0 0,-10 0 0,19-1 0,-7-4-129,4 1-258,1 0 0,2 1-129,0 1 0,0-1-129,-1 3 0,-3 0 0,-2 0 129,-3 0-129,-10 0 129,13 4 0,-13-4 129,0 0-129,0 0 129,6 12-129,-6-12 0,0 0 0,0 0-129,-2 12 0,2-12 0,0 0 0,-7 13-129,7-13-129,0 0-258,0 0-903,0 0-2580,-3 13-387,3-13 0</inkml:trace>
  <inkml:trace contextRef="#ctx0" brushRef="#br1" timeOffset="323016.4755">4377 9520 258,'7'-5'2193,"-7"5"-258,8-9-258,-8 9-129,15-15-129,-15 15-516,19-15-129,-7 8-129,-12 7 0,21-13-258,-21 13 129,19-5-258,-19 5-129,19 0 129,-19 0 0,13 6-129,-13-6 0,10 17 0,-10-17 129,5 20-258,-5-8 258,0 0-258,-4 1 129,0 0-129,-2 2 0,-1 0 258,1-4-258,-5 7 0,2-2 0,-1 4 0,-1 1 0,0-3 0,2-2 0,-1 1 129,2 0-258,2-5 129,3 1 0,3-13 0,0 11 0,0-11 129,12 5-129,-2-2 0,3-3 129,-1 2 0,4-2-129,1 0 129,-1 0 0,-1 0-129,1 0 129,-2-2-129,1 2 129,-3-4-129,2 4 0,-14 0-129,20-4 0,-20 4-387,22-3-516,-22 3-903,19-6-903,-5 4-1290,-14 2 0</inkml:trace>
  <inkml:trace contextRef="#ctx0" brushRef="#br1" timeOffset="324044.5343">4698 9447 1548,'-12'1'3096,"12"-1"0,0 0-1935,-12 5-1161,12-5 0,0 0 0,7 0 0,-7 0 387,14-5 258,-14 5-129,16-8 129,-16 8-258,17-5 0,-17 5-129,17-7-129,-17 7 129,17-5 0,-17 5 0,20-4-129,-20 4 129,21-4-129,-11 4 258,1 0-258,2 0 0,-2 4 0,1 3-129,-1-2 0,0 3 0,-11-8 129,17 16-129,-17-16 129,10 14 0,-10-14 0,0 15 129,0-15-129,-11 15 0,11-15 0,-21 16 0,9-8-129,-4 2 0,3-1 0,-1-2 0,1-2 0,3 2-129,-1-4 0,11-3 0,-13 8-258,13-8 129,0 0 129,0 0-129,6 0 129,5 0-129,3 0 0,5-3 129,2 0 129,2 1-129,-2 0 129,-2 2-129,0 2 129,-1 0 0,-4 6 0,-2 1 0,0-2 0,-12-7 0,14 20-129,-14-20 129,2 24 129,-2-13-129,0 1 129,0-12 0,-10 23 258,10-23-129,-17 19 0,17-19 0,-16 12-129,3-7 258,2 0-129,-2 0-129,2-3-129,-1 6 129,12-8-258,-21 11 0,21-11 0,-16 13-516,16-13-129,0 0-1032,-11 18-2064,11-18-258,0 0 130</inkml:trace>
  <inkml:trace contextRef="#ctx0" brushRef="#br0" timeOffset="211683.1076">7353 8807 129,'-4'60'645,"1"-24"129,0 3-129,-3 2 129,3 0 129,-4 0-129,1-4-258,-1-3 0,0-6-516,2-3-387,-1-11-903,6 3-1677</inkml:trace>
  <inkml:trace contextRef="#ctx0" brushRef="#br0" timeOffset="212262.1407">7278 8641 3225,'2'15'3612,"-2"-15"-516,16 5-1548,-5-1-2193,5 5 0,0 0 387,4 3 129,3-1 129,-1 2 258,3 4 387,1 0-129,1 5 129,0 2-129,2 3-129,0 2-129,1 2-129,-1 3-129,-5 2 0,3 0 0,-6 0 0,-4-1 0,-4-4 129,-7 1 0,-4-2 258,-2-7-258,-3 1 129,-11-5 0,-1-1-129,-9-1 129,1-3 129,-10-2-129,1-3 0,-8-6 0,3 1 0,-5-4 0,4-3 0,0-6-258,5-3 0,8 0-258,-1-4-258,12 4-387,0-5-903,11 7-645,3 10-1935,2-23 387</inkml:trace>
  <inkml:trace contextRef="#ctx0" brushRef="#br0" timeOffset="212846.1741">7916 9235 1806,'0'-14'3741,"2"-10"129,5 6-1935,5 2-903,-1-7-387,6 1-387,2 1-129,4-3 0,1 4-129,2 3 0,-2 5 0,-1 3 0,-3 6 0,0 3 258,-8 7-258,1 7 387,-7 1-129,-1 5 129,-5 1 129,0 4 0,-8-5-129,-3 3 258,-4-4-258,0-1-129,-7-3 0,1-2 0,0-5-258,-2-3 0,4 0-258,-1-5 0,5 0-516,-4-5-1290,19 5-1935,-12-13-645,4 1 387</inkml:trace>
  <inkml:trace contextRef="#ctx0" brushRef="#br0" timeOffset="213095.1883">8286 9126 3612,'-2'37'4128,"9"-16"-903,-7-21-1419,0 0-5031,25 5-774,-5-5 903,-1-15 774</inkml:trace>
  <inkml:trace contextRef="#ctx0" brushRef="#br0" timeOffset="213522.2128">8428 9128 903,'38'-34'2709,"-27"9"645,2 12-903,-7 0-903,-6 1-1032,0 12-258,-7-15-516,-4 10 258,-4 4-129,2 1 258,-5 1-129,2 4 258,-1 1-129,6 3 0,11-9 0,-18 20-129,16-8 0,2-1 0,0 4 0,5-2-129,5 6 0,3 3 129,0 4-129,1 4 129,2 6-258,-2 4 0,-2 7 258,-3 4-258,-3 4 129,-5 1 129,-1-1 0,-5-1 129,-11-2 129,2-3 258,-6-8-258,-1-2 129,-4-10 0,1-6-258,-3-5-129,3-1 0,1-10-129,3-4 258,-1-6 0,6-10 129,1-10 258,9-2-129,1-8-129,6-8 0,11-1-258,4-5-774,14 0-1677,6 9-1548,0-10-387</inkml:trace>
  <inkml:trace contextRef="#ctx0" brushRef="#br0" timeOffset="235806.4874">7048 9951 1935,'-20'-3'3225,"20"3"-1419,0 0-645,0 0-645,0 0-129,13-12-129,-1 7 0,5 1 387,-1 2-129,5 2 0,-3-1 0,4 1 0,-2 1 0,0 5-129,0 2-258,0 4 0,-2 4 258,-2-1-258,-4 3 0,-3 2 0,-4 4 0,-5 6-129,-3-1 129,-8 0-129,-7 0 0,-2 0 129,-4-1-129,0 2 129,-2-6-129,5-2 129,-2-4 129,4-1-129,5-3-129,2-2 129,4 0-129,8-12 0,-7 11 0,7-11 129,0 0 0,0 13 0,0-13 129,19 7 0,-8-7 0,7 1 0,1 1-258,4 0 0,5-2-129,3 0-645,5 3-1032,-2 3-2322,-1-7-258,12-3 0</inkml:trace>
  <inkml:trace contextRef="#ctx0" brushRef="#br0" timeOffset="236773.5427">7612 9738 1806,'-2'18'-129,"-10"-5"-387,12-13 258,-9 17 258,6-5 516,3-12 387,-1 15 387,1-15 129,0 12 258,0-12-129,4 14-387,-4-14-129,14 20-258,-14-20-258,21 24-258,-11-9-129,3 4-129,4 3 0,-3 1 0,1 0 129,-1 1 0,-1 2 0,-3-1 129,-1-3-129,-2-1 129,-5-6 0,-2-1-129,0-14-129,-8 20 258,8-20-258,-20 9-258,4-6 258,-2-3-129,-2 0 0,0-3 129,0-3 0,0 0 129,0-4 0,6 1 258,-1-3-258,7-5 0,1 2-129,4 1 0,3-4-129,6-3 0,5 0-258,5-1 258,6 0-129,1 0 129,6 0 0,0-1 129,3 1 0,0-2 0,-2 1 0,-2-2 0,-2 3 129,-2-2-129,-7 1 129,-3 5 0,-4-3 0,-2 8 0,-6-1 129,-2 3-258,0 11 0,-2-15 0,2 15-258,-19-7 129,7 7 0,-5 0-129,1 9-258,-7-3-129,4 10-1290,2 8-2064,-16-10 258</inkml:trace>
  <inkml:trace contextRef="#ctx0" brushRef="#br1" timeOffset="326756.6894">8782 9835 1161,'-18'0'1935,"9"-3"-129,9 3-258,-14-2-387,14 2-258,0 0 0,-15-11-129,15 11-129,0 0 0,0 0 0,0 0-258,-8-12 258,8 12-258,6-13 129,-6 13-387,18-12 0,-5 4-129,2 3 129,3 1-129,-3 1 0,1 3 0,-3 0 0,3 2 0,-2 3 0,-14-5 0,16 21 0,-11-8 0,-3 6 129,-2-1-129,0 3 0,-1 3 0,-8 1 0,-3 4 258,0 0-258,-5 3 258,2 3-129,-4-1 0,2-2-129,-3-1 129,4-2 0,2-1-258,2-4 258,5-5-129,1-3 0,5-1 0,1-5 129,0-10-129,23 14 129,-3-12 0,1-1-129,8-1 129,2-1 0,1-3-129,4-2 258,-2-2-258,0 2 129,-2-1-129,-3 5 0,-3-3 129,-5 5 0,-3-3 0,-6 3 0,-12 0 0,17 0 0,-17 0 0,0 0 0,0 0 0,0 0-258,-12 3 0,12-3-516,0 0-2322,-12 17-1419,12-17-258,0 0 258</inkml:trace>
  <inkml:trace contextRef="#ctx0" brushRef="#br1" timeOffset="329138.8257">8958 9592 129,'16'-2'1806,"-16"2"129,16 0-645,-16 0 0,12 0-258,-12 0-387,17 0-129,-17 0 0,20 0-129,-7 0 129,0-2-258,2-3 258,0 3-258,0-1-129,1-1 129,-2-1 0,-1 3-129,-13 2 0,17-5 0,-17 5 0,0 0-129,13 0-129,-13 0-129,0 0-387,0 0-258,0 9-516,0-9-1032,0 0-1419</inkml:trace>
  <inkml:trace contextRef="#ctx0" brushRef="#br1" timeOffset="329888.8686">9319 9397 774,'0'0'1677,"5"-8"258,-5 8-258,11-15 0,-11 15-516,19-16-258,-8 7-387,4 4 129,-1 0-387,2 2 0,-2 1 0,-1 2-129,0 0 0,-3 0-129,-10 0 0,16 10 0,-16-10 0,11 14 0,-11-14 129,0 21-129,0-21 129,0 20-129,0-20 258,-6 23 0,-1-13-129,-1 3 129,-1-1-129,0 3 129,-2-1 0,1 1-129,0-1-129,0 2 129,3-3-129,1 0 0,5 1 0,1-4 0,0-10 0,7 17 129,-7-17-129,21 12 129,-9-6 0,3-3 0,-3-3 0,2 5 258,-2-4-387,-1 0 129,-11-1-129,22 5 0,-22-5 0,17 5 0,-17-5-129,16 3-129,-16-3 0,15 7-387,-4-3-1290,-11-4-2064,11 0-387</inkml:trace>
  <inkml:trace contextRef="#ctx0" brushRef="#br1" timeOffset="330728.9166">9651 9363 258,'0'0'2193,"6"-15"129,-6 15-129,17-14-129,-17 14-903,23-13-258,-12 6-258,7 3-258,-2 1 0,2 1-129,-1 2 0,-3 0-258,2 0 129,-4 3 0,1 3-129,-13-6 129,19 12 0,-19-12 129,9 12 0,-9-12-129,3 15 129,-3-3-129,0-12 0,-5 20 0,5-20 258,-15 21-516,3-9 258,4 1 0,-4-1-129,1-2 129,2 4 0,2-2-129,0 0 0,1 0 129,3-1-129,1 0 0,2 2 0,0-13 129,2 18-129,-2-18 258,15 11-129,-5-6 129,1-2-129,3 0 0,-2-3 0,2 0 0,-1 0-129,-2 0 0,0 0 0,-11 0 129,19 0-129,-19 0 0,15 0 0,-15 0 0,12 0 0,-12 0 0,0 0 0,14 3 0,-14-3 0,0 0 0,0 0 0,13 12 0,-13-12-129,0 0 0,14 14-258,-14-14-645,13 5-2193,-2 5-1032,-11-10-516</inkml:trace>
  <inkml:trace contextRef="#ctx0" brushRef="#br0" timeOffset="221358.661">12320 8753 774,'0'0'903,"0"0"387,4-7 0,-4 7 387,0 0 129,0 0-129,0 0 129,0 0-516,-8-14 0,8 14-645,-20 0 0,6 0-129,-7 0-258,2 4 0,-7 1-129,-2 5 258,-2 2-258,-4-2 129,-2 5-129,1 1 0,-3-1 0,4 1-129,0-1 129,4 2-129,8-4 0,4 1 0,7-4 0,11-10 0,-3 18 0,3-18-129,18 20 129,-3-12 0,10 6 0,1-2 0,4 6 0,3 3-129,1 0 0,-1 3 129,1 1-129,-1 0 129,-2 0-129,-4 0 129,-2-1 0,-4-4 0,-2 1 0,-6-2 0,-5-2 129,-3-2 0,-5-1 0,-6-2 0,-7-2 0,-5 0 0,-6-3 129,-3 3-258,-6-4 129,0 0-129,-2-1 0,0-4 129,1 0-129,4-1 0,4 0-129,4 0 0,9-1-129,-1-8-387,14 9-1161,0 0-2193,9-24-516,12 14-258</inkml:trace>
  <inkml:trace contextRef="#ctx0" brushRef="#br0" timeOffset="222109.704">12489 9027 2709,'0'0'3741,"15"13"-129,-15-13-3483,13 11-129,-13-11 258,10 19 129,-4-3 0,-5 2 258,4 6-129,-5 3 129,0 7-129,-3 0 129,0 4-258,-4-6 258,4 4-258,-4-8 0,4 0 129,-1-16-258,4 0 0,0-12 0,5-7-129,7-6-129,7-7 0,1-4 0,3-4 0,3-1-129,0-1 129,2 7 0,-3 1 0,-3 5 129,0 3-129,-3 6 129,-2 6-129,-1 2 0,-1 2 0,-3 6 129,0 2-129,-4 1 129,1 1-129,-3 2 129,1 1 0,-2 2 258,-1 0-129,-2 0 0,-1 0-129,-1 0 0,0-1-258,0 0 129,0-4-387,5 1-1032,-5-13-2709,0 0-516,14 8-387</inkml:trace>
  <inkml:trace contextRef="#ctx0" brushRef="#br0" timeOffset="222547.729">13099 9093 258,'23'0'1548,"-10"0"-2838</inkml:trace>
  <inkml:trace contextRef="#ctx0" brushRef="#br0" timeOffset="222881.7481">13217 9131 516,'27'26'1290,"-16"-9"258,0 1-258,-1 1-645,-4 3 0,1 3-258,-2-2 258,-1-1 129,-4-1 0,0-1-129,0-2 129,-4 2 0,-6-8-129,3 4 0,-8-6-387,4 2-129,-2-4 0,-3-3 129,1-2-129,-3-3 0,-1 0-129,1-4 129,0-4 0,4-4 129,-2-1 0,4-1 0,6 2-129,1-3 0,5 5 0,4-1 0,6 2-129,4 3-129,10 4 129,0 2-129,8 0-258,0 0-645,4 4-1677,8 5-1419,-13-9 0</inkml:trace>
  <inkml:trace contextRef="#ctx0" brushRef="#br0" timeOffset="224114.8186">13590 8879 1161,'3'27'2709,"-3"-11"-2580,0 9-774,0 6 516,2 1 0,-1 7 0,-1 4 258,0 4 258,0 2 387,0 1 258,-3-7 516,3 2-258,-1-13 0,1-1-258,-2-17 0,2-14-387,0 0-258,14-4-387,-1-17-387,0-6 258,7-5-129,1-4 387,4-3-129,2 1 129,-2 0 129,5 1 258,0-1-129,0 3-129,1 6-129,0 2 129,-1 0-129,-1 4-129,-3 3 0,1 6 0,-6 2 0,-2 5-387,-3-1 0,-16 8-903,21-8-1290,-21 8-1548,0 0 129</inkml:trace>
  <inkml:trace contextRef="#ctx0" brushRef="#br0" timeOffset="224409.8355">13798 9194 2709,'24'48'4773,"-13"-29"-258,13 7-516,-11-2-3354,7-3-387,2 3-387,1-1 129,-1 1-129,0-1 0,-2-4-258,-4 1 129,2-6-258,-1 4-645,-5-9-1290,-12-9-1806,23 8-129</inkml:trace>
  <inkml:trace contextRef="#ctx0" brushRef="#br0" timeOffset="224933.8655">14164 9328 5160,'37'13'4128,"-23"-13"-903,16 0-387,-6-2-4386,8-1-129,-7-9 516,7 4 258,-9-3 258,-2-2 645,-1 2 903,-11-6 129,-1 7 129,-8-5-258,0 15-258,-8-16-387,-7 8-129,-1 3-129,-5 1-129,-2 4 129,-2 0-129,-2 2 129,-1 1 0,1 6 0,2 0 129,0 1 0,5 3 0,2-1 387,6 7-258,0-3 387,10 4-129,1-1 129,4 4-129,8-3 387,9 5-387,3-3-129,10 1 0,4 3-129,7-2-258,4-2-129,4-5-258,6 7-1419,-4-10-2451,-4-9-387,3 0-258</inkml:trace>
  <inkml:trace contextRef="#ctx0" brushRef="#br0" timeOffset="241413.8081">12904 10226 258,'0'0'2064,"0"0"-258,-7-7-387,7 7 0,0 0-129,0 0-387,0 0 0,0 0 0,0 0-129,-11-12 0,11 12-129,0 0 0,0 0-258,12-10-129,0 6 0,2 1-129,2-1-129,4 2 258,1 1-258,1 1 0,-2 0 0,1 5 0,-1 3-258,-4 3 258,-2 1 0,-4 4 0,-3 0 0,-5 4 0,-2 3 0,-2-1 0,-9 0 0,-4 2 0,-4 0 0,-3 2 0,-2-2 0,-1-1 0,1-2 258,-3 2-258,3 0 0,1-3 0,3-1 129,1-4-258,1 2 258,6-5-129,3-2 0,9-10 0,-11 16 129,11-16 0,1 11 0,11-7 0,5 1 0,4-2 0,6 5 0,6-2 0,4-1-129,4 2 0,-3 1 0,6-2-258,-3-3-129,5 4-1419,-2-1-2580,-10-6 129,6 0-129</inkml:trace>
  <inkml:trace contextRef="#ctx0" brushRef="#br0" timeOffset="242309.8593">13338 9985 1677,'22'2'3483,"-22"-2"258,25-8-3096,-4 7-258,1-2 0,3 3 258,-2 0-129,4 0 258,-5 0 0,4 0-258,-9 0 258,5 3-258,-5-2 0,1 0-258,-4 1-258,-4 1 129,-10-3-129,18 9 129,-18-9 0,6 12 0,-6-12 0,0 17 258,-2-7-258,-5 5 129,-1-2-129,0 5 0,-1 2-129,-2 1 0,2 2 0,-1 0 0,0 1 0,1 1-129,2-1 129,-2 0 129,0-2-129,0 1 129,2-5-129,0-1 0,-2-3 0,4 0 129,0-3-129,5-11-129,-5 14 129,5-14-258,0 0 0,0 0-387,0 0-387,0 0-1161,2-10-2193,-2 10 0,6-26 130</inkml:trace>
  <inkml:trace contextRef="#ctx0" brushRef="#br0" timeOffset="242579.8748">13359 10197 1677,'19'4'3999,"-19"-4"-129,33-11-516,-11 10-3096,6-2-258,4 3 129,1 0 0,3 0 0,1 4 129,1 2-258,1 3-258,-1-2-516,1-4-3096,4 12-258,-13-11 0</inkml:trace>
  <inkml:trace contextRef="#ctx0" brushRef="#br1" timeOffset="332421.0134">15029 10035 2322,'-13'-9'1032,"13"9"-129,-2-15 0,2 15 258,0-11 0,0 11-129,0 0 0,14-9 129,-14 9-516,23-6-258,-6 3-129,2 3 0,-1-2 0,5 2 129,-7 0-258,4 1 129,-4 5-129,0 1 0,-6 5 258,0 2-258,-6 3 0,0 1 129,-4 3-129,0 4-129,-8-1 129,-3 5-129,-4-2 0,0 2-129,-3-2 0,-2 1 129,3-3 0,-1-1 0,0-2 0,3-4 129,2 0-258,6-4 258,1-1-129,6-13 129,1 15-258,-1-15 129,25 9 0,-4-5 129,5-4-129,2 0 129,4-2-129,2 0 0,-1-2 258,-1 0-258,0-1 0,-4-2 0,0 4 0,-4-2-258,-2 1 258,-3 3 0,-3 1-129,-3 0 0,-1 0 0,-12 0 0,14 5-258,-14-5-258,5 11-516,-5-11-1548,0 0-1419,0 0 0</inkml:trace>
  <inkml:trace contextRef="#ctx0" brushRef="#br1" timeOffset="333398.0693">15372 9826 1548,'15'0'2064,"-1"0"129,-14 0 0,0 0-645,15-1-258,-15 1-645,0 0 129,15-7-258,-15 7 0,15-3 0,-15 3-129,20-2-129,-9 2 129,3 0 0,0 0-129,2 0-129,1 1 0,1 0 0,1-1 0,-3 3 0,3-2 0,-5-1 258,1 0-258,-4 0 129,-1 0 0,-10 0 0,12-1 129,-12 1-129,0 0 129,0 0-129,0 0-129,0 0-129,-9 1 0,9-1-129,-13 6-129,13-6-258,-13 5-258,13-5-1161,-6 14-2451,6-14-258,0 0 0</inkml:trace>
  <inkml:trace contextRef="#ctx0" brushRef="#br1" timeOffset="334477.131">15868 9527 1161,'0'0'1548,"0"0"129,0 0-129,0 0 129,0 0-258,-6-9-258,6 9-129,0 0 0,7-9-129,-7 9-258,14-8-258,-14 8 0,23-2-129,-12 2 0,2 0-129,0 4-129,1 3 0,-1 1 0,-13-8 0,19 20 0,-12-9 0,-1 1 0,-3 3 0,-3-3 0,0 2 0,0-14 129,-8 23-129,0-9 129,1 3-129,-2-3 129,0-2-129,2 5 0,-2-1 129,2 2-129,-2-3 129,5-1 0,0-2-129,1 0 129,2 5-129,1-17 129,0 17-129,0-17 387,2 12-387,-2-12 129,0 0 0,7 12-129,-7-12 129,0 0 0,18 7 0,-18-7-129,15 8 258,-1-7-258,-1 0 129,1-1-129,2 0-129,4 0-258,-6 0-516,11 0-645,-10 0-1419,1-7-1419,6 4-258</inkml:trace>
  <inkml:trace contextRef="#ctx0" brushRef="#br1" timeOffset="335357.1813">16085 9476 2451,'0'-16'3354,"11"13"-1548,-11 3-774,17-6-516,-3 6 129,4 0-258,4 0 258,3 0-258,2 2 258,3 2-258,0 0 129,-1 3-129,-4-6 0,-2 4 0,-5 0-129,-2 1 129,-16-6-129,17 9 258,-17-9-258,0 0 0,-3 16 0,3-16 129,-17 16-258,4-4 129,-1-3 0,0 3-129,1-3 0,0 4 0,2-2-129,11-11 0,-15 18 129,15-18-129,0 11 0,0-11 0,10 5 0,3-2 0,3-1 0,1-2 0,2 1 0,1 1 129,-2 1-258,-1 4 258,-3 2-129,-2 0 0,0 2 0,-4 2 0,0 3-129,-3-3 129,1 3 0,-3-3 0,-2 0 0,-1-1-129,0 0 129,0-2 0,0-10 0,-8 15 0,8-15 0,-14 14 0,14-14 0,-20 15 129,20-15-129,-20 8 0,20-8 0,-20 14-129,20-14 0,-13 11-129,13-11-645,-9 13-1032,9-13-2193,-1 17-387,1-17 0</inkml:trace>
  <inkml:trace contextRef="#ctx0" brushRef="#br0" timeOffset="411836.5556">1576 13871 903,'0'0'1419,"14"-10"-129,-14 10 129,0 0 0,0 0 129,5-15-258,-5 15 258,0 0-258,0 0 0,0 0-258,0 0 0,0-12-258,0 12 0,0 0-387,-13-1-129,13 1 129,-22 0-258,5 1 129,1 6-129,-5 2-129,-2 0 129,0 0-129,-1 3 129,-1 4-129,2 0 0,0-1 129,6 4-129,-1-3 129,2 3 129,4-4-129,2-1-129,10-14 129,-13 20-129,13-20 129,0 0-258,0 13 258,0-13-387,15 3 258,1-2-129,1-1 129,4 1 0,6 2-129,0-2 129,3 6 0,-1 1-129,0 0 129,-3 5 0,0 1-129,-2 2 129,-5 0 0,-2 1 0,-4-2 0,-4-1 0,-3-1 0,-2-1 129,-3 0-129,-1-12 0,-1 19 0,1-19 129,-18 17-129,2-8 129,-3-1 0,-6 4 0,-4-7 0,-2 5 0,-2-3 129,0 3-129,-3-5 129,6 0-129,-2-3 0,5 0-129,6-1 0,1-1 0,6 1-129,1-1-129,13 0 0,0 0-258,0 0-387,0-11-1677,12 6-1677,9 2-129,-1-11-387</inkml:trace>
  <inkml:trace contextRef="#ctx0" brushRef="#br0" timeOffset="412800.6106">1879 13938 903,'-7'-11'2064,"7"11"-903,0 0-129,0 0-387,0 0-129,-7-11 0,7 11 0,0 0 129,0 0-129,0 0 129,0 0-258,6 5 129,-6-5-129,8 12 129,-8-12-258,13 20 0,-9-10 129,2 9-129,-3-4 0,1 4-129,-2 2 258,2 3-258,-4 0 129,0 3 0,0-2 129,-6 1-129,2-1 0,-1-1 129,-1-4 0,0-4-129,4-4-129,-3-2 0,5-10-129,0 0-129,0 0-645,0 0-1290,0 0-1806,5-8-258,-5-10 129</inkml:trace>
  <inkml:trace contextRef="#ctx0" brushRef="#br0" timeOffset="413889.6731">2226 13961 516,'13'8'2709,"-13"-8"-1290,0 0-387,0 0 0,0 0 258,0 0 0,0 0-129,0 0 129,0 0 0,0 0-129,0 0-516,2 18-258,0-7-258,-2 1 0,0 4-129,0-3 129,0 7 0,0-3 0,0 5 129,0-5 129,0 2 0,0-3-129,0 0 129,0-3-129,0-2 0,0-11-129,5 10 129,-5-10-129,16 0 0,-3-8 0,4-4-129,2-4 129,1-1-129,2-8 0,3 0 129,-2 0-129,0-1 129,-2 1-129,0 0 129,-3 2-129,-1 5 129,0 1-129,-1 8 0,-2 2 0,0 4 129,-2 3-129,1 1 129,-3 10 0,1 4-129,-3 0 258,0 3-258,-4 2 258,3 3-258,-4 0 129,0 1-129,-3 0 0,0-3 0,0 2 0,0-4 258,-4-1-258,2 0 129,2-18 0,-4 17 0,4-17-129,0 0 0,6-5 0,5-7 0,0-5 0,6-7 0,2 2 0,2-4 0,2 2 129,1-1-129,-2 3 0,0 1 129,1 7-129,-6 1 129,1 4-258,-4 6 258,-1 2 0,-3 5-258,-10-4 258,16 21-129,-12-7 258,-1 6-258,-2-2 129,-1 7-129,0-1 0,0-1 0,-3 1 129,0 0-129,1-5 0,-1 1 0,0-2 0,0-2 0,3-6 0,0-10-129,0 16-387,0-16-258,6 11-2193,-6-11-1677,0 0-258,0 0-129</inkml:trace>
  <inkml:trace contextRef="#ctx0" brushRef="#br0" timeOffset="417312.8686">3043 14592 645,'0'-15'2064,"0"15"-387,0 0-258,0-15-258,0 15-129,0 0-516,0-13 129,0 13-258,0 0 258,0 0 0,-1-11-129,1 11 0,0 0 0,0 0 129,0 0-387,0 0 258,0 0-387,0 0 0,0 0-129,0 0 129,0 0-258,0 0 258,0 0 0,8 0 0,-8 0 0,10 5 0,-10-5 0,16 18 258,-16-18-258,16 23 0,-3-10 0,0 4-129,1 2 129,0 1-129,0 1 0,-1-4 0,-1 3 0,1 0 0,-5-4 0,0-3 129,-8-13-129,12 18 0,-12-18 129,0 0 0,0 0 0,0 0 129,0 0-258,-3-14 129,-5 1-129,1-1 129,-3 0-129,-2 2 0,-1-4 0,2 3 129,0-4-129,1 5 129,2-3-129,2 2 129,4-4 0,2 0-129,1-2 129,10 1-129,0 0 129,7-4 0,0 3 0,4 2 0,1 2 0,1 1-129,4 4 129,-4 3 129,2 1-258,0 5 0,-1 1 0,-3 0-258,2 6 0,-4 0-774,0 1-2322,0 9-903,-20-16-258,21 20 0</inkml:trace>
  <inkml:trace contextRef="#ctx0" brushRef="#br0" timeOffset="418040.9106">3504 14582 774,'19'5'3225,"-19"-5"129,10 0-2193,-10 0-258,18 0 0,-6 2 0,-12-2 0,22 3 0,-22-3 129,21 3 129,-9-3-387,4 0 0,2 0-258,3-3-258,2-2 0,4-2-129,-1-1-129,0-2 0,1-1 0,-4 1 129,0-2 0,-6-3-129,-5 2 258,0 0-258,-9 3 129,-3 10 0,0-18 0,0 18-129,-23-13 129,4 13-129,-1 0 0,-5 0 0,0 4 129,-2 4-129,-1 1-129,2 3 258,0 0-129,4 0 0,-2 0 0,5 1 0,4-1 0,2 2 0,5 1 0,2-2 0,4 0 0,2 3 0,4 2 0,7 0 0,3-2 0,1-1 129,7 0-129,0-1 129,1 0 0,2 0-258,3-6 129,-3-3-387,5 3-645,-6-8-645,4 0-1548,4 1-1290,-11-2 0</inkml:trace>
  <inkml:trace contextRef="#ctx0" brushRef="#br0" timeOffset="418672.9466">4276 14439 5547,'0'0'4386,"-19"4"-516,19-4-516,0 0-3741,-17 8-129,6-5 129,-2 4 258,3 3 0,-5-2 258,1 5 387,-1-5 129,2 6-129,1-2 0,3 1-258,9-13 0,-10 19-258,10-19-258,0 14 258,0-14 0,4 12 0,-4-12 258,20 11-258,-8-5 0,3 0 0,-2-2 0,5 1 129,-3 2-258,1 0 129,0 0-258,-1 0 258,-3 2-129,1 0 129,-13-9 0,17 13-129,-17-13 129,10 16 129,-10-16 0,0 17 258,0-17-129,-10 12-129,-3-2 129,-1-3 129,-2-2-129,-4 5 0,-2-4 0,-1 4 0,0-6-129,-1 3-258,1-2 129,2 1-129,2-1-129,-1-5-258,10 9-774,-5-7-2580,4-2-774,11 0 0,-14 0-129</inkml:trace>
  <inkml:trace contextRef="#ctx0" brushRef="#br0" timeOffset="437380.0167">5090 13375 903,'-14'5'2322,"14"-5"-1935,-21 2 0,9 5-129,-3 0 387,-1 1 129,-3 1 258,-1-1 258,1 4-129,-3-2 0,2 6-129,-2-1-258,4 2-129,-1 1-387,4 3 0,-2 6-129,2 3 258,1 2-129,1 4 129,-2-2 0,5 7 258,-5 1 0,5 6 129,-1-6-258,4 5 0,-1-6 129,7 5-387,1-4 129,0 1-258,7-7 0,5-2 0,-2-2 0,6-6 129,-2 2-129,3-3 129,-1-4-129,2-2 0,3-5 0,-1 0 0,3-4-129,-1-3 129,0-4-129,-1-3 0,-2 0 0,-2-2 129,-5 2-129,-1-3 129,-11 3-129,12-5 129,-12 5-129,0 0 0,0 0 0,0 0-129,0 0 0,0 0-387,-4 5-1032,4-5-2709,0 0-258,0 0-516,-8-16 258</inkml:trace>
  <inkml:trace contextRef="#ctx0" brushRef="#br0" timeOffset="439288.1259">5710 14018 258,'-9'-4'2838,"5"-9"-129,4 13-1806,-5-19-129,3 6 129,2-1 129,0-4 0,0 3 258,4-4-129,4 4-129,0-2-258,7 5 0,-4-2-516,8 3-129,-4 4 129,2 5-129,1 2-129,0 0 258,-2 2-129,-2 5 0,1 4-129,-3 1 129,-1 2 258,-3 2-258,-4-3 258,1 1-129,-4-2 129,1 0 0,-2-1 0,-3 0 0,3-11-129,-17 18 0,1-10-129,0 3 129,-3-4 0,-3 4-129,-3-4 0,2 1-129,-1-1 129,1-4-129,4 2-129,0-5-387,19 0-645,-23 0-1677,23 0-1806,-1-19 0,1 2-387</inkml:trace>
  <inkml:trace contextRef="#ctx0" brushRef="#br0" timeOffset="440124.1737">6029 13879 1806,'0'18'2967,"0"2"0,0-6-2580,1 1 129,3 2 258,1-3 258,3 5 258,-5-9-129,7 6 0,-10-16 129,21 16-387,-11-16-258,9 4-258,-5-7-258,6-8 0,0-4-129,-2-4 129,-3-2-129,-3 1 129,-5-2 0,-3 0-129,-4 5 0,-1 4 0,1 13-129,-17-20-129,17 20-258,-26-8 0,12 8-129,-5 0 129,3 3 0,-3-1 129,1 5 129,2-2 129,2 2 0,2 1 129,12-8 258,-14 17-258,13-5 129,1 0-129,4 1 0,7 3-129,3 3-129,2 0-129,3 6 0,2 1 0,5 6-387,-1 2-129,3 8-129,-5 0 129,1 5 129,-3 0 0,-5 0 129,-3-1 516,-6-5 129,-5-1 516,-2-11 258,-6-2 0,-8-9-129,-1-1 129,-4-10-129,-1 1-129,-4-8 0,-1 0-258,-3-3 387,0-2-258,0-8 258,6 2-129,-5-6 129,7 0-129,-1-5 0,9-2 0,6-3-387,6 0 0,2-4 0,14-3-258,8 1 0,6 1-387,11 1-1032,6 6-2322,-4-13-258,15 13-129</inkml:trace>
  <inkml:trace contextRef="#ctx0" brushRef="#br0" timeOffset="468092.7734">5063 13571 516,'0'0'2064,"0"0"258,0 0 129,0 0-387,0 0-387,0 0-387,0 0-258,0 0-387,0 0-387,0 0 0,0 0 0,0 0 129,8 0 0,-8 0 129,0 0 0,6 7-258,-6-7 129,0 24 0,0-7-258,0 4 129,0 6-258,0 7 129,3 0-129,-3 6 0,0 0 387,2-1-258,-2-2 0,1-1 0,1-5 0,-2-2-129,1-7 129,0-4-258,1-6 0,-2-12-387,5 12-258,-5-12-387,0 0-1290,5-13-1548,-5-7-516,4 6 129</inkml:trace>
  <inkml:trace contextRef="#ctx0" brushRef="#br0" timeOffset="468672.8066">5115 13563 1161,'-21'0'2709,"21"0"-2193,-17-2-258,17 2 129,-15-7 387,15 7 258,-10-3 258,10 3-129,0 0 0,-13-9 129,13 9-258,0 0-516,0 0 0,0 0-129,0 0-387,0 0 258,0 0-129,7 8 129,-7-8 0,20 12 0,-6-3 0,3-1 0,3 4 0,4 1-258,-1 3 0,2-1 0,1 5 0,2-2 0,-2 6 0,0 0-129,-3-2 0,-3 2 0,-1-2 129,-5 4-258,-1-4 129,-6 2 129,-2-5 0,-4 1 0,-1 0 129,-6-3-129,-5 1 129,-8-4 0,-2 1 0,-8-3 0,3 1 0,-9-3 0,1 1 129,-2-3 0,5-1-258,1-2 0,4-5-258,6 4-516,0-4-774,20 0-774,-15 0-1548,15 0-516</inkml:trace>
  <inkml:trace contextRef="#ctx0" brushRef="#br0" timeOffset="440974.2223">6817 14100 129,'0'33'3354,"3"4"129,-4-24-129,1 16-2580,0 5-129,-3 3 129,2 7 516,-9-9-387,3 10 129,-9-11 0,7 4-516,-4-9-645,0-8-1419,4-9-2193,9 2-645,0-14-129</inkml:trace>
  <inkml:trace contextRef="#ctx0" brushRef="#br0" timeOffset="442213.2932">7552 13784 1806,'3'14'3096,"-3"-14"-387,0 0-258,0 0-3354,2 11 258,-2-11 516,15 25 258,-10-8 645,2 5 645,-6-3 129,8 5 258,-9-2-129,6 3-645,-2-4-387,5 1-129,-4-12 0,5 2-387,-10-12 129,19 0-129,-6-6 0,4-9 0,-2-5 0,1-5 0,3 0-258,0 0 129,-3 3-129,1 3 129,-3 4 0,-1 5 0,-3 3 0,1 7 258,-11 0-129,20 8 0,-12 6 129,2 0 0,-4 4 0,4 4 0,-4-3 0,-2 5-129,1-4 129,-3 4 0,-1-8 129,-1 3-387,2-5-129,-2-14-258,6 21-129,-6-21-903,0 0-2709,22-3-387,-13-7-516,8-1 258</inkml:trace>
  <inkml:trace contextRef="#ctx0" brushRef="#br0" timeOffset="442699.321">8108 13864 3225,'-13'0'3999,"13"0"-387,8-6-258,4-1-3225,-1 3-129,4 3 0,-1 0 129,5 1 129,-1 0 387,2 1-258,-1 4 129,2 7 0,-2 3-258,1 2 0,-1 0-129,-2 4-129,-2 4-129,-4-5 0,-1 2 129,-6-1-129,-2-4 258,-2 0-129,-6-5 129,-2 0 0,-10-5 129,3 0 0,-9-4 258,2 1-258,-4-4 0,4 0 0,-1-4-129,3-2-129,3-3 0,3-1 0,8-2-129,4-2 0,2 2-129,6-5 0,8 5-258,2-1 0,10 8-387,-4-6-1032,9 6-903,4 5-1419,-9 0-129</inkml:trace>
  <inkml:trace contextRef="#ctx0" brushRef="#br0" timeOffset="443283.3544">8567 13513 2322,'15'45'2709,"1"-20"-258,-8 4-1935,-3 5 0,2 9 387,-6-2 387,4 9 0,-5-8 258,0 9 129,-4-12-387,4 4-258,-6-14-129,6 1-516,-3-14-129,0-4-129,3-12-129,0 0 0,0-17-258,0-10 258,3-4-129,4-9 0,3-2 0,2-6 129,3 0 0,0 3 0,2 2 258,0 6-129,0-1 258,-1 10-258,2 5 129,-2 7-129,2 3 0,-2 7 0,1 0-129,0 6 0,-3 0-129,2 6 0,-6 1-258,-10-7-129,18 15-645,-18-15-1419,0 12-1677,-4 1-387,-9-10 129</inkml:trace>
  <inkml:trace contextRef="#ctx0" brushRef="#br0" timeOffset="443534.3686">8689 13810 6708,'31'41'4515,"-18"-24"-258,9 5-387,-4-5-3612,0 2-129,0-4-258,0 2 129,-6-2-258,2-1-129,-14-14-645,22 17-1806,-7 0-1161,-15-17-387,25 5 0</inkml:trace>
  <inkml:trace contextRef="#ctx0" brushRef="#br0" timeOffset="444180.4057">9067 13859 3483,'4'17'3999,"7"-3"-387,-11-14-774,0 0-2709,14 10 258,-14-10 0,20 2 258,-20-2 0,25-4 0,-17-7-129,5 3 0,-4-5 129,3 1-516,-5-3 0,3 1-129,-7 2 0,-1 0 0,0 2 0,-2 10 0,-4-17 0,4 17 0,-21-10 0,8 8 0,-2 2 0,-3 0 0,2 2 0,-3 3 129,1 5-129,1-2 129,-1 1-129,3 4 258,1 0-129,2 4 129,0 0 0,8 2 0,-2 1 129,6 5-129,0-4 258,9 0-258,2 1 129,6-2-129,3-2-129,4 0-129,3-3-129,2-8-129,5 5-645,-6-12-1161,8 0-2451,0-1 129,-3-11-645,3-4 258</inkml:trace>
  <inkml:trace contextRef="#ctx0" brushRef="#br0" timeOffset="444729.4371">9332 13236 2580,'0'0'3741,"0"0"-129,5 4-258,7 10-3096,-2 0 129,5 10 129,-2-5 129,6 9 129,-4-4 129,9 7 0,-8-3 0,9 7-387,-3-1-129,2 4-129,1 2-129,-1 3 0,-1 0 0,0 0-129,-6 5 0,0-3 0,-7 3 129,-1-2-258,-8-2 258,-1-3-129,-8-4 129,-5 1-129,-6-4 129,-2-5-129,-2-4 0,-2-4 0,-2-1 0,2-4 0,2-1-129,1-4 129,4-1-129,0-5 0,6 2-258,0-7-258,12 0-1032,-8 12-1935,8-12-774,0 0-129,12-16 129</inkml:trace>
  <inkml:trace contextRef="#ctx1" brushRef="#br0">8930 14039</inkml:trace>
  <inkml:trace contextRef="#ctx0" brushRef="#br0" timeOffset="469844.8736">7314 13602 1032,'0'0'2580,"9"-5"-903,-9 5-1290,0 0 0,0 0 774,0 0-258,0 0 258,0 0 0,-7 0 129,-7 0-129,1 6-516,-4 3 0,-2 3-387,-6 0 0,1 4 129,-6 0-129,3 3 129,-2-4-129,7 6 258,1-7-258,2 4 0,4-5-129,6 4 0,5-5 0,4 0 0,2 1 0,7-2 0,5 0-129,4 1 129,2 3 129,3-3 0,0 3-129,0-1-129,2 3 0,0-5 0,-2 8 0,2-2 0,-3 0-387,1 0 258,0 0 0,-3 0 0,-4-3 0,-3 0 129,-3-3 0,-4-2 129,-6-10 0,0 15 129,-7-8 0,-5-2 129,-7-1-129,-2 3 129,-8-2 0,0 3 0,-6-1-129,3 2 0,-2-4-129,1 3-129,4-1-258,0-2-258,11 5-774,-5-8-1419,7-1-1677,16-1-387,-14 6 0</inkml:trace>
  <inkml:trace contextRef="#ctx0" brushRef="#br0" timeOffset="445254.4671">10118 14164 5160,'12'16'4257,"-12"-16"-387,15 3 0,-3-2-3354,2 2-516,0 0 0,4-3 258,2 5 0,-1-3 258,3 3-258,-6-5 129,5 3-129,-2-1-129,-1-1-129,-1 0-129,-4-1-258,-1 0-645,-12 0-1290,2-16-1806,-2 16-129,-5-15-129</inkml:trace>
  <inkml:trace contextRef="#ctx0" brushRef="#br0" timeOffset="445532.483">10046 13986 6837,'0'0'4386,"0"0"-258,18 0-129,-2-4-3612,1 1-387,6 2 129,2 1-129,3 3 0,-2 0 129,5 2-129,2 3-387,-6-4-1419,3-4-2193,10 6-258,-9-6-258,6 0 0</inkml:trace>
  <inkml:trace contextRef="#ctx0" brushRef="#br0" timeOffset="446167.5193">10923 13532 3870,'0'0'3741,"0"0"-129,0 0-129,2 7-2967,-2-7-516,8 13 258,-8-13 129,13 27 387,-13-27 129,9 33 0,-8-14 0,6 8-129,-7 2-387,5 9 129,-5-1-129,1 5 129,-1-1-129,0 2-129,-2-4 0,-1 2 0,-1-8 0,-3 1-129,4-8-129,-1-7-258,1 1-129,3-20-258,-1 20-1677,1-20-2064,0 0-258,1-15-258,2-7 0</inkml:trace>
  <inkml:trace contextRef="#ctx0" brushRef="#br0" timeOffset="447192.578">11191 13573 5289,'0'0'3741,"0"0"-516,0 0 0,17 0-3483,-17 0-129,20-10 387,-8 4 387,5 5 0,-2-5 645,7 6 0,-5-8 0,7 8-258,-4-1-387,6 1-129,-2 3 0,2 2-129,-5-3 129,3 5 0,-6 3 0,0 4-129,-6 1 0,2-3 0,-8 5 129,0 1-129,-4-1-129,-2 3 258,0-5-129,-4 0 0,-9-5 0,2 2 0,-4-6 0,-2 2-129,-1-3 129,-1 2 0,-1-4-129,5-3 0,-1 4 0,5-2 0,11-2 0,-18 1 0,18-1 0,0 0 0,0 0 0,0 0-129,12 10 129,1-9 129,5 4-129,3 1 0,2 0 0,2 5-129,0-2 129,1 1 0,-1 5-129,-3 0 129,-1 3-129,-2-3 129,0 4 0,-6-1-129,-4-1 258,-1 2-129,-6-1 129,0-2-129,-2-4 258,-6 4-258,6-16 387,-23 20-258,5-10 129,-2-1 0,-6-1 129,3 0-129,-9 1 0,3-1-129,-4 3 0,2 1 0,1-1-129,0-1-129,5 0 0,0 0-129,6-1-387,-2-4-258,13 5-2322,-6-7-1290,0-1-258,0-2-387,-5-5 129</inkml:trace>
  <inkml:trace contextRef="#ctx0" brushRef="#br0" timeOffset="521843.8476">14205 13922 1161,'0'0'1806,"0"0"-387,-7 5 0,7-5 0,-12 2-258,12-2-129,-16 0-129,16 0 0,-18 0 0,18 0-129,-19 2-258,19-2 258,-20 0-387,20 0 387,-17-5-387,17 5 0,-13-14 0,13 14-129,-6-22-129,6 10 0,0-7-129,4 2 129,4 0-129,3 0 0,2-2 0,2 2 0,0-1 129,4 1-129,3 3 0,-2 2 0,2 3-129,1 4 129,0 2 0,-2 2 0,2 1 0,-2 5 0,-6 3 0,3 2 129,-5 1-129,-1 2 0,-3 1 0,-3 0 0,-3-1 0,-2 3 0,-1-3 0,0 2 129,-8-1-129,-1 1 129,-5-1 0,-3 1-129,-3-2 258,-2-1-129,-2 1 0,0 0 129,-2-1-129,0-3 0,3-2-129,3-2-129,2-1-387,0-4-903,18 0-2193,-8-13-903,5-5 0</inkml:trace>
  <inkml:trace contextRef="#ctx0" brushRef="#br0" timeOffset="522327.8755">14340 13319 258,'1'12'3741,"-1"-12"-129,2 19-129,-2-19-2709,3 20-645,2-6 129,-4 0 387,3 6-129,-4 1 129,0 7 0,0 1 0,0 9 0,-2 3-129,1 7-129,-1 2-258,2 3 0,0 0-129,0-2 0,0-1 0,0-3-129,0-5 129,-1-5-129,1-6-129,-4-9-516,4-2-903,-2-3-2322,2-17-516,0 0 387</inkml:trace>
  <inkml:trace contextRef="#ctx0" brushRef="#br0" timeOffset="522875.9068">14587 13665 1419,'6'12'3612,"-6"-12"387,0 0-645,3 22-2193,-3-22-1290,8 15 129,-8-15 387,8 19-129,-6-9 129,1 6 387,-3-3-129,3 8 0,-3-6-258,0 3 0,0 3-516,0-5-129,0 1-516,0-17-645,0 24-1290,2-11-1677,-2-13 0</inkml:trace>
  <inkml:trace contextRef="#ctx0" brushRef="#br0" timeOffset="523149.9225">14928 13664 774,'-12'1'1032,"12"-1"-2580</inkml:trace>
  <inkml:trace contextRef="#ctx0" brushRef="#br0" timeOffset="523515.9434">14928 13664 1161,'-42'9'2322,"24"5"516,7-7-129,11-7-1032,-16 21-645,16-21-774,-10 18-129,10-18-129,-5 14-129,5-14 129,0 0 0,7 15 0,-7-15 129,19 7-129,-6-1 129,1-1-129,1 4 129,0-1-258,-1 0 129,0 3-129,-2-1 0,0 6-129,-4-2-129,2 3 129,-7-4 129,-1 1 129,-2-2 0,0 2 258,-5-3 0,-6-4 387,-2 0-258,-5-3 129,0 1-129,-3-2 0,-3 3-258,3-5-129,-1 1 129,2-2-129,1 0-129,5 0-387,3 0-129,11 0-774,-3-11-516,3 11-1032,14-15-903</inkml:trace>
  <inkml:trace contextRef="#ctx0" brushRef="#br0" timeOffset="524407.9944">14853 13764 1032,'-2'-13'1935,"2"13"0,-5-13 129,5 13 0,-5-15-258,5 15-387,-3-10-387,3 10-258,0-12-258,0 12-258,0-12 0,0 12 0,0-10-129,0 10 0,5-14 0,-5 14-129,15-15 0,-5 6 0,3 6-129,0-6 0,2 4 0,1 1 0,0 3-258,-2-1 0,4 2-516,-7 0-516,4-2-1677,2 2-1032,-17 0 129</inkml:trace>
  <inkml:trace contextRef="#ctx0" brushRef="#br0" timeOffset="524900.0226">15239 13254 516,'11'24'3612,"-11"-12"258,0 10-1935,0 12-516,0 0 0,0 11-387,-7 0-129,2 10 129,-4-6-129,6 9-129,-4-9-258,6 3 258,-4-11-387,5-2 0,0-6-129,1-5-129,5-5 0,4-6-129,6-5 0,-2-7-129,12 0-258,-4-7-129,8-3-387,-5-15-387,8 8-1419,-6-5-1806,-7-7 0,5 5 0</inkml:trace>
  <inkml:trace contextRef="#ctx0" brushRef="#br0" timeOffset="525186.0389">15033 13475 6837,'9'0'4902,"12"-3"-516,1-7-129,9-2-4128,10 2-129,6-1 0,5 3 0,0 1 0,-1-1-129,2 6-129,-7-5-516,4 7-1806,-4 0-1935,-15 0-129,3 0-258</inkml:trace>
  <inkml:trace contextRef="#ctx0" brushRef="#br0" timeOffset="525911.0804">15802 13769 2580,'12'11'3483,"2"2"-258,-14-13-258,6 15-3483,-6-15 0,12 17 516,-5-3 258,-3 3 387,4 3 258,-7-1 387,5 6-129,-6-2 0,8 9-516,-6-3-129,3 4-129,-4-4 0,2 1-258,-3-1 0,0-4 0,0-1 0,0-3 0,-5-1 0,-3-4 0,-1-1-258,0-3 129,-3-2-129,-2-3 0,1-3 0,-2-4 0,0-4 0,-1-5 0,1-6 129,0 1 0,2-8-129,0-2-129,4-3 0,-2-3-258,5 5-774,-2-9-1419,3-1-1548,5 8-258,0-11 0</inkml:trace>
  <inkml:trace contextRef="#ctx0" brushRef="#br0" timeOffset="526244.0989">15723 13785 3612,'0'0'4386,"-13"3"-387,13-3-129,9 0-3612,-9 0-258,18-8 129,-18 8 258,25-11 0,-10 6 129,6 5 0,-2-5 0,6 5 0,-1 0-129,1 0-129,1 0-258,0 0 0,-2 0-129,-2 0-129,1 5-645,-11-5-1806,0 0-1677,2 7-258,-14-7-129</inkml:trace>
  <inkml:trace contextRef="#ctx0" brushRef="#br0" timeOffset="526939.1392">16354 13829 2709,'13'0'3612,"-20"-12"-1677,7 12-903,-13-5 0,13 5 129,-20-2-258,20 2 516,-24 0-516,24 0 0,-29 12-387,17 0 129,-4 0-387,2 4 129,-4 0-258,5 1 0,0 0 0,3 4 0,0-1 129,3 0-258,0-3 387,2 6-258,-1-8 129,6 3 0,-2-5 0,2 4 0,0-4 0,5 0 0,3-2-129,3 1 129,0-3-129,5 0 0,0 2 0,4-4-129,0-2 129,3 1 0,-1-2-129,1 0 0,2-1 0,-2-3 129,0 1-129,-1 0 0,-1-1 0,-4 2 0,0-1-129,-4-1-129,1 2-387,-14-2-645,17 0-3096,-17 0-258,0 0-387,14-10 129</inkml:trace>
  <inkml:trace contextRef="#ctx0" brushRef="#br0" timeOffset="533963.541">16901 13271 258,'-12'6'2064,"12"-6"-1032,0 0-129,0 0 0,0 0 258,0 0 0,0 0-129,0 0 0,0 0-258,0 0-129,12-11-387,-12 11-129,18-13 0,-18 13 129,19-14 0,-19 14-129,15-14 129,-15 14 129,9-10-129,-9 10 129,0 0 129,0 0-258,0 0 129,0 0-129,0 0 258,0 0-258,0 0 0,0 0 129,0 0 0,0 0-129,0 0 0,-9-3-129,9 3 129,-10 0-129,10 0 0,-15 6 0,15-6 0,-17 9-129,17-9 0,-19 12 0,19-12-129,-21 17 129,21-17 0,-21 24 0,9-9 129,0 1-129,0 4 0,-1 4 129,-1 8 129,1 6-258,-2 3 0,-1 4 129,2 5-129,1 3 0,3 2 129,4-3-129,4-4 129,2-4-129,7 0 129,2-4 0,10-5-129,-2-2 258,5-4-258,-3-1 129,0-2 0,1-5 0,-4-1-129,3-6 129,-2-2-129,-3-2 129,0-4-129,-3 0 129,-11-6-129,15 5 129,-15-5-129,0 0 0,0 0 0,0 0 0,0 0-258,0 0-387,0 0-1677,-4-9-2193,4 9 129,-4-24-516</inkml:trace>
  <inkml:trace contextRef="#ctx0" brushRef="#br0" timeOffset="534435.568">17017 13609 1032,'0'-22'3612,"0"22"-129,0 0-2193,0 0-645,0 0 129,0 0-129,0 0 129,0 0 0,0 0 0,0 0 0,0 13-129,0-13-258,-4 14 0,4-14 129,-4 18-258,4-18 0,-4 25 129,2-12-129,2 8 0,0-2 0,0 8 129,0-2-258,0 2 0,1-1 0,1 0-129,1 1 0,-1-4 0,1 0-258,-1-11 0,2 3-516,-4-15-645,0 0-1032,14 0-1935,-13-12-129,7-3-129</inkml:trace>
  <inkml:trace contextRef="#ctx0" brushRef="#br0" timeOffset="534963.5982">17012 13534 1161,'-17'-2'3096,"17"2"-1290,-13 0-387,13 0-387,0 0-129,0 0-129,0 0 0,7-7 129,-7 7-387,20-3 0,-6 2-258,2 1-129,2 1 0,2 2-129,0 2 0,0 2 0,0 0 0,-1 3 0,-2 2-129,0 4 129,-2-1-129,-3 3 0,-1 3-129,-4 0-129,-1 2 258,-1-1-129,-4-1 0,-1 3 0,0-2 0,-7 0 0,1 4-387,-2-4 129,-1 3-258,-1-4 0,2 2 129,-3-5-129,2-3 0,-3-1 645,3-6 129,-3 1 129,-1-4 129,-3-3 258,0 0 0,0 1-258,-2-1 129,2-1-387,0-1-258,3 0-258,1-5-1677,12 5-903</inkml:trace>
  <inkml:trace contextRef="#ctx0" brushRef="#br0" timeOffset="535624.636">17413 13900 1935,'-11'-5'2709,"11"5"-2322,-8-15-129,8 15 387,-6-22 258,6 11 258,0-6 129,0 17 258,3-26-258,-3 26-129,15-23-387,-1 16-387,-2-3-129,3 2-258,1 3 129,-1 1-129,2 3 258,0 1-129,-2 0 0,-2 4 129,-1 0-129,-2 6 0,-10-10 0,10 23 0,-9-12 0,-1 4 129,-1-1-258,-5 1 129,-5-1 129,2 1 0,-5-3 129,1 1 0,-2-6 129,-1 2-258,-1-1 0,-1-1 0,1-3-129,-1-2-129,4-2-129,-2 0-129,16 0-258,-18-4-645,18 4-1032,1-12-2451,4-1 0,9 5-129</inkml:trace>
  <inkml:trace contextRef="#ctx0" brushRef="#br0" timeOffset="536447.683">17689 13771 2709,'0'0'2967,"0"0"-258,0 0-2709,0 12-774,0-12 516,11 13 258,-4-4 258,-7-9 387,14 20 387,-14-20 0,19 20-129,-19-20-258,25 9-387,-8-9-387,0 0 0,0-3 0,0-6-129,-1-1 258,-1-5 0,-4 1 387,-3 2-258,-5-3 129,-3 3 0,0 0 129,0 12-129,-14-18-129,2 14-129,-3 1 0,0 2-129,-3 0 0,4 1 129,0 0-258,0 1 0,14-1 129,-17 8 129,17-8 0,0 0-129,-11 10 129,11-10 0,0 0 0,0 15 0,0-15 0,2 15 0,3-5 0,1 3 0,2 7-129,-1 0 129,0 7 0,0 0-387,2 8-258,-5 1 0,3 8 0,-2-2-129,1 6 129,-4-3-258,3 4 258,-5-5 129,0 2 129,0-7 129,0-2-129,-5-4 129,-2-4 0,0-6-129,-3-6 387,-1 0 258,1-7 0,-2-3 0,-1-4 387,1-3-129,-2-5 129,1-5 129,0-4-258,4-9-129,-2-1 129,6-6-129,1-4 258,4-2-129,1-3-129,11 2-129,3-2-258,6 5-129,4 1-645,4 9-1677,-3-8-1290,14 18 129</inkml:trace>
  <inkml:trace contextRef="#ctx0" brushRef="#br0" timeOffset="536968.7128">18134 13957 1935,'0'30'3354,"-13"-17"387,13 5-2451,0 9-516,-5-1 258,5 8 0,-7 0 0,6 7 129,-8-9-258,6 5 129,-6-4-516,3 0-129,1-6-516,-1-10-258,5-2-387,1-15-1419,0 0-1806,0 0-387,0-19-129</inkml:trace>
  <inkml:trace contextRef="#ctx0" brushRef="#br0" timeOffset="537599.749">18399 13547 4386,'22'-31'3870,"1"19"-387,-19-6-1677,13 3-2193,-7 1 129,1 2 387,-11 12 0,14-20 129,-14 20 387,0 0 129,0 0 0,-8-7-129,8 7-129,-24 8-387,8 0 0,-3 3-129,-2 1 0,0-1 129,2 4-129,-2 1 0,3 0-129,2 3 129,2 1 0,6 2-129,2-1 129,6-1-258,0 2 129,6-3-258,6 2 129,6-4 0,1-3 0,4 3 0,0-2-258,4-1 387,-5-1-129,1 2 129,-5-2 129,-2 2 0,-6 2 0,-4-2 0,-4 0 129,-2 1 0,-8 0 258,-6-2 0,-4 1 0,-5-4 258,3 1-129,-7 0 129,2 0-258,-2-8 129,5 2-258,-1-5-129,4-1-129,2 0-516,5-3 129,12 3-1032,-10-18-1032,9-1-2064,8 10-129,0-11 129</inkml:trace>
  <inkml:trace contextRef="#ctx0" brushRef="#br0" timeOffset="538259.7866">18595 13701 2580,'0'0'3096,"0"0"258,15-4-2967,-15 4-516,12 5 258,-12-5 258,11 19 0,-11-19 387,9 14 0,-4 1 0,-5-15 0,5 19 129,-4-8-387,4 5 129,-3-4-129,3 5 129,-2-5-258,3 5 258,-3-5-258,3 2-129,-6-14 129,9 20-129,-9-20-129,0 0 0,17 8 0,-17-8-258,16-10 129,-5-2 129,-2-3-258,2-5 258,-1-2 0,2 2-129,-4 2 258,2 1 0,-5 2-129,-5 15 129,15-19-129,-15 19 0,12-1-129,-12 1 0,15 7 0,-15-7-129,14 18 129,-7-6 0,-1 1 129,1 3-129,-4 0 0,3 0 129,-3-2-129,1 3 129,-3 3-258,2-4 129,-1 1-258,-2-17-129,3 22-516,-3-22-1935,0 0-1548,0 0-516,8-7 129</inkml:trace>
  <inkml:trace contextRef="#ctx0" brushRef="#br0" timeOffset="538791.8171">19015 13716 258,'-13'-6'3096,"9"-6"258,4 12-1677,9-16-1161,-9 16 0,17-10 129,-17 10 129,26 0 129,-15 0-129,8 8 0,-6-2 0,2 6-387,-1 0-258,-1 3-129,-1-2 0,-1 1 0,-1 1 0,-3 1-129,0-1 0,-4 2 129,3 1 0,-6-4 129,0 2-129,0-1 0,0-3 129,-6 0-129,0 0 516,6-12-387,-16 15-129,16-15 129,-21 11 129,10-8-258,-3 0 0,2-3 0,0 0-129,1 0 0,11 0 129,-19-9-129,19 9-258,-8-17 258,8 17 129,0-17-129,0 17 0,13-16-129,-1 12 129,-1-3-516,7 7-387,-5-2-1032,2-6-1548,9 10-516</inkml:trace>
  <inkml:trace contextRef="#ctx0" brushRef="#br0" timeOffset="539387.8512">19313 13464 1677,'12'34'3225,"-12"-16"-387,3 6-2193,3 7 0,-1 0 129,2 8 129,-7-4 129,6 10 0,-6-11-258,3 7 258,-3-11-258,0 5-387,0-11-129,-2-2 258,-3-9-387,5-13 258,0 0-129,-13 6-129,9-15 129,-1-4-129,3-5 129,0-4-258,1-3 0,1-2 0,0-2 129,3 1 129,3 0-258,4 2 129,1-2 0,2 3 0,3 3 0,4 1-129,0 4 129,3 0-129,1 3 129,2 1-129,-3 1 129,1 2-258,-2 8 129,-6-3-258,1 3 0,-17 2-516,17 4-645,-17-4-1548,-8 13-1419,1 3-387,-10-10 388</inkml:trace>
  <inkml:trace contextRef="#ctx0" brushRef="#br0" timeOffset="539629.8651">19372 13756 774,'14'20'4128,"14"5"0,-28-25-258,31 12-2193,-14 0-1419,-3 0-258,3-2 0,-4 4 0,-3 0 0,1 1-258,-11-15-903,15 15-2064,-1-1-1032,-14-14 258</inkml:trace>
  <inkml:trace contextRef="#ctx0" brushRef="#br0" timeOffset="540167.8958">19615 13813 258,'17'9'2838,"-17"-9"-387,30 0 258,-12 0-3354,2 0-129,-1-5 387,0 0 387,-1 1 387,-3-4 516,-2 1 387,-13 7-129,14-14-129,-14 14-387,0-17-258,0 17-129,-13-12 129,-1 8-258,-3 0 0,-2 2 0,1 2 0,-2 0 258,2 4-258,-1 2 0,4-1 0,1 4 129,14-9-129,-18 19 387,14-6-258,4-13 129,0 25 0,0-13 258,8 5-258,4-3 0,5 8 129,1-6 129,4 4-258,3-4-129,2 1-129,1-1-258,0-9-387,5 5-645,-8-12-1806,-1 0-1419,8 0-387,-10-11 129</inkml:trace>
  <inkml:trace contextRef="#ctx0" brushRef="#br0" timeOffset="541295.9604">19868 13124 516,'0'0'3354,"0"0"387,0-6-2193,0 6-645,13-4-129,-13 4 129,15 0-129,-3 7 516,-12-7-387,22 8 129,-11-2 0,5 6-387,-3 3 0,5 4-129,-2 0-129,3 8-258,1 7 0,1 5 0,0 7-129,1 4 129,0 6-258,-4 7 258,-1 0-258,-7 3 258,-5 1-129,-5-2 0,-1-4 258,-9 0-258,-5-8 129,-1-3 0,-5-1 0,0-6-129,1-7 258,-3-3-258,1 0-129,1-6 129,2-1 0,2-7-129,1-3-129,1-4-258,8 6-903,-4-10-2451,11-8-645,0 0-129,-9-14-129</inkml:trace>
  <inkml:trace contextRef="#ctx0" brushRef="#br0" timeOffset="541741.9859">20475 13905 3354,'13'19'3870,"-13"-19"0,17-4-2709,1 4-258,-3-6 0,10 6 129,-9-6-129,11 5 0,-6-6-129,7 7-258,-3-2 0,1 2-516,-3 0-129,-3 0 0,1 2-387,-10 0-258,5 3-1032,-16-5-1806,0 0-774,5-7-387</inkml:trace>
  <inkml:trace contextRef="#ctx0" brushRef="#br0" timeOffset="542019.0017">20523 13708 2451,'15'-9'3354,"5"9"0,-2 0-2580,-3 0-516,6 0 258,0 0-129,4 2 0,-2-2 129,5 5-645,1 0-1290,0 6-1806,-13-11-645</inkml:trace>
  <inkml:trace contextRef="#ctx0" brushRef="#br0" timeOffset="548863.3932">21804 13112 645,'0'0'1290,"0"0"129,0 0-129,0 0 0,0 0 129,0 0-258,0 0 129,-9-3-258,9 3-129,0 0-258,0 0 129,-14-8-129,14 8-387,0 0 0,-12 0 0,12 0 0,-14 0 129,14 0-129,-14 0 0,14 0-129,-19 15 0,19-15 0,-20 17 258,10-5-258,-1 0 0,-2 2 0,0 1 0,-4-1 129,0 4-129,-4 0 129,0 3-258,-1 2 129,-2 6 0,0 0 0,-1 3 0,3 6-129,3 1 387,-1 5-387,8 2 258,0-3-129,9 3 129,1-4-258,2 1 129,9-4 0,4-4-129,1-3 129,5-2 0,2-1 129,1 0-129,4-7 0,0 0 0,3-6 129,2 0-258,-1-6 129,1 0 0,-1-7-129,2 0 0,-5-3 0,-1 0 0,-4 0 0,-4-3 129,-3 0-129,-5 1 129,-10 2-258,0 0 129,13-5-387,-13 5-387,0 0-1806,0 0-1935,-13-8-129,13 8-516</inkml:trace>
  <inkml:trace contextRef="#ctx0" brushRef="#br0" timeOffset="550103.4641">21879 13408 129,'0'0'516,"-4"-7"-129,4 7 0,0 0 387,9-12 0,-9 12 387,19-10 0,-9 6 387,7 4-258,-3-5-129,5 4-129,-2 0-129,2 1-258,1 0-387,-1 0 0,-1 4-129,-1 1 129,-5-1-129,-2 4 0,-2 2 0,-4 2 129,-4 0-129,0 2 258,-5 0-258,-4 3 129,-4 2-129,-1-1 0,0-3 129,-3 2 0,1-3 0,1 1-129,1-3 0,0 0 0,3-2 0,11-10 0,-19 16-129,19-16 129,-10 20-129,10-20 0,-4 17 129,4-17 129,0 17-129,0-17 0,6 17 0,-6-17 129,14 10 0,-14-10 0,19 5-129,-5-2 0,0-2 0,2 1-129,3-2 0,2 0 0,1 0 0,0 0 0,-2 0 0,0 0 0,-4 0 129,-1 0-258,-4 2 129,-11-2 0,19 5-129,-19-5-129,13 6-129,-13-6-387,16 4-516,-16-4-1032,12-4-2064,1 4-129,-13 0 517</inkml:trace>
  <inkml:trace contextRef="#ctx0" brushRef="#br0" timeOffset="552091.5778">22982 13372 516,'0'0'3612,"0"0"0,12-2-1290,-12 2-1548,0 0-129,0 0 0,1 10 0,-1-10 0,0 16 129,0-4-129,0-12 129,0 22-387,0-6-129,0 0 258,0 3-387,4 4-129,-3 0 129,5 4-129,-2 1 0,2 2 129,-2 1-129,2-2 0,-4-7 129,0 0 0,0-3-129,-2-4 0,0-3-258,0-12-645,0 0-1290,0 0-2064,0 0-387,0 0 129</inkml:trace>
  <inkml:trace contextRef="#ctx0" brushRef="#br0" timeOffset="552892.6237">23134 13389 645,'-8'-12'516,"8"12"0,0 0 258,0 0 129,0 0 387,0 0 0,8-7 387,-8 7-129,15-2-387,-4 2-129,3-4-129,3 2-258,1-3-258,4 3-129,0 2 129,2 0-258,-1 0 0,2 0 0,-3 3-129,-2 4 129,-2 5-129,-5 2 0,-2-1 0,-4-1 0,-5 5 0,-2 0 129,0-1 0,-9-2 0,-2-1 258,-2-1-129,-2-1-129,2 2 129,-3-3 0,5-3-129,-1-3-129,12-4 258,-17 6-258,17-6-258,0 0 516,0 0-516,0 0 258,8 1 0,4 4-129,0-1 129,3 1 0,0 2 0,1 2 0,-3 1 0,1 4 0,-2-1 0,-4 1 0,-1 0 0,-2-1 0,-3 2 0,-2-4 0,0 3 129,0-14 258,-7 17-258,7-17 129,-21 11 0,8-7 0,-1 1 0,-4-3-129,3 4 0,-6-5 0,3 3-258,1 0 129,0 1-258,5-1 0,-4-4-258,16 0-1032,-16 11-2580,16-11 0,0 0-645</inkml:trace>
  <inkml:trace contextRef="#ctx0" brushRef="#br0" timeOffset="553815.6764">23512 13101 1161,'3'-14'258,"-3"14"-903,0 0 516,0 0 258,0 0 258,0 0 774,0 0 387,0 0 258,0 0 0,11 6-129,-11-6-387,16 12 0,-6-3-645,6 6 0,-2-3-387,5 5-129,-1 1 258,-1 5-645,3 3 258,-2 3 0,-1 4-129,-2 3 129,1 6-129,-1 1 129,-2-1-129,0-1 258,-3 2-129,-2-2 0,-1-1 0,-3-2 129,-3-5-129,-1-1 0,-1-3 129,-5 3 129,-5-7 0,-1-3 129,-5-3 258,0 0-258,-4-4 129,0 1-258,0-6 258,4 0-387,-2-1 0,3-4-258,4 0 0,1-5-516,11 0-258,0 0-1419,-10-8-1935,18 6-129,-2-15 130</inkml:trace>
  <inkml:trace contextRef="#ctx0" brushRef="#br0" timeOffset="564235.2718">24048 13574 903,'0'0'1548,"0"0"0,0 0 0,0 0-129,0 0-129,0 0-516,0 0 0,0 0-258,0 0 129,0 0-129,0 12 129,0-12 0,0 0-129,15 1 129,-3 2-258,-2-2 0,6-1 129,-2 0-258,6 0 129,-2 0-129,3 1 129,-2 1-258,5-1 129,-4-1 0,2 2-129,-4-2 129,0 0-129,-1 0 0,-2 0 0,-15 0 0,18 1 0,-18-1 258,0 0-258,0 0 129,0 0-129,0 0 0,0 0 0,-10 9 0,1-7-129,-5 1 129,0-1-129,-4-2 129,2 2-129,-3-2 0,-2 0 0,2 1 129,-1 1-129,4-2 0,-3 0 0,4 1 0,2-1 0,13 0 0,-18 2 129,18-2-258,-12 1 258,12-1-129,0 0 0,0 0 0,0 0 0,0 0 0,0 0 0,0 0 0,0 0-129,0 0 129,9 0 0,-9 0 0,17 0-129,-17 0 129,21-1 0,-8-1 0,4 2 0,-1 0-129,4 0 0,3 0 0,0 0-129,4 2-258,-4-2-645,9 0-2193,0 4-1290,-8-10 0,6 5 129</inkml:trace>
  <inkml:trace contextRef="#ctx0" brushRef="#br0" timeOffset="742622.4756">24191 13476 258,'0'0'1290,"0"0"-129,1-10 0,-1 10-258,0 0-129,0 0 0,2-12-129,-2 12 0,0 0-129,0 0-258,0 0 0,0 0 0,0 0 0,0 0-129,0 0 387,0 0-258,0 0 129,0 0 0,0 0 0,0 0-129,0 0 258,0 0-387,0 0 0,0 0 0,0 0 0,0 0 129,0 0-129,0 0 0,0 0-129,0 8 129,0-8 0,0 0 0,-4 13 0,4-13 129,-5 12-129,5-12 0,-1 14-129,1-14 129,-4 21-129,3-4 0,1-2 0,-1 2 0,1 2 0,0 2-129,0-1 129,0 2-129,0-2 0,2-1 129,2-1-258,-3-2 129,3-2 129,-2 0 0,0-4-129,-2-10 129,4 15 129,-4-15-129,0 0 0,0 12 129,0-12 129,0 0-258,0 0 129,0 0-129,0 0 0,0 12 129,0-12-129,0 0 0,0 0 0,0 0 0,0 0 129,0 0 0,0 0 0,0 0 0,0 0 129,-7 13 0,7-13 0,0 0 0,0 0 0,-11 9-129,11-9 0,0 0 0,0 0 129,-12 2-129,12-2-129,0 0 129,0 0-129,0 0 0,0 0-129,-12-2-903,12 2-2709,0 0-645,-3-17 0</inkml:trace>
  <inkml:trace contextRef="#ctx0" brushRef="#br0" timeOffset="566271.3889">21881 14345 645,'0'0'1548,"0"0"129,0 0 129,0 0 258,-10-1 0,10 1-516,-12-2-387,12 2-129,-16 0-258,5-2-258,11 2 0,-18 0-129,18 0-129,-20 0-129,20 0 258,-20 10-129,20-10 0,-20 12-129,11-1 0,9-11 0,-20 24 0,10-11-129,-2 2 0,3 2 0,-2 4 129,0 0-129,-1 4 129,0-1 0,-1 4 0,1-2 0,2 5 258,-2-1-129,5-1-129,0-2 129,5 2-258,2-2 129,0-1-129,12-4 129,3-1-258,7-4 129,4 2 0,4-7 0,2-1 0,1 2 0,3-7 0,-2-1 0,0-1 0,-8-2 0,4 1 0,-9-1 0,1-1 0,-7-1 129,-2 0-258,-1 0 129,-12 0 0,14 0 0,-14 0-129,0 0 129,0 0-258,10 0-258,-10 0-774,0 0-2709,0 0-516,0-16-129</inkml:trace>
  <inkml:trace contextRef="#ctx0" brushRef="#br0" timeOffset="567203.4422">22095 14533 2709,'0'0'2580,"0"0"-1032,0 0-258,0 0 129,0 0 129,0-17-129,0 17 0,4-15-129,-4 15-387,15-17 0,-3 12-516,-12 5 0,26-18-129,-12 11-129,1 4-129,1-1 258,1 4-258,-1 0 0,-2 0 129,0 4-129,-1 3 0,-1 1 0,-12-8 0,14 21 0,-9-11 0,-3 2 0,-2 1 0,0 1 0,-5 0 129,-4-1-129,-1 1 129,-5 0 0,1 2 0,-1 0-129,-1-1 258,2 0-258,1-3 0,0-1 129,13-11-129,-13 17 0,13-17 0,0 0 0,0 12 0,0-12 0,9 3 0,2 0 0,4-3 0,-1 0 129,4 0-129,-1 0 0,2 0 0,1 0 0,-1 0 0,0 2 0,-1-1-129,0-1 258,-2 3-129,0 2-129,-4-1 0,1 0-129,-13-4-129,17 7-903,-17-7-1935,0 0-1161,0 0-387,0 0 387</inkml:trace>
  <inkml:trace contextRef="#ctx0" brushRef="#br0" timeOffset="568131.4952">22666 14468 1806,'-4'-14'1419,"4"14"-1290,1-13-129,-1 13 516,0 0-129,0 0 258,0 0 258,0 0 129,11-7-129,-11 7 258,0 0-516,7 7 129,-7-7 0,0 0-129,0 13-129,0-13 129,0 14-258,-3 1 129,3-15-129,-11 26 0,2-13 129,2 8-129,-3-3 0,2 5-129,-3-3 258,4 1-258,-1-1 129,6 0-129,0-3 0,2-5-129,0-12 0,16 19 0,-2-13 129,4-2-258,0-4 129,4 0 0,-1 0-129,-1 0 258,0-3-258,0 3 129,-3-3-129,-1 0 0,-2 3-129,-3-1 0,-1 1-129,-10 0-516,14 5-258,-14-5-1548,0 0-1548,0 0-645,-5-5 387</inkml:trace>
  <inkml:trace contextRef="#ctx0" brushRef="#br0" timeOffset="568507.5168">22736 14594 129,'0'0'3999,"0"13"129,0-13-258,0 0-1935,18 0-1677,-18 0 0,12 17 258,-8-5 0,2 5 0,-6-1 129,1 6-129,-1 1 0,0 2-258,-7 0 129,3 0-258,1 0 0,-1 2-129,3-6 0,1 0-129,0-5 129,0-6-129,3 2-258,-3-12-129,15 9-903,-15-9-1161,10-10-1806,4 6-387,-8-11 388</inkml:trace>
  <inkml:trace contextRef="#ctx0" brushRef="#br0" timeOffset="568909.5398">23078 14596 516,'17'6'3354,"-5"-1"0,-12-5-1032,0 0-1806,8 13 129,-8-13-129,8 25 387,-7-8 0,3 3 0,-4-2 0,0 7-129,0-4-258,0 5-129,0-4-258,0 0 0,0-6-129,0-2-258,0-1-258,0-13-387,2 13-1806,-2-13-1290,0 0-387,0 0 388</inkml:trace>
  <inkml:trace contextRef="#ctx0" brushRef="#br0" timeOffset="569185.5556">22981 14730 1677,'0'0'4257,"-2"12"0,2-12-129,8-5-2193,4 5-1677,3-5-129,4 3 0,3-2 129,4 4 129,1-4-129,2 4 129,-1 0-258,-1 0 129,0 0-258,-3 0-645,0 7-258,-11-7-1419,1 0-1935,1 4-516,-15-4 387</inkml:trace>
  <inkml:trace contextRef="#ctx0" brushRef="#br0" timeOffset="569815.5916">23482 14480 645,'0'0'3741,"0"0"258,0 0-387,0 0-2451,18 3-903,-18-3-129,19 0 387,-4 0-129,-3-3 258,5 3 0,-4-1-129,6 1 258,-5-1-129,3 1-258,-2 1 129,-1 5-258,-3 2-129,-11-8 0,17 21 0,-13-5 0,-4 3-129,0 2 129,-5 0-258,-6 1 129,-3 1 0,-1-1 0,-4 2 0,0-2 0,1-3 0,1 1 129,2-4-129,3 0 129,5-5 0,7-11 0,-6 14-129,6-14 129,0 0-129,13 9 129,-3-6-129,5-1 0,0 0 0,1 0 0,3 4-129,-1-5-129,3 3 0,-3-4-387,5 4-903,-7-4-1806,0-4-1161,5-4-258,-11-12 258</inkml:trace>
  <inkml:trace contextRef="#ctx0" brushRef="#br0" timeOffset="570491.6303">23777 14490 1419,'-4'-19'3483,"4"19"129,10-1-903,-10 1-2451,18 0-258,-6 0 0,7 2 0,-2 2 0,6-1 387,-1-2-129,0 2 0,3-1 258,-4-2-129,0 8 258,-6-6-258,2 5 387,-17-7-258,14 15 0,-14-15 0,0 22-129,0-22 0,-13 22 0,0-11-129,1-1 129,-2 0-387,4-1 0,10-9-258,-17 13 258,17-13-258,0 0 129,0 0 0,14 11 0,2-11 0,2 0 129,5 0 0,-3 0 0,2 1 0,-2 5 0,-5-1 0,-1 3 129,-4 6-258,-4-1 258,-3 4-129,-3-2 0,0 3 129,0 2-129,-5-3 0,-2 1 129,-2-6 129,0 3-129,-6-7 387,4 2-387,-7-6 129,2 2 0,-4 0-129,1-1 0,-2-3-129,3 0-258,2 5-387,-2-7-1548,3 0-2322,15 0 0,-13-9-258</inkml:trace>
  <inkml:trace contextRef="#ctx1" brushRef="#br3" timeOffset="699119.9874">23864 14709</inkml:trace>
  <inkml:trace contextRef="#ctx0" brushRef="#br0" timeOffset="571379.681">24129 14219 1032,'16'10'3225,"-16"-10"0,17 7-2580,-2 2-516,0 0 258,4 3 258,-6-1 129,6 6 258,-9-2-258,7 8 258,-9-5-129,6 11-258,-6-3-387,3 6 258,-3-1-387,-1 1-129,-2-2 129,-1 1-129,-1 0 0,-2 0 0,-1-1 0,0-1 129,0-3-129,-5 0 129,-1-2 129,-1 1 0,-2-8 129,-1-1-258,0-6 129,-1 2-258,-2-4 129,2-1-258,-1-2 0,0 0-645,12-5 0,-20 7-1161,20-7-1677,0 0-1032,-10 0 387</inkml:trace>
  <inkml:trace contextRef="#ctx0" brushRef="#br0" timeOffset="754719.1675">24465 14691 1,'-10'-6'257,"10"6"130,0 0 0,0 0 0,0 0-387,0 0 0,0 0-258,0-12 129,0 12 0,0 0 0,0 0 0,0 0-258,0 0 258,0 0 129,0 0 0,0 0 129,0 0 258,0 0 0,0 0 258,0 0 129,0 0 0,0 0-129,0-11-129,0 11 0,0 0-129,0 0-129,0 0-129,0 0 0,0 0 0,0 0-129,0 0 387,0 0 0,0 0-129,0 0 387,0 0-129,0 0 0,0 0 129,0 0 0,0 0-387,0 0 0,0 0 129,0 0-387,0 0 0,0 0 0,0 0-129,0 0 129,0 0 0,0 0 0,0 0 0,0 0 0,0 0 0,0 0 0,0 0 0,9-1 129,-9 1-129,0 0 129,0 0 0,0 0 0,12-2 0,-12 2 258,0 0-258,0 0 129,13 0 0,-13 0 129,0 0 0,15 0-129,-15 0 129,12-2-129,-12 2 0,14-3-129,-14 3 129,12-2-129,-12 2-129,10-2 0,-10 2 258,12 0-516,-12 0 516,0 0-258,12 0 0,-12 0 0,0 0 0,12 0 0,-12 0 0,0 0 129,0 0-129,0 0 0,0 0 0,0 0 0,0 0 0,0 0-129,0 0-258,0 0 0,0 0 129,0 0-387,0 0-258,0 0-129,0 0-516,11 0-1419,-11 0-774,0 0 517</inkml:trace>
  <inkml:trace contextRef="#ctx0" brushRef="#br0" timeOffset="756050.2436">24467 14537 258,'0'0'903,"2"-11"129,-2 11-258,0 0-129,0 0 0,0 0-129,0 0-258,0 0 258,0 0-258,0 0 0,0 0 129,0 0 0,0 0 0,0 0-129,0 0 0,0 0 129,0 0-129,0 0 258,9-12-129,-9 12 258,0 0-129,12 0 258,-12 0 0,0 0 0,14-2-258,-14 2 258,12 0-258,-12 0 258,16 0-129,-5 0 129,-11 0-258,17 2 129,-17-2 129,16 0-258,-16 0 0,19 0-129,-19 0 0,14 0 0,-14 0-129,10 0-129,-10 0 129,0 0-129,0 0-129,14 7 258,-14-7-258,0 0 0,0 0 129,0 0 0,12 3 0,-12-3-129,0 0 129,0 0 0,0 0 0,0 0-129,0 0 129,0 0-129,0 0 129,0 0-129,0 0 129,0 0-129,0 0 0,0 0 0,0 0 0,0 0 129,0 0-258,0 0 0,0 0-129,0 10-129,0-10-645,0 0-774,-8 7-2580,8-7-516,-16 9-129,16-9 0</inkml:trace>
  <inkml:trace contextRef="#ctx0" brushRef="#br0" timeOffset="451899.8472">1508 15828 903,'16'-13'1548,"-4"0"258,-12 13 0,10-16 258,-10 16-645,0 0-129,15-9-129,-15 9-129,0 0-258,0-12-129,0 12 0,0 0-129,-8 0-258,8 0 387,-20 5-516,7 1 129,-1 1 0,0 2-129,-2 1 129,0 1-129,2 3 0,-2-1-129,4 0 129,0 4-129,1-3-129,3-3 129,2 2 0,1-1 0,3-2 0,2-10 0,0 20-129,0-20 0,11 13 0,-1-1 0,4-1 0,4-2-129,3 1 129,4 4 0,-2-2 0,4 2-129,-2 4 0,2-2 129,-4 0 0,-2 2 0,-4 0 0,-3-1 0,-5-2 129,-4 4 0,-3-2 0,-2 2 0,-7-4 0,-7 1 129,-4-3 0,-8-3 129,-1 5 0,-7-10 258,-2 0-258,-2-4 0,2 1 0,0-2 0,6 0-129,4-5-129,4-3 0,5 1-129,7-1 0,10 8-129,-4-16 0,8 6-258,4-2-645,14 0-2193,5 10-903,-1-16-129</inkml:trace>
  <inkml:trace contextRef="#ctx0" brushRef="#br0" timeOffset="452296.8699">1928 15884 129,'0'44'3870,"0"-28"-129,0 14-258,4 3-2967,-3-6-387,2 7 0,0-10 0,1 8 258,-1-6 0,-1 3 0,-2-9-129,0-5-258,2-1-1290,3 1-2451,-5-15-387,0 0-129</inkml:trace>
  <inkml:trace contextRef="#ctx0" brushRef="#br0" timeOffset="453160.9193">2313 15940 1806,'11'10'3870,"-11"-10"-129,0 0-2193,0 0-645,0 0-258,1 29 387,-1-18-129,0 11 258,0-5-258,0 10-129,-6-8-129,6 10 0,-4-7-387,4 0 0,-1-8-129,1 1-129,0-15 0,10 7 0,3-7-129,4-12-129,5-7 129,2-6 0,6-1-258,-1-3 258,1 0 0,-1-5 129,-2 7 0,-3 7 129,-7 4 0,1 10 258,-6 5-129,1 1 0,-13 0 0,19 26-129,-9-6 0,-2 6 0,0-2 0,-1 1 0,-1-4-129,-2 1 129,1-4-129,-2-2 129,-3-16 129,7 13-129,-7-13 0,18-8-129,-1-7 0,7-9-129,6 1 0,1-14 0,5 8 0,-2-5 0,0 7 0,-5 3 129,-4 7 0,-5 5 129,-6 7 129,-2 6 0,-6 10 0,2 7 0,-7 3 0,0 8 0,-1-2 129,0 4-258,-3-4 0,-2 2 0,-1-8-129,3-1 0,3-3-129,0-17-516,3 20-258,-3-20-2838,20 4-1161,-1-4-387,-3-4 0</inkml:trace>
  <inkml:trace contextRef="#ctx0" brushRef="#br0" timeOffset="454168.977">3038 16506 1677,'0'0'1935,"0"0"129,-3 7-258,3-7-129,0 0-387,0 0-258,-4 13-129,4-13-258,0 0-258,0 14 0,0-14 0,1 20-387,3 0 258,3-3-129,0 10 0,0 3-129,0-10 129,0 5 129,1 1-129,-3-6 129,1-4-129,-4-3 129,-2-13-129,0 0 129,0 0 129,0 0-129,11-5-129,-11-11 0,0-1-129,0-5 129,0-2-129,-3-1 129,-1 3-258,-1 0 129,1 1 0,1 7 129,1 0-129,-1-4 0,3 18 0,0-14 0,0-1 0,0 15-129,13-19 129,1 9 0,1-2-129,5 7 129,2 3-129,2-6 0,-2 7-129,8 1-516,-8 0-387,6 0-2064,0 5-903,-12-5-774</inkml:trace>
  <inkml:trace contextRef="#ctx0" brushRef="#br0" timeOffset="454880.0177">3421 16564 903,'11'10'3483,"-11"-10"129,11-5-2709,3 5-516,1-1 258,2-1-129,-2-3 258,5 5 0,-5-2 129,5 0 0,-5-6-387,4 6-129,-2-5 129,0 2-258,1-4-129,-5-1 129,0-3-129,-2 1-129,-4-2 0,-7 14 258,10-17 0,-10 17-129,1-16-129,-1 16 129,-2-11 0,2 11 129,-18 0-129,5 0-129,-1 0 129,-1 0 0,-3 0 0,1 7-129,-1-3 129,1 0-258,1 0 258,3 5-129,-1 7 0,2-7-129,2 1 129,3 2 0,7-12 0,-13 27 0,9-8 0,3 5 0,1-10 129,0 6 0,5-1-129,1 1 0,2 4 129,1-8 0,3 1-129,2-9 0,0 7-129,4-6 129,3 3-516,-2-12-387,11 9-1548,-3-9-1806,-3-16-645,8 9 516</inkml:trace>
  <inkml:trace contextRef="#ctx0" brushRef="#br0" timeOffset="455444.0499">4041 16436 2322,'-15'12'2709,"0"-12"-387,15 0-1161,0 0-2193,-15 10 0,15-10 645,-13 15 258,13-15 516,-12 14 903,12-14 129,-5 14-258,5-14-387,0 19-387,0-19-387,7 17 0,-7-17 387,18 17-387,-6-11 129,3 0 0,0 7 0,3-8 0,-1 3 0,1 5-129,1-10-129,-2 6 129,-2 4-129,-3 6 129,-12-19 0,16 17 258,-16-17 258,0 0-129,0 25 258,-11-25 0,11 0 258,-29 0-258,13 13 129,-9-13-258,2 15 0,-4-10 0,5-5-129,-1 2-258,4 1-258,5 4-516,-1-7-516,15 0-2322,0 0-1032,0-27-516</inkml:trace>
  <inkml:trace contextRef="#ctx0" brushRef="#br0" timeOffset="456393.1042">4930 15543 1419,'-10'2'3870,"10"-2"129,-13 7 0,2-2-2709,11-5-645,-27 14 129,14 1-129,-7-6 129,2 9 0,-6-6 0,5 8-129,-7-4-129,4 6-258,-4 2-129,0 1 0,0 7-129,3 3 129,-5 3 0,5 2 129,-1 0-129,5 4 129,-1-5-129,6 5 129,1-3 0,5-6-129,4 1-129,4-5 129,0 2 0,7 1-258,3-4 258,2-1 0,3-6 0,1 3-129,-1-2 258,2 2-387,-2-7 258,1-2 0,-1-3 0,1 3-258,-3-5 258,2-4-258,-3-3 129,0 2 0,-2-3 129,2 1-258,-12-5 129,18 6-129,-18-6-129,14 4 129,-6 6-258,-8-10-387,10 17-129,-10-17-1161,1 12-2967,-1-12 0,3 12-258</inkml:trace>
  <inkml:trace contextRef="#ctx0" brushRef="#br0" timeOffset="472036.999">5014 16266 1,'0'0'2966,"0"0"130,0 0-2322,0 0-258,0 0 258,0 0-258,0 0 387,0 0 258,-6-9-129,6 9-258,0 0-129,0-13-258,0 2 0,0 11-258,0-24 0,0 12 129,4-8-129,0 4 0,0-9-129,4-5 129,-1 5-129,1-10 258,1 4-258,-1-10 0,-1 7 129,1-3-129,-3 3 258,1 6-258,-2-1 129,2 9-129,-2-2 0,4 10 0,-2 2 0,-6 10 0,0 0 0,14-8 129,-14 8 0,0 0 0,13 11 129,-10 1 129,-1 0-258,1 5 258,-2 3-258,2 4 129,-2-8 0,1 7-129,1-3 0,2-2-129,1-6 0,-6-12-129,27 0-387,-9-13 0,12-3-516,-4-11 258,12-3-129,-8-7 129,2 5 516,-2 3 129,-6 3 258,-4 9 258,-12 5 387,-8 12 0,11 0-258,-8 9-129,-3 13-387,0 5 0,0 10-129,-1 2 0,-4 6-129,-1 5 129,3-2-129,-3 5 258,1-11 129,-3 2 129,-4-5-129,5-3 129,0-7 0,1-8 129,2-2-129,4-19-258,-10 25 0,10-25-645,0 0 0,0 0-1548,0 0-1935,0 0-645,1-21 516</inkml:trace>
  <inkml:trace contextRef="#ctx0" brushRef="#br0" timeOffset="472780.0415">5629 16063 1548,'13'-7'2064,"-13"7"-774,11-2-387,-11 2 516,18 0-258,-6 4 0,0-1-258,-1 4 0,1-5-129,2 6-387,-3-1 0,5 2-258,-2-1-129,2 2 0,0-2 0,-1 5 0,2 2-129,-3 2 129,1-3 0,-3-4 0,-2 3 0,0-2 258,-10-11 0,9 18 258,-9-18-129,-1 16 0,-11-13 129,0 4-129,-3-1 0,-4 0 129,-4-4-387,1 1 0,-1-3 0,0 0 0,1 0 0,3 0 0,1-4-129,5-2 129,13 6-129,-16-14 129,15 1 0,1 2-129,0 11-129,22-18 129,-7 7 0,3 4-129,4 7 0,-1-1-129,2 1 0,-4 0-387,4 5-258,-8-2-1806,0 1-1419,4 8-387</inkml:trace>
  <inkml:trace contextRef="#ctx0" brushRef="#br0" timeOffset="473688.0934">6044 16008 3483,'17'2'3870,"-17"-2"-258,0 0-258,13 2-3612,-13-2-258,0 13 258,3-2 258,-2 2 129,-1-13 516,2 21 0,-2-21 129,0 29-258,-2-16 129,2 6-387,0-2 129,0 1-258,0 3 129,0 0-129,3-1 0,-1-5 0,-1 1-129,-1-16 0,12 17-129,-12-17 0,23-7 0,-7-8 0,3-4 0,0 0 0,1-2 129,4 5 258,-7-10 0,1 16 129,-7-7 129,-1 10-129,-10 7-129,17-10 129,-17 10-129,13-5-258,-13 5 0,16 0 0,-16 0-129,16 11 129,-16-11 0,16 12 0,-16-12 0,9 12 129,-9-12-129,5 21 129,-5-21 0,0 21 0,0-5 0,0-2 0,0 3 0,0-2-129,0-15 129,0 19-129,0-19-129,0 0-129,18-1 129,-2-16 0,7-1-258,1-6 258,4 2 0,-2 0 0,-4 2 129,-1 5 129,-9 5 0,-12 10 129,13-2 129,-13 2-258,3 9 0,-2 4 129,1 4-258,0 0-129,1 6 129,1-4-129,2 6 0,-4-3 0,0 1 129,1-4-129,-3-2 129,3 0 0,-3-17-129,0 19-129,0-19-645,0 0-2064,0 0-1548,0 12-258,0-12-129</inkml:trace>
  <inkml:trace contextRef="#ctx0" brushRef="#br0" timeOffset="474764.155">6880 16075 2451,'-1'-7'3096,"1"7"-903,0 0-645,0 0-387,0 0-387,0 0 129,0 0-129,0 0-387,0 0 129,3 11-129,-3-11-129,3 18 0,-3-18 387,2 22-258,-2-10 129,0 9 258,0-3-387,0 1 0,-4-2 0,4-3 0,0-14-129,-2 17 0,2-17-258,0 0 0,0 0 0,15-9 0,-1-8 0,4-1 129,-2 0-129,5-2-129,1-4 258,-2 6 0,-3 3 0,-5 4 0,-12 11 0,19-9 0,-19 9 0,17 5 0,-17-5 0,14 23-129,-7-7 129,3 1 0,-2-1 129,-1-2-129,-3 2 0,-1-5 0,-3-11 129,13 6 0,-13-6 0,20-7-258,-5-3 129,2 0-129,0-5 129,3 3 129,-3 0-129,-3 5 0,-14 7 0,15-3 129,-15 3-129,14 5 129,-9 7-129,-2 5 0,1 5-258,4-1 129,-2 4 0,3 1 0,-5-4 0,-1-1-129,0-2-129,-1-6-129,3-1-258,-5-12-1290,0 0-2580,0 0-516,7-8-387,-2-4 130</inkml:trace>
  <inkml:trace contextRef="#ctx0" brushRef="#br0" timeOffset="475312.1863">7456 16087 1419,'11'3'3354,"7"-1"129,-18-2-645,13 5-2709,-13-5-129,24 7 258,-6 1 258,1-1-129,1 3 258,-5-1-129,4 1 129,-2 3-516,1-1-129,0 5 258,-4 1-258,-3-1 258,-3 1 129,-5 2-129,2 1 0,-5-5 0,-2 1 258,-10-5-258,-3-2 0,-4-5 0,-1-3-258,-2-2 0,-1-2 129,1-4-258,0-5 0,9 1 129,-1-2-258,14 12 0,-13-19-129,13 19 258,0-20 0,0 20 0,16-16 0,1 7 0,-1 2 0,9 3-645,-5-4-1161,0-6-2193,10 14 129,-14-13-129</inkml:trace>
  <inkml:trace contextRef="#ctx0" brushRef="#br0" timeOffset="475666.2066">7938 15752 3096,'1'50'4515,"-1"-25"-258,2 15 0,1 5-2967,-6-5-645,-2 8 129,-6-7-258,4 5 0,-4-6-129,0 0-129,0-4-516,2-12-774,9 1-2322,0-6-1419,0-19 0,9 12-387</inkml:trace>
  <inkml:trace contextRef="#ctx0" brushRef="#br0" timeOffset="476596.2598">8200 16234 3870,'5'18'4257,"-4"1"-387,-1-19 0,-6 7-3225,6-7-516,-9 20 129,6-1 129,-3-5 129,3 9 129,-6-4 0,4 12-258,-4-2 129,4 11-258,-2-2 0,-3 7-258,1 1-258,-4-4-516,9 8-2838,-1-11-774,-4-14-387,7-4-129</inkml:trace>
  <inkml:trace contextRef="#ctx0" brushRef="#br0" timeOffset="477528.3131">8600 15673 3999,'0'0'4128,"0"0"-387,2 10-387,-2-10-2967,0 12-129,0-12 387,0 17-129,2 3 129,-2-1 129,0 7-129,-2 7-258,2 9 0,-3 3-258,-2 10 129,-1-3-129,-1 2 0,0-6 0,0-2-129,2-7-258,-3-16-903,8-10-2709,0-13-645,0 0-387,14-16 0</inkml:trace>
  <inkml:trace contextRef="#ctx0" brushRef="#br0" timeOffset="478219.3526">8639 15663 1,'8'-13'3482,"-6"-3"259,13 14-129,-15 2-2193,14-14-774,-1 9 0,0-3 129,5 7 0,-6-7 0,5 8 129,-4-2-258,7 2 0,-4-1-129,2 1-258,-2 2 0,1 7-258,-4 2 258,3-1-129,-6 6 129,2 2-258,-7-1 258,1 5-129,-4-1 0,-2 1 0,-3 1 129,-4-1 0,-6-3-129,-2 2 129,-5-2-129,2-1 0,-4-5 0,1-1 258,0-3-387,3-2 0,3-2 129,4-1-129,11-4 129,-11 0-129,11 0 129,0 0-129,0 0 0,0 0 129,0 0-129,3 10 0,-3-10 0,10 26 0,-3-7-129,2 3 258,0 3-129,2 1 129,1 2 0,-2 2-129,2-2 129,0 0 0,1-2-129,-1-6-129,-2 4-387,-10-24-774,17 17-1806,-17-17-1548,16 0-129,-16 0-387</inkml:trace>
  <inkml:trace contextRef="#ctx0" brushRef="#br0" timeOffset="478775.3844">9013 16019 5805,'13'10'4257,"22"-8"-387,-21-6-258,7 2-3741,-1-8-258,8 7 0,-1-7 258,3 3-258,-10-1 387,-4-3 387,-3 1-129,-2-2 0,-11 12 129,4-24 0,-4 24 0,-9-22 258,-2 12-258,-8 3-129,2 3 0,-6-3 0,0 7-258,-1 0 129,0 4-129,2 6 0,1 2 0,3 0 0,3 3 0,2-1 129,6 5 0,1-2-129,5 2 258,1-2-129,2 5 129,6-2-129,3 5 129,4-5-129,5 2 0,2-6 129,2 0-258,2-1-258,-4-5 0,7 8-387,-5-18-1290,4 0-2322,-4 0-387,-6 0-129,3 0-129</inkml:trace>
  <inkml:trace contextRef="#ctx0" brushRef="#br0" timeOffset="479512.4265">9390 16070 3225,'4'42'3741,"1"-6"0,-5-15-387,-3 13-3096,0 4-129,2-1 0,0 2 129,-3-1 387,4-1-258,-1-10 387,1 3-258,-1-11-129,1-3 0,0-16-129,0 17 258,0-17-129,0 0 0,0 0 0,0 0 0,0-12 0,0 12-129,0-17 129,0 3-129,0-8-129,-1-3-129,-4-4 0,4-4 258,1-3-258,0-3 0,0-7 0,5 3 0,-1 3-258,6 2 258,0 4 0,4 2 0,-1 6 0,4 4-129,-2 8 129,1 3 0,-1 6-129,2 1 0,0 4-129,-3 0 0,2 7 129,-3 3-129,0 5 129,-2-1 0,-1 2 129,-5 3 0,-4-1 0,-1 5 258,-3-5-129,-4 3 129,-7-5-129,2 0 129,-6-2-129,0-1 0,-3-5-129,-3-2-258,5 0-258,-7-6-1161,7-2-2580,3 2-387,-2-7-258,18 7 0</inkml:trace>
  <inkml:trace contextRef="#ctx0" brushRef="#br0" timeOffset="480772.4986">9756 15625 2580,'0'0'3870,"0"0"129,0 0-129,0 0-1935,0 0-1419,-3 12-258,3 0 258,-4-2 0,1 9 258,-5 1-258,8 6 0,-1 6-258,1 7-129,0 3-129,1 2 258,7 5-258,-2 4 129,0-5 0,1 3 0,-1-7 0,1-8 129,-3-7-258,-2-5 0,-2-5 0,0-19-258,0 17-387,0-17-258,-7-14-387,-8-7-258,8 6 0,-12-13-129,8 3 387,-9-8 129,7 3 516,-4-6 258,4 11 645,-1-4 387,3 8 0,5 1 258,-2 7-129,8 13-129,-8-15 0,8 15 0,0 0-129,0 0-129,15 4 129,3 0-387,2-4 0,8 3 0,4-3-129,6 0 0,1-3 129,3-6 129,-6 4 0,0 5 0,-6-4 129,-3 3 0,-6 1 0,-4 2 0,-17-2-129,19 17 0,-19-17 0,6 24 0,-6-9-129,0 7 258,-2-2-129,2 3 0,-4 0 0,4-1 129,0 1-258,0 4 129,1-7 0,2 1-129,3-1 0,1-5-258,3 2-258,-10-17-903,20 4-2709,-10-7-774,-3-13 0,3-1-387</inkml:trace>
  <inkml:trace contextRef="#ctx0" brushRef="#br0" timeOffset="480986.5109">10069 15690 10062,'-2'10'4773,"2"-10"-258,0 0-387,2 12-4257,-2-12-258,0 0 0,0 0-903,15 12-3096,-15-12-129,0 0-387,16 13-129</inkml:trace>
  <inkml:trace contextRef="#ctx0" brushRef="#br0" timeOffset="481291.5283">10200 15687 5160,'0'0'4386,"17"7"0,-17-7-129,0 0-2838,12 13-774,-12 3-129,7 17 129,-7 2 0,0 14 0,-6-1-258,2 11-129,-2-2-129,2 2-129,1-2 0,0-8-387,3-4-516,-4-19-2838,4-12-774,0-14-516,10-2 0</inkml:trace>
  <inkml:trace contextRef="#ctx0" brushRef="#br0" timeOffset="481764.5554">10555 16068 8256,'47'-24'4128,"-21"18"-387,-15-3-903,2 0-2967,-5-3-129,-8 12-129,8-16 129,-8 16 129,-10-6 0,-6 6 258,-3 0-129,-2 0 129,-1 0 0,-4 1 258,5 7 0,-2-3 0,7 2 0,-2-2 129,5 8 0,1-5 0,9 12 0,-4-4 0,7 5-129,0-5 0,7 9-129,1 0 0,6-2 0,2 3-129,1 2-129,6-6-129,-1-8-129,8 5-516,-6-17-645,12 3-1806,-2-5-1548,-4-9 0,2-8-387</inkml:trace>
  <inkml:trace contextRef="#ctx0" brushRef="#br0" timeOffset="482260.5837">10831 15711 1806,'41'82'4515,"-22"-36"0,3 3-1161,5 9-645,-12-13-903,11 12-516,-16-11-516,7 5-129,-12-9-129,4-1-129,-9-3 129,-1 0 129,-11-6-129,1 5-258,-5-15 387,1 4-516,-4-3 129,1-5-387,1-3 0,0-6-645,9 4-129,-8-13-516,16 0-2580,0 0-645,0 0-516,0-18 0</inkml:trace>
  <inkml:trace contextRef="#ctx0" brushRef="#br0" timeOffset="482622.6044">11204 16237 9546,'16'12'4644,"1"-11"0,3 3-516,7-4-4128,-2 8-129,1-8 0,8 2 0,-1 0 0,-2 3-129,-9-4-387,6 5-129,-11-6-258,6 0-129,-23 0-129,23-7-129,-23-8-516,6 5-645,-6 10-1032,-10-30-129,10 30-129</inkml:trace>
  <inkml:trace contextRef="#ctx0" brushRef="#br0" timeOffset="482840.6169">11214 16053 8385,'0'0'4773,"7"-5"0,13 1-387,7 4-3612,-6 0-516,6-3-258,5 2-129,0-1-387,9 8-1806,-10-4-2193,-2-2-258,0 2-387,-4-6 129</inkml:trace>
  <inkml:trace contextRef="#ctx0" brushRef="#br0" timeOffset="483339.6455">11943 15731 6837,'14'18'4515,"-5"10"0,-8-18-258,-1 2-3483,4 11-516,-3-2 0,4 12 387,-5-4-129,7 6 0,-6-9 0,4 17 0,-2-2 0,3 4-258,-3 0-129,0-1 0,-1-3-258,1-5 129,0 1-387,-3-11-258,6-4 0,-6-22-645,12 21-1548,-12-21-2064,0 0-129,19-9-258</inkml:trace>
  <inkml:trace contextRef="#ctx0" brushRef="#br0" timeOffset="484108.6894">12277 15694 4644,'-19'4'3483,"19"-4"-129,0 0 516,0 0-4128,0 0 0,0 0 645,5-7 129,12 7 387,-17 0 0,28-1 129,-13-2-387,9 3-129,-6-1-129,6 1 0,-4 1 129,2 7-129,-8-1 258,5 3-387,-7 5 0,1-1-129,-5 11 0,-1-7-129,-5 7 0,-2 0 0,0-1 0,-7 1 0,-3-2 0,-6-1 0,0-8 0,-2 5 129,1-10-129,-2 0 129,5-2-129,2-3 129,12-4-129,-12 3 0,12-3 0,0 0 0,18 9 0,1-4 0,2 0-129,2 3 129,2 1 0,2 0 0,-1 3 0,-4 3 0,-4-3 0,-2-2-129,-3 7 129,-2-5 0,-3 0 0,-3 0 0,-3 1 0,-2-1 129,-1-2 129,-5 8 129,-6-12 0,-1 15 129,-7-14-129,1 12 258,-6-6-258,0 7 129,-4-6-258,-1 2-129,3 1 0,3-7-258,3 12-258,-5-13-774,18 10-2580,-8-14-1161,6 2-645,-1-7-129</inkml:trace>
  <inkml:trace contextRef="#ctx0" brushRef="#br0" timeOffset="608078.7795">13951 15744 645,'0'-11'903,"0"11"-129,0 0 258,0 0 258,0-13 0,0 13 258,0 0 0,0 0-387,0 0-129,-9-8-387,9 8-258,-12-1-258,12 1 0,-17 0 129,17 0-129,-20 8 0,8-3 0,1 0 0,-2 1 129,1 3 0,0 0-129,2 1 0,-3 0 0,13-10 0,-19 25-129,12-14 0,-1 8 0,2-2 129,2 0-129,2 1 129,1 1-129,1 7 129,0-7-129,1 6 129,5-8-129,2 2 258,3-8-129,1 5 0,1-8-129,4-2 0,3-6 129,0 0-129,5-2 0,-1-8 129,1 0-258,3-9 258,-2 1-129,-4-8 0,0-1 129,-1 4 0,-5-4 0,-1-1 0,-7 5 258,2 0-258,-8-3 129,1 11 0,-3-3-129,-3 5 0,-5-1 129,8 14-129,-24-19-129,10 14 129,-5 0-129,1 2 0,-2 2 129,-1 1-258,3 0 0,-3 4 0,6 5-258,-3-2-258,10 11-387,-7-10-774,13 11-1677,2 5-1032,0-10 129</inkml:trace>
  <inkml:trace contextRef="#ctx0" brushRef="#br0" timeOffset="608626.8115">14108 15408 3096,'0'0'3612,"0"-13"-129,0 13-2451,0 0-774,0 0 129,0 0-258,0 0 129,0 0 387,-9 10-258,9-10 258,-6 18 0,6-4-129,-4 0 0,4 3-387,0 2 129,0 3-258,0 3 0,0 3-129,0 4 0,0 4 0,0 9 129,0 2-129,-4 4 0,-2 0 129,-1 2-129,-3-4 129,0-2 0,-1-8 0,0-7 0,1-6 0,3-6-516,7-20 129,-6 17-903,6-17-1032,0-8-2064,8 3 258</inkml:trace>
  <inkml:trace contextRef="#ctx0" brushRef="#br0" timeOffset="608968.831">14293 15704 1161,'12'20'3999,"-3"-3"258,-9-17-516,0 0-3483,2 23-516,1-5 129,0 2 387,-3 2-129,0 5 387,-2 1-129,0 5 129,-5-5-129,2 2-129,2-2-387,-4-4-774,7-1-1290,0 5-2064,0-28-387</inkml:trace>
  <inkml:trace contextRef="#ctx0" brushRef="#br0" timeOffset="609534.8634">14721 15746 903,'0'0'4386,"7"12"-129,-13-14-774,6 2-2193,-12-3-2064,12 3 129,-23 3 258,11 5 129,-7-2 129,-1 5 387,1 2 516,-2-2-387,9 2 258,-2-2-516,14-11-129,-6 21-258,6-21-258,11 9 129,1-5 0,9 1 0,0-1 258,4 3 0,-1 1 129,4 0-129,-1 5 129,-2 2-129,-1 0 129,-5-1-129,-3 3 258,-7-3 0,-3 3 129,-6-17 258,-5 27-129,-10-25 258,0 7-129,-10-3-129,2 0 129,-5-5-258,2 1-129,-3-1-129,5-1 0,2 0-258,-1 0-258,11 0-129,-6-10-516,18 10-903,-10-4-1548,3-7-774</inkml:trace>
  <inkml:trace contextRef="#ctx0" brushRef="#br0" timeOffset="609902.8844">14974 15409 1806,'5'14'3999,"8"9"-258,-13-23-129,3 23-3483,4-2-387,0 5 258,1 8-129,-2 4 516,0 8 129,-6 1 0,6 9 0,-6 0 258,0 2-516,1-1-258,0-7 129,1-8-387,-2-10-258,5-3-774,-5-15-2322,0-14-903,0 0 129</inkml:trace>
  <inkml:trace contextRef="#ctx0" brushRef="#br0" timeOffset="610168.8996">14814 15615 3612,'12'-10'4386,"14"8"-387,-5-6-2580,13-5-774,12 3-258,3 0 258,5 5-387,4 2-387,-3 0-2193,-4-1-1548,9 4-774,-15 0 387</inkml:trace>
  <inkml:trace contextRef="#ctx0" brushRef="#br0" timeOffset="611010.9478">15286 16009 3354,'8'0'3612,"-8"0"-1161,0 0-2064,0 0-258,7 12 129,-7-12 258,0 27 0,0-12 258,0 9 0,0-7-258,1 12 129,1-1-258,2-2 0,2 3-258,-1-2 129,1 1 0,-1 1 0,-2-5 129,-1-2-129,-2-3 258,0-1-387,-5-6 258,1 2-258,-8-4 129,2-3-258,-7-6 129,3 1 0,-6-2 0,1-1 0,-1-6-516,-1-2 387,1-1-516,0-10 129,6 8-774,-3-13 0,10 11-387,-5-17-774,12 9-387,0-2-1290,0-7 1</inkml:trace>
  <inkml:trace contextRef="#ctx0" brushRef="#br0" timeOffset="611220.9598">15330 16029 2451,'16'-8'2838,"-16"8"-387,19 0-903,-8 0-1419,2 0-2064,11 6-1677,-24-6-257</inkml:trace>
  <inkml:trace contextRef="#ctx0" brushRef="#br0" timeOffset="612092.0096">15380 15973 774,'0'0'1161,"-12"2"774,0-2 0,12 0 516,-16-6-258,16 6-129,-20-3-258,20 3-516,-21 0-645,21 0-129,-22-3-258,9 3 0,-1 0 0,1 5 0,-1-4-129,1 1 129,1-2 129,12 0-258,-21 4-129,21-4 129,-13 1-129,13-1-129,-11 2 129,11-2 0,0 0-129,-12 8 129,12-8 0,0 0-387,0 0-129,0 0-645,-5 12-3225,5-12-258,0 0-258</inkml:trace>
  <inkml:trace contextRef="#ctx0" brushRef="#br0" timeOffset="612887.0551">15698 16051 516,'9'-10'3612,"-10"2"258,1 8-2451,0 0-903,0 0-258,0 0 387,-16 0 0,16 0 258,-23 4 129,12 3-129,-7-7 129,4 7-387,-3-2-129,1 2-258,2 0-129,-2 2-129,3 2 0,-1 1 129,1 2-129,3 6 129,0-3 129,3 4-129,0 2 0,0 0 258,4 0-258,2 2 258,1-2-387,0-4 258,4 0 129,6 0-258,1-6 0,3-1-129,1-2 258,4-3-516,3-1 0,-2-6-1290,12 2-2064,-1-2-1161,-5-8-387</inkml:trace>
  <inkml:trace contextRef="#ctx0" brushRef="#br0" timeOffset="613727.1032">16159 15313 2193,'0'0'1032,"-7"-2"0,7 2 387,-12 0 258,0-3 129,12 3 0,-18 0 0,18 0-387,-22 5-387,22-5-387,-22 12-387,22-12 129,-23 20-258,13-7 129,-2 0-129,1 3 0,-3 2 129,3 2-129,-2 7 0,-2 1 0,1 8 0,-3-2-258,0 7 258,0 5-258,1 0 129,2 6 0,4-1 0,3 0 0,1-5-129,5 0 258,1-4-129,3-3 0,8-5 0,-2-8-129,4-4 129,3-4 0,3 0-129,-1-3 129,2-6-129,-2-1 129,0-3 0,2 2 0,-5-5-129,-2 3 0,-13-5 0,15 0-258,-15 0-387,0 0-774,16 0-2580,-16 0-516,0 0 0</inkml:trace>
  <inkml:trace contextRef="#ctx0" brushRef="#br0" timeOffset="614916.1712">16116 15944 1,'-9'-4'1547,"9"4"-644,0 0 129,0 0 129,-14-7 0,14 7 387,-7-11-258,7 11 129,-3-24-258,3 11-516,0-7-258,0-1 129,0-5-258,2 1 0,2-4 258,3 5-129,-4-8 0,1 10 258,0-3-258,1 4-129,-4-1 0,4 7 129,-4 0-258,-1 15 129,4-17-129,-4 17-129,0-12 0,0 12 0,0 0 0,0 0 0,0 0 0,0 0 129,0 0-129,0 0 0,0 0 129,3 7-129,-3-7 129,0 21-258,0-5 258,0 3-258,0 8 129,0 0-129,0 1 129,0-5-129,0 1 129,0-7 0,7-7-129,-7-10 0,26 0-387,-9-15 0,8-7-129,-4-7 129,10-2 0,-7-6 387,3 1 0,-4 3 387,-6 1 129,-1 11 516,-9 3-258,-7 18 258,6-16-387,-6 16 0,0 0-258,-8 16 0,0-4-129,0 5 0,1 0-129,1 0-129,0 0 129,3 2-129,2-2 258,1 0-516,0 0 387,1 0-258,6 4 258,0-1 0,1 8-129,2-4 0,-1 3 0,-1 1 0,-2 3 0,-1-4-129,-2 2-258,-3-10-645,0 3-1290,1-3-1935,-1-19-258</inkml:trace>
  <inkml:trace contextRef="#ctx0" brushRef="#br0" timeOffset="615615.2112">16504 15687 774,'0'0'3483,"0"0"0,0 0-129,0 0-3225,0 0-258,0 0 0,0 0 258,0 0 258,0 0 387,0 0 258,20 0-129,-20 0-258,16 0 0,-16 0-387,22 7 0,-10-1-129,1 3-129,0 5 0,-1 0 129,0 3-129,-3-1-129,3 5 129,-4-4 0,-1 3-129,-2-3 0,2 3 0,-5-6 0,2 0 0,-3-3 129,-1 0 0,0-11 0,-3 14 129,3-14 0,-18 3 0,6-2 129,-6-1-129,2 0 258,-5-7-258,2 6 0,0-7 0,1 0-129,6 3 0,-1-6 0,13 11 0,-15-16 0,15 16 0,0-21-129,0 21 129,8-12-129,2 5 129,2 1 0,5-3-129,-1 5-258,5 2-129,-5-2-645,9 4-1032,-4 6-1677,-5-6-645,7 8 517</inkml:trace>
  <inkml:trace contextRef="#ctx0" brushRef="#br0" timeOffset="616559.2652">16755 15681 1161,'0'0'3999,"0"0"-258,0 0-258,0 0-2838,0 0-903,0 0 0,7-1 258,-7 1 387,7 6 0,-2 6 258,-5-12 0,5 24 0,-5-9-258,2 4-129,-1 1-258,0 2 129,1-1-129,-2-6 0,0 6 0,2 0 0,0-6 0,-1 0 0,-1-3 129,0-12-258,3 14 129,-3-14 0,0 0 0,0 0-129,15-6 129,-9-7 0,2-3 0,-1-2 129,0-5 129,1 4 258,-2-7-129,0 9-129,-2-4 258,2 9 0,-3-5 0,-3 17-387,9-15 129,-9 15-129,12-7-129,-12 7 258,11 0-387,-11 0 129,11 5 0,-11-5 0,7 14 0,-7-14 0,6 20 0,-5-8 0,2 1 0,-2-2 0,0 5 0,2 4 0,-1-2 0,4-1 0,-2 2 0,1-1 0,1-3-129,-1-1 258,-5-14-129,12 12 0,-12-12 0,11-2 0,-11 2 0,13-24 0,-5 3 129,2 1-129,-2-3 0,1 0 0,1-1 0,-6 6 129,5 0-129,-5 6 129,-4 12-129,10-13 0,-10 13 0,0 0 0,13 0 0,-13 0-129,10 10 258,-10-10-129,11 15 0,-11-15 0,7 19 0,-7-19 0,4 16 129,-4-16-129,2 18 0,-2-7 129,0 0-129,0 0 0,0 5 0,0-3-129,0 0-129,0-13-387,0 24-903,0-24-2709,0 0-516,0 12 0</inkml:trace>
  <inkml:trace contextRef="#ctx0" brushRef="#br0" timeOffset="617371.3116">17181 15712 2193,'0'0'3870,"0"0"387,0 0-516,0 0-3225,0 0-387,0 0-129,0 0 129,5 12 129,3-1 0,-5 2 0,5 4 129,-6 1-258,3 1 258,-2 3-258,0 2 0,-1-4 0,0 0 0,-2-5 0,0 0 0,0-15 0,1 19 258,-1-19-258,0 0 129,0 0 0,11-15 0,-6 1-258,4-3 129,-1-8 0,2 3-129,0-3 129,1 6 0,-3-3 129,0 8-129,-1-2 258,-7 16-258,12-17 0,-12 17 0,10-2-129,-10 2 0,12 2 0,-12-2 0,10 14-129,-10-14 129,7 20 0,-4-9 129,-3-11 0,4 22 129,-4-9-258,1-2 129,-1 0 0,0 1 0,0-12 0,0 13-129,0-13 129,0 0-258,13 0 129,-13 0 0,21-17-129,-7 0 129,3 1 0,0-2 0,1-4 129,-2 8 0,-4-2 0,1 9 258,-13 7-129,16-8-129,-16 8 0,11 6 129,-9 6-258,0 3 0,1 5 0,-1 1 0,0 1 0,-1-1 0,-1-2-129,2-1 129,-2-4-129,0-2 129,2 0-258,-2-12 0,1 10-387,-1-10-258,0 0-1548,11 1-2193,-11-1-387,10-4-129</inkml:trace>
  <inkml:trace contextRef="#ctx0" brushRef="#br0" timeOffset="617994.3473">17659 15686 1161,'0'0'3612,"0"0"-129,0 0-387,11-3-2967,-11 3 129,17-4 0,-4 4 129,-13 0 258,23 4 129,-23-4-129,26 12 0,-15-7-258,6 6-129,-4 2-387,2-1 129,-3 4-129,0-3 129,-2 8-258,-5-7 129,2 9-258,-6-5 258,-1 3 0,0-6 0,-8 2 129,1-2 0,-5-4 0,1 1 129,-4-7 129,1 0 129,-1-5-258,0 3 129,0-3-129,3-1 129,-1-9 0,13 10-129,-20-19 129,20 19-258,-9-20 129,9 8-258,0 12 129,3-21-387,-3 21 258,20-11-258,-7 10 0,-1-6-258,3 5-129,-2-5-903,3 0-1548,6 7-903,-12-16 0</inkml:trace>
  <inkml:trace contextRef="#ctx0" brushRef="#br0" timeOffset="618327.3663">17964 15440 774,'1'7'3096,"-1"-7"258,0 0-1161,5 21-1677,-1-7-129,1 9 387,-5 0 129,2 7 129,-2-4 129,3 10-258,-6 1-129,3 4-129,-4 2-387,-3-2-387,3 5 0,-2-6-387,6 4-645,-1-11-903,1-9-2193,5 5-129,-3-17 259</inkml:trace>
  <inkml:trace contextRef="#ctx0" brushRef="#br0" timeOffset="619323.4233">18201 15970 2322,'0'0'4386,"0"0"-129,0 11-387,0-11-2967,9 5-774,-9-5 129,8 9 258,-2 4-129,-6-13 129,5 24 0,-5-8 0,2 6-258,-2 0 0,0 2 0,0-1-258,0 1 0,-1 2 0,-2-2-129,1-2-129,-1-7-258,3 6-1161,-4-9-2193,4-12-645,0 14-516</inkml:trace>
  <inkml:trace contextRef="#ctx0" brushRef="#br0" timeOffset="620707.5024">18415 15438 2709,'14'3'4515,"2"-3"-387,-16 0 129,3-8-2838,-3 8-1032,12 0 129,-12 0 129,0 0 0,15 13-129,-15-13 0,5 22 0,-4-9-129,2 8-258,-3 1 0,1 5-258,-1 5 258,0 5-258,0 9 129,0-3-129,0 1 129,0-3 0,0-1-129,1-8 129,0-1-129,1-8-129,2-9-258,-4-14-645,0 0-2064,10 0-1419,-10-12-516,2-2 258</inkml:trace>
  <inkml:trace contextRef="#ctx0" brushRef="#br0" timeOffset="621346.539">18438 15457 3354,'6'-28'3999,"4"18"-516,2-1-2064,-5-3-387,6 3 0,-4-2-129,7 6 0,-6-4 0,7 8-258,-3-4-129,1 5-258,1-1-129,1 0-129,-1 3 129,-2 0-129,1 6-129,-4 0 129,0 6 0,-2 0 0,-3 5 0,-3 3 0,-1-1 0,-2 3-129,-4 0 129,-5-4-258,-2 1 258,-1-3 0,-6-2 0,2 0 0,-2-6 258,1 1-258,-3-6 129,4 0-129,2-3 0,-2 0 0,5 0 0,11 0 0,-18-8 129,18 8-129,0 0 0,-11-8 0,11 8 0,0 0 129,0 0-129,9 9 0,-9-9 0,18 24-129,-6-7 258,6 0-258,-2 7 129,2 1 0,1 4 0,1 0 129,0 4-129,-1-3 129,-1 4-258,0-4 258,-4-4-258,0-5 129,-5-2-129,-4-7-129,-5-12-387,6 12-1032,-6-12-2580,0 0-258,0-12-258</inkml:trace>
  <inkml:trace contextRef="#ctx0" brushRef="#br0" timeOffset="621938.5728">18871 15695 1548,'22'5'3096,"-22"-5"-129,17-2-2451,-5 2-516,0 0-516,1-3 387,-13 3 258,19-8 258,-19 8 258,0 0 129,3-17 129,-3 17 0,-6-14 129,6 14-258,-21-15-258,10 11-129,-6-3 0,1 5-258,-3 1 129,4 1-129,-3 0 129,5 6 0,-2 1 0,3 0 0,0 2 0,3 4 258,2-1-258,3 2 0,1 2 129,3 0 0,0 1-129,2 0 129,2 2-129,5 3 0,1-4 0,0 1-129,0-1 0,1 2 0,0-6 0,-2 0-129,-9-14 0,19 13-129,-19-13-129,15 2-129,-3 0-258,-8-9-516,9 7-774,-8-12-1032,1-3-1677,6 6 129</inkml:trace>
  <inkml:trace contextRef="#ctx0" brushRef="#br0" timeOffset="622886.627">19121 15688 2580,'11'24'4386,"-11"-24"-387,0 13-774,0-2-2709,0 4 0,0 4 0,0 5 0,0 4 0,-2 1 0,2 11 0,0-5-129,0 9 0,0-7-258,0 1 0,0-6 0,0-2 0,0-6-258,0-7 129,0-4-258,0-13 129,-4 14-258,4-14 129,0 0 0,0 0 0,0 0 0,-12-14 0,10 3 129,0-6-129,2-3-258,-1-6 129,1 2 129,0-6 0,1-1-129,1-5 258,1 2 258,2-2 0,-2 2 387,4 5-129,-2-5 0,3 8 0,0 1-129,4 6-129,0 2 0,3 7-129,-1-1 0,1 6 129,1 2-129,0 1 0,0 2 0,0 0 0,-2 5 129,-1-1-129,-13-4 0,16 22 0,-10-9 0,-4 3 129,-2 6-129,0-2 258,-9-1-129,-1 3 129,-5-3-129,1 1 258,-5-4-258,2-4 0,-4-5 0,2-1-258,1-4 129,-1-2-129,5 0-387,-2-15-258,16 15-1419,-12-12-2193,4-10-516,8 9 516</inkml:trace>
  <inkml:trace contextRef="#ctx0" brushRef="#br0" timeOffset="623666.6716">19450 15378 4386,'0'0'4257,"12"0"-387,-12 0 129,0 0-3999,7 17 0,-2 3 0,-3 1 0,1 9 129,-1 6 129,-2-1 0,0 8 0,-2 5 0,-1-2-129,-3-3-129,3 1 0,0-3 0,0-10 129,-2-1-258,3-9 129,0-8-258,2-13-258,0 0-516,0 0-258,0 0 0,-12-23-258,12 5-129,-12-10 129,10 2 258,-10 0 0,4-1 1032,-4 5 258,2-3 516,0 9 129,-2-1 0,12 17 0,-14-19 129,14 19-258,0 0 129,0 0-129,0 0-258,14-4-129,3 4 0,5 0 0,2 0 258,4-1-258,1-3-129,3 0 258,-4-1-129,1 0 387,-5-4-129,-2 6 258,-7-3-258,2 5 129,-17 1 129,15 0-387,-15 0 129,3 10-129,-3-10 129,0 24-258,-2-8 129,-1 5-129,-2 2 0,1 2 129,-2 2 0,4-1 0,-4 0-129,4-3 258,2-2-258,0-4-129,0-4-129,0-13-645,0 0-1677,8 8-1806,-7-22-516,5-1 129</inkml:trace>
  <inkml:trace contextRef="#ctx0" brushRef="#br0" timeOffset="623883.6838">19692 15398 6321,'0'0'4644,"0"0"-129,11 0-774,-11 0-3225,0 0-1032,0 0-129,17 14-903,-17-14-2193,0 0-645,0 0-387,0 0 646</inkml:trace>
  <inkml:trace contextRef="#ctx0" brushRef="#br0" timeOffset="624163.7">19853 15348 5160,'3'43'4386,"-3"-27"0,2 6-387,3 1-3483,-5 4-516,3 3 129,-3 3 129,1 7 129,-1 1 129,0 7-129,0-2 129,0 0-387,-1-3 0,0-9-387,1 5-387,-3-23-645,4 4-2322,-1-20-1290,0 0-258,12 0 258</inkml:trace>
  <inkml:trace contextRef="#ctx0" brushRef="#br0" timeOffset="624307.7084">19979 15765 774,'4'21'-129</inkml:trace>
  <inkml:trace contextRef="#ctx0" brushRef="#br0" timeOffset="624626.7266">19979 15765 903,'79'33'2451,"-55"-44"903,-8-6-645,1-1-387,1 4-1032,-9-8-387,2 9-387,-8-4 258,-3 17-258,0-23 0,0 23 0,-17-9-258,4 9 0,-1-2-258,-2 2 129,-1 2 0,1 5-129,1 1 129,-1-1-129,2 0 129,5 4 0,-4 3 0,7 2 258,-2-2 0,5 6 0,1 4-129,2 5 258,2 1-258,8 6 0,2-7-129,4 2-129,5 1-258,-1-6 0,8-1-387,-5-13-258,6 2-258,-11-14-516,12 2-774,-11-6-774,-2-9-1548,2-1 258</inkml:trace>
  <inkml:trace contextRef="#ctx0" brushRef="#br0" timeOffset="625094.7534">20142 15228 4644,'0'0'4386,"0"0"-387,0 0-129,0 5-3741,7 9-129,3 4 0,2 8 129,0 0 129,4 6 129,-1-1-258,5 4 0,-1 3-129,1 1-129,0 2 0,0 0-129,-3 2 129,3-2 0,-5 6 129,0 1 0,-2 1 0,-3-1 129,-3-2-129,-3 2 129,-4-5-129,0 2 129,-5-8 0,-7-4 0,-2-7 0,-2-2 0,-2-3-129,-1-5-129,4-6 0,-6-3-387,9 2-1032,-6-9-2193,3-4-645,15 4-387</inkml:trace>
  <inkml:trace contextRef="#ctx0" brushRef="#br0" timeOffset="625473.7745">20578 15983 2709,'0'0'3999,"0"0"-258,2 19-129,-2-19-3354,23 7-645,-9-4-129,2 1 387,5-1 258,-4-3 387,6 1-129,-3-1 129,-1 0-129,-1 0-258,-2-3-129,-2 1-258,-14 2-387,20-11-645,-20 11-1419,0-21-1419,0 21 0</inkml:trace>
  <inkml:trace contextRef="#ctx0" brushRef="#br0" timeOffset="625710.7886">20583 15791 5676,'4'11'4515,"15"-8"-129,-6 0-1677,1-2-2709,6-1 0,1 2-129,-2-2 129,3 5-258,-2-3-387,5 8-1806,2 0-1935,-8-11-129,6 2-129</inkml:trace>
  <inkml:trace contextRef="#ctx0" brushRef="#br0" timeOffset="631019.0922">21448 15363 1032,'0'0'2838,"0"0"-1806,0 0-774,0 0 129,0 0 129,0 0 387,0 0 258,-9 3-129,9-3 129,0 0-129,-13 8 0,13-8-258,-12 9 0,12-9-387,-13 12 0,13-12 129,-17 13-129,9-2-258,-1 5 129,0 2-129,1 4 0,0 5-129,-3 1 0,2 1 258,-1 7-258,-2-1 129,3 1 0,-3-4 129,5-1-129,-2 5 0,9 1 129,0-2 0,6 0-258,8-3 129,5-3 0,3 1 0,4-3 129,0-8-129,2-1 129,-2-4-129,2-4 0,-3 0-129,-1-3 129,-3-5-129,-3 1 0,-2-3 129,-4 0 0,-12 0-129,15 0 0,-15 0 129,0 0-258,0 0 0,0 0-129,0 0-387,-8-7-903,8 7-2451,0 0-645,-19-10-387</inkml:trace>
  <inkml:trace contextRef="#ctx0" brushRef="#br0" timeOffset="632055.1515">21612 15656 516,'0'-12'2838,"0"12"-1161,0 0 0,0 0 0,0 0-129,7-4-129,-7 4-258,0 0-129,10-10-258,-10 10-258,18-7 129,-5 4-387,-1-4 0,5 2-129,-4 0 258,5 0-258,-5 2 129,3 1-129,-3 0 0,1 2 0,-3 0 0,-11 0-258,17 14 129,-10-2 0,-7-12 0,7 24 0,-7-8 0,-1-2 0,-6 3 129,-2 0 0,-4 5 0,1-5 0,-5 0 0,1-2 0,-2 1 0,3 1 129,-2-4-129,1 4 0,1-5 0,3 0 0,3 4-129,3 0 129,2-3-129,4-1 129,0 0-129,4 0 0,5-2 0,6 2 0,-2-3 0,4-3-129,2 0 258,0 0-129,1-4-129,1 1 129,-1-1 0,0-2-129,-3 0 0,0 0 0,-4 0-387,0 0 129,0 2-516,-13-2-1290,12-2-2322,-1 2-387,-11 0 258</inkml:trace>
  <inkml:trace contextRef="#ctx0" brushRef="#br0" timeOffset="633439.2307">22619 15599 1806,'0'0'4128,"0"0"129,0 0-2193,12 1-1290,-12-1-387,0 23 0,0-9 0,3 6 0,-3 1 129,0 1-129,0 5-129,1-1 129,0 4 0,4 0-129,-3 1-129,2 1 0,-2-9 0,2 3-129,-2-4-129,-1-3-129,0-4-387,-1-15-645,0 12-2193,0-12-903,0 0-258</inkml:trace>
  <inkml:trace contextRef="#ctx0" brushRef="#br0" timeOffset="634135.2699">22783 15615 645,'0'0'3225,"17"1"-129,-17-1-2064,15 2-1290,-5-2 0,4 4 258,0-1 129,-1-3 387,4 8-129,-3-7 387,1 2-129,-1 1-129,0 2-129,-1 3 0,0-2-258,-13-7 0,12 23 258,-9-9-129,-3 1 129,0 1 0,-6 4 0,-4-6-129,-2 2 258,-3 0-258,1-4-129,-2-2 129,3-2-129,2-4 129,11-4-258,-14 2-258,14-2 258,0 0 0,11 0 0,5-2 0,1 0 0,6 2 0,0 4 0,-1 0 258,1 7-129,-5-1-129,-2 6 129,-3 3-129,-5 3 0,-4-3 129,-4 5-129,0-3 0,-4 0 0,-4-2 129,-5 0 0,-1-9 129,-3 0 0,-1-3 0,0-2-129,0-5 0,1 0-387,4 3-1032,-3-1-2838,3-7-516,13 5 0</inkml:trace>
  <inkml:trace contextRef="#ctx0" brushRef="#br0" timeOffset="634691.3023">22992 15371 2709,'27'16'3612,"-27"-16"-2322,19 11-258,-4 2 258,-6 0 0,7 7 387,-7-2-129,4 11-129,-3-4-387,3 10-645,-2-2-129,0 5-129,0 2-258,-2 0 0,1 2 129,-4-2-129,1 3 129,-4-2 129,-3-4-129,0-1 258,0-7-129,-3 1 129,-6-5-129,1 1 258,-3-7-258,1-2 0,0-2-129,-2-1 0,4 1-129,8-15 0,-15 17-387,15-17-258,0 0-1419,0 0-2451,-12 2 0,12-2-129</inkml:trace>
  <inkml:trace contextRef="#ctx0" brushRef="#br0" timeOffset="635152.3286">23395 15874 1677,'13'11'3870,"-13"-11"0,16 6-2064,-16-6-903,18 4-258,-18-4 0,27 1 129,-14-1-129,11 2 129,-8-2-258,9 0 129,-5 0-129,2 0-258,-3 0 129,-2 5-129,-3-3 129,-2-1-387,-12-1-129,12 2-387,-12-2-516,0 0-1290,0 0-2322,0 15-129,0-15 129</inkml:trace>
  <inkml:trace contextRef="#ctx0" brushRef="#br0" timeOffset="777542.4728">23569 15782 129,'0'0'516,"0"0"0,0 0 258,0 0 0,0 0 0,0 0 129,0 0-129,0 0 129,0 0 0,0 0-129,0 0 0,0 0 0,0 0-129,0 0-129,0 0 129,0 0-258,0 0 129,0 0-129,-9-6 0,9 6 0,0 0-129,0 0-129,0 0 129,0 0-129,0 0 129,0 0-129,0 0 129,0 0 0,0 0 258,0 0-129,0 0 0,0 0 129,0 0-129,0 0-129,0 0-129,0 0 129,0 0-258,0 0 129,0 0 0,0 0 0,0 0-129,0 6 387,0-6-258,0 0-129,0 0 258,0 0-129,0 0 0,0 0 0,0 0 0,0 0-129,-4 15 129,4-15-129,-2 13 0,2-13 129,0 14 0,0-14 0,0 13 0,0-13-129,0 13 129,0-13 0,2 13-129,-2-13 0,4 13 0,-4-13 0,1 15 129,-1-15-129,0 17 0,0-17 0,0 17 0,0-5 0,0-12 0,-5 20 0,5-20 0,-1 18 0,1-18 129,0 11-129,0-11-129,0 18 258,0-18-129,1 13 0,-1-13 0,4 16 0,-4-16-129,1 18 129,-1-18 0,0 0 0,0 12 0,0-12 0,0 12 0,0-12 0,0 0 129,0 15-258,0-15 129,1 12 0,-1-12 0,0 14 0,0-14 0,0 0-129,3 13 129,-3-13 0,0 0 0,0 0 0,0 0 0,0 0 0,0 0 0,0 0 0,0 0-129,0 0 129,0 0 0,0 0 0,0 0-129,0 0 258,0 0-258,0 0 129,0 0-129,0 0 0,0 0-129,0 0-258,0 0-774,0 0-2193,0 0-1161,10-10-129,-10 10 1</inkml:trace>
  <inkml:trace contextRef="#ctx0" brushRef="#br0" timeOffset="643770.8216">21587 16571 903,'0'0'2193,"0"0"-645,0 0-516,0 0 129,0 0 0,6-5-129,-6 5 129,0 0-129,0-14 0,0 14 0,0 0-129,0 0-387,-14-1 129,14 1-387,-12-3-129,12 3 0,-17 3 0,17-3-129,-20 8 129,20-8 0,-21 11-129,10 2 258,-3-4-258,3 4 129,-3 1-129,3 0 0,-4 2 0,1 5 129,-1 1-129,-1 2 0,2 2 0,-2 2 129,2 1 0,1 4 129,4 1-258,1 1 129,1-7 0,3 4 0,4-3 129,0 1-129,4-7 258,6 0-129,-3-3 0,7 0 129,-1-3-258,3 0 0,-1-3 0,2-4 0,0 0-129,-3 2 0,2-8 0,-2 4 0,2-1-129,-5-2 0,3-3 0,-3 5-129,4 1-129,-15-8-258,26 17-129,-26-17-903,28 9-1677,-9-9-1290,-7 0 129</inkml:trace>
  <inkml:trace contextRef="#ctx0" brushRef="#br0" timeOffset="644262.8497">21781 16806 258,'0'14'3354,"0"-14"0,0 0-1935,0 0-1161,0 11 258,0-11 129,0 16 0,0-2 387,0-14-258,2 29 258,-2-29-258,1 29-129,-1-14-129,1 6-129,-1-4-129,2 1-129,-2 1 129,2 5 258,-2-9-387,1-3 0,-1-1 0,3 4 0,-3-15-258,1 12-258,-1-12-903,0 0-1935,0 0-1032,11-2-516</inkml:trace>
  <inkml:trace contextRef="#ctx0" brushRef="#br0" timeOffset="644951.889">22000 16795 3225,'0'31'4128,"0"-9"-258,0-22-1935,0 0-1806,0 14-129,0-14 129,8 3 0,-8-3 387,20 4-387,-7-4 258,1 0 129,2-1-258,0-3-129,-1-6 0,0 4 0,0-5 0,-2-3 0,-5 2 129,2 0 0,-6-6 0,2 2-129,-6 0 129,0 3-129,0-3 0,0 16-129,-7-21 129,7 21-129,-16-14 0,16 14 0,-16-1 0,16 1-129,-19 0 258,9 0-129,-2 0-129,1 6 0,0 0 129,-2 0-258,2 0-258,-2-5-387,5 15-1161,0-5-1935,8-11-516,0 0 258</inkml:trace>
  <inkml:trace contextRef="#ctx0" brushRef="#br0" timeOffset="645310.9097">22107 16699 2193,'5'20'3870,"-5"-20"129,0 0-1032,11 17-2967,-6-8 0,3 7 0,-3 2 129,3-1 129,-5 5 129,2 7 0,-3-4-129,2 12 387,-4-8-516,1 8 129,1-8 0,-1 7 0,2-7-258,0-2 129,0-5-129,1-3 0,0-2 0,-1-5 0,-3-12-258,8 15-258,-8-15-387,0 0-1419,0 0-1677,14 0-645</inkml:trace>
  <inkml:trace contextRef="#ctx0" brushRef="#br0" timeOffset="645770.936">22527 16852 903,'0'0'3096,"0"0"129,0 0-2838,13 4 0,-13-4 129,0 0 387,8 12 129,-2 3 258,-6-15-129,3 29-258,-3-11-258,2 7 0,-2-5-387,3 7-129,-2-3 0,2 2 0,-1-9-129,0 3 129,3-6-516,-5-1-516,0-13-1290,14 17-1806,-14-17-258</inkml:trace>
  <inkml:trace contextRef="#ctx0" brushRef="#br0" timeOffset="646051.9521">22403 16953 2322,'9'19'3354,"22"-19"258,-8 0-2967,-2-2 129,10 2 0,-6 0 516,10 0 0,-14 0 0,9 6 0,-10-4-645,4 7-387,-6 0-645,-6-3-129,1 1-774,-13-7-1290,0 0-1935,0 0-258</inkml:trace>
  <inkml:trace contextRef="#ctx0" brushRef="#br0" timeOffset="646891">22870 16737 2451,'-12'5'3354,"12"-5"645,0 0-2322,0 0-1677,8-5 258,-8 5 0,17-11 258,-10-2 258,8 13 0,-15 0-129,25-6 129,-11 3-516,4 5 0,-2-2-129,0 7 0,-2 5 129,0-1-129,-3-2 0,-4 6 129,0 2-129,-5 4 129,-2 1-129,-2 3 0,-9-1 0,1 5-129,-6-3 129,2-1 129,-1-2-258,1 1 387,0-4-258,1-3 129,5-2-129,0 2 0,2-8-129,3 6 129,3-5 0,0-10-129,4 13-129,-4-13 129,18 13-129,-7-9 129,6 2-516,-4-6-387,9 2-774,-5-2-2064,2-5-903,7-3-129</inkml:trace>
  <inkml:trace contextRef="#ctx0" brushRef="#br0" timeOffset="647447.0319">23289 17060 645,'-18'2'3999,"18"-2"-258,-13-8 258,12-3-2451,-5-2-1548,1 1 258,4-4-129,-4 1 258,5 1 129,0 2-129,0-1 0,3-1-129,4 0 129,2 3-258,1-1-129,2-1 0,3 0-129,0 4 129,2 2-129,2 1 129,-2 0 0,1 6 0,0-1-258,1 1 129,-3 7 129,-1 3-129,-2-3 0,0 5 0,-4 5 129,-2-2-129,0 2 129,-5 3-129,-1-1 0,-1-3 0,0 1 129,-3-3 0,-4 3 258,7-17 0,-18 19 129,4-14 0,2 3-129,-5-4 0,2 4 129,-4-8-258,2 0-258,-2 0-129,-3 0-645,10 0-1548,12 0-1935,-27-17-258,21 5 0</inkml:trace>
  <inkml:trace contextRef="#ctx0" brushRef="#br0" timeOffset="648326.0819">23352 16503 1806,'7'-4'2580,"-7"4"-1677,0 0-258,11-5 387,-11 5 129,11 0-129,-11 0 129,13 7-129,-13-7 129,18 12-387,-18-12-129,22 14-258,-11 2-129,4-2 0,-3 2 258,4 6-129,-3 3-129,3 1 258,0 2-387,0 10 129,0-5-129,-1 7 0,2-5-129,-3 5 0,1-3 0,-4 3-129,-1-4 129,-2 5 129,-2-6-258,-4 3 258,-2-2-387,0 7 387,-2-3-387,-3 3 516,-1-5-516,-2 0 129,2-5 0,-1 3-129,0-6-129,-4-8 129,5 2-129,-6-4-1032,1-8-1548,5 5-1419,-14-7 645</inkml:trace>
  <inkml:trace contextRef="#ctx0" brushRef="#br0" timeOffset="791481.2699">23851 17136 1032,'0'0'1419,"0"0"129,0 0 0,0 0 258,-10 1-258,10-1-129,0 0 0,0 0-129,0 0-258,0 0 0,-10-1-258,10 1 129,0 0-387,0 0 0,0 0-129,0 0 129,0 0-129,0 0-129,0 0 0,0 0 0,0 0 0,0 0-129,0 0 0,0 0 129,0 0-129,9-5 129,-9 5-129,0 0 129,12 0-129,-12 0 0,12-2 258,-12 2-129,12 0-129,-12 0 129,12 0 0,-12 0-258,15 0 129,-15 0 129,15-2-258,-15 2 0,16-4 129,-16 4-129,20-3 129,-20 3-129,20 0 0,-20 0 0,19 0 0,-19 0-129,16 0 129,-16 0-129,12 0-129,-12 0 129,0 0-387,0 0-516,0 0-774,0 13-1677,0-13-1290,-13 7-516,1-7 387</inkml:trace>
  <inkml:trace contextRef="#ctx0" brushRef="#br0" timeOffset="792330.3187">23831 16907 2451,'8'11'3354,"-8"-11"-1032,0 0-903,0 0 0,0 0-387,0 0 0,0 0-129,0 0-258,0 0 129,0 0-258,0 0 129,0 0-258,3-6 129,-3 6-129,0 0 0,11 0 129,-11 0-129,11-2 0,-11 2 0,16-1 0,-16 1-129,22 0 258,-11 0-387,4 0 129,-2-3 0,2 3 129,-2 0-258,2 0 0,-3 0 129,0 0-258,-12 0 129,19 0 0,-19 0-129,14 0 129,-14 0-129,0 0 0,13 0 0,-13 0 129,0 0-129,0 0 0,0 0 129,0 0-258,0 0 258,0 0-129,0 0 0,0 0 0,10 6 0,-10-6 0,0 0-129,0 0 129,0 0-258,0 0-129,4 10-129,-4-10-1032,0 0-2193,0 0-1161,0 0-129,0 0-258</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52:14.345"/>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
  </inkml:definitions>
  <inkml:trace contextRef="#ctx0" brushRef="#br0">1162 5206 258,'0'0'1419,"-1"-12"-129,1 12-258,0 0 0,-3-13 258,3 13 0,0 0 0,-3-14 0,3 14-258,0 0-129,-12-9-258,12 9-129,0 0 0,-14 12-129,14-12-129,-15 20-129,10-8 0,-1 6 258,1-3-387,2 4 129,-2-5 0,3 3-129,0 1 0,-1 3 0,1 1 129,1 3 0,-4 3 0,4 4-258,-2-1 258,0-1-129,2 2 129,1-3-129,0-4 129,2-1-258,4-8 258,1-2-129,1 0 0,-8-14 0,18 13 129,-18-13-258,13 7 0,-13-7 0,0 0-258,11 0-387,-11 0-903,0 0-1806,10-17-645,-2 6 387</inkml:trace>
  <inkml:trace contextRef="#ctx0" brushRef="#br0" timeOffset="604.0345">1535 5262 903,'-12'5'0,"4"11"-258,8-16 129,-2 17 516,2-17 258,0 14 516,0-14 258,0 12 258,0-12 129,3 11-129,-3-11-129,12 13-516,-12-13-387,22 11 0,-9-9-387,8-2 129,-1 0-129,6 0-129,-1-9 0,3-4-129,1-4 129,-1-2 0,-3-1 0,-3-1 0,-4-3 258,-4 2-258,-5 0 129,-4 4 0,-5 3 0,0 15 129,-26-17-258,12 16 0,-9 1 0,-2 9 0,-3 4-129,1 5 0,-1 3-129,-3 1 129,3 1-129,-1 0 0,5 1 0,-2-5-387,10 1 0,-2-8-645,13 5-774,5-17-1548,-4 9-516,12-4 0</inkml:trace>
  <inkml:trace contextRef="#ctx0" brushRef="#br0" timeOffset="939.0537">1794 5230 1677,'-15'17'3870,"10"-3"-129,-6-4 0,2 2-2709,5 5-645,0 4-258,3 1 0,-1 3-129,2 3 0,-2-3 387,2 7-129,-2-3 129,0 8 0,-2-3 0,1 6-129,-1-4 129,3 1-129,0-1-258,1-2 0,3 0-645,2-14-1806,3-4-1548,6-6-258,-14-10 0</inkml:trace>
  <inkml:trace contextRef="#ctx0" brushRef="#br1" timeOffset="-64468.6874">2745 5260 1032,'0'0'1290,"0"0"-129,0 0 258,0 0-387,0 0 516,0 0-516,2-6 0,-2 6-387,0 0-129,11-7-387,-11 7 0,13-5 0,-13 5 0,17-7 129,-5 3 0,-1 1 0,5-2 0,-2 1 0,4 1 0,-1 0-129,4 3 0,0 0-129,-2 0 129,5 0-129,-3 5-129,-1 2 129,0-2 0,-3 5 0,-4 1 0,-1-1 0,-4 3 0,-7 2 0,-1 4 0,-8 2 0,-6 1 0,-8 5 129,-5-1-258,-4 1 129,-2 2 0,-4 1 0,2 0-129,-2-2 129,5-2-129,2 0 129,4-4 0,4 0 0,3 0 0,9-9 0,4-2 129,6-11 0,0 12-129,12-12 129,7 0 0,7-2 0,7-6-129,4-1 129,2 1-129,6 3 258,-4-2-129,2 3 0,-3 0 0,-3 2 0,-3 2 129,-4-4-129,-2 4 258,-4-3-258,-3 3 0,-5 0 0,0 0 0,-16 0-129,17 0 129,-17 0-129,0 0 0,0 0-258,0 0-387,11 0-1806,-11 0-1290,0 0-516,0 0 387</inkml:trace>
  <inkml:trace contextRef="#ctx0" brushRef="#br1" timeOffset="-63556.6353">3308 5067 1677,'-8'-10'1677,"8"10"-1935,0 0-387,0 0 129,0 0 387,0 0 516,0 0 129,0 0 645,0 0-129,-11 0 129,11 0 129,0 0-516,0 0-387,0 0 0,0 0-129,0 0 0,0 0-129,0 0 258,10-6-258,0 5 0,4 1 0,0-1 0,2 1 129,2 0-129,-1 0 0,-1 0-129,3 0 129,-4 1-129,-1-1 0,0 0 129,-1 0 0,-2 0-129,2 0 387,-13 0-258,16-4 0,-16 4 0,0 0 0,13-4 0,-13 4-129,0 0 129,0 0-129,0 0 0,-6 7-129,6-7-258,-14 12-516,14-12-1548,-9 13-1032,-3-13 0</inkml:trace>
  <inkml:trace contextRef="#ctx0" brushRef="#br1" timeOffset="-62972.6018">3714 4774 129,'9'13'516,"-9"-13"0,2 13 129,-2-13 129,0 21 0,0-10-129,2 1 129,-1 4-258,0 1 129,0 0-258,1 2 0,-1 0-129,0 1 0,-1-1 0,0 2 0,0-4 258,-2 1-129,0-1 129,-1-4-129,1-2 129,2-11-258,-4 17 129,4-17-258,0 0-129,0 0 0,0 0-129,0 11-1290,0-11-1935,0 0 0</inkml:trace>
  <inkml:trace contextRef="#ctx0" brushRef="#br1" timeOffset="-62319.5645">3898 4872 516,'0'0'1161,"0"14"129,0-14 0,0 0 129,0 0-129,0 0-129,7 14-258,-7-14-129,10 6-129,-10-6 0,21 0 129,-12 0-387,9 0 129,-4 0-258,5 0-129,-2-7 0,1 2 0,-1-4 0,1 1 258,-2-5-129,-2 2 0,-3-4 0,-4 4 129,-7-4 0,0 15-129,-3-20-129,3 20 129,-27-11-129,9 8-129,-2 3 258,0 0-258,0 2 0,0 4-258,0 0 129,5 4 0,0-1 0,1-3-129,14-6-129,-21 15-129,21-15-258,-10 11 0,10-11-645,0 0-774,0 0-1677,8 13 129</inkml:trace>
  <inkml:trace contextRef="#ctx0" brushRef="#br1" timeOffset="-61956.5437">4063 4804 1677,'-7'19'3354,"7"-19"-258,-1 16-516,1-16-3225,0 22-258,3-10 258,0 7 258,0-3 0,-1 3 645,0 3 129,-2 2 516,4 3-129,-4 0 129,0 5-387,0-1-129,0 3-258,0-3-129,0-2-129,0-2-258,0-3 0,0 0-387,-4-9-903,-1-1-1806,5 5 0</inkml:trace>
  <inkml:trace contextRef="#ctx0" brushRef="#br2" timeOffset="-122147.9864">4939 5199 516,'0'0'903,"0"0"-516,0 0 387,0 0 258,0 0 129,0 0 129,0 0 258,0 0-129,0 0-129,0 0-129,0 0-387,0 0-129,0 0-387,0 0 0,14-1-129,-14 1 129,19-2-129,-6 2 0,-13 0-129,21 0 0,-21 0 0,21 13 0,-21-13-129,19 16 129,-19-16 0,10 22 0,-6-10-129,-4 3 129,0 0 0,-6 4 0,-5 2 129,-4 3-129,-4 2 0,-3 4-129,-3 2 258,-1 0-258,-1-1 258,0 1-258,1-4 129,3-3 0,5-1 0,2-5 0,5-3 0,5-3 0,3-2 0,3-11 0,9 17 0,6-11 0,3-5 0,4-1 0,6 3 0,4-3 0,-2 1 0,2-1 0,-4 0 0,-1 0-258,-5 0 258,-2 0 0,-5 0 0,-3 0 0,-1 0 0,-11 0-129,20 0 129,-20 0-258,18 1 0,-18-1-387,21 3-903,-9 0-2322,-12-3 129</inkml:trace>
  <inkml:trace contextRef="#ctx0" brushRef="#br2" timeOffset="-121459.9471">5412 4841 903,'0'0'258,"9"7"-387,-9-7 129,12 10 129,-12-10 516,9 14 516,-9-14 258,0 0 129,0 0 516,0 0-516,0 0 129,0 0-129,0 0-516,9 12-516,-9-12-258,0 12-258,0 0 0,-2 1 129,-2 1-129,-1 5 0,-4 1 0,-1 1 0,0 4-129,-2 1 129,1 1 0,3-2 0,-1 3 0,4-4-129,2-4 0,0-1-129,3-5-258,0-14-645,11 16-774,-11-16-1806,15 0 0</inkml:trace>
  <inkml:trace contextRef="#ctx0" brushRef="#br2" timeOffset="-120895.9149">5731 4839 1,'-8'5'1160,"4"7"-386,4-12 0,-8 12 0,8-12 0,-9 18 129,3-5-129,2 2 258,-5 1 0,5 3-387,-6 0 129,3 4 0,-2 2-258,1 3-129,-1-2-129,1 0 129,1-1-258,0-2-129,1-4 0,0 2 0,5-11 0,1-10 0,-3 17-129,3-17-258,0 0-516,0 0-1161,0 0-1548,13 2 0</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6:13.123"/>
    </inkml:context>
    <inkml:brush xml:id="br0">
      <inkml:brushProperty name="width" value="0.05292" units="cm"/>
      <inkml:brushProperty name="height" value="0.05292" units="cm"/>
    </inkml:brush>
  </inkml:definitions>
  <inkml:trace contextRef="#ctx0" brushRef="#br0">9547 4276 1548,'0'0'1677,"0"0"0,0 0-258,0 0 0,0 0 0,0 0-129,0 0-258,-10 0-129,-1 0-258,11 0-258,-23 4 258,7 3-387,-1-1 0,-2 7-129,-5 2 0,-3 5 129,-4 1-258,-5 8 129,-5 2-129,-5 5 0,-4 3 129,-4 6-258,-7 2 129,-5 6 0,-6 5 129,-4 5-129,-4 2 129,-1 3-129,1-5 0,2 0 258,6-5-258,7-4 129,7-7-129,12-8 0,2-5 129,10-5-129,5-5-129,1-2 129,4 0 0,3-3 0,3-4 0,1-3-258,9 2-129,8-14-903,-11 13-1677,11-13-1161,0 0 258</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6:19.206"/>
    </inkml:context>
    <inkml:brush xml:id="br0">
      <inkml:brushProperty name="width" value="0.05292" units="cm"/>
      <inkml:brushProperty name="height" value="0.05292" units="cm"/>
    </inkml:brush>
  </inkml:definitions>
  <inkml:trace contextRef="#ctx0" brushRef="#br0">10277 4296 1,'0'15'1031,"0"-15"259,9 11-129,-9-11 387,14 13-129,-4-2 258,-10-11-387,25 21 129,-12-12-387,7 13-129,0-7-258,6 11 0,-2-2-129,7 6 0,-1 2 0,6 6-258,-1-1 129,6 8 0,0-4-129,5 5 0,0 0 129,4 2-258,2-1 0,3 5 129,-3-2-258,4 0 387,-2-2-387,2-1 0,-5-4 0,-2 0 0,-3-4-258,-5-5 258,-5 1 0,-4-6-129,-6 0 129,-6-1 129,-5-4-129,-2-3 0,-6-4 0,-1-2 0,-4-5 0,-2 2-129,0-12-129,0 0-129,5 17-516,-5-17-1419,0 0-1935,0 0-387,0 0 258</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16.833"/>
    </inkml:context>
    <inkml:brush xml:id="br0">
      <inkml:brushProperty name="width" value="0.05292" units="cm"/>
      <inkml:brushProperty name="height" value="0.05292" units="cm"/>
    </inkml:brush>
  </inkml:definitions>
  <inkml:trace contextRef="#ctx0" brushRef="#br0">6975 6775 774,'0'0'3225,"0"0"-1161,0 0-774,0 0-516,-10-1 0,10 1-258,-22 7 129,7 2 0,-6 1-387,-1 3 0,-9 3 0,1 4 0,-9 2-129,0 4 0,-9 4 0,-4 6 0,-7 3 0,-6 4 0,-5 7 129,-8 1 0,-3 6 0,-7 5 258,0 0-258,-2 4 258,-5-3 0,4 2-129,0-4 129,5 4 0,4-10-129,6-3-258,4-9 258,11-1-387,8-9 258,8-3-516,11-4-387,4-14-1419,8 0-1806,11-2-258,1-10-258</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20.349"/>
    </inkml:context>
    <inkml:brush xml:id="br0">
      <inkml:brushProperty name="width" value="0.05292" units="cm"/>
      <inkml:brushProperty name="height" value="0.05292" units="cm"/>
    </inkml:brush>
  </inkml:definitions>
  <inkml:trace contextRef="#ctx0" brushRef="#br0">7177 7112 129,'15'25'516,"-5"-9"258,2 2 387,-1 3 129,3 7 0,1 8 258,2 10-129,4 12-387,-4 6 0,11 14-387,-1 3-387,5 10-258,1-1 0,-3-6-129,2-7 129,-2-2 0,-1-9 129,-2-4-129,-4-7 0,-1-3 129,-4-8-129,1 0-129,-1-3-129,-6-5-387,3-5-645,-6-2-1677,-8-14-387</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49:32.298"/>
    </inkml:context>
    <inkml:brush xml:id="br0">
      <inkml:brushProperty name="width" value="0.05292" units="cm"/>
      <inkml:brushProperty name="height" value="0.05292" units="cm"/>
    </inkml:brush>
  </inkml:definitions>
  <inkml:trace contextRef="#ctx0" brushRef="#br0">13289 6982 516,'0'0'1806,"0"0"-129,0 0 0,0 0-129,0 0-516,0 0-258,0 0-258,0 0 129,0 0 0,0 0-258,6 13 258,-5-2-129,6 10-129,-4 4 0,5 13-129,-4 11-129,3 15-129,0 12 0,0 6-129,0 14 129,-1 4-129,-1 7 0,1 0 129,-2 0-258,0-4 258,2-8-129,-1-6-129,4-8 0,-2-9 129,2-7-645,-4-9-516,4-14-1935,3 2-516</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52:18.908"/>
    </inkml:context>
    <inkml:brush xml:id="br0">
      <inkml:brushProperty name="width" value="0.05292" units="cm"/>
      <inkml:brushProperty name="height" value="0.05292" units="cm"/>
      <inkml:brushProperty name="color" value="#00B050"/>
    </inkml:brush>
  </inkml:definitions>
  <inkml:trace contextRef="#ctx0" brushRef="#br0">2898 10872 1032,'-10'-4'3096,"10"4"-903,-13-3-387,13 3-516,0 0-258,-13-8 0,13 8 0,0 0-129,-11-15 0,11 15-129,0-13-258,0 13-129,10-14-258,-10 14 0,20-16-129,-6 11 0,1 1 0,3 0 0,-2 1 258,1 2-258,1 1 0,-2 0 0,1 8 0,-3-2 0,-1 5 0,-2 1 0,-3 3 0,-1 2-258,-2 0 129,-4 3 129,-1-3-129,-6 4 129,-2-1 0,-4 2-129,-4-1 258,-3 3-129,-3 0 0,-1 0 0,-1 2 129,5-1-129,-2-1 129,1-4-129,8 0 258,4-3-258,2-4 0,6-2 129,0 0-129,0-11 129,16 10 0,0-8-129,1-2 129,4 0 0,4 0 129,0-2-129,2-5 0,2 5-129,0-1 129,0 0-129,-2 3 0,-2 0 129,-3-1-129,-3 1 0,-2 0 0,-5 0 0,-12 0 0,16 0 0,-16 0 0,0 0-387,0 0-903,5 9-2580,-5-9-129,0 0-387,-11-2 388</inkml:trace>
  <inkml:trace contextRef="#ctx0" brushRef="#br0" timeOffset="1012.0578">3313 10815 516,'8'-10'3354,"6"10"0,-14 0-258,18-12-2451,-2 7-387,3-1-129,1 2 387,-1 2-129,3 2 258,-7-8-129,3 5 258,-7-1 129,6 4-258,-17 0-129,21 0 0,-21 0-129,19 3-129,-19-3-129,14 12 0,-14-12 0,13 18 0,-10-7 0,2 0 0,-5 2 129,0 4-258,-1-2 129,-4 2-129,-3-3 129,-3 0-129,0-1 129,-4 1-129,0-1 0,0-6 0,0 0 129,-2 0-129,3-2 129,0-1-129,14-4 0,-16 1 129,16-1-129,0 0 0,0 0 0,0-6 0,0 6-129,22-8 129,-8 3 0,6 2 0,-1 0 0,3 2 0,-1 1 0,0 0 0,2 2-129,-2 5 129,0 1 0,-1 1 0,-4 3 0,1 0 0,-6 4 0,0-3 0,-4 4 0,-4-2 0,-1 3 0,-2-2 0,0 0 0,0 0 0,-5 1 0,-2-1 0,-1-3 129,0 0 0,8-13 0,-23 23 0,9-16-129,0-1 129,-1 1 0,-2-3-129,1 2 0,0-3 0,-1 2-129,2-5-129,3 7-129,-1-7-645,13 0-1806,0 0-1419,0 0-516,0 0 387</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52:21.852"/>
    </inkml:context>
    <inkml:brush xml:id="br0">
      <inkml:brushProperty name="width" value="0.05292" units="cm"/>
      <inkml:brushProperty name="height" value="0.05292" units="cm"/>
      <inkml:brushProperty name="color" value="#00B050"/>
    </inkml:brush>
  </inkml:definitions>
  <inkml:trace contextRef="#ctx0" brushRef="#br0">7761 10911 2451,'-14'-4'2838,"14"4"-1677,0 0-129,0 0 0,0 0 0,0 0 129,0 0 0,-7-14 0,7 14-129,0 0-258,11-15-129,-11 15-258,19-10-129,-8 6 258,7 3-387,-2-3 129,3 4-129,-4 0 0,3 0 0,-4 2 0,0 9 0,-4-1-129,0 5 0,-4 2 0,-1 2 0,-5-1 0,0 3 0,-3 1 0,-6 2 0,-4 0 0,-4 2 129,1 2-129,-5-1 0,0 1 0,-2 1 129,1-3-129,3-2 129,3 1-129,-1-4 129,7-4-129,1-2 258,6-2-258,3-4 129,0-9-129,14 16 129,0-12 0,6-4 0,0 0 0,5 0 0,1-4 0,3 0 0,-3-5 129,1 1-129,-3 0-129,0 1 129,-3 1 0,-1 3-129,-1 0-129,-4-2 129,0 5-129,-4 0 0,1 0-129,-12 0-129,17 1-516,-17-1-1290,0 0-2064,0 0-516,0 0 129</inkml:trace>
  <inkml:trace contextRef="#ctx0" brushRef="#br0" timeOffset="931.0532">8270 10924 258,'12'-15'3354,"-12"3"-129,16 5-1935,-16 7-1032,19-3 0,-7 3 258,-1 0-129,2 0 387,-3 0 0,5 7 129,-3-4 0,3 5-258,-15-8 129,24 12-258,-14-7 129,2 6-258,-12-11-129,12 15 258,-12-15-258,2 23 0,-2-11 129,-2 2-129,-6 2-129,-1 3 129,-2 3-258,-2 2 258,-4 1-129,0 0-129,-3 3 0,-1 1 129,1 0-129,-2-3 0,-1 2 129,4-7-129,3 1 129,2-3 0,3-2-129,7 0 129,4-17 0,-3 16 0,3-16 0,7 16 0,7-14 0,2 4 0,3-6 0,3 0 129,2 0-129,3 0-129,0 0 129,1-4 0,2 0 0,-1 0-129,-1 1 129,0 0-129,-1 0 0,-4 0 129,-1-1 0,-4 3-129,-4-2 129,-3 3 0,-11 0 0,11 0 129,-11 0-129,0 0 0,0 0 0,0 0 0,0 7-129,0-7 0,0 0 0,0 0 0,-11 17-129,11-17-129,0 9-516,0-9-1806,0 0-2064,10-4-387,-1-12-129</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4.5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0 134 1,'14'-6'3,"-1"3"2,3-3 2,0 2 0,-3-1 0,6-1 1,-5 1 0,14 0-2,-8 1-1,6 1-2,0 0-1,5 1-1,3 0-1,3 2 1,1 1-1,4 0 1,-4 0 0,6 2 0,-2 0 0,4 0 1,-1 0 0,1-2 0,-2 2 1,1-3 0,2 1 0,3-2 1,-1 2-2,4-2 1,1 1 0,2 0-1,1 0 0,1 1-1,-2 0 1,-1 0-1,0 0 1,-5-1 0,-2 0-1,0 0 1,-1-1-1,-5 0 1,2 0 0,3 0 0,-3 0-1,3 1 0,-1 0 0,4 0-1,0 1 1,-1 0-1,0 1 0,-4-1 0,1 1 1,-1 0-1,-2-1 0,-4 2 0,0-1 0,1 1 1,2-1-1,2 3 0,1-2 1,-2 0 0,6 0 0,2 0 0,-1 0 0,2-3 0,-2 0 1,-1-1-1,2 0 0,2-1 0,-5-1 0,2 1-1,-1 0 0,1 0 1,-1 0-1,1 1 1,1-1-1,1 1 0,1 1 1,2 0-1,2 1 0,0 1 1,2 0-1,-1-1 0,0 1 0,0-1 1,-1 0-1,-2 0 1,0-1 0,-1-1 0,0 0 0,2-1-1,-1 1 1,3-1 0,3 2-1,0-1 1,0 1-1,1 1 0,0 0 1,-4 0-1,0 0 0,-5 0 0,-1-1 1,-1 0-1,2 1 0,-2-2 0,0 2 1,2 0-1,1 1 0,1 2 0,2-1 0,-1 1 0,0 1 0,1-1 0,0 1 0,2-2 1,-5 1-1,0-2 0,-5 1 0,0-3 0,-6 2 0,0-2 0,-4-2 0,-4 4 1,1-5-1,-1 3 0,2-1 0,-2 1 0,2 0 0,-1 0 0,3 0 0,0 0 0,0 0 1,-1 0-1,-1-1 0,1 0 1,-1-2-1,-1 1 1,1-2-1,1 1 1,-2 0-1,2-2 0,2 2 1,4-1-1,1 2 0,4-2 0,0 1 0,4 0 0,1 1 0,2-1 0,1 1-1,0-1 1,-2 1 0,1 1 1,3-1-1,-1 2 0,1-2 0,-1 1 0,0 1 0,0 0 0,0 0 0,0-1 0,-3 1 0,0-1 0,1 0 0,-3 1 0,1 0 0,-4 0 0,-1-1 0,-5 0 0,-1 0 1,-4-1-1,-3-2 1,2 0 0,-3-1-1,1-1 1,2 2-1,3-1 0,4 1 0,1 1 0,2-1 0,2 2 0,1 0 0,-1 0 0,-1 0 0,-1-3 0,-2 2 0,0-2 0,0-1 0,-1 1 0,1-1 0,0 1 1,2 0-1,2 2 0,1 1 0,1 0-1,-1 1 1,2 1 0,1 0 0,1 1 0,0-1 0,-1 0 0,1 0 0,-2-1 0,-2 0 0,-2-2 0,-2 1 0,-1 0 0,-1 0 0,1 1 0,2 1-1,0 1 1,2 1 0,2 1 0,1 2 0,0-1 0,0 2-1,-3-2 1,-2 0 0,-1 1 0,-2-2 0,-2-1 0,-4-1 0,1-2 0,0 1 0,0-2 0,-1 2 0,5 0 0,1 1 0,6 2 0,4 2 0,0 0 0,3-1 0,2 2 0,-1-2 0,0-2 0,-1 0 0,-3-2 1,0 0-1,-2 0 0,2 0 0,2 2 0,4 1 0,2 0-1,0 2 1,4-1 0,2-2 0,-1 0 0,0-2 0,-1 0 0,1-1 0,0-1 0,3 2 0,0 0 0,-1 1 0,4 1 0,1-1 1,-2-1-1,3-2 0,-3-1 0,0-2 1,0-2-1,1 0 1,1 2-1,0 0 0,1 0 0,1 3 0,3 1 0,-1 1 0,3 0 0,-1 0 0,1-1-1,0 0 1,1 1 0,1 1 0,0 0 0,6 0 0,-3 2-1,2 1 1,0-2 0,-1 1 0,1 1-1,0 0 1,-1 1 0,-3 1 0,0 0 0,0 2 0,-2 0 0,-1-1-1,-1-2 2,2-2-1,-6-3 0,1-4 0,-3 0 0,1-3 0,1 2 0,1 1-1,1 1 1,-2 2 0,4 1-1,-1 0 1,1-1 0,-1-1 0,-3-4 0,-1-3 0,-3-2 1,-2 0-1,-2-1 0,-3 3 0,0 2 0,5 1 0,-3 4 0,-1 2-1,0 1 1,-1 0 0,-1 0 0,-3 0 0,-6-1 0,-5 1 0,-2-1 0,-4 0 0,1 0 0,-7 2 0,-1-1-1,-5 0 1,1 1-2,-4 1-1,-1 4-3,-6-3-5,-2 9-8,-7 1-9,-14-14-2,-1 12 0</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4:52:24.352"/>
    </inkml:context>
    <inkml:brush xml:id="br0">
      <inkml:brushProperty name="width" value="0.05292" units="cm"/>
      <inkml:brushProperty name="height" value="0.05292" units="cm"/>
      <inkml:brushProperty name="color" value="#00B050"/>
    </inkml:brush>
  </inkml:definitions>
  <inkml:trace contextRef="#ctx0" brushRef="#br0">13595 11284 645,'0'0'2967,"0"0"-1548,-12 0-774,12 0-258,0 0 387,-4-12-129,4 12 258,-1-12 129,1 12 0,0-14 0,0 14 0,9-18-129,6 8-129,-2-1-258,9 2 129,-2-2-258,7 6 0,0-5 0,1 6-129,-1 4-129,0 0 0,-3 0 0,-3 8 0,-3 1 0,-3 4-129,-5 3 129,-1 3-129,-7 0 129,-2 1 0,-1 0 0,-9 3 0,-5 0-129,-1 1 129,-8-1 129,0 0-129,-4-1-129,1 2 129,-3 0-129,3 0 0,1 0 129,6-6-129,2-1 0,7 1 0,5-4 129,5-2 0,1-12 0,12 13-129,7-10 129,4-3-129,7 0 0,2 0 129,6-3-258,1-6 129,0 1 0,2 1 0,-4 2 0,-3 1-129,-6 1 129,-3 1 0,-6 2-129,-4 0-129,-4 4-129,-11-4-774,14 8-1935,-14-8-1548,0 0 0,13 0-129</inkml:trace>
  <inkml:trace contextRef="#ctx0" brushRef="#br0" timeOffset="896.051">14248 11198 1,'0'0'1547,"8"-5"259,-8 5 129,10-3 387,-10 3-129,17-3-645,-17 3-129,23 0-387,-10 0-258,7 0-129,-5 0-387,6 2 0,-3 1 0,2 3-129,-2 1 0,-3 2 129,0-1-129,-4 3 0,-3-1 0,-1 4 129,-7-2 0,2 1 0,-2-13 0,-6 22 0,-4-9 129,0 0-129,-5 0-129,3 1 129,-3-3-129,1 4 0,0-2-129,0-1 129,2-1-129,12-11 0,-16 16 0,16-16 0,-5 12-129,5-12 129,6 8 0,-6-8 0,24 3 0,-6 1 0,1 2 0,3-2 129,0 2-129,1 1 0,-1-1 0,-1 5 129,-1-2-129,-2 3 0,-2 3 0,-3-3 0,-2 1 0,-4 0 0,-1 3 129,-6-3-129,0 0 0,-6-1 129,-5 0-129,-1-3 0,-6 2 129,2-2 0,-5-1 0,1-1 0,-3 0 0,3 3-129,-1-3 129,1 1-129,0 1 129,0 1-258,5 0 129,-4-3-387,8 10-516,-10-8-2451,7-3-1419,1 1-129,-2-7-129</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06:44.594"/>
    </inkml:context>
    <inkml:brush xml:id="br0">
      <inkml:brushProperty name="width" value="0.05292" units="cm"/>
      <inkml:brushProperty name="height" value="0.05292" units="cm"/>
    </inkml:brush>
  </inkml:definitions>
  <inkml:trace contextRef="#ctx0" brushRef="#br0">22348 13600 1032,'0'0'1290,"0"0"-129,0 0-258,0 0-129,0 0 0,0 0 0,0 0-129,0 0 0,0 0-129,0 0 0,0 0-129,0 0 129,-7-2-258,7 2-129,0 0 258,0 0-129,0 0 129,0 0 129,0 0 0,-4-11 0,4 11-129,0 0 258,0 0-387,0 0 0,0 0 0,0 0-258,0 0 0,0 0 129,0 0-129,0 0 258,-11-11-129,11 11-129,0 0 129,0 0-129,0 0 0,0 0 0,0 0 0,0 0 129,0 0-258,0 0 258,0 0-129,0 0 129,0 0 0,0 0-129,0 0 0,0 0 129,0 0 0,3 7 0,-3-7 0,0 0 129,0 0-129,12 14 0,-12-14 0,0 0 0,11 12 0,-11-12 0,8 13-129,-8-13 0,11 13 0,-11-13 129,13 11-129,-13-11 0,14 14 0,-14-14 0,15 9 129,-15-9-258,13 10 129,-13-10 129,12 14-258,-12-14 258,13 13-129,-13-13 0,14 15 0,-14-15 0,15 12 0,-15-12-129,18 9 258,-18-9-258,15 5 129,-15-5 0,15 8-129,-15-8 129,0 0 0,13 7 0,-13-7-129,0 0 258,0 0-129,0 0 129,0 0-129,0 0-129,0 0 129,0 0 0,0 0-129,-7 6-258,7-6-387,-16 0-1290,5-2-1935,11 2-645,-15-7 387</inkml:trace>
  <inkml:trace contextRef="#ctx0" brushRef="#br0" timeOffset="744.0423">22357 13820 1419,'10'0'1548,"-10"0"-387,0 0 387,0 0-258,0 0 129,0 0-258,14 0 0,-14 0-129,0 0-258,0 0 0,0 0-129,0 0-258,13-12 0,-13 12 129,0 0-129,9-12 0,-9 12 129,0 0-258,17-13 0,-17 13 0,11-17-129,-11 17 0,12-19 0,-8 9-129,2-2 129,-2 1 0,2-2 0,-6 13-129,8-19 129,-8 19-129,7-18 258,-7 18-129,9-16-129,-9 16 0,0 0 0,12-16 129,-12 16-129,0 0 129,8-12-129,-8 12 0,0 0 0,0 0 0,0 0-129,0 0 129,0 0 0,0 0-258,0 0 0,0 0-129,0 0-387,0 0-1032,0 0-2451,0 0-258,4 9-129</inkml:trace>
  <inkml:trace contextRef="#ctx0" brushRef="#br0" timeOffset="1905.1089">22748 13680 2709,'0'0'1677,"0"0"-129,0 0-129,0 0-129,0 0 258,0 0-387,0 0 258,0 0-258,0 0-258,0 0-129,0 0-258,0 0 0,0 0 0,0 0 0,0 0-129,0 0 129,0 0-129,0 0 129,11 0-129,-11 0-129,0 0 129,0 0-258,16 4 129,-16-4 0,10 0 0,-10 0-129,15 0 0,-15 0 258,18 2-258,-18-2 0,20 0 0,-9 0 0,-11 0-129,19 0 129,-19 0-129,18 0 129,-18 0-129,17 0 0,-17 0 0,11 0 0,-11 0 129,0 0-129,13 0 0,-13 0 129,0 0-129,0 0 129,0 0-129,0 0 129,0 0-129,0 0 129,0 0-129,-9 0 0,9 0 0,0 0 0,-13 1 0,13-1-129,0 0 129,0 0 0,-12 0-129,12 0-258,0 0-516,0 0-1935,0 0-1935,0 0-258,0 0-258</inkml:trace>
  <inkml:trace contextRef="#ctx0" brushRef="#br0" timeOffset="4421.2528">21993 15824 903,'0'0'1419,"0"0"-387,0 0 0,0-6-129,0 6-129,0 0 0,0 0-129,0 0-129,0 0-129,0 0-129,0 0 258,0 0-258,0 0 258,0 0-129,0 0 258,0 0-129,0 0-129,0 0 129,0 0 0,0 0-129,0 0-129,0 0 0,0 0 0,0 0-129,0 0 0,0 0 0,0 0 0,0 0 0,0 0 0,0 0 129,0 0-129,0 0 0,7 5 129,-7-5-129,0 0-129,12 14 129,-12-14 0,10 13-129,-1-4 129,0 2-129,2 2 0,-1-1-129,3 1 129,-2-4 0,0 2-129,0-1 129,1-2-129,-12-8 0,18 16 0,-18-16 129,15 9 0,-15-9 0,0 0-129,15 12 129,-15-12 0,0 0 0,0 0 0,0 0-129,0 0 129,0 0-129,0 0-129,0 0 0,0 0-387,-7 4-387,7-4-774,0 0-1677,-18-7-774</inkml:trace>
  <inkml:trace contextRef="#ctx0" brushRef="#br0" timeOffset="5184.2965">21992 15970 1677,'11'-1'2451,"-11"1"-258,0 0-258,0 0-387,0 0-258,0 0-258,0 0-258,0 0-129,0 0 0,0 0 0,0 0 0,0 0-258,11-10 0,-11 10 0,0 0-129,3-12 0,-3 12 0,0 0 0,0 0 0,7-14 0,-7 14 129,6-16-129,-6 16 0,6-19-129,2 8 0,-5-1 0,5-1-129,2 1 129,0-1 0,3 2-129,1-4 0,0 1 129,2 4-129,-3-1 0,-1 4 0,-12 7 0,20-13 0,-20 13-129,10-12 129,-10 12 0,0 0 0,0 0 0,0 0-129,0 0 129,-5 9-129,5-9-129,-15 17-129,11 3-774,-12-18-1161,6 6-2193,1 8-387,-4-6 0</inkml:trace>
  <inkml:trace contextRef="#ctx0" brushRef="#br0" timeOffset="6100.3489">22285 15887 1032,'0'0'3354,"0"0"-903,7-4-903,-7 4-129,0 0 0,0 0-258,0 0 258,0 0-129,0 0-258,0 0-129,0 0-129,0 0 0,0 0-258,0 0-129,12-4 0,-12 4-129,14 1 129,-14-1-129,19 0 0,-5 0 0,1 0-129,0 0 0,3 0 0,0 0 129,0 0-258,-1-1 129,-1 1 0,-3 0-129,2 0 129,-4 0-129,0 0 0,-11 0 0,18 0 129,-18 0-258,12 0 258,-12 0 0,0 0-129,0 0 129,0 0-129,0 0 129,0 0-129,0 0 129,0 0-129,0 0 0,0 0 0,-7-2-129,7 2 129,0 0 0,-13 2-129,13-2-258,0 0 0,-6 15-516,6-15-774,0 0-2967,-8 15-258,8-15-645</inkml:trace>
  <inkml:trace contextRef="#ctx0" brushRef="#br0" timeOffset="14896.852">24871 14410 129,'0'0'1032,"0"0"129,-11 3 129,11-3 0,0 0-129,0 0 258,0 0-516,0 0-129,0 0-387,0 0 0,0 0 0,-11 1 0,11-1 0,0 0 0,0 0 129,0 0-129,0 0 129,0 0-258,6-4 0,-6 4 129,0 0-258,13-8 0,-13 8 0,13 0 129,-13 0-258,15 0 129,-15 0 0,18 0 0,-18 0 129,18 8-258,-18-8 0,19 10 0,-19-10 0,16 14 0,-16-14 0,9 17-258,-9-17 258,7 17 0,-7-17 0,3 17-129,-3-5 129,0-12 0,0 21 0,0-21 0,-3 21 129,3-21-129,-9 23 258,9-23-129,-16 18-129,16-18 258,-18 15-258,6-6 129,0-4 0,-2 2 129,-1 0-258,3 0 0,0 0 129,-2 1-129,3-1 129,0-1 129,11-6-258,-14 14 0,14-14 129,-10 11 0,10-11 0,-3 12 0,3-12 0,0 0 129,0 0-129,-1 13 129,1-13-129,0 0 0,0 0 258,4 11-258,-4-11 0,9 11 0,-9-11 0,11 7 0,-11-7 0,18 6 0,-18-6-129,19 6 0,-19-6 0,19 2-258,-19-2-258,19 4-258,-19-4-903,15-3-1677,-4 3-1161,-11 0-129</inkml:trace>
  <inkml:trace contextRef="#ctx0" brushRef="#br0" timeOffset="16519.9448">25132 14495 1161,'6'-12'645,"-6"12"-129,0 0-129,0-12 258,0 12 129,0 0 129,0 0 129,0 0 387,0 0-258,0 0 0,4-11-258,-4 11-258,0 0 0,0 0-129,0 0 0,0 0 0,0 0 0,0 0-129,0 0 258,11 0-129,-11 0 0,0 0 129,0 0-258,0 0 0,0 0 0,12 13-129,-12-13 129,0 0-129,3 17 0,-2-5 0,-1-12-129,0 24 129,0-12-129,0 4 0,0-2 0,0 5-129,0-5 0,0 3 0,0 1 0,4 0 129,-2 2-258,2-3 258,-1 0-129,1-2 0,0-1 0,-4-14 0,4 17 0,-4-17 0,0 0 0,0 14 129,0-14-129,0 0 0,0 0 129,0 11-129,0-11-129,0 0 129,0 0 0,0 0 0,0 0-129,0 0 0,0 0 0,0 0-387,0 0-774,0 0-2193,-6 0-903,6 0-387,-10-3 129</inkml:trace>
  <inkml:trace contextRef="#ctx0" brushRef="#br0" timeOffset="41633.3813">24471 16876 129,'0'-15'774,"0"15"0,0 0 0,0 0 129,-8-12 387,8 12-387,0 0 258,0 0-516,0 0 258,-5-14-129,5 14-258,0 0-129,0 0 129,0 0 0,-2-15 0,2 15 129,0 0 0,0 0-129,0 0 0,0 0 0,0 0-258,0 0 0,-12 4 0,12-4-129,0 0 129,-9 16 0,9-16-129,-5 15 129,-1-1-129,5 5 258,-2-7-129,2 6 0,-4-2-129,2 6 0,1-5 129,2 11 129,-1-11-258,1 3 129,0-1-129,0 6 129,0-11-129,1 6 0,1-5-129,1-1 0,-1-2 0,-2-12 0,5 15 0,-5-15 0,2 11 0,-2-11 129,0 0-129,0 0 0,0 0 0,1 12 0,-1-12-129,0 0 0,0 0-387,0 0-903,0 0-2064,0 0-903,0 0-129,11-14-128</inkml:trace>
  <inkml:trace contextRef="#ctx0" brushRef="#br0" timeOffset="43413.4831">24676 16903 1548,'0'0'1806,"0"0"129,0 0 0,0 0-516,-11 0 129,11 0-387,0 0-258,0 0-258,0 0-258,0 0-258,0 0 387,0 0-258,6-8 129,-6 8-129,13-9 258,-13 9-129,17-8 0,-3 8 129,-2-6-129,3 3-129,-3 0 258,7 2-258,-6 1 258,6 1-387,-5-1 0,2 0 0,-4 3 0,1 2-129,0-2 0,-13-3 0,16 16-129,-16-16 258,12 14-129,-12-14 129,7 15-129,-4-5 0,-3-10 0,3 12 0,-3-12 0,0 0-129,0 17 129,0-17 0,-4 17 0,4-17 0,0 0 129,-14 19-129,14-19 0,-15 16 129,15-16-258,-17 10 258,17-10-129,-17 10 0,17-10 0,-20 3 0,20-3 129,-13 4 0,13-4-129,-13 0 0,13 0 0,0 0 129,-10 5-129,10-5-129,0 0 129,0 0 0,0 0 0,0 0-129,0 0 129,0 0 0,0 0 0,0 0 0,0 0 0,0 0 0,0 0 0,0 0 0,6 10 0,-6-10 0,15 10-129,-15-10 129,21 14 0,-11-3 0,7-6 0,-2 8 0,2-3-129,-5 1 0,4 0 0,-2 1 129,-1-3-129,-2 2-129,-2 6 129,-1-5 129,-1 0-258,-1-1 258,-1 2-129,-5-13 129,9 21 0,-9-21 0,4 17-129,-2-5 129,-2-12-129,2 17 258,-2-17-129,0 17 129,0-17 0,0 17 258,0-17-129,0 0 129,-12 20-129,12-20 129,-12 4 0,12-4 0,-19 5 0,19-5 129,-27 3 0,12 1 0,-6-4-129,4 0-129,-2 0 129,-2 0-387,1 2 258,6-2-129,-3 0 0,6 0-129,11 0 258,-20 3-258,20-3 0,-13 2 387,13-2-516,0 0 129,0 0-258,0 0 129,0 0-258,-12 2-258,12-2-516,0 0-1290,0 0-2064,0 0-645,5-11 129</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7:05.429"/>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FF0000"/>
    </inkml:brush>
  </inkml:definitions>
  <inkml:trace contextRef="#ctx0" brushRef="#br0">762 2019 1,'-12'8'3095,"12"-8"-386,-5 14 387,5-14-1290,-8 12-1677,8-12-129,0 15 258,0-15 0,6 16 516,-1-6-129,-5-10 129,8 17 0,-6-5 0,8 4 0,-6 3-129,6 4-129,-4 6-129,5 2 0,-4 4 0,3 1-516,-2 3 516,2-6-645,-2-3 645,2-6-516,-2-7 387,5-10-387,2-7 258,2-12 129,0-15 0,2 3 387,-2-6-258,1 2 258,-6-1-258,1 8 387,-6 1-516,-1 10 387,-6 10-516,2-11-129,-2 11 129,0 0-129,0 0-129,15 12 0,-3-1 0,2 1 129,4 3 0,4-1 0,1 3 0,2-2-387,-1 1 387,0-6-387,0-5 387,-3-5 0,3 0 129,-1-10-129,-3-11 129,2 1 258,-1-9-258,-1-5 387,-3-1-387,-3 0 0,-7-6 0,1 3 129,-7 1 0,-1 0 129,0 7-387,-4 5 129,-2 4-516,-4 1 129,10 20-774,-14-17-516,14 17-1548,0 0-1161,-2 5-387,2-5 0</inkml:trace>
  <inkml:trace contextRef="#ctx0" brushRef="#br0" timeOffset="564.0318">1886 2060 6321,'-25'15'3483,"3"-9"-774,22-6 129,-15 0-3612,15 0 387,-17-11 129,10 1 258,2-7 516,-3-7 387,8-1 0,0-10 129,7 6 129,4-12-774,9 11 258,-3-3-387,7 13-129,-2 2-129,2 7 129,-3 11-129,0 0 0,-7 15 0,2 5 0,-4 3 0,-1 2-129,-4 7 258,-1-1-129,-4 2 258,0-4-129,-2 3 258,0-3-129,-4-3 129,-1-1 129,-7-6-129,2-4 0,-6-6-258,-1-3-129,-1-5-258,-2-3-129,5-10-645,-2-12 0,12-1-516,-7-8-1032,11-2-1548,1 2-129,2-2 0</inkml:trace>
  <inkml:trace contextRef="#ctx0" brushRef="#br0" timeOffset="1144.0654">2353 1598 6450,'-1'-14'3741,"-11"25"-516,1 0 0,6 10-3612,0-2 129,4 1 0,-1-1 258,2 5 258,0-3 258,5 0-129,7 3 129,1-3 129,6 2 0,-2 4-129,5-3-258,-2 4 129,3-6-516,-5 0 258,-1-8-129,-3 1 0,-3-4 129,-11-11 0,13 12 0,-13-12 129,4-9 0,-4-8-129,0 2 258,-7-8-258,4-3 129,-4-8 0,2 4 0,-2-4-129,3 1 0,-1 1 129,3 0 0,0 0-129,2 7-129,0 1 0,2 3-129,5 1 0,-7 20-387,0 0-774,27-49-1677,-27 49-645,0 0-645,47-61 387,-47 61-516</inkml:trace>
  <inkml:trace contextRef="#ctx0" brushRef="#br0" timeOffset="1648.0938">2807 1047 9417,'21'62'4515,"-21"-62"-387,22 73-258,-3-20-3741,8 7-645,2 8 516,5 3-258,-2-1 387,-1-7-516,-4-8 645,-5-8-258,-3-14 129,-6-6 0,-4-8 0,-4-8 258,-5-11-258,0 0 129,15 4-129,-12-15 0,1-7-129,-3-15 129,-1 33-129,0-93 129,0 33-129,0-6 129,0-3-387,1-2 516,2-1-387,1 12 516,5 4-516,-9 56 387,18-81-387,-18 81 258,21-54-129,-21 54 0,0 0-645,0 0 0,0 0-903,0 0-129,49-38-1548,-49 38-1161,0 0-129,0 0 0</inkml:trace>
  <inkml:trace contextRef="#ctx0" brushRef="#br0" timeOffset="1912.1093">3151 1269 9417,'0'0'4515,"33"53"-258,-33-53-516,0 0-2580,49 66-645,-29-42-129,-20-24-258,55 39-387,-55-39-387,59 16 258,-59-16-258,60-16-516,-60 16 258,61-54-258,-61 54-1677,56-72-516,-56 72-258,56-68-774,-56 68 1032</inkml:trace>
  <inkml:trace contextRef="#ctx0" brushRef="#br0" timeOffset="2308.132">3752 1134 3612,'0'0'4515,"0"0"-516,50 3 0,-50-3-1935,0 0-1032,0 0-258,0 0-387,0 0-258,51-39 129,-51 39 0,0 0 0,0-51-129,0 51 0,0 0 0,0 0 129,-49-51-129,49 51-129,0 0 0,-64 0-129,64 0 129,-51 27-258,51-27 516,-51 57-258,51-57 516,-44 78-258,44-78 0,-30 95 0,27-45 0,3-50 516,3 91-129,13-48-516,8-9-129,6-6 0,-30-28 258,88 15-645,-39-20-516,14-17-1548,-7-7-1548,8-8 0,1-6-516,-2-4 258</inkml:trace>
  <inkml:trace contextRef="#ctx0" brushRef="#br0" timeOffset="3036.1736">4666 1267 2709,'0'0'3225,"-49"-53"0,49 53-258,0 0-2967,0 0 258,-19-49 258,19 49 129,0 0 387,0 0 129,7-65-258,-7 65 387,0 0-258,46-56 0,-46 56-903,53-31 387,-53 31-774,58-20 516,-58 20-258,55-3 129,-55 3 0,0 0-258,62 25 516,-62-25-516,0 0 645,41 58-516,-41-58 645,0 0-645,8 76 129,-8-76 129,-8 51 258,8-51-258,-33 52-129,33-52 0,0 0 258,-58 54-387,58-54 258,0 0-516,-60 4-387,60-4 0,0 0-387,-27-46-387,27 46-1290,0-58-1548,0 58 0,20-63-387,-20 63 387</inkml:trace>
  <inkml:trace contextRef="#ctx0" brushRef="#br0" timeOffset="3464.1981">5160 901 7611,'51'5'4386,"-51"-5"-645,0 0 258,0 0-3999,30 65-258,-30-65 645,0 0-516,9 71 516,-9-71-387,0 0 387,14 63-387,-14-63 645,0 0-516,0 0 258,29 50-129,-29-50 129,0 0-258,0 0 129,58-4 0,-58 4-129,0 0 129,57-53-129,-57 53 129,0 0-129,41-68 258,-41 68-645,0 0 516,10-69-258,-10 69 129,0 0-516,-26-58 258,26 58-645,0 0 0,0 0-516,-52-54-516,52 54-1161,0 0-1419,0 0 129,0 0-645</inkml:trace>
  <inkml:trace contextRef="#ctx0" brushRef="#br0" timeOffset="3805.2176">5811 609 10320,'48'-3'4515,"-48"3"-129,0 0-258,27 45-4257,-27-45 0,15 47 0,-15-47 0,14 66-258,-14-66 387,17 70 0,-17-70 0,17 75-387,-17-75 387,20 63-516,-20-63 387,0 0 645,31 60-1161,-31-60-903,0 0-1677,0 0-774,0 0-516,0 0 129</inkml:trace>
  <inkml:trace contextRef="#ctx0" brushRef="#br0" timeOffset="4060.2322">5629 744 7482,'0'0'4773,"0"0"-516,47 36 0,-47-36-3612,95 0 387,-28-3 129,2-5-774,11-5-258,0 1-129,-1-6 258,0 0-774,-10-6-258,2 9-2709,-13 3-903,-58 12-516,78-26-258</inkml:trace>
  <inkml:trace contextRef="#ctx0" brushRef="#br0" timeOffset="5584.3194">1150 3493 2322,'18'20'3612,"4"-12"258,-11-8-387,12-3-2709,-2 2-516,5-4-129,5-5 129,1-4 129,3-3 0,0-11 0,1 3 258,-7-9 0,2 2-129,-8-6 0,-2 7 129,-8-2-258,-4 8 0,-9 0-258,0 4 0,-9 5-129,-8 5 0,-7 7-129,-2 4 129,-8 7-129,-1 9 129,-5 8 0,0 7 0,-3 9 0,4 6 0,-1 5 129,3 5 0,2 1 0,5 1 0,5-4 0,7-1 129,6-7-129,10-6 0,2-8 0,15-7 0,8-9 0,13-6 0,5-9-129,14-1 129,6-11 0,3-8-129,5-3 129,1-6-129,-2-3 0,-5-2 0,-2 0-129,-6-2 0,-6 2 0,-8-3-129,-4 4 0,-7-3 0,-1 7-129,-8-1 0,-3 5 0,-7 2 129,-1 6 0,-6 3 129,1 2 0,-5 11 0,4-11 129,-4 11-258,0 0 258,0 0 0,0 0 0,-2 11 0,2-11-129,0 18 258,0-6-129,0 0 258,4 2-129,7-1 0,0 0 0,9 2 129,0-2 0,8-1 0,4-1 0,7 1-129,-1-4 0,4 0 0,-3-4 0,-3-4-129,-5 3-129,-4-3 0,-8 0-129,-19 0-645,19 0-1032,-19 0-1032,-12 0-129,-13 0 258,6 12 516,-17-6 516,7 13 129,-7-1 774,2 2 1032,2 0 1290,7 3-258,3-4-129,5-2-516,7-2 258,10-15 258,-9 21 387,9-21 129,0 0 258,0 0 129,0 0-129,2-7-129,11 2-258,-9-18-258,11 4-387,-4-16-258,11-1 0,-3-12-258,6-1-129,-1-7 129,2-3-258,4 2 0,-2-1 0,1 8-258,-3 1-516,4 16-516,-12-2-2451,2 9-516,0 6-516,-4 1 129</inkml:trace>
  <inkml:trace contextRef="#ctx0" brushRef="#br0" timeOffset="6568.3756">2781 2963 9159,'10'12'4773,"8"2"-645,-18-14 0,19 25-4386,-8-12-129,6 10 129,-2 0 0,4 2 0,-6-3 129,2 2 0,-1 0 258,-2-3-129,3 4 129,0 2 0,-1-1-129,-1 1 0,-2 0 129,-1 0-129,-6-3 0,-2-2 0,-2-4 0,-9-5 0,-5-4 0,-3-5 129,-4-4-129,-3 0 129,3-7-129,-1-7 0,2-1 129,6-5-129,1 1 129,5-2-129,4 0 129,4 0-129,2-1 0,10 0 258,2 0-258,5-4 0,2-3 0,5-3-258,1-1 258,5 0-129,0-1 129,1 0-129,0 1 129,5-1-129,-3 5 129,-2 4 0,-3 4 129,-5 6-129,-2 3 129,-4 5 258,0 7-258,-10 0 129,1 7 0,-2 5 0,0 1 0,-8-13 0,11 23 0,-11-23-129,21 8 0,-6-8 0,7-15-129,6-8 129,5-6-129,2-4 129,3 2 0,-2 1 129,-3 5-258,-6 5 129,-6 15 0,-5 5 0,-8 16 0,-3 2-129,-2 2 0,1-1 129,3-4-129,3-8 0,9-11 0,7-14 0,5-9 129,6-6 0,3-6-129,3 3 129,-1-1 0,-2 9 0,-6 8-129,-4 4 129,-8 8-129,0 6 129,-5 2-129,-1 2 0,-2 10 0,-2 2 0,1 4 129,0 1-129,-2 2 0,0 4 0,1-1-129,4 2-258,-2-11-258,9 9-774,-9-24-1032,14 3-1935,-5-8-516,8-5-258,-5-10 0</inkml:trace>
  <inkml:trace contextRef="#ctx0" brushRef="#br0" timeOffset="7252.4148">4786 2344 11868,'0'0'5031,"6"7"-645,-3 10-387,-3 11-3483,0 2-1290,8 13 387,-3 6-387,0 18 387,0-1-129,1 2 387,3 2 516,1 0-258,-1 0 129,3-7-129,-2-6 0,0-16 0,-1-6 0,-3-9 129,-1-9-516,-5-17 258,0 0 0,-10-17 129,-1-9-258,-3-14 129,-3-8 0,0-15 0,-3-9-129,1-7 129,5-1 0,1-1 0,2 4 387,8 5-129,2 10 129,1 9-387,3 12 387,8 11-258,2 5 258,5 11-387,2 4 0,3 6-129,2 4 129,4 2 0,-1 7-129,-2 7 129,1 4-387,-4 3 258,2 3-258,-7 3 258,-6 0-387,-5 0 516,-6 1-387,-1-4 387,-9-1 0,-10-1 0,-1-3 129,-5-3-129,-1-5 0,-1-1-129,-3-9-129,6 0-129,-4-6-129,11-9-516,-6-13 0,17-1-387,-7-22-1548,13-1-1419,6-11 387,8-18-516</inkml:trace>
  <inkml:trace contextRef="#ctx0" brushRef="#br0" timeOffset="7520.4301">5088 1553 3999,'36'-80'3741,"-36"80"903,40-32-516,-36 45-1290,10 15-903,-14 14-903,14 6 387,-11 11-903,12 10 516,-6 11-903,6 2 129,-3 4 129,3-3-387,1-4 0,-2-12-258,2-2-129,-7-20-774,8-6 0,-14-29-774,21-1-258,-17-19-1677,9-9-774,2-9-129,-2-9 0</inkml:trace>
  <inkml:trace contextRef="#ctx0" brushRef="#br0" timeOffset="7928.4535">5699 2118 9030,'41'11'4773,"-19"-11"-645,-3-13 129,8 1-3483,-5-12-516,-1-4 0,-1-3-258,-3-3 258,-4-1-258,-5 0 258,-4-1-258,-4 6 258,-2 5-258,-8 5 129,-6 8-129,-2 5 0,-4 5 0,-4 2 0,-3 16 0,-3 2 0,-1 10 387,2 8-387,-1 5 258,4 6-129,2 1 129,8 5 0,5-2 129,12 5-258,4-10 0,18-2 0,8-8 0,13-3-387,15-3 129,8-9-774,19 8-1806,-1-13-2322,5 2 258,-7-8-1161,-3-3 258</inkml:trace>
  <inkml:trace contextRef="#ctx0" brushRef="#br0" timeOffset="16567.9476">2277 9561 129,'-15'0'903,"15"0"-516,-19 0-387,7 0 0,-1 3 0,-6-1 129,3 1 0,-2 3 387,-2-2 0,-1 1 129,1 3 0,-2 0-258,2 2 258,0 4-387,-1 1 129,0 0-258,2 1 0,-1 4-129,-1-1 129,3 4 129,-2 0-129,4-2 129,-3 4 0,2 0 0,-1 4 0,1-3-129,3 1 258,-1 1-258,3-1 0,2 0 0,0-3-129,3 2 129,4 0 0,2-1-129,1-1 258,0-2-258,4 2 0,3-1 0,-1 0 0,5 2 0,-3-1 0,3 1 0,1-1 129,0 1-129,5-1 129,-3-1 0,5-2 0,-2-1 0,3-1 258,-1-4-258,2 0 129,0-1-129,0 0 129,3-2-129,-3 0 0,2 0 0,0-1-129,1-2 0,-4 1 0,5-3 0,-3 0 129,-2-2 0,2 0 258,-1-2-258,2-1 0,-3 1 129,2-2-129,-2 2 0,2-3 258,-2 2-387,1-2 129,-2 0-129,1 0 129,-1 0 0,-3-2-129,2-1 129,-2-1 0,-1 1 129,1-1-129,1-1 0,-1 3 0,1-2-129,-2 2 129,2 0-129,2-2 0,-2-1 0,3-1 0,-3 0 129,3-2-129,-2-2 0,2 0 0,1 1 0,-1-1 0,2-1 0,-3 0 0,5 1 129,-3-1-129,1-2 0,1 1 129,-1-2-129,-3-1 0,4 1 129,-1-3-129,1 0 258,-2-1-258,1-2 0,-1 2 0,1-4 0,1 1 0,-3 0 0,1 0 0,-5 0 0,2-3 0,-3 2 0,2-3 129,-4-2-258,2-1 129,-3 1 0,-1-1 0,2-1-258,-2 0 258,-2-1 0,-1-1 0,-2-1 0,-1 1 0,-5-5 0,0 2 0,0-1 0,-6 0 0,-3-2 0,-4 3 0,-4-1 258,-5 2-258,-6 0 129,-6 4-129,-8 0 129,-8 4-129,-8 4 129,-9 6 0,-7 2-129,-7 6 0,-10 6 0,-5 1 0,-6 12 0,-6 9-258,3 11-258,-8 11-516,4 13-2709,6 21-258,-10-2 258</inkml:trace>
  <inkml:trace contextRef="#ctx0" brushRef="#br0" timeOffset="18152.0382">7171 9578 1419,'-54'19'1161,"24"-6"-387,4 4-516,-7 4 129,2-1 0,-3 2 129,-1 3-129,1 3 129,-4 1 0,4 0 0,-1 2 0,7 4-258,-4 0 129,6 5-258,3 1-129,7 2-129,-1 5-129,7-2 129,4 6-129,3-5-129,3 6-129,7-4 129,8-1 129,2-4 129,8 3 0,4-7 258,7-1-129,3-2 258,9-4-129,4 0 129,3-4 129,5 1-258,7-4 0,2-2 258,1-7-258,7-4 129,-1-9 129,3-4-129,0-5 258,5-10-129,-7-14 258,-2-6-258,-1-9 258,-2-7-129,-10-7 129,0-4-258,-7-6 0,-2-1-129,-11-4-129,-2 0-129,-8 2 0,-7 4 0,-11-1 129,-6 4-129,-8-3 387,-6 8-129,-16 1 258,-2 8 129,-11 0-129,-1 11 0,-12 1 0,-1 10-129,-8 7-129,-5 9-129,-6 9-129,-7 4-258,-4 18-258,-4 7-516,-1 22-1161,-10 10-2064,-9 2-129,3 14 0</inkml:trace>
  <inkml:trace contextRef="#ctx0" brushRef="#br0" timeOffset="19572.119">13373 9842 1161,'-11'-5'1419,"-3"-2"-129,14 7-129,-12-12-387,12 12 129,-17-12-258,17 12-258,-23-9 0,4 3-129,-2 5-129,-7 1 0,-4 1-129,-4 9 258,-5 3-129,-4 5 0,-3 5 0,-1 5 0,-4 3 258,4 6-258,-8 2 129,3 4-258,0 3 129,-1 2-129,5 3 0,-1 5 0,3-1 0,4 4-129,6-1 129,5 0 0,6 0-129,9 0 129,9 0 0,9-2-129,7-4 129,13-1-129,10-2 129,5-5-258,9-3 258,6-3-129,5-6 129,5-3-129,2-5 129,7-3 129,7-4-129,2-5 129,9-4 129,2-3-129,2-5 0,1 0 0,1-12 516,-2-4-258,-5-12 258,1-3 0,-10-14-129,1-1 0,-9-11 129,-4-3-258,-8-8-129,-2-3 0,-15-5-129,-7 1 0,-13-1 258,-9 1 0,-11-1 129,-7 7-129,-16 1 0,-8 10 0,-7 2-129,-7 10 129,-8 3-258,-3 8-129,-3 5 0,-2 3-516,3 13-129,-5-5-774,6 9-2709,-1 10-387,-4-2-387</inkml:trace>
  <inkml:trace contextRef="#ctx0" brushRef="#br0" timeOffset="20864.1933">15726 5298 774,'-25'9'3483,"-4"-4"258,29-5-516,-25 13-2967,9-2-258,-3 3-129,-2 2 129,-6 3 0,0 3 0,-2 3-129,-3 1 258,-1 3-258,-3 2 258,1 5-129,-9 4 0,3 7 129,-2 2-129,-2 4 0,2 4 0,2 0 0,2 3-129,4-4 129,5 1 0,5 0-129,1-3 129,7-2-129,3-3 258,5 0-129,3-1 258,6-1 0,0-5 0,5-1 129,6-6 258,6 1-129,3-8 129,9 2-129,2-8 129,9-1-129,0-5-258,11-1 258,2-5-387,7-3 0,1-3-129,4-4 0,-1 0 0,2-11-129,-2-6 258,1-4-129,1-7 0,-1-2 0,-4-7 129,-1-1-129,0-3 0,-2-1 0,-3 0 0,-1-2 258,-7-5-258,-3 3 258,-4-3-258,-4-1 258,-12-3 0,-4-1 129,-11-2-129,-4 3 0,-6 3 0,-10 1-129,-11 0 0,-2 6 0,-7-2 0,-5 7 0,-4 0 0,1 4-129,-6 2 0,1 3 0,-2 7 0,-4 1-258,3 12-129,-7-2-129,9 11-774,-11 0-645,9 12-2451,-1 10 0,-5-2-258</inkml:trace>
  <inkml:trace contextRef="#ctx0" brushRef="#br0" timeOffset="22120.2652">12828 2326 1161,'-3'-12'2322,"3"12"-903,-11-2-516,11 2 0,-24 0-387,9 5-129,-4 2-387,-4 1 645,-3 4-516,-2-3 516,-2 3-129,-1 4 0,-2 1-258,2 6 129,0 0-258,-1 8-129,0-1 129,4 10-129,0 0 0,1 9 0,2 4 0,3 4 0,4 1 129,3 7-258,2-1 129,3-1 0,4 3 0,0-9 0,6-1 129,0-7 129,5 0 129,6-8 0,9 0 258,3-6-129,10 0 258,3-6-258,7 0 129,1-5-129,6-2-129,-1-8 0,4-1-129,-1-9 0,5-4 0,0-3-129,4-9 0,1-6 0,4-5 0,1-8 129,4-4-129,-2-5 129,2-1-129,-1-2 0,-1-6 0,-4-4 129,-4 2-129,-7-3 0,-6-1 0,-7-3 0,-7-4 0,-10-2 129,-8 1-129,-6 0 0,-6 1-129,-4 1 258,-13 3-258,-2 0 129,-10 9 129,-2 0-258,-6 8 387,-2 2-387,-7 7 387,-2 3-387,-7 8 387,-5 8-516,-8 7-258,-1 6 129,-8 3-258,-1 13-387,-6-6-387,9 15-1419,1-3-1806,5-4 516,11-5-903</inkml:trace>
  <inkml:trace contextRef="#ctx0" brushRef="#br0" timeOffset="23192.3265">13031 180 258,'-58'36'2322,"58"-36"-774,-49 35-129,49-35-258,-46 51-258,46-51 0,-43 57 0,43-57-129,-38 58 0,38-58 0,-30 57-129,30-57 0,-25 65-129,25-65-129,-18 70-129,18-70-129,-9 80 0,9-80-129,0 85 129,0-85-129,13 81 129,-13-81-387,27 73 645,-27-73 258,42 66-258,-42-66 258,58 61-258,-58-61 129,75 58-258,-75-58 645,96 64-903,-42-32 129,5-3 0,1-3-129,-1-1 0,2-4 129,2-6 129,1-9 0,-5-6 0,3-8 129,-1-9-129,8-8 0,2-4 258,6-11-258,1-4 258,0-7-387,3 3 129,0-6 0,-2 0 0,-5-1-516,-6 0 387,-6 2 0,-6-1 0,-3 0 0,-11 2 0,-4 0 0,-8-1 0,-9 0 516,-9 3-516,-5-2 0,-7 2-129,0 50 258,-21-90-516,21 90 258,-50-76 258,50 76-258,-75-64 0,25 41 0,-5 8 0,-13 10 129,-4 1-129,-10 4 0,-5 16 0,-4 5-129,-2 12-129,-1 7 0,1 9-258,-3 4-645,11 10-1806,-3 6-1161,0-9-258,6 8-645,-4-5 129</inkml:trace>
  <inkml:trace contextRef="#ctx0" brushRef="#br0" timeOffset="27107.5504">20653 4432 2967,'0'0'3870,"0"0"-387,0 0-1419,0 0-258,0 0-387,0 0-129,0 0-516,-12 0 0,2-3-258,-1 3-129,-5 0 0,2 0-129,-6 0 0,4 1 129,-5 1-129,3 5-129,-4-3 129,1 5-129,-1-2-129,1 4 129,-1 1-129,-2 3 129,0-1-129,-2 3 258,0 1-258,-1 3 129,0 1 0,2 5-129,0-3 0,1 4 0,0 2 129,3 0-129,0 1 129,4 2-129,3 0 0,3 0 0,2 1 0,5 1 129,4-1-129,10 0 129,5-3 0,8-2-129,8-2 129,6-5 0,5-5-129,4-2 129,4-6-129,-2-1 0,2-6 0,-4 0 129,-1-2-129,-7 0 0,-4 0 0,-7 0 0,-6 0 0,-4-1 0,-5 1 0,-12 0-129,11-1 0,-11 1-387,0 0-1032,-7 0-2709,7 0-258,-17-7-387,17 7-129</inkml:trace>
  <inkml:trace contextRef="#ctx0" brushRef="#br0" timeOffset="27776.5887">20870 5120 1161,'-9'1'3483,"9"-1"258,0 0-1677,-10-9-774,3-4-129,7 13 0,-10-24-129,8 15-129,-4-11 129,6 8-387,0-9 129,1 5-258,4-5-129,5 4 0,1 0-129,6 0-129,1 2 129,1 1-258,0 2 129,3 5-129,-4 1 129,2 3-129,-2 3 0,-2 3-129,-1 7 129,0 0 0,-5 5 0,1 1 0,-4 2 0,-2 3 129,-1-2-129,-3 1 129,-1 0 0,0-1 129,-3-1-129,-2-2 129,-4-2 129,-2-1-258,-2-4 0,-3 2 129,-3-7-129,-1 0-129,0-4 129,0 0-129,-2 0 0,1-7 129,1-3-258,2-2 129,3 3-258,-2-6-129,5 8-258,-3-6-387,15 13-1419,0 0-2064,-13-13 0,13 13-387</inkml:trace>
  <inkml:trace contextRef="#ctx0" brushRef="#br0" timeOffset="28435.6264">21267 4901 2967,'0'15'3870,"0"-15"-258,0 0-1290,0 0-1677,0 0 258,-4 12-129,4-12-258,-2 11 0,2-11 129,-1 17-129,1-17 0,0 25 129,0-10-258,3 5 0,2-2 0,3 2-129,0-1 0,2 0 0,3-2-258,1-2 258,1-1-258,3-2 129,2-4-129,2-3 129,0-3-129,2-2 129,-2 0 0,0-7 0,-2-3 0,-1-4 0,0-3 0,-3-2 129,-3-1-129,-3 0 0,-2-2 0,-5 3-129,-3-3 129,0 5-129,-5-2 0,-3 6 0,0 2 129,0-1-258,8 12 0,-17-13-129,17 13-258,0 0-129,0 0-258,-10-7-516,10 7-2838,6 0-258,-6 0-387,11 5 516</inkml:trace>
  <inkml:trace contextRef="#ctx0" brushRef="#br0" timeOffset="29111.6651">21821 4937 1677,'0'-7'3483,"0"7"258,0 0-1935,0 0-774,0 0 129,0 0 129,10 5-129,-10-5 0,8 11-258,-8-11 129,11 18-258,-11-18 0,12 24-258,-8-9-129,6 2 0,-5-1-129,4 2-129,-3-4 129,2 1-258,-1-3 129,1 0 0,-8-12-129,17 9 129,-7-9 0,5-7 0,0-6 129,3-1-129,1-7 0,2-3-129,4-5 129,1 2-129,-4 0 129,3 3-129,-5 2 0,-2 1 0,-2 7 0,-2 3-129,-14 11 129,14-7-129,-14 7 129,0 0 0,13 9 0,-10 2 0,-1 7 129,2 2-129,0 4 0,1 1 129,0 4-129,1-3 0,0-1 0,-1-1 0,2-5-129,-4-4 0,8 2-387,-11-17-903,17 0-2838,-17 0-516,20-25 0,-10 1-387</inkml:trace>
  <inkml:trace contextRef="#ctx0" brushRef="#br0" timeOffset="29495.687">22572 4526 2709,'15'10'3999,"-15"-10"129,9 11-387,-2 1-3096,-7-12 129,7 26 129,-7-7 0,7 10-129,-7 0 0,6 9-129,-5 1 0,4 8-258,-1 1 0,3 7-258,-3-4 0,5 0 129,-3-6-258,2-3 0,-2-9 0,0-6-258,0-5 0,-6-22-387,7 15-1290,-7-15-2451,-3-14-258,-4-6-258,-7-12 129</inkml:trace>
  <inkml:trace contextRef="#ctx0" brushRef="#br0" timeOffset="29743.7012">22335 4815 1419,'-18'0'4257,"18"0"258,0 0-129,8 5-2451,4-9-516,20 4 0,-4-7-129,18 5-516,1-8 0,11 4-258,6-4-258,2 3-129,2-1-129,-3 1-258,0 5-387,-14-6-1419,-3 4-2451,-8 2-258,-9 0-387,-8 2 129</inkml:trace>
  <inkml:trace contextRef="#ctx0" brushRef="#br0" timeOffset="30495.7442">23432 4903 3096,'17'0'4257,"-17"0"129,1-9-2580,-1 9 0,0 0 0,0 0-258,0 0-387,-11 0-258,-9-2-258,2 2-129,-7 4-387,0 1 0,-5 3-129,1 1 129,0-2-129,2 5 0,1-2 0,5 0 129,3 0-129,4-1 0,4-1 0,10-8 0,-12 20 0,12-20 0,0 20 0,1-10 0,7 5 129,5-3-129,4 2 129,4 1-129,1-2 129,5 0-129,0 0 0,2 1 129,-2-1-129,0 1-129,-1-2 129,-5 0 0,0-2 0,-4 2 0,-4-1 0,0-1 0,-13-10 129,14 15 0,-14-15 0,1 17 129,-1-17 0,-13 19 129,-7-11-129,-3 4 258,-7-3-258,-3 1 129,-3-3-258,0 1 0,0-4 0,5 0-129,7-1 0,3-3-387,21 0-516,-26-3-2580,26 3-1161,0-19-774,6 2-129,7-9 1</inkml:trace>
  <inkml:trace contextRef="#ctx0" brushRef="#br1" timeOffset="42512.4315">768 13545 129,'-9'30'1032,"9"-10"0,-1-1-129,1 7-129,-3 1 0,1 3 129,0 1-129,-1 7-129,-2 6 0,-2 5-129,-1 7-129,1 7 0,1 7-129,-1 8-129,2 10-129,-2 6 0,4 12-129,0 5-129,3 6-129,0 9 0,-1 5 0,1 3 0,-4 1-129,4 2 129,-2-5 0,2 5 258,0-9 129,0-2-129,4-5 0,4-5 129,2-6-387,1-5 129,-2-5-129,3-8 0,-1-10 0,-2-10 0,0-8 129,-3-12 129,1-8 129,-3-10 129,2-9 129,-3-6 129,1-5 0,-4-14 129,7 13-129,-7-13 129,0 0-258,13 7 129,-13-7 0,15 2-258,-15-2 258,14 0-258,-14 0 0,16 0 0,-16 0 0,17 0 129,-5 0-129,-2 1 0,4 8 0,2-1 129,3 4 0,1 1 0,5 5-129,2-3 129,5 11 0,-2-5-129,7 5 0,0-5-129,1 9 129,5-5-129,2 4 129,4 0-129,0 1 129,5-2-129,1 3 0,1-2 0,3-1 258,1-3-258,2 2 129,2-5-129,1 0 129,4-5 0,1 0 0,4-3-129,1 3 129,2-9-129,-1 5 0,3-4 0,0 0-129,1 2 645,-1 1-516,1-5 258,1 0-258,3 0 258,-2-3-258,5 1 516,-3-1-774,0 0 258,3-4 0,-1 0 0,3-2 0,3 2 387,-1 0-516,2-3-258,3-5 387,2 1-258,0 0 258,0 0-258,4-8 258,-3 5-516,1-9 645,2 5 129,-1-6-129,0-1 0,3-3 0,0 3-129,2 4 129,-1-7 0,3 6-129,0 2 0,2 1 0,-2 0 129,1 2-129,3-1 0,-6 2 0,1 2 258,-4-4-129,0 4 129,0 0-129,-3 3 0,3 0 258,-5 0-258,4 2 0,-1 2 0,1 2-129,-2-3 129,0 2 0,0 2 0,-4 0-129,-4 0 129,-1 0 0,-2 0-129,0 2 258,-3 3-129,-3-2 0,-2-1 0,1 0 0,-3-2 0,2 0 0,-1-1 129,0-5-129,-1 2 258,1 1-258,1-4 0,1 3-129,-3-1 0,3-1 129,-1 2-129,0-1 0,5 0 0,-1-2-129,0 2 129,-1-3 0,1-1 129,0 2-129,0-1 129,0-1 0,2 1 0,0 0 129,5 2-129,0 0 129,2 1-129,-1-3 129,3 5-129,-1-4 0,1 4-129,0-4 129,0 5-129,-3-4 0,1 2 0,-3 1 129,-2-1-129,-5 1 0,0 0 129,-3 3-129,-3-2 129,2 2-129,-3 0 129,-1 0-129,1 2 0,-1 1 0,-2 1 0,-3 0-129,-3 1 129,-3-1-129,0-1 129,1-1-129,-4-2 129,0 0 0,-1 4 0,1-1 0,-2 0-129,-1-1 129,-3 1-129,-1 3 129,-4-3-129,0 1 129,-1-3-129,-1-1-129,-2 0 258,1 0-129,2-5 129,-5-7-129,3 7 129,-6-4 0,1 1-129,-8-4 129,-1 5 0,-7-1 0,-6 2 0,0-2 0,-2-1 0,-4-2 0,-1-2-129,-1-7 129,1-1-129,-3-9 0,2-4 0,-6-7 0,1-6 0,-6-10 0,2-3 0,-4-10 0,0-6 0,-1-3-129,-5-3 0,-4-11 0,2 1-258,-6-6-129,1 1 0,-6-1-129,-1 5 129,-7-4 129,3-1 0,-7 2 258,5-3 129,-3-2 0,4-2-129,1-3-258,4-1-129,2-1-516,1 0-516,6 3-774,-6-7-774</inkml:trace>
  <inkml:trace contextRef="#ctx0" brushRef="#br1" timeOffset="43571.492">12925 13359 1,'-36'-151'1805,"15"84"-515,7 7-387,-4 3-258,4 5-129,-4 3 129,3 4 0,-5 3 258,-1 5 0,-1 6-129,-5 1 129,0 6-129,-5 0-258,2 9 129,-6-1 0,-1 5-129,-4-1 0,-2 3 0,-5 1-129,0 3-129,-7-1 258,-1 6-387,-6 0 0,-2 0 0,-7 5 0,-4 4-129,-8 1 129,-5 1-129,-5 2 0,-6-1 129,-4 0 0,-4 1 0,-6-2 129,-2 2 0,-6-1-129,2 5 129,-8-5 0,3 2 0,-7 1 0,-1-1 0,-5 1 0,1 2-129,-1-4 0,2 0 129,-4-1-129,-2 4 0,-1-3 0,5 0 0,0-1 0,4-3 0,-2-2-129,-2 1 0,4-3 0,1-2 0,0 0 0,-2-3 0,-1 1 129,-4-1-129,-1 0 0,1 0 129,-1 0-129,-3-2 0,-4-3 129,2 2-129,-1-1 129,3-2-129,-2 1 129,0-3-129,-3 2 129,4-3-129,1 3 129,2 2 0,-6-3-129,-1 5 129,2-2 0,3 0 129,2-3-129,0 0 0,0-1 258,0-4-258,5 1 0,2 0 129,-1 2-258,-1 0 129,0 3-129,-2 4 0,6 2 0,-3 0 0,3 0 0,-1 0 0,-2 2-129,4 3 129,3-2-129,-1-1 129,-1 3 0,2-1 0,-5 0 0,7 2 0,1 0 0,4-1 129,0 1-129,3 1 0,4 0 0,2-1 0,8 1 0,7 1 0,4 1-129,5 0 129,8-2 0,4 0 0,11-3 0,5 1 0,4 1 0,6-4 129,3 1-129,4-3 0,5 0 0,3 2 0,5 3 0,6 0-129,8 3-129,3 1-129,13 7-387,3-3-1032,17 6-2580,14 5-258,-1-4-258,8 9-257</inkml:trace>
  <inkml:trace contextRef="#ctx0" brushRef="#br1" timeOffset="52464.0006">13579 12883 129,'-30'-19'774,"18"10"129,12 9 0,-16-17 258,16 17-258,-10-14-129,10 14-258,-16-17-129,16 17 129,-13-23 0,4 11 0,3-1-258,-2 2 129,8 11 258,-14-22 129,14 22 0,-8-14-129,8 14 129,0 0 0,0 0-258,0 0 0,0 0-258,0 0-129,0 0 0,-7 12-129,5 2 0,1 3-129,0 5 129,0 5 0,-1-1 0,0 8 0,0 0 0,0 2 0,2 6 0,0 4 129,0 8 0,0 3-129,4 3 129,0 5 129,1 6-258,-2 5 129,1 5-129,-3-1 0,0 0 0,-1 4 0,0-1 0,0-3 129,-2-3 0,-2-2-129,2-2 129,-2-3 0,2 0 0,0-1-129,-2-1 129,-3 3 0,7 1 0,-2-3 129,1 1-129,-1-4 0,2 0-129,0-3 129,0 1 0,2-6-129,1-3 129,4 0-129,0-1 129,0-5-129,5 1 0,1-3-129,0-1 0,-1-2 0,-2-2 0,0-1 0,-1-2 0,-3 0-129,-3-1 0,-2-3 258,-1 0-129,0 2 258,0-4-129,0 10 0,0-1 129,0 2 0,0 0 129,1 0-129,3 4 0,-2-6 0,2 1 129,-2-10-129,2 4 0,0-4 0,2-3 0,-2 1 0,4 0 0,-2-2 129,1 1-258,-1-2 387,1 3-516,-2-1 387,-2 0-387,0 0 258,-2-3-258,-1 0 129,0-1-129,0-2 129,0-2 0,0 0 0,0 2 0,0-4 0,0 1 129,0-1-129,-3-3 0,3 4 129,0-1-129,0-3 0,0-3 0,5-2 0,0 5 0,2-5 0,3 3-129,1-7 129,2 1-129,0-2 129,1 2 0,2-3 0,1 3 0,3-6 0,-3 6 0,7-3 0,1 1 0,6-3 0,1 2-258,3-2 258,2-2 0,6-1 0,-2 0 0,2 0 0,3 1 0,2 1 0,-1-3 0,3 0 0,0 4 0,4-2 0,1-1-129,2-1 129,3 0 0,1 0-129,0 0 129,3 0 0,-1 0 0,0 0 0,-1 0 0,1 0 0,-3 0-129,0 0 129,-1 0 0,2 2-129,0-2 129,1 0-129,1 0 129,0-2-129,-1 1 129,-1 1 0,1-1 0,-2-2 0,1 3 129,-3 0 0,-1 0-129,2 0 0,0 0 129,2-2-129,1 0-129,4 2 129,-2-1-129,4-1 0,-2 0 0,3-1 0,-1-1 0,-1 4 129,0 0 0,-3 0 129,2 0-129,0 0 0,1 2 129,1 3-129,0-1 0,0-1 0,1-3 0,1 4-129,0-4 129,-1 1 0,0-1 0,1 2-129,-1 0 129,2-2 0,0 2 0,-2 1 0,-2 1 129,1 2-258,1-1 129,-3 1-129,2 0 0,-2-1 0,0-1 0,1-2-258,-1 1 387,3-1-129,-3 4 129,3-4 129,-3 5-129,1 0 0,-3 1 129,1-1-129,2 3-129,-5-5 129,1-1-129,2 1 129,0-2-129,2-2 258,1 3-258,2-4 129,-4 0 0,4 0 0,-1 0 0,-2 0 0,-1 0-129,-2 0 129,1 0 0,-1 0 0,2 0 0,1 0 0,-2 0 0,0 0-129,1 0 129,-4 0 0,-3-1 0,-2 1 0,-3 0 0,-7-2 0,-1 2 129,-8 0-129,-1 6 129,-5-1-129,-4 4 0,-5 0 0,-4 6 0,-5 4 0,-1-2-129,-5 0 129,-1 8-129,-3-2 129,-3 4-129,-1 0 129,0 1 129,-2-2-258,-2 6 258,0-5-129,1 5 0,1-4-129,0 2 129,2-4 129,0 2-129,0-7 129,0 3-258,7-3 129,-2-4-129,5-1 258,0-3-258,3-4 0,1 2-129,2-6 0,4 1 129,0-2 129,4 0-129,1-4 0,0 0 0,2 0 0,3 0 0,-2 7 129,0-5-258,-1 4 0,2 0 129,3 0 129,0 4 0,3-4 0,1 0 129,2-1-129,1-4 258,2 2-129,2 2 0,-43-5-129,88 29 387,-88-29-645,92 29 645,-42-21-516,-50-8 0,96 44 0,-48-18 0,2-17 129,-50-9-516,95 32 516,-45-25-258,-50-7 258,96 13 129,-46-4 0,-2-6-258,3 3 129,1-5-129,0 5-129,-3 6-774,7-8 129,-4 8-774,2-11 387,-5 7-129,4-8-645,-4 0 645,2 0 387,-3 0 516,-48 0 387,96-2 903,-48 2-387,1-5 129,4 3 516,-2 2-645,5-3-645,-1 3 129,5-5-645,-1 3-387,-1-4 258,2 6-387,-2 0 1162</inkml:trace>
  <inkml:trace contextRef="#ctx0" brushRef="#br1" timeOffset="52848.0225">23641 17987 129,'102'-10'774,"-53"10"258,4 5 0,-2-5 0,2-2-774,-1 2 258,1-4-258,1 4-645,-5 0 516,-1 0-516,-48 0 129,93-7 129,-93 7 258,81-9-129,-81 9 129,71-7-129,-71 7 0,64-6 387,-64 6-129,55 0-516,-55 0 258,0 0 129,69 3-129,-69-3 387,0 0-387,57 0-258,-57 0 258,0 0 129,0 0-129,62-10 129,-62 10-258,0 0-129,0 0 129,60-21 645,-60 21-903,0 0 516,44-21-258,-30 6-516,-14 15 129,0 0 1032,28-25-258,-21 2-774,-7 23 645,14-27-516,-14 27 129,14-13-129,-14 13-258,24-24-1032</inkml:trace>
  <inkml:trace contextRef="#ctx0" brushRef="#br1" timeOffset="55176.1559">25020 17715 1677,'8'-24'1935,"-6"5"0,4 2-516,0-4-774,2 3-645,0-6-129,0 2-129,2-2 258,-3 0 129,1-7 258,-2 1 258,4-4 258,-3-2-129,4 2 129,-2-4-129,6-5-258,-6 2 129,7 1-387,-5-1 129,-1-2 0,-1 2 129,0-3-258,-6 3 258,2-5-129,0 5-129,-2-8-129,0 8 129,0-5 129,-3-2-129,3 2 0,-3-2 0,0 6 129,0-9-129,0 9 258,-3-6-516,1 2 258,-2 1-129,3 1 0,-3-1-258,1 3 129,0 0 129,-1-2-129,-2 2 129,2 5-129,-6-3 0,3 1 129,-2-2 0,3 2 129,-5 0-129,5 3 0,0 0 0,4 4 0,0-1 0,1 4 129,1 0-258,0 1 129,0 3-129,0 1 258,0 1-258,0 0 129,0 7-129,1-4 129,1 4-129,-1 2 0,3-1 0,-3 2 0,3 2 0,-3 0 0,4-1 0,-1 1 0,-4 11 0,7-19 0,-7 19 0,8-19 0,-8 19 0,9-17 0,-9 17 0,10-15 0,-10 15 129,11-14-258,-11 14 129,12-16-129,-12 16 258,15-13-129,-15 13-129,15-17 258,-15 17-258,15-15 258,-15 15-129,12-20 129,-7 10-129,0-2-129,1 1 129,-2-2-129,2 4 0,-4-7 0,5 5 0,-1-1 0,-6 12 0,7-21 0,-7 21 0,10-20 0,-10 20 129,5-17 0,-5 17 0,3-19-129,-3 19 258,0-19-129,0 7 0,0 2-129,0 10 129,0-22-129,0 12 0,-1-1 0,1 11 0,0-20 0,0 20 129,3-19-129,-3 19 129,4-23 129,-4 23-129,3-19 0,-2 8 0,2 0 129,-1 0-129,-2 11 0,3-22 0,-1 9 0,-2 2 0,0-4 0,0 3 0,0-4 0,-2-2 0,0 0 0,2 0 0,-1 1 0,1-5-129,0 4 258,0-5-129,-1 1 0,0 0 129,-1-2-129,1 0 0,0-2 0,-1 1 129,1-2-129,-2-2 0,2-1 0,-2-2 0,0 0 0,-1 1 129,1-3-129,-4 0 0,2 0 0,-2-2 0,-2 2-258,0 0 258,0-1-129,-2-3 0,-2 3 0,0-2-258,-1 3 258,3-2-387,-2 0 516,3 1-387,-3 2 258,2-1-129,1 0 129,-1 0 258,-1-1-258,1-1 258,-3 2-129,-1-3 0,-1 0 0,1 0 129,-4 1-129,3-1 0,-3 2-129,1 0 129,-1 1 0,1 1 129,-2 2-258,2 1 129,1 0 0,1 1-129,1-1 129,0-2 0,1 0-129,1 2 129,-2-3 0,0 3 0,-2 1 0,-1 0 129,-1 0-129,-2 3 0,0 3 0,-3 1 129,-1 1-129,-2 1 0,0 0 129,-3 3 0,-3 1-129,-3 2 0,0 1 0,-5-1 0,2 4 0,-2-2 129,-5 4-129,-1-1 0,-1 2 129,-3 1 0,-3 2 0,-5 0-129,-2 1 258,-2 1-258,-3 2 0,-1 0 0,0 0 0,-1 0 0,-1 0 129,-3 0-129,2 0 129,-6 0-129,4-2 129,-2 1 0,-3-3-129,-2 1 0,3 0 0,-3-1 0,-2-1-129,-3 0 129,-2-2 0,-2 0 0,0 0 0,-2 1 0,-3 0 0,-2-1 129,0 2-258,-1-1 258,-2 0-129,-1-1 129,0 1-129,-2-4 0,-3 1 129,-4 1-129,-4-3 129,-4 3-258,-3-2 129,-4 1-129,-2-1 129,-5 0-129,-5 0 129,-1 2-129,-3 0 129,2 0 0,-2 0 0,-2-1 0,0 2 0,-1 2 0,3 0 129,-2-2-129,3 2 0,-3-2 0,0 2 0,3 2-129,-5 1 129,1-1 0,-2 2 0,-3 0 0,-5 1 0,-4 0 0,-8 0-129,-6 2 129,-6 1 0,-3 2 0,1-1 0,2 4 0,7-3 0,4 3 0,7-1 0,9-2 0,6 0 0,1-1 129,4 1-129,3-1 129,-2 2-129,4-1 129,-3 2-129,3 2 0,1 3-258,0 1 129,3 4 0,4 0 0,-2 0-258,4 2 258,2-2-129,7 2 0,4-7-387,15 2-1290,6-3-2064,9-11-516,22-2 129</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06T19:02:56.304"/>
    </inkml:context>
    <inkml:brush xml:id="br0">
      <inkml:brushProperty name="width" value="0.05292" units="cm"/>
      <inkml:brushProperty name="height" value="0.05292" units="cm"/>
      <inkml:brushProperty name="color" value="#FF0000"/>
    </inkml:brush>
  </inkml:definitions>
  <inkml:trace contextRef="#ctx0" brushRef="#br0">15542 12871 516,'103'-111'516,"-41"51"129,3-8 0,8 0 0,8-6-129,4 0-129,10-3-258,5 2-129,6-2-129,-2 2 129,7 2 0,-5 5 129,3 1 129,-5 6 387,-6 3-258,-5 7 387,-9 6 129,-6 6-129,-10 4 0,-7 9-258,-12 5-129,-8 6-258,-8 5-129,-8 3-129,-9 4 0,-5 3-516,-11 0-645,9 18-2451,-17-17 387</inkml:trace>
  <inkml:trace contextRef="#ctx0" brushRef="#br0" timeOffset="735.042">17903 11218 3354,'-13'18'4386,"13"-6"-258,-12-10-387,12-2-3483,-18 14-645,11-1 258,-3 3 129,-1 4-129,1-1 129,-3 0 129,2 2 0,1-3 0,3-1 0,1-3 0,5 1 129,1-15-129,3 17 129,10-15-129,2-1-129,5-1 0,3-1 129,1-9-129,2-2 0,-1 0 0,-3-4 129,-4 0 129,0-2-129,-6-2-129,0-1 129,-6-1 0,0-1 0,-5 0-129,-1 0 0,0 5 0,-9 4 0,-3 1 0,-6 8-129,-4 5 129,-5 5-258,0 15 0,-6 2-258,3 10-516,-6-3-1032,6 3-1935,6 10-387,-3-14 258</inkml:trace>
  <inkml:trace contextRef="#ctx0" brushRef="#br0" timeOffset="1364.078">18109 10904 1677,'-8'-19'4128,"-6"-5"129,14 24-516,-17-6-2838,17 6-903,-11-11-258,11 11 0,-5-12 0,5 12-129,0 0 129,0 0 129,0 0 258,0 0 0,0 0 258,0 0-258,12 12-129,-8 4 129,2 6 0,1 3 0,-1 6-129,-1 6 129,-2 3-129,-3 3 387,0 3 129,0-2-258,0 2 129,0-4-129,4-3 129,2-9-129,4-6 0,8-10-258,4-5 129,2-7 0,3-4-129,2-11 129,3-4-129,-2-7 129,0 1-258,-5-4 258,-1 1-258,-4-2 129,-6 2 0,0 6 0,-5 4 0,0 6 129,-9 10-258,10-12 129,-10 12 0,14 5 0,-8 8 0,1 3 0,-1 5 0,0 1 129,-1 2 0,-3 3 0,0-2-129,2-2-129,-4-8-774,0-15-3225,14 12-258,-9-27-387</inkml:trace>
  <inkml:trace contextRef="#ctx0" brushRef="#br0" timeOffset="1556.089">18613 10715 5547,'-10'41'774,"10"-23"-645,0-18-129,7 14-4773</inkml:trace>
  <inkml:trace contextRef="#ctx0" brushRef="#br0" timeOffset="2080.1189">18908 10880 3354,'-17'21'4644,"0"-21"-774,17 0-129,-25 9-2322,25-9-2451,-17 4 387,17-4-129,0 0 129,-12 10 516,12-10 129,0 0 258,3 16 0,-3-16 516,11 13-516,-11-13 129,16 19-129,-5-6-129,1 2-129,3 0 0,-2 3 0,4 5-258,-6-3 258,2 6-129,-2 0 129,-3-1 129,-1 2 0,-6-3 0,2-2 258,-3-5 0,0 4 0,-6-5-129,1-3 0,5-13 0,-16 20-129,4-12 129,12-8-258,-19 9-387,19-9 129,-17-3-258,5-9-774,6 1-1677,4-4-1419,-7-14-129,9 5 388</inkml:trace>
  <inkml:trace contextRef="#ctx0" brushRef="#br0" timeOffset="2613.1494">19210 10536 7353,'9'-10'4644,"-10"20"-387,-9 13-258,2 1-3999,1 5-129,3 13 0,-3 3-129,0 7 129,3 2 0,2-3 129,1 3 0,1-4 129,0-4-129,2-2 0,3-9 129,3-4-258,0-5 129,1-4-258,-4-6-129,5-3-387,-10-13-903,0 0-1032,3-16-129,-3 3 129,-10-15 0,-1 4 1161,-9-12 516,1 3 774,0 2 1548,-3-1 645,6 5 516,-1 2-129,8 4-258,1 4-645,8 7-129,0-2-516,0 12 258,11-12-129,9 12 0,0-5-129,11 5-129,1-2-129,9 2-258,0-1-258,0 0-258,7 1-1548,-4 0-2580,-5-1-129,-4-3-516,-10-10 258</inkml:trace>
  <inkml:trace contextRef="#ctx0" brushRef="#br0" timeOffset="3440.1967">19482 10914 6321,'18'-4'4515,"-16"-12"-1032,11 14-516,-13 2-4515,15-10-387,-15 10 387,24-4 129,-24 4 516,21 7 387,-10 5 645,0-2 645,1 6 387,0-3 258,2 8-516,-2-3-387,3 1-258,-1 2-129,-3-4-129,-1 5 0,1-6 0,-5 4 0,-1 0 0,-5-4 129,0 0 258,-2-5-129,-3 4 129,5-15 0,-19 17 129,5-16-129,2-1-129,-2 0 0,3-8-258,-2-2 129,3-5-129,1-2 129,4 0-129,4-5 0,1-1 0,8-4 0,3 2-129,5-1 0,4-2 129,5 2-129,2-6 129,2 4-258,1 3 387,-2 4-258,-1 3 258,-6 5-129,1 5 0,-7 4 0,2 4 129,-17 0 0,17 18 0,-11-2 129,-1 5-129,-3-1 258,2 1-129,-2 0 129,2-1-129,0-4 0,8-7 0,3-6-129,10-3 129,7-8-258,9-8 129,-3-4-129,4-1 258,1-3-129,-5 4 0,-10 2 129,-6 6-129,-9 7 0,-13 5 0,14 13 129,-11 4-516,-1 4 258,-1 1-258,1 5 0,-2-5-387,7 7-774,-7-9-3096,0-20-129,10 9-258,-10-9 0</inkml:trace>
  <inkml:trace contextRef="#ctx0" brushRef="#br0" timeOffset="4084.2336">20714 10674 7998,'2'12'4257,"-2"-12"129,-8 1-1677,8-1-2967,-21 9 129,9-4 0,-3 2 0,1 2 258,-2-2 129,0 4-129,-1-3 258,3 5 0,-4 1-258,6 2 129,-1 3 0,4 2-258,6 0 129,1 0-129,2 3 0,0-2-129,11-2 258,0-1-258,1-4 258,5-2-129,-3-5 129,7-3 0,1-5 0,5-2-129,2-6 0,1-8-129,3-2 129,1-6 0,0-2-258,-1-3 129,-3 1 0,-3-1 129,-4 1 0,-8 2-129,-5 6 129,-5 1-129,-5 2 129,-5 7 0,-6 2 0,-8 5-129,-5 3 129,-1 0 0,-4 4 129,1 9-129,-1 1 0,5 2 129,0 6 0,7 4-129,7-1 0,6 3 0,4 0 129,11-2-129,10-1 129,6 0-129,8-5-129,3-3 129,6-4-258,-1-9-258,7 3-774,-8-7-3096,2-9-387,3-7 0,-11-12 130</inkml:trace>
  <inkml:trace contextRef="#ctx0" brushRef="#br0" timeOffset="4431.2534">21368 9972 1677,'0'25'3612,"-3"-13"258,8 16-258,2-1-3870,-2 2 258,2 8 516,-4 4-129,6 7 258,-4 3 0,6 9 0,-5 1-387,-1 4-774,-2-3-3225,9 10-387,-12-16-129</inkml:trace>
  <inkml:trace contextRef="#ctx0" brushRef="#br0" timeOffset="4686.268">21585 11171 5934,'12'22'3999,"-3"-4"-1032,-9-18-1290,0 0-5547,0 0-1032,0 0 129</inkml:trace>
  <inkml:trace contextRef="#ctx0" brushRef="#br0" timeOffset="6033.345">2372 13541 774,'-13'-4'2838,"13"4"387,0 0-2322,-13 0-516,13 0-258,-13 5-258,13-5 129,-13 10 0,13-10-129,-13 9 129,13-9 258,0 0 0,0 0 258,13-20 0,12-4 129,3-12 0,11-2-129,3-16 258,13 0-129,1-10-387,9 4 129,2-6 0,5-2-258,5 2 0,2-1 0,0 5 0,2 1-129,0 2 129,-2 6-129,-5 4 129,-5 9 129,-11 3 129,-4 9 0,-8 3-129,-5 7 0,-8 6-387,-6-3-387,1 12-1935,2 1-1548,-15-6-387,9 7 0</inkml:trace>
  <inkml:trace contextRef="#ctx0" brushRef="#br0" timeOffset="6548.3745">4243 12061 3999,'0'0'4386,"1"17"-387,-10-17-258,-10 5-3354,7 4-774,2 8 0,-9-1-129,3 5-129,-6-4 387,5 5 0,0-2 129,0-6 129,8 0 129,9-14-129,-11 15 0,11-15 0,13 8 0,3-7-129,5 1 0,4 1-258,0 0-129,3 5-129,-6-1 129,4 9-129,-7-2 258,-5 5 0,-4 0 258,-5 1 387,-3 1 516,-2-2 0,-3 3 129,-9-6 0,4 1-258,-5-5 129,-1-2-387,1-3-129,-1-2-387,14-5-903,-22 0-1290,9-7-1548,13 7-387,-8-19 258</inkml:trace>
  <inkml:trace contextRef="#ctx0" brushRef="#br0" timeOffset="7103.4062">4538 12161 2709,'0'0'3999,"0"0"-387,0 0 0,0 0-3483,0 0-387,10 9-258,-10-9 258,4 12 129,-4-12 129,4 19 258,-4-9 0,2 7 258,-2-5-258,1 4 129,-1-3-129,2 2 0,0-3-258,-2-12 0,8 16 129,-8-16-129,15 2 0,-5-2 129,2-7-129,2-2 258,-1-4-129,5 0 0,-5-3 129,3 3-129,-4-2 129,2 5-129,-4 0 0,1 3 0,-11 7-129,20-10 0,-20 10 0,16-2 0,-16 2-129,13 0 258,-13 0-129,0 0 0,8 15 129,-8-4-129,0 1 0,0-2-129,0 4-258,0-14-774,6 17-2064,6-6-903,-12-11-387</inkml:trace>
  <inkml:trace contextRef="#ctx0" brushRef="#br0" timeOffset="7707.4408">4476 11754 1419,'0'0'2838,"10"4"-129,-10-4-2451,22 3-1677,-2 4-1419,-20-7-128</inkml:trace>
  <inkml:trace contextRef="#ctx0" brushRef="#br0" timeOffset="8616.4928">4903 12226 1161,'6'-18'2322,"-6"18"-258,0 0-258,0 0-129,0 0-516,0 0-258,0-12-258,0 12-258,0 0 0,0-13 0,0 13-258,5-20-129,-5 20 129,13-19-129,-13 19 0,16-18-129,-16 18 129,17-9-129,-17 9 129,17 0-129,-17 0 129,11 21 129,-10-6 129,0 2 0,-1-1 258,0 2-258,0-4 129,0 0-129,0-14 0,14 3-129,0-5-129,4-13-387,6-5 387,1-3-129,0-1 129,0-1-129,-3 8 129,-3 4 129,-5 7 0,-1 6 258,-13 0-258,8 25 129,-8-4-129,1 5 0,-1-3 0,0 3 129,0-5-258,0-1 0,3-6-129,2-2-129,6 1-1032,-1-3-2580,-10-10-387,27 0 129</inkml:trace>
  <inkml:trace contextRef="#ctx0" brushRef="#br0" timeOffset="8944.5116">5550 12037 1161,'-3'14'3999,"3"-14"-129,0 0-516,-17 11-2322,17-11-1032,0 0-258,0 0 258,0 0-129,0 12 258,0-12 129,5 20 129,-1-5-129,-2 2-129,-1 6 129,2 0-258,-3 2-129,0 2-1032,0 8-2580,-3-23-129,3 6-258</inkml:trace>
  <inkml:trace contextRef="#ctx0" brushRef="#br0" timeOffset="9364.5356">5766 11675 774,'12'13'3354,"-12"-13"258,0 17-2193,3 0-645,-1 7 0,1 5-129,-3 6 0,0 10-129,-1 3 258,-4 9 0,-2 1-129,0 4 0,1 1-258,1-2 0,2-8 0,2-5-774,1-9-645,1-10-1935,3-13-1032,13-4-516</inkml:trace>
  <inkml:trace contextRef="#ctx0" brushRef="#br0" timeOffset="9860.5639">6033 12123 3999,'7'13'4257,"-7"-13"-129,0 0-516,14 7-3483,-14-7-387,17 1-129,-4 2 129,-1-3-129,4 2 129,-4-2 129,6 1 129,-4 7 129,0-1 0,0 6 0,0 0 129,-1 5-129,-2 3-129,0 3 129,-4 5-258,-3-2 258,-4 0 0,0 4 0,-9-6 129,-6 0 0,-2-6 258,-3-2-387,-5-10 258,2-3-129,-3-4-258,4-10 129,1-4-258,4-6 0,5-1-258,5-7 129,7 7-387,0-3 258,10 2 0,4 3-258,8 6 129,-2 1-129,8 6-387,-1-1-516,5 3-258,1 2-774,-4-4-516,10 6-257</inkml:trace>
  <inkml:trace contextRef="#ctx0" brushRef="#br0" timeOffset="10219.5845">6486 12218 645,'0'0'3225,"18"14"-1290,-18-14-516,12 22-1032,-4-10-387,3 3 0,-1 2 0,0 2 129,0-4 258,-4 1 129,2 0 387,-5-3 0,2 2 0,-5-15 258,0 22-258,0-22-129,0 11-129,0-11 0,0 0-129,-16 0-258,16 0 387,-10-13-387,5-2 129,0-7-129,5-2 0,0-2-258,5-1 129,5 0-129,3-2-387,10 6-258,-1-4-1032,11 10-1032,2 5-1677,-3-4 0,7 7 388</inkml:trace>
  <inkml:trace contextRef="#ctx0" brushRef="#br0" timeOffset="10425.5963">6962 12141 3225,'23'32'2838,"-14"-11"-258,-1 3-774,0 3-387,-2 0-903,3 1 129,-4-3-258,3-2 258,-4-3-129,4 1 129,-6-5 0,4-1 0,-6-15-258,6 14-387,-6-14-387,14 4-1677,-6-11-1935,13 2-516,-8-20 258</inkml:trace>
  <inkml:trace contextRef="#ctx0" brushRef="#br0" timeOffset="11348.6491">7423 11705 2193,'5'41'3870,"-5"-8"387,-4-9-516,2 11-3225,1 9-387,1 4-129,0 2 0,0 7-129,-2 0 129,1 0-129,0-1 258,-2-4 0,-1-6 0,-3-7 129,2-8-129,-2-6 0,-2-8-258,9-17-258,-21 9-258,21-9-258,-18-21-129,14 1 129,-3-2 516,4-4-129,3-4 387,0 6 129,0 3 387,5 6 0,-5 15-258,15-12-129,-3 10-258,2 2-258,0 2 129,7 3 258,-3 0 0,5-2 129,1-3 129,3 0 0,1-3 0,1-7-129,1-2-129,0-2 129,-2 1-129,-2 2 129,-5-2 129,-2 6-129,-6 0 0,-13 7 387,17-3-129,-17 3-129,0 0 129,0 0 0,13 7 258,-13-7-129,0 18 387,-3-7 0,-3 12 0,-7-2 0,5 9-129,-10 3 0,4 8-387,-3-1 129,4-2-258,-1-1 0,4-7-258,4-5 258,5-5-258,1-8 0,0-12-129,31 0-129,-8-16-129,10-2-129,1-11 258,6-3-387,0-7 387,-3 3-129,1-3 387,-6 8 0,-5 3 129,-6 9-129,-7 3 0,-1 13 0,-13 3-129,10 8 0,-10 5 129,0 4 129,0 10 258,-6 5 258,2 12 0,-6 5 258,6 9-129,-6 3 129,8 5-258,-5 7 129,5-3-387,0-5-258,2-5 129,2-6-387,3-9-129,7-5-1419,1-2-2193,-3-23-258,10 2-258</inkml:trace>
  <inkml:trace contextRef="#ctx0" brushRef="#br0" timeOffset="11762.6727">8582 11846 4386,'-3'11'4515,"3"-11"-258,0 0-387,0 0-3612,0 0-129,-8 15 129,8-5-129,-3 2 129,1 7-129,-4 6 129,-1 5-129,0 12-516,-5 2-774,1 7-2967,4 10-387,-6-8-258</inkml:trace>
  <inkml:trace contextRef="#ctx0" brushRef="#br0" timeOffset="12154.6952">8496 12623 3354,'0'19'4386,"0"-19"0,0 0-258,0 0-2838,0 0-903,0 0 258,0 0-129,2 11 0,-2-11 129,0 0-129,0 0-129,0 0-129,0 0-903,0 0-3354,0 0-645,-9-4-129,-7-16-645</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0:40.3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1749-2 10,'0'0'10,"0"0"0,-13-5 1,13 5-2,-13 2-2,13-2-1,-19 8-1,9-2-2,-3 0 0,1 3-1,1 1 0,-3 2-1,-2 3 1,-3 3 0,-3-1 1,-6 7 0,-8 2 1,-8 4 1,-10 8-1,-9 6 1,-7 2-1,-3 7 0,-5 0 0,3 0-1,-1-2 0,7 1-1,2-7-1,11-6 1,6-5 0,5-7-1,9-7 0,7-1 0,7-6 0,6-4-1,6-3 1,10-6-1,-9 4-2,9-4-3,0 0-4,-7-9-10,6-1-9,0-5 0,-2-7 1</inkml:trace>
  <inkml:trace contextRef="#ctx0" brushRef="#br0" timeOffset="501">358 501 14,'0'0'8,"10"-8"-3,-10 8 1,0 0 1,0 0-1,0 0 2,0 0-1,0 0 0,0 9-1,-6 2-1,-3 2-1,-3 7 0,-4 7-2,-3 7 0,-6 5-1,-5 5 1,-3 4 0,-1 2 1,-1 0 0,0 2 0,3-8 1,4-2-1,2-8-1,11-2 0,3-8 0,10-3-1,6-7 0,12-5 1,9-4-1,12-6 1,9-6 1,7-2 0,12-5 0,4-1 1,0-4-1,-4-2-1,-10 7 0,-7-2 0,-11 8-1,-7-2 0,-14 7 0,-16 3 0,12-11-1,-12 11 0,0 0 0,0 0 1,0 0-1,0 0 1,0-11-1,0 11 1,0 0-1,0 0 1,0 0-2,0 0-1,0 16-4,-7-7-14,-1 7-10,-4 1-1,-9-9 1,-3 5-1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0:28.7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222 113 10,'7'12'9,"-7"-12"1,16 12 1,-1-2 0,3-1 0,9 4-1,3-1 0,9 4-1,7 1-1,7 4-2,3-1-1,10 6 0,4 2-2,6 2 1,5 2-2,4 3 1,1-3 0,4 4-1,-2-3 1,5 0-1,-3-6 0,-1 0 0,-4-6 1,-2 1-1,-6-2-1,-4-2 1,-9-3 0,-9 0 0,-10-5-1,-9 1 0,-9-3 0,-7-2 0,-8-3-1,-12-3-3,0 0-4,-13-20-5,-3 8-11,-5-5-8,-8-6 1,-6-5-1</inkml:trace>
  <inkml:trace contextRef="#ctx0" brushRef="#br0" timeOffset="641">343 52 20,'17'-3'17,"10"-5"-2,9 4-3,10-5-2,12 3-2,4-1-2,8 1-1,-2 0-1,0 3-1,-4 3 0,-6 1-1,-9-1 0,-9 3 0,-9-2-1,-8 2-1,-9-3 1,-14 0-1,0 0 0,-18 4 1,-9-4 0,-9 0 0,-13 0 0,-8 0 0,-11 0 0,-8 0 0,-3-1 0,-6 4 0,-3 5 0,1 3-1,5 1 1,4 4 0,8 3 0,11 2 0,10 4-1,14 0 0,12-1 1,14 0 0,11 2 0,15 1 1,7-2-1,11 3 1,7 0 0,7 1 0,0 1 0,5 4 0,-2-1-1,-2 3 0,2 0 0,-4 1 1,-6 0-1,-3-1 0,-4-4 1,-2-3 0,-7-5 0,-4-4-1,-7-5 2,-6-2-2,-9-13 0,12 13 0,-12-13 0,0 0 0,0 0 0,0 0-1,0 0 1,0 0-2,0 0-5,0 0-19,0 0-6,-11-17-1,1-5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3:16.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0 746 1,'10'-12'20,"3"-1"-1,0-4-5,4-8-1,4-3 1,4-12 1,4 0-3,-2-11-2,5-1-2,-3-6-2,4 1-1,-3-1-1,0 2-2,-6 6-1,-2 4 0,-4 7 0,-3 7 0,-3 7-1,-4 7 2,-3 3-2,-5 15 1,6-14-1,-6 14 1,0 0-1,9 12 0,-5 4 1,1 5-1,1 7 0,2 8 0,-1 11 1,0 7-1,-2 9 0,-1 5 0,0 4 0,-2 0 1,0 0-2,1-5 2,-1-8-1,0-11 0,0-11 0,-1-8-1,3-10-1,-4-19-3,0 0-5,-7-15-5,0-7-3,-8-11-5,-1-5 3,-7-12 1,-1 1 2,-5-3 5,2 4 9,1 7 8,1 5 7,4 6 4,2 8 0,6 7 1,2 4 0,11 11-3,-12-11-3,12 11-3,0 0-2,16 5-2,4-3 0,12 1-1,11-1-2,9 1 0,9 1-3,5-3-5,5 2-11,0 0-11,-8-4-1,-2 2 1</inkml:trace>
  <inkml:trace contextRef="#ctx0" brushRef="#br0" timeOffset="651">1367 87 8,'15'-7'8,"-5"4"1,-10 3 0,0 0 2,5 13 0,-14-3 1,-4 0 0,-5 6 1,-9-4-3,-2 7-1,-11-1 0,-3 9-2,-8 2 0,2 8-1,-5 3 0,5 8-1,3-1-2,5 2 1,8-2-2,11-2 0,11-4-1,13-5 0,13-8 0,17-7-1,13-5 0,13-6-1,10-5-1,1-6-1,5-2-1,-5-7-2,-1 3-6,-13-8-12,-6-1-8,-6-3 2,-8-6 1</inkml:trace>
  <inkml:trace contextRef="#ctx0" brushRef="#br0" timeOffset="1022">1954 98 40,'0'0'25,"0"0"1,-3 14-3,-2-3-19,0 5-4,-2 5 2,0 7-1,-2 6 2,1 9 0,-6 5 1,3 9 0,-6 1 0,3 2 0,0-5 0,5 0 0,-3-7-2,7-5 1,1-11 0,5-6-2,2-8 1,2 0-1,3-4-1,2 1 0,1-2 0,2 1 0,0 2 0,2 0-1,0 1 0,1-1-1,-1 1-2,-3-7-3,1 2-4,-13-12 0,18 8-1,-18-8 2,10-7 1,-10 7 2,5-18 5,-5 8 3,-2-2 5,2 12 0,-6-18 2,6 18 0,-10-12-1,10 12-1,-14-6-1,14 6-1,-16 1-1,16-1 0,-14 3 0,14-3 0,0 0 0,-5 12-1,5-12 1,25 4-1,4-6 0,13-2 1,10-4-1,15-3 0,9-3 0,7-5 0,0 0-2,-2-1 2,-10 3-2,-12 3 1,-12 3 0,-13 2 0,-12 2-1,-10 4 0,-12 3-2,0 0-3,0 0-27,0 0-1,-24-13-1,-5 4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5:46.0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1715 324 10,'1'19'9,"2"5"0,0 2 0,0 6-1,1 5-1,-1 4 0,1 3-1,-4 9-1,-2 8 0,-2 8-1,-1 11 0,-3 5 1,-1 11-1,-2 12 0,-1 7 0,-1 6 0,0 8 0,-1 6 0,-1 10 0,-2 2 0,3 5 0,-3 1-1,-1 5 1,0-1-2,2 0 1,1-8 0,6-4 0,1-9-1,4-5 1,1-14-1,7-15-1,-1-17 1,6-12 0,-2-14-1,0-12 0,-1-15 0,0-8-1,0-10 0,-3-4 1,-3-10 0,4 13 0,-4-13-1,0 0 1,0 0-1,0 0 0,0 0-1,0 0-1,0 0-4,3-19-23,-7-21-2,2-21-1,-2-19 0</inkml:trace>
  <inkml:trace contextRef="#ctx0" brushRef="#br0" timeOffset="881">1842 142 13,'0'0'9,"-11"2"1,11-2 1,0 0 0,0 0-1,0 0-2,0 0-1,0 0-1,17 0-2,-3-1-1,4 1-1,4-1 0,6 0 0,4 0 0,7-2 0,2 1 1,3-1-1,6 0 0,6-1 1,7 0 0,9-1 0,12 0 0,9-2-1,13 1 1,9-3-2,10 3 1,10-2 0,11 0-1,7 1 1,4 4-1,8-2 0,3 3 0,5 0-1,5 1 1,3-1 0,3 0-1,3-2 0,6 0 0,1-1 1,2 0-2,0 1 2,-4 0-1,-3 0 0,-7 2 0,-8 1 1,-12 1-1,-15 0 0,-12 1 1,-11 0-1,-11 0 0,-11 1 1,-5 1-1,-11 0 0,-11 0 1,-9-1-1,-11 1 1,-10 0-1,-12-1 0,-8 0 0,-11-2-1,-14 0-4,0 0-17,-13 12-7,-16-7-1,-18-5 0</inkml:trace>
  <inkml:trace contextRef="#ctx0" brushRef="#br0" timeOffset="1932">1529 3604 4,'0'0'12,"0"0"1,-10-1 0,10 1-2,0 0-2,0 0 0,-2 9-1,3 1-2,-3 4-2,3 6-1,-2 5-1,0 7 0,-1 5 0,0 8 0,0 3 1,-1 3 0,-1 2 0,-1 4 0,-2 1 1,2-1 0,-2-6 0,2 2 0,-1-7 0,4 2-1,2-7 0,4 0-1,2-6 0,0-3-1,0-6 0,1-3 0,-1-5 0,-1-6-1,-2-3-3,-3-9-20,-14-13-6,0-14-1,-12-22-1</inkml:trace>
  <inkml:trace contextRef="#ctx0" brushRef="#br0" timeOffset="4736">53 3950 13,'0'21'12,"-5"3"-2,-1 4 0,-1 5 1,-3-2-2,2 2-1,-2-7 0,5-3 2,3-9-3,2-14 0,20 1-2,1-13-2,4-7 0,4-4-1,0-3-1,4-2 0,-4 2-1,-5 2 0,-4 4 0,-8 6 0,-4 4 1,-8 10-1,9-5 0,-9 14 0,-1 8 0,1 5 1,1 2-1,4 3 1,1 0 1,5 0-1,2-7 2,7-8-1,4-13 1,5-10-1,0-12 0,1-7 0,-1-6 0,-2-5-1,-4-1 1,-4 3-1,-6 5 1,-4 5-1,-5 7 1,-2 5-1,-2 6-1,0 11 0,-5-11-5,5 11-12,-9 0-13,9 0-1,-7 20 0,4-6 0</inkml:trace>
  <inkml:trace contextRef="#ctx0" brushRef="#br0" timeOffset="5337">689 4192 6,'4'-11'23,"7"4"-1,-3-2-10,1 0-1,0 2 1,-9 7-3,15-11-1,-15 11-1,9-7-2,-9 7-1,0 0-1,0 0 0,7 9-1,-7 2 0,1 3 0,0 4 0,1 3-1,-1 0 2,3 3-1,0-5 0,3-1 0,3-8 1,7-4-2,3-11 0,8-5 1,3-7-2,1-2 1,2-1-1,-5 1 1,-3 0-2,-7 5 1,-3 6 0,-16 8 0,0 0 0,1 18 0,-8-2 1,-1 4-1,2 5 1,0 4-1,0 1 1,3 2-1,2-2 1,1-1-1,2-3 0,-1-5-1,1 0-4,-4-9-19,2-12-7,0 0 0,-2-13 0</inkml:trace>
  <inkml:trace contextRef="#ctx0" brushRef="#br0" timeOffset="63381">2471 2102 18,'0'0'13,"0"0"-1,0 0-1,-5 9-2,4 2-1,-2 2-2,1 7-1,-3 4 1,1 5-1,-3 2 0,2 11 0,-4-1 0,4 4 0,-2 0-1,3-2 0,0-3 0,2-1-2,-1-5 1,3-6-2,-1-8 1,2-5 0,-1-7 0,0-8-1,0 11 1,0-11 0,0 0-1,0 0 0,0 0 0,0 0-3,-3-11-4,-1 2-17,-3-4-6,-1 0 0,-6-4 0</inkml:trace>
  <inkml:trace contextRef="#ctx0" brushRef="#br0" timeOffset="64863">1818 2228 27,'0'0'14,"-1"-9"0,1 9 0,10-11-4,4 7-1,2 0-3,6 1-2,3 2-1,3 3 0,2 2-2,-2 3 0,-4 3 0,-4 0-1,-4 1 0,-6 1 1,-4-2-1,-3 1 1,-5-2 0,-2 0 1,-5-2-1,-1 2 1,-5-2 0,2-1 0,-3 0 0,4 0 0,0-2-2,12-4 1,-12 8 0,12-8-1,0 0 0,15 11 0,-4-3 0,0-1 0,0 3 0,1 1 0,-2 1 1,-1 0-1,-2 2 0,-3-1 0,-1-2 1,-1 4-1,-5-2 2,-1 1-1,-6-2 1,-2 2 1,-5-2 0,-1-1 1,-3-3-1,0 0 0,-4-5 0,3 1-1,1-4-2,0-3-1,5 2-9,-3-3-17,1-4-3,2-2-1,3-5 0</inkml:trace>
  <inkml:trace contextRef="#ctx0" brushRef="#br0" timeOffset="67897">3305 1982 5,'13'10'9,"-5"-2"0,-1 3 1,5 4 0,-3 5 0,1 6 0,-1 9 0,0 6-1,0 6 1,-4 5-3,2 7-1,-3 0-1,2 0-1,-2-7 0,2-2-1,-1-7-1,2-5 0,1-6-1,0-6 1,-2-9-1,0-1 0,-2-6 0,1-1 0,-5-9-1,0 0 1,0 0-1,0 0 0,0 0-3,0 0-4,0 0-10,-14 1-11,2-6 2,0-1-2</inkml:trace>
  <inkml:trace contextRef="#ctx0" brushRef="#br0" timeOffset="69089">2922 2186 2,'0'0'9,"0"0"-1,0 0 0,0 0 0,0 0-1,0 0 1,9-5 0,-9 5-2,-7 12 0,0 2-2,-6 2 0,-1 8 0,-7 4 2,1 7-2,-5 0 1,6 0 0,-1-3 0,7 0-1,2-8 0,9-1 0,5-7 0,9-7-1,6-4 0,7-3-2,4-4 0,1-3 0,0 0-2,-3-3-3,1 0-10,-5 0-12,-9-3-2,-3-2 1,-8-4 1</inkml:trace>
  <inkml:trace contextRef="#ctx0" brushRef="#br0" timeOffset="69439">2985 2315 9,'-9'22'18,"4"-12"1,5 6 0,-1 3-16,1 2 0,1 6 2,-2-2 1,3 6 2,-2 0-1,2 5-1,2 0-3,0 4-18,0-5-8,4-1-1,-7-15-2</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5:48.9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1209 173 7,'0'0'16,"1"9"-8,-1-9-1,3 18 1,-1-5 1,-4 6-2,-2 6 1,-3 3 0,-1 4 0,-1-1-1,2 2-2,0-4 0,2-1-1,9-10 0,7-6 0,9-13-1,8-9 0,9-9-1,3-9 1,0-7-1,3-1 0,-6-2-1,-4 5 1,-9 4-1,-7 7 1,-8 6 0,-9 16-1,8-15 1,-8 15-2,0 0 1,0 0-2,0 0 1,1 16-1,1-1 1,2 3-1,0 2 1,3 3-1,2 2 1,2-1 0,4 0 1,2-3-1,5-6 1,4-5 0,4-7 0,3-5 0,1-8 1,2-9 0,-4-7-1,-2-4 1,-4-5-1,-5-3 1,-6-3-1,-2-1 0,-5 3-1,-4 3 0,-1 7 0,-2 2-3,0 9-3,-5 5-12,4 13-11,-9 5-2,4 4 1,1 7 0</inkml:trace>
  <inkml:trace contextRef="#ctx0" brushRef="#br0" timeOffset="821">2000 529 21,'3'-18'16,"11"4"-2,4-5 1,6-1-2,1-6-2,5 4-4,-3 0-1,-2 5-1,-6 2 0,-3 5-1,-4 3-1,-12 7 0,0 0-1,9-3 0,-9 3-1,-2 11-1,2 1 0,0 0 0,1 5-1,2 1 1,0 4 0,1 0 0,0 1 0,2-3 0,-2-2 0,-1-2 0,-1-1 1,-4-3-1,-2-2 0,-4 2 1,-4-1-1,-4 3 1,-5-2-1,-5 2 0,-3 0 0,1-1 0,1-2 0,3-2 0,6-3 0,3-2 0,6-3 0,9-1 0,12 1 0,4-2 0,4 1 1,3-1-1,4 1 0,1 0 1,3 1-1,-5 1 0,-3 2 0,-5 0 0,-3 4-2,-6-1-5,-2 2-15,-2 4-6,-5-13 1,-3 17-1</inkml:trace>
  <inkml:trace contextRef="#ctx0" brushRef="#br0" timeOffset="18997">72 383 6,'-16'1'10,"16"-1"1,-15 1-2,15-1 0,-16 3-3,16-3 1,-15 1-1,15-1-1,-11 1 0,11-1 0,0 0-1,20 4 0,2-3-2,8-1 0,9 0 1,6-2-1,7 1 0,3-4 0,0-1-1,-3 0 0,-1 0-1,-3 0 1,-5 0-2,-1 1 0,-4 0-4,-3 2-3,-5-1-6,-5-1-6,-6 3-3,-19 2-1</inkml:trace>
  <inkml:trace contextRef="#ctx0" brushRef="#br0" timeOffset="19377">413 92 15,'9'3'17,"12"1"-3,0 3-12,4 3-2,3 1 0,-4 0 1,-3 2 1,-4-2 2,1 1 0,-3-1 1,3 2 1,-1-5-1,5 5 1,-3 3-1,1-6-1,-2 6-2,-2 1-1,-4-2 0,-3 2 0,-7 3 0,-4-4 0,-5 0 0,-3 6 1,-5-5 0,-2 4 0,-4 1 1,-3 3-1,-3 3 1,-1 1-1,0 1 0,2 0 0,1-1-1,3-3 0,3-4 0,4-3-1,5-7 0,4-2 1,6-10-1,0 0 0,-4 10-8,4-10-17,0 0-2,-6-11 1,-1-5-1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5:52.4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90 3,'0'0'11,"-7"-11"-3,7 11 0,0 0-1,0 0 0,-10 11 0,9 1 0,-2 7-1,2 6 0,-2 5-1,2 4 1,1 1 0,2-1-1,2-2-1,4-5 0,4-8 0,5-9 0,4-10-1,5-8 0,0-8-1,2-3 1,-2-6-1,-2 0 0,-3 1-1,-6 5 1,-3 2-1,-5 6 0,-7 11-1,0 0 1,0 0-1,-3 14-1,-2 3 1,2 1-1,2 2 0,2 1 1,4-3 0,7-1 1,8-9 0,5-7 0,5-9 1,4-7-1,-1-5 1,1-6-1,-5-3 1,-2-3-1,-9 0 0,-4-3 1,-7 7-2,-5 1 1,-5 3-2,-4 3-1,4 6-5,-7 0-13,4 5-9,6 10 0,0 0 1</inkml:trace>
  <inkml:trace contextRef="#ctx0" brushRef="#br0" timeOffset="661">662 343 12,'14'-10'15,"-2"-3"-1,8-2-1,0-1-4,5-1-1,1 0-3,0-1 0,-2 2-1,-1 2-2,-2 2-1,-3 3 0,-6 3 0,-3 3-1,-9 3 0,11 9 0,-10 4 0,-2 5 0,1 4 0,2 3 0,2 2 0,1 0 0,2-3 0,1-2 0,0-3 0,0-6 0,-1-1 0,-5-2 0,-6 0-1,-5 0 1,-3-2 0,-4 0 0,-3 0 0,-3-1 0,-2-2 0,0-2 1,2-1 0,4-2 0,2 1 1,4-2-1,12 1 1,-10-3-1,10 3 1,19-8 0,4 1-1,8-1 1,4-1-1,8-3 1,6 2-1,5 3-3,-1-1-11,-2 1-12,5 4 1,-6-6 0</inkml:trace>
  <inkml:trace contextRef="#ctx0" brushRef="#br0" timeOffset="60056">1367 184 11,'-1'-9'7,"1"9"0,0 0-2,0 0 0,-7 12-2,4 0-1,0 2 0,1 4 0,-1 2 2,3 3-1,2 2 2,2 0-1,2-1 1,1-4-1,3-2 1,2-6 0,2-2 1,1-7-2,0-4 0,1-7-1,-1-1 0,-1-4 0,-1-2-1,-3 0 1,1 0-1,-5 3 0,-1 1 0,-5 11-1,5-13-1,-5 13 0,0 0 0,0 0-1,5 15 0,2-3 1,-1 1-1,4 2 1,3 2 1,3 0 0,7-2 0,1-3 0,5-3 0,2-5 0,2-4 0,2-5 1,0-3-1,-5-7 0,-3-1 0,-8-4 1,-5 0-1,-6 1 1,-5 2 0,-5 3-1,-2 1 0,0 4 0,4 9-1,-8-10-3,8 10-1,0 0-3,0 0-9,0 0-12,17 8 1,-4-10 0</inkml:trace>
  <inkml:trace contextRef="#ctx0" brushRef="#br0" timeOffset="60697">2148 295 24,'18'-17'10,"0"4"-1,3 4 0,-1 4-2,-2 4-2,1 4-3,-4 5-1,-1 3-1,-3 1 0,0 4 0,-3-1 0,-2 3 1,-2 2-1,-3 0 1,-5 2 0,-4 1 0,-6 1 1,-2-1 1,-4-2-1,2 2 1,-1-6 2,4 1-2,3-2 0,9-1 1,8 0-2,9 0 0,5 2-1,8-2-1,5 5-5,5 1-12,4 3-6,1 5-1,-7-3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17.7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5,'0'0'9,"0"0"-2,0 0 1,0 0-1,0 0 0,0 0-1,0 0 1,43 8 0,-43-8-2,56-1-1,-56 1-2,81 0 0,-29 0-1,7 1 1,5-1-1,8 1 2,7-1 2,11 1 0,3-1 0,3 3 1,9-1-1,8 4 1,9 1-1,4 2-1,9 0-2,1 2 1,10 0-3,6 0 1,2 0-1,3-1 1,1-1 0,3-1 0,4 0-1,-2-2 1,0-1 0,-1 0 0,-2 0 0,0-1-1,-5-1 0,-3 0 1,-1 0-1,0 1 0,1-1 0,1-1 1,1 0-1,3 1 0,4-2 1,1 1-1,0-1 0,-3 0 0,-2 1 0,-4 1 1,-2 0-1,-2 1 1,-1 4-1,-1 0 2,-3 2-2,0 0 2,0 0 0,2 1-1,-1-2 1,-3 2-1,-4-4 0,2 3-1,-2-4 1,-4 1-1,0 0 0,-1-1-1,-1 0 1,1-1 0,0-1 0,-3-2 0,-4 1 0,2-1 0,-1-1 0,1 3 1,0 0-1,1 2 0,1 1 0,5 1 0,4-1 0,-6 0 0,-3-2 0,-1-3 0,-4-3 1,-4-4-1,-7-3 1,-3-3-1,-3-4 1,4-1 0,1-4 0,2 0 0,0 0-1,1 1 0,2-1 0,2 1 1,1 1-2,0-1 1,-2 2 0,0-1 1,-2-2-1,3 1 1,0-1 0,1 2-1,1 1 1,3 2-1,4 3 1,4 2-1,2 2 0,-1 3 0,-2 0 0,-1-1 0,-1 0 0,-6 0 0,-6-2 1,-3 1-1,-6-1 0,0 0 0,-3 2 1,-1 1-1,-2 1 1,0 0-1,0 0 0,0 0 0,-1 0 0,-1-2 0,-3 0 2,-2 0-2,-3-1 0,-2 2 0,-1 1 0,-1-2 0,0-1 0,-2 2 0,4 0-2,0 0 2,0 2 0,4 3 0,0 2 0,2 3 0,1 2-1,-1 2 1,-4 1 0,-2 1 0,0-1-1,-1-2 1,1 2 0,-2-1 0,-1 4 0,1 0 0,3 3 0,5 1-1,-1 4 1,1 2 0,-3-1-1,-1 0 1,-1-3 0,-3-1 0,-4-6 0,-6-1 0,1-5 0,-3-3 1,-2-3-1,-2-2 0,-2-1-1,0-2 1,-1 1 0,-1-1 0,1 3-1,1 0 1,-4 3-1,4 0 1,0 2 0,-3 1-1,1-1 1,-2 0 0,-2-1 1,-3 0-1,-1-1 0,0-1 0,0 0 1,0-1-1,0 2 0,-2 0 0,-1 0-1,-1 0 1,-5 2 0,-6-3 0,-4-2 0,-1 0 0,-7-2 0,-2-2 1,-4-2-1,-1 0 0,-4-1 1,2 0-1,-1 1 0,-3 0 0,2 1-1,1 3 1,-1-1 0,-1 2 0,-4 0-1,0 0 1,-4 1 1,0 0-2,-5 1 1,-9 1 0,11-3-1,-11 3 1,10-3-2,-10 3 0,0 0-3,0 0-5,10 0-8,-10 0-11,-11 5-2,-1-8 1,-6-13 0</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5:54.0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13 6,'0'0'9,"-4"18"-1,4 0 0,0 5-2,-1 7 1,0 3 0,1 4 1,-1 2-1,4-1-1,0-5-1,4-4 0,6-8 0,6-8-2,8-8-1,6-8 0,4-9 0,1-2 0,-2-7 0,-1 2 0,-6-2 0,-6 7-1,-9 0 1,-4 6-2,-10 8 1,0 0-1,0 0 0,-6 11-1,1 6 0,1 1 1,3 3-1,1 0 1,2-1 1,5-3 1,5-7 0,4-8 0,6-9 0,3-7 0,0-9 1,3-4-2,-1-8 1,1-3-1,-2-5-1,-5 5 1,-7 1-1,-3 5 1,-3 5-2,-5 7-1,-1 6-4,-2 14-7,-9-8-10,9 8-4,-8 13 1,3 0-1</inkml:trace>
  <inkml:trace contextRef="#ctx0" brushRef="#br0" timeOffset="651">751 337 19,'0'0'9,"0"0"0,0 0 1,-10 18-2,5-5-2,-1 3 0,1 2 1,2 2 0,2 0 0,6 1 0,4-7-2,11-1 0,7-8-1,11-4-1,3-7-1,7-4 0,-2-5-1,3-3 0,-6 1 0,-4-1-1,-9 2 1,-6 5-1,-7 3 0,-5 1 0,-12 7 0,13 0 0,-13 0 0,6 13 1,-5-1 0,0 7 0,-1 2 2,0 7-1,-2 0 2,1 4-1,-2 1 0,1 3 0,0-6-1,2-2 1,0-7-2,2-2-2,1 0-8,0-10-20,-3-9-1,-5-12 0,-11-13-1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45.2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15 13,'0'0'15,"-10"-8"-2,10 8-2,0 0-2,-4-12-2,4 12-1,0 0-1,0 0 1,4-9-3,-4 9 1,0 0 0,3 14 0,-7-2 1,2 7-1,-2 3 0,1 5-1,-1 4 1,2 2-1,-2 0 0,6-2-1,-1-3 1,5-1-1,2-5 0,6-2-1,5-8 0,5 0 0,2-9 1,4-5-1,-2-6 0,-1-5 1,-3-4 0,-3-2 1,-8-1-1,-5 0 1,-4 1-2,-3 4 1,-3 2-1,2 13 0,-6-13 0,6 13-2,0 0 0,0 0 1,-6 14-1,5 3 0,3 5 1,0 5-1,2 4 1,3 3 0,0 3 0,2 0 0,4-6 0,5-3 1,2-7-1,5-5 1,0-11 0,6-8 0,-2-11 0,3-8 0,-3-11 0,-3-6 0,-5-6 0,-4-1 0,-4 1-1,-6 3 1,-3 3-1,-4 4 1,-3 6 0,-2 7-1,-1 6 0,-1 2 0,7 14-2,-11-16-2,11 16-6,0 0-21,-1 13 0,1-13-2,20 8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46.6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 34 9,'0'0'7,"0"0"-2,0 0-3,11-6-3,-11 6-1,13 2 0,-13-2 2,10 0 1,-10 0 1,0 0 2,0 0-1,9 2 1,-9-2-2,0 0-1,0 0-1,-11-9-1,11 9-1,-9-4 0,9 4-1,-16-8 0,16 8 0,-15-3-1,5 1 1,1 0-1,-2 1 1,1-2 0,10 3 1,-14 0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06.2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0 175 0,'22'13'6,"-7"-6"1,5 2 0,4-3 2,6 1 1,5-3 0,9-3 1,7 1 0,4-4-2,11 1 1,8-2-4,12 3 0,10-2-2,10 3 0,9-1 0,11 0-1,11-2 1,9 0 0,5-5-1,4 1 0,5-5 0,4 2-1,1-3 0,3 1 0,-1 0-1,2 0 0,1 2 0,2 2 0,1-1 0,0 0 0,0-1 0,3 0-1,-3-1 1,-3 2-1,-2-1 1,-3 1 0,-6 1-1,-4 2 0,-11 1 0,-9 3 1,-13 0-1,-8 1 0,-14-1 0,-13 2 0,-15-2 1,-6 1-1,-9 1 0,-7 0 0,-5 0 0,-5-1 1,-3 1-1,-6 0 0,-5-1 1,-3 1 0,-8-2 0,-2 1 0,-13 0 0,13-1 0,-13 1 0,0 0-1,0 0 0,0 0-1,0 0-3,0 0-4,0 0-16,0 0-6,0 0-2,2-21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09.6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11,'26'25'9,"4"7"1,1 0 0,2 3-1,3 3-1,2-1-1,4 4-1,2 4 0,3 2 0,6 1 0,6 6-1,4 0 0,6 3-1,4 7 0,5 3-1,4 0 1,6 1 0,1 1-1,4 3 0,3-1 0,5 4-1,7-2 1,7 4-1,1 1 0,5 4-1,3 5 0,5 3 0,1 2 0,0 4 0,-4 5-1,-2 2 0,0 1 0,0 0 0,0 1 0,0-1 0,-1 3 0,5-3 0,2-5 0,0 0 0,-3-2 0,0 1-1,-6 3 1,-3 1 0,-1-1 0,-5 1-1,-7 5 0,-2 1 0,0 1-3,-5-7-2,3-2-3,-9-17-5,1-9-9,-6-14-4,-9-23-1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10.5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0,'14'10'8,"-5"-2"0,6 3-3,-2 4 1,6 2-1,4 6 1,4 6 1,6 6 0,8 6 1,11 9-2,9 7 2,14 12-2,14 11 1,14 10-2,16 8-1,15 9 0,14 7 1,14 9-1,9 7-1,8 3 0,7 4 0,7 2 0,1 4 0,6 4-1,0-1 0,2 0 0,3 2-1,7 3 0,2-6 1,-3 2-1,-2-5 0,-2 1 0,-7-2-1,-7-3 1,-12-2 0,-11-7-1,-14 2 0,-7-7 0,-15-4 0,-9-8 0,-7-9 1,-9-9-1,-11-13 0,-8-9 1,-11-12-1,-12-10 0,-9-10-1,-14-10-2,-10-6-4,-11-8-7,-13-5-14,-10-11-1,-10-6 0,-8-14 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23.2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6,'19'1'6,"5"0"-3,6 1-2,8-1 1,10 2 0,6-1 2,12-1-1,7 1 2,11 1 0,7 0 0,14 0 0,12 1 0,13 0 0,11 1-2,13 1 0,13 0-1,10-3 0,11 2 0,9-2-1,4 2 0,7-1 0,6 1-1,3-1 1,3-1-1,6 0 1,0 0-1,6-1 1,3 0-1,1 1 1,-2 1-1,0 5 1,-5-1-1,-9 2 1,-2 0 0,-14-2-1,-10-1 1,-14-2 1,-11-2 1,-17-2-2,-10 1 0,-15-3 1,-14 2-1,-16 2 0,-15-2-1,-16 3-1,-16-3-2,-11 3-1,-18 0-8,-21-4-9,-5 12 0,-22-14-2</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46.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0 0,'0'0'0,"0"0"0,0 0 1,-10 3-1,10-3 0,0 0 0,0 0 1,0 0 1,0 0 1,0 0 0,0 0 0,0 0 1,0 0 1,11 5 1,-11-5 0,17 4 0,-3-1 0,4 2 0,4 0 1,8 1 1,5 0-1,7-1-1,7-1 1,8 2-2,7-1-1,8-1 0,8 2-1,9-1 0,9-1-1,9 2 0,9-1 0,11-1 0,8 1 0,10-1 1,9-1-2,12 3 1,7-2-1,8 2 0,8 1 0,2 1-1,9 2 0,5 1 0,4-1 0,4 0 0,9 0 0,6 1 0,7-1 0,8 1 0,10-1 1,4 0-1,5 0 0,4 1 0,-3 2 0,-2-2 1,-4 0-1,-8 0 0,-7 0 0,-8 2 0,-6-2-1,-12 2 0,-6-2-1,-8-1-1,-11 3-2,-9-2-6,-12-1-14,-10 3-1,-22-7 0,-11-1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6:47.9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0 101 11,'28'-3'13,"8"3"0,6-1-2,7-3 0,8 2-1,9-4-2,11 2 1,10-2-2,12 1-1,13-4-1,15 4 0,12-3-1,16 3 0,11-1-1,16 1 0,12-2 0,14 2-1,11 2 0,9-2 0,11 1-1,8-1 0,6-1-1,6 2 1,0 2-1,3 0 0,-3 1 0,0 3 0,-6 2 0,-2 3 1,-4 3-1,-3 1 0,-5 2 0,-5 1 1,-1-1-1,-5-1 0,-5-2 0,-3 2-1,-9-1 1,-8 1 0,-5-2 0,-7 3 0,-11-1 0,-10 1 1,-13-2-1,-11-1 0,-14 0 0,-15-1 0,-15-1 0,-13 1 0,-12 0-1,-8 2 2,-13 1-1,-9 0 0,-10 1-1,-6-3-1,-7 3-10,-10 3-14,-14-16-2,-26 9-1,-14-25 0</inkml:trace>
</inkml:ink>
</file>

<file path=ppt/ink/ink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19:56.756"/>
    </inkml:context>
    <inkml:brush xml:id="br0">
      <inkml:brushProperty name="width" value="0.05292" units="cm"/>
      <inkml:brushProperty name="height" value="0.05292" units="cm"/>
      <inkml:brushProperty name="color" value="#FF0000"/>
    </inkml:brush>
  </inkml:definitions>
  <inkml:trace contextRef="#ctx0" brushRef="#br0">15081 8674 774,'-14'-6'1032,"-2"-1"129,16 7-129,-15-8 0,15 8 0,-17-6 129,17 6-258,-17-2-387,4 2 0,1 0-258,-3 0-129,-2 4 129,-5 1-129,0 2 0,-3 5-129,0 0 129,-1 0-258,-1 5 129,0-2 129,0 7-129,1-5 0,4 4 0,-3 1 0,2 2 0,0 1 129,1 3-129,3-1 129,-1-1-129,5 3 258,-1 1-258,4 1 129,-2-2-129,7 3 129,0-2-129,1 4 0,5-1 129,1 5 0,0 1 0,3 2 0,4 2 129,-1 1-258,2 5 129,-1 0-129,0-2 0,-2-1 0,1 2 0,-1-2 129,2-1-129,3-3 258,0-2-129,8-3 258,4-2-258,1 0 258,6-6-129,7-1 258,-1-6 0,5-2 129,-2-6-258,5-2 129,-2-6 0,2-2-129,-2-4 0,6-6-129,-2-5 0,3-2-258,1-1 129,4-1 0,-3-9-129,2 1 258,1-5-129,-2-3 0,-2-9 129,-1-2 0,-8-12 0,-2-2 0,-7-6 129,-3-1-258,-9-5 0,-6 2 0,-10-1-129,-3 2 0,-4-3 0,-11 1 129,-8 1-129,-5 0 0,-7 2 258,-2 1-129,-7 5 0,-2 7 0,-1 5 0,0 6 0,-1 10-129,2 5 129,2 6-129,2 6-129,5 6 0,1 3 0,5 4-387,-3 0-258,11 16-774,-9 1-2322,5 5-903,-3 8-645</inkml:trace>
  <inkml:trace contextRef="#ctx0" brushRef="#br0" timeOffset="876.0501">14849 10236 1,'-30'95'2708,"9"-35"-1805,-4 8 258,-1 3 129,-10 5 387,1 12 0,-14-4-129,4 11 0,-14-3 129,3 14-516,-11 0-387,1 9-129,-10-6-258,0 7 0,-11 0-129,-3 2 387,-8 0-387,-3 1 258,-5-4 0,-7 6-129,-4 1 0,-1 2-129,1-1 0,1 1-129,-4 0 129,2 3 0,-3-3 0,3 4 0,1-2-129,2-5 129,1 0 0,3-4 0,3-5-129,3-8 0,8-7 0,7-10-129,6-7 129,8-8-129,13-11-258,4-11 0,18-3-1161,2-11-2580,13-12-516,11-6-258,2-18-387</inkml:trace>
  <inkml:trace contextRef="#ctx0" brushRef="#br0" timeOffset="1894.1083">11790 14536 1935,'0'0'3096,"0"9"129,0-9-2064,0 0-774,0 0 0,0 0-129,0 13 387,0-13 258,0 0 0,9 5 129,-9-5-129,17 2 0,-1-2 0,-1-6-258,4 1-258,2-8-129,4-2-129,-1-3-129,-3-2-129,-1 2 129,-2-1-129,-9 5 129,-2-3 0,-7 17 0,-2-17 0,2 17 129,-24-5-129,6 5 129,-2 5-129,-2 5 0,1 2 129,-3 4-129,1 2 0,0 1 0,2 0 258,1 1-258,-1 1 0,4-1 129,0-1-129,4 0 129,0 3 0,2 0-129,3 0 258,0 2-129,6 4 129,0-3 0,2 4-129,5-2 129,10 2-129,4-5-129,6-2-258,13 3-1161,1-8-2322,5-11-387,7 2-516,-5-9 0</inkml:trace>
  <inkml:trace contextRef="#ctx0" brushRef="#br0" timeOffset="2664.1524">12283 14717 1806,'9'26'3096,"14"-12"-258,-23-14-387,29-11-3612,-4 1-129,1-6 258,-2-1 645,-1-4 516,-2 3 903,-11-5 129,6 7 903,-16-5 0,2 6 0,-6-4-129,4 19-645,-21-22-387,7 15-387,-6-1-258,0 5-129,-1 3 0,-1 2-129,1 7 0,1 1-129,2 5 129,4-1-129,4 3 0,4 2 0,6 1 0,0 2 0,12 5-129,4 3 0,10 7 0,3 4-129,4 7 129,0 3 0,7 7 0,-4 0-129,3 3 0,-8-4-129,-1 1 129,-7-4 258,-3-6-129,-5-5 129,-4-7 129,-5-6 129,-4-6 129,-1-6 0,-2-6 129,1-12-258,-19 15 258,7-14-258,-7-2 258,-4-2 129,-2-10 0,-2 2 129,-3-8-129,1-1 0,0-7 0,5-2-129,7-6-129,4-7-129,9-7 0,5-6-129,15-6 0,7-3 0,6-3-129,8-2 129,-1 2-129,3 4-129,4 11-516,-11-2-1419,-2 10-2064,1 14-258,-12 1-387</inkml:trace>
  <inkml:trace contextRef="#ctx0" brushRef="#br0" timeOffset="4520.2585">13392 14362 258,'-14'13'2967,"14"-5"129,-8-5-1677,8-3-1032,0 0 129,-15 11 129,15-11 129,0 0 129,-10 15 0,10-15 0,-7 13-129,7-13 0,-6 24-258,3-7-129,2 7-129,-3 3 0,4 7 0,-2 2 0,2 6 0,3-4 0,4 3-129,2-7 129,2-5-258,4-8 129,4-9-258,10-11-129,-1-11-387,6-6-129,1-14-258,4 0 0,-7-10 387,2 6 129,-5-3 387,-11 4 516,1 7 387,-12 1 387,4 13 129,-11-5-129,0 17-258,0 0-129,0 0-258,0 0-258,0 0-129,2 17-129,-1 0 0,2 2 0,1 3 0,3 4 0,4-1 0,-1 4 0,6-2 0,1-3 129,3 0-129,2-6 129,3-2-129,5-11 129,0-4 0,3-2-129,-1-15 0,2-5 0,-3-4 129,-5-4-129,-1-3 129,-9-2 0,-3-1 258,-8-3 0,-1 6 129,-7-2 0,0 7 0,-8-2-129,3 5-129,-5 3 0,5 6-129,-1 5-129,9 10-129,-11-12-129,11 12 0,0 0-387,0 0-645,0 0-2709,11 7-774,-11-7-129,20 0-258</inkml:trace>
  <inkml:trace contextRef="#ctx0" brushRef="#br0" timeOffset="6024.3446">14677 14473 2193,'21'6'3096,"-21"-6"258,8-8-2193,-8 8-1161,19-5 129,-6 5 258,0-5 129,3 4 129,-1-4 129,4 5 0,-2-1 0,3 1-258,0 0-129,1 1 129,-2 5-516,2 5 129,-1 1-129,-2 5 0,-1-1-129,-3 4 258,-1-2-129,-5 2 0,-3-5 0,-4 2 129,-1 0-129,-4-4 129,-5 0-129,-5-2 0,-5-3 129,-1 0-129,-1 0 129,-2-3 0,-1-4 0,1-1 258,3 0-129,2-2 0,2-8-129,5 3 129,6-6-258,4 1 129,1-3-129,11-1 129,5 1-129,7-2-129,2 3 129,6 2 0,1 0 0,0 4-129,3 3-129,-6 1 0,-1 4-516,-5 0-258,4 0-1032,-7 10-1935,-9-10-387,7 6 258</inkml:trace>
  <inkml:trace contextRef="#ctx0" brushRef="#br0" timeOffset="6480.3706">15282 14361 3483,'12'12'4644,"-12"-12"-645,7 12 0,-7 0-3096,3-1-1032,1 1 129,3 2 0,-2 6 129,1-8 129,2 5 129,-8-17 0,14 19 258,-14-19-258,22 7-129,-7-8 0,5-10-129,2-2-129,1-3 0,2 2-129,-2-3 129,0 2 0,-6 6 0,1 1 129,-3 7 0,-1-1 129,0 2-129,0 3 129,3 5-129,-2-2 129,3 2-129,-3-1 0,-2 3-129,0 1 129,-5 4 0,0-2-129,-1 4 0,-3-1 0,0 1-129,3 1-774,-3-3-3483,8-11-129,4-4-516,-3-11 0</inkml:trace>
  <inkml:trace contextRef="#ctx0" brushRef="#br0" timeOffset="7600.4346">15960 14539 1419,'-17'0'3354,"0"-10"258,17 10-1677,-9-22-1548,7 5-258,0-2 0,2-1 0,5-1-129,3 0 258,3 0 129,3 2-258,4 2 129,-2 3-129,5 5 129,-2 0 0,1 7 0,-2 0 129,1 2 0,-2 4 0,-3 9 0,1-1 129,-4 5-258,-5 3 129,1 0 0,-7-2 129,0 4 0,-9-6-129,-1 2 0,-6-9-129,1 3 129,-5-5-387,1-4-129,1-1-645,-3-6-645,8-1-1290,-1-6-1548,0-12-387,9 0 129</inkml:trace>
  <inkml:trace contextRef="#ctx0" brushRef="#br0" timeOffset="7864.4498">16092 14025 3225,'19'-3'4257,"-4"11"129,-15-8-516,0 16-2709,4 5-1032,-1-3 129,4 7 0,-2 2 129,4 6 129,-3 4 0,5 4-129,-4 1 0,4 4 0,-3-3-258,0 0-129,3-1-645,-6-11-2064,-2-9-1806,10 0-129,-13-22-387</inkml:trace>
  <inkml:trace contextRef="#ctx0" brushRef="#br0" timeOffset="8704.4977">16793 14158 2967,'0'0'3999,"13"-3"0,-13 3-387,0 0-2967,0 0-774,0 0 129,0 0 129,0 0 129,0 0 258,0 0 129,0 16 0,-3-4 0,2 8 0,-5 3-258,6 8 0,-3 3-258,3 8 0,-3 1-129,3 3 129,1-2 0,6-3-129,4-10 0,4-8-129,11-7-516,0-16-516,20-5-516,-12-21-129,15 2 129,-9-19 258,8 5 774,-9-8 258,-8 1 1161,-2 11 258,-16-2 903,6 17 0,-16-4-129,-3 23-516,0 0-516,14 0-258,-14 0-258,6 23-129,0-2 0,1 4-129,0 1 129,7 3 0,-1 0-129,3 0 129,-1-3 0,5-1 129,3-4 0,0-1-129,3-10 129,2 0-129,0-9 0,0-1 0,0-7-129,-2-7 0,-7-9 129,-1-7 0,-6-4 0,-3-5 0,-7-5 129,-2 1 0,0-3 129,-5 5-258,-6 4 387,3 8-387,-4 3 0,4 8 0,-1 7-258,9 11 0,-13-3-645,13 3-129,-6 12-1548,3 2-2193,2 1-387,1 3-387,1-1 258</inkml:trace>
  <inkml:trace contextRef="#ctx0" brushRef="#br0" timeOffset="9037.5168">17929 14391 4257,'1'21'4386,"3"-8"-129,-4-13-258,0 0-2322,6 18-1806,1-1 129,-3 6 0,-1 3 129,2 8 129,-4-2 129,5 4 0,-5-2-129,2-4-258,6 2-1935,0-6-2064,-9-26-516,9 15-129,-9-27-128</inkml:trace>
  <inkml:trace contextRef="#ctx0" brushRef="#br0" timeOffset="9995.5717">19097 14120 2451,'0'0'2709,"-13"-15"-1548,13 15-129,0 0 129,0-12 129,0 12 0,0 0 129,9-20 129,6 16-258,-1-6-129,8 7-516,-1-5-129,9 6-129,-2 1 0,3 1-258,1 6 0,0 5-129,-2 7 0,-2 5 0,-1 5 0,-4 4 0,-3 2 0,-2 2 0,-7-1 129,-3-2-129,-7-4 129,-1 0 0,-10-11 0,-8 1 0,-4-8 129,-6-4-129,-2-4 0,-1-3 0,-2-2-129,4-6 0,2-2 0,6-2 0,6-1-129,5-2 0,10 3 0,1-4 0,14 2 0,4-4 0,8 1 0,2-1 0,9 2-129,-3-4-387,6 9-774,-6-7-1032,1 4-1419,5 6-516,-14-6-129</inkml:trace>
  <inkml:trace contextRef="#ctx0" brushRef="#br0" timeOffset="10500.6006">19684 14108 2193,'12'0'3741,"-12"0"258,0 0-1548,10 14-1032,-4 3-1032,1 8-258,0 4 0,1 7-129,1 7 0,0 1 129,0 5 0,0-2 258,-1 1 0,-4-8 0,1 1 258,0-12-258,-1-2 129,-4-10-129,0-2-129,0-15 129,0 0-129,-9 7-129,9-7 129,-13-11 0,7-3 0,-5-8 0,6-6 0,-2-7 0,6-8-129,1-3 129,1-6-258,10 0-129,3 2 129,2 1-129,3 7 0,2 6 129,1 7 0,0 7 0,3 7-129,-3 4 129,-1 6-129,1 5 129,-4 2 0,-1 12-129,-6 5 258,-3 6-129,-6 5 258,-2 1 0,-8 6 258,-9-4-129,0 2 129,-8-9-129,3-2-129,-4-9-387,-1-11-516,11-1-2322,2-10-1677,-2-13-387,10-7-129</inkml:trace>
  <inkml:trace contextRef="#ctx0" brushRef="#br0" timeOffset="11048.6319">20131 14187 3870,'20'78'4128,"-2"-34"-258,-13-11-258,7 7-3483,3 3 0,-2-5 0,1 4 258,-5-6 129,1 1 129,-7-8-129,3 1 258,-6-9-258,0-2-258,0-5-129,0-14-129,-15 12-129,4-12 0,-2-9 129,0-6 0,-6-12 129,5-6 129,-4-11 0,7-5 0,-2-5 0,6-5-129,4 1-129,3-1 0,10 6 0,5 5-129,6 9 258,4 10-258,-1 10 129,4 7-129,1 6 129,-4 6 0,-1 6 0,-4 3 0,-5 8 0,-3 0 258,-5 3 0,-5 4 129,-3-3 0,-6 4 129,-7-5-129,0 3 129,-9-6-258,4 1 0,-2-7-258,2-8-387,7 6-645,-6-12-1548,18 3-2193,-3-18-129,3 1-258</inkml:trace>
  <inkml:trace contextRef="#ctx0" brushRef="#br0" timeOffset="11527.6593">20659 14171 4902,'25'4'4257,"-18"-13"-1032,17 5 0,-8-12-3999,6 4 0,-7-2 129,0-1 387,-7 3 129,0 0 387,-8 12 387,0-17 129,0 17 0,-10-16-387,10 16-129,-23-9-129,6 7-129,-1-2 387,-1 4-129,-5 0 0,1 9 129,-1-4 0,4 10 129,-4 2-129,4 4-129,2 1 129,5 7-129,3 0 0,5 3 0,5 0 0,2 1 0,8-3-129,5-2 0,3-4-129,3-6 0,5-4-258,-1-9-387,8 4-1032,-2-11-1935,3-10-903,6-4-516,-6-12 387</inkml:trace>
  <inkml:trace contextRef="#ctx0" brushRef="#br0" timeOffset="12311.7042">20998 14030 3870,'-6'13'4257,"14"-12"-129,-8-1-258,18-2-3096,0 2-774,0 0 129,5 5 129,-4 3-129,3 4 258,-3 2-129,-1 5 129,-1 1-129,-2 4-129,-3 2-129,-2-1 129,-4 0-258,-3 0 258,-3-2-129,0-1 129,-10-4 0,-2-2 0,-5-2 0,-1-2 0,-4-3 0,0-1 0,-1-4 0,2-2-129,1-2 0,2-1-129,5-9 0,4-4-258,9-1 0,0-9-129,13 4 0,2-8-129,6 3 258,3-3 0,5 3 0,1 0 129,4 4 129,-2 2 0,0 2 129,1 5 0,-2 3 0,-2 5 0,-3 4 129,-2 0-129,-6 9 258,1 4-129,-6 2 258,0 5-129,-4-2 0,2 2 0,-4-1 129,-1 0 0,-4-4 129,1 2 0,-3-17 0,0 20 0,0-20 0,-10 7-129,-1-7 0,11 0 129,-22-10-387,14-3 0,-4-3 0,9-4-129,-1-4 129,4 1-129,1-5 0,9 4 0,6 0 0,2 2 0,4 1 0,1 4 0,4 2 0,3 4 129,0 1-258,1 1-129,4 6-645,-12-7-1419,8 2-2322,-2 5-387,-7-5 0</inkml:trace>
  <inkml:trace contextRef="#ctx0" brushRef="#br0" timeOffset="13339.763">22011 14046 3354,'43'6'2580,"-26"-15"-258,13-4-387,-10-6-2709,4 2 516,-6 1 516,-6 1 129,0 5 516,-12-2 903,0 12 516,0 0-387,-16-3-1032,-1 3-645,-2 3-258,-4 4-129,-4 3 129,0 1 0,-3 2-129,2-3 258,2 5-129,2 0 258,0 2-258,3-1 387,6 1-258,1 0 0,6 2 129,2 0-129,6 3 129,1-3-129,9 1 0,6 0-129,3-2 0,5 0 0,4-4 0,5-2 0,2-3 0,2-1 0,1-3 0,-1-2 129,2 2 0,-3-5 0,0 0 0,-3 0-129,-2-3 129,-4-4-129,-3-1 129,-2-2-129,-4-2-129,-6-3 129,-2 2-129,-3 0 129,-5-3-129,-2 1 129,-5-1-129,-3 2 0,-5-2 129,-4 3 0,1 1-129,-4 0 0,1 5 129,-2 5-129,0-1 0,0 3 0,1 5 0,0 6-129,-5 0 129,7 8-258,-6-4-129,7 7-258,-3-7-387,8 6-516,-5-9-516,10 5-129,7-17 129,-8 13 0,8-13 516,1-6 129,12-9 516,2-9 258,8-2 646,3-11 128,3-4 128,6-8 517,0-3 387,2-4 645,-2 1 387,-1-4 516,0 5 0,-11-3-258,4 11-129,-11-2-645,1 14-387,-11-3-258,4 16-387,-8 0-129,0 8-129,-2 13-129,0 0-129,-6 0 129,0 9-129,1 12 0,-2 4 129,1 9-258,1 10 258,0 6-129,3 10 0,-3 3 129,2 8-129,2 10 0,1-3-129,0 0 0,0-12-645,9-1-2451,5-11-1161,-4-21-645,8-7 129</inkml:trace>
  <inkml:trace contextRef="#ctx0" brushRef="#br0" timeOffset="14111.8072">23134 13798 1806,'-17'0'4515,"17"0"-516,-7-11 0,7 11-1806,10-20-2451,0 12 258,9-1 258,1-4 0,8 4 129,0-3 258,8 6 0,-1-3-129,2 9-129,-5-3-258,2 4 0,-6 8-129,-3 4 129,-8 0 0,-5 7 129,-7 0 0,-5 3 129,-5 1 0,-8 2 0,-9-2 129,-2 3-258,-4-5 0,2-1-258,2-4 129,5-5-387,5-3 129,14-9-129,0 0-258,10 5 387,15-5-129,0 0 0,8 2 129,1-1 0,2 6 129,-2 1 0,-4 4 0,-3 4 0,-2 0 129,-5 2 0,-2 2 129,-5 4 0,-5-3-129,-4 1 258,-4 1 0,-3 0-129,-12 0 0,-3 0 129,-8-3-258,-2 1 129,-7-1-258,-11-6-387,6 10-1677,-15-11-2451,-5-9-645,-3-2-258,-9-6 129</inkml:trace>
  <inkml:trace contextRef="#ctx0" brushRef="#br0" timeOffset="14923.8536">13372 15455 5805,'0'0'4902,"14"9"-516,-14-9-129,0 0-3483,0 0-774,13 6 0,-7 6 0,-1 5 129,1 8-258,-1 8 258,2 6-129,-2 7 129,3 7-129,2 8 0,-1-4-129,-1 2 0,0-8-129,3-1-903,-10-18-1806,-1-8-1548,3-4-387,-3-20 129</inkml:trace>
  <inkml:trace contextRef="#ctx0" brushRef="#br0" timeOffset="15188.8687">13132 15683 8256,'-4'12'4902,"14"-2"-516,6-10 0,4-3-4644,8-1 0,2-4 0,7-1 129,-1-1 0,1 5 0,0-2 129,3 5-387,-4-6-1161,4 3-2967,3 5 0,-7 0-645,4 0 517</inkml:trace>
  <inkml:trace contextRef="#ctx0" brushRef="#br0" timeOffset="15472.8849">13790 15811 2967,'14'44'4773,"-6"-18"0,-3-2-258,1-6-1935,0 11-2580,2 2 0,2-2-129,2-1-129,-2-10-258,8-1-2580,0-7-1419,-6-14-258,3-11-129</inkml:trace>
  <inkml:trace contextRef="#ctx0" brushRef="#br0" timeOffset="15704.8983">13932 15441 9804,'-9'23'5031,"9"-23"-258,-6 18-645,6-18-4386,0 11-645,0-11-129,4 12 258,-4-12-129,7 15-129,-7-15-1032,4 13-2580,2 4 129,-6-17 0</inkml:trace>
  <inkml:trace contextRef="#ctx0" brushRef="#br0" timeOffset="16307.9328">14102 15715 5289,'2'14'5160,"-1"1"-129,-1-15-645,0 0-2580,0 0-1935,0 19 0,0-2 129,2 8 0,-1 8 258,-1-2 129,0 5 0,0-4-129,0 0 129,0-9-129,5-7-129,6-14-129,3-9-129,8-9 0,0-9-258,7-3 258,-1-7-129,3 4 129,-5-1-129,1 5 258,-5 9 0,-5 5 129,-1 12 0,-16 1 129,21 14-129,-13 5 129,0 4 0,0 0-129,2 0 0,1-3 0,2-4-129,4-11 0,2-5 0,2-4 0,0-7 0,3-3-129,-1-3 129,-2 1 0,-3 6 129,-3 2-129,-2 8 129,-13 0-129,16 22 258,-13-3-129,1 8 129,-3-2 0,3 3 0,-3-3-129,4-4 0,2-4-129,-7-17-129,21 17 0,-10-17-516,7 5-516,-13-14-2451,8-3-1677,1-9 0,-4-9-516</inkml:trace>
  <inkml:trace contextRef="#ctx0" brushRef="#br0" timeOffset="16975.971">15162 15792 3354,'58'-26'4386,"-32"0"-387,12 9-258,-9-6-3999,0 2-129,-5 1 774,-7 3-258,-1 7 387,-14-4 258,-2 14 258,-5-13-129,5 13 0,-28-1-387,10 1-387,-6 1 0,2 6-129,-4-1 0,2 6-129,-3 0 387,5 4-129,-1 1 129,3 3 0,1 1-129,4 7 129,2-2 0,6 6 0,0-1 0,5 1-129,1-1 129,1 1-129,5-4 129,7-3-129,1-4-129,3-6-129,9 0-129,2-10-258,10 2-516,-6-11-258,19 4-1290,-14-9-2193,10-7-258,-1-1-258</inkml:trace>
  <inkml:trace contextRef="#ctx0" brushRef="#br0" timeOffset="17492.0004">15964 15586 8127,'-8'7'4257,"-12"-12"-645,20 5-774,-32-2-3870,17 4 258,-7 6 258,1 5 129,-3 5 387,-2-4 645,9 11 129,-8-8 258,11 5-516,1-4-258,4-4-129,5 1-258,4-4 0,0-11 0,13 13 0,1-9 0,4-3 129,2 2 0,1 0 0,1 2 129,-3 1-129,0 1 129,-5 3 0,-5 2 129,-1 4 129,-8-4 0,0 7 129,-13-6 0,3 6 129,-12-7-129,4 7-129,-8-10-129,4 3 0,0-4-258,-1-3-129,7 0-129,-2-7-387,18 2-1161,-16-11-2064,16 11-1290,4-25-387,7 7 258</inkml:trace>
  <inkml:trace contextRef="#ctx0" brushRef="#br0" timeOffset="17916.0247">16904 15577 4773,'2'18'4386,"4"4"-129,-6-22-129,0 24-3612,5-2 0,0-2 0,3 9 0,-4 0 0,5 3 0,-5-3 0,2-3-387,1 1-774,-7-27-1419,2 14-2709,-2-14-129,4-16-516</inkml:trace>
  <inkml:trace contextRef="#ctx0" brushRef="#br0" timeOffset="18416.0533">17166 15522 6708,'13'35'4773,"-8"-20"0,1 4-258,-4 3-3354,0-1-1032,3 1-129,-3-2 129,4 2 0,-4-8 129,6 1 0,-8-15 0,27 0-258,-7-7 0,7-13 0,7-4-258,3-7 129,5-3-129,-3 2 258,1 0-129,-4 8 258,-9 5 129,-1 8-129,-9 9 258,-2 5-129,-6 11 129,-3 8-258,-2 0 258,2 8-129,-1-1-129,1 2 0,2-2 0,1 0-129,4 0-129,-1-7 0,3 2-516,-3-18-774,11 3-3225,-4-9-258,0-4-516,1-12-129</inkml:trace>
  <inkml:trace contextRef="#ctx0" brushRef="#br0" timeOffset="19041.0891">18595 15362 1806,'16'-37'3741,"-16"10"516,12 13-129,-4-1-2967,-8-4-129,0 19 258,6-25 0,-6 25-129,1-14 0,-1 14-129,0 0-258,0 0-258,0 0-258,13 9-129,-9 7 0,3 7-129,-1 6 0,4 8 129,-1 7-129,0 4-129,1 3 129,-1-1-129,-1-1 129,-2-5-129,-1-1 0,-2-11-258,0-3-258,-3-15-387,0 8-645,-11-22-1032,11 0-1290,-17-3-774,0-12-387</inkml:trace>
  <inkml:trace contextRef="#ctx0" brushRef="#br0" timeOffset="19260.1014">18538 15562 258,'-36'-40'3225,"29"27"-774,-6 1-774,13 12-387,0 0-258,-8-13-129,8 13 0,6 3-129,9 3 258,-15-6 0,32 14 129,-14-12-258,10 2-387,-1-4-258,4 0-516,3-1-387,-2-10-774,8 0-903,-5-4-1161,-7-8-903,11 8 129</inkml:trace>
  <inkml:trace contextRef="#ctx0" brushRef="#br0" timeOffset="19648.1238">19023 15257 1419,'0'-20'3870,"-1"3"258,1 17-1548,0 0-1032,-2-15-387,2 15-387,0 0-258,0 7 0,0-7-129,2 25 0,-1-7 0,5 10 0,-2 0 129,4 9 0,-6 1-129,4 2 0,-5-4 0,4 1-129,-3-10 129,3-3-129,0-11-129,-5-13-129,23 0-258,-6-11 129,7-4-129,-1-9 258,5 4-258,-1-3 258,-1 6 129,-3 8 129,-6 5 0,1 8 129,-8 9 129,0 10-129,-5 1-129,1 6-129,-2 1-129,1-5-645,11 3-2451,-1-12-1548,-3-12-516,6-5-129</inkml:trace>
  <inkml:trace contextRef="#ctx0" brushRef="#br0" timeOffset="20084.1488">19686 15433 6966,'41'40'4386,"-22"-34"-387,8 3-645,-14-10-3225,9-4-903,-3-8 516,-4-4 258,0 1 387,-9-5 129,-1 6 516,-5-6 129,0 21 0,-2-22-387,2 22-516,-10-12-258,10 12 0,-18-4-129,6 4 0,-3 9 0,-2-1 129,0 4 0,-3 1 0,1-1 129,-2 5-129,1-3 129,3 1 0,-1 3 0,3 3-129,0-3 258,5 4-258,0-2 258,8 6-129,2-1 129,6 2-258,8-3 129,9-3-129,8 4-387,2-11-387,20 7-2838,-6-13-1290,4-7-387,3-1-387</inkml:trace>
  <inkml:trace contextRef="#ctx0" brushRef="#br0" timeOffset="21060.2046">21132 15320 3483,'16'-13'4128,"-16"13"-258,12-4-2193,-12 4-645,-9-3 0,-7 1-258,1 4 258,-13 1-258,7 9 129,-13-7-258,6 9 0,-9-3-258,7 5 0,2-4-258,5 1 0,3-1-129,6-1-129,7 0 129,7-11-129,1 18-129,12-10 129,5-1-129,4 1 129,4 4 0,2-3-129,0 4 129,-1-1-129,-3 3 129,-3 0 0,-3 6 129,-7-3-129,-4-1 129,-5-1 0,-2 0 258,-8 3-129,-7-7 129,0 1 0,-8-3 0,1-2 129,-3-4-129,1-1-129,1-3-129,1-2-258,8 0-516,-1-13-774,15 3-2193,0 0-1161,2-7 129,13-2 1</inkml:trace>
  <inkml:trace contextRef="#ctx0" brushRef="#br0" timeOffset="21604.2357">21331 15369 5160,'-11'8'4386,"11"-8"-645,0 0 129,0 0-4128,7 0 0,3 0 129,4 5-129,-1 1 516,5 6 0,-4 0 129,6 5 0,-1 1-258,0 1 0,4 3-129,-1 0-129,1 1 129,-5-4-258,1 0 258,-5-2-129,-6-4 258,-1 2 0,-7-15 129,-3 21-129,-11-16 129,-4 2 258,-5-2-258,-3-1 0,-4-3-129,0 3 0,0-4 0,4 0 0,3-2-129,5-5 258,6-1-258,12 8 129,-8-21-258,9 4 258,11 3-129,6-4 129,7 4-258,5-1 0,5 2-129,1-1-129,7 10-387,-6-8-645,9 12-1290,-8 0-1935,-7-5-129,0 5 258</inkml:trace>
  <inkml:trace contextRef="#ctx0" brushRef="#br0" timeOffset="22180.2686">21784 15312 3999,'6'18'4257,"-6"-18"-387,11 20 0,-3-9-3741,-2 2-129,4 4 516,-3-2-129,5 3 258,-12-18 258,18 23-129,-18-23-129,23 5-129,-6-8-258,4-8-387,7-4 0,-3-4-129,5-2 0,0 0 0,0 4 129,-5 4 129,-4 6 129,-1 7 129,-20 0 129,20 20 129,-18-2-129,4 7 258,-4-1-258,3 4 0,-1-9 0,8-2-129,2-6-258,6-11 0,8-4-129,4-11 0,7-5 0,-3-4-129,2-2 258,-2 5-129,-4 1 258,-2 5 0,-7 6 129,-5 6 0,-4 3 0,-3 12 0,-4 9-129,-2 7 129,-5 4-129,0 4-129,0 2 258,0-2-258,0-3-258,0-8-258,2 1-258,-2-26-1806,14 0-2451,-2-5-129,2-12-258</inkml:trace>
  <inkml:trace contextRef="#ctx0" brushRef="#br0" timeOffset="22700.2984">23006 15346 7482,'29'11'3741,"-29"-11"-645,38-6-1548,-24-5-3225,15 11 258,-11-15 0,6 13 516,-7-10 387,-2 2 387,-2 3 645,-8-5 387,-5 12-129,2-23-387,-2 14 129,-9-3-258,-5 3 0,-4-1 258,-2 7-129,-5-1 0,1 4 129,-3 6-129,1 9-258,-1 2 129,2 3 0,2 1 129,4 5 0,0-6 129,9 9 387,-2-9-258,12 6 129,-2-6 0,11 3 129,2-8-258,14 9-129,1-7-258,9 1-258,5-4-387,-1-10-903,14 7-2580,-4-2-1290,-6-5-129,-3-4-129</inkml:trace>
  <inkml:trace contextRef="#ctx0" brushRef="#br0" timeOffset="23700.3556">17294 16503 1548,'9'-12'3612,"-9"7"258,0 5-1806,0 0-774,0-16-258,0 16 0,0 0-129,0 0-129,-15-9 129,15 9-258,-27 0-129,12 8-129,-7-3 0,1 8-258,1-1 0,0 3-129,2 1 129,5-1 0,6 0-129,7-1 0,0 0-129,10-2 129,9 1-129,3-2 258,3-5-258,2 5 129,1-2-129,-1 2 129,0 5-129,-2-2 129,-4 1-129,-4 0 129,-2 5 0,-4-1 0,-3 0 129,-3 0 258,-6-6 0,-4 4 0,-11-8 258,2 6-129,-10-10 129,3 3-129,-9-8 0,5 0-258,-3-5-129,4-3-258,3 0-129,2-5-387,19 13-774,-21-28-903,21 8-2709,8 2 129,0 1-258</inkml:trace>
  <inkml:trace contextRef="#ctx0" brushRef="#br0" timeOffset="24608.4075">17649 16584 5547,'16'28'4644,"-16"-28"-645,14 5-129,-14-5-3741,21-2-387,-21 2-129,22-15 129,-8 7 129,1-3 129,3 2 129,0-1-129,-1 2-129,3 2-258,-5-5 129,4 1-387,-8-2 387,-1 3-129,-3-3 387,-7 12-129,0-20 258,0 20 129,-13-13 0,-1 8 0,-1 4 258,-3 1-387,0 0-129,-3 6 258,3 2-129,-3 2 0,1 2 0,2 1-129,3 3 129,1 1 0,2 2 0,0-1-129,7 5 129,0 0 0,4-2 0,1 3 0,0 2 258,2-6 0,7 0 0,0-3-129,5-3 129,1-7-129,7-2 0,3-5-129,3-9-129,7-6 0,0-4-129,3-3 0,2-5-129,-4 0 258,0 2-129,-6 2 258,-2 2-129,-6 5 258,-1 6-258,-5 2 258,-2 8-129,1 3-129,-2 8 129,1 3-129,-3 6 0,2-1 129,0 1 0,-2-3 0,3 0 0,-14-17 129,27 10 0,-10-10-258,6-13 0,4-4 0,3-6-258,1 2 129,1-5 0,2 3 129,-7 3-129,-4 8 258,-4 7 387,-5 5-258,-2 7 129,-7 3 129,4 7-129,-5 2-129,5 0 0,0-1-129,7-2 0,4-11-129,0-5-129,4 0 0,1-4 0,1-4 129,-5-4-129,-1 3 129,-5 6-129,1 3 0,-16 0-903,31 19-2451,-16-7-1161,-1-3-645,3-3-129</inkml:trace>
  <inkml:trace contextRef="#ctx0" brushRef="#br0" timeOffset="25560.462">18796 16112 2451,'1'-13'3870,"-1"13"0,14-4-2322,-14 4-774,0 0 129,8-13 0,-8 13 0,0 0-258,0 0 258,0 0-129,12 8-129,-12-8 0,0 14 0,0-14-258,0 20 129,0-8-129,0 3-129,0-1 0,0 2 0,0 6-129,1 5 129,0 0-129,2 9 0,-1 2 0,0 6 0,1 0 0,-2 6 0,2-4 129,1-1-129,-1-2 0,1-3-129,-2-10 129,2-6-129,0-2-129,0-10-129,2-2-129,-6-10-258,13 7-903,-13-15-1935,1-4-1419,1-4-129,-2-9-258</inkml:trace>
  <inkml:trace contextRef="#ctx0" brushRef="#br0" timeOffset="25876.4801">18616 16264 5289,'-1'16'4902,"12"-12"-387,0-4-129,4-8-3741,10 3-645,2 3 129,6 1 129,2-4 129,5 5 0,-1 0-258,8 0 129,-5 5-387,1-4-387,3 6-645,-12-7-1806,1 3-1806,-2 4-516,-10-5 387</inkml:trace>
  <inkml:trace contextRef="#ctx0" brushRef="#br0" timeOffset="26540.518">19193 16502 2451,'34'12'3999,"-22"-12"0,13 11 0,-3-9-3612,-3-2-129,4 3 0,0-5 129,1 1 129,-5-8 129,5 2-129,-6-9 129,4 3-129,-6-7-258,1 6-129,-5-3-129,-4 0 129,-4 2-258,-3 3 258,-1 0-258,0 12 129,-22-8 0,4 7 0,-4 1 129,-2 2-129,-3 5 129,0 3-129,-1 1 129,1-1 0,3 3 0,0-1-129,4 1 0,2 3 0,3-2 129,5 2 0,-1-2 0,7 8 129,-1-4 0,5 6 0,0-6 0,5 8 129,2-4-129,4-1 129,5-1-258,0 1 129,8-4-129,1-2-129,5-3 0,1-10-129,7 0-258,-5-8-645,11 4-516,-14-26-1419,4 5-2064,-1-3 0,-6-2-258</inkml:trace>
  <inkml:trace contextRef="#ctx0" brushRef="#br0" timeOffset="26952.5416">19753 16444 4128,'4'16'4773,"-2"1"-258,-2-17-258,1 14-2451,0 1-1806,3-1 0,-2 3 0,-1 0 129,4 1 258,-3-4-129,7-1 0,-9-13-129,22 4-129,-2-6-516,2-13 0,8 1 0,0-6 0,6-1 0,-3 1 387,-1 3 0,-3 7 258,-9 0 645,4 10-129,-14 7-129,7 14 129,-13-3-129,7 11-129,-9-4 258,6 6-258,-3-2-258,0-2 0,3-4-516,-8-23-1032,20 22-2838,-8-21-645,2-4-774,0-14 516</inkml:trace>
  <inkml:trace contextRef="#ctx0" brushRef="#br0" timeOffset="27943.5983">20781 16387 4644,'-16'12'4515,"10"-2"-516,-11-10-258,-1 3-3741,3-3-645,4 7 258,-1-5 129,1 4 258,11-6 129,-21 6 258,21-6 258,-15 8-258,15-8-129,-11 7-129,11-7-129,0 0 129,-16 17 0,16-17 129,-11 21-129,6-8 258,-1 4-258,0-1 0,-1 6 0,2 0 129,2 3 0,0-2-258,3-1 258,0 2-129,4-2 0,2 2 129,9-3-129,0-5 129,9 0-129,1-8 0,8-3 0,4-5-129,6-3 129,2-11-258,3-1 129,2-2-129,1-10 0,3 3-129,-8-5 0,3 0 0,-7-2 0,1 0 0,-6 1 129,-7 2 129,-3 5 129,-9 4 0,-2 1 129,-9 3-129,-7 15 258,0-13-258,0 13 0,-24 0-129,5 3 0,-6 5 0,1 2-129,-4 3 129,-1 2-129,0-1 129,0 1 0,-1 0 129,2 3 0,2 2 0,2 3 129,-1-4 0,8 7 0,-1-4 258,10 7-129,1 0-129,7 1 129,12 5-129,13 3 0,9-1-129,10 0-129,12-3-129,4-6-516,19 4-2580,-6-15-1677,4-12-129,-1-6-645</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44:00.0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 5,'19'-3'5,"3"-3"0,2 3 0,3-2 0,2 1 0,1 0 0,4 0 0,1 4 1,6-3-1,1 3-1,6-2 1,3 2-2,4-2 1,5 0-1,6 1-1,3-1 1,4 1-2,5-1 1,4-1-1,3 0 0,4 2-1,3-1 1,3 1 0,1-2-1,1 2 0,-1-2 1,-3 2-1,-7-1 2,-4 0-1,-4 0 0,-6 1-1,-6 0 1,-5 1 0,-7 0-1,-5 1 1,-3 0 0,-5 0 0,-10-1-1,-6 1 1,-8-1 0,-2 0 0,-15 0 0,11 0 0,-11 0 0,0 0 0,0 0 0,0 0 1,0 0-1,0 0 0,0 0-1,0 0 1,0 0-1,0 0 1,0 0 0,0 0-1,0 0 1,0 0-1,0 0 0,0 0-2,0 0-1,0 0-5,0 0-10,9 8-9,-9-8 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7:40.0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4063-2 2,'0'0'6,"0"0"0,0 0-1,0 0 0,0 0 1,0 0 1,0 0 0,0 0 0,0 0 0,0 0 1,0 0-1,0 0 0,0 0-1,0 0-2,0 0-2,-9-7 1,9 7-1,0 0-1,0 0 1,0 0-1,0 0 0,0 0 0,0 0 0,0 0 0,0 0-1,0 0 1,0 0-1,-13 15 1,-5-1 0,-6 7-1,-8 5 1,-7 10 0,-6 7-1,-6 8 1,-6 5 0,1 4 0,2 0 0,2 1 0,3-2-1,4-4 1,2-5-1,3-5 1,8-8-1,5-6-1,1-7-2,10-4-4,0-5-6,6-5-9,8 1-2,2-11-1</inkml:trace>
  <inkml:trace contextRef="#ctx0" brushRef="#br0" timeOffset="561">3301 396 5,'0'0'5,"0"0"1,0 0 0,0 0 1,-7 19 1,6-6 0,2 7-1,-4 6-1,2 9-1,-5 4 1,-1 7-1,-5 2-1,-3 4 1,-7 0 1,2-2-1,-3-4-1,2-3-1,0-8 0,4-3 0,4-5-1,9-3-2,8-6 1,8-3 0,7-7 0,13-6 1,8-6 0,11-9-1,4-7 1,7-6 0,1-5 0,1-1 0,-5 0-1,-4 2 0,-11 5 0,-7 7 1,-9 3 0,-9 6 0,-6 3-1,-4 2 1,-9 4-1,0 0 0,0 0-1,0 0-1,-3 14-1,-3-5-3,-2 11-10,-6 3-12,-1-1-1,-2-1 0,-3-8 0</inkml:trace>
  <inkml:trace contextRef="#ctx0" brushRef="#br0" timeOffset="35772">479 1762 0,'-6'54'1,"4"-10"-1,2-7 0,4-9 1,2-9 0,4-8 1,6-5 0,7-3 0,6-2 0,6-1-1,5 2 0,6-1 1,5 3-2,5 2 1,5 3 1,4 1 1,7 1 0,8 4 2,6-2 0,10 3 1,7 1-1,7-3 0,8 1-2,7-2 0,2-3-1,4-2 0,6-2 0,3-3-1,2-2 0,2-1 0,-1-1 0,2 1 0,-1 3-1,-7 6 0,-4 1-1,-7 6 1,-3 2 0,-6 0 1,-3 2 1,-10-4 2,-4-1-1,-4-8 2,-5-2 0,-6-8-1,-5-4 0,-8-2-1,-7-3-1,-5 0-2,-7-1 1,-6 0-1,-5-2 1,-6 2-1,-2-1 1,-6-2-1,-2-2 1,-3-3-2,-2-6 1,-4-3 0,-2-7-1,-4-5 1,-5-7-1,-4-6 0,-4-3 1,-3-6 0,-2-3 0,-2 0-1,-1-1 0,1-1 0,1 0-1,0 4 1,4 0-2,2 5 1,2 3-3,3 6 3,3 6-1,0 5 1,1 6 1,1 3 0,-1 6 0,-1 5 1,-1 2 1,-4 3-1,-3 2 1,-5 3 0,-2 2-1,-5 2 0,-7 3 0,-5 2 0,-5 1-1,-10 1 0,-5 0 1,-9 1-1,-6 0 1,-9 0-1,-10-1 1,-8 1-1,-8-1 1,-10 1 0,-6 0-1,-10 4 0,-8-2 0,-8 2 0,-4 2 0,-5-2 0,-5 0 1,-4-3 0,-4-2 1,-1-3 0,2 0 1,-3-2 1,3-3-1,0 3 1,5 1-1,2 2 1,6 1-2,5 2 2,8 0-2,7 0 1,5 0-1,6 2 1,9 0-1,8 0 1,8 3 0,4-2-1,9 4 1,8-2-1,7 3 0,6-2 1,8-2-1,5 0 0,4-1 0,9 0-1,2-1 1,6-1-1,4 0 0,5-1 0,3 0 0,10-2 0,-10 3-1,10-3 1,0 0 0,0 0-1,0 0 0,2 11 1,-2-11-1,10 18 1,-2-1 0,2 6-1,3 8 1,-1 10 0,2 10-1,-2 8 1,2 11 0,-3 10-1,-1 8 1,-3 9-1,0 2 1,-1 1-1,-2-6 1,-1-2 0,-2-8 0,0-12 0,-1-11 0,-1-13 1,0-10-2,0-12 2,2-5-2,2-10 2,-3-11 0,20 5-1,-3-11 1,7-5 0,7-6 0,5-4-1,9 1 2,7 1-2,5 0 1,9 4-1,5 5 1,2 8-1,8 4 0,4 5 0,7-3-3,6 3-7,6-4-15,-2-12 1,3-2-1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7:42.7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 1051 4,'0'0'10,"0"0"-1,0 0-1,4-15-1,6 3 0,3-6 0,8-6 0,4-8 1,7-6-1,6-12 1,7-4-2,-1-5 0,1 6 0,-9 3 0,-1 10 0,-9-1 0,2 6-1,-7 7 0,-4 10-1,-8 4 0,2 3-1,-3-1-2,-1 1 0,0 2 0,-7 9-1,0 0 0,0 0-4,0 0-15,0 0-9,-1-17-1,2 7 0</inkml:trace>
  <inkml:trace contextRef="#ctx0" brushRef="#br0" timeOffset="471">419 371 5,'0'0'14,"0"0"0,0 0-11,8-17-5,6 7-1,4-6 1,0 2 3,3-7 4,3-1 1,2-4 2,0 0-1,2-2 2,2-1-1,1 0 0,0-1-1,3 2-3,-5 5-2,-4 3 0,-1 5-1,-7 5-1,-7 3 1,-10 7-1,0 0 0,10-4 0,-10 4 0,0 0 0,0 0 0,17 4 0,-7-3-1,1 0 1,-1 1-1,-1-1 0,-9-1 0,14 9 0,-13 0 1,-3 4 0,-3 2 0,0 5 0,1 4 1,0 5 0,-2 3-1,4 5 1,-1 5-1,6-2 1,2 4-1,-2-2 1,2-2 0,1-3 0,1-3 0,-3-10 1,1-6 1,-3-5 1,1-4 0,-3-9 0,0 0 0,0 0 0,0 0 0,0 0-1,0 0 0,0 0-2,0 0-2,0 0-4,0 0-13,16-14-9,2 6-2,-1-6 0</inkml:trace>
  <inkml:trace contextRef="#ctx0" brushRef="#br0" timeOffset="139881">533 964 26,'0'0'15,"-10"-6"-2,10 6 0,0 0-5,0 0-3,10 18-2,2-3 0,4 6 0,7 5-1,3 5 2,8 9 0,4 6-2,5 2 0,3 2-1,2-3 0,-1 0 0,-3-3 0,-5-7 0,-4-6 1,-8-8-1,-5-4 0,-8-7-2,-14-12-1,12 16-3,-12-16-9,0 0-9,-17 1-1,-2-8 0</inkml:trace>
  <inkml:trace contextRef="#ctx0" brushRef="#br0" timeOffset="140212">381 1572 21,'-15'-3'25,"15"3"-2,4-13-1,0 0-7,7 2-4,1-9-3,8-2 0,4-8-3,10-3-1,9-10 0,10-3-1,10-8-1,6-3 0,6-3 0,2 4-1,-5 3-1,-3 8 1,-10 5 0,-10 10 0,-12 6-1,-15 10 1,-4 4-1,-6 5 0,-12 5-1,10 4-2,-8 6-6,-3 0-21,1-10-1,-10 17-1,-5-19 1</inkml:trace>
  <inkml:trace contextRef="#ctx0" brushRef="#br0" timeOffset="142325">180 842 16,'0'0'13,"0"-9"1,0 9-2,10 0-3,1-2-2,4 3 0,4-4 0,9 2-1,4-3 1,8 1-1,6-3-1,9 3 0,6-3 0,13 1-1,7 0 0,7 1-1,6-1 0,4 2-1,2-1 0,3 1 1,-1-1-2,-3 1 1,-9-2-1,-6 0 1,-11-2 0,-6 1 0,-13-1-1,-5 2 1,-16-1-1,-10 2 0,-6 1 0,-8 1-1,-9 2 1,10-1-1,-10 1-1,0 0 0,0 0-3,0 0-10,0 0-15,10 3-3,-11-12 1,9-7 0</inkml:trace>
  <inkml:trace contextRef="#ctx0" brushRef="#br0" timeOffset="165999">-15 1005 7,'-7'15'15,"7"-15"-3,0 0-7,0 0 3,0 0 2,0 0 1,0 0 0,0 0 2,0 0-1,15-10-1,-4-1-3,10-2-3,8-9-2,10-4 0,7-7-1,6-5-1,4-1 1,1-2 0,0 1 0,-2 3 0,-10 3 1,-9 8-1,-8 6 0,-6 5 0,-7 4 0,-3 4-1,-12 7 0,0 0 0,0 0-1,0 0 1,0 0-1,0 0 1,0 0-1,0 0 0,0 0 0,0 0-1,0 0 1,0 0-1,12-2 1,-12 2 0,16-3 0,-16 3 0,15-3 0,-15 3 0,18-1 1,-9 1-2,1 1 1,3 0 1,6 1-1,4 1 1,6-1-1,4 1 1,2 1-1,2 0 1,-1 1-1,0 1 0,-5 1 0,0 3 1,-1 2-1,-3 3 0,-1 2 0,4 4 0,0 2 1,1 2-1,-1 1 0,-1 3 0,1-1 0,-1 0 1,0 0-1,-6-2 0,-1 0 1,-2-3-1,-4-2 1,0-4 1,-4-1-1,-1-3-1,-2-3 2,-9-10-2,14 13 1,-14-13-1,0 0 1,9 9 0,-9-9 0,0 0 0,0 0 0,0 0-1,0 0 1,0 0 0,0 0 0,0 0-1,0 0 0,0 0 1,0 0-1,0 0 1,5-14-1,-12 3 0,0-6 0,-5-5 0,-4-4-1,-6-5 0,-4-5 0,-6-4 0,-5 0 0,-3-5 0,-3-2 1,0 0-1,-1 0 1,-1 1-1,0 5 1,-2 2 0,5 6 0,3 5-1,4 7 1,4 6 0,6 3 0,5 5-1,5 2 1,6 2-1,9 3 0,0 0 0,0 0 0,0 0-1,0 0 1,-10 1 0,10-1 0,0 0 0,0 0 0,0 0 0,0 0 1,0 0-1,0 0 1,-5 9-1,5-9 1,-11 14 0,0-4-1,-1 3 1,-7 4-1,-3 3 0,-5 5 0,-7 6 0,-3 4 0,-4 3 1,-1 3-1,0 5 1,-3 3 0,-2-1 1,3-2-1,6-4 1,3-5 0,5-6-1,4-4 1,6-8-1,7-6-1,13-13 0,-12 15-5,12-15-22,-10-3-1,10 3-3,-17-19 2</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7:44.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94 108 4,'0'0'18,"2"-10"-1,-2 10-7,0 0-1,0 0-2,0 0-1,0 0-1,0 0 1,0 0 0,10 14-3,-10-14 0,14 23-1,-3-6 1,4 5-1,5 5 1,5 9 0,5 7 0,6 8 0,2 8 0,7 6 0,5 6-1,-1 2-1,0-2 1,-4-3-1,-3-8 0,-7-6-1,-4-11 1,-9-10 0,-7-9 0,-4-7 0,-4-7 0,-7-10 1,5 9 0,-5-9-1,0 0-3,-5-13-5,-1 1-10,-4-3-10,-7-9 0,-2-3-1</inkml:trace>
  <inkml:trace contextRef="#ctx0" brushRef="#br0" timeOffset="571">124 158 7,'-2'12'6,"-1"2"0,1 3-1,-2 0 0,1 3 0,-1 3-1,-2 5 1,-1 1-1,-2 6 1,-2 2 1,0 4-1,0 1 0,0-2 1,1 1-2,-1-4 0,4-4 0,1-10-1,4-3 0,-2-7 0,3-3 1,1-10-1,0 0-1,4-13-2,3-9 0,0-10-1,3-12 0,2-6-2,-1-9-1,2-3 1,-1-1 1,1 3 0,-6 3 2,0 8 0,-2 6 0,-4 7 0,1 5 1,0 6-1,-3 6 1,1 3-2,0 7 1,0 9-1,0 0 1,0 0-1,4 10 1,0 6-1,3 0 0,3 3 2,4 2 0,7-1 1,8 2-1,4-2 2,6 1-1,8-3 1,5 0 0,1-1-1,2-1 0,-4 0 0,-5-2 0,-5-1 0,-5-2 0,-10-3 0,-5-1 0,-7-2 0,-2 0 0,-12-5 0,12 5 0,-12-5 1,0 0 0,0 0 0,0 0 0,0 0 0,0 0 0,0 0-1,0 0 0,0 0-1,0 0-1,0 0-3,0 0-13,0 0-13,10 5-1,-9-23-1,3-9 1</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18:11.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1191 7,'1'-11'7,"-1"11"0,2-11-1,-2 11 0,0 0 0,4 24 0,0-1-1,2 5 0,5 9-1,5 9 0,4 7 0,6 7 0,6 7 0,3 2-2,4 3 1,-1-3-1,-2-6 1,-6-9-3,-4-8 1,-6-9-2,-8-11-5,-6-13-8,-6-13-7,0 0 0,-16-12 0</inkml:trace>
  <inkml:trace contextRef="#ctx0" brushRef="#br0" timeOffset="300">10 1407 0,'-7'-24'18,"1"-11"1,10 1-8,9-4-3,7-4-2,11-2-1,8-2 0,8 3-1,6 0 1,7 6-1,3 3-1,1 7-1,-2 6 0,-4 9-2,-7 7 1,-7 9 0,-10 8-1,-9 8 1,-9 7 0,-6 5 1,-8 3 1,-4 1 1,-8 0 1,-7-2 0,-5-5 1,-6-1 0,-6-8-1,-4-2-1,-4-6-1,3-1-2,0-4-2,6-5-3,7 2-7,6-7-11,8-5-7,11-4 1,12-7-1</inkml:trace>
  <inkml:trace contextRef="#ctx0" brushRef="#br0" timeOffset="731">1257 658 5,'4'-14'20,"-5"-4"2,1 6-10,0 12-3,0-11-1,0 11-2,-16 15 1,-2 3-3,-5 6 0,-4 7 0,-6 12-1,-3 16 1,-6 7 0,0 13 0,2 7-1,3 6 0,1 3 0,2 0-1,13-10 1,11-6-2,16-6 1,15-12-1,21-9 0,15-8-1,12-12 0,11-7 1,2-5-1,-1-10 0,-7-5-3,-12-9-3,-12-6-13,-11-5-9,-13-8 1,-6-2-1</inkml:trace>
  <inkml:trace contextRef="#ctx0" brushRef="#br0" timeOffset="1452">1333 1199 12,'2'35'13,"-1"2"-2,5 1 0,3-2-2,7-6-1,8-8-1,4-12-1,9-11-1,2-13 0,3-9-1,1-8-1,-4-5 0,-8-5 1,-5 5 0,-8 1 1,-7 9-1,-10 5 0,-1 21 0,-11-5-1,0 21 0,2 8-2,5 7-1,4 5 0,6 4 0,12-1 1,6-3-1,12-11 1,6-11 0,5-11 0,0-13 0,-2-12 0,-3-8 1,-12-8 0,-4-5-1,-10-2 1,-5 3-1,-8 2 1,-4 5 0,-7 5 0,-2 8-1,1 3 0,-3 6 0,-1 3 0,2 3-3,1 6-7,0 1-20,10 0-1,-15 2-1,15-2 0</inkml:trace>
  <inkml:trace contextRef="#ctx0" brushRef="#br0" timeOffset="7651">2242 333 2,'17'12'3,"6"7"-4,0 6 2,5 5 2,-2 3 1,8 6 1,2 2 0,2 1 1,4 2 0,0 3-1,4 2 0,-3 2-1,2 3 0,-9 4 0,-5 3 1,-8 3 1,-10 4 0,-10-3 0,-5 1 2,-10-4-1,-7-2 0,-7-5 0,-2-3-1,-4-10-1,1-2-1,-3-8 0,-2-2-1,1-6 0,2-3-2,2-4-2,1-6-5,4 0-14,3-1-7,4-10-1,6-3 1</inkml:trace>
  <inkml:trace contextRef="#ctx0" brushRef="#br0" timeOffset="8352">3220 518 4,'18'3'15,"-14"10"-3,3 9-11,0 12 1,-2 12 2,2 10 0,0 11-1,5 7 1,0 1-1,1-4-1,0-8 0,-2-8 0,0-12 1,-5-14-2,-4-18-2,-2-11 0,-13-31 0,-3-6-2,-3-16 0,-6-8-2,-2-11 0,-3-5 1,-4 0 3,3 6 1,5 7 1,7 5 0,7 11 1,13 7 2,11 8-1,13 8 0,11 6-1,7 6 0,8 6 0,3 8-1,0 7 1,-3 8-1,-4 5 0,-8 5 0,-6 4 1,-7 4 1,-10 0 2,-10 2 0,-13-3 2,-12 2 0,-17-6-2,-5-2 1,-12-6-2,-7-5-2,3-5-7,4-10-13,9-13-7,15-6 0,14-16 1</inkml:trace>
  <inkml:trace contextRef="#ctx0" brushRef="#br0" timeOffset="8882">3928 100 8,'-9'26'19,"-15"3"0,-3 11-11,-5 17-3,-2 14 2,0 15 1,-5 7 0,7 9 2,7-4-3,15 6 1,9-5-2,20-7-1,13-15-2,15-14-2,15-16-4,8-16-3,4-11-10,1-19-9,-4-21-1,-4-11 0</inkml:trace>
  <inkml:trace contextRef="#ctx0" brushRef="#br0" timeOffset="9153">4258 586 8,'-23'14'22,"-3"3"0,7 5 0,4 4-16,5 2-1,7 4 0,5-1-1,6-4-1,7-3 0,10-7 0,11-10-2,8-7 1,8-8-2,4-8 0,3-6 0,-1-2-1,-5-4-1,-6 3 1,-11 5 0,-8 3 1,-10 9 0,-8 10-1,-9 7 2,-3 8-1,-1 4 0,2-1 0,6 1 1,6-1 1,4-7-1,10-8 0,6-13 0,5-7 0,2-10 0,1-10 0,-4-4-1,-6-7 0,-5-1 0,-5-2 0,-9 4 0,-5 2 0,-4 5 1,-13 6-1,-7 6 0,-4 6 0,-4 7 0,-9 6-4,8 8-10,4 7-10,-3 3-1,15 8 1</inkml:trace>
  <inkml:trace contextRef="#ctx0" brushRef="#br0" timeOffset="9704">5171 878 1,'0'0'20,"24"-8"0,-1-7 0,4-2-15,-27 17-1,71-42 1,-71 42 0,69-48 0,-69 48 0,72-49 1,-72 49-1,40-45 0,-40 45-1,0 0-1,0 0-2,33-43 1,-33 43-2,0 0 0,0 0 1,0 0-1,0 0 0,0 0 0,-11 57 1,11-57-1,15 48 1,-15-48-1,28 48 1,-28-48-4,44 38 0,-44-38-6,58 21-11,-58-21-6,43-8 1,-43 8 0</inkml:trace>
  <inkml:trace contextRef="#ctx0" brushRef="#br0" timeOffset="10074">5511 389 30,'0'0'24,"0"0"0,0 0-2,0 0-23,0 0-10,0 0-11,0 0-1,0 0 0</inkml:trace>
  <inkml:trace contextRef="#ctx0" brushRef="#br0" timeOffset="10305">5709 3 16,'0'0'21,"0"0"0,54-13-10,-54 13-4,75 15 0,-30-4 0,6 11-1,9 3-2,7 11-1,0 3 0,-8 11-2,0 10 1,-12 12-1,-8 9 0,-8 5 0,-18 5 0,-18 3 0,-8 3-1,-13 0 1,-4-3-1,-11-8-5,4-5-19,-4-4-2,-7-18 1,3-10-2</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20:00.7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1513 5,'0'0'6,"0"0"0,0 0-1,0 0 0,0 0 1,0 0-1,0 0 0,0 0 1,0 0-1,0 0 1,0 0 0,14-8 0,-7-6-1,5-2 0,3-7 1,4-6-2,2-5-2,6-8 0,1-4-1,1-2-1,3-2 0,1 1 1,-3 0-1,-1 2 0,-3 3 0,-3 5 0,-2 2 2,-2 7-1,-8 2 2,0 6-1,-4 3 2,0 3-1,-3 4 0,-4 12 1,5-15-2,-5 15 1,0 0-1,2-10 0,-2 10-1,0 0 0,0 0 0,0 0 0,0 0-1,0 0 1,0 0-1,0 0 0,0 0 0,0 0 0,0 0 1,0 0-1,0 0 0,0 0 0,0 0 0,0 0 0,0 0 0,0 0-1,0 0 1,6 12 0,-4-2 0,0 3 0,1 6 0,-2 3 0,2 4 0,-1 0 0,0 6 0,0-2 1,2-2-1,1-3 1,2-4-1,1-3 1,0-5 0,5-1-1,1-7 1,4-3-1,3-5 1,3-3 0,2-7-1,5-5 1,6-5-1,-1-8 0,2-5 0,1-4 0,2-1 0,-6-1-1,2 2 1,-5 5 0,-4 5 0,-5 8 0,-7 5 0,-3 7 0,-13 10 0,12 1 0,-12 8 0,-3 7 0,-1 1 0,-1 5 0,1 6 0,2 5 0,0 4 1,0 4-1,0 1 1,4 4 0,2 2 0,-2 0 0,0-1 1,2-2-1,-1-5 1,1-4-1,-1-4 1,0-5-1,-2-6 0,3-5 1,-3-4-2,2-3 1,-3-9 0,0 0 0,0 0 0,0 0 0,0 0-1,0 0 1,0 0-2,0 0-3,10-3-13,-11-6-13,-1-8-2,-3-5 0,-2-9 1</inkml:trace>
  <inkml:trace contextRef="#ctx0" brushRef="#br0" timeOffset="11466">50 1717 6,'0'0'6,"-9"11"-2,9-11-2,-8 10 0,8-10 1,-12 8 2,12-8 1,-12 4 1,12-4 1,-11-1-1,11 1 0,0-12 0,7-2-2,6-4-1,0-8-3,5-6 0,3-10 0,4-4 2,3-7-1,0-4 0,0-3 1,2-3 1,0-6-2,2 3 1,0 0 0,-1 4-1,-2 0 0,-1 5 0,-5 7 0,-9 5-1,1 9 2,-3 9 0,-7 4-1,0 8 1,-4 3-1,-1 12-1,0-9 0,0 9 0,0 0-2,0 0 1,0 0-1,0 0 1,0 0-1,0 0 1,0 0-1,0 0 1,3 11-1,-3-11 1,-3 20 0,-2-4 0,2 3-1,-2 4 1,3 4 0,-2 4 0,1 0 1,-1 3-1,5 2 0,3-1 1,-1-3 0,4-2 0,-1-3 0,5-4 1,-1-10 0,8-5 0,0-10 0,7-6-1,5-9 1,1-7-1,4-9 1,2-4-2,1-3 1,-3-4-1,1 0 0,-6 0 0,-3 2 1,0 2-2,-1 4 2,-1 3-1,-1 4 0,-1 5-1,-7 7 2,1 2-1,-6 5-1,-11 10 1,12-5 0,-12 5-1,-5 19 1,-2-1 0,2 4-1,0 6 1,3 6-1,1 5 1,6 4 0,1 2 0,9 5 1,1 4-1,2 1 1,-1 1-1,-1-1 1,0 1 0,-2-3 1,1-3-2,-6-6 1,-1-3 0,-3-9 0,2-3 0,0-4 0,-2-6 0,-2-2 0,0-4 0,-1-3 0,-2-10 0,6 14 0,-6-14 0,0 0 1,0 0 0,0 0 0,0 0 0,0 0-1,3-14-3,-3 14-7,1-24-21,-5 1-1,-2-4-2,-3-6 0</inkml:trace>
  <inkml:trace contextRef="#ctx0" brushRef="#br0" timeOffset="13409">2062 0 5,'0'0'5,"0"0"-5,0 0 0,0 0 1,0 0 2,0 0 0,-10 14 3,10-14 0,-11 23 0,-2-2 1,-3 10 0,-6 10-1,-9 8 1,-6 9-1,-9 3 2,0 2-1,-5-3 2,6-5-3,3-9 0,6-10-3,9-10-4,8-9-15,9-17-8,10 0 0,0-27-1</inkml:trace>
  <inkml:trace contextRef="#ctx0" brushRef="#br0" timeOffset="13749">1494 400 8,'-10'8'12,"2"2"-2,0 5 0,-1 4 0,2 4 0,-4 5-1,3 6 0,0 1 0,2 3-1,-3-2-2,7-1 0,2-4-1,9-6 0,10-8-1,11-7-1,9-10 0,14-4-1,7-7 1,8-5-1,4-7-1,-1 0 0,-6-3 0,-7 3-1,-10 1 2,-10 6-2,-9 2 1,-6 5-1,-8 5-1,-15 4-4,16 3-14,-11 6-8,-5-9-2,-10 12 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20:06.3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-3 346 8,'0'0'16,"-4"-10"-1,4 10-12,0 0-1,10-5 2,-10 5 2,0 0 0,10 2 1,-10-2 0,3 9 0,-3-9 0,1 21-2,2-3-2,3 7-1,-2 7 0,2 11-1,0 10 0,2 10 0,-1 11 0,-1 7 0,0 7 1,1 3 1,4-2-1,1-3 1,3-7 0,0-8-1,5-13 1,2-9-2,0-14 1,0-5-2,-6-9 1,2-4-1,-7-10 1,2-1 1,-13-6 0,15-13 1,-8-11-1,0-11 1,3-16-1,-2-15 0,2-13-1,3-16-1,-1-7-1,-1-4 0,-1 0 0,-2-3 0,-1 8 0,-1 10-1,-4 7 3,-3 12-1,-2 8 1,0 10 1,-4 10-1,1 12 1,-1 7-1,1 7 0,1 6-1,5 12 0,0 0-1,-9-4 1,10 13-1,3 1 0,6 2 2,3-1-1,9 1 2,11-3-1,10-6 1,15-1 0,17-9-1,16-5 1,16-3-2,13-4 1,13-1-1,9-1 0,3 0-1,-1 4 1,-9 4 0,-11 5 0,-11 5 1,-12 5-2,-16 4 2,-10 2-1,-17 4 0,-9-2 0,-7 2 1,-7-3-1,-9-3 1,-5-1 0,-9-2 0,-12-3-1,16 2-9,-16-2-21,-15-6 0,-5 0-2,-15-4 1</inkml:trace>
  <inkml:trace contextRef="#ctx0" brushRef="#br0" timeOffset="1081">1556 361 37,'-21'-1'26,"-3"7"2,-10-4-2,-5 2-17,-3 4-8,-2 3 0,-2 2 1,-1-3 1,2 2 0,1-3 0,8 0 0,4-4 0,11 1-1,7 1-1,14-7 0,1 16-2,13-4 1,8 3-1,7 5 1,6 3 0,4 6 0,1 1 0,1 3 0,1 4 0,-4 1 1,0 0-1,-5 0 0,-5-3-1,-5-4 1,-5-3 0,-5-2 1,-10-9 2,-7-1 0,-12-9 2,-4-1 0,-12-8 2,-2 0-2,-7-8 0,1-3-1,1-3-3,3-3-2,8 0-4,2-9-10,12 2-19,13-3 0,14-4-1,5-6 1</inkml:trace>
  <inkml:trace contextRef="#ctx0" brushRef="#br0" timeOffset="1582">1746 378 37,'-11'1'24,"0"-11"2,2-5 1,6 1-24,3-2 0,5 3 1,2-1 1,6 7 0,2 1 1,6 5-3,5 2-2,2 4-1,3 5 0,0 1-1,2 3 0,-5 1 0,-5 1 1,-3-1 0,-4-1 0,-7 2 2,-6-1-1,-6 2 0,-7-1 0,-4 3 1,-5-1 0,2 1-1,-4-1 1,5-2-1,-2-2 0,8-1 1,3-2-1,6-1 1,11-1-1,7-2 1,8-1-1,7-4 0,14 0-2,6-4 0,7 2-4,-4-5-7,3 0-15,-8 5-5,-6-2 0,-9 2 1</inkml:trace>
  <inkml:trace contextRef="#ctx0" brushRef="#br0" timeOffset="2263">823 1265 43,'6'10'27,"15"-13"1,20-1-1,17-6-18,17 0-9,20-5 0,20 2 0,9-2 1,8 3 1,-1 1-1,-6 4 0,-7 4 1,-14 1-1,-14 4 0,-20 1 1,-10 2-1,-15-1-1,-14 1-1,-7 0-2,-24-5-12,0 0-13,-14 0-2,-17-5 2,-10 1-1</inkml:trace>
  <inkml:trace contextRef="#ctx0" brushRef="#br0" timeOffset="2684">1202 1528 51,'18'20'25,"-12"-7"4,0 3-4,-3 3-24,-2 8-3,0 4 2,-3 6 1,-3 6 2,-6 0 1,1-2 1,-4-5 0,3-3 0,0-8-2,0-4-2,4-10-1,7-11-1,0 0-2,1-20-1,5 0 0,-2-9 0,-1-4 1,1-7 0,0-3 2,-2 2 1,-2 3 1,1 2 0,0 4 1,2 8-1,3 3 1,1 7-1,3 6 0,1 5-1,5 5 0,2 3 2,2 5-2,2 4 1,1 7 0,2 3 1,1 2-1,3 4 2,-1 4-2,1-1 0,0 0 0,1 0 0,-1-2 0,-1-2 0,-2-3 0,0-2 0,-3-6 1,0-3-1,-4-6 1,-1-4 0,-3-9 1,-1-8-1,-3-6 0,-1-9 0,-7-9 0,0-8-1,-5-4 1,2-8-2,-2 2 0,1 2 0,-2 1 0,4 2-1,4 10 0,0 6-1,6 8-2,-5 4-4,6 10-17,-3 3-7,2 4-2,-11 4 1</inkml:trace>
  <inkml:trace contextRef="#ctx0" brushRef="#br0" timeOffset="3615">1247 1538 27,'-3'10'21,"3"-10"-2,0 0 2,0 0-23,0 0-2,-4 10 2,4-10 2,0 0 2,8 12 3,-4-3 1,0 4-1,2 5 0,-2 7-1,1 5-1,-1 8 0,-3 6-1,-3 7 1,-3 5-1,-1 2 1,-2-6 0,2 1-1,-2-7 1,2-3-1,6-43 1,-9 59-2,9-59 1,0 0-1,0 0-1,0 43-1,0-43-1,0 0-1,0 0-6,0 0-16,0-22-4,3 1 1,-6-12 0</inkml:trace>
  <inkml:trace contextRef="#ctx0" brushRef="#br0" timeOffset="4036">1149 1498 15,'2'11'17,"7"5"0,-4-5 2,7 2-19,2 6 3,4 0 1,0 6 4,3 2 1,3 6 2,-1-1-1,7 4-3,2-2-3,3 0-2,1-1-1,7-5-1,0-2-1,2-5 0,-3-1 0,-2-1 0,-5-5 0,-5 0 0,-5-4 2,-6 0 0,-8-4 1,-2 1 1,-9-7-1,0 0 0,10-1 1,-10 1-1,2-19-1,-3 0 0,-1-4 0,-2-7 0,4-10 0,2-7-1,-1-6 0,5-5-1,2 1 2,2-4-2,3 4 0,1 1 1,0 7 0,-3 7 1,-1 7-1,-5 7 1,-2 7-1,-2 6-1,-1 15-6,0 0-13,0 0-8,0 0-2,0 0 1</inkml:trace>
</inkml:ink>
</file>

<file path=ppt/ink/ink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48:51.88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59D56"/>
    </inkml:brush>
  </inkml:definitions>
  <inkml:trace contextRef="#ctx0" brushRef="#br0">1682 5449 516,'0'0'2709,"0"0"129,0 0-2193,0 0-387,0 0 258,1-16 258,6-3-129,1 0 258,1-8-258,4-2 258,-1-6 0,3-2-129,3-8-258,1 1 0,2-3-129,2 1-129,1-2 129,1 3-258,-1 4 0,1 4-129,-8 9 129,3 7-129,-6 4 0,-3 7 129,-11 10-129,19-5 129,-19 5 0,13 12 0,-6 7 0,0 3-129,2 8 129,2 11 129,-1 9-258,4 6 129,0 8-129,4 5 129,3-5 0,0 5 0,4-6-129,-3-5 0,4-7 129,-6-7-258,0-11 129,-5-8-258,-3-3-516,-12-22-1032,0 0-2064,0 0-387,-23-7 129</inkml:trace>
  <inkml:trace contextRef="#ctx0" brushRef="#br0" timeOffset="237.0134">1882 5167 1419,'0'17'3483,"0"-17"0,0 0-1935,20 14-516,-8-10-258,4 7-516,2-8 0,2 1-387,5-2-258,-1-2-1419,3-6-1677,12 6 0</inkml:trace>
  <inkml:trace contextRef="#ctx0" brushRef="#br0" timeOffset="844.0483">2717 5082 258,'-18'22'2838,"2"-15"-258,3 6-2709,1 6 129,1-5 0,-1-1 129,0-1 258,-1 2 387,0-6 0,13-8 0,-21 15 0,21-15-129,-13 9 0,13-9-129,0 0-258,7 5-129,8-5-258,5 0 0,5 0 0,3 0-129,5 2-129,1 2 0,0 4 0,-4-1 129,-1 3 129,-8 2 129,-4 0 387,-7 3 129,-9-1 258,-1 1-258,-10-3 129,-2 2-129,-10-1 0,4-1-387,-6 0-129,1-3-129,0-4-129,-1 2 0,4-2 0,-1-2 0,9-3-258,-2 0-645,14 0-903,0 0-1548,-12-11 129</inkml:trace>
  <inkml:trace contextRef="#ctx0" brushRef="#br0" timeOffset="1360.0778">3248 5087 1935,'0'0'3354,"0"0"-129,-7 0-774,-8 5-3483,1 7-258,-7 1 129,2 6 0,-7-5 516,6 3 258,-1 0 645,2-5 516,4 2 258,3-5-129,8 2 0,4-11-516,0 15 129,10-10-387,9-1-129,2 1-129,6-2 0,1 4 129,4-2-129,-3 4-129,0-1 129,-3 3 0,-1-1 129,-6-1 258,-4 4 387,-8-3 0,-5 4 0,-2-14 387,-5 24-129,-13-14-129,-2 2-258,-6 0 0,-2-3-645,3-1-387,-6-5-258,6 2-903,-6-5-387,10-3-1290,5-1-774</inkml:trace>
  <inkml:trace contextRef="#ctx0" brushRef="#br0" timeOffset="2008.1148">3637 5098 1161,'-5'13'2193,"-1"-3"-258,-1 5 129,2 4-516,-6-2-387,2 9-129,0-4-387,3 8-129,-1-4 129,5 3-516,0-3 129,2-1-129,5-6 0,7-2 129,3-6-129,4-7 0,2-4 0,5-8 129,-1-8 0,-1 0 129,1-5-258,-4 4 129,-5-5 0,-3 3-129,-3 0 0,-7 4 0,-3 1 0,0 2 129,-1-2-129,-5 2-129,-1 1-129,2 1-258,5 10-129,-7-16-645,7 16-903,0 0-1806,0 0-387,13 0 129</inkml:trace>
  <inkml:trace contextRef="#ctx0" brushRef="#br0" timeOffset="2684.1535">4033 5116 2580,'1'40'3870,"1"-12"-258,-2-8-387,4 9-3741,-2-1-129,4 6 0,-2-2 387,0-1 258,0-4 0,-3-5 516,4-5 0,-5-17 258,12 12 0,-12-12-258,27-16-129,-7-8-258,6-1 258,2-7-258,2-2 0,0 2 0,-2 2 0,-4 3 129,-1 9 0,-8 4 129,-1 9-258,-14 5 129,14 12-129,-9 6 0,-2 4 0,-3 4 129,0 5 0,0-2 0,0-2 129,0-4 0,2-5 0,-2-18-129,19 17-129,0-17 0,3-7-129,7-8 0,1-4 129,2 0-129,1 1 0,-3 1 0,-3 2 129,-3 6-129,-7 6 129,-2 3-129,-4 8 0,-2 7 0,0 3 0,-5 3 129,2 0-129,-1 4 129,-1-1-129,1-2 0,0-3-258,3 1 0,-3-9-774,12 1-2193,-4-6-1419,5-6-129,1-10-129</inkml:trace>
  <inkml:trace contextRef="#ctx0" brushRef="#br0" timeOffset="3172.1814">5033 5355 1548,'3'35'4257,"-3"-35"387,13 19-645,-13-19-1935,17 5-1419,-1-5-387,2-1-258,2-8 0,2-4 0,0-3 0,-2-5 129,-1 1 0,-4-1-129,-2-4 129,-3 3 0,-5-2-129,-3 4 0,-2 1 0,-5 6 0,-7-2-258,1 8 258,-8 4-129,0 3 0,-3 7 0,-1 5 129,1 3 0,0 4 0,0 5 129,1 3 0,4 2 129,4 2 0,6 1 129,2-1-129,5 3-129,7 1 129,10-1-129,4-4 129,8-1-387,6-5 258,4 0-387,13-2-258,-2-14-1032,13-5-2709,2-1-258,0-7-387</inkml:trace>
  <inkml:trace contextRef="#ctx0" brushRef="#br0" timeOffset="4300.2459">6291 5207 2709,'8'18'3741,"-8"-18"0,4 17-2451,0 3-903,-1 6 0,0 3-129,-2 3 387,4 1-387,-3-2 258,2 1-129,-1-7 387,6-3-387,-9-22 0,23 14 0,-8-16 0,5-13-129,5-7-129,1-4 129,1-2-129,-5 0 0,1 4-129,-5 1 129,-3 7-129,-1 11 129,-14 5-129,13 3 0,-7 13 129,1 9-258,-2-1 258,3 4-258,0 2 387,3-1-258,1-2 387,1-3-258,2-7 0,2-4 0,2-5 129,2-3-129,0-5-129,1 0 129,-1-12-129,-2-5 129,0-7-129,-1-7 129,-4-2-129,-1-7 129,-4 1-258,0-5 258,-5 1-129,-3 5 129,-1 4 0,0 5-129,-1 4 0,-3 4-387,4 21-129,-9-16-903,9 16-2451,3 6-774,-3-6-258</inkml:trace>
  <inkml:trace contextRef="#ctx0" brushRef="#br0" timeOffset="4730.2705">7168 5683 258,'0'21'3999,"0"-21"258,-7 30-387,4-7-2838,-9 2-387,4 6 0,-4 1-516,2-1-258,1 3-1419,0-3-2064,-1-14-645,10 0 0</inkml:trace>
  <inkml:trace contextRef="#ctx0" brushRef="#br0" timeOffset="5559.318">7811 5267 903,'15'0'3870,"-15"0"387,15 7-516,-15-7-1806,14 21-2193,-5-8 129,-2 10 0,3 2 129,-6 3 258,2 4-129,-3-2 387,0 3-129,-2-4 129,5-1-258,-2-11 387,5-4-516,-9-13 129,24 5-129,-7-11 0,2-6 129,1-9-258,1-2 258,-2-1-129,0 2 129,-5 0-129,-3 5 0,-2 2-129,-9 15 129,10-5 0,-3 12-258,-2 7 0,3 7 0,2 3 129,2 1-129,0 0 387,3 3-258,-2-11 129,4 1 129,-2-10-129,2-2 129,0-6 0,4-1-129,0-12 0,0-9 0,1-4-129,0-6 129,-4-5 0,1-1 129,-6-5-258,0-1 258,-6 0-258,-2 1 0,-3 3 0,-2 3-129,0 4-129,0-2-129,0 18-516,-9-2-1161,9 19-2322,0 0-258,0 0-129</inkml:trace>
  <inkml:trace contextRef="#ctx0" brushRef="#br0" timeOffset="6335.3623">8420 5907 1,'0'22'3482,"0"-22"259,0 0-1548,17 6-1548,-5-6-258,-1-4 258,7-5 0,-3-10-129,6 4 129,-2-11 0,3 2 0,-4-3-129,8 0 0,-9 0 0,6 4-258,-6 0 0,1 7 0,-5 5-129,0 6 0,-13 5 129,17 0 0,-17 0 129,9 23-129,-9-1 258,1 4-258,-1 1 129,0 5-258,0-1 0,2-2 0,3-4-258,1-5 0,4-7-258,-10-13-258,25 0-258,-17-14-387,9-6 0,-12-19-258,7 1 258,-11-15-387,6 3 387,-7-10-258,0 4 129,-4 1 516,-3 0 258,-4 6 387,2 8 516,0 10 645,-1 2 258,3 12 387,-1-1-129,8 18 516,-7-11-258,7 11-258,0 0-516,4 12-387,-4-12-258,12 17-258,0-6-774,-4 1-2838,-8-12-516,23 6-387</inkml:trace>
  <inkml:trace contextRef="#ctx0" brushRef="#br0" timeOffset="8744.5001">9888 5146 774,'0'0'1419,"0"0"-258,0-12 258,0 12-129,17-10 0,0 7-258,3-2 0,6 4 0,0-2-258,4 3-129,0 0-387,4 7-129,-4 0 0,1 3-258,-4 4 258,1 3-129,-6 0-129,-1 3 129,-3 1-129,-5-1 0,-2-3 129,-6 2 0,-4-3 0,-2 0 0,-9-4 0,-7 0 0,-5 1 129,-4 0-129,-3-1 0,-2-2 0,1 0 129,1-5-129,2-1 258,8 1 0,0-5-129,8 0 129,11 0-129,0 0 0,-4-10-129,4 10 129,12-12-129,1 4 258,5 1-516,3 1 258,5 1-258,-1-3-1032,4 1-2322,6 7-516,-9-3 387</inkml:trace>
  <inkml:trace contextRef="#ctx0" brushRef="#br0" timeOffset="9408.5381">10511 5219 903,'8'48'3483,"-8"-24"-129,10 17-258,-3 2-4128,2 11 387,0 7-129,4 8 387,-5 1-258,2 1 516,-4-4 258,1-9 645,-3-2 0,-2-17-129,2-6 129,-4-15-258,0-18-516,0 0-387,-7-10-258,2-12-645,-3-17 258,3-4-387,-4-12 387,2-4 258,-4-7 645,3 1 258,2-2 516,0 0 0,5 9-129,1 4 258,1 8-258,10 7 129,3 8 0,3 4 129,6 11 0,0 5-129,4 11 0,-2 0 129,1 10-258,-2 4-258,-4 9-129,-2 8 0,-4 2-129,-11 2 258,-2 2 0,-7-4 258,-6 3 0,-12-10 258,3 3-387,-8-13 258,1 1-387,2-8-258,0-7-387,7-2-903,-1-4-774,20 4-1548,-14-24-903,10 1 258</inkml:trace>
  <inkml:trace contextRef="#ctx0" brushRef="#br0" timeOffset="10084.5767">10900 5317 2967,'3'-14'3483,"-3"14"0,13 0-2580,-13 0-645,0 0-129,6 22 387,-1-1-258,-2 3 129,6 9 129,-5 5 0,6 11 0,-3 4-129,3 7-129,-1 3 0,0-5 0,0-3-258,-1-6 129,-2-10-258,-1-6 129,1-13-387,-6-20-1032,0 0-1419,13-5-1290,-13-22 0</inkml:trace>
  <inkml:trace contextRef="#ctx0" brushRef="#br0" timeOffset="10452.5978">10894 5242 1161,'26'-15'3096,"-7"8"-129,-3 0-774,10 7-387,-5-4-516,6 4-258,-7 0-387,3 5-258,-3 6-258,-3 1 0,-2 2-258,-3 3 258,-4 3-129,-3 2 258,-5-3 0,0 3 129,-9-2 0,1 4 258,-10-7-129,1 5-258,-8-7 258,1 3-129,-2-6-258,-2-2-129,2-3-387,-2-4-387,11 2-1548,0-5-1935,4-5-258,11-9-129</inkml:trace>
  <inkml:trace contextRef="#ctx0" brushRef="#br0" timeOffset="11179.6394">11281 5259 645,'33'12'3483,"-6"-4"-645,-9-11-387,8 3-3741,2-5-129,9-2 387,-6-3 258,3-2 645,-6-1 387,-6-5 774,-2 3 516,-6-6 0,-4 6 0,-10-2-516,0 2-387,-10 6-258,-5 1-387,-6 6 0,-3 2-258,-5 0 129,-2 11 129,0 2-129,1 7 258,1-1-129,4 5 0,1-4 129,6 9 129,4-3-129,6 5 129,0-4 129,7 5 129,1-1-129,4 1 0,4-2 258,8 2-258,0-7 258,8 1-387,2-9-129,6-7-258,6-3-645,-2-9-1419,8-11-2193,6-5 0,-3-9 0</inkml:trace>
  <inkml:trace contextRef="#ctx0" brushRef="#br0" timeOffset="11751.6721">11768 5186 2193,'-12'3'3483,"12"-3"0,0 0-258,6 12-3870,-6-12-129,25 15 129,-10-6 387,4 3 129,1 2 387,0-1 0,3 3 258,-3-3-129,1 6 129,-2 0-387,1 1 129,-5 0-129,2 1 0,-8-4 129,-1 2-258,-4-3 387,-4 2-129,0-7 129,-8 2-129,-4-3 0,-4 0 0,-2-3-129,-2-2 0,-2-3 129,4-2-258,-2 0 129,3-2 129,4-5-129,13 7 129,-19-22-129,17 11 0,-1-2 0,3 1-129,3 0-129,4 0 129,5 0-258,1-3-129,10 3-387,0-7 0,9 6-387,-4-8-516,9 4-387,-4-5-1161,-1-2-645</inkml:trace>
  <inkml:trace contextRef="#ctx0" brushRef="#br0" timeOffset="12191.6973">12137 5189 1,'-3'17'3482,"3"-17"259,0 23-258,3-9-3225,5 4-516,-1 5 0,1 2 516,0 3-258,2-2 129,0 2 129,-1-3 0,1 0 258,-4-6 0,2-1 0,-8-18-258,7 18 387,-7-18-258,0 0-258,0 0 129,0 0-129,-1-17 0,-3 1 258,-3-6-387,3 0 258,-2-7-129,2 0 258,3-5-258,1 7 258,4 1-258,5 0 0,4 5 129,6 1-258,7 7 0,5 1 0,7 5-129,5-1-129,11 6-774,-3-5-2193,7-2-903,9 4-516</inkml:trace>
  <inkml:trace contextRef="#ctx0" brushRef="#br0" timeOffset="13003.7438">13122 5178 774,'6'-10'3870,"7"16"129,-13-6-258,18 15-2838,-10 0-903,4 6 0,-3 10 258,-2 1 258,-1 9-129,-5-7 258,4 3-258,-5-9 387,0 2-258,0-9 129,4-4-129,-4-17-258,24-5 129,-4-13-258,7-5 129,0-6-129,2 0 129,-1-2-387,-1 2 258,-8 4 0,-1 6-129,-9 9 0,-9 10 0,14 0-258,-14 0 0,12 22 0,-7-2 129,5 4 129,-2 3-129,4 1 129,3-3 0,-2-5 258,5-1-129,-3-7 0,4-2-129,-1-9 129,3-1-129,-1-11-129,-2-3 258,2-9-258,-1-3 258,-1-6-129,-3-2 0,-5 0 129,-1 0-129,-2 3 0,-5 0 0,-1 6-258,-1 0-1032,0 5-2838,0 20-387,0-18-258,0 18 517</inkml:trace>
  <inkml:trace contextRef="#ctx0" brushRef="#br0" timeOffset="13329.7624">14041 5186 5934,'-9'30'5031,"4"-8"-774,-9-1-258,6 3-4257,-6 13-258,3 9-129,-8 1 0,5 6 258,-5-6-258,6-4 387,3-10 129,5-7 0,4-15-645,7-11-3096,14-11-258,0-21-258</inkml:trace>
  <inkml:trace contextRef="#ctx0" brushRef="#br0" timeOffset="13651.7808">14367 4774 4257,'6'49'4773,"-6"-22"-645,6 14-258,-6-4-3225,5 15-1290,-3 2 129,5 12-258,-6-5 258,2 6-129,-1-9 387,-1-3 129,-1-8 0,0-10 129,0-7-129,0-6-903,0-4-2838,0-20-129,-14 0-129</inkml:trace>
  <inkml:trace contextRef="#ctx0" brushRef="#br0" timeOffset="14327.8195">14182 5161 1032,'62'13'4128,"-26"-5"129,-4-8-258,10-5-2709,3 1-1161,1-3-129,1-5-129,-4-4-129,-4-7-129,-1-2 129,-6-8-258,-3 1 0,-10-2-258,0 0 0,-9-1 0,2 5-129,-7 2 0,0 5 258,-5 5-129,1 4 258,-1 14 258,0-17 258,0 17 258,0 0 0,0 0 258,-7 12 129,4 4 129,-1 2-129,1 1 129,-3 6 129,4 9 0,-6 1 0,5 10-129,-7 1-129,7 7 0,-8-2-129,8 7-129,-3-8-129,6-2 0,0-9 0,3-8-258,9-11 129,6-9 0,8-11 0,5-8-129,5-9 129,3-8-129,6-4 129,-2-2 0,2 0-129,-5 6 129,-6-1 0,-5 6 0,-8 7 0,-2 5 0,-6 6-129,-3 2 0,-10 0 0,11 21 258,-8-6-129,3 9 129,-3-2-129,1 4 258,-1 3-258,1 0 0,0 3 0,2-3-645,7 2-2580,1-4-1290,-4-10-387,9-2-258</inkml:trace>
  <inkml:trace contextRef="#ctx0" brushRef="#br0" timeOffset="15271.8735">16099 5346 1548,'8'7'3999,"8"-4"-258,-16-3 0,16 0-3354,-16 0-387,22 12 129,-10-2 129,2-5 0,2-1 0,2-4 0,7 0 258,2-14-129,4-3 0,0-5 0,3-5 0,-5-2-258,-2 1 0,-4 0-129,-8 2-129,-8 3 0,-7 4 0,-6 8-258,-14 4 258,-3 5 0,-9 2-129,-3 5 129,-5 6 129,2 7 0,-3 4 0,5-2 129,3 3 0,0 3-129,10 4 258,-1 1-129,9 5 0,1-4 258,7 4-258,5-2 129,2 2-129,7-7 129,8-3-129,4-6 129,5-6-258,6-4-258,-1-10-516,13 0-2064,0-5-1290,-4-14-516,8-2 129</inkml:trace>
  <inkml:trace contextRef="#ctx0" brushRef="#br0" timeOffset="15879.9083">16620 5441 3096,'3'38'3612,"-3"-25"-1161,7 4-645,-7-17-258,18 11-129,-18-11-516,25-18-129,-14-5-129,5-3 0,-7-6-387,4-5-129,-5-1 0,-3-1 0,-4 5-129,-1 3 0,0 5 0,-3 2-129,-7 10 0,-2 3-129,0 11 0,-6 0 0,2 11-258,-2 3 129,3 8-387,-2-3 258,10 5-258,-1-7 258,8-2 0,0-4 129,0-11 129,11 13-129,1-11 258,-2-2 0,3 0 129,-2 0-258,1 5 129,1 0-258,-1 8 129,2 3-129,-2 8 129,0 5 129,-3 8 258,-1 6 258,-5 7 129,-1 10 258,-2-2 0,-7 11 258,-6-9 0,-1 5 0,-3-7-387,2-1 129,1-9-516,1-10 0,5-6-258,3-10 0,5-5-129,0-17-129,0 0-258,7 2-129,6-7-516,-5-14-1032,5-6-774,6-3-1419,-9-17 258</inkml:trace>
  <inkml:trace contextRef="#ctx0" brushRef="#br0" timeOffset="16391.9376">17006 5268 4386,'7'12'4515,"-7"-12"-258,3 20-387,-3-3-3612,0 3-258,0 4-129,0 3 258,0-2-129,0-2 258,3 2-129,2-7 258,5-1 0,-10-17 0,25 11 0,-7-11-129,4-8 0,-2-4 0,6-1-129,-2-8 0,2 1-129,-3-1 0,-2 4 129,-5 1 0,-1 7 0,-3 0 0,-1 4 0,-11 5 0,14 3 0,-10 9 129,1 5-258,-1 2 258,0 7-258,0-1 258,0 6-129,1-4 0,-1 0-258,1-4-258,-1-5 129,3-2-129,-7-16 0,19 15-258,-19-15-387,23-6-774,-16-12-1419,5-2-1419,4-4-258,-4-9 517</inkml:trace>
  <inkml:trace contextRef="#ctx0" brushRef="#br0" timeOffset="16902.9668">17501 5300 4902,'0'0'4902,"3"17"-516,-3-17-129,13 3-3225,-13-3-1290,21 9-129,-8-2 129,2 1-129,0-3 258,2-1 129,0 2 129,0 2 129,3 0-258,-2 7 129,4-2-129,0 5 129,-1 2-258,0 2 129,-2-1-129,-2-2 129,-5-1 0,-4-2 0,-3-3 0,-5-2 0,-5 1 129,-8-7 0,-6 1-129,-6-4 129,-3 0-129,-4-2 0,0 0 0,1-9 0,1 3 0,7-2 0,3 2 0,6-4-129,14 10 129,-7-18-129,7 18 129,14-20-129,2 5 129,9 1-258,3-2 0,7 0-387,-3-9-1419,4-3-2193,7 6-258,-10-10 0</inkml:trace>
  <inkml:trace contextRef="#ctx0" brushRef="#br0" timeOffset="17203.984">18091 4678 4128,'-17'0'4386,"14"13"-129,-8 5-258,7 7-3870,-3 15-129,-1 11 0,0 9 0,-4 11 0,2 7 0,3 5-129,0 2 258,3-1 0,4-4-129,0-8 129,0-6-258,7-5-774,0-12-2064,0-15-1161,6-4-516,-7-19 259</inkml:trace>
  <inkml:trace contextRef="#ctx0" brushRef="#br0" timeOffset="18112.0359">19264 4809 1032,'-3'10'3870,"-4"3"258,7-13-387,-3 11-2451,3 1-1161,0 0 129,2 5 129,1-2 129,5 4-129,-2 5 0,4 5 0,-2 3-129,3 10 0,-5 5-258,5 9 129,-1 6-129,-2 9 0,0 1 0,-1 3 0,-1-4-129,-2-2 0,1-8 129,-5-10-387,3-6-903,-3-13-2451,-3-19-516,3-13-258</inkml:trace>
  <inkml:trace contextRef="#ctx0" brushRef="#br0" timeOffset="18422.0537">19101 5368 1806,'0'0'4644,"7"12"-258,3-12 0,13-5-2451,5 5-1548,2-7-129,6 5 0,7-3-129,0-1 129,2 0-258,-1 1 0,-5 0 0,-6 0-258,-5 5 0,-7-7-387,-6 7 0,-15 0-387,15-13-129,-15 1-903,0 12-1032,0-17-1290,-2 0 387</inkml:trace>
  <inkml:trace contextRef="#ctx0" brushRef="#br0" timeOffset="18864.0789">19551 5202 2322,'1'8'3612,"-1"-8"387,0 0-2580,5 17-258,-5-17 129,10 20-645,-10-20 129,17 26-258,-7-11-129,4 2 129,-1 3-258,1 1 0,0-1 0,-1-1 0,-4 0 0,2-2-129,-8-2 258,-1-2-258,-2-13 258,0 13-258,0-13 129,-14 1-258,14-1 258,-16-9-129,8-4 0,2-4 129,0-4-129,5-4 129,1-4-129,1 1 0,7-5-129,4 1 129,1 1-129,4 0 0,6 5 129,0 2-129,1 6 0,3 1 0,0 7 0,0 2-129,2 5 0,-2 2-258,1 1-258,-8-1-645,11 5-1161,-13-4-1032,5 2-903,-5 6-516</inkml:trace>
  <inkml:trace contextRef="#ctx0" brushRef="#br0" timeOffset="19255.1011">20142 5230 1677,'11'13'2967,"-11"-13"-645,23 9-387,-4-4-129,-2-5-516,10-1 129,-5-10-129,7 5 0,-9-11-258,6 4-258,-10-6 0,0 3-387,-9-1 0,-3 4-129,-4 1-129,-11 1-129,-4 6 0,-8 5-129,-5 0 0,-2 11 129,-5 5 0,-3 6 129,2 2-129,-1 5 129,3 3-129,6 1 129,5 4 0,4 1-129,6-4 129,10-1-258,3-3 258,8-3-387,8-5 129,8-7-645,13-3-1290,-2-12-1677,8-6-903,5-6-258</inkml:trace>
  <inkml:trace contextRef="#ctx0" brushRef="#br0" timeOffset="20215.1561">20487 5412 903,'-3'41'3870,"4"-27"0,12-3-1161,5 3-903,-1-14-774,10 0-387,-3-10-129,2-7 129,-5-10-129,3-2 129,-11-7-258,3 5 0,-12-4-129,-1 2 129,-3 4-129,-10 3-387,0 6 0,-7 5-258,2 8 0,-4 0 0,4 7 0,-4 2 129,6 10-258,0 0 258,3 3 129,6-1 129,2 1 0,2-1 0,0 3 0,5-2 0,3 3 0,0 0 129,2 6-129,1 5-258,-1 7 258,-1 3-258,-2 13 258,0 5-258,-5 6 258,-2 3-129,0 0 129,-4-2 258,-3-8-129,1-3 129,0-16 0,-1-6 258,5-12-258,0-7-129,2-12-129,0 0-129,0-14 0,0-10 0,0-5 129,6-12-258,0-6 258,5-5 0,0-8 387,5 2-129,-2-4-129,6 7-129,-1-2 129,-1 8 0,1 5-129,0 7 129,-4 8-129,1 7 129,-2 5-129,-1 8 129,-13 9 0,17-5 0,-17 5 0,14 10 0,-14-10 258,6 24-258,-3-7 129,2 1 0,2-3 0,4-3-129,-1-7 129,10-2-129,7-5 0,7-6 0,4-10-129,6-3 129,1-5-129,2 3 129,0 0-129,-7 5 129,-6 2-129,-10 4 129,-4 3 0,-7 9-129,-13 0 129,12 8-129,-12 3 129,0 1 0,-1 0 0,1 4 129,-5-3 129,5 1-129,-2 0 0,2-1 0,0-13 0,3 22-129,4-9-129,0 0-129,6-3-129,-1-8-387,11 7-1935,-6-9-2451,1-6 258,6-13-774</inkml:trace>
  <inkml:trace contextRef="#ctx0" brushRef="#br0" timeOffset="21344.2208">21633 5295 3483,'38'8'4644,"-17"-6"-516,-7-3 129,7-6-3612,2 1-516,1-4 0,0 0-129,-4-2 0,0-4 129,-6-2 0,0 0-129,-8-2 129,-3 0 0,-3 3 0,-4 3-129,-5-1 129,-7 6-129,1 4 0,-4 5 0,0 0 0,0 4 0,-1 4 0,0 1 0,3 2 0,0 5 0,2-1 0,-1 2 0,2 5 258,-1 0-516,3 3 258,-1 3 258,3 2-516,0-3 258,3 0 0,2 2 0,2-5 387,3-1-387,0-6 258,7-1-129,0-6 129,5 2-129,2-5 129,4-4-258,3-1 129,3-2-129,3 0 0,3-9 129,1-2-258,2 2 129,-1-7 0,1-2 129,-3-2-129,0-1 129,-3-1-129,-2 3 0,-2-4 129,-2 0 0,-1 3-129,-3 1 0,0 4 0,-4 3 0,-2 3 0,-11 9 0,14-12 0,-14 12-129,0 0 129,11 9 0,-11-9 0,0 20 129,0-4-129,0 3 0,-2 1 0,-2 2 129,2 0-129,1-3 129,-2-3-129,3-3 129,0-13 129,9 15-129,2-15 129,6-4-258,1-12 258,5 3-129,2-5-129,1-1 258,0-1-516,-1 1 516,-4 4-129,-5 3-129,-1 5 0,-5 4 0,-10 3 0,14 2 0,-8 9-129,-3 7 129,2 4 0,-3 1 0,1 3 0,-2 1-258,1 2 258,1-5-258,2 0-129,-5-12-645,11 1-1935,-11-13-1806,18 0 0,-5-10-516</inkml:trace>
  <inkml:trace contextRef="#ctx0" brushRef="#br0" timeOffset="21756.2444">22962 5186 5547,'0'0'4644,"-23"-7"-387,11 7-258,-8 0-4515,-2 8 0,-6 3 258,1 4 0,-4-3 0,2 5 258,4 0 258,-3 0 129,6 5 129,-4 0 129,11 7-129,-4-5 0,8 10-387,1-5 258,4 1-258,6-5 0,0 3-129,13-7 129,5-2-258,4-10 258,6-4-129,10-4-129,1-2-129,10-3-387,-6-15-774,11 1-2709,-6-1-645,-3-3-258</inkml:trace>
  <inkml:trace contextRef="#ctx0" brushRef="#br0" timeOffset="23175.3255">23147 5293 1161,'-9'-15'2967,"9"15"-1935,0 0-387,0 0-129,-14-4 129,14 4 129,-7 11 129,6 6 258,-6-2-129,3 9 129,-5-2-129,7 7 0,-5-7-387,4 5 0,0-8 0,3 0 0,0-8-129,5 0-258,-5-11 129,25 0-129,-7-7-129,4-9 258,4-4-516,1-2 258,0-5-258,-1 1 258,-5-2-129,-1 5 0,-7 0 0,-2 7 129,-3 3-129,-8 13 0,7-16 0,-7 16 0,0 0-129,0 0 0,0 0 129,0 7 0,1 3-258,1 5 258,1 6 258,1 4-258,0 5 129,-3 5-258,2 3 258,-1 3-258,-2 6 258,0 5-129,-5 1 129,-3 5-129,1 0-129,0-1 258,2 2-258,1-5 0,4-3-258,0-12-129,7 1-1806,4-12-2193,-6-15-258,8-7 0</inkml:trace>
  <inkml:trace contextRef="#ctx0" brushRef="#br0" timeOffset="33631.9235">24111 4667 258,'-14'-8'516,"14"8"129,-11-4-129,11 4 258,0 0-129,0 0 0,0 0 0,0 0 0,0 0 0,0 0-129,0 0 0,0 0 0,0 0 129,0-10-129,0 10 129,0 0 0,0 0-129,0 0 0,0 0 0,0 0 0,0 0-258,0 0 0,0 9 129,0-9-258,-1 22 0,1-7 0,0 6-129,5 1 0,1 7 0,3 0 0,1 5 0,3 7-129,-1 1 129,1 6-129,-1-1 0,0 3-258,-2-4 0,2 3-516,-6-2-1419,-2-14-1548,11 9-129</inkml:trace>
  <inkml:trace contextRef="#ctx0" brushRef="#br0" timeOffset="34479.9721">23802 5565 1935,'76'-6'2451,"-30"1"387,10 0-516,1-7-387,11 5-129,-1-7-387,6 9-258,-6-5-387,1 5-258,-13-2-258,-1 2-129,-8 3 0,-8-1-387,-5 3-645,-10 0-1419,-6 0-1935,2 3-387,-19-3 258</inkml:trace>
  <inkml:trace contextRef="#ctx0" brushRef="#br0" timeOffset="35324.0202">23848 6157 645,'-7'-5'3999,"7"5"516,0-14-516,0 14-3096,-2-13 129,2 13-258,0-14 0,0 14-258,3-15-129,-3 15 0,15-14 129,-3 9-129,0-1-129,3 2-129,1 3 0,1-1 0,1 2-129,-2 0 129,-2 3-129,0 7 0,-4 2 0,-2 3 0,-3 5 129,-5 1-129,-3 4 0,-6 1 0,-2 2 0,-6 0 0,2 0 0,-7 2 0,3-2 0,0-2-129,0-1 0,3-1 129,1 0 0,4-4 0,0-1-129,5-2 129,2-5 0,2 3-129,2-15 129,10 16 0,7-10 0,10-2 0,8-4 0,9 0 0,10-2 0,3-7 0,3 3-129,-2-6-129,3 7-903,-15-3-2580,-3-6-903,-2 7-258,-14-10 517</inkml:trace>
  <inkml:trace contextRef="#ctx0" brushRef="#br0" timeOffset="35967.0572">24392 5944 1161,'3'-12'2064,"-3"12"0,1-12 387,-1 12-258,0 0-129,0 0-516,0-14-258,0 14-258,0 0-387,0 0-258,0 0-129,0 0 0,0 0-129,0 0 129,-2 11-129,1-1 0,-2 4 258,1 6-258,0 1 0,-2 3-129,1 4 0,-2 2 129,3 1-258,0-2 0,2 1-903,0-5-2451,0-9-774,0 0-645,0-16 258</inkml:trace>
  <inkml:trace contextRef="#ctx0" brushRef="#br0" timeOffset="36803.1049">24739 6128 2322,'0'0'2838,"0"0"-258,0 0-258,-12 5-516,12-5-387,-14 3-258,14-3-258,-21 1-387,21-1 129,-26-1-129,14 0-258,-4-9 129,5 3-129,-1-2 0,12 9 0,-16-25 0,12 12-129,2-3 0,2-1-129,4 3 129,5-6-129,8 3 0,-1-4 0,5 8 0,1 2-129,1 0 129,-2 3 0,0 2 0,-3 2-129,-2 4 129,-2 0 0,-2 5-129,-12-5 129,16 17 0,-12-6-129,3 4 129,-6 2 0,-1 1 0,0 3 0,-6-3 0,-1 2 0,0 2 0,-3 1 0,-2-2 129,0 0 0,-3-4 0,2 1 129,-5-4-129,2-2 0,-2-4-129,1-4-258,2 3-1032,-2-5-3096,-2-3-129,7-6-516</inkml:trace>
  <inkml:trace contextRef="#ctx0" brushRef="#br0" timeOffset="48851.7935">1995 7285 2322,'12'14'2967,"-12"-14"258,0 0-1935,0 0-1290,10 12 129,-10-12 387,6 20 129,-2-4 258,-4-2 0,3 10 129,-3 0-129,3 10 129,-3 1-258,3 11-258,-2 0-129,3 8-387,0-1 0,-1-3-645,4 1-1161,-4-2-2193,-1-18-129,6-2-129</inkml:trace>
  <inkml:trace contextRef="#ctx0" brushRef="#br0" timeOffset="49330.8215">1968 7109 6837,'-25'0'4515,"25"0"-258,-16-6-387,16 6-3999,-4-11-129,9 7-129,9-9-129,7 5 129,3-9 258,6 1-129,4-4 258,3 2 129,4 1 0,1 2-129,1 7 129,1 2-129,-3 6-129,-3 11 0,-7 7-129,1 9 0,-13 2-129,-4 11 0,-12 0 258,-3 6 129,-14 2 129,-11-4 258,-7 0 0,-10-5 129,-3 4 0,-7-9 129,3 2-258,0-11-258,3-7-258,8 0-258,2-11-645,14 3-1290,3-8-1935,8-4-129,9-9-129</inkml:trace>
  <inkml:trace contextRef="#ctx0" brushRef="#br0" timeOffset="49803.8486">3072 6873 5547,'0'0'3999,"4"17"-774,-16-17-903,4 17-4128,-13-5-129,4 13 774,-12-2 387,-2 9 516,-5 3 387,-7 0 774,5 13 903,-12 3-258,12 19 129,-4-4-774,8 11-129,1 0-516,9 4 0,8-2-129,8-3 0,8-9 0,9-4-129,9-8 129,9-3-129,6-9 258,5-10-258,7-5 0,0-11 0,6-5-129,0-11 0,1-1-516,-7-10-1548,-5-10-2064,2 0 129,-12-12-387</inkml:trace>
  <inkml:trace contextRef="#ctx0" brushRef="#br0" timeOffset="50515.8893">3143 7441 903,'0'17'2322,"3"0"129,-1-6-2580,2 3 129,4 7 774,-6-3 387,4 8 387,-6-5 258,5 8 129,-5-7-258,8 7-129,-4-9-516,7 0-516,1-6-258,6-6-129,2-8 0,6 0 0,3-13-129,3-5 0,-2-5-129,3-2 258,-6-3 129,0 6-129,-7 1 0,-6 4 0,-4 4 0,-10 13-129,9-15 129,-9 15-258,0 0 0,0 0 129,8 16-129,-3-4 0,5 4 129,2 2 129,5 1-129,4-2 129,3-1-129,4 2 129,3-4-129,1 0 129,2-5-129,0-5 0,1-4 129,0 0-129,-5-4 129,0-9 0,-9-4 129,1-1-258,-9-1 258,-2-2-129,-7-3 0,-2-1 0,-2-1 0,-3-2-129,-3 2 0,-4 2-129,3 5-129,-4-3-516,11 22-1548,-6-12-2193,6 12 129,0 0-516</inkml:trace>
  <inkml:trace contextRef="#ctx0" brushRef="#br0" timeOffset="51198.9284">4153 6992 1161,'12'7'3612,"0"4"-1935,0-5 129,9 10 0,-2-5-516,8 10-258,-6-1-129,9 9-129,-3 2-258,1 6 0,0 6-258,-1 7 0,-3 4-129,0 7 0,-8-1 0,-2 3 129,-8 2 258,-3 1-129,-6-11 129,-6 4 0,-10-9 129,0 1-129,-5-9 0,1 0-258,-1-12-129,0-4-129,2-6-258,4-11-387,6 3-774,-3-12-1806,7-14-1290,7-1-129,1-12 0</inkml:trace>
  <inkml:trace contextRef="#ctx0" brushRef="#br0" timeOffset="51509.9462">4995 7643 6450,'31'21'4644,"-11"-13"-1032,-6-8-258,15 0-4515,-5 0-129,11 0 129,-6 0 129,10 0 129,-10-6 516,5 1 258,-2 0 258,-4-2-387,-4 3-2451,-8-10-774,3 8-387</inkml:trace>
  <inkml:trace contextRef="#ctx0" brushRef="#br0" timeOffset="51756.9603">5015 7467 6450,'0'0'5031,"14"11"-387,2-11-258,4-3-3999,4 0-387,7 2 0,2-3-129,3 4-129,1-3 0,6 3-516,-6-8-1419,8 2-2322,7 0-129,-1-6-387</inkml:trace>
  <inkml:trace contextRef="#ctx0" brushRef="#br0" timeOffset="52592.0081">6063 7306 774,'-22'-20'3870,"22"20"129,0-14-2322,-2-2-129,3 5-258,3-7-129,10 3-129,2-7-258,7 7-129,2-5-129,9 6-258,0-2 0,7 8-129,-2 4 0,1 4 0,-2 11-129,-3 6 0,-3 7 0,-5 6 258,-7 6-258,-6 5 0,-7-2 129,-7 7 0,-5-4 0,-8 1 0,-10-2 0,-3 1 0,-5-4-129,0-2 129,1-3-129,0-4 0,4-1 0,4-7 0,7-3-129,4-6 258,8 1-129,3-13 129,8 12-129,8-8 0,7 0 0,4 1 129,6-2 0,2-1-129,5-1 0,4 1 0,2-2 129,1 0-258,2 0 0,-1-1-645,10 1-1806,-4 0-1806,-6-8-258,1-1-258</inkml:trace>
  <inkml:trace contextRef="#ctx0" brushRef="#br0" timeOffset="53780.076">6855 6892 774,'-8'8'3225,"-2"-11"258,10 3-2322,0 0-774,0 0 129,0 0 387,0 0 0,0 0 129,0 0 0,0 0 129,0 0-129,0 0 0,0 0-516,12 0-129,-1 0-129,6 0 0,3 0-129,3 2 129,3 2-258,1-3 0,1 7-258,-4-3-129,2 7-774,-8-5-2709,0-3-645,3 2-387</inkml:trace>
  <inkml:trace contextRef="#ctx0" brushRef="#br0" timeOffset="54117.0952">7363 6629 3354,'3'24'4386,"0"0"-387,-3-24-387,4 28-3612,-3-12-774,6 8 387,-5-1 129,3 5 129,-2 3 258,-1 1 258,2 4 0,-3-2 258,3 2-387,-2-2-387,0-5-1419,1-6-2451,7 0-387,-10-23 0</inkml:trace>
  <inkml:trace contextRef="#ctx0" brushRef="#br0" timeOffset="54349.1086">7692 6922 258,'-1'-15'1935,"1"0"-1935,1-4 129</inkml:trace>
  <inkml:trace contextRef="#ctx0" brushRef="#br0" timeOffset="54576.1212">7769 6742 1161,'35'-21'2193,"-19"17"-774,1 4-903,0 8-258,-3 6-516,-1 4 129,-5 2 129,0 6 516,-8-2 645,0 3 129,-9-1 387,1 4-129,-16-8 258,6 4-258,-13-9-129,5 4-516,-7-8-516,0-6-516,4 0-1677,-7-3-2322,3-11-387,5-3-129</inkml:trace>
  <inkml:trace contextRef="#ctx0" brushRef="#br0" timeOffset="55716.1868">1993 8875 4902,'0'-15'4128,"0"15"-129,0 0-258,0 0-3483,0 0-258,0 0 0,1 7 129,0 6 0,1 10 258,-2 4-129,1 13 258,-1 4-258,0 10 129,0 6-258,0 5 0,-1 3-258,-2-5-516,3-2-1935,0-7-1548,-7-17-258,2-5 0</inkml:trace>
  <inkml:trace contextRef="#ctx0" brushRef="#br0" timeOffset="56187.2136">1837 8833 6966,'-20'-36'4386,"20"21"-258,-3-2-516,4 3-3741,15-1-129,4 1-258,4 2 258,4 1 0,4-1 129,1 6 129,2-1 129,3 4 0,-2 3 0,2 4 0,-2 7 0,1 5-129,-2 2 258,-4 5-258,-3-1 0,-6 6 0,-4 1 258,-9 0-129,-5 3 129,-6-4 129,-7 5 129,-13-8-129,0 6 129,-7-7-129,-1 0 0,-5-7 0,4 0-129,0-5-258,4-7-258,4 1-129,-1-6-258,24 0-1032,-24-4-2838,20-7 129,4-4-516,5-3 258</inkml:trace>
  <inkml:trace contextRef="#ctx0" brushRef="#br0" timeOffset="56663.2409">3106 8591 7482,'0'0'4515,"0"12"-516,0-12-258,-19 9-4128,5 3-258,-7-1-129,-2 1 516,-9 2 258,-4 1 258,-1 6 0,-10-2 645,9 13-258,-12-2 0,9 15 0,-3 7-387,5 8 0,3 8-258,6 1 129,6 6 129,7-1-258,8 1 129,9-6-129,7-3 0,12-6 0,8-9 129,7-5-129,7-9 0,3-9 0,9-11 0,3-2-129,2-15 0,-5-3-387,7 0-258,-11-16-774,6-2-2451,-12 3-645,-6-10-258,-5-1 129</inkml:trace>
  <inkml:trace contextRef="#ctx0" brushRef="#br0" timeOffset="57316.2783">3107 9064 4644,'-15'11'3870,"15"1"-258,0-12-129,-10 12-3741,10 0 129,0 1 0,3 3 387,-1-1 129,6 7 387,-7-7 129,9 10-129,-6-7 258,5 5-258,-3-5-258,7-1-258,0-3 0,6-5-258,3-9 0,3-2-129,8-13 0,0-6-129,4-7 129,0-1 129,-3-3 0,-2 0 0,-4 8 0,-5 5 129,-8 4 0,0 10-129,-15 5 129,15 11-129,-8 8 0,-1 4 0,0 4 0,0 0 129,2-2 0,4 0 0,-2-5 129,6-1-258,-2-9 258,7-3 0,-1-3-258,3-4 0,1-4 0,-1-8 0,3-4-258,-5-4 258,1-4 258,-3-1-516,-1-4 516,-5 1-258,-4-2 0,-2-1 0,-3 3 0,-4-3-516,1 13-516,-3-5-2838,-1 6-645,2 1-258,-3-1-258</inkml:trace>
  <inkml:trace contextRef="#ctx0" brushRef="#br0" timeOffset="58391.3398">3762 9595 1677,'13'0'3870,"-7"-11"0,15 2-258,-10-7-3225,8-5-645,2-2 129,1-3 258,-1 2-129,-3-2 387,3 2 258,-11-2 0,10 5 129,-12 1 129,5 6-258,-5-1 0,-8 15 0,17-9-387,-17 9-258,8 7 129,-6 7-129,0 0 258,0 6-258,-2 2 387,1 7-258,-1-2 258,2 4 0,0-1-258,2-1 258,2-1-387,2-8 0,5-1-516,-13-19-774,32 4-2580,-12-10-903,0-13 0,0-1 0</inkml:trace>
  <inkml:trace contextRef="#ctx0" brushRef="#br0" timeOffset="58593.3513">4156 9061 7224,'0'12'4515,"14"9"-1032,-14-21-2451,0 0-5160,25 3-645,-13-3-129</inkml:trace>
  <inkml:trace contextRef="#ctx0" brushRef="#br0" timeOffset="59060.378">4362 8624 6966,'0'29'4515,"5"-11"-258,1-6-645,-1 8-3999,9-1-129,10 10-258,-2-5 516,7 6 0,-4-1 258,1 2 258,4 8 129,-5 1 0,4 6 258,-5-3-258,-1 6 0,-4 0-258,2 2-258,-8-3 258,-3-2-258,-5-3 258,-5-5 0,-1-3 0,-8-1 0,-9-8 129,-3 1 0,0-5-129,-3-5 0,-1-5-258,1-5-258,10 6-903,-8-12-2451,12-2-903,10 1-258,0-27 0</inkml:trace>
  <inkml:trace contextRef="#ctx0" brushRef="#br0" timeOffset="59337.3939">5080 9257 7353,'16'13'4773,"4"-5"-645,-20-8 0,25 0-4515,-11-2 0,8 2 0,-2-3 0,3 1 0,-2-2 0,3 1 258,-4-4-387,5 4-1677,-2 0-2064,-10-8 0,1 6-516</inkml:trace>
  <inkml:trace contextRef="#ctx0" brushRef="#br0" timeOffset="59548.406">5174 9057 4257,'0'18'5031,"0"-18"-258,27 12-387,-4-5-2064,9-4-2451,3-1-129,12 0 0,-1-2-387,9 0-1161,-7-2-2580,7-11-387,4 0-129</inkml:trace>
  <inkml:trace contextRef="#ctx0" brushRef="#br0" timeOffset="60303.4491">6200 8819 5160,'-20'-14'4644,"20"14"-387,-9-17-516,9 17-3870,0-15 0,0 15 258,17-20-129,-3 11 129,3 4 258,2-6 0,6 7 0,-4-5 0,6 5-258,-3 4 0,2 0 0,-4 11-129,0-2 0,-4 7 0,-1 2 0,-5 9-129,-5-1 258,-5 8-258,-2 3 258,-4-1-129,-5 7 129,-9-1 0,1 4 129,-8-3-129,2 1 0,-2-6 258,4-1-258,-3-3 0,6 0 0,2-8 0,6-5-129,3-1 129,7-3-129,0-2 129,8-3 129,5-3-129,6-1 0,4-6 0,7 1 0,4-3-129,4 0 0,6 0-258,1-5-387,13 2-774,-6-5-2967,11-6-516,2-6-387,1-5 0</inkml:trace>
  <inkml:trace contextRef="#ctx0" brushRef="#br0" timeOffset="60959.4867">6980 8593 2967,'-18'0'4644,"18"0"-129,0 0-129,-12-7-3483,12 7-516,8-4 0,4 3 0,-1-1-129,8 2 0,-2 0 0,3 3 0,1-1 0,4 3-129,-3 0-129,1 2 129,3-4-258,-2 1 0,3 1-387,-7-5-774,9 0-2322,-1 0-1032,-4-7-258,3-1 1</inkml:trace>
  <inkml:trace contextRef="#ctx0" brushRef="#br0" timeOffset="61627.5249">7610 8315 1032,'-10'0'3999,"10"0"0,0 0 0,-11 8-3612,11-8 129,0 0 0,0 0 258,-2 12-129,2-12 258,0 0-258,0 14 0,0-14-129,0 15-258,0-15 0,0 22 0,-4-10 0,3 4 0,-3 0 0,3 2 0,-3 4-129,4-3-129,0 5 258,0-3-258,4-1 129,2 0-129,0-5 0,3-1-129,-2-2 258,-7-12-129,11 15 0,-11-15-129,6 15 129,-6-15-129,3 12 129,-3-12-387,0 0-516,0 0-1677,0-11-2064,3-6-129,3-6-258</inkml:trace>
  <inkml:trace contextRef="#ctx0" brushRef="#br0" timeOffset="62139.5542">7918 8436 3096,'-11'20'3612,"-1"-18"-258,12 13-129,0-15-3999,-11 26 258,7-10 387,0 2 387,2 4 129,-4-7 645,6 9 129,0-12 129,2 11-258,-2-23-258,18 22-387,-5-17 129,6-3-258,0-3-129,4-7 129,2-6-258,-2-9 129,-1-1-129,-3 0 258,-3-2-387,-2 1 387,-5 0-258,-7 2 129,-2 4 0,-6 6 129,-9 0-129,2 3 0,-8 2 0,-3 6 0,0-1 0,-3 3-129,1 1-129,-1 4 0,2 5-387,-4-6-903,11 3-3096,0 5-258,-1-7-387</inkml:trace>
  <inkml:trace contextRef="#ctx0" brushRef="#br0" timeOffset="63639.64">7730 7028 258,'-4'7'903,"4"-7"387,0 0-129,-13 0 387,13 0 0,0 0-258,0 0-258,-13-4-258,13 4-516,0 0-129,0 0 0,0 0-129,-5-11 129,5 11 258,0 0-258,0 0 0,-4-11 129,4 11-129,0 0 258,-6-18-258,6 18 129,-5-19-129,5 19 258,0-24-258,4 12 0,-1-3 0,1 1 129,0 2-258,1-3 129,1 1-258,1 0 258,-1-1-129,1-1 258,0 2-129,3-1 0,-3 2 129,4 1 0,-4-1 0,5 5 129,-12 8-129,19-17-129,-8 12 0,0 2-129,3 3 0,-1-1 0,-1 1-129,-1 2 129,1 6 0,-12-8-129,18 19 129,-11-6 0,-4 0 0,1 3-129,-2 0 129,-1 2 0,1-2 0,-2 2 129,0-2-129,-2-1 129,-5 2 129,3-2-129,-7-1 129,-2 3 0,-3-2 0,-3-1-129,-3 3 0,-4-1-129,6-3-258,-6-1-774,8-5-2838,2 3-387,-5-10-258</inkml:trace>
  <inkml:trace contextRef="#ctx0" brushRef="#br0" timeOffset="75095.2951">1617 11281 2193,'-1'20'3870,"-4"-3"129,5-17-258,0 0-2322,-7 17-1161,7-6-258,0 1 0,0 1 129,0 6 129,0 2 0,2 7 258,-2 1 0,0 7 129,0 7 0,0 11-258,-1 7 129,0 11-258,-2 3 0,-1 5-258,1-3 0,-2-2 0,3-8-387,-3-12-129,5-3-1290,0-16-2322,0-22-258,0-14-129,0 0 388</inkml:trace>
  <inkml:trace contextRef="#ctx0" brushRef="#br0" timeOffset="75907.3416">1557 11318 3354,'-14'0'4386,"14"0"-387,-7-8-129,7-4-2709,0 12-774,18-22 0,1 9-258,2-2 0,6 1-129,2-1 0,4 6 129,1 0-129,3 5-129,0 1 129,0 3-129,1 6 0,-3 5 0,0 4 0,-3 6-129,1 1 129,-6 1 0,-1 2 129,-6 1 0,-4-1 0,-4 0 0,-9 0 129,-3 0 129,-4-3 0,-10 4 129,-11 0 0,1 0 0,-11-5 0,-1 0-129,-5-2 0,0-2-258,-3-3 258,4-2-258,4-7-258,0-5-129,11 4-645,-2-4-1419,11-9-1677,16 9-129,-10-20-387</inkml:trace>
  <inkml:trace contextRef="#ctx0" brushRef="#br0" timeOffset="76471.3739">2614 11039 774,'-9'29'3999,"7"-15"-258,-14-10-129,6 7-1677,-4 2-1806,-1-1-129,-3 6 258,-2 2 129,1 5 258,-8 0 0,3 8 258,-4 0-258,3 12 129,-7-2-258,5 11-129,-2 3-129,3 7-258,4-2 129,4 5-129,6 2 0,4-1 0,8 2 129,5-5-129,8-7 0,7-2 129,3-8 0,7-3 0,0-10-129,6-4 129,0-11 0,0-5-129,2-4 0,0-6 0,0-3 0,-4-2-129,-3 0 129,-2-6-258,-5-2-129,-7-6-516,3 9-2064,-10-5-1419,-6-5-129,-2 1-129</inkml:trace>
  <inkml:trace contextRef="#ctx0" brushRef="#br0" timeOffset="77407.4274">2816 11522 3096,'12'-5'4257,"-12"5"-387,0 0 129,-8-3-3354,8 3-258,0 0 0,-2 9-387,2-9 258,-5 16 129,5-16 0,-7 21 0,0-9 258,4 10-258,-6-2 0,3 9 0,-1 3-129,0 5-129,-3 5 129,1 4-258,2-3 0,-2-4 129,2 1-129,3-6 129,2-6 0,2-7-129,0-9 0,0-12 129,21 0-129,-7-7 0,6-14 129,-1-2-129,3-5 0,-1 0 0,-1-1 0,-5 3 0,1 3 0,-7 5 0,-1 2 0,-8 16 0,7-15 0,-7 15-129,0 0 129,11 0 0,-11 0-129,15 22 129,-2-1 0,1 0 0,4 5 0,2 6 129,4-2-129,1 1 0,1-4 0,2-3 129,-1-4-129,1-10 0,-3-7 129,3-7-129,-2-9-129,0-12 129,2-4 0,-5-8 0,0-4 0,-5-2 0,-1-1 0,-6-2 0,-3 3 0,-6 3 129,-2 5-129,-5 0 129,-5 9-129,1 5 0,-1 6-258,-1 5-258,11 10-1161,-11 3-2838,11-3 0,0 0-516,-8 11 258</inkml:trace>
  <inkml:trace contextRef="#ctx0" brushRef="#br0" timeOffset="78895.512">3655 12030 645,'-21'-12'3999,"21"12"0,-9-10-129,9 10-2064,0 0-645,0 0-129,-10-15-129,10 15-258,0 0 129,0 0-129,-9 10-129,7 8-129,-4 3-129,0 9-129,-2 8-129,-3 5 129,1 7-258,-3-1 129,1-1 0,0-5-387,6-1-774,-2-13-3225,7-14 0,1-15-387,6-9 0</inkml:trace>
  <inkml:trace contextRef="#ctx0" brushRef="#br0" timeOffset="79760.5619">3888 11704 1806,'0'0'3483,"0"0"129,0 0-1419,0 0-1806,0 0-129,0 0-258,0 0 0,0 0 0,0 0 258,0 0 0,0 0 258,5 8-129,-5-8 0,11 23 129,-7-4-129,3 6-129,1 5 129,-1 5-258,0 3 0,1 2 0,0 0 0,-1-2-129,-1-4 129,3-6 0,0-10 0,1-8 129,-10-10 0,22-2-129,-10-15 0,4-8 0,-1-7-129,1-3 0,0-2 129,-2 1-129,-4 2 258,1 6 0,-3 4 0,-3 8 129,-3 5-129,-2 11 0,0 0 0,11 4-129,-5 9-129,3 7-129,3 5 129,4 4 0,-1 0 129,5 1 0,-3 0-129,3-3 129,0-5 0,0-2 0,2-12 0,2-8 0,5-11-129,-1-6 0,0-9 0,0-8 0,-2-7 129,-1-5-129,-4 1 0,-1 0 129,-10-3-129,0 7 258,-2 0-258,-4 9 129,0 6-258,-3 2 0,2 11-258,-3 0-387,0 13-2064,10 11-1548,-10 0-258,4 4-387</inkml:trace>
  <inkml:trace contextRef="#ctx0" brushRef="#br0" timeOffset="80239.5894">4565 12303 2451,'-12'17'3612,"12"-17"129,0 0-387,0 0-3612,9-15-258,1 0 129,5-6 387,3-4 129,-1-8 516,8 2 0,-6-6 129,6 6 129,-7-3-129,4 7 0,-4 1-258,-2 9-258,-2 5-129,-2 7 0,-12 5-129,18 5 129,-12 9 0,0 9 387,-5 2-258,6 5 129,-5 1 0,4 3-258,-1-4 129,2 1-258,0-7-129,1-7-774,7 1-1290,-2-8-2322,-2-10 0,0-5-129</inkml:trace>
  <inkml:trace contextRef="#ctx0" brushRef="#br0" timeOffset="80453.6017">4795 11747 6966,'-12'0'4773,"12"0"-516,0 0-903,11 12-5676,1-7-1935,1-2-516,5 2-129</inkml:trace>
  <inkml:trace contextRef="#ctx0" brushRef="#br0" timeOffset="81007.6334">5059 11112 3096,'-14'-2'4515,"14"2"-258,0 0-258,0 0-3096,0 0-645,7-5-129,3 5 129,7 6 129,-4 2 0,4 8 129,-2-3 0,7 12 129,-4 2-258,5 7 0,0 1-129,4 6 0,-1 0-129,2 7 0,-1 3-129,1 3 0,-3 2 0,-2 2 0,-2 3 0,-8 3 0,-2 1-129,-9 0 129,-2-3 129,-10-6 0,-4-4-129,-4-3 129,-3-8-258,-3-6 129,1-6-129,1-8 0,3-2-258,-3-9-387,12 7-1806,-3-10-1935,2-7-258,11 0-258</inkml:trace>
  <inkml:trace contextRef="#ctx0" brushRef="#br0" timeOffset="81325.6515">5872 11997 5934,'10'13'4773,"15"-2"-774,-13-11-129,10 0-4386,0-6 0,9 5 129,-2-5 0,4 1 258,-5 0 0,2 0-129,-6-2-258,3 1-2064,-3 6-1419,-14-11-258,3 10 0</inkml:trace>
  <inkml:trace contextRef="#ctx0" brushRef="#br0" timeOffset="81588.6666">5831 11776 8127,'7'4'4644,"7"-4"-129,1 5-1290,5-5-3225,5-2 0,6-1-129,4-3 0,5 3 0,-1-4-387,10 7-1032,-3-2-2580,1-9-516,6 4-258,-4-12 517</inkml:trace>
  <inkml:trace contextRef="#ctx0" brushRef="#br0" timeOffset="83087.7521">7747 10718 3612,'0'-18'3999,"0"4"-129,0 14-2322,7-14-1290,-7 14 258,11-14-258,-11 14 258,18-15 0,-18 15 0,24-10 0,-24 10 129,27-7-258,-13 5-129,5 2 0,-3 1-258,4 5 129,-3 5-129,1 0-129,0 1 129,-3 4 0,-2 1 0,-1 0-129,-4 5 129,-2-1 0,-5 3 129,-1 1-129,0 4 0,-4-1 129,-4 1 0,-4-1-129,-2-1 129,-1 4-129,-2-6 129,1 1 258,1-4-387,2 0 129,0-2 0,6 0-129,1-5 129,5-2-129,1-2 129,0-11-258,7 16 258,5-8-129,3-3 0,6-2 129,3-3-129,8 0 0,4-3-129,3-3 129,4-1-258,2-5-129,3 2-387,-5-6-1032,3-1-2580,-2 8-129,-7-7-129</inkml:trace>
  <inkml:trace contextRef="#ctx0" brushRef="#br0" timeOffset="84492.8327">8144 10248 2709,'0'0'4515,"0"0"-645,12 0-129,-12 0-3354,20 3-387,-9 0 0,2-1 129,-3 0 0,1-1 0,1 3 0,1-2-129,-3 0 129,4-1-387,-2-1-516,7 3-1677,2 2-1548,-10-5-516,9 0 646</inkml:trace>
  <inkml:trace contextRef="#ctx0" brushRef="#br0" timeOffset="84857.8536">8596 9965 3225,'8'14'3741,"-8"-14"129,0 15-3483,0-1-258,2 3 258,1 6 0,-1-2 258,1 5 0,-3-6 0,2 8-129,-2-6 129,4 3-516,0 2-645,-4-8-2064,0-6-1419,6 3-387</inkml:trace>
  <inkml:trace contextRef="#ctx0" brushRef="#br0" timeOffset="85303.8791">8822 10219 3096,'-17'-4'2838,"17"4"-1032,-3-31-903,3 6-3999,0-4 645,10 2 774,-4-4 1032,6-1 645,1 3 1161,-5 0 1290,5 6 774,2 6-129,3 6-1032,-4 5-1290,6 5-387,-1 4-774,-2 7 129,0 9 258,-2 0 0,-3 3 129,-2 2 258,-6-1 129,-3 5 0,-1-9 258,-4 8 129,-7-10-258,0 2-129,-5-7-129,0 3 0,-1-8-387,-3-6-516,6 3-1806,0-4-2064,-5-7-387,6-1 129</inkml:trace>
  <inkml:trace contextRef="#ctx0" brushRef="#br0" timeOffset="85953.9157">9029 10975 258,'29'-20'3870,"-6"11"258,-9-15-387,10 4-2580,3 5-903,0-4 258,1 4 0,-3-4-129,4 1 258,-6 1-258,1 6 0,-10 1-129,1 1-516,-4 4-258,-11 5-645,11-4-516,-11 4-516,0 0-516,-16 0-258,16 0 387,-24-1 130</inkml:trace>
  <inkml:trace contextRef="#ctx0" brushRef="#br0" timeOffset="86242.9322">9159 10729 774,'-13'0'1935,"13"0"258,0 0 129,7 6-387,-7-6 0,13 12-129,-13-12-516,20 22-258,-12-10-258,6 6-129,-6 1-129,1 7-387,1-2 0,-4 5-129,1-3 129,-4 1-258,1-2 0,-3-3 0,1-2 0,-2-7 129,0 0-258,0-13-258,0 0-516,0 0-1032,0 0-1032,0 0-1161,-17 0-129</inkml:trace>
  <inkml:trace contextRef="#ctx0" brushRef="#br0" timeOffset="86499.9469">9064 10911 129,'-12'-10'1419,"-2"1"387,14 9 129,0 0 387,0 0-516,0 0-129,14-5-387,3 6 129,0-1-516,10 2 0,0-2-516,3 0-258,3 0 0,1 4-129,3-1 0,-1-3-129,2 3-258,-8-3-1419,-1 0-2580,4 1 129,-13-1-129</inkml:trace>
  <inkml:trace contextRef="#ctx0" brushRef="#br0" timeOffset="87211.9881">9843 10715 3612,'-15'0'3870,"5"-1"-258,10 1-903,0 0-3354,6-13 258,-6 13 0,19-8 129,-8 4 258,7 0 387,1 4 258,-1 0 0,5 1-129,-4 5-258,3 3 0,-3 4 0,-4 1-258,-2 2 0,-4 4 0,-3 2 258,-5 3-258,-1 3 258,-6-2-129,-8 3 129,3 1 0,-9-1 129,4 4-129,-6-8 0,6-1 0,-2-2-129,7-4 0,1-4 0,7-1 0,3-13 0,2 10 0,-2-10-129,24 0 258,-4 0-258,4-2 0,3-1 0,3 0-258,4-2 129,0 0-258,2 5-258,-4-1-387,6 1-1032,-9 0-1806,-3-1-903,5-2 258</inkml:trace>
  <inkml:trace contextRef="#ctx0" brushRef="#br0" timeOffset="87987.0324">10143 10157 2580,'0'-10'3225,"3"-2"0,-3 12-3096,0 0 129,10-16 387,-10 16 258,0 0 129,15-1 258,-15 1 0,0 0-129,0 0-387,0 0-387,0 0-258,0 0-129,0 0-129,0 0 129,0 0 0,1 6 129,-1-6-129,0 0 129,0 0 0,0 0-129,0 0 0,0 0 0,0 0 0,0 0-258,0 0 258,0 0 0,0 0 0,0 0-129,4 11 129,-4-11 0,0 0 129,0 0-129,0 0 0,0 0 0,0 0 129,0 0 0,0 0 0,0 0 0,0 0 0,0 0 0,0 0-129,0 0 129,14 1 0,-1 2-129,1-2 0,5 1 0,0 0 0,2-2 0,3 3 0,-4 1 0,3-3-258,-7 1 0,2 4-645,-18-6-1548,11 0-2193,-11 0 129,0 0-258</inkml:trace>
  <inkml:trace contextRef="#ctx0" brushRef="#br0" timeOffset="88357.0537">10511 9990 645,'6'19'3225,"-6"-19"516,0 17-2838,6 4 0,-3-4 129,4 8 258,-5-4-129,4 8-258,-5-4 0,2 4-129,-3-3-516,2 1-516,2 2-1677,-2-5-2193,-2-12-387,5 1 129</inkml:trace>
  <inkml:trace contextRef="#ctx0" brushRef="#br0" timeOffset="88783.0781">10825 10253 4128,'-26'12'4773,"26"-12"-516,-27-9-645,22-1-3612,-9-12-1032,13 5 129,-7-9 516,6 2 0,2-2 387,0-4 129,8 6 258,0-3 258,5 8-258,2 0-129,4 6-258,3 6-258,-1 4 129,1 4-129,-3 5 129,0 9 129,-4 5 0,-3-1 0,-4 8 129,-5-1 0,-3 3 129,-7-1 0,-6 2 129,-4-7 129,-1 0-129,-4-6-129,4-2 0,-2-2-387,0-12-1161,6-1-2967,14 0-258,-21-5-387</inkml:trace>
  <inkml:trace contextRef="#ctx0" brushRef="#br0" timeOffset="89310.1082">11065 11022 3096,'32'2'4515,"-19"-4"-387,12 2-258,-4 0-3741,2 0-387,-2 0 258,0 0 0,-1 0 0,-7 0 0,0 0 129,-13 0-258,13 0-774,-13 0-1677,14 0-1419,-14 0-645</inkml:trace>
  <inkml:trace contextRef="#ctx0" brushRef="#br0" timeOffset="89536.1212">11057 10889 2580,'-16'0'4902,"16"0"-258,0 0-129,4-13-2967,10 12-1032,-1-5-387,7 2-129,5 2-129,2-4-129,5 2-258,-4-2-774,9-2-2193,0 5-1161,-6-7-258</inkml:trace>
  <inkml:trace contextRef="#ctx0" brushRef="#br0" timeOffset="90091.1529">11666 10561 3225,'0'0'2064,"0"0"-387,12-6-516,6 4-3999,-3-9 1161,9 11 1032,-1-6 258,-1 5 903,3 1 1677,-6 0 774,1 8-387,-8 0-516,6 9-903,-8-3-774,1 5-258,-8 2 0,1 2-129,-4 0-129,-6 4 129,-4 0 258,-5 0-258,-6 2 387,-3 3-258,-2-3 129,-1 4-129,0-6 258,2 3 0,2-7-258,5 1-129,4 0 129,11-3 129,1-3 0,6-3 0,6-1 0,13-2 0,1-5 129,12 0 0,1-7-129,9 0-129,0 0-129,3-5-387,4 4-903,-9-7-1677,2 0-1677,2 8-258,-10-10 0</inkml:trace>
  <inkml:trace contextRef="#ctx0" brushRef="#br0" timeOffset="90857.1967">11982 10287 1677,'0'0'4386,"5"7"258,-5-7-645,20-2-2967,-4 2-1032,-2 2-129,7 3 258,-5-2 129,7 3-129,-6-3 258,1 2-129,-2-5 0,-3 4-387,2 0-645,-15-4-1161,16-1-2451,-16 1-387,13-3 258</inkml:trace>
  <inkml:trace contextRef="#ctx0" brushRef="#br0" timeOffset="92764.3058">13781 10594 1548,'-15'-18'3741,"4"3"387,11 15-2838,0 0-516,-16-6 0,16 6-129,-5 9-129,5 10 129,-4-3-129,4 10 129,-3-1-258,3 7 0,0-3-129,0 2-258,0 0-516,0-11-1806,0-8-1806,4 1-516,-4-13 258</inkml:trace>
  <inkml:trace contextRef="#ctx0" brushRef="#br0" timeOffset="93095.3247">14158 10285 3096,'4'17'5031,"-4"-5"-258,0 5-387,-2 7-2451,-2 2-2064,-1 5 0,2 11 129,-2 5 129,0 8-129,2 6 0,-1 7 258,1 1-129,-1 1 0,4 0 0,0-9 0,0-5-129,0-14 0,0-13-258,0-7-774,0-22-1290,0 0-1032,-16-16-1161,2-12-516</inkml:trace>
  <inkml:trace contextRef="#ctx0" brushRef="#br0" timeOffset="93292.336">13920 10742 2967,'-17'-18'4644,"17"18"-774,0 0-1419,17 11-516,-5-11-387,18 6-258,-3-5-387,16 4-258,0-5-258,10 0-258,1 0-645,-5-6-2193,2 0-1806,1-4-387,-7-3-258</inkml:trace>
  <inkml:trace contextRef="#ctx0" brushRef="#br0" timeOffset="93755.3624">14681 10226 1935,'17'5'4773,"1"15"-129,-18-20-129,12 21-2967,-6 4-903,-6 3 129,3 9-387,-3 4 0,0 8 0,-1 4-129,-2 7 258,-4 0-129,4 0-258,-2-2 129,3-4-129,-1-8 129,1-9-645,2-8 0,0-17-516,7-3-774,-7-16-1032,8-11-645,-8-16 0,2-1-129,-3-14 516,1 5 259</inkml:trace>
  <inkml:trace contextRef="#ctx0" brushRef="#br0" timeOffset="94619.4117">14641 10518 903,'-27'-1'1806,"10"6"387,11 7 258,6-12 0,-8 22 0,8-22-387,1 20-387,-1-20-516,23 9-387,-10-9-129,10 0-258,0-10 0,7-1-258,-1-6 0,4-3-129,0 0-129,0-2 0,1 1-129,-5-4 0,0 4-129,-6-6-129,-3 8 258,-6-3-129,-3 3 129,-6 2 129,1 2 0,-6 3 129,0 0 0,0 12 0,-3-15 129,3 15 0,0 0-129,-9-11 129,9 11 0,-4 7 129,4-7-129,-2 26 129,0-1-129,2 6 0,-1 9 258,1 9-129,-3-2 0,3 8 0,0-4 129,0 0-129,0-8 129,3-3-129,-2-12 0,6-9 0,0-7-258,5-11 0,4-5-129,4-12 0,2-3-129,0-11 129,4 1 0,-2-1 0,-2 2 129,-3 3 0,-4 9 0,-15 16 129,17-9-129,-17 9 0,6 14 0,-6 6 129,0 4-129,2 3 0,3-3 0,3 0 129,4-7-129,4-5 129,6-7 0,2-5-129,5-10-129,2-7 129,0-5-129,-1-6 0,-2 0 129,-3-3-129,-4 4 0,-7 1 129,-4 4 0,-9 3-129,-1 8 258,0 11-129,-23-4 0,3 4-129,-1 7 258,-5 6 0,-2-1-129,5 2 129,-3 4 0,7 3 129,-1-6-129,8 7 129,1-1-129,9 3 129,2 2 129,14 4-258,8-4 0,7-1-129,12 1-129,2-5-645,17 7-1935,-2-14-2064,4-4-258,2-10-516</inkml:trace>
  <inkml:trace contextRef="#ctx0" brushRef="#br0" timeOffset="95571.4659">16066 10580 516,'0'-16'3741,"3"-6"516,-3 22-387,6-12-2967,-6 12-258,0 0-258,0-15 0,0 15 258,0 0-129,-3 12-129,3-12 258,-3 28-258,0-10 0,3 6-129,0 4-129,0 2 258,0-2-258,0 2 129,1-7 0,4 0 0,0-6 0,4-5 0,3-7 0,3-5-258,4-8 129,2-9-129,-1 0-129,1-4 129,-1 1 0,-5-1-129,-1 4 258,-5 7-258,-9 10 129,10-5-129,-10 5 0,7 8 0,0 6 0,-1 2 0,5 4 129,3 2 0,0-2 129,7-1 0,-1-1 0,5-5 0,-2-5 0,2-4 0,-1-4 0,-2-7 0,-4-8 0,0-2-129,-6-9 0,-2-1 0,-2-5 129,-2-1-129,-1-1 129,-1 5-258,-2 5 129,-1 2-129,1 5-129,-2 3-129,0 14-516,0 0-1290,0 0-2193,18 0-387,-18 0-258</inkml:trace>
  <inkml:trace contextRef="#ctx0" brushRef="#br0" timeOffset="95987.4901">16850 10695 6708,'-29'8'4773,"29"-8"-258,-21-9-387,16-6-4257,3-6-258,2 3 129,5-4 0,5 1 129,3-3 129,1 2 129,3 7 129,-1 3-129,0 10 0,-1 2 0,1 2-129,-3 10 0,-3 10 0,-1 3-129,-1 6 258,-5-2-129,-3 4 129,-1-4 0,-7 3 258,-9-8-258,2-2 258,-7-6-129,-1-5 0,-3-6-129,2-5-129,3 0-258,-1-12-258,22 12-1290,-19-27-2967,14 3-129,5-5-258</inkml:trace>
  <inkml:trace contextRef="#ctx0" brushRef="#br0" timeOffset="96399.5137">17120 10529 1935,'9'36'4386,"3"-14"0,-7-10-387,3 3-3096,5 6-645,-1-1 0,5 6 258,-6-6-129,8 4 129,-10-6 0,4 6 129,-7-13 0,3 7 0,-9-18-129,1 14 0,-1-14 0,-9-3 0,-4-11-258,1-3-129,-2-8 129,0-8-258,2-3 129,5-4-129,3-2 129,4 3-129,7 2 0,6 3 129,6 8-258,4 3 0,11 11-129,-2 1-387,9 11-903,-11-4-2322,10 4-1161,1 1-129,-3 4-129</inkml:trace>
  <inkml:trace contextRef="#ctx0" brushRef="#br0" timeOffset="96791.5361">17583 10633 3870,'-37'10'4515,"20"-10"-129,17 0-387,-3-15-3354,4-1-645,11-2 0,6-3 129,4-1-129,4 1 258,4 5 0,0 3 258,-1 5-258,-6 8 0,0 2 0,-6 14-258,-4 9 129,-6 4-258,-6 3 258,-2 1 129,-6 4 258,-8-9-129,2 4 0,-8-15 129,4-1-129,-5-9-129,3-7-258,4-2-645,-2-19-129,11 2-516,-7-24-516,13 8-258,0-19-258,9 7-645,-3-10-387,11 4-387</inkml:trace>
  <inkml:trace contextRef="#ctx0" brushRef="#br0" timeOffset="97091.5533">17792 10125 3612,'0'0'4515,"0"0"-258,10 6-2064,-10-6-774,7 12-258,-7-12-387,8 33 0,-6-11-129,8 14-129,-7 3 0,3 16 0,-4 2-258,1 7 129,-3-6 0,0 0-258,0-4 0,0-6-129,0-8-516,0-17-258,2 3-645,-2-26-2322,0 0-1032,14 8-387,-6-16 258</inkml:trace>
  <inkml:trace contextRef="#ctx0" brushRef="#br0" timeOffset="97675.5867">18217 10474 1677,'7'-10'4386,"-7"10"258,-6-4-516,6 4-2709,-17-8-645,3 7-258,-2 2-129,-6 1 129,2 5-129,-6 1 0,4 6-129,0 0 0,8 2 0,2-5-129,7 0 0,5 0-129,10 2 129,6-2-129,6-1 0,5 0 0,3 0 0,-1 4 0,-2 0 0,-5 1-129,-2 2 129,-7-2 0,-2 3 0,-9 0-129,-2-2 258,-2-1 0,-9 2 0,-3-5 129,1 3 0,-6-5-129,1 1 129,-1-4 0,-1 1-258,0-4 0,3-3-387,4 7-645,-7-8-2709,8-3-903,12 3-516,-14-27 129</inkml:trace>
  <inkml:trace contextRef="#ctx0" brushRef="#br0" timeOffset="99403.6856">19011 10454 3354,'0'0'3999,"0"-18"-387,0 18-2580,18-11-645,-6 4 0,4 1 0,1 0 0,3 6 258,3-1-258,3 1 129,1 0-129,1 8-129,0 3 0,-1 2-129,-2 4 0,-4 3 129,-5 6-258,-5 0 0,-3 4 0,-3 2 0,-5 1 0,-5 1 129,-7-5 0,-5 2 258,-3-5 0,-2-2 129,-9-7 0,3-3-258,-7-10 129,5 1-129,-2-5-129,2-3 0,4-9-129,4-2-129,8-5 0,7-1-129,7 1 129,2 0-129,12 1 0,6-3-129,5 6 129,0 1 129,4 8-129,-4-1 0,2 7-129,-4-1-645,4 1-2064,-1 9-1290,-10-6-129</inkml:trace>
  <inkml:trace contextRef="#ctx0" brushRef="#br0" timeOffset="99942.7159">19467 10415 3096,'8'14'3354,"-8"-14"129,8 11-3612,3 2 258,-3 7 258,4 7 387,-3 2-129,3 5-129,-5-3 258,3 6 0,-5-3-387,3 1 129,-8-7 129,6 0 129,-6-14 0,0 2-258,0-16 129,-10 12 129,10-12-258,-19-8-258,12-8-129,-1-2 0,4-3 0,2-6 0,2-4 0,3-1 0,6-1 0,4 3-129,2 1 129,2 5 0,1 0-129,3 7 0,-2 3 0,1 5-129,1 5-129,-3 4 0,4 0-258,-4 0-387,7 4-645,-10-4-1161,8 5-903,-4 1-1290,-2-6 387</inkml:trace>
  <inkml:trace contextRef="#ctx0" brushRef="#br0" timeOffset="100306.7371">19948 10514 2709,'37'0'2967,"-16"-1"-645,1-7-774,2 3-129,-5-12-129,2 4-129,-10-6-129,2 4-258,-11-6 0,-1 9 129,-4-7-387,3 19 0,-27-17-258,7 16 0,-4 1 0,-2 3-129,-4 9 129,4 3-129,-2 4 129,6 3 0,1 5 0,5 2 129,3-4 0,6 8 0,2-4-129,5 3 258,5-4-258,7 3-129,3-8 129,7-4-258,6-3-258,0-6-387,13 2-1161,-6-9-2709,5-5-516,2-9-258,0-12 259</inkml:trace>
  <inkml:trace contextRef="#ctx0" brushRef="#br0" timeOffset="103655.9288">20780 10467 2967,'9'-6'3483,"-9"6"-2322,0 0-387,7-12 258,-7 12 0,0 0 258,-10-9-258,10 9-258,-18 0 0,18 0 0,-23 1-387,9 7 0,-1-5-129,0 2-129,0 2 258,0 1-258,-1 1 0,2 4 129,-2-2 0,3 3 0,0 3 0,3 7 258,-1-1-258,9 6 129,-1-5-129,3 7 0,7-3-129,7 0 0,4-2-129,8-2-258,6-4-258,-2-14-774,13 7-645,-7-13-1032,11 0-516,-6-1-903,0-7 516</inkml:trace>
  <inkml:trace contextRef="#ctx0" brushRef="#br0" timeOffset="104075.9527">21052 10735 1161,'-39'0'2967,"21"-7"387,-1-7-516,7 5-258,-2-10-645,9 5-516,-1-10-387,6 6-516,5-3-129,8 4 0,1 1-258,5 3 0,2-1-129,3 4 129,0 6-129,3 1 0,-2 3 0,-1 0 0,-2 4 129,-3 6-258,-2 3 129,-7 5 0,-2 2 0,-6 1 0,-2 3 0,-6 0 129,-6-1 0,-4 3 129,-5-1 0,3-4 0,-7-4 0,2-2 0,3-8-258,-1-4-129,7-3-258,-1-9-516,15-2-774,-11-14-1290,11-1-1290,7-2-774,1-4 387</inkml:trace>
  <inkml:trace contextRef="#ctx0" brushRef="#br0" timeOffset="104842.9961">21276 10456 4386,'0'0'4128,"0"0"-258,0 0-1677,0 0-2322,0 0 0,0 0 129,10 0 129,-10 0 0,15 11 387,-15-11-129,13 14 0,-10-2-129,4 6 129,-1 3-129,2 5-129,-2-4 0,4 4 0,-3-6-129,2 6 129,-2-9 0,2 0 129,-9-17 0,17 15 0,-17-15 129,21 0-258,-3-7 0,-1-11-258,7-3 129,-3-8 0,7 0-129,-7 0 0,3 0 129,-6 0 0,-2 7 129,-6 6 0,-10 16-129,11-11 0,-11 11 129,3 7-129,-3 3 129,3 6-129,-2 4 129,4 2 0,-1-5 129,6-2 0,-3-1-129,5-4 129,3-5-129,6-5-129,-1-3 129,4-9-129,0-5 0,-1 0 0,2-2 129,-4 0-129,-3 2 129,-4 4 0,-5 2 0,-9 11 0,12-1 0,-12 1 0,8 15 0,-3 3-129,0 3 0,0 1 0,3 4 0,1 1 129,0-6-129,-1-1-129,3-3-129,-4-4-258,8 0-645,-15-13-1548,13 0-1806,1-6-516,-4-9 0</inkml:trace>
  <inkml:trace contextRef="#ctx0" brushRef="#br0" timeOffset="105511.0349">22170 10412 4773,'-3'23'4515,"0"-11"-387,5 10-258,2-3-4128,2 12-516,-3 4 258,2 5 129,-2-4-129,3 6 258,-4 1 387,-2-2 258,2 2-129,-2-8 129,0-5 0,0-9 129,0 0-387,-2-9 129,2-12-258,-1 12-129,1-12 0,0 0 0,-8-7 0,8 7-129,-6-13 129,6 13 0,-6-21 129,2 5 0,0-1 0,0-3 0,-2-2 0,4-10 0,-3-1 0,3-8 129,1-1-129,1 0 0,3-2 0,5 3 129,8 2-129,1 8 0,8 4 0,4 10 0,2 6-129,4 7 129,1 4-129,2 2 129,-4 11-129,-1 3 129,-6 7 0,-5 1 0,-7 2 258,-8-1 129,-3 6 0,-10-7-129,-7 1 258,-10-8-129,-3 2 0,-4-7-258,0-4-129,-2-2-516,-1-8-258,11-1-1419,-1-8-2064,4-11-516,12-4 129</inkml:trace>
  <inkml:trace contextRef="#ctx0" brushRef="#br0" timeOffset="105785.0505">22563 10093 3354,'10'17'4773,"-10"-17"-387,5 30-129,-1-6-3870,-4 5-258,0 7 129,-1 5-258,0 10 258,-3 4-258,3 4 129,1-4-387,0-9-387,6 1-1806,6-11-1935,-4-12-516,8-12 387</inkml:trace>
  <inkml:trace contextRef="#ctx0" brushRef="#br0" timeOffset="106171.0726">22856 10535 2322,'39'-24'3483,"-22"6"-2064,-10-7-387,4-1 0,-11-3 0,0 6 0,-5 0 0,-7 11-129,-3 2 0,-2 10 0,-4-2-258,4 11-129,-7 4 129,11 9-129,-7-2 0,11 8 129,-5-6-258,9 9 129,1-6-129,4 6 129,2-7-129,11 2-129,1-6 0,9 2-129,3-3-258,2-7-129,9-2-258,-6-10-774,11 0-1161,-7-1-2193,-4-12-258,2-3-129</inkml:trace>
  <inkml:trace contextRef="#ctx0" brushRef="#br0" timeOffset="106587.0964">23188 10014 645,'9'6'4128,"-1"10"129,-8-16-258,4 24-3483,3 2-129,-2 1 129,5 7 129,-6 0 0,6 9-129,-7 0 129,7 4 0,-10-1-258,7 0 258,-6-3-516,2-4-258,3 2-1032,-6-19-903,0-1-2064,3-8-645,-3-13 129</inkml:trace>
  <inkml:trace contextRef="#ctx0" brushRef="#br0" timeOffset="106820.1097">23088 10243 1677,'29'-1'4257,"-2"1"516,-2 0-1419,5-8-1548,12 6-774,-2-3-516,9 3-258,-6 1-516,-2-1-516,1 2-1419,-9 3-1935,-6-3-516,-1 4 0</inkml:trace>
  <inkml:trace contextRef="#ctx0" brushRef="#br0" timeOffset="107299.1371">23561 10372 1935,'34'10'2322,"-21"-11"-903,15-3-129,-2-7-3870,2 6 645,-7-6 903,-2 3 774,-2 1 774,-11-4 1419,-6 11 774,6-13 387,-12 12-516,-9-5-774,-1 6-1032,-10 0-258,0 1-387,-3 3 129,0 3 0,1 0 129,6 3 129,-3-1-258,9 4 258,1 1 129,9 1 0,-2 1-258,8 4 0,8 2-129,6 4 0,5-4 0,0 2-129,6-3-129,1-3-129,1-3-129,-4-10-129,7 2-516,-10-14-645,8 2-1032,-8-19-903,0-5-1290,2 2 0</inkml:trace>
  <inkml:trace contextRef="#ctx0" brushRef="#br0" timeOffset="107631.1561">24000 9934 4257,'-20'0'4773,"8"0"-387,12 0-258,0 14-3612,2-4-387,2 6 129,1 6 129,0 7-258,2 6 129,0 8 0,-2 3 0,0 10-129,-2-3 0,3 6 0,-5-2-258,3-4 0,2-4-258,-5-14-129,7 0-516,-8-20-258,12 4-1806,-12-19-1419,14-3-258,-2-9 517</inkml:trace>
  <inkml:trace contextRef="#ctx0" brushRef="#br0" timeOffset="108163.1866">24187 10326 1677,'0'20'3870,"0"-6"-774,0-2-516,2 14-516,-2-10-516,11 12-258,-6-13-258,8 4-387,-1-5-258,3 1 129,1-9-387,1-6 0,0 0-129,0-14 0,-1-2 0,-2-4 0,3-6 129,-6 1-129,1-3 258,-4 3-258,1 1 129,-5 5 129,2 2-129,-4 7 0,-2 10-129,3-14-129,-3 14 129,0 0 0,0 0 0,0 0 0,0 0 0,5 10 0,-5-10 0,7 21 258,-5-7-258,4 4 129,0 4 0,-1 6 0,-1 4 0,1 6 129,-4 3 0,2 9-129,-3 0 129,2 10 258,-2-2-258,0 5 0,1-2 0,0 5-258,2 1-129,-3-2-387,7 12-1806,-7-14-2193,0-5-516,-5-7-387,-9-15 517</inkml:trace>
  <inkml:trace contextRef="#ctx0" brushRef="#br0" timeOffset="109215.2467">14996 11408 3354,'3'14'3999,"-3"-14"-1548,0 0-1290,9 14 0,-9-14 129,8 12-258,-8-12 0,8 21-258,-8-21-129,7 29-129,-7-10-129,2 7-129,-2 3 258,0 4-258,0-1 129,0 2-129,-2-1-129,0-2 0,2-3-129,0-5-258,0-4-258,0-19-1290,0 0-2838,10 9 129,-4-19-516</inkml:trace>
  <inkml:trace contextRef="#ctx0" brushRef="#br0" timeOffset="109695.2742">15239 11505 3225,'0'21'4386,"6"0"-516,-6-21 129,-1 22-4128,1-9-129,0 2 258,4 3 129,-2-3 0,4 2 258,-6-17 0,15 17 0,-4-17-129,5 0-129,3-2-129,3-10-129,-1-5 0,4-3 0,-1-1-129,-2 1 516,-4 0-129,-3 4 0,-4 3 129,1 7-129,-12 6 0,17 0 129,-5 6-258,0 7 0,1 3 0,2 1 129,-2 3 0,2 4 0,-4-7 129,0 3 0,-6-3 0,1-5-387,1 2-903,-7-14-2193,0 0-1290,22 4-258,-10-11 0</inkml:trace>
  <inkml:trace contextRef="#ctx0" brushRef="#br0" timeOffset="110055.2948">15937 11672 1935,'5'36'3612,"-5"-36"-774,16 10-516,-3-11-4128,7-3-387,-1-12 516,9 4 645,-6-9 645,1 1 774,0-1 903,-8-4 1161,-3 7-129,-8-4-129,-2 8-516,-8-2-516,-6 8-516,-10-1-258,-1 9-258,-8 3 129,-3 6-258,-1 6-258,-5 2 0,1 7-258,-2-6-903,10 3-2322,5 1-645,-1-12 129</inkml:trace>
  <inkml:trace contextRef="#ctx0" brushRef="#br0" timeOffset="110395.3142">16164 11285 4386,'0'0'4644,"0"0"-516,0 0 0,0 0-4257,2 13 129,3-2 0,-3 6 129,2-1 129,-1 6 129,-3 0 258,0 9-258,-1 2 129,-1 9-129,-7-1-129,5 5-129,-3-4-129,-1-1-258,4-5-258,-3-9-516,7-5-2580,1-11-1032,-1-11-516,10-7 387</inkml:trace>
  <inkml:trace contextRef="#ctx0" brushRef="#br0" timeOffset="110851.3403">16294 11614 1935,'20'16'3999,"-20"-16"0,34 0-387,-20-4-2967,12-8-1290,0-6 129,3 1 258,-3-2-129,0-2 516,-7 4 387,-2-4 0,-4 7 129,-6 1-129,-7 13 129,1-14-387,-1 14-129,-14-7 0,-1 5 0,-5 2-129,-1 0 258,-4 4 129,0 5-129,0 0 0,1 4 129,1 2 0,9 3 129,-4-1-258,11 5 129,2 0 0,5 2-129,4-2-129,10 2 129,2-5-129,8 1-129,3-4-129,2-11-387,6 4-258,-5-9-387,13 0-516,-11-15-387,11 3-774,-11-12-516,2 3-903</inkml:trace>
  <inkml:trace contextRef="#ctx0" brushRef="#br0" timeOffset="111407.3721">16840 11504 129,'0'22'3354,"0"-9"0,0 3-1032,0 6-258,0-5-387,1 14-258,-1-6-258,3 8-129,-3-1-129,6 9-387,-6-4 129,6 3-258,-4-1-129,3-1 0,-3-8-129,2-3-129,-2-6 0,1-7 0,-3-14-129,2 15 0,-2-15 129,0-9-129,-6-6 129,0-5 0,0-5 0,-1-7 0,-1-7 0,1-5 129,2 0-129,3-6 0,2 4 0,0 0 0,7 7-129,7 3 129,5 8-258,3 7 0,8 8 129,0 4-258,4 8 129,-2 1 258,2 5-258,-4 8 258,-4 4 0,-6 3 0,-8 2 258,-5 4-129,-7-4 387,-6 5-258,-13-3 129,3 1 0,-12-10 0,3 1-129,-4-5-129,2-3 0,3-5-387,2-3-258,8-3-387,-3-11-903,17 2-1806,0-3-1161,6-6 0</inkml:trace>
  <inkml:trace contextRef="#ctx0" brushRef="#br0" timeOffset="112295.4229">17373 11577 2967,'0'16'3999,"0"-16"0,3 11-645,-3-11-2967,15 10-1161,-1-9 258,5 5 387,2-5 0,1-1 516,6 0 129,-4-7 129,3 2 129,-7-8-258,3 2 129,-8-6-258,0 5-129,-9-5 0,-3 3-129,-3 3 0,0 11-129,-16-17 0,0 16 129,-2 1-129,-2 0 129,-5 7-129,3 4 387,-2 3-258,1 5 0,-1 1 0,2 1-129,1 1 258,2 2-258,3-3 129,4 3 0,3-1 0,5-1-129,4-3 129,1-1 0,11-5 0,4-2-129,3-3 0,7-4 0,2-4 0,5-1-129,1-11 0,3-5 129,1-1-129,-1-3 129,0 0 0,0-4 0,-2 4 129,-5 1-129,-3 5 0,-5 6 129,-4 4-129,-5 5 0,-13 0 129,14 14-258,-14-1 258,2 6 0,-2-3 129,2 2 0,-1-3 0,6-4-129,-7-11 0,27 6 258,-7-6-387,6-8 0,3-5 0,1-3 129,3 0-129,-1 0 129,0 2 129,-5 2-258,-5 7 0,-1 5 129,-6 0 0,-1 12-129,-7 1 129,0 9 0,-7 2 129,4 1 0,-4-1 0,0 3 0,1-5-129,2-4-387,6 1-774,-9-19-2451,18 1-1548,0-3-387,6-14-387</inkml:trace>
  <inkml:trace contextRef="#ctx0" brushRef="#br0" timeOffset="112739.4483">18688 11780 6837,'-30'5'4386,"30"-5"-258,-25-21-774,19 11-4515,-1-7-387,7 17 387,3-27 129,11 17 129,-2-4 387,4 7 516,4 1 387,-1 1 129,0 4 129,-2 1-129,2 2-258,-6 5 258,0 7-129,-6-3 0,-1 6-258,-6-1 387,0 4-258,-9-2 258,0 2 129,-9-7 0,-1 3 0,-7-5-129,4 3 0,-8-10-387,6-3-129,0-1-645,-3-11-645,17 1-1806,-7-12-1032,13-12-516,4-5-516</inkml:trace>
  <inkml:trace contextRef="#ctx0" brushRef="#br0" timeOffset="112962.4611">18774 11311 645,'38'-29'3741,"-26"24"387,-12 5-1806,20 20-645,-20-4 0,9 15-258,-9-4-258,0 12 0,-6-4-258,6 14-129,-6-8-129,6 6 0,-2-7-387,2-2-258,5-2-258,2-11-774,14 0-2193,-1-13-1419,0-9-516,4-3 0</inkml:trace>
  <inkml:trace contextRef="#ctx0" brushRef="#br0" timeOffset="113699.5032">19078 11683 774,'16'17'4515,"-16"-17"129,29 5-387,-7-5-2838,-4-2-516,4-5-129,-2-8-516,2 1 258,-5-7-129,-2 1 0,-7-2 0,-1 4 0,-7-1-129,0 3 0,-7 3-129,7 13 0,-25-9 0,9 9-129,-5 0-129,1 10 258,-1 4-129,-1 5 0,1 1 129,2 2-129,-1 1 0,6 4 129,0-1 0,7-1-258,1-3 387,6-5-387,0 0 258,7-3-129,7-3-258,5-7 0,7-4 129,1 0-129,7-8 0,0-4 129,3 0 0,-2-2 0,4-3 129,-6 5 0,-3 3 0,-4 1 129,-6 8-129,-3 0 0,-17 0 129,16 18 0,-13-5 0,0 4 129,-2 0-129,4-1 0,-5-16 0,17 13 0,0-13 0,6-1-129,4-10 129,4-5-129,3-2 0,3-1 129,-3 1 0,2 4 129,-7-1 129,-2 8-129,-8 3 129,0 4 0,-19 0-129,16 17 0,-13-3-129,-1 6 0,-2-2 0,0 5 0,0-1-129,2 0 0,2 0 0,1-8-387,8 7-258,-13-21-645,31 26-1806,-12-23-1935,4-3-129,3-8-258</inkml:trace>
  <inkml:trace contextRef="#ctx0" brushRef="#br0" timeOffset="114031.5222">20143 11330 6837,'4'32'5031,"5"-11"-387,-7-3-258,3 2-4257,-4 12-129,2 7 0,-3 9 0,0 1 258,-1 5-129,-2 3 129,1 5 0,2-8 0,0-1-258,7-11-129,3-13 0,7-2-387,-1-15 0,8-3-387,-7-24-903,9 3-1935,-5-11-903,-8-8-516,0 3 517</inkml:trace>
  <inkml:trace contextRef="#ctx0" brushRef="#br0" timeOffset="114248.5346">19860 11573 8127,'0'13'5160,"14"-10"-258,20-3-258,19 0-4257,3 0-387,10-3-129,7 3 129,1-2-258,2 0-258,-8-5-2322,-7 4-1806,-6 0-387,-15-6-516</inkml:trace>
  <inkml:trace contextRef="#ctx0" brushRef="#br0" timeOffset="118535.7798">7915 12555 2451,'0'0'3354,"0"0"-774,-14 0-645,14 0-258,0 0-516,0 0-129,0 0 0,0 0-387,0 0 129,0-7-129,0 7-258,20-12 0,-8 2 0,5 5-129,3-5-129,1 5-129,-1 0 129,5 3-129,-3 2-129,-2 0 129,-4 7 0,1 1-129,-8 7 129,-2 0 0,-6 5 0,-1 1 129,-4 3 0,-8 3 0,-8 1-129,-1 4 258,-2-6-129,-4 6 0,-2-2-129,1-1 129,1-2-129,4-8 129,4 3-129,2-2 0,8-1 0,5-5 129,4-2 0,4-2 0,7-1 0,6 6 129,3-8-129,8 3 0,4-3 0,7 1-129,1-2 0,1 2 0,4 1-258,-1-6-258,7 5-2193,-2-8-1806,-12-5-258,3-5-387</inkml:trace>
  <inkml:trace contextRef="#ctx0" brushRef="#br0" timeOffset="119235.8199">8412 12209 516,'0'0'3870,"0"0"387,11 14-387,-11-14-1806,0 0-1548,0 15-129,0-15 129,-4 13 0,4-13 129,-6 18-129,1-6 0,2 7 129,0 3-129,2 4-258,1 6 0,0 5-129,0 0 0,1 0-387,6 4-258,-5-11-1806,0-4-2193,8-3 0,-8-11-387</inkml:trace>
  <inkml:trace contextRef="#ctx0" brushRef="#br0" timeOffset="120002.8638">8693 12461 1548,'-13'4'3612,"13"-4"387,-11-5-645,6-6-3354,4-1 258,0-7-129,1 1 0,1-7 0,9 4 258,-2-6 129,8 5-129,-3-4 0,6 7 0,2 2-258,-1 2 0,2 5-129,0 1 0,-4 6 0,1 3 129,-3 3-258,-3 9 258,-4 2-129,-2 6 0,-5 1 129,-2 5 0,-2-1 516,-4 7-258,-5-6 387,1 3-258,-8-9 387,5 6-258,-6-11 129,8 1-387,-7-8 0,3-4-645,3 0-516,-3-4-2838,3-8-1032,6-4-387,-3-9-129</inkml:trace>
  <inkml:trace contextRef="#ctx0" brushRef="#br0" timeOffset="121226.9337">8147 12264 1419,'-12'-8'1161,"12"8"-129,-10-1 0,10 1 129,-11 0 0,11 0 129,-13 1-129,13-1 258,0 0-258,-10 10-129,10-10-129,0 0-387,0 0-258,0 0 129,0 0-258,0 0 0,0 0 129,0 0-129,0 0 129,7 7 0,-7-7 129,20 0-129,-8 0-129,3 0 0,-1-1 0,2 1-129,0-1 0,-1 1-129,0 0 129,-1 0 0,-1 0 0,-1 0 0,-12 0-129,17 5 129,-17-5-129,13 7-129,-13-7-1548,13 22-2322,-13-22-258,0 0-129</inkml:trace>
  <inkml:trace contextRef="#ctx0" brushRef="#br0" timeOffset="122383.9999">9673 12655 5805,'16'-2'4386,"-15"-10"-774,12 10-258,-13 2-3999,15-13-129,-15 13 516,13 0 258,-13 0 129,3 21 387,-2 7 645,-4-1-258,1 14 0,-5-1-258,3 3-387,-1-2-387,1-5-774,4-5-2580,4-9-1161,-4-22-129,0 0 129</inkml:trace>
  <inkml:trace contextRef="#ctx0" brushRef="#br0" timeOffset="122675.0166">10082 12421 4773,'-11'39'4644,"9"-10"-516,-8-6 0,-3 9-4128,6 5-258,7 11 129,-2 6 0,2 9 0,0 7 129,4 2 129,2 0 0,2-2 129,-3 0-129,3-11-129,-5-10-1677,-3-13-2193,9-7-258,-9-29-387</inkml:trace>
  <inkml:trace contextRef="#ctx0" brushRef="#br0" timeOffset="122907.0299">9908 12818 5676,'0'0'4773,"0"0"-129,7 0-516,14-4-3354,3 4-774,10 0 129,5-1-129,2 1 0,5 0 0,2 0-258,-4 0-1032,4 0-2967,2 1-258,-10 1-387,4 3 1</inkml:trace>
  <inkml:trace contextRef="#ctx0" brushRef="#br0" timeOffset="123359.0557">11166 12429 6063,'13'31'5160,"-11"-13"-387,6 8-258,-8-2-3612,1 9-903,1 9-129,2 3 129,-2 7 0,-1 1 129,5 2 129,-5-5 0,5 0 0,-4-7-258,2-7 0,1-6-516,-5-11 0,3-4-516,-3-15-387,0 0-774,-20-17-774,10 0-258,-12-15 129,2 3-129,-6-12 645</inkml:trace>
  <inkml:trace contextRef="#ctx0" brushRef="#br0" timeOffset="124275.1081">11003 12771 129,'-55'-47'1677,"34"30"129,3 7-129,5 3 387,13 7-129,0 0-129,0 10-129,0-10-387,35 9 0,-14-6-129,14 3-129,-1-6 0,10-2-516,-4-8-129,7 0-387,-1-3-387,-4-6-516,5 2-516,-12-10-258,6 7-129,-15-13 258,5 13 0,-16-9 387,5 3 387,-10 5 903,-5 0 645,1 2 258,-6 4-129,0 15 0,0-16-129,0 16-129,0 0-129,0 0-129,0 0 129,-3 12 0,0 1 129,3 11 0,-1-1 0,1 16 0,0-2 0,0 8-258,0 1 0,1-5 0,0 5-258,6-7 129,-1-5-129,5-9 129,4-9-258,5-11 0,7-5-129,1-8-129,6-11 129,0-3 0,-1-4 129,0-1 0,-8 6 0,-3 5 129,-5 7 129,-5 9 0,-12 0 0,11 24-129,-9 1 0,2 5 0,-1 3-129,1 1 0,3 1-387,-1-14-516,12 5-1290,-18-26-258,30 16-258,-23-23 645,16 2 258,-13-15 387,7 4 0,-3-7 903,0 3 1161,3-1 387,1 4-516,3 5-387,3-1-387,3 6 258,4-1 129,-2 7 516,0-8 258,2 6 387,-7-9 258,2 6-129,-12-11 129,4 5-258,-14-6-129,2 4-645,-6-2 129,-2 5-387,-8-1-129,-4 7 0,-2 5 0,0 0 0,-3 7-129,-1 9 129,-1 1 129,3 4 0,0 0 0,3 7 129,-2-2 129,7 6 0,-2-3 0,7 0-129,1-3-129,4 3-129,5-5 0,10 0-129,9-1-258,5-9-516,19 8-2580,3-6-1419,3-9-387,8-3-129</inkml:trace>
  <inkml:trace contextRef="#ctx0" brushRef="#br0" timeOffset="125131.1571">12980 12725 1161,'14'1'3999,"-11"11"129,-3-12-129,0 0-2838,0 16-387,0-16 0,0 14 258,0-14-129,1 19 129,-1-19-129,2 27-129,-2-11-258,3 7-258,-1-2 0,1 1 0,2-1-258,3-4 0,5 0-258,1-9 258,5-7 0,2-1 0,2-7 258,0-2-258,-1-3 129,-2-1-129,-4-1 129,0 2-129,-6 5 0,-10 7 0,19 0 0,-19 0 0,17 14-129,-7-1 129,3 5 0,2 2 0,4-2 0,2 0 129,2-8-129,1 0 129,3-8-129,0-2 129,0-5 0,0-9-129,-3-7 129,-3-2-129,-2-4 129,-3-4-129,-3 2 0,-3 0 0,-1 3 0,-2 5-129,-3 5 0,-1 2-129,-3 14-516,1-19-774,-1 19-2967,0 0-516,12-8-129,-12 8 0</inkml:trace>
  <inkml:trace contextRef="#ctx0" brushRef="#br0" timeOffset="125599.1838">13935 12874 5676,'-43'12'4257,"30"-12"-645,-9-10-129,10 0-3999,-2-6-258,12 2 258,-3-6 0,5 0 387,2 1 387,5 0 387,7 7-129,-3-5 0,6 7-129,-4 5-129,2 5-129,-4 0 0,-11 0-129,14 22 129,-10-3 0,-4 5 258,0 5 129,-11-2 0,4 5 129,-11-5 0,5 1-129,-7-11 0,4 0 0,-1-9-387,2-8-129,2-5-387,0-12 0,6 2-129,-3-11-258,10 9-1161,-4-3-2193,4-8-645,2 8-129</inkml:trace>
  <inkml:trace contextRef="#ctx0" brushRef="#br0" timeOffset="126047.2095">14112 12712 5160,'12'18'4644,"-12"-18"-258,6 16-387,-6-16-3741,10 25-258,-1-7 0,0 6 129,1 0 129,1 5 129,-4-1 0,3 3 129,-5-9-129,3 4 129,-7-10-129,1 0 129,-2-16-258,0 0-129,0 0 129,-9-8-258,2-9 129,3-6-129,0-2 0,-1-4 0,4-3 0,1 4 0,0-1 0,4 2 0,6 5 0,5 0 0,4 5 0,3 3 0,4 6-258,0 1 0,3 7-387,-4-7-645,11 7-2451,-4 4-1032,-5-1-516,0 1 258</inkml:trace>
  <inkml:trace contextRef="#ctx0" brushRef="#br0" timeOffset="126431.2314">14556 12879 4128,'-17'-7'3999,"-3"-27"-1032,20 19-516,-2-14-2451,8 7-1161,0-4 516,12 9 258,-3 2 387,1 1 774,9 14 903,-11-6 129,12 12-129,-13 1-774,4 12-129,-8-2-645,-2 8 258,-7 2-258,0 2 129,-5-3-129,-7 3 0,-4-8 129,-2 1 0,1-7-129,-3-6-387,8-2-774,-10-13-2193,9-14-1290,9-2-387,3-16-129</inkml:trace>
  <inkml:trace contextRef="#ctx0" brushRef="#br0" timeOffset="126687.2461">14681 12360 4644,'-6'8'5160,"3"7"-645,-1-1-129,4-1-3483,3 10-903,3 5 129,1 3 0,4 3 0,-1 5 0,-2 4 0,1 8 129,-4-1-129,-1 3 0,-3-1-258,-1-4 0,2-3-516,-3-15-1419,1-6-2322,5-9-516,-5-15 0</inkml:trace>
  <inkml:trace contextRef="#ctx0" brushRef="#br0" timeOffset="127123.271">15125 12746 5547,'17'12'4515,"-17"-12"-387,0 0-258,-12-10-3870,-2 3-129,0 4 129,-6-4 0,-1 5 129,-2 2 258,-1 0 0,3 0 0,1 4-258,4 4 0,6 1-129,5 1 0,5 2-129,0 0 129,7 3-129,6 0 129,4 4-129,2 0 129,0-1 0,-2 3 0,-2 0 0,-2 4 0,-4-5 258,-4 3 0,-5-6 0,0 4 129,-12-4 0,2 3 0,-6-7-129,0 0 0,-2-2-387,1-2-129,4-1-645,-8-8-2193,10-4-1548,11 4-387,-7-26 0</inkml:trace>
  <inkml:trace contextRef="#ctx0" brushRef="#br0" timeOffset="128279.3371">15491 12787 3612,'-16'-3'4128,"16"-13"-387,10 13 129,2-4-3870,6 3 129,3 1 0,1 3 129,5 3 387,-3 1 0,7 10 0,-11-3 0,7 6-258,-6 1-258,-1 5 0,-6 0-129,-2 0 129,-4 1-129,-4 4 258,-4-6 0,-1 5 0,-12-8 129,1 0 0,-8-6-129,2 0 129,-6-7-129,2-1 0,-3-5-129,4-3-129,1-6-129,1-3-129,9-1 129,0-4 0,9 3-129,1-5 0,4 4 0,6-4-129,7 9-129,1-4 129,8 5-258,-2-4-129,8 10 129,-5-8 129,7 8-258,-5-2 387,2 2 129,-3-1-258,1 4 129,-7-3-774,-1 3-129,-2 0 0,0 0 0,-7-2 516,1 2 645,-13 0 129,18 0 645,-7 12 516,-11-12 645,14 25-129,-13-11-129,8 15-387,-5-3-516,4 11-129,-6-3 0,5 6 129,-6-6 0,2 6-129,-3-10 129,0 0-258,-4-10 129,-2-2-129,6-18-129,-18 12-129,6-12-129,1-10 0,1-7-129,0-6 129,2-4-129,2-4 0,4-6-258,2-5 258,5 2-129,6-3-129,7 3 129,3-1 0,8 10 0,1 2 0,3 7 258,0 8 0,1 7-129,-4 6 129,-2 1 129,-4 10-129,-5 6 129,-4 3 0,-8 4 0,-6 9 258,-5-6 0,-6 4-129,-10-5 129,-1 4 0,-4-7-258,2-3-129,3-3-645,-5-16-1806,25 0-2193,-13-13-387,13-6-258</inkml:trace>
  <inkml:trace contextRef="#ctx0" brushRef="#br0" timeOffset="128811.3676">16417 12824 3612,'7'41'4644,"-7"-13"-387,-6-6-129,-1 3-3870,6 7-258,1 2 0,0-1 129,0 5 0,4 3 0,0-4 258,3 6 0,-4-4 129,1 0-258,-4-8 0,2 2 0,-2-10 0,0-4-129,-6-7 0,6-12-258,-18 0 129,5-10 0,-1-12 0,1-11 0,-3-8 0,2-6-129,1-6 129,3-5-129,6 0 129,4-2-129,3 4 0,8 5-129,9 10 258,4 3-129,6 11 0,-1 7 129,3 12 0,-1 7 0,-1 6 0,-2 9 129,-5 11-129,-3 2 129,-9 4 129,-1 5 129,-10-4-129,0 4 129,-12-10 0,-4 2 0,-8-8 0,0 0-129,-2-10-258,3-6-129,2-1-258,-1-7-516,22 4-2064,-16-16-1935,14-1 0,2-3-387</inkml:trace>
  <inkml:trace contextRef="#ctx0" brushRef="#br0" timeOffset="129287.3948">16749 12934 4773,'15'20'4128,"14"-13"-129,-14-9-129,10-4-3999,0-3-258,7 1 258,-1-3 0,0-1 129,-1 0 258,-6-5 387,0 4-258,-9-3 0,-3 6-129,-9-5-129,-3 3 0,0 12 129,-17-14-129,-6 10-129,-2 4 0,-7 0 129,0 0-129,-3 1 129,2 9 0,-2 2 0,3 5 129,2-3 129,7 8 0,1 1 0,7 6 0,2 2-129,9 2 0,4-7-129,6 2-258,12-3 0,5-9 0,7 1-387,5-15-258,8 4-387,-9-17-903,17 2-1161,-11-8-1290,1-8-387</inkml:trace>
  <inkml:trace contextRef="#ctx0" brushRef="#br0" timeOffset="129675.4164">17199 12835 1677,'1'-17'3483,"-1"17"258,0 0-2322,10 0-903,-10 0-129,0 0 258,18 0 0,-18 0 129,20 15 258,-20-15-129,19 15-129,-10-4-129,3 6-258,-3 1-129,2 6-129,-2-6 0,-3 5 0,-5-2 129,2 5 0,-3-6 129,-4 0-129,-5-8-129,-3 1 129,-6-1 129,1-4-387,-2-5 0,-1-3 129,-2 0-129,2-5 129,0-4-129,3-1 0,7-9 0,3-1-129,7 1 129,0-3-129,14 4-129,3-5-387,10 8-645,-5-11-903,14 14-1290,-3 0-903,-2 4-258</inkml:trace>
  <inkml:trace contextRef="#ctx0" brushRef="#br0" timeOffset="129978.4343">17565 12954 1806,'24'43'2838,"-14"-24"0,0-5-516,3 7-258,-13-21-645,17 21-129,-17-21-129,0 0 129,0-8-387,0 8 129,-16-25-516,7 5-258,-7-5 0,3-1-258,-1-2 129,4 1-129,4 1 129,6 3-129,0 1 0,12 4-129,8 6 0,5 0 0,6 9-516,-4-7-903,16 7-2838,-1 3-387,0 0-387</inkml:trace>
  <inkml:trace contextRef="#ctx0" brushRef="#br0" timeOffset="130931.4888">18333 12795 1677,'46'29'3483,"-31"-17"258,11 7-3225,-1 8-129,-3-2 129,1 5 516,-8-6 0,3 10 129,-12-13 129,5 9 0,-12-17-129,1 11-258,-14-13 0,1 4-129,-10-10-258,1-1-129,-6-4-129,1 0 0,0-2-129,4-3 0,1-6 0,6 0-129,4 2 0,12 9 0,-3-20 0,3 20 0,15-17 0,3 10-129,7 1 129,2 0 0,4 4 0,2-3-129,-1 2 0,-1-5-258,3 7-387,-9-10-774,8 6-2322,-8-1-903,-2-9-387,1 0 388</inkml:trace>
  <inkml:trace contextRef="#ctx0" brushRef="#br0" timeOffset="131246.5069">18881 12533 3612,'0'0'4644,"0"0"-129,0 0-258,0 0-3741,5 7-129,-4 7 129,4 10-129,-5 1 129,2 11 0,-2 5-129,3 8 129,-3 4-129,1 0-258,2 0-258,0-2 0,8-5-387,-6-12-516,14-5-2193,-3-12-1548,0-15-258,2-2 129</inkml:trace>
  <inkml:trace contextRef="#ctx0" brushRef="#br0" timeOffset="131831.5403">19137 12789 6837,'-7'12'4902,"7"-1"-516,-4 0-387,4 1-4128,0 3 0,0 1 0,4 6 258,3-1 0,3 2 129,1-6 0,4-2 0,3-7 0,2-7-258,4-1 0,0-7 0,2-8-129,-1-11 0,-2 1 0,-2 1 129,-1 0 0,-8 6-129,-3 2 129,-3 4 0,-6 12 129,0 0-129,2 12 0,0 6 0,1 4 0,5 3 129,2 1 0,6 2 129,3-6 0,4 2 258,-1-7-258,6-3-129,-5-7 0,4-2 129,-3-5-258,-1-2 129,-2-6-129,-3-8-129,-3-4 258,-3-1-129,-2-4 129,-3-1-129,-4-3 129,-3 0-129,0 0 129,0 0-129,-5 9 0,-1-2-258,3 8-129,-7-5-645,10 19-1548,0 0-2322,0 0-258,-6-11-258</inkml:trace>
  <inkml:trace contextRef="#ctx0" brushRef="#br0" timeOffset="132734.592">19938 12706 6063,'0'12'4386,"9"-4"-258,-9-8-258,21 9-4515,-21-9 0,29 25 129,-14-9 387,1 4-129,0 2 516,-4 3 0,0 2 129,-4-1-387,-2 3 129,-3-6 0,-3 1 129,0-8 129,-4 2 129,-9-8-129,1-2 0,-9-6 0,3-2-129,-5 0-129,2-3 0,1-3-258,2 0 129,4-4 0,14 10-129,-13-21 0,13 21 0,12-19 0,2 6-129,8 1 129,3-5-129,6 3 258,1-4-129,3 0 0,-2-3 0,1 1 258,-2-2-129,-4 3 0,-1 4 0,-6 1 0,-4 3 0,-2 5 0,-5 0-129,-10 6 129,16 0 0,-16 0 0,8 13 129,-6-1-129,1 3 129,-3-1 129,2 8 129,-2-3-129,1 4 129,-1-7 0,4 3-129,-2-7 0,6 1 0,-8-13-129,17 7-129,-7-9 0,7-13-129,-1-1 0,-1-6 0,2 0 129,-2-5-129,1 6 0,-4-2 129,-1 6 129,-3 5-129,-8 12 0,8-12 0,-8 12 0,1 10 0,-1 4 0,1 8 0,1 8 0,2 8 129,-1 1 0,6 11 0,-2 1 129,5 10 129,-5-6-258,3 3 0,-3-1-129,-1-7-129,0-2-516,-6-16-903,4-6-2709,-2-7-516,-2-19-516,0 0 387</inkml:trace>
  <inkml:trace contextRef="#ctx0" brushRef="#br0" timeOffset="134167.6739">20846 12807 645,'-2'-20'3999,"2"20"0,0-11-1677,0 11-1290,10-13-129,-10 13-258,8-12 0,-8 12-129,0 0 258,0 0 0,0 7 0,-8 0-129,-4 5 129,-10 0-129,4 5-258,-7-5 0,4 3 0,0-3-258,4-3-129,6-1 0,11-8 0,0 0-129,5 12 129,12-10-129,5 0 0,7 2 0,-1 1 129,3 2-129,-5 4 129,0 1-129,-8-4 0,-5 6 0,-4-2 129,-6 3 0,-3 1 0,-6-1 129,-7 0 0,-4-4 129,-1 5 129,-5-5 0,1 3-129,-5-6 0,4 0-129,-1-1-258,4-5-258,7 8-774,-6-10-2193,8-6-1419,11 6-258,0-18 129</inkml:trace>
  <inkml:trace contextRef="#ctx0" brushRef="#br0" timeOffset="134558.6963">21419 12418 5160,'11'-1'4773,"2"15"-516,-13-14-387,5 23-3483,-4 1-774,2 5 774,-1 8-258,-2 1 258,0 9 0,0 2 129,0 8 0,-2 0-129,1 1 0,-2-1-387,-1-7 129,4-1-387,-4-14-129,4 0-516,-2-22-1548,2-13-2064,0 0-516,0 0 0</inkml:trace>
  <inkml:trace contextRef="#ctx0" brushRef="#br0" timeOffset="134756.7076">21269 12747 2967,'-24'-17'4644,"24"17"0,8 0-258,11 6-2967,3-6-903,8 0-387,4 0 0,5-1-129,4-1-387,-3-9-1032,5 1-2580,-3 5-516,-8-5-387</inkml:trace>
  <inkml:trace contextRef="#ctx0" brushRef="#br0" timeOffset="135151.7302">21605 12876 7353,'-14'0'3870,"4"-17"0,17-2-1419,0 0-3096,9 7 0,-2-5 129,9 9 258,-3 6 258,2 0 387,2 2 258,-9 9-129,5 9-129,-8 1-129,-1 8 129,-6-2 0,-1-2 0,-4 1-129,-3 4 129,-7-12 0,1 4 0,-8-9 0,2-2 129,-4-7-258,0-1 0,-1-1-258,3-10 0,3 1-387,-3-15-1032,16 4-2967,1 2-387,2-6-645,11-2 387</inkml:trace>
  <inkml:trace contextRef="#ctx0" brushRef="#br0" timeOffset="135979.7776">21999 12846 2193,'-8'1'4257,"7"11"258,1-12-1935,0 19-903,-2-9-645,2 11 0,2-5-387,6 6 0,0-6-387,8-2-129,2-3-129,2-4 129,3-7-129,1-6 0,-2-11 129,-1-6 129,-7-4-129,-2-2 129,-9 0 0,-3 0-129,-8 3 0,-8 4-129,-5 7 0,-6 5 0,1 7-129,-1 3 129,4 3-258,0 7 258,6 1-129,4 0 129,7 2-129,4-2 129,2-11 0,0 16 0,0-16 0,10 12 0,-10-12 0,12 11 0,-12-11-129,11 5 129,-11-5-258,0 0 129,9 12-129,-9-12 0,0 0 129,0 0 0,0 10-129,0-10 129,0 0 129,0 0 0,0 0 129,0 0 129,0 0-129,-7 0 0,7 0 0,0 0 0,0 0-129,0 0 129,0 0 0,0 0-129,0 0 129,0 0-129,0 0-258,0 0-258,7 0-2322,-7 0-1677,0 0-258,5-8 129</inkml:trace>
  <inkml:trace contextRef="#ctx0" brushRef="#br0" timeOffset="136498.8073">22087 12818 1806,'0'24'3999,"4"10"0,-3-22-258,8 9-3225,3 6-516,-2 5 0,4 2 129,-2 4-129,1 5 129,-2-1-129,0 0-129,-2 3 129,-5-3 0,-1-4 258,-1-2 129,-2-12 258,0-1-129,-9-5 258,0-1-258,-4-11-129,-1 1-129,0 0-129,-3-4-129,0 1 0,0-2 129,0-2 258,3 0-129,-1-6 129,15 6 0,-21-22 129,15 8-258,-2-8 129,3-2-258,4-1-129,1-4 0,0 6-258,6-5-258,9 12-903,-6-9-1806,9 4-1290,6 6-645,0-7 516</inkml:trace>
  <inkml:trace contextRef="#ctx0" brushRef="#br0" timeOffset="136954.8333">22344 12876 6450,'20'8'4773,"-20"-8"-387,30-3-516,-10-2-3741,1-4-258,-1 1 129,2-3 0,-1 3 258,-6-6 0,1 2 0,-5-1-129,-4 1 0,-6 2-129,-1 10 129,-6-12-129,-4 5 0,-7 5 0,0 2-129,-4 0 129,-1 4 129,2 4-129,1-1 129,1 5 0,5 0 0,0 5 0,5 2 0,2 1 0,4 2 0,2 4 0,1 3-129,6-3 0,6 3 0,2-7-129,1-4-129,4-1-129,-1-11-387,9 1-1419,-10-7-1677,3-9-903,5-5-258</inkml:trace>
  <inkml:trace contextRef="#ctx0" brushRef="#br0" timeOffset="137426.8603">22777 12315 1032,'0'0'2322,"0"0"-387,0 0 258,0 0-3741,-7 7 645,7-7 516,0 0 774,-1 15 645,1-15 1161,0 0 258,0 0-258,0 17-387,0-17-516,0 0-258,0 14-387,0-2-258,0-12 258,4 20-387,-2-3 0,1 7-129,-2 2 0,2 11-129,-2 6 129,0 10-129,-1 5 129,1 8 129,0-3-129,2 0 129,-1-4-129,0-7 0,1-9 0,-2-11-258,2-8-258,-3-24-387,0 19-774,-5-26-1548,1-10-1419,1-2-516,-6-13 387</inkml:trace>
  <inkml:trace contextRef="#ctx0" brushRef="#br0" timeOffset="137655.8733">22639 12680 2709,'-3'9'4128,"3"-9"-1419,13 8-516,9 0-516,1-8 0,11 1-516,-3-2 0,13 1-387,-7-8-129,4-1-258,-3-2-516,-2-7-387,-2 10-1032,-13-13-1161,1-1-1290,-5 5-645,-11-9-129</inkml:trace>
  <inkml:trace contextRef="#ctx0" brushRef="#br0" timeOffset="138170.9029">22986 12317 774,'0'0'3999,"0"0"-387,0 14-774,0-2-774,2 11-903,-2-2 0,7 12-258,-4 1-129,4 7-258,-2-1 129,4 8-258,-2-1-129,2 3 258,0-4-258,1-1 258,-4-8-258,2 0 129,-2-12-129,1-2 129,-5-11 0,-2-12-129,0 0-258,16 3 129,-7-13-129,-1-10 0,5-5-129,1-2 129,3 0-129,2-2 0,-1 0 387,1 9-129,-5 0 0,0 9 0,-14 11 0,19-6 0,-19 6 0,0 0 0,8 16 0,-6-2 0,-2 6 0,2 4 0,-1 0 129,0 5 0,2 2-129,4-1 258,3-1-387,0-2-129,8-6-387,-2-9-129,10 2-516,-9-20-1548,11 3-1161,-5-21-129,2 4-903,-3-6-258</inkml:trace>
  <inkml:trace contextRef="#ctx0" brushRef="#br0" timeOffset="138546.9239">23578 12777 2967,'27'22'3870,"-15"-20"0,12 5-1548,-2 1-1419,-3-8-516,3 0 129,-4-15 129,1 1 0,-8-10 258,0 4-258,-9-6 129,-1 6-129,-4-2-258,-4 6-258,-8 6 0,-3 7-129,-1 3 0,-2 2-129,0 6 129,0 4 0,1 8 0,1-1 258,-1 3-129,7 4 258,-4-2-258,7 4 258,2 0-387,4 3 129,3-3-258,1 0 0,7-2-129,5-8 0,11 3-387,1-10 129,10 0-645,-5-14-774,15-2-903,-3-13-1032,-1-6-645,3-3 0</inkml:trace>
  <inkml:trace contextRef="#ctx0" brushRef="#br0" timeOffset="138930.9463">23989 12767 1,'15'-21'2192,"-15"21"-1160,0 0-774,0 0-129,0 0 516,0 0 645,0 0 387,0 0 0,0 8 258,0-8-258,5 18-129,-5-6-774,5 3-774,-2 4-258,-2-1-387,4 10-129,-5-2 129,5 2 258,-4-4 387,0 0 387,3 2 516,-4-11 258,3 4 258,-3-19-129,0 14 129,0-14-387,-9 0-129,1-14-258,4 0-387,-4-8 258,7-4-387,1-6 0,4-2 0,12 0 0,8-2 0,7 2-129,4 7 129,5 6-258,3 4-129,4 13-774,-14-5-2451,2 5-1290,-6 1-129,-11-4-645</inkml:trace>
  <inkml:trace contextRef="#ctx0" brushRef="#br1" timeOffset="144575.2692">6264 10764 903,'1'12'3483,"-1"-12"387,0 0-2193,0 0-645,0 0 0,0 0 0,0 0 0,9-15 0,1 7-258,-1-9-129,6-2-258,2-9-129,4 1-258,4-7 129,3-1-129,2-3 129,2 0 0,-3 1 0,1 4-129,-5 4 0,1 5 129,-6 2 0,-2 11-129,-5 3 129,-2 3 0,-11 5 129,15 7 0,-11 10 0,1 6 0,-3 4-129,3 5 0,0 7 0,2 4-129,2 1 0,2-2 129,4 2-129,0-2 0,3 1 129,-1-1-129,1-8 129,-3-1-129,-2-5 129,-1-6-129,-5-4 0,-7-18-516,0 0-387,0 0-774,-7-9-2193,-6-6-774,-8-12-258</inkml:trace>
  <inkml:trace contextRef="#ctx0" brushRef="#br1" timeOffset="144809.2826">6414 10497 3483,'25'22'4773,"-14"-19"-129,10 9-516,-5 3-3354,3-9-774,4 2-129,3 1-258,-2-5-387,6 7-645,-4-9-903,5-2-2064,6 5-129</inkml:trace>
  <inkml:trace contextRef="#ctx0" brushRef="#br1" timeOffset="145644.3303">6540 12421 3354,'-11'40'4257,"11"-16"-129,-1-8-516,-3 7-3354,4 6 0,-1-1 387,1 6-129,-5-2 129,5 6 129,-4-5 0,4 4 0,-5-5-258,5-3-129,-1-7-387,-1-8-387,2-2-1032,0-12-2838,3-14-258,6-7-645,-4-19 258</inkml:trace>
  <inkml:trace contextRef="#ctx0" brushRef="#br1" timeOffset="146270.3662">6475 12344 6321,'-13'7'4644,"13"-7"-258,14-4-645,4-6-3870,2 3-258,0-3-129,5 3 258,-1-1 0,2 3 129,-2 3 129,0 2 129,-3 0 0,0 7 0,-1 5 0,-3 2 0,-3 3 0,-4 6 129,-5-1-129,-4 2 0,-1 2-129,-9-2 258,-3-2 0,-6-4-129,3 1 0,-4-5 0,2-4-129,5 0 0,1-6 0,11-4-258,0 0 0,0 0 0,0 0-129,11 0 0,0 0 129,7 0 129,0 0 0,2 2 0,0 5 129,-3 5 0,1 1 0,-2 7-129,-2 1 258,-1 0-129,-1 3 129,-6 1-129,2 5 258,-7-4 0,3 0 129,-4-4 0,-3 1 0,-7-7 129,-2 1-129,-9-7 0,1 2-129,-8-9 0,3 2 0,-7-3-258,-1 2-129,2 0-387,-6-4-1677,0 1-2193,4 6-387,-3-7-258</inkml:trace>
  <inkml:trace contextRef="#ctx0" brushRef="#br1" timeOffset="148406.4883">913 15628 2193,'-15'17'3483,"3"-16"129,12-1-2193,-13 10-258,13-10 129,0 0 0,-15 2-129,15-2 129,0 0-129,0 0-129,-11-17-387,11 1-258,7-8-387,2-1 0,5-6-129,2-5 129,2 0-258,2-1 258,2 1-129,-2 5 129,-1 2 0,-3 2 0,0 9 0,1 2-129,-4 4 258,1 4-258,-14 8 129,21-1-129,-21 1 129,22 18 0,-13 0 0,-1 1 0,-1 5 0,0 2 258,-1 4-258,-1 2 0,0 0 129,0 3-129,-1-1 129,-1 2-258,1 3 129,-1 0-129,1-6 129,-1-4-258,3 2-387,-6-31-1419,2 23-2451,-2-23 0,0 0-387</inkml:trace>
  <inkml:trace contextRef="#ctx0" brushRef="#br1" timeOffset="148648.5022">967 15521 6063,'-8'24'4773,"8"-24"-387,1 20-387,-1-20-3612,20 14-387,-6-11 0,6 3-129,5-1 0,0 0-258,1-5-774,11-3-3225,0 3-129,-3-2-129</inkml:trace>
  <inkml:trace contextRef="#ctx0" brushRef="#br1" timeOffset="151342.6563">2106 15150 903,'2'-13'4386,"3"1"258,-5 12-387,0 0-1677,0 0-1935,14 0-258,-14 0-129,17 0-129,-4 1 129,1 5-129,3-2 0,4 4 0,-1 3 0,4 2 0,0 0 0,1 7 0,0-1-129,1 3 129,-4 1-129,-1 6 0,-2-6 0,-4 4 0,-3-2 0,-4-3 0,-4-1 129,-4 0-129,0-5 129,-10-2 0,-4-4-129,-3-2 129,-7-2 0,1-3-129,-3-3 129,-2 0 0,2-7-129,2-1 129,3-2-129,5-2 0,2-1 0,8-2 0,5 2 0,1-1-129,5-1 129,5 2 0,7 2 0,1 3 0,3 3-129,2 0 0,4 5-387,-4-1-516,12 6-1935,-3 4-1677,-3-4 0,2 6-258</inkml:trace>
  <inkml:trace contextRef="#ctx0" brushRef="#br1" timeOffset="151831.6843">2984 15175 5805,'17'-3'4644,"-17"3"-387,0 0-387,-3-13-3999,3 13-387,-16-4 258,4 4 129,-3 0 258,-5 0 0,-1 0 258,-4 3 129,3 4 0,-5 0 0,7 5-129,-1-2-129,6 4-258,4-2 0,6 1 0,5-13-129,1 20 129,11-11-129,7-4 0,4 2 129,5-2-129,4 3 0,-2-1 129,0 0 0,-2 3 0,-2-1-129,-6 3 258,-7 2-129,-4 3 258,-9-2 0,0 2-129,-10 0 129,-3 0 129,-8-5-129,-3 1-129,0-5 0,-2-6-258,3-2-129,-1-1-258,12 0-774,-4-16-1548,11 4-1806,5-4-387,12-4 129</inkml:trace>
  <inkml:trace contextRef="#ctx0" brushRef="#br1" timeOffset="152267.7092">3557 15066 7353,'-27'22'4644,"9"-15"-516,-11-4-258,3 4-3999,1-3-129,1 5 0,-1-2 0,3 2 258,2 0 0,1-1 258,8 3 0,-1-1 0,8 2-129,4 0 0,2 1-129,10 0-129,6-2 129,3 1-129,2-2 0,3 1 0,-1 2 129,-1-4-129,-1 6 258,-9-5 129,-1 5 0,-10-2 0,-2 3 129,-4-4 129,-6 1-129,-8-2 129,-2-2-387,-3-3 0,0-3-387,2 1-645,-6-11-1290,11-1-2451,4-5-387,4-5-129</inkml:trace>
  <inkml:trace contextRef="#ctx0" brushRef="#br1" timeOffset="152651.7312">3739 15345 6321,'-5'16'4386,"5"-16"-1806,-12-17-1161,17-4-3999,-2-8-129,16 10 1419,-8-11 387,8 10 387,-2 2 645,-3 2 1677,7 12 903,-7 4 258,5 12-645,-9-2-1419,6 14-387,-8-2 0,3 7-129,-10-5 0,0 8 129,-7-13 0,-1 8 129,-12-13-129,3 1 129,-7-10-258,3-2-387,0-3-129,-1-11-774,21 11-1806,-13-29-2064,7 7-129,6-3-387</inkml:trace>
  <inkml:trace contextRef="#ctx0" brushRef="#br1" timeOffset="153026.7526">4334 15212 5547,'-9'10'4386,"9"-10"-516,-28 3-258,8 0-3741,-1 2 0,0-1 0,-2 7 129,0 0 258,1 2 0,0-2 387,3 11 0,-1-4-129,8 3-129,0 1-258,8-1 0,1 0-129,3-2 129,10 1-258,7-8-258,11 5-1290,3-6-2709,4-11 0,12 1-516</inkml:trace>
  <inkml:trace contextRef="#ctx0" brushRef="#br1" timeOffset="154272.8239">4498 15512 3354,'6'17'4644,"-6"-17"-258,1 26-129,-1-2-3096,0 0-774,1 7 0,-1 4 129,6 3-129,-5-1 0,4 5 0,-3-6 0,5-1-129,-6-4-387,-1-13-516,12 1-2322,-12-19-1677,0 0-258,10-5-258</inkml:trace>
  <inkml:trace contextRef="#ctx0" brushRef="#br1" timeOffset="154663.8463">4495 15492 5289,'-7'-15'4515,"7"2"-258,10 6-645,6-4-3483,4-2-129,4 2-129,-1 1 129,4 4 129,1 2 129,-1 4 129,-3 3-129,0 7 0,-6 1-129,1 4 129,-6 6-258,0-2 129,-6 2 0,-4-1-129,-3-3 258,-1 3-129,-10-3 258,0 2-258,-7-10 387,-2 2-387,-5-6 129,1 3 0,-2-3-258,1-5 0,4 4-516,-1-7-516,22 3-2064,-14 0-1548,14 0-387,0 0 0</inkml:trace>
  <inkml:trace contextRef="#ctx0" brushRef="#br1" timeOffset="155310.8829">4968 15888 2451,'0'15'4257,"-3"-25"-516,3 10 0,0 0-2580,-3-23-1161,3 9 129,0-5 258,0 6 258,-2-14 0,2 11 258,0-16-129,0 10-258,0-11-258,4 0-129,-1-1-129,3 1 0,1 1 0,-1 4 129,0 4-129,-1 6 129,-2 1-129,-3 17 129,8-14-129,-8 14 129,0 0-129,12 16 0,-6-1 0,0 2 0,0 3 129,3 1-129,-3-3 258,1-2-129,-7-16 0,19 14 129,-8-14-258,6-11 129,3-6 0,1-3-129,5-8 0,-2 1 0,2 2 0,-4 2 0,1 5 0,-6 7 129,-4 5 0,-1 6-129,-3 6 0,0 12 0,-4 5 258,-2 5-516,-2 5 516,0 5-258,-1 3 129,0 2-129,-5-4 129,1-5-258,-1 4-387,-3-18-903,8 4-2967,0-9-387,0-15-516,0 0 258</inkml:trace>
  <inkml:trace contextRef="#ctx0" brushRef="#br1" timeOffset="155850.9141">5667 15464 1677,'0'0'4257,"0"0"516,0 0-387,5 19-2064,-5-19-1290,0 27-258,-5-11 0,5 15 0,-8-2-129,7 14 0,-8-1-129,2 12-258,0-6 0,1 1-258,1-3-258,1-11-903,5-4-2967,2-9-645,-3-22-516,14-2-258</inkml:trace>
  <inkml:trace contextRef="#ctx0" brushRef="#br1" timeOffset="156706.9631">6576 15405 6708,'8'18'4644,"13"-8"-387,-10-10-387,9 0-3870,2 1-129,5-1 258,1 0-129,3 0 129,1 2 0,1-1-129,0 2 129,0-2-129,-1-1-129,1 8-387,-8-8-1161,6 0-1161,-3 0-1548,-14-2-258,4 1-129</inkml:trace>
  <inkml:trace contextRef="#ctx0" brushRef="#br1" timeOffset="156983.979">6643 15200 7998,'-7'11'4515,"15"-1"258,8-7-516,9-3-3741,-1 1-516,5-1 129,7 0-129,2 0 0,2 0-129,1 0-387,3 5-1161,0-1-2709,-7-4-258,3 2-516,-10-2 258</inkml:trace>
  <inkml:trace contextRef="#ctx0" brushRef="#br1" timeOffset="159795.1397">7948 14543 5676,'-4'-18'4515,"-2"2"-387,6 16-774,0 0-2838,0-9-258,0 9-258,0 0 129,1 12 0,-1 0 0,2 12 258,-2-2 0,2 15 129,-2 1-129,3 11-129,-1 7 129,1 8-129,3 1 258,1 6-387,-2-3 129,3-3-129,-2-5-129,1-13-258,6-3-1677,-3-16-2451,4-18-258,3-10-258,-2-17-258</inkml:trace>
  <inkml:trace contextRef="#ctx0" brushRef="#br1" timeOffset="160223.1642">8365 15115 3096,'-10'-13'3354,"0"-20"129,10 8-1677,0 1-1548,2-2 258,6 6 129,-4-4 129,7 11 0,-4-6 0,8 13-129,-4-2 129,8 5-387,-5 3-258,3 0-129,-1 7 0,0 1 129,-2 4-129,-1 5 258,-7-3 129,-1 10 258,-5-7 129,-3 8 0,-13-4 0,4 5 129,-11-11-258,4 2 0,-8-4-387,3-4-129,5 1-645,-2-10-516,21 0-1806,-9-11-1806,7-6-258,5 0-258</inkml:trace>
  <inkml:trace contextRef="#ctx0" brushRef="#br1" timeOffset="160831.199">8775 14936 6837,'2'40'4386,"-4"-29"-516,2 5-258,0-16-3612,-8 16-516,8-16 258,0 0 129,0 0 258,0 0 129,12 3 258,-1-9 0,8-2 0,-4-6-258,5 2 0,-1-5-258,0-1 0,-9 0 129,1 0-129,-9-1 129,-2 6 0,-5-1 0,-7 4 0,-4 3-129,-3 6 129,-2 1-129,3 4 0,-1 6 0,1 5-129,4 6 0,4 3 129,6 7 0,3 1-129,4 7 0,8 1 129,8 9-129,1 2 0,6 2 0,2 2 129,0 2-129,1 1 0,-3 1 0,-4-2 0,-5-2 129,-4-7-129,-9-4 258,-3-2-129,-2-4 129,-9-11 0,-7-5 129,-3-5-129,-3-8 0,1-7 0,-3-3 0,0-13-129,3-13 129,3-4-129,5-7-129,1-10-516,13 1-1806,0-1-1806,8-5-129,9 5-258,-1-1 388</inkml:trace>
  <inkml:trace contextRef="#ctx0" brushRef="#br1" timeOffset="161415.2324">9222 15229 1,'34'-13'3224,"-21"2"1,11 11 516,-7 4-2193,-17-4-387,22 17 258,-22-17-129,4 32 129,-10-18 0,0 15 0,-14-10-258,7 13-258,-9-10-258,7 4-129,-3-6-129,6 0-129,1-3 0,8-4 0,0-2-129,3-11 129,7 13-129,5-5 0,5-6 0,3-1 0,0 1 0,3 1 0,1-3 0,-1 3-129,-2-3 129,-1 0-258,-1 3 0,-5 0-516,12 6-2064,-8-9-2064,2 0-129,1-12-258,-1-6-516</inkml:trace>
  <inkml:trace contextRef="#ctx0" brushRef="#br1" timeOffset="164383.4022">10563 14618 7353,'0'0'4515,"0"0"-258,0-6-258,0 6-3483,13-17-645,-2 4 0,3 1 129,1 0 0,5 3-129,-1 3 258,1 0-129,1 3 129,-1 3-129,1 3 0,-1 5 0,-5 5 0,3 4 0,-8 0 0,1 7 0,-9 1 129,-2 6 0,0 1 0,-12 1 129,-2 6 0,-9-3 0,-1 0 258,-4 0-258,5 3 0,-4-10 0,6-4 0,3-6-129,9-2 129,6-5-258,3-12 129,18 11 0,4-11-129,6 0 0,5 0 0,8 0 0,1-3 0,3 1 129,-2-2-258,-1 4 0,-4 0-129,2 1-516,-12-2-1290,3 1-2451,-4 0-129,-11 0-387,-1-2 129</inkml:trace>
  <inkml:trace contextRef="#ctx0" brushRef="#br1" timeOffset="164835.4279">11139 14504 6966,'-10'13'4257,"10"-13"-129,-17 0-129,17 0-3999,0 0 0,0 0 129,0 0 0,0 0 129,6 0 129,7 1 0,9 5-129,3-4-129,3 1-129,5 1-387,-3-4-645,10 0-1548,-6 1-1677,-4-3-258,1-4-387</inkml:trace>
  <inkml:trace contextRef="#ctx0" brushRef="#br1" timeOffset="170962.7785">10209 15247 774,'-15'-9'2838,"15"9"387,0 0-2064,0 0-516,0 0 129,0 0-129,0 0 129,0 0-129,6-9 0,-6 9 129,18-1-258,-6 1 258,2-3-129,5 3 129,-2 0-129,10 1 129,0-1-129,10 0 129,1 0-258,12 2 0,1-2-129,10 1-129,5-1 129,9 0-258,5 0 129,9 4-129,5 0 0,7 4 0,6-3-129,4 3 0,-3 0 0,2 2 0,0 0-129,-4-2 129,-4 2-129,-5-3 0,-7 0 0,-6 2 0,-5 1-129,-12-3-129,-7 3 0,-16-7-1032,-1 5-2580,-12 4-387,-17-6-387,-14-6 258</inkml:trace>
  <inkml:trace contextRef="#ctx0" brushRef="#br1" timeOffset="171910.8327">10512 15641 4902,'-18'5'4257,"18"-5"-387,0 0-129,0 0-3354,0 0-129,0 0 0,0 0 129,0-6 0,0 6 129,6-3-129,-6 3-129,19-5-129,-8 5-129,3 0 0,3 0-129,-1 1 258,1 6-258,-1-1 129,0 2 129,-4 4-129,0 2 0,-3 4 0,-4 0 0,-4 2 129,-1 2-129,-5 0 0,-6 2 0,-2 1 129,-6-1 0,3 0 0,-5-3 0,2 3 0,0-8 0,5 4 0,1-7 0,5-1-129,8-12 258,-8 15-129,8-15 0,7 7 0,-7-7 0,25 4 129,-6-3-258,3 4 129,2-3-129,1 2 129,3-1 0,0 2-129,2 2 0,0 1-258,5-1-387,-7-7-1419,6 5-2193,2 0-516,-4-5-258,2 0 258</inkml:trace>
  <inkml:trace contextRef="#ctx0" brushRef="#br1" timeOffset="172724.8793">10862 15695 5934,'-10'5'4128,"10"-5"-129,0 0-1161,0 0-2322,0 0-258,0 0 129,10 0 258,-10 0-129,26-5 0,-12 0-129,6 5 0,-1-4-129,2 4-129,-2 0-129,1 0 0,-4 0-129,-1 0-129,0 1-129,-15-1-387,22 11-1677,-22-11-1935,8 13 0,-8-13-387</inkml:trace>
  <inkml:trace contextRef="#ctx0" brushRef="#br1" timeOffset="173030.8963">11231 15550 6321,'1'15'2967,"-1"-15"258,0 0-516,0 0-3096,0 0 387,0 0 387,16 14 258,-16-14 774,6 25 387,-6-25-645,0 30-645,0-10-258,-2 1-645,2 8-258,-8-13-1419,8 2-2064,0 0-516,0-18-387</inkml:trace>
  <inkml:trace contextRef="#ctx0" brushRef="#br1" timeOffset="173474.9222">11481 15729 645,'-14'-26'3354,"9"6"-2580,5 6 387,-5-9 1161,5 11 387,1-2 258,6 2-258,-3-2-1290,8 8-774,-12 6-516,19-18-129,-8 11-129,2 2 0,-2 2 0,4 3 129,-15 0 129,21 0 0,-21 0 129,19 12-129,-11 0 0,-3 3 129,-5-1 129,0 3 0,-3-1 129,1 6 0,-11-6 129,4 5-129,-6-9-258,2-1-258,0-1-516,-6-10-1161,19 0-2322,-22 0-774,10-6-258,1-6-129</inkml:trace>
  <inkml:trace contextRef="#ctx0" brushRef="#br1" timeOffset="173848.9436">11740 16054 4257,'41'-20'3870,"-23"-6"-774,16 11-258,-13-15-1548,8 4-1806,-1-3 258,-2 0 387,2 6 0,-10 3 774,4 8 258,-11-1-258,3 8-903,-14 5-1548,12 0-1419,-12 0-1419,0 18-387</inkml:trace>
  <inkml:trace contextRef="#ctx0" brushRef="#br1" timeOffset="174104.9582">11835 15792 7224,'6'27'4515,"-6"-27"-258,23 22-258,-4-6-3612,1-3-516,-2-2 0,3 6 0,-3 1 129,-3-2 0,-1 3 0,-4-2-258,-10-17-645,12 24-2064,-6-8-1419,-6-16-129,0 21-258</inkml:trace>
  <inkml:trace contextRef="#ctx0" brushRef="#br1" timeOffset="174435.9772">11746 15888 5160,'0'0'4257,"0"0"-258,25 5-516,-6-2-2967,-1-3-258,8 1 516,-3-2-258,7 1 129,-7 0 0,6 1-129,-5 1-129,0 3-258,0 2-645,-6-7-774,6 9-2322,-6 3-903,-4-7-387,1 3 129</inkml:trace>
  <inkml:trace contextRef="#ctx0" brushRef="#br1" timeOffset="175199.0208">12517 15707 774,'0'12'3354,"0"-12"516,0 0 258,0 0-2193,0 0-1290,0-12 258,0 12 129,1-12 129,10 12 0,-11 0-387,17-9-516,-5 6-129,3 1 0,0 2-129,2 0 0,-3 5 0,2 3 129,-4 2 0,-2 5 0,-5 1 0,-4 5 0,-1 5-129,-5-2 0,-8 7 129,-4 1 129,-5-2 0,0 5 258,-4-6-129,4 3 0,-1-11-129,6 4 129,1-5-129,5-6-129,10-3 0,1-11 0,10 14-258,8-10 129,5-2 0,7-2 0,6 0-129,1-2-129,3 2-129,-5-6-129,2 6-258,-11-12-1161,7 12-2580,-10-1-516,-9-2-129,2 2 129</inkml:trace>
  <inkml:trace contextRef="#ctx0" brushRef="#br1" timeOffset="175565.0417">12828 15729 4386,'31'22'4773,"-11"-12"-387,-4-10-129,6-3-2580,-2 3-1677,2 0-129,-1 0 0,2 6-258,-8-6-645,6 2-1935,-4 7-1419,-17-9-258,22 2 0</inkml:trace>
  <inkml:trace contextRef="#ctx0" brushRef="#br1" timeOffset="175899.0608">13275 15538 5160,'9'30'4644,"-8"-18"-387,5 9-387,-6 0-2967,0-2-1032,0 1 0,0 2 129,0 2 0,-1-4 129,-2-2-129,1 2-645,2-20-1806,-13 13-1935,13-13 0,0 0-516</inkml:trace>
  <inkml:trace contextRef="#ctx0" brushRef="#br1" timeOffset="176311.0839">13463 15712 645,'-17'0'1935,"15"-24"-129,9 12 774,2-7-2709,2-1-258,0 3 645,2 0 516,7 9 1161,-7-3 516,6 10 0,-7-3-774,7 4-903,-8 0-516,4 4-258,-4 4 0,-11-8 0,14 21 129,-7-6-129,-7-2 258,0 6 0,0-2 129,-6 5 258,-5-5-129,1 1 0,-9-5 0,2-1-258,-4 0-387,-5-12-1032,3 0-3354,2-4-129,-3-9-516,2-3 259</inkml:trace>
  <inkml:trace contextRef="#ctx0" brushRef="#br1" timeOffset="177175.1338">12342 15374 2322,'0'0'2709,"0"0"258,0-12-645,0 12-2322,0 0 0,13-14 129,-13 14 516,16-11 387,-2 11 258,-2-5 0,7 5-129,-4-2-387,7 2-387,0 0 129,7 0 0,-2 0 0,7 3 0,1-2-258,5 5 129,2-6 0,9 5-129,0-2-129,8 3 129,4-3-129,7-2 129,-1-1 258,6 4-129,-5-4 0,6 3-129,-4-3 0,0 0-129,-9 0 0,2 0-129,-8 0 0,-5 0-129,-5 0 129,-9 0-129,-9 0 129,-8 0 0,-6 0-129,-15 0 0,11 1-258,-11-1-258,0 0-645,-22 8-2451,10-6-1032,0-1-387,-3-1 0</inkml:trace>
  <inkml:trace contextRef="#ctx0" brushRef="#br1" timeOffset="178221.1937">14440 15415 1935,'27'0'4386,"6"0"-387,-18-4 129,0 1-3096,8 3-645,-3 0-258,1 0 0,-1 4 0,1-1 129,-5 1-258,1-3-645,0 5-1290,-2 1-2451,-15-7 0,19 0 0</inkml:trace>
  <inkml:trace contextRef="#ctx0" brushRef="#br1" timeOffset="178498.2095">14415 15221 3870,'0'0'4257,"11"-9"0,7 1 0,3 0-3483,1-1-516,4 6 0,1-2 387,3 5-258,0 0 129,4 5-387,0 7-903,-6-7-2709,4 1-1161,6-2-258,-6-7 0</inkml:trace>
  <inkml:trace contextRef="#ctx0" brushRef="#br1" timeOffset="178950.2354">15461 14595 5547,'0'0'4773,"0"0"-387,0 0 129,0 0-3999,0 0-258,0 0 129,15 19 129,-15-1 0,4 12 129,-1 4 0,3 16-258,-4 5 0,5 7-258,-2 5 0,2 3-258,0-4 0,-1-7-258,6-1-645,-12-25-2580,13-11-1419,0-10-129,3-17-387</inkml:trace>
  <inkml:trace contextRef="#ctx0" brushRef="#br1" timeOffset="179322.2566">15744 15164 4644,'-7'11'4515,"-1"-18"129,7-11-387,1-3-3612,-2-11-387,2 4 0,0-7 129,1 9 129,4 0-129,9 9-129,2 4 0,2 4-258,4 7-129,2 2 129,0 4-129,-2 4 129,0 6-129,-5 2 129,-2 1 0,-5 3 0,-3 1-129,-5 3 258,-2-7 0,-4 8 129,-13-3 0,2-3 0,-6-1-129,0-3-129,2 0-774,-8-15-2064,8-2-1935,19 2-258,-11-33-516</inkml:trace>
  <inkml:trace contextRef="#ctx0" brushRef="#br1" timeOffset="180114.3019">16167 14936 2322,'-8'-18'4128,"8"18"-129,0 0-1290,0 0-1032,0 0-645,-12 0-387,12 0-387,0 0 0,-1 11 0,1-11 0,0 0-129,0 0 129,-5 12 0,5-12 0,0 0 0,0 0-129,0 0 258,0 0-129,0 0 0,0 0 0,0 0-129,0 0-129,0 0-129,0 0 0,0 0 0,0 0-129,0 0 129,0 0 129,0 0 0,0 0 0,0 0 129,0 0 129,0 0-129,0 0 0,0 0 0,0 0 0,-10 16 0,3-6-129,-4 5 129,3 6-129,-1 1 129,-4 2 0,9 0 129,1 1-129,3-2 0,6-6 0,9-2-129,6-13 0,4-2-129,4-8 0,0-7 0,2-9 0,-3-2 0,-4-6 0,-5-2 129,-8 5-129,-6 4 129,-5-1 0,-9 6 0,-7 8 0,-4 2 0,-2 8-129,-4 1 0,2 1 0,2 8 129,7 4-258,1-2 129,6 7 0,6-3-129,4 6 0,9-1 0,8 9-516,1-5 0,11 17-903,-6-5-774,12 11-258,-11 0 903,6 12-387,-9 0-645</inkml:trace>
  <inkml:trace contextRef="#ctx0" brushRef="#br1" timeOffset="180354.3157">16408 15688 1,'-34'82'2708,"14"-50"2065,-6-14-387,2-7-1419,4-1-1161,-10-10-903,10-1-258,-4-17-129,6 5 0,-3-15 0,10 3-129,2-15 129,9 5 0,0-9-387,13 2 129,9 1-387,6 0 0,9 7-129,0-4 0,8 9-387,-7-3-516,11 10-2322,-7 4-1290,-7-4-258,-1 7 129</inkml:trace>
  <inkml:trace contextRef="#ctx0" brushRef="#br1" timeOffset="180798.3411">16630 15377 1548,'12'-4'2451,"-5"-12"903,17 3 129,-3 5-3354,0-1 129,5 9 645,-12-4 516,11 8 903,-25-4 0,24 15-774,-24-15-903,5 27-258,-5-13-129,-5 3-129,-5-2 0,-3 6 129,-2-4 129,-2 5-129,1-4 129,4 1 0,-1-1 0,6 3-129,0-5 129,7 4-129,0-6 129,9 0-258,6-2-129,3-5-516,10 3 129,-1-9-258,12 8-903,-13-18-1161,14 4-2064,-7-5-387,-3-3-258</inkml:trace>
  <inkml:trace contextRef="#ctx0" brushRef="#br1" timeOffset="181362.3733">17364 14758 8127,'9'13'4773,"3"11"-258,-11-10-516,-1 7-3870,0 7-387,2 6 258,-2 7-129,0 3 129,2 2 0,2 0-258,-1-6-387,8 2-2709,-1-9-1290,1-13-129,6-8-258</inkml:trace>
  <inkml:trace contextRef="#ctx0" brushRef="#br1" timeOffset="181677.3913">18229 15119 8514,'40'15'4902,"-19"-11"-516,8 6 0,1-6-4257,0 8-516,-3-8-129,5 5-258,-11-9-645,6 2-2193,-4-1-903,-6-6-516,-2-2 387</inkml:trace>
  <inkml:trace contextRef="#ctx0" brushRef="#br1" timeOffset="181915.405">18289 14958 4902,'-12'4'5160,"12"-4"-645,0 0 129,8 0-2193,6-8-1935,7 4-387,3-1 129,3 2-258,4 3-387,-4-4-1419,7 4-2709,5 0-258,1 0-516,4-2 129</inkml:trace>
  <inkml:trace contextRef="#ctx0" brushRef="#br1" timeOffset="182631.4459">19322 14959 8256,'-26'13'4773,"10"-13"-387,5-5-129,0-4-4386,-2-4 0,3-4 0,2-4 258,5-4 129,3-4 0,6 0 129,6-5-258,7 2 129,6 1-258,3 0 0,7 8 0,2 2-129,3 5-129,1 6 0,-2 7 129,-2 3-258,-2 2 129,-6 9 129,-5 3-129,-8 8 129,-4 0 129,-7 3-129,-5 2 129,-4 3 129,-11 0 0,-6 5 129,-11-4 129,-1 5 258,-10-7 0,2 6 258,-12-11-258,9 3 129,-8-10-129,12-3-258,-2-8-387,3-6-516,13-2-2709,-2-16-1806,6-4-258,1-14-516,3-4 258</inkml:trace>
  <inkml:trace contextRef="#ctx0" brushRef="#br1" timeOffset="184922.577">928 16562 2580,'0'0'4128,"-8"-5"-645,8 5-516,0 0-1290,-6-14-516,6 14-387,-1-13-258,1 13-258,-3-14 129,3 14 129,-3-13-258,3 13 129,0 0-129,0 0-129,0 0 129,-3 8-129,3 7 0,0 4-129,0 5 0,0 7 0,0 8 129,0 1-129,1 5 0,0-3 0,3-2-387,-4-10-645,8 3-2838,-4-9-645,-4-24-258,0 0 129</inkml:trace>
  <inkml:trace contextRef="#ctx0" brushRef="#br1" timeOffset="185590.6152">922 16555 1548,'-24'18'3999,"24"-18"258,-18 1-774,18-6-1677,0-9-2064,4 3 0,5-2 129,2-3 129,3 5 129,2-3 387,4 5 0,2 2 0,3 5 0,-3-2-129,5 4-129,-2 5-129,0 1-129,-4 5 0,0 3-129,-2 2 129,-5 4 0,-1 2 0,-6 2 0,-1 2 0,-5 0 129,-1-2-129,-4-3 129,-4-5 0,-2-1 0,-1-6-129,11-9 0,-20 8 0,20-8 0,-14-3-258,14 3 129,-4-12-129,4 12 129,0 0-129,9-15 0,2 13 0,3 2 129,4 5 0,2-1 0,5 8 0,-2 1 129,1 6-258,0 3 258,-2 3 0,-2 2 129,-6 1-129,-4 4 258,-6-5-129,-4 4 387,-8-5 0,-3 3 0,-14-12 0,2 3 0,-8-11-129,2 4 0,-8-9-129,4-1-129,1-3-258,1-7-258,9 3-774,-5-10-1677,11 0-1677,11-4-387,1-7 129</inkml:trace>
  <inkml:trace contextRef="#ctx0" brushRef="#br1" timeOffset="186513.668">2124 16581 3096,'1'11'3612,"-1"-11"387,0 0-3354,10-9-129,0 9 0,-10 0 258,27 0-129,-13 0 129,11 6 0,-4 2-129,8 10 129,-3-9-516,3 13 0,-2 2-387,0 5 129,-5 0 0,-2 3 0,-6-5 0,-3 5 129,-8 1 0,-1-2 129,-4-11 129,-3 4 129,-8-10-258,0 0 0,-7-10 0,5 3-129,-5-7 0,1-11-129,3-3 0,2-3 0,4-2-129,4-3 0,6 0 0,0-2 0,10 7-129,4 0 0,5 8-258,-1-6-258,12 13-1290,-4-1-2193,-2-6-774,11 2 516</inkml:trace>
  <inkml:trace contextRef="#ctx0" brushRef="#br1" timeOffset="186926.6916">2870 16612 7224,'6'18'4773,"-13"-2"-516,-13-16-387,3 4-4515,-9-4 0,5 5 0,-6 6 258,0 0 258,1 2 129,-2-7 387,2 7 129,4 1 0,6 7-129,3-3-258,8-3-258,5 2 0,0-17-129,15 29-258,5-19 0,8 0 0,1-5 258,5 1-129,-2-1 258,1 1-129,-5 3 387,-5 0 0,-3 1 258,-20-10 0,12 25 0,-13-13 129,-7 2-129,-11 0-258,4-2-258,-2 1-903,-6-13-1290,8-1-2193,15 1-516,-13-21 129</inkml:trace>
  <inkml:trace contextRef="#ctx0" brushRef="#br1" timeOffset="187338.7151">3195 16603 5160,'8'34'4902,"-8"-34"-774,-7 29 129,-11-18-4257,5 2-516,-7-4 258,2 3 129,-3-4 129,0 6 0,2-2 387,3-5 129,5 6-129,3-1-129,7 1-387,3 0-129,8 0-258,7 3 129,2-1 0,6-1 0,-2-4 129,2 5 0,-3 1 258,-3-3 129,-3 3 258,-9-3 129,1 6 0,-8-19 258,-3 29-129,-12-22-129,2 3 0,-7-5-129,-1 0-516,3-3-387,-5-5-645,23 3-1677,-18-9-1935,15-8-258,3-2-258</inkml:trace>
  <inkml:trace contextRef="#ctx0" brushRef="#br1" timeOffset="187686.7351">3316 16888 6837,'7'18'3483,"-8"-27"-1290,8-5-2322,-3-12-2967,14 12 1161,-7-13 516,8 9 774,-5-6 516,-1 4 903,4 14 1419,-17 6 645,24 0-387,-24 0-1032,15 25-516,-11-7-387,1 14 258,-5-6-258,0 9 129,-3-10 129,-1 10 0,-8-13-258,2 2-129,-5-12-129,0 5-129,4-12-387,-7-5-387,18 0-1419,-18-10-2580,12-14-387,6-1-129</inkml:trace>
  <inkml:trace contextRef="#ctx0" brushRef="#br1" timeOffset="188030.7547">3853 16696 5547,'16'18'4773,"-8"1"-258,-8-19-387,-12 3-3612,-5-3-645,-1 4 0,-5 4 129,-5 1 129,1 7 129,-4-6 129,5 18 0,-2-6 0,8 7-129,1-2-129,9 3 0,4-3-129,6 0 0,8-3 0,9-5 129,8-2-258,7 0 129,6-5-387,-1 3-387,11-3-2451,-1-10-1548,-8-2-387,1 0-129</inkml:trace>
  <inkml:trace contextRef="#ctx0" brushRef="#br1" timeOffset="188356.7734">4289 16963 3096,'7'20'4515,"-7"-20"-258,8 33-129,2-6-3612,-8 2-387,3 12 258,-3 0-129,1 18 258,-3-9-258,0 6 129,3-5-774,-3-3-2064,-3-21-1806,4-6-645,-1-21 258</inkml:trace>
  <inkml:trace contextRef="#ctx0" brushRef="#br1" timeOffset="188714.7939">4349 16975 6708,'-14'-14'4515,"14"14"-258,-1-14-903,1 14-3612,7-27-129,8 19 129,0-3 0,4 0 387,3 5 258,-3-1 129,6 7-129,-7 0 0,5 9 0,-6 2 0,1 1-129,-5 5-129,-2 1 0,-6-3 0,-1 2 129,-4-1-129,-6 5 129,-9-9 129,-2 0-129,-8-1-129,1-2 0,-3-1-129,-1-8-258,4 7-645,-4-7-2580,10 0-1290,8-3-258,2-9-516</inkml:trace>
  <inkml:trace contextRef="#ctx0" brushRef="#br1" timeOffset="189298.8273">4718 17394 3870,'0'0'3612,"6"-28"258,-5-1-3096,7-6-129,-6-2 0,6-4 129,-7 0-258,6-2 258,-4 4-258,4 3 0,-5 1-258,4 1-258,0 11 0,-2 3 0,1 8 0,-5 12 129,8-12 0,-8 12 129,10 15 0,-6 7 129,-4 0 258,6 15 0,-3-10-129,4 11 0,-3-13-129,7 0-129,-3-13 0,6-10-258,6-4-258,0-19-387,7-2 129,-3-18-129,6 10 258,-6-11 129,1 7 0,-2 5 129,-9 8 516,-1 10-129,-13 12 129,7 8 129,-7 11-258,-6 13 0,-1 8-129,0 6-129,0 3 0,1 6 129,1-9-387,0 0-129,5 2-1161,0-10-2064,0-18-903,9-9-645,-9-11 387</inkml:trace>
  <inkml:trace contextRef="#ctx0" brushRef="#br1" timeOffset="189544.8413">5506 17008 7482,'8'29'4644,"-3"-11"-258,-5-2-516,-1 3-3999,-2 2-516,3 8 0,0 14 129,0 5-387,-5 6-1290,2 2-1935,3-2-387,0-9 129</inkml:trace>
  <inkml:trace contextRef="#ctx0" brushRef="#br1" timeOffset="191035.9263">6516 16770 3483,'38'7'4773,"-23"-10"-645,7 3 129,-1 0-3870,-2 0-387,1 3 0,1-3 129,-2 0-258,-1 2 258,-1 5 0,2-7-258,-5 0-516,9 3-1548,-7-2-1935,-3-10-387,5 2 258</inkml:trace>
  <inkml:trace contextRef="#ctx0" brushRef="#br1" timeOffset="191284.9409">6585 16622 4773,'0'0'4386,"0"0"-129,8 2-1419,9-2-2451,9-3-258,7-6 0,4 2 0,8 3-129,2-2-129,7 6-774,-4 0-1290,-3-2-2322,9 2 129,-13 0-258</inkml:trace>
  <inkml:trace contextRef="#ctx0" brushRef="#br1" timeOffset="192966.037">7829 16056 3096,'3'-12'4257,"-3"12"-1806,0 0-774,5-17 258,-5 17 0,0 0-258,0 0-129,0 0-516,0 0-258,0 0-258,0 0 0,0 0-387,0 0 258,0 0-258,0 0 0,0 0-129,3 6 0,-3-6 129,0 11-129,0 1 129,0 2-129,-2 7 0,1 7 129,1 8-129,0 10 0,0 5 129,0 6-258,3 4 258,1 5-129,0-8 0,2 2-129,-3-4 258,1-15-129,-1-7-258,-3-11 0,5 0-1161,-5-23-2193,0 0-1290,0-15 0,0-10-516</inkml:trace>
  <inkml:trace contextRef="#ctx0" brushRef="#br1" timeOffset="193446.0643">8162 16576 2322,'-18'-21'4515,"18"21"-129,-4-22-258,4 2-1677,8 8-2064,0-10-129,5 8-258,3-2 0,1 3 129,2 0 0,2 6 129,0 3-129,-2 3 129,2 1-129,-2 8 0,-4 6 0,-1 3 0,-7 1 129,-2 11 258,-5-2 0,-6 5-129,-10-8 387,2 4-129,-11-12-258,5-2 129,-5 1-516,4-12-129,4-1-516,-1-10-258,18 8-1032,-16-23-1290,16 6-1677,3 2 0,10-10-387</inkml:trace>
  <inkml:trace contextRef="#ctx0" brushRef="#br1" timeOffset="194026.0976">8552 16491 1548,'12'28'4128,"-12"-28"-258,3 29 129,-2-17-2322,-1-12-1161,3 20-258,-3-20 387,0 0-129,14 3-129,-1-3 129,-5-11 0,6 1-129,-2-8-258,0 4-129,0-7 0,-2 3 129,-4 4 0,-4 2 129,-2-5 0,0 17 129,-6-12-258,6 12 0,-21 0 0,8 1-129,-1 14 0,0 1-129,1 1 129,1 7-258,5 7 258,1 1 0,6 11-129,0 7 0,9 5 0,1 4-129,5 16 0,-1 5 0,4 0-129,-3 12 258,2-7-387,-9 0 387,2-13 0,-7 10 129,-3-25 0,-3 2 129,-8-19 516,-3-5-516,-7-18 387,-3-8-258,0-9 129,0-14 0,-4-12 0,6-11-129,-1-4-387,10-15 258,4 3-387,5-2 0,9 2-258,6-11-774,16 19-1548,0-6-1677,2 5-258,5 5 129</inkml:trace>
  <inkml:trace contextRef="#ctx0" brushRef="#br1" timeOffset="194590.1299">8879 16840 4386,'-1'22'2451,"1"-22"-2322,14-13-129,4-1-2064,-6-5 258,11 16 903,-4-4 516,-2 3 1032,3 5 1677,-6 7 2193,-5 11-387,-4-2-903,0 12-1806,-6-7-645,-4 10-258,-9-4-258,2 8 129,-6-10-129,2-3 0,-3 0 0,4-2 129,0-10-258,7 3 0,0-3 129,5 1-258,3-12 258,0 0-129,15 10 0,3-1-129,2-2 0,4-4-258,7 2-774,-6-4-2193,4-1-1290,4 0-387,-2-6-258</inkml:trace>
  <inkml:trace contextRef="#ctx0" brushRef="#br1" timeOffset="199607.4169">10026 16358 5031,'0'12'4128,"0"-12"129,0 0-645,0 0-2838,0 0-387,0 0 387,-14 0-129,14 0 129,0 0 129,0 0-129,0 0-129,0 0-258,3-12-129,-3 12-129,24-8-129,-8-1-129,4 6 129,-1-3-129,3 3 129,-2 3 0,0 0 0,-4 2 0,-3 3-129,-4 8 129,-7 5 129,-2 5-258,-4-5 258,-9 7-258,-6 10 129,-4-6 0,-4 0 129,1 1-129,-2-2 129,2 0 0,3-4 0,5-5 0,3-13-129,4 6 0,11-12 0,-11 17 0,11-17 0,0 0-129,0 0 258,11 1-129,-11-1 0,22 4 129,-6 0-129,5-4 0,2 5-129,3-2 0,3 6 0,-1-6-258,6 9-258,-7-12-645,9 10-903,-14-10-1677,4 0-1161,-2-3 0,-7-7 129</inkml:trace>
  <inkml:trace contextRef="#ctx0" brushRef="#br1" timeOffset="200147.4478">10361 16436 6708,'0'12'4386,"0"2"0,0-14-387,0 0-3225,0 0-645,17 0 0,-17 0 0,18 0 0,-3 0 0,-5 0 258,7 0 0,-17 0 0,25-4-129,-13 4-129,3 0 0,-4 0-258,3 2 0,-2 0-258,-12-2-645,23 11-1161,-23-11-2193,13 6-516,-13-6 129,12 0 130</inkml:trace>
  <inkml:trace contextRef="#ctx0" brushRef="#br1" timeOffset="200462.4658">10654 16316 2451,'12'-9'3870,"-12"9"129,12 8-2064,-12-8-645,4 14 387,-4-14 0,0 26-129,-3-14-258,3 12-516,0-6-258,0 4-516,0 0 129,0-7-516,0 12-516,0-27-1548,3 13-2064,7-6 129,-10-7-645</inkml:trace>
  <inkml:trace contextRef="#ctx0" brushRef="#br1" timeOffset="200898.4907">10952 16465 4902,'-11'-3'4644,"3"-11"-258,8 2-387,-7-1-1935,4-2-2193,1 2 129,2 1 0,0 12 129,2-16-129,-2 16 258,17-6-129,-5 3-129,0 0-129,3 1 129,0 2-129,-1 0 0,1 0 129,-3 5 0,-2 2 129,-10-7 0,16 22 0,-13-7-258,-2 4 387,-1-2-258,-2 2 258,-7 1-258,-3-3 129,0 0 0,-7-5 0,2 0 0,-6-2-129,-2-6-516,7 9-1548,-7-13-2193,1-8-387,3 1-129,-3-9-257</inkml:trace>
  <inkml:trace contextRef="#ctx0" brushRef="#br1" timeOffset="201726.5381">9534 16773 1161,'-13'1'1806,"3"6"-516,10-7-258,0 0 129,-14 5-258,14-5-129,0 0 129,0 0 0,0 0 258,0 0-129,0 0 0,0 0 0,0 0-129,10 0-129,-10 0 129,24-7-258,-8 2 129,13 5 129,-1 0-129,15 0-129,2-2 129,16 4-129,8-2 0,13 5-258,4-5-129,12 7 129,4-7-129,15 0 0,7 8 0,5-4 129,3-4-258,3 3 0,1 2 0,-1-3-129,-3 3-129,-7 2 0,-11-1 0,-12-4-258,-10 10-129,-20-5 0,-4 12-1677,-22-8-2322,-13-4-387,-19 2-387,-14-9 0</inkml:trace>
  <inkml:trace contextRef="#ctx0" brushRef="#br1" timeOffset="203286.6273">9426 17207 2322,'0'11'2967,"0"-11"387,0 0-1161,0 0-1548,0 0 0,0 0 258,-11-13 258,11 13 258,-1-12 129,1 12-129,0-12-645,0 12-258,12-17-129,-1 9-129,0 4-129,3-1-129,2 3-129,-1-3 129,0 5 0,-2 9-129,0-1 129,-5 4 0,-2 2 0,-6 8 129,0-3 0,-2 15 0,-8-4-129,-1-1 129,-2 2-129,-2 2 129,-1-1-129,2-4 129,1 1-258,4 1 258,0-11-129,3-3 129,3-3-129,3 3 129,0-16-258,12 2 129,2-2 129,3-3-258,4-4 129,3 7 0,3 0 0,1 2-129,0 4 129,-3 6-129,0-1 0,-5 4-258,3 13-516,-12-13-1290,4-7-1935,-4-4-645,-11-4 258</inkml:trace>
  <inkml:trace contextRef="#ctx0" brushRef="#br1" timeOffset="203722.6523">9792 17154 3612,'6'12'4644,"9"-2"-645,-15-10 258,17 0-2838,-2 0-1290,0 0 258,3 0-258,0 0 129,-1 0-258,-1 0 129,-1 2-387,3 9-774,-18-11-1419,14 6-1806,-1-1-387,-13-5 129</inkml:trace>
  <inkml:trace contextRef="#ctx0" brushRef="#br1" timeOffset="204001.6682">10085 17058 2193,'0'16'3870,"0"-16"258,-12 7-129,12-7-1935,0 0-1677,0 0-258,0 0 129,0 0 0,9 10 0,-9-10 0,7 24 0,-3-7-516,-4 0-387,8 10-1161,-8-9-2322,0-4-129,6-2-258</inkml:trace>
  <inkml:trace contextRef="#ctx0" brushRef="#br1" timeOffset="204438.6932">10256 17174 1161,'0'0'3225,"-6"-14"645,6-2-774,5-3-2193,-5-3 0,3 1 0,-3 1 258,8 1-258,-4 5 129,5-2-516,-9 16-387,18-16-129,-8 15-129,-10 1 0,21-2 129,-10 2-129,0 2 258,-11-2 0,17 20 0,-10 0 0,-7-11 129,1 13 258,-1-3-129,-1 8 129,-12-7 0,7 6 0,-9-11-129,6 0 0,-3-1-129,12-14-258,-18 16-258,6-11-516,12-5-1290,-11 5-2451,11-5-258,-7-11-258</inkml:trace>
  <inkml:trace contextRef="#ctx0" brushRef="#br1" timeOffset="205085.7302">10624 17585 3870,'-6'20'4257,"6"-20"0,0 0-387,0 0-2580,0 0-1032,6-10 645,-2-4-387,7-13 258,-2 8-258,8 2 0,-3-7-129,7-5-258,2 1 0,-2 4-129,1 2 0,-1 2-129,-2 6 129,-3 7-129,1-6-387,-17 13-903,14 0-1935,-14 0-1290,0 0 129,0 0-516</inkml:trace>
  <inkml:trace contextRef="#ctx0" brushRef="#br1" timeOffset="205340.7448">10675 17285 4386,'-10'39'4773,"10"-21"-516,0-3 0,0-15-1677,17 10-2451,-7 2 0,5 0 0,-1 5 258,7-5 129,-6 0 0,4 8-129,-4-6-387,-1 1-129,3 4-645,-12 1-645,14-6-1677,-12 1-1677,-7-3 129,0-12-516</inkml:trace>
  <inkml:trace contextRef="#ctx0" brushRef="#br1" timeOffset="205692.7649">10540 17363 7740,'48'31'4644,"-19"-19"0,8-6-516,1-3-3612,0-3-258,0 0-258,0 8 0,-3-4-258,-3 1 0,-10 0-645,6 12-1161,-8-13-2451,-3 2 0,-2 3-645,-4-1 904</inkml:trace>
  <inkml:trace contextRef="#ctx0" brushRef="#br1" timeOffset="206382.8043">11344 17145 1032,'0'0'2967,"0"0"387,0 0 0,5-5-2322,5-7-903,1 3 258,2 1 387,7-3 258,-5 2 258,9 9 129,-11 0-387,11 3-258,-11-1-258,6 10-129,-19-12-258,17 34 129,-17-14-129,0 6 129,-6-2-258,-7 8 129,-7 0 0,0 4 129,-1-5 0,1-2 0,0 0-129,7-2 387,3-6-258,7-1 129,3-10-258,9-2 129,8 3-258,6-7 129,3-1-129,5 2 0,4-4-129,3-1 129,2 0-258,-5 6-387,4-5-903,-14 1-1806,4-2-1290,1-5-258,-8 1 0</inkml:trace>
  <inkml:trace contextRef="#ctx0" brushRef="#br1" timeOffset="206776.8263">11769 17222 5934,'9'19'4515,"-9"-19"-129,20 6-258,2-5-3483,-7 3-387,5-3-129,1-1 129,1 3-129,0-1-129,0 1-129,1 8-774,-9-8-1935,0-3-1677,3 0-258,-6 1-129</inkml:trace>
  <inkml:trace contextRef="#ctx0" brushRef="#br1" timeOffset="207089.8448">12118 17132 1419,'10'12'3225,"1"-11"258,-11-1 387,0 0-2580,8-8-645,-8 8-129,0 0 645,0 0 258,11 15 129,-11-15-387,0 27-516,0-5-387,-1 4-129,-2 2-129,-3 5-258,6-2-516,-7-5-1935,5-8-1806,2-18 0,0 0-258</inkml:trace>
  <inkml:trace contextRef="#ctx0" brushRef="#br1" timeOffset="207510.8689">12415 17283 5160,'0'0'4644,"-16"-5"-387,16 5-258,0-15-3225,0 1-645,3 1-258,0-4 129,-3 17 129,16-17 0,-6 9 0,-10 8 0,21-8 0,-21 8-129,20 0 129,-20 0-129,20 12 0,-20-12 0,18 20 129,-18-20 0,9 23 0,-7-6 129,-2-2 129,0-1-129,-7 1 129,-5-1-129,-3-1-129,-1 3-645,-10-8-2193,3-11-1677,2-6-645,0-7 0</inkml:trace>
  <inkml:trace contextRef="#ctx0" brushRef="#br1" timeOffset="208186.9076">11824 16806 6966,'53'12'4257,"-19"-2"-129,-6-1-1419,2-6-2193,6 9-129,-4-5 0,8 3-129,-5 2 129,5 5 0,-4-12 0,3 5-129,0 1-129,-1-4-129,0-1 0,0-2 0,-6-2 0,0-2 0,-5 1 0,-2 2-129,-7-1 0,-6-2-258,2 7-774,-14-7-1677,0 0-1806,0 0 0,0 0-387</inkml:trace>
  <inkml:trace contextRef="#ctx0" brushRef="#br1" timeOffset="209447.9797">13224 16919 4128,'25'3'4257,"1"-8"129,-14 0-1806,-1-1-1935,8 6-129,-4-5 0,3 5-129,-5 0 0,3 4-129,-2 1-258,-2 0-258,2 6-387,-14-11-903,20 0-2322,-7 3-516,-13-3-387</inkml:trace>
  <inkml:trace contextRef="#ctx0" brushRef="#br1" timeOffset="209778.9987">13255 16677 5805,'15'8'4644,"-4"-2"258,-11-6-645,10 3-3612,7 4-387,-3-2 0,8 2-129,-3-7 0,7 7-129,2 4-516,-2-11-2193,4 2-1935,9 2-129,-5-5-516</inkml:trace>
  <inkml:trace contextRef="#ctx0" brushRef="#br1" timeOffset="211535.0991">14411 16390 129,'-7'-17'3096,"4"-6"516,4 12-2064,-1 11-774,4-15 129,-4 15 129,0 0 129,10-2 387,-10 2-129,3 16-387,-3-3 0,8 14-903,-3 2 258,3 13-516,1 7 516,3 7-516,-1 2 387,0 5-387,-1 0 0,-3 2 258,2-4-774,-5-7-3225,0-24-516,9 2-129,-13-32-128</inkml:trace>
  <inkml:trace contextRef="#ctx0" brushRef="#br1" timeOffset="211926.1213">14710 16806 2193,'-14'-12'3096,"14"-21"516,2 5-3096,10 11-129,0-3 129,9 6 387,-6-10 258,12 20 387,-11-4-258,10 8-387,-10 0-258,5 3-516,-7-1 0,0 6 0,-6 12-258,0-5 258,-7 0-129,-1 12 258,0-8 129,-8 7-129,-6-5 387,-2 4-258,-6-12 0,1 7 0,-4-14-129,0 0-258,5-2-516,-6-11-1419,13-6-2709,9-1-258,4-12-258</inkml:trace>
  <inkml:trace contextRef="#ctx0" brushRef="#br1" timeOffset="212843.1739">15064 16678 3096,'-6'13'1935,"6"-13"-129,-9 17-645,2-5-129,4 10 129,-3-3 0,6 11 0,-4-3 129,6 4-516,4-11 129,12 4-516,2-14-387,6-10-645,6 0-387,-2-15-129,5-4 258,-7-10 516,-2-5 387,-6 2 129,-10 0 516,-2 9 774,-11-6 129,1 16-129,-18-1-258,7 9-387,-9 5-387,2 0-258,0 10-129,2 1 0,4 9-129,2 1 0,9-1 129,2 5-129,2 1 0,9-1 129,6 6 0,4 8-129,5 4 0,-1 8 258,3 5-258,-4 7 129,-3 7-129,-6 3 258,-3-3-258,-8 5 387,-3-21 129,-3-2-129,-10-5 129,-2 5-387,-2-30 387,1 0-258,-3-10 258,3-3-258,-1-3 0,3 5 0,2-11-129,5-17 258,0 5-516,4 0 387,2-7-258,1-12 129,1 0-258,8-10 0,2-1 0,2-4-258,7 6-387,-4-12-2838,9 8-903,9-4-516,0 2 387</inkml:trace>
  <inkml:trace contextRef="#ctx0" brushRef="#br1" timeOffset="213698.2228">15626 17178 5934,'0'0'4515,"0"0"-516,7-12-1290,2-6-2451,0 7-129,4-2 258,6 2 258,-9 1-129,9 3 0,-4 5 0,2 2-129,-6 2-258,5 5-129,-6 2-129,1 2-129,-4 6 129,-4 3 258,-3-3-258,0 4 258,-4-2 0,-6 4 0,-3-4 0,0 9 129,-1-8-258,4-3 129,-1-4 129,3 4-258,1-5 129,7-1 129,0-11 0,8 14 0,4-9-258,6 3 129,4-4-258,2-1-129,10 1-1161,-8-4-2193,6 0-1161,2-19-516,-4-3 258</inkml:trace>
  <inkml:trace contextRef="#ctx0" brushRef="#br1" timeOffset="214571.2728">16328 16598 5160,'20'1'4773,"6"-1"-258,-12-6-387,0 3-3741,5 3-387,1 3 129,1 1-129,-6 1 258,1 10-129,-5-1 0,-2 6 129,-3-4-129,-2 8 0,-4-4 0,-4 9 129,-9 1-258,0 3 258,-9-3 0,-1 6 0,-4-3-129,3 2 129,1-7 129,3-3-129,3-4 0,10-2 0,6-8 129,1-11-258,21 14 129,6-10-129,4-4-129,5 1 0,7-1-129,0-2-129,0 1-129,-3-6-258,5 7-1419,-14 0-2580,-1-8-516,-2-5-129,-7-2 130</inkml:trace>
  <inkml:trace contextRef="#ctx0" brushRef="#br1" timeOffset="215008.2978">16842 16315 2451,'9'36'5160,"-2"-12"-387,-7-3-258,4-2-1806,-2 7-2709,-2 2 258,0 0-258,0 6 129,0-6-258,-1-1-129,-6-5-1419,7-3-2838,0-5 0,0-14-387</inkml:trace>
  <inkml:trace contextRef="#ctx0" brushRef="#br1" timeOffset="215418.3212">17044 16559 5160,'-20'3'4386,"20"-3"129,-11-29-387,5 5-3612,5 4-258,1-7-129,1 10 387,6-7-129,8 11 258,0 1-516,5 7-129,2 0 0,-2 2-258,2 3 258,-3 4-129,0 3 258,-6 1-387,-2 5 387,-11-13-258,11 18 258,-11-2-258,0 0 258,-7 1 0,-7-1 258,-1 4-129,-6 0 0,2-2 0,-7-2 129,2-2-258,3 0-258,0-12-774,13 11-2580,8-13-1290,-9-14-516,9-1 258</inkml:trace>
  <inkml:trace contextRef="#ctx0" brushRef="#br1" timeOffset="215836.3451">17864 16909 7998,'21'9'4515,"-3"2"0,0-8-387,1 0-3999,8-1-387,5 2-129,-4-2-129,5 4-774,-10-6-1935,0-1-1290,1-3-516,-10-6 0</inkml:trace>
  <inkml:trace contextRef="#ctx0" brushRef="#br1" timeOffset="216068.3583">17902 16713 3612,'5'15'4644,"-5"-15"-387,31 0 258,-11 0-2322,3 0-2064,7 0-129,0 0-129,0 1-645,2-1-3483,6 7 0,-8-7-645,8 0 0</inkml:trace>
  <inkml:trace contextRef="#ctx0" brushRef="#br1" timeOffset="216846.4029">19111 16404 9030,'4'16'5160,"-4"-16"-387,0 0-1032,5 24-3612,-3-1-387,-1 8 387,2 11-129,1 8 387,-2 4-129,4 11 0,-2 0-129,2-2 0,4-3-258,-4-16-645,13 3-2709,-6-16-1548,2-19-258,1-13-516</inkml:trace>
  <inkml:trace contextRef="#ctx0" brushRef="#br1" timeOffset="217299.4288">19452 16785 5934,'-27'-30'5160,"20"11"-258,1-8-645,6-5-2838,4-4-1419,12 7-258,2-3 0,12 8 0,3-2 0,5 7 129,2 6 0,2 2 0,2 5 129,-5 6-258,-4 6 129,-5 6 129,-6 8 0,-9 4-129,-3 7 387,-12 2-129,-1 9 258,-17-1 129,-1 6 387,-10-10-129,1 5 0,-10-9-129,5-4 129,-6-9-387,4-5-258,4-8-387,-8-15-1677,13-3-3096,-4-17 0,5-9-645,0-17-129</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1:58:30.151"/>
    </inkml:context>
    <inkml:brush xml:id="br0">
      <inkml:brushProperty name="width" value="0.05292" units="cm"/>
      <inkml:brushProperty name="height" value="0.05292" units="cm"/>
      <inkml:brushProperty name="color" value="#00B0F0"/>
    </inkml:brush>
  </inkml:definitions>
  <inkml:trace contextRef="#ctx0" brushRef="#br0">12480 9264 516,'0'0'1677,"0"0"0,0 0 0,0 0-258,0 0 0,0 0-516,0 0 0,0 0-258,0 0-258,0 0 258,0 0-258,0 0 129,0 0-129,0 0-129,0 0 129,0 0 0,0 0-129,0 0-129,0 0 0,0 0 0,0 0-129,0 0 258,6-5-258,-6 5 0,18-4 0,-18 4 0,21-3 129,-21 3-129,20-1 0,-20 1 0,16 0 0,-16 0 0,14 0 0,-14 0 0,13 4 0,-13-4 0,14 8 0,-14-8 0,13 10 0,-13-10 258,10 14-129,-8-3 258,-1 2-258,-1 3 387,-2 1-387,-6 1 258,-2 2-387,-5-1 129,0 0 0,-4-1-129,0-1 0,-2-3 0,1-1 129,5-1-129,-3-2 129,5-3 0,2-3 0,11-4-129,-14 8 129,14-8 0,0 0-129,0 0 0,0 0 0,0 0 0,0 0 0,0 0 0,0 0 0,5 3 0,-5-3 258,19 0-258,-8 0 0,2 0 0,2 1-258,0 0 258,3 1 0,1-2 0,-1 1 0,2-1 0,-1 0 0,-2 0 0,-1 0 0,-3 0 0,-1 0-129,-1 0-387,-11 0-1290,0 0-2580,19-5-129,-19 5-387</inkml:trace>
  <inkml:trace contextRef="#ctx0" brushRef="#br0" timeOffset="864.0494">12870 9562 258,'3'-11'1290,"-3"11"129,0-14-129,0 14 129,0-19 129,0 19-516,-3-25-129,2 13-516,-1-2 129,2-1-129,0-1 129,0 2-129,0-2 129,2 2-258,4 1 0,0-1 129,4 2-258,2 2 0,1-4-258,1 4 258,5-2-129,-1 1 129,0 1-129,2 3 129,-2 1-129,2 3 129,-3 3 0,0 0 129,-2 3-258,-2 2 129,-13-5 129,20 20-129,-13-8 129,-3 2 0,-1 1 129,-2 2-387,-1-1 258,0 2-129,0-4-129,-4 4 0,-3-5 129,-1 3 0,-6-3 0,-1 2 0,-6-3 258,-2 0-258,-4-4 0,1 1 0,0-6 0,0-1-129,0-2 129,4-4-258,5-4 129,3-4-129,8 0-129,3-5-387,5 5-774,5-3-2451,6-7-774,9 5 129</inkml:trace>
  <inkml:trace contextRef="#ctx0" brushRef="#br0" timeOffset="3415.1953">11558 13493 516,'12'-14'903,"1"-3"258,-13 17 129,12-12-129,-12 12 258,11-11 129,-11 11-258,12-5-258,-12 5-129,13-4 0,-13 4-258,15 0-129,-15 0 129,20 0-129,-7 0 129,-13 0-258,23 0 129,-23 0-258,22 3 129,-22-3-129,18 5 0,-18-5-129,17 13 0,-17-13-129,13 19 129,-10-9 0,2 6 0,-4-4 0,-1 7 0,0-4 0,-1 4 258,-6-2-258,0 2 0,0-2 129,0 1 0,-4 0-129,2-3 0,1-1 0,-3 0 0,3-3-129,-2 1 129,10-12-129,-19 21 0,19-21 0,-16 17 0,16-17 0,-16 14 129,16-14-129,-11 11 0,11-11 129,0 0-129,0 0 0,0 12 129,0-12-129,10 2 129,-10-2-129,23 3 0,-9-3 0,4 0 0,-1 0 129,3 0-129,0 0-129,-2-3 129,1 3-129,-5-2 0,4 2-258,-7-3-903,3 0-2838,-1 3-258,-13 0-129,15-1-129</inkml:trace>
  <inkml:trace contextRef="#ctx0" brushRef="#br0" timeOffset="4140.2368">12178 13793 129,'-16'0'3870,"16"0"129,-14-8-129,14 8-2193,-11-14-774,11 14-258,-10-20-258,4 8-258,3-1 0,-3-2 0,4-2 0,-2-2 129,4-1 129,-1-6 0,1 4 0,1-6 129,7 3 0,-2-4-129,5 8-129,-3-3 0,4 6 0,-1 3-129,2 5-129,-2 3 0,1 4 0,0 3 129,-1 0-129,1 8 0,1 4 0,-3 0 0,2 5 0,-4 0 0,0 5 129,-2 0-129,1 0 0,-3 1 129,-1-1-129,-3 1 129,0 1 0,0-3-129,0 1 129,-3-3-129,-4 1 129,0-6-129,-4 1 0,1-2 0,-4-5-129,-1 2-516,-4-7-1548,-1-3-2064,7 1-129,-8-2-258,8-7 259</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23:20:45.204"/>
    </inkml:context>
    <inkml:brush xml:id="br0">
      <inkml:brushProperty name="width" value="0.05292" units="cm"/>
      <inkml:brushProperty name="height" value="0.05292" units="cm"/>
      <inkml:brushProperty name="color" value="#FF0000"/>
    </inkml:brush>
  </inkml:definitions>
  <inkml:trace contextRef="#ctx0" brushRef="#br0">13141 4957 1,'21'0'773,"-1"0"130,2 0-129,5 0-258,4 0-258,6 5-129,3-3-129,3 2 129,6-1-129,1 1 0,2-1 129,8-1-129,2-1 258,7-1-258,5 0 129,5 0 0,2-1-129,4 0 129,5 0 0,0 1-129,3 0 258,2 0-258,1 1 129,2 3 0,1-2 129,1-1 129,1-1 0,2 0 129,-2 0 0,0 0 0,-1-1 0,-2-3-129,-1 4-129,-1-1 129,2 1-129,-5 0 0,4 0 0,-3 0 0,5 0-129,-4 0 129,2 0 0,-2 0 0,-1 0 0,-4-2 0,-1-1 129,-3 2 0,-3 1-258,1-3 258,1 3-258,-5-2 0,0 2 0,2-1 0,1 1 129,-3 0 0,2 0 0,3 0 0,-2 0 0,4 1 0,1 5 129,1-1-129,-1 3-129,-1 0 0,-1 3 129,-6-2-258,0 1 129,-1-2 0,0 2-129,-4-1 258,1-1-258,-1 1 129,1 0-129,1 0 129,-5 1 0,1-1-129,0 4 129,0-5 0,2 3-129,1-2 129,3 0-129,-4-1 0,2 1 129,2-2-129,3-3 0,0 0 0,2-1 0,2-1 0,2-2 129,4 0-129,2 0 0,-1-3-129,1-1 129,1 1 0,0-2 0,-1-1 0,-1 1 0,3 2 0,-3-4 0,-1 3 0,1-1-129,-2 1 129,-2 0 0,0 1 0,1 1-129,0-1 129,-2 1 0,-3 0 0,-3 0 0,2 1 0,-1-1 0,-2 2 0,-1 0-129,2 0 129,-3-3-129,0 3 129,-2 0-129,-8 0 0,-6 0 0,-10 0-258,-8-1-258,-6 2-774,-12 7-1677,-14-1-1032,0 10-129</inkml:trace>
  <inkml:trace contextRef="#ctx0" brushRef="#br0" timeOffset="736.0418">18049 5371 645,'0'0'1032,"0"0"0,0 0-129,9 7 129,-9 5-387,0 2 129,0 7 129,-2 8-258,-1 6-129,-3 7-258,0 8 0,-6 7 0,3 7-258,-5 5 0,-1 2 0,-6 2 0,2 0 129,0-7 0,-3-4 129,4-4 129,1-15 0,2-3-129,1-9 258,5-5-258,2-10-129,3 0 0,4-16-129,0 13 0,0-13-129,19 1 0,0-1-645,3 0-645,-1-7-2322,12 7 387</inkml:trace>
  <inkml:trace contextRef="#ctx0" brushRef="#br0" timeOffset="1284.073">18406 6249 2193,'0'0'903,"15"-7"-516,-15 7 0,17 0-129,-17 0 258,13 9 0,-13-9 258,9 19 258,-7-7 0,-1 6 0,-1 0 129,0 5-129,-4 0-129,-1 7 0,-3-2-129,3 4-258,-3-2-129,4-2 0,0-1-258,1-5-258,3-1-774,-1-10-1290,1-11-1806,0 0-387,0 0 775</inkml:trace>
  <inkml:trace contextRef="#ctx0" brushRef="#br0" timeOffset="1816.1038">18650 6359 1935,'13'-1'3870,"-2"1"-129,-11 0-129,0 0-3612,0 0-129,9 17 0,-5-4 129,-4 3 129,1 2 129,-1 1 0,0 2 387,-3 0-258,1 0 258,1-1-258,1-2 0,0-3-129,3-3 129,-3-12-258,23 5-129,-8-6 129,10-11-129,-2-7 129,3 0-129,0-4 129,-2 1-129,-1 1 0,-4 4 129,-4 2-129,-1 6 0,-14 9 0,16-5 0,-16 5 0,14 7 0,-9 5-129,0 4 258,1 5-129,1 0 0,-3 6 129,0 0-129,-2 1 129,0-3-258,3 4-129,-3-10-645,4 3-1032,-2-6-2193,-4-16-387,17 1 258</inkml:trace>
  <inkml:trace contextRef="#ctx0" brushRef="#br0" timeOffset="2492.1425">19281 6515 2193,'13'0'2064,"-13"0"-2322,7-8-258,-7 8 645,0 0 258,0 0 387,0 0 258,0 0 516,14 4 0,-14-4-258,13 4-387,-13-4 0,23 5-387,-7-3 0,3 4-387,4-2 129,0 3-129,-1 0-129,0 6 0,2 2 0,-2-1 0,-7 5-129,0-2 129,-4 5 129,-2 0 129,-5 1-129,-2-3 129,-2 1-129,0 1 129,-6-5 0,-2 0 129,-4-5-258,-3-1 0,-1-5 129,-5-1-129,0-5 0,2 0 0,-2-1 0,4-5 129,0-2-129,4-3-129,3-2 0,8-3 129,1 1-129,1-2 0,6 2 0,4 0 0,7 3 0,3 0 0,2 6 0,0 1-129,5 3-258,-3-1-387,5 5-903,-9 6-2064,-1-8-645,3 7 258</inkml:trace>
  <inkml:trace contextRef="#ctx0" brushRef="#br0" timeOffset="2900.1657">20273 6341 2580,'17'-5'3870,"-17"5"-129,0 0-516,0 0-3354,0 0-387,5 7-258,-5-7 516,0 27 0,-1-10 645,-5 4 129,5 5 258,-8 4 129,6 9-129,-5 3-129,3 5-129,-2 1-258,-1 6 0,0-3-258,2-4 129,3-3-258,-2-9 129,2-6-387,0-10-129,3-2-774,0-17-1548,0 0-1032,20 0-516</inkml:trace>
  <inkml:trace contextRef="#ctx0" brushRef="#br0" timeOffset="3416.1954">20453 6708 129,'0'0'3483,"-6"3"387,6-3-258,7 7-2838,-7-7-516,17 0-129,-6 0 129,3 0 129,-1 0-258,3 0 129,-2 0-129,4 2 0,-5 2 129,2 6-129,-1 2-129,1 4 0,-2 2 0,0 2 0,-2 0 0,-2 2 0,-3-1 0,-4 2 129,-2-2 129,-1 0-129,-8 0 258,-4-2 0,-2-2 0,-1 0 0,-2-8 129,0 1-129,0-9 0,3 0 0,0-2-129,15 1 0,-20-20 129,18 7-258,0-4-258,2 1 129,8 0-129,3 0 129,2-1-258,3 3 129,1 3 0,-1 2 0,0 4-258,-2-4-258,2 9-387,-4-6-516,4 6-1161,-3 0-1032,-2-4-516</inkml:trace>
  <inkml:trace contextRef="#ctx0" brushRef="#br0" timeOffset="3860.2207">20902 6757 258,'9'10'3612,"-3"4"0,-4-3-1806,-2-11-774,2 28-129,-1-14-258,2 5 0,-3-2 0,4 3 0,-4 2-129,3 2-129,-3-4 258,2 3-258,-2-7 0,0 2 129,-2-6-129,0 3-129,2-15 0,-6 13-129,6-13 258,0 0 0,-14 0-129,14 0 0,-1-11 0,1-3 0,1-4 0,8-1-129,1-7 0,3 2 0,2-1-129,2 4 0,-1 0 0,0 5 0,2 2-129,-2 2-129,1 5-258,-2-1-129,5 8-516,-6-8-516,7 8-774,-7-2-516,5 0-1032,2 2-516</inkml:trace>
  <inkml:trace contextRef="#ctx0" brushRef="#br0" timeOffset="4372.25">21354 6898 1548,'16'11'2838,"-4"-11"-903,-12 0-645,12-11-516,-12 11-129,10-23-129,-6 11 258,-4-5 0,0 5-129,-4-2 0,4 14 0,-15-17-258,3 13 0,-5 4-129,0 0-129,-2 5-129,2 6 0,-2 1 129,4 3-129,1 1 0,3 1 0,8 5 0,1 0 0,2 4 0,6 1 129,8 0-258,2 5 129,2 0 0,1 3-129,0 3 129,2-1-129,-3-1 0,-2 0 0,-7 0 129,-2-6 129,-3-1-129,-4-3 129,0-9 129,-9-2-129,-2-5 129,-3-7 129,-4-3-129,3-1-129,-5-9 0,4-4 0,-2-2-129,1-7-387,6 1-1161,-1 1-2193,3-13-516,9 9 129</inkml:trace>
  <inkml:trace contextRef="#ctx0" brushRef="#br0" timeOffset="4820.2756">21577 7067 5547,'38'10'4515,"-25"-13"-516,9-5-1419,-5-2-2451,-1-1-129,-2-3 0,-1-3-129,-2-2 129,-3-1 0,-3 5 129,-5-4-129,0 5 129,-7 1 0,-5 3-129,-2 6 0,-5 4-129,-1 0 129,-2 4 0,0 4 0,-1 4 0,2 3 129,2 2 0,2 0 129,4 5-129,0-2 129,7 3 0,1-2 129,5 2-129,3-2 0,10 0 0,5-3-129,8-1 0,4-2-129,2-4 0,8-1-387,0-10-645,10 4-1290,-5-4-1935,-5-13-387,4 0 0</inkml:trace>
  <inkml:trace contextRef="#ctx0" brushRef="#br0" timeOffset="5828.3332">22664 6890 2580,'0'0'4128,"0"0"-516,-2-5 129,2 5-3741,-14-7-129,14 7-258,-22 0 387,4 0 258,3 0 0,-8 0 129,4 7 258,-5-2-129,5 3 0,1-2-129,3 4-258,3-2 0,12-8-129,-10 19 0,10-19 0,5 23 129,10-14-129,0 4 129,5 0-129,1 3 0,3 1-129,1-2 129,-4 2-129,1-2 0,-6 1 0,-2-2 129,-4-1-258,-5-1 516,-5-12-258,0 19 129,0-19 0,-24 13 0,8-8-129,-3-1 129,0-4-129,-1 0 0,0 0-129,7-4 0,-1-4-387,14 8-903,-13-18-1161,9-1-1548,7 8-387</inkml:trace>
  <inkml:trace contextRef="#ctx0" brushRef="#br0" timeOffset="6316.3612">22910 7018 3999,'23'16'4515,"-1"-13"-516,-22-3-258,18-13-3354,-18 13-903,19-19 129,-13 7 129,-4-2 129,0 0 0,-2 1 129,0 1 129,-6-1 0,6 13 0,-21-15 129,6 13-129,-1 2-129,-2 0 0,-4 7 0,1 4 0,-2 4 258,3 0 0,-1 2-129,7 4 129,-2-2-129,6 4 129,1-5 0,8 5-129,1-4 0,1 4 0,6-3 0,5 0-129,6-3 129,5-3-129,0-2 0,4-5 0,3-4-258,0-3-129,3-10-258,-4-7-516,7 0-516,-11-12-903,8 0-387,-5-4-1161,-3-9 0</inkml:trace>
  <inkml:trace contextRef="#ctx0" brushRef="#br0" timeOffset="6604.3776">23350 6692 2193,'0'0'1677,"0"0"-774,-9 11 0,9-11 129,-10 22 258,4-9 0,5 8 258,-6-3-129,7 10-129,-6 1-129,6 15-258,0-2-258,0 8-258,0 2-129,0 1-129,0 1 0,0-5-129,0-6 0,0-7-129,0-8 129,0-9-258,0-5-774,0-14-645,0 0-1161,-15-16-645,0-12-1032</inkml:trace>
  <inkml:trace contextRef="#ctx0" brushRef="#br0" timeOffset="6805.3892">23136 6881 1032,'5'1'2580,"5"2"-258,10 2 129,4-2-645,12 4 129,2-4-258,13 3-645,-1-5-516,6 1-516,3 1-1419,-3 4-2580,-7-8-258,2 1 0</inkml:trace>
  <inkml:trace contextRef="#ctx0" brushRef="#br0" timeOffset="7712.4411">17799 7439 3096,'4'-18'3225,"8"6"-1935,3 1-516,1-4 0,7 4 0,-2-4-258,6 9 129,-5-2-258,5 5 258,-3 3-387,1 0-129,-1 7 129,-3 3-258,2 5 129,-3 2 0,-3 0 0,-1 3 258,-6-3 0,-3 5 129,-7-4-129,0 6 258,-12-7-129,-1 4 0,-9-6-129,2 2 0,-6-5-129,2-2-129,1-3 0,3-5-129,2-2-129,2-6-129,8-7-387,1-13-774,7 4-1161,7-6-1806,0-7-129</inkml:trace>
  <inkml:trace contextRef="#ctx0" brushRef="#br0" timeOffset="8000.4576">18411 7088 2967,'21'41'4515,"-16"-21"-258,5 14-258,-5 3-3225,1 8-516,-2 4-129,-1 7-258,-3 1 129,0 1-129,-4-2 258,-5-1-129,-2-6 0,1-5 0,-2-13-258,4 1-774,-4-16-1548,-2-7-1677,14-9-258,-17 0 388</inkml:trace>
  <inkml:trace contextRef="#ctx0" brushRef="#br0" timeOffset="8204.4692">18265 7550 1032,'-16'-22'1677,"3"2"516,13 20-129,0 0-129,0 0-387,23-4 0,-8 2-258,12 2 0,-2 0-258,11 0-387,1-3-387,3-1-645,5 4-903,-4 0-2451,0 0-516,9 0-129</inkml:trace>
  <inkml:trace contextRef="#ctx0" brushRef="#br0" timeOffset="8824.5047">19118 7666 3870,'-11'-21'4257,"7"-3"-258,4 24-387,7-17-3741,5 9-129,1-2 0,4 3-129,2 0 258,1 2 129,-1 1 0,2 4 129,-2 0 258,-4 4-387,-1 8 129,-2 1 0,-3 3 0,-4 3 0,0-1 0,-5 3 0,0-1 129,-5-3 129,-1 0-258,-3-2 129,-1-3-129,-5-1 0,6-3-129,-5-6 0,2-2-258,12 0-129,-21-10-387,16-3-129,-2-10-129,7 0-516,0-8-258,7-1-258,-2-5-387,6-2-387</inkml:trace>
  <inkml:trace contextRef="#ctx0" brushRef="#br0" timeOffset="9068.5186">19415 7315 1161,'31'18'3741,"-10"15"-387,-14-8-1290,-5 1-387,4 10-516,-6-4-129,0 10 0,-7-6-387,1 8 0,-5-6-129,2 3-258,0-3-129,1-8-387,4 0-903,-3-11-1677,7-19-1419,-1 21-516,1-21 646</inkml:trace>
  <inkml:trace contextRef="#ctx0" brushRef="#br0" timeOffset="9495.5431">19605 7853 5547,'-4'-7'4386,"10"1"-516,-3-10-1548,11 2-2838,-2-8 0,7 3-258,-4-1 516,5 3 0,-3 5 258,-1 2 258,-1 6 129,-3 4 258,-1 1-258,-2 12-129,-2 7-129,-5 1 0,-2 7-129,0-4 516,-1 5-387,-10-4 258,1 0-129,-2-6 129,1 2 0,-6-8 129,6-1-129,-3-4-258,4-4-129,10-4-258,-18-3-129,18 3-516,-8-24-387,9 10-1161,2-6-1548,2-5-774,9 5 387</inkml:trace>
  <inkml:trace contextRef="#ctx0" brushRef="#br0" timeOffset="10372.5932">20438 7653 3354,'16'7'3612,"-16"-7"-1161,0 0-645,0 0-3612,-17 0 0,17 0 645,-27 10 645,11-6 387,-3 4 1032,-6-4 774,2 6 645,-5-4-258,3 6-516,-8-2-516,4 4-774,-4 2 0,3 4-258,0 1 129,1-1 0,1 5 0,5 0 129,3-1-129,7 0 0,3-1 0,9-2 0,2-4 0,12-2-129,6-6 129,9-4-129,2-5 129,3 0-129,7-8 129,-2-4-129,0-4 0,1 1 0,0-5 0,-6 3 0,0 1 0,-4-1 0,-2 5 0,-5-1 0,-1 6-129,-4 1 258,-4 3-258,-13 3 129,18 0 0,-18 0 0,9 21 0,-8-6 129,-1 0 129,0 4-129,-5 5 129,3-2 0,-8 0 0,6-3-129,-3-2 0,3-1 0,1-5-129,3-11 129,0 0 0,9 2-129,7-9 0,2-7 0,4-6 0,3 0 0,1-3 0,-2 0 0,-2 2 0,-4 4 0,-1 0 0,-4 7 0,-13 10 0,15-11 0,-15 11 0,0 0 0,7 9 0,-5 3 129,-2 5-129,0 4 129,0 4 0,0 7 0,3-6 0,0 3-129,3-1 0,0-10 0,2 2-258,3-8-129,5-2-1032,-16-10-2064,21-5-1161,-4-4-258,-6-11 129</inkml:trace>
  <inkml:trace contextRef="#ctx0" brushRef="#br0" timeOffset="11036.6312">21006 7857 1677,'6'14'3612,"-6"-14"-258,10 16 0,-10-4-3612,4 2-516,0 1 645,-2 2 258,3 2 258,-5-5 516,3 6 129,-3-8 258,3 3-129,-3-15-258,14 14-387,0-14-387,6-4 0,2-9-129,7-2 0,1-6 0,0 1 0,1-1 0,-2 4 0,-4 2 0,-6 5 129,-4 6-129,-5 4 0,-10 0 129,11 17 0,-11 0 0,0 2 0,0 1 258,0-1-129,0-3 0,2-3 0,-2-13 0,24 9-129,-6-10 0,6-7-129,1-4 129,4 0-129,-3-3 129,0 1-129,-3 4 129,-3 2-129,-5 4 0,-2 4 129,-13 0 0,14 15 0,-13-1 0,1 7 0,-2-1 129,0 4 0,0-2-129,0 0 0,0-4-129,0-6-387,9 1-387,-9-13-1677,18-1-2064,-5-4-387,4-8-258</inkml:trace>
  <inkml:trace contextRef="#ctx0" brushRef="#br0" timeOffset="11971.6847">21994 8006 6321,'0'19'3999,"14"-5"-774,-14-14-774,22 8-4515,-22-8-129,29 10 645,-16-6 516,4 1 516,0 0 774,-7-5 774,8 0 774,-18 0-129,25-7-258,-17-5-387,4 3-387,-8-3-258,2-1-258,-6-2 0,0 3-129,-2 2 0,2 10 0,-20-16 129,3 12-129,0 4 0,-4 0 129,-2 5-129,0 6 0,1 1 0,2 5 0,-3 0 0,5 5 129,-1-1 0,5 3 129,-3 1 0,4 3 129,1-4-129,3 4 129,2-6-129,6 4 0,1-4-129,2-1 0,9-1-129,6-3 0,4-5 0,3-3-129,8-4 129,1-5-129,1-2 129,0-8 0,2-5-129,-2-4 129,-1 2-129,-4-7-129,1 4 129,-5-4-129,1 5 129,-5-1-129,2 2 258,-5 4-258,0 3 129,-4 6 129,-3 4 0,-11 1 129,10 11 129,-7 5-129,-3 3 0,-4 4 129,-2 3-129,3-1 129,-3-3-129,5 0 0,1-9 0,4-2 0,10-9-129,9-2-129,7-9 129,7-7-129,4-1 129,1-3-129,0 2 129,-1 2 0,-7 3 0,-6 7 129,-8 6 0,-7 6-129,-4 7 129,-8 8-129,-1 1 0,0 4 0,0 1-129,-4 0 129,3-5-258,-1-2 0,2-3-387,0-17-645,13 13-1806,-1-10-1677,-1-11 129,10-6 0</inkml:trace>
  <inkml:trace contextRef="#ctx0" brushRef="#br0" timeOffset="12296.7033">23094 7921 7482,'-4'39'4773,"4"-16"-258,0-6-516,6 10-4386,-2 1 129,1 7 0,-2 5 129,-3 2 0,0 3 387,-3-2-129,-3 3 129,-4-7 0,2-2-129,0-6-258,-3-9-258,5-4-1032,-7-18-1290,13 0-1548,-11-17-645,2-9 0</inkml:trace>
  <inkml:trace contextRef="#ctx0" brushRef="#br0" timeOffset="12527.7165">22940 8058 516,'-18'-15'2451,"3"17"129,15-2 129,-4 24 0,4-24-258,9 26 0,-9-26-774,39 19-258,-16-14-645,17 6-129,0-6-516,6-4 0,8 3-129,-2-4-258,6 3 0,-7-3-516,5 4-1419,-6 2-2451,-8-6-129,2 1 0</inkml:trace>
  <inkml:trace contextRef="#ctx0" brushRef="#br0" timeOffset="13203.7552">23792 8185 129,'12'7'3741,"-12"-13"-2064,0 6 387,0 0-129,0 0 387,-7-13-258,7 13-129,-18 0-645,6 3-516,-4 0-129,1 5-516,-1 1 0,-1 3-129,4-4 0,-1 4 0,14-12 0,-15 17 129,15-17-129,-5 19 0,5-19 0,0 19 0,2-6 0,3 1 0,3-1 0,4 1 129,-3 1-258,3 1 258,0-1-258,2 3 258,-3-1-129,5-2 0,-2 3 0,-2-4 0,2 3 0,-3-4 129,1-2 0,-12-11 0,18 18 129,-18-18-129,0 0 129,4 10 0,-4-10 129,-14 4-258,-3-2 258,-3 3-387,-10-4 129,0 7-129,-5-5 129,-2 6-258,0-3 129,-3 4-258,5-2-129,-3-4-516,14 5-2709,-1-1-903,-2-8-516,10 0 0</inkml:trace>
</inkml:ink>
</file>

<file path=ppt/ink/ink8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53:58.922"/>
    </inkml:context>
    <inkml:brush xml:id="br0">
      <inkml:brushProperty name="width" value="0.05292" units="cm"/>
      <inkml:brushProperty name="height" value="0.05292" units="cm"/>
      <inkml:brushProperty name="color" value="#00B0F0"/>
    </inkml:brush>
  </inkml:definitions>
  <inkml:trace contextRef="#ctx0" brushRef="#br0">18831 14219 1161,'1'10'2451,"-1"-10"0,0 0-129,0 0-774,0 0-387,9 15-129,-9-15-258,8 11-258,-8-11 129,13 8-258,-13-8 0,23 5-129,-7-5-129,3 0-129,1-3 0,0-4 0,1-1 0,-1-1 0,-1-3 0,-1 3 129,-5 1-258,-2-4 129,-11 12 0,15-20-129,-15 20-129,0-16 0,0 16-129,-8-14 0,8 14-387,-22-16 129,10 15 129,-3-2 0,3 3 129,-4 0 129,-1 1 258,3 5 129,-2 3 129,3 4-129,-1 3 129,0 0 0,-2 2 129,2 5 0,1-4 258,3 5 129,-5-3 0,5 3 129,-4-4 129,6 8-258,0-10-129,5 5 0,-1-7-258,4 1-129,3-5-129,9 0 129,4-6-258,8-3 129,5-2-129,5-1-129,4 0 129,0-5-129,1 0 0,-4-3 0,-2 4 0,-6-2 0,-5 4 0,-9-5-258,3 7-774,-16 0-1548,0 0-1548,0 0-129,0 0 0</inkml:trace>
  <inkml:trace contextRef="#ctx0" brushRef="#br0" timeOffset="397.0227">19345 14396 8514,'11'16'4902,"2"-8"-516,-13-8 0,0 0-4386,0 0-129,15-2-258,-15 2 129,0 0-129,5-11 0,-5 11-387,0 0-645,0 0-1935,13-6-1032,-13 6-387,0 0 258</inkml:trace>
  <inkml:trace contextRef="#ctx0" brushRef="#br0" timeOffset="1268.0725">19546 14233 3870,'-10'20'3354,"3"-20"-774,7 12-387,0-12-3225,0 15-387,0-15 1032,0 19 258,1-7 645,-1-12 645,7 22 387,-7-22 387,14 14-129,-14-14-645,24 1-516,-9-4-387,5-6-258,1 0 0,0-9 0,-2 3 0,-1-6 0,-4 5 0,-5-2 0,-4 1 0,-5 4 129,-1-3 129,1 16-258,-21-17 129,8 13 0,-4 0-129,1 4 0,-2 0 0,3 0-129,2 3 129,2 0-129,11-3-129,-14 6 129,14-6 129,0 0-129,0 0 0,0 0 129,14 12-129,-3-9-129,3 6 129,-2-1-129,3 6-129,-3 3 0,1 7 0,-2 0 129,4 12 0,-4 1 0,0 4-129,1 8 387,2 1-129,-4 1 0,3-2 129,-2 4 129,-3-7 0,-1-1 0,-1-9-129,-3-4 258,-3-9-258,0-3 0,0-4-258,0-16 129,-15 12 0,4-12 0,-3 0 129,-1-4-129,-2-4 258,-1-2 129,-3-7 258,5 2 0,-1-9-129,6-2 129,2-10-129,8 2 0,1-7-129,6-2 0,8 1-258,7-6 129,6 6-258,3 3 129,4 3-129,3 4 0,0 6-129,-1 4 0,1 8-258,-10-1-903,5 9-1290,-4 6-1419,-12 0-129,5 0 130</inkml:trace>
  <inkml:trace contextRef="#ctx0" brushRef="#br0" timeOffset="1542.0882">20137 14410 9417,'1'41'5160,"10"-29"-645,-11-12-903,20 5-5160,-16-14-516,13 9-258,-15-13 129,12 13 387,-14-14-129,0 14 258,0 0-645,-7-18-903,7 18 645</inkml:trace>
  <inkml:trace contextRef="#ctx0" brushRef="#br0" timeOffset="6724.3846">13331 15374 1677,'0'0'2580,"0"0"-1548,0 0-516,0 0 0,0-5-516,0 5 129,0 0 129,0 0-129,0 0 0,0 0 258,0 0-258,0 0-129,0 0 129,-7-3-129,7 3 0,0 0 129,0 0-129,0 0 387,0 0 0,0 0 129,-8-12 0,8 12 258,0 0 0,0 0 0,0 0-129,0 0-129,0 0-258,0 0-129,0 0 0,0 0 129,0 0-258,0 0 0,0 0 129,0 0 129,8 4 0,-8-4 129,0 0 129,15 11-258,-15-11 129,12 10-129,-12-10 0,18 19-129,-8-9 0,4 2 0,0 3-129,2-3-129,2 3 0,1-2 129,1 3-129,-2-3 129,2 4-258,-3 0 129,1 0 0,-2 2 0,-4-2 258,0 4 0,-7-6 387,3 3-258,-8-5 129,0 4 0,0-17 129,-3 23 0,3-23-129,-10 11 0,10-11-258,0 0 0,0 0-129,-10 7 0,10-7 129,0 0-129,0 0 0,0 0 129,-3-5-129,3 5 0,0 0 129,0 0-129,0 0 0,0 0-129,0-13 129,0 13-129,0 0 0,9-11 129,-9 11-129,21-12 129,-6 3 0,3 0 0,2-2 0,1-1 258,4-2-258,2-1 258,0-2-258,1-1 258,-4-2-129,0 0 258,-5-3-258,0 3 129,-11 1-129,1-1 129,-6 1 0,-3 5-129,0-3 0,-7 5-129,-2-4 258,-2 3-258,0 1 129,-1 4-129,-2-1 129,3 1-129,-5 5 129,3 2-129,-1 1 0,4 0 0,10 0 0,-18 9-129,18-9 0,0 0-129,-8 12-129,8-12-645,6 3-1935,-6-3-1548,14 0-387,-14 0-258</inkml:trace>
  <inkml:trace contextRef="#ctx0" brushRef="#br0" timeOffset="7377.4219">13275 15147 3483,'-4'16'3870,"4"-16"-129,0 0-1548,0-12-1290,0 12-516,14-15 129,-1 8-129,-2-1 0,2 5 258,-13 3-129,27-5 0,-16 0 129,7 5-129,-3 0 0,4 1-258,2 1-129,3 2 0,1-3 0,4 4-129,-2-2 129,2 2-129,0-5 129,2 3 129,-5-3-129,3 0 129,-4 0 0,0 0-129,-2-2 0,-4 2 0,-3-5 0,-3 3-129,-13 2 129,16 0-129,-16 0 0,0 0 0,0 0-129,0 0 129,0 0-258,0 0 0,-8 2 129,8-2-129,0 0-258,-17 1-387,17-1-903,0 0-1548,-10 0-1290,10 0 0,0 0-128</inkml:trace>
  <inkml:trace contextRef="#ctx0" brushRef="#br0" timeOffset="8260.4724">13772 15019 1419,'-4'10'3741,"4"-10"0,0 0-645,-13 12-2322,13-12-1290,0 0 129,0 0 0,0 0 774,0 0 129,7 10 387,-7-10 258,0 0 0,0 0-129,0 0-129,0 0-258,0 0-258,0 0-387,0 0-129,0 0-129,0 0 0,0 0 129,0 0-129,7 11 129,-7-11-129,0 0 129,0 0 0,0 0 0,0 0 129,10 10-129,-10-10 0,0 0-258,0 0 129,14 15 0,-14-15 0,0 0 0,11 10-129,-11-10 258,0 0 0,0 0 129,11 9 129,-11-9 0,0 0-129,0 0 129,0 0 129,0 0-258,0 11 129,0-11 0,0 0 0,0 0 0,0 0 129,0 0 0,0 0 129,0 0-129,12 0 129,-12 0 0,0 0-129,3-15-129,-3 15 0,0 0 258,-7-11-258,7 11-129,-19-11 129,7 8-129,12 3 0,-23-11 0,23 11 129,-21-14 0,21 14-129,-17-18 129,17 18 0,-11-16-129,11 16 0,-7-17 129,7 17-129,-3-11 0,3 11 0,0 0 0,0 0-129,0-11 129,0 11 0,0 0-129,0 0 0,-1 5 129,1-5-129,0 12 0,0-12 0,0 19-516,0-19-258,5 14-2322,-5-14-1032,16 11-387,-3-9 258</inkml:trace>
  <inkml:trace contextRef="#ctx0" brushRef="#br0" timeOffset="12636.7227">14960 15211 2709,'0'0'3999,"0"0"0,-13 1-2709,13-1-258,0 0 0,0 0 0,0 0-129,0 0 129,0 0-258,0 0 0,0 0-387,1-8 0,-1 8-387,20 0 129,-4 0-129,3 0 0,2 0 129,3 1-258,-1 7 129,0 0-129,-3 1 129,-3 1 0,-5 2-129,-2 2 0,-5 6-129,-5-2 258,-1 1-258,-13 0 258,-3 4-387,-6 2 387,-4 0-129,-4 0 129,1-1 129,-3 0-129,3-3 258,4 0-258,4-1 129,4-5-129,5-5 129,13-10-129,-8 13 129,8-13-129,11 3 129,7-3 0,2-3 0,5-2 129,4-1-129,4-1-129,-3 2 129,2 2 0,-5 3-129,-1 0 129,-1 0-129,-2 3 0,-4 4 0,-3 1-258,-1-1 387,0-3-387,-1 4 129,-14-8-387,21 12-516,-21-12-2451,0 0-1161,14 0-129,-14 0 0</inkml:trace>
  <inkml:trace contextRef="#ctx0" brushRef="#br0" timeOffset="13319.7618">15649 15237 645,'5'-11'4128,"-5"11"0,0 0-1290,0 0-1419,20-7-258,-20 7-129,15 0-387,-15 0 0,15 6 0,-15-6-129,14 17-129,-14-17 258,11 27-387,-8-8-129,2 9 129,-2 1-129,-1 3-129,-2 3 129,0 5 0,0 0-258,0 1 0,0-6 129,0-3-258,0-3 0,-4-9-903,5 1-2193,1-5-1290,-2-16-387,0 0 258</inkml:trace>
  <inkml:trace contextRef="#ctx0" brushRef="#br0" timeOffset="15864.9074">16348 15508 1548,'-22'-4'2709,"3"4"-1677,-1-3 0,6 0 387,-8-5 0,6 6 258,-7-7-129,10 9 258,-8-11-258,21 11-387,-24-15-387,24 15-387,-9-18 0,9 7-129,4-1-129,7 0-129,6-2 0,3 2 0,7 3 0,2 1 0,1 1 0,1 2 0,2 5 0,-4 0 0,-2 1 0,-1 7 0,-7 3 0,-2 0 0,-1 0 0,-4 6 0,-5-3 0,-1 2 129,-3-1-129,-2 0 129,-1-3 0,-6 3 129,-6-1-129,-2 2 258,-6-4 0,-3 2 129,-8-7 0,0 2 0,-8-2-258,-1 2-129,-1-9 129,2 0-258,2 0-129,1-5-774,14 2-774,-5-10-2451,12-2-645,9-4-387,6-1 129</inkml:trace>
  <inkml:trace contextRef="#ctx0" brushRef="#br0" timeOffset="16811.9615">16871 15262 774,'0'0'3354,"0"0"0,0 0-1935,-11-12-258,11 12 129,0-17 258,9 12-129,-6-10 129,15 14-258,-5-10-516,12 9 129,-4-5-516,7 5-129,1 0 0,2 2-129,-1 4 0,2 4 0,-4-3-129,-2 6 129,-6 1-129,-1 3 129,-8 1-129,0 1 129,-9-2 0,-2 5 0,0-4-129,-9 2 129,-1-5 0,-1 0 0,-4-1-129,0-2 0,0-3 0,2 0 0,2-3 0,11-4-129,-16 4 0,16-4 0,0 0 129,0 0-129,16 7 0,1-6 129,0 2 0,4 3 0,-1-2 0,2 4 129,-4-1-129,0-1 0,-2 1 129,-1 2-129,-5 1 0,-10-10 0,17 21 0,-17-21 0,3 19 0,-3-4 129,-9-3 129,-3-3-129,-9-1 129,-1 4-129,-11-4 387,-1 5-387,-6-4 129,-1 2-129,-4 1-129,1-2-387,3 10-774,-5-16-2451,8 5-1419,4-3 0,3-6-516</inkml:trace>
  <inkml:trace contextRef="#ctx0" brushRef="#br0" timeOffset="21080.2057">13271 16368 4128,'0'0'2322,"0"0"129,0 0-387,0 0-774,0 0-516,0 0-516,0 0-129,0 7 0,0-7 129,0 0 129,0 0 0,0 0 129,0 0-129,0 0 0,0 0-129,0 0 129,0 0-258,0 0 0,0 12-129,0-12-129,0 0 129,-7 15 129,7-15-129,0 0 0,-9 12 0,9-12 0,-4 17 0,2-5 129,1 1-258,0 5 129,1 2-129,0 2 258,0 0-129,3 2 258,3 0-387,2-2 258,4 3 0,1-9 0,2-3-129,3 0-129,2-3 129,1-8-129,0-2 129,-2 0 0,4-13-129,1 0 258,-4-5-129,0-5 129,-3 3 0,-3-2 129,2 0 0,-5 3 0,0 2-129,-9 3 258,-2 14-129,4-20 0,-4 20-129,0-12-129,0 12 0,0 0 0,-9 0 129,9 0-129,0 0 0,-3 10 0,3-10 0,0 11 0,0-11 0,9 14 0,3-5 0,-3 4 0,4-1-129,1 5 0,4 3 129,1 1 0,1 0 0,1-2 0,1 2 0,4-5 0,0-4 0,0-3 0,-2-9 0,1-2 129,0-8-129,-3-2 129,-1-5 0,-7-5 129,0 1 0,-5-8 0,-1 4 0,-8 1 129,0 2-129,-6-3 129,-3 2 129,-5 0-516,0 3 387,-2 0-516,2 7 387,-3 0-516,4 1 387,13 12-645,-21-18-258,21 18-258,-12-3-2580,12 3-1161,0 0-516,0 0 258</inkml:trace>
  <inkml:trace contextRef="#ctx0" brushRef="#br0" timeOffset="22400.2812">13136 16198 774,'0'0'3483,"24"-2"258,-22-9-258,-2 11-3225,24-12-129,-11 7 387,5 3 258,-5-3 0,8 5 129,-6-3 0,8 3 0,-6-1-129,10 1-258,-4-1 0,7 1-258,4-1 0,5 1 0,-1-4-129,3 3 0,1-1 0,0 2 0,0-3-129,1 3 129,-6 0-129,-3 0 0,-2 0 129,-4 3 0,-3-3-129,-5 3 129,-4-1-129,-3 2 0,-13-4 129,15 4-129,-15-4 129,0 0-129,12 0 129,-12 0 0,0 0-129,0 0 129,0 0-129,0 0 129,0 0-129,0 0 0,0 0-129,0 0 129,0 0 0,0 0 0,0 0-129,0 0 0,0 0 0,0 0 0,0 0 0,0 0 0,0 0 0,0 0 0,0 0 0,0 0 129,13 0-129,-13 0 129,0 0-129,0 0 0,10 0 0,-10 0 0,0 0-129,0 0 129,0 0 0,0 0 129,12 0 0,-12 0 0,0 0 0,0 0 0,0 0 129,-3-13-129,3 13 0,-17-12 0,5 4 0,-2-1 0,-1 0 0,-4-4 0,2 1 129,-2-3-258,-1 1 129,2 2 0,2-3 0,5 2 0,0 1 0,11 12 0,-13-17 0,13 17 0,-6-11 0,6 11 129,0 0-258,0 0 129,0 0-129,0 0 129,0 0-129,8 10-129,-8-10 129,20 9-258,-7 1 129,1-5 0,6 6-258,-2-1-129,5 5 129,-5-5-258,8 4 129,-7-3 0,7 5 0,-9-6 0,3 3 0,-7-4 258,-1 1 129,-12-10-129,11 18 129,-11-18 258,0 11 0,0-11-129,-11 7 129,0-2 129,-1-5 0,-3 2 0,-3 1 129,1 2 0,-7-4 129,4 6 129,-8 3-129,7 0 129,-4 2-387,4-4-516,2 5-1806,10 2-1677,-10-9 0</inkml:trace>
  <inkml:trace contextRef="#ctx0" brushRef="#br0" timeOffset="29603.6932">14803 16199 1419,'0'0'3741,"0"0"-516,0-12-903,0 12-516,0 0-258,0 0-387,0 0-387,0 0-129,0 0-387,5 0-129,-5 0 0,17 0 129,-5 0-129,6 0-129,0 0 129,5 0-129,0 0 0,3 3 129,0 3-129,-3 0 0,0 0 0,-1 2 0,-5 6 0,1-4 129,-5 4-129,-2-5 0,-5 3-129,-6-12 258,3 22-129,-3-9 258,0-13 0,-17 19 0,-1-12-129,1 5 129,-3-5 258,2 5-258,-4-6-129,6 0 0,2 2 129,14-8-258,-13 4 129,13-4-258,0 0-129,15 0 129,4 0 0,3-1 0,4-2-129,1 2 258,1 1-258,-2 0 258,1 5 258,-1 6-387,-5 2 258,-3 3-258,0-2 258,-6 3-387,-2 7 516,-4-8-387,-5 1 129,-1 1 258,-7 0 0,-4-1 129,-9-3 0,0 5 129,-10-9 0,2 8 129,-5-7-258,3 3 0,-2-7-129,5 1-129,3-1 0,3-3-258,7-3-129,3-1-129,11 0-258,-5-10-387,13 10-1032,-8 0-2709,30-14-387,-5-1 0</inkml:trace>
  <inkml:trace contextRef="#ctx0" brushRef="#br0" timeOffset="30040.7182">15613 16325 1419,'15'-9'4257,"-15"9"774,0 0-645,12 0-2451,-12 0-903,0 0-129,0 10-258,0 5-258,0-1 0,0 9-387,0-1 387,2 4-516,-2-2 516,2 3-516,-1 2 387,1 2-387,2-2 387,-2-3-387,4 4-258,-4-15-645,11 6-3096,-3-1-516,-10-20-516,17 9 129</inkml:trace>
  <inkml:trace contextRef="#ctx0" brushRef="#br0" timeOffset="32539.8611">16343 16211 903,'0'-15'3999,"0"15"258,10-10-258,-10 10-2838,0 0-774,1-11-258,-1 11 516,0 0-129,0 0 387,0 0-258,0 0-129,16 11 258,-15 0-387,6 5 258,-2 5-516,6 2 129,-3 7 129,4 3-387,-2 2 258,1 2-129,1-1 0,-4 1-129,0-8 258,-2 2-387,-5-7 258,-1-1 0,0-5-129,-5-7 0,5-11-258,-17 16 129,17-16-516,-16 0-903,16 0-3225,0-20 0,3 1-387</inkml:trace>
  <inkml:trace contextRef="#ctx0" brushRef="#br0" timeOffset="33203.899">16946 16321 2580,'-27'1'4386,"27"-1"-258,-21-9 0,9-1-3483,12 10-516,-8-19 387,8 19 0,0-23 129,0 23 129,13-21-129,1 18-129,2-9 129,5 7-387,1-4 0,4 6-258,1 3 0,3 0 129,-2 0-129,-1 3 129,-6 8-129,-2 0 258,-6 5-129,-3 1 129,-8 1 0,-2 6-129,-7-3-258,-7 1 129,-6 0 258,-4 3-258,-1-4 258,-2-2-387,-1 5 387,1-4-258,1 1 258,4 2 0,6-5-258,2-5 0,5-1 0,7 2 258,2-14-258,15 15 129,0-14 0,12 2-129,5-3 129,6 5 0,2-5 0,4 1-129,0-1 0,-2 0 0,3 7-258,-8-2-258,6 5-1290,-13 1-2451,0-4-774,-3-7-129,-8-4-645</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2 1,-5-1 0,4 0 0,0-7-1,0-4-1,2-8 0,8-6 0,-3-6 0,4-4-1,3-7 0,1-10 1,0 0-1,0 0 0,0 0 0,5-14-1,3-4-3,-3-6-2,7-3-2,-2-7-2,5-3-3,-2-4-2,2 1 1,-2-6 0,-2 3 3,2 1 2,-6 5 3,-2 3 1,-1 6 4,-1 5 1,-2 3 2,-2 7 1,-2 3 2,3 10 0,-2-13 0,2 13 2,0 0 1,-4-11-1,4 11 0,0 0 0,0 0-2,0 0 0,0 0-1,0 0-2,0 0 0,0 0-2,0 0 0,0 0-1,0 0 0,1 13 0,4-2 0,3 10-2,2 7 2,3 6 0,2 6 1,2 2-1,4 5 0,-1-2 1,2 3-1,0-8 2,-3-3-2,1-4 0,-1-6 0,-2-5 1,-4-7 0,1-3 1,-4-8 1,1-6-1,0-12 1,2-7 0,-2-11-1,3-9 0,1-14 0,4-1-1,1-6 0,0 0-1,0 0 0,0 7 0,-4 8 1,-1 6-1,-5 15 0,0 3 0,-5 7-1,-3 5-3,-2 11-4,0 0-8,-9-3-12,9 3 1,-13 10 0</inkml:trace>
</inkml:ink>
</file>

<file path=ppt/ink/ink9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2T15:55:22.805"/>
    </inkml:context>
    <inkml:brush xml:id="br0">
      <inkml:brushProperty name="width" value="0.05292" units="cm"/>
      <inkml:brushProperty name="height" value="0.05292" units="cm"/>
      <inkml:brushProperty name="color" value="#00B050"/>
    </inkml:brush>
  </inkml:definitions>
  <inkml:trace contextRef="#ctx0" brushRef="#br0">18753 15345 1,'-7'-4'3353,"7"4"259,0 0-129,0 0-2451,0 0-258,0 0 258,0 0 129,-7-14 0,7 14 129,0 0-129,0 0 0,0 0-516,0 0 0,0 0-387,9-7-129,-9 7 0,16 0-129,-3 0-129,3 5 129,1 0 0,3 1-129,-1 0 129,0 4 0,0 0-129,-4 1 129,2 2-129,-7-1 129,-5 2 0,-1 3 0,-4 0-129,-4 0 129,-3 1 0,-8 3 0,-4-3 129,-2 0-258,-4-1 258,2-1-129,-2-3 0,3 1 129,0-1-129,5-6 0,2 2 0,15-9 0,-13 13 0,13-13 0,0 0 0,7 11 0,6-8 0,5 2 0,3-1 129,3 2-129,2-2 0,5-4 0,3 3-129,-3 0 129,1-3-129,-2 0 129,0 0-129,-4 0 129,-3 0-258,-4 0 129,-5 1 0,-14-1-387,22 3-903,-22-3-2709,0 0-645,11 5 0</inkml:trace>
  <inkml:trace contextRef="#ctx0" brushRef="#br0" timeOffset="932.0533">19531 15386 1806,'0'-9'1806,"10"6"-129,-10 3 258,0 0-129,0 0-129,16 5-129,-16-5-258,4 19 0,-4-8-387,0 6-129,0 3-387,0 4-129,1 3-258,1-1-129,1 2 129,-1-3-129,1-1 129,1-2-129,-2-3 258,3-6-258,-3-1 129,-2-12-129,4 17-387,-4-17-387,0 0-1935,0 0-1161,0 0-516,0 0 646</inkml:trace>
  <inkml:trace contextRef="#ctx0" brushRef="#br0" timeOffset="1284.0735">19331 15510 4902,'0'11'4644,"8"-3"-129,2-8-129,12-5-3096,6 4-1032,1-2-258,9 1 129,0 0-129,4 2 258,-5-5 129,3 5 0,-6 0-129,0 0-129,-5 1 258,1 3-258,-7-4 0,-2 0-129,-3 4-129,-4-3-258,-14-1 258,16 3 0,-16-3-129,0 0-258,0 14-258,-10-14-1677,10 0-1935,-18 7-387,6-7-129</inkml:trace>
  <inkml:trace contextRef="#ctx0" brushRef="#br0" timeOffset="4372.2501">20295 15311 1548,'0'-12'3225,"0"12"-2064,0 0 387,0-11 0,0 11 129,0 0-387,0 0 258,0 0-387,0 0-129,0 0-516,0 0 129,0 0-387,0 0 0,9 6-129,-7 7 129,-1 0-129,2 7-129,-1 6 0,-1 6 0,-1 3-129,0 0 0,0 1 129,0-4-129,0-1 0,-1-3 129,-3-7-129,2-5-258,2-2-903,0-14-2322,0 0-903,0 0 0</inkml:trace>
  <inkml:trace contextRef="#ctx0" brushRef="#br0" timeOffset="4888.2796">20793 15354 774,'11'-14'3612,"-11"14"258,0 0-1806,15 2-645,-15-2-387,15 27-258,-8-10 0,5 6 0,-5 2-258,4 7 0,-7-5 258,5 3-516,-4-3 258,1-1-129,-6-6 0,1 1-258,-1-9 0,0-12-258,0 16-516,0-16-516,0 0-1161,-14 0-1290,4-15-903,10 15-129</inkml:trace>
  <inkml:trace contextRef="#ctx0" brushRef="#br0" timeOffset="5131.2935">20709 15466 2322,'-22'-4'3354,"22"4"-516,-12 0-645,12 0-387,6 0-129,11 1-258,-2-1-129,15 1-258,-1-1-129,12 0-258,3 0-258,6 1 0,0 0 0,3 3-129,-5 1-258,-3-4-129,-2 11-387,-9-12-1161,1 6-2580,-5 1-774,-9-4 129</inkml:trace>
  <inkml:trace contextRef="#ctx0" brushRef="#br0" timeOffset="5799.3317">21500 15492 1,'-21'-26'3611,"21"26"130,-12-19-1032,7 5-1806,5 14 0,3-26 129,8 17 0,0-6-258,12 9 258,-2-8-258,8 5-129,-4-1-258,9 3-129,-4 2 0,1 5-129,-3 0-129,-2 1 0,-5 7 0,0 5 0,-6 3 0,-2 7 0,-5 1 0,-2 0 0,-3 3-129,-3-1 258,0 2-258,-6-2 129,-1-3 129,-3-3-129,-6-6 516,2 1-258,-7-8 129,1 0-129,-7-7 129,3 3 0,-5-3-129,3-5-129,0-2-387,-1-3-258,12 7-1419,-4-4-2580,4-5 0,15 12-516</inkml:trace>
  <inkml:trace contextRef="#ctx0" brushRef="#br0" timeOffset="8155.4665">22154 15394 1548,'0'0'3483,"0"0"387,0 0-774,0 0-2967,8 0-387,-8 0-129,0 0 387,0 0 258,8 11 0,-8-11 258,6 14 129,-6-14-258,6 22 258,-1-4-258,-2 3-129,3 6 129,-2-1-129,0 0-258,-1 6 258,3 2-258,-4-5 129,0 3-129,1-9 129,0-5-387,-1 1 0,-2-7-516,2 0-1419,-2-12-1806,0 0-387,0 0 259</inkml:trace>
  <inkml:trace contextRef="#ctx0" brushRef="#br0" timeOffset="8428.4821">22092 15545 1161,'-26'-3'3870,"7"3"258,19 0-387,0 0-2580,0 0-645,0 0 0,0 0 0,19 5 129,-3-5 258,9 0-258,-3-2 258,9 2-387,-4-2-258,5 2 129,-4 0-516,0 0 0,2 4-387,-9-1-645,9 9-774,-16-2-2709,2-7 0,-2 6-387</inkml:trace>
  <inkml:trace contextRef="#ctx0" brushRef="#br0" timeOffset="9140.5228">22534 15345 1419,'0'0'3741,"0"0"129,0-11-387,0 11-3096,6-17-258,-6 17 0,22-9 129,-10 2 387,8 7-129,-2 0 129,5 3 0,-3 1-258,6 6 129,-6-1-387,3 4 0,-4 1-129,-4 3 0,-3-1 129,-3 1-129,-5-2 0,-3 3 129,-1 2-129,-2-2 129,-7-1-129,0-1 0,-1 0 129,0 2-129,-2-1 129,3 0-258,-2-5 258,2 3-258,1-3 387,2 0-258,1-2 129,2 3 0,3-13 0,-6 19 258,6-19-129,-1 17 0,1-17-129,0 14 0,0-14 129,0 0-129,0 0 129,0 0 0,7 4-129,-7-4 0,20 0 0,-5 0-129,3 0-129,2 0 0,5 3-129,0-3-129,4 9-258,-8-9-903,10 4-2064,-6 3-1032,-5-5-387</inkml:trace>
  <inkml:trace contextRef="#ctx0" brushRef="#br0" timeOffset="15623.8937">18655 16025 1419,'0'0'2709,"0"0"-1677,0 0 129,0-10 129,0 10 0,0 0 0,0 0 0,13 0 0,-13 0-258,15 1-258,-15-1-258,21 6-129,-8-3-129,3-1 0,0 0-129,5 2 258,-2-1-129,6 2 0,0-5-129,6 5 129,0-2-129,7 4 129,2-2-258,3 0 258,4-2-258,1 1 0,5 1 0,3 2 129,2-5-129,0 2 0,5 2 0,-1-1 0,1-1 0,3 2-129,-5 1 129,3-4 0,-3 2-129,2 1 129,-1-3 0,1 1-129,4 1 129,-1-2 0,2 1 0,-1 2 0,2 1 0,3-4 0,-4 2 0,1 1 0,-2-1 0,0-2 129,-1 0-129,3 1 129,-3-3 0,2 2 129,-2 0-258,-1 2 129,0-3 0,0 4-129,-3-5 129,2 2 0,-3 4 0,2-5 0,-2-2 0,5 0 129,-5 0 0,2 0-129,-1-2 129,1 2-129,2-9 129,0 8 129,-3-3-258,0 2 0,-1 1 0,0-1 0,0 1 0,-2-2 129,-3 2-258,2-2 0,-2 2 129,-1 1-129,-4-2 129,0 0-129,-5-2 0,0 2 0,-5-1 129,0-1 0,-5-2 0,-3 0-129,-5 3 0,-1-2 129,-7 0 0,-2 1 0,-18 4 0,17-3 0,-17 3-129,0 0 129,0 0-129,0 0 0,0 0-129,0 0-129,0 0-129,-12 5-258,11 15-1290,-12-13-2838,1-1-258,-5 5-387</inkml:trace>
  <inkml:trace contextRef="#ctx0" brushRef="#br0" timeOffset="17600.0067">18798 16366 1161,'-21'-3'2193,"3"2"-258,18 1 258,-14-1-516,14 1-129,-11-7-258,11 7-129,0 0-129,-15-13-129,15 13 0,0 0-258,0 0 0,0 0-129,0 0-129,0 0 0,10 0-258,-10 0-129,24 0 0,-6-3 0,3 1 0,0 2-129,4-3 129,-2 3 0,1 0 0,-2 4 0,-2 3 0,0-1 0,-6 5-129,-1-2 258,-13-9-129,15 22-129,-11-8-129,-4-14 258,-3 23 0,-6-12 387,-3-2-387,-2 0 129,1 0-129,0-2 129,3-7-129,10 0-258,-15 5 129,15-5-258,0 0 0,10 0 129,2 0 0,4 2 0,4-2 129,1 1 129,1 6-129,1-1 129,-1 0 0,-3 6-129,-3 1 129,0-2 0,-7 3 258,-2 3-258,-3-2 258,-4-3 0,-1 8 258,1-20-129,-21 22 258,5-15-129,1 7 0,-3-10-258,3 4 0,1-4-258,1-1-129,13-3-387,-19 3-258,19 8-774,0-11-516,0-9-2064,11 5-645,-1-8 0</inkml:trace>
  <inkml:trace contextRef="#ctx0" brushRef="#br0" timeOffset="17916.0248">19516 16453 4773,'14'15'4773,"-14"-15"-387,0 0-387,0 0-3096,0 0-1161,0 0-129,0 0 129,1 13 258,-1-13 129,2 30 258,-2-8-258,1 4 129,0 5-258,1-1 129,1 0-129,-1-2 0,2 1-258,-4-11-258,8 5-774,-8-23-1677,0 0-1548,0 0-129,0-11-128</inkml:trace>
  <inkml:trace contextRef="#ctx0" brushRef="#br0" timeOffset="18165.0389">19380 16551 4902,'-1'13'4386,"1"2"129,0-15-516,23 0-3612,1-5 0,5-3 0,11 8-129,-4-2 258,9 2-129,0 0 0,0 2-258,-1 6-387,-7-4-387,6 15-1419,-13-14-2322,-2 0-516,-1 3-129</inkml:trace>
  <inkml:trace contextRef="#ctx0" brushRef="#br0" timeOffset="18540.0605">20367 16394 4257,'21'-4'4644,"0"4"-516,-21 0-1548,13 0-2064,-1 12 129,-12-12-129,15 19 0,-14 0 387,6 3-387,-7 2 0,0 6-129,0-2-129,0 6-129,0 0-129,0-2-129,0-2-258,0-10-645,12 5-2580,-3-13-903,-9-12-516,23 2 129</inkml:trace>
  <inkml:trace contextRef="#ctx0" brushRef="#br0" timeOffset="19412.1097">20965 16456 258,'9'-18'4515,"2"13"-258,-11 5 0,17 0-2451,-17 0-1032,0 0-129,15 0-258,-15 0-129,7 15 0,-2-1-129,-5 6 129,2 6-258,-2 3 129,0 2-129,0 1-129,0-1 129,-1 6-258,-2-11-129,3 3-1161,0-10-2193,0-19-774,0 0-129</inkml:trace>
  <inkml:trace contextRef="#ctx0" brushRef="#br0" timeOffset="19654.1241">20856 16573 3354,'-21'27'4644,"21"-27"-645,19 9 129,7-8-3741,3-1-645,4 0 516,7 0-129,4 2 129,-3-2 0,5 5 0,-1-2-258,-4-2-774,2 5-1935,-3-2-1677,-12-1-258,4-3 0</inkml:trace>
  <inkml:trace contextRef="#ctx0" brushRef="#br0" timeOffset="20629.18">21695 16419 4128,'14'9'5160,"2"1"-516,-16-10-387,0 0-3096,20 22-1161,-12-9 129,0 4 0,-5 7 0,2 0-129,-5 4 129,0 1 0,-1 5-258,-5-1-129,5 6-258,-3-7-387,4 1-516,0-5-3096,5-8-258,8-8-129</inkml:trace>
  <inkml:trace contextRef="#ctx0" brushRef="#br0" timeOffset="20988.2005">22230 16584 1935,'14'11'3870,"-14"-11"129,0 0-2580,14 14-645,-13-2 0,4 11-129,-5-6 258,0 9 0,0-4-258,-1 6-258,-4 0 0,2 1-129,-2-4-387,2-7-645,3 5-903,0-7-2193,0-16-645,0 0 258</inkml:trace>
  <inkml:trace contextRef="#ctx0" brushRef="#br0" timeOffset="21237.2147">22147 16677 3225,'-10'10'4386,"10"-10"0,0 0-387,8 0-3096,9 0-645,2 0-129,9 0 129,3-2 129,5 2-129,3 0 0,1 0-516,5 0-774,-7-1-1935,1-1-1677,2-5-129,-11 0 1</inkml:trace>
  <inkml:trace contextRef="#ctx0" brushRef="#br0" timeOffset="21936.2547">22885 16460 3225,'0'0'3999,"-12"0"-258,12 0-645,6-8-2838,-6 8-129,14-11 645,-14 11-387,19-8 516,-19 8-258,28-6 0,-14 5-258,6-1 129,-1 2-387,1 7 0,-3-2 0,2 4-258,-5 6 129,-1-2-129,-5 0 258,-3 7-129,-5 0 129,0-3-129,-8 1 129,-3-1 258,-2-3-258,2-3 129,-2-4-129,13-7-129,-14 11-129,14-11-129,0 0-129,13 1 0,9-1 0,-1-9-129,9 9 0,0 0 258,0 2 258,0 3 0,-7 2 129,-1 4 129,-9 0 0,0 10 258,-13-4-129,0 3 0,-2-6-129,-11 9 129,-3-5 0,-3-1 129,-7-2-129,4 2 0,-5-9 129,2-1-387,-2-1-129,1-6-645,11 5-1161,-6-6-2709,8-9-645,5-8-129</inkml:trace>
  <inkml:trace contextRef="#ctx0" brushRef="#br0" timeOffset="22596.2925">23412 16131 3612,'-20'-2'4644,"20"2"-387,-10 0-258,10 0-3354,0 0-129,0 0-129,0 0 129,12 0-129,3 4 0,-2-4 0,10 6-129,-5-2 0,6-2-129,1 1-129,-1-1-129,2 0-258,-6-2-387,7 4-774,-13-4-2193,1-6-903,-3-1-516</inkml:trace>
  <inkml:trace contextRef="#ctx0" brushRef="#br0" timeOffset="22845.3067">23266 15942 5934,'-13'4'4902,"13"-4"-387,0 0-258,18-6-3999,-4 4-387,4 1-129,4-2 129,3 3 0,-4 0-129,6 6-645,-5-6-1419,3 0-2193,4 0-387,-4-6 129</inkml:trace>
  <inkml:trace contextRef="#ctx0" brushRef="#br0" timeOffset="23767.3589">24277 15426 1806,'-18'-4'2967,"-4"-6"0,9 5-2580,2 3 0,-3-8 516,2 10 516,-5-7 0,4 7 387,-7-5-387,7 5-129,-6-1-645,5 1-387,-2 0-129,4 0-129,12 0 0,-19 1-129,19-1 129,-11 8-129,11-8 129,-9 11-129,9-11 0,-8 17 0,3-2 0,-2-1 129,0 6 0,-2 0 0,-2 3 0,2 2 129,-3-2 0,2 1-258,0-2 258,3-4-387,4-1 0,3-17-387,0 21 129,0-21-387,17 8 129,-6-8 129,11 0-129,-4-6 129,6 4 258,-4-2 258,3 1 129,-1 3 387,-1 9-129,-1 3-129,-1 4 129,-2 4 129,-2 6-258,1 1 129,-4 4-129,-2-2 387,-6-3-129,0 3 129,-4-7 129,-1 5 0,-12-14 258,4 9-129,-14-11 129,6 7-258,-10-10-129,7 7 0,-6-11-129,3 6-129,-2-8-129,4 1-129,5 3-516,-5-6-516,21 0-1677,-16 0-2064,7-9 0,9-2-516</inkml:trace>
  <inkml:trace contextRef="#ctx0" brushRef="#br0" timeOffset="24399.3956">24045 15371 1,'0'0'3998,"9"0"130,-9 0-516,10-8-1935,8 8-645,-6-1-387,11 1 0,-5-4-129,7 4 129,-5 0 0,7 0 0,-6 0-129,5 0-129,-5 4 0,4 0-387,-2 3 0,-1-2-129,1 3 0,-3 0-129,0 0-129,-8-4-387,2 8-516,-8-1-3096,-6-11-129,0 0-129</inkml:trace>
  <inkml:trace contextRef="#ctx0" brushRef="#br0" timeOffset="25463.4565">23954 16237 1935,'0'0'4386,"10"14"-258,-10-14 129,0 0-3225,0 0-645,0 0 0,0 0-129,0 0 129,0 0 0,0 0 129,20 0 129,-20 0-258,26 0 0,-5 0-258,9 0 129,3 1-129,5 2 0,5 1-129,3-1 0,1-1-129,-2 2 129,0-3 129,-9-1-258,-4 3-258,-13-3-516,1 6-1935,-20-6-1806,0 0-129,-7 17-129</inkml:trace>
  <inkml:trace contextRef="#ctx0" brushRef="#br0" timeOffset="26335.5063">24023 16586 1935,'-8'17'3999,"8"-17"0,-8 14-129,8-14-2967,0 0-1032,0 0 0,0 0 258,0 0 516,0 0-129,0 0 0,-1 12 129,3 0-258,5 2-129,2 6-129,5 9-258,0-2-129,5 4-129,-2-2-258,6 11-387,-10-9-645,12 5-387,-14-4 129,7-3 129,-11 2 129,5-5 516,-11-5 516,-1-6 516,-1 0 903,1-15 258,-25 16 645,4-16-129,1 0-258,-9-4 129,5-4-387,-10-4 129,8-4-129,-9-3-387,8-1-129,-3-4 129,7-1-387,0 2 0,7-3 0,3 4-129,8 6 129,5-7 129,3 4-258,12-1 0,4 4 0,8-8-129,5 6 129,3 1-129,4-7 0,-1 4 0,2 3 0,-3 1 0,-1-5 0,-5 5 129,-5 4 0,-5-7 129,-1 6 0,-10-1 129,0 4 0,-7-8 129,-2 5-258,-1-2 0,-4 2 258,-7-3-387,2 4 129,-6 0-258,-1 2 129,-1-1-258,-1 8 258,1 3-387,-6-2 0,6 2-387,-10 2-516,10 15-2064,-6-3-1548,-7 3-129,1 6-516</inkml:trace>
  <inkml:trace contextRef="#ctx0" brushRef="#br0" timeOffset="28807.6477">4776 12692 2580,'16'0'4644,"-16"0"-129,0 0-516,0-17-2451,0 17-1032,-20-9-258,3 7 129,-7-4-129,-4 1 0,-7-2 0,-1 2 0,-10-5 0,-5 5 0,-8-1-129,-7 1-129,-12 1 0,-6 1 0,-11 2-129,-12-1 129,-8 2-129,-11 2 129,-7 2 0,-9 7 0,-8 3 129,-8 4-129,-5 1 129,-6 5 0,-13 8-129,-8 4 129,-4 5 0,-5 1 0,0 4-129,-3 6 129,8 2 0,9 6 0,10 1 129,17 4-129,12 3 129,21 7 0,16 5-129,18 2 0,17 2-129,14 1 129,17 5-129,17-3 0,13-2-129,13-3 129,6-5 0,20 0 0,14-6 0,14 0-129,17-9 0,9-4 129,20-2-258,9-3 0,14 0 129,16-6 129,8 0-129,6-1-129,10 2 258,8-1-129,2-2 129,7 0 0,3-4 0,4-2 129,1-10 0,3-4 129,-1-7 0,7-7 129,0-9-129,2-4-129,0-11 129,3-8-129,1 0-129,-2-7 0,-3-1 129,-4-8-258,1 0 129,-4-6 129,-1-6-258,-1-4 129,0-7 0,-3-6 0,-4-4 0,-6-2-129,-8-1 258,-8 2-129,-16-1 129,-16 0 0,-14-2 0,-17 4 0,-14-2-129,-13 2 129,-18-7 0,-10 1-129,-14-3 0,-10 4-258,-13 0 258,-5-5 0,-13 5-129,-13 0 129,-10 3 0,-11 1 0,-12 1 0,-12 2 129,-15-4 0,-10 5-258,-16 3 258,-10 4-258,-14 2 258,-14 9-258,-11 5 258,-6 7-258,-13 13 129,-11 7-258,-4 13 0,-8 4-774,6 24-1419,-10 10-2193,0 11-387,-1 16-258</inkml:trace>
  <inkml:trace contextRef="#ctx0" brushRef="#br0" timeOffset="31042.7756">5291 15366 516,'-12'-22'3741,"1"-7"516,3 13-1935,8 16-258,-11-23-516,11 23-258,-10-19-129,10 19-387,-10-19 0,10 19-258,-14-9-258,14 9-129,-16-5 0,16 5 0,-17 9-258,6 6 0,4 4 129,-4 5-129,1 3 129,2 6 0,-4 4 0,5 4-129,-1 5 129,0-2-129,3 7 0,3 2 129,2 5-129,1 1-129,11 1 0,2-2 258,9 0-258,5-4 258,10-3-258,3-2 129,10-3-129,4-2 129,6-5-129,0 2 129,7-6 0,4 0 0,4-1 129,3-3-258,7-4 258,7-1-129,2-1 129,2-4-129,8 8 0,1-8 0,7-5 129,1 0-258,0 1 258,3-4-129,4-4 129,3-3 0,2-6 0,4 0 129,1 6-129,3-4 129,2-2 0,2 0 0,-1 0-129,-2 3 129,-5 0 0,-5 3-129,-6-3 129,-2 2 258,-7-5-258,-2 8 129,-4-6-129,0 2 129,-2-3 0,2 1 0,-2-2-129,5 3 0,-2-1 129,3-2-129,4 0-129,-1 0 0,5 0 0,3 0 0,2 0 0,-1-2 0,2 2-129,1 0 129,-3 0-258,1 2 516,-3 0-516,-1 3 258,-3-1 0,-2 4 0,-1 1 258,-3 2-258,0-5 0,-3 2 0,1 7 0,-3-6-258,0 4 258,-3 3-129,-4-4 129,-1 1-129,-3 3 129,-3 1-129,-4-4 129,-2 3 0,0-3-129,-2-1 129,2 2 0,1 0-129,-4-1 129,1-3-129,3 4 0,-3-2 0,0 1-129,-3-2 0,-2 3 129,0-2-258,0 1 258,0-2 0,-2 2 129,-1-5 0,3 1-129,1 3 258,-2-2-129,-4 8 0,4-9 0,-4 8 129,2-2-258,-3 3 258,-1-3-129,-2 4 0,0-4 0,1-8 0,-2 3 0,3-1-129,-1-6 258,-1 4-129,2-2 129,2-3-129,2-1 0,0 5 129,1-3-129,0 2 0,2-3 0,1-2 0,0 0 0,-1 0 0,3-5 258,1 0-258,2 1 129,1-4-129,1 3 0,-2 5 0,3-2 0,-1-3 129,1 5-129,-4 0-129,-3-1 129,-3-2 129,-4-2-129,0-7 0,-8 2 129,-3-6-129,-6 0 0,-3-1 129,-3 0 0,-4-4-129,-3 4 0,-3-3 0,-5 0 0,2-3 0,-6-1 0,-1-10-129,-3 7 129,-2-7 0,-3 1 129,-2-5-129,1 0 129,-5 0-129,0-3 129,-4 5 0,-2-6 0,-4 1-129,-3-3 258,-1 6-129,0 2 0,-2-1 129,-1 6-645,1-1 258,1 4-129,1-1 129,0 4-129,3 1 129,1 2 0,1 5 258,-1 0 0,0 3 0,2 2 0,-6 12 0,11-14-129,-11 14 0,16-8 0,-5 4 0,3 3-129,-1-1-129,8 2 0,-1-4-129,10 4-258,-3-3 129,7 2 129,-2-5-258,2 0 258,-4-1 129,3 2-129,-2-1 258,-1 1 0,0-1 0,2 5-516,0-2-258,2 3 129,-5 0-387,1 3 258,-6-3 387,-5 1 387,-4 2 129,-15-3 387,0 0 387,0 0 0,0 0-258,-17 4-258,-2-4-1032,-6-1-2838,8 2-129</inkml:trace>
  <inkml:trace contextRef="#ctx0" brushRef="#br0" timeOffset="31655.8106">18111 15829 1161,'0'0'4128,"0"0"129,-10-11-516,10 11-2322,7-9-1290,-7 9-387,0 0 129,18 0 129,-18 0 0,15 4 129,-1 5 129,-3-4 129,6 6-129,-2 1-129,9-3-129,-5 7 129,8 0-129,-3 4-129,1-3 0,-1 2 0,-6 0 0,2 1 0,-8 1-129,1-3 129,-6 1 0,-1-2-129,-4-1-129,0-1 258,-2 2-258,0-3 258,0-1 0,0-1 129,-3 0 129,3-12 0,-12 21 516,0-8-387,3-1 129,-8-4 258,1 5-129,-4-2-129,4 6 129,-8-1-129,6 6 129,-4-10-129,6 7 129,2-4-258,1 1-387,5-1 0,8-15-1161,-6 20-2967,9-8-258,-3-12-645</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25:01.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560 1238 1,'-19'2'16,"19"-2"-1,-13 1-11,13-1-3,0 0-1,-10 5 0,10-5 0,-1 10 2,1-10 1,12 12 2,0-7 1,5 5 1,6 0 0,7 2 0,9 1 1,9-2-1,5 5-2,8 0-1,11 4-1,8-1-1,9 0 0,8 0 0,9-1 0,9-3-1,11-2 1,7-3-1,8-2 1,-1-5 0,4-1 0,-6-3 0,1-1-1,-7-2 2,-5-2-1,-9-4-1,-7 0 1,-6-4 0,-5-2 0,-6-2-1,-7-2 0,-8-8 1,-5 4-1,-5-5 1,-6 3 0,-9-2-1,-5 2 1,-10-3 0,-4 1 0,-7 2-1,-3-4 0,-5-1 0,-4-3-1,-1-3 0,-4-2 0,-3-2 0,-1-1 0,-5 0 0,-7 0 0,-4 1 0,-6 0 1,-5 2-2,-6 1 1,-5 1 0,-6 0 0,-4-1 0,-4-3 0,-3-1-1,-4 1 1,-4-2 0,-3-2-1,-5 2 1,-4 2 0,-6 2 0,-8 3-1,-5 6 1,-3 4 0,-9 4 0,-1 4 0,-2 3 0,-1 1 0,-4 2 0,2-4 1,1 6-1,-3-3 0,2 7 0,-5 0 0,-2 5 0,0 3 0,0 6 1,2 8-1,1 1 0,0 8 0,-1 2 0,4 6 0,4 6 0,-2 7 0,3 6 0,-2 4 1,2 1-2,7 0 2,9 1-1,10-6 0,8-3 1,13-5-1,12-3 1,15-1-1,14 0 0,13 4 0,18-3 1,18 2 0,22-1-1,19-1 0,19-6 0,16-6 0,15-7-3,3-11-2,12-4-14,-7-8-11,-2-10-1,-6-4 0,-10-7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9:25:04.1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8,'0'0'9,"0"0"0,11 5-1,-2-4 0,3 1 0,6-1 0,3 2 0,6-2-1,-1-1 0,6 1 0,2-2-1,2 2 0,0-1-1,3 1 0,1-1-1,0 2 0,1-1-1,5 3 0,4-2-1,4 1 0,2-1-1,6 1 1,3-2 0,6-1 0,7-1 0,-2 0 0,7-1 0,5 0 0,4 0 0,5 2 0,4-1 0,1 1-1,5 0 1,7 2-1,0-1 0,3 2 0,0-2 1,-2 1-2,-1 0 2,2 1-2,-2 0 1,0-1 0,-2 1 0,-1-2 0,-2-1-1,1 2 1,-1-3 0,1 1-1,-5-1 0,-3 1 1,-4-1-1,-4 2 1,-4 1-1,-2-1 1,-4 1-1,-3 1 0,1-1 1,0 0-1,4 0 0,1 1 0,6-2 2,2 0-2,2 0 0,0 1 0,3 1 1,2-1-1,-1 0 0,4 2 0,4 1 1,3 1-1,5 1 0,7 1 0,7 1 1,4 0-1,5-1 0,2-4 0,5-2 1,5-2-1,2-1 0,1-2 0,5-3 0,0-1 1,0 0-1,-2 0 0,-1-1 0,-4 1 0,-5 0 0,-3-1 0,-13 1 0,-1 2 0,-8 1 0,-3 2-1,-10 1 1,-7 1 0,-10 0 0,-8 2 0,-7 1-1,-13-1 1,-12-1-1,-13-1 0,-9 0-4,-11-1-1,-9 3-6,-22-3-17,-16-4-2,-15-7-2,-17-12 2</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02.90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547 0 11,'0'0'11,"0"0"0,0 0-2,0 0-1,0 0-2,-11-3-2,-1 6-1,-2 1-1,-3 2 0,-4 2-1,-4 3 0,-2 1 0,0 1 0,-3 3 0,2 0-1,-2 2 0,1 2 0,2 2 1,0 1-1,2 3 0,-1-2 1,-1 5 0,2 1 0,2-1 0,3 1 0,0 1 0,2 0 0,3-2 0,4 2-1,4-4 0,3-2 0,4-2 1,3-3 0,8-4-1,2-3 2,9-3-1,4-3 1,4-5-1,4 1 0,1-4 1,1 0-1,-3-2 1,0 1-1,-5 0 0,-6 0 0,-5 2 1,-4-1-1,-4 1 0,-9 0 1,9 0-1,-9 0 1,0 0-1,0 0 1,0 0-2,0 0-1,0 0-7,0 0-19,0 0 0,0 0-1</inkml:trace>
  <inkml:trace contextRef="#ctx0" brushRef="#br0" timeOffset="841">690 665 4,'6'-9'23,"12"4"-3,-6-12-1,3 2-22,5-2-4,2-2 0,-1 1 1,2-2 3,-3 0 2,-5 2 3,-1 2 3,-3 0 4,0 3 0,-4 1 0,-7 12-2,10-14-1,-10 14-2,0 0-2,0 0-1,0 0-1,0 0 0,0 0-1,0 0 1,0 0-1,0 0 1,4 16-1,-4-16 1,1 18 0,-1-4 0,0 2 0,-1 3 1,-1 3-1,0 1 0,-2 3 0,-1 0 0,0 1 0,-1-1 0,0-2 0,0-1 0,0-3 0,1-3 0,-2-3 0,2-3 1,-2-1-1,0 0 0,7-10 0,-17 15 0,7-7 0,-2-2 0,1-1 0,1-1 0,10-4-1,-17 6 1,17-6 0,-10 2 0,10-2-1,0 0 1,0 0-1,14-2 1,-2 1-1,3-1 1,2 0 0,4-1-1,0 0 1,4 0 0,-3 0 0,-3 0 0,0 1 0,-6-1 0,0 2 0,-13 1 0,13-1 0,-13 1 0,0 0 0,0 0-2,0 0-7,11 10-12,-11-10-3,0 0-1</inkml:trace>
  <inkml:trace contextRef="#ctx0" brushRef="#br0" timeOffset="1972">1617 664 11,'-12'41'8,"0"3"-3,-2 0-1,1-2-2,1-6-1,3-6-1,1-7-1,4-9-6,7-5-11</inkml:trace>
  <inkml:trace contextRef="#ctx0" brushRef="#br0" timeOffset="2253">2273 60 8,'21'2'24,"-21"-2"-1,9 2-1,-9-2-22,0 0-4,0 0 0,2 11 0,-2-11 1,-13 9 1,2-4 2,-4 0 2,-1 3 2,-6 0 0,-4 4 0,-1 3 0,-2 3-1,-3 7-1,-1 6 0,-4 7-1,-1 4-1,-2 8 0,5 1 0,1 0 0,6-1 0,9-2 1,6-7-1,11-4 1,11-8 0,12-8 0,10-5 1,7-8 0,8-3 1,-1-7 0,5-1-1,-3-5 1,-3-1-1,-6-1 0,-6 2 0,-9 2-1,-5 1 0,-7 1 1,-11 4-1,10-3 0,-10 3-1,0 0 0,0 0-3,0 0-4,0 0-12,-11 2-10,11-2 0,0 0 1</inkml:trace>
  <inkml:trace contextRef="#ctx0" brushRef="#br0" timeOffset="2834">2593 512 27,'5'13'29,"-5"-13"-3,9 1-1,-9-1-28,20-6-5,-9 2-1,8 1 0,-4-1 3,2 2 0,-2-1 2,-2 0 4,-2 3 3,0 4 0,-11-4 0,10 18 1,-9-2-1,-4 3-1,-3 5 0,-7 3 2,-2 2-2,-7 1 1,0 2 0,-7-3 0,2 0 0,-1-3-1,2-2 1,5-4-2,4-3 0,5-3 0,6-3-1,6-11 1,7 15-1,6-12 1,2 1 0,4-2 0,0 0 0,2-2 0,0 0 0,-3 1 0,1-1-1,-1 0 1,-5 1-1,0-1 1,-1 1 0,-3-1 0,-9 0 0,15 1 0,-15-1 0,0 0-1,0 0 1,11 2-3,-11-2-8,0 0-20,0 0 1,0-17-1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07.90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26 7,'0'0'10,"17"-9"-2,-6 4-2,2 1-2,1 2-2,1 1 0,0 2-2,1 2 1,1 1-1,1 3-1,1 3 1,-1 3 0,0 1-1,-1 1 1,2 4 0,-2 4-1,-1-3 0,-1 4 0,0 0 0,-2 2 1,-2-1-2,-3 0 1,0-3 0,-5-3 1,-3 1 0,-3-5 0,-4-4 0,-2-1 1,-4-2-1,-4-2 2,-2-2-2,-1-2 1,-3-2-1,0-2 1,1-2-1,1-4 0,2-1 1,1 0-1,5-1 0,1-3-1,4 1-2,3 0-1,5 0-1,3-2-2,6-1-1,2-4 0</inkml:trace>
  <inkml:trace contextRef="#ctx0" brushRef="#br0" timeOffset="671">506 269 6,'-4'-20'8,"1"-1"0,3-1 0,0 0 1,2 2-2,2 1 0,1 2-1,2 5-2,-7 12-2,17-16-1,-17 16-1,19-10 0,-7 7 0,0 1 0,4 2 0,0 0 0,4 1 0,2 0 0,2 1 0,4-1 0,2 0 0,2-1 1,3 0-1,-1-1 1,-2-2-1,0 0 1,-4-1 1,0-2-1,-5 0 0,-3 0 0,-4 0 0,-5 0 0,0-1 0,-11 7 1,10-14-1,-10 14 1,0-10-1,0 10 1,-9-9-1,9 9-1,-18-7 0,8 5-1,-3 2-1,0 1 1,-1 2 0,-1 1 1,0 2-1,0 2 1,-1 3-1,0 3 1,-1 2-1,2 2 1,0 5 0,2 3 0,0 2 0,4 2 0,4-1 0,3 3 0,6-2 1,4 0-1,9-6 1,6-4 1,7-5-1,5-6 2,4-5-2,1-5 1,2-4-1,-2-2 0,-7-3 0,-5 1 0,-5 2-4,-7 1-10,-16 6-12,10-9 0,-21 2-1</inkml:trace>
  <inkml:trace contextRef="#ctx0" brushRef="#br0" timeOffset="1842">123 208 6,'19'-12'9,"-2"-1"0,1 4-1,-1 2-2,-3 0-2,0 3-2,-4-1-2,-10 5 0,14-1-2,-14 1-7,0 0-10</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10.254"/>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237 7 9,'0'0'0,"0"0"2,0 0 3,0-10 1,0 10 1,-13 1 2,3 1 1,-3 1 0,-2 2 0,-2 0-2,-2 3-2,-1 0-2,2 0-1,0 0-1,3 1-1,4-3-1,2-1 0,9-5 0,-7 12 0,7-12 1,6 13-1,-6-13 0,17 18 1,-4-9-1,1 5 0,3 3 0,0 3 0,1 0-1,-1 2 1,-3 1 0,-1 0-1,-1 2 0,-4-2 1,-2-3 0,-1-2 0,-3-1 1,-2-3-1,-3 0 1,-4-3 0,-4-1 0,-1-2 1,-4-2 0,-2-2 0,-3-2 0,-2-2 1,-1-3 0,1 0-1,2-3-1,1-1-1,4-2-7,4 0-9,4-7-11,13 7-1,0-9-1</inkml:trace>
  <inkml:trace contextRef="#ctx0" brushRef="#br0" timeOffset="581">536 188 19,'-2'13'28,"2"-13"-3,0 0-4,0 0-22,0 0-10,0 0 2,15-12 2,-15 12 1,15-15 3,-9 5 3,2 0 7,-8 10 1,8-19 0,-8 19 0,-1-12-4,1 12-2,-11-10-2,2 8-2,-3 0 1,-2 2-1,-3 2 0,-1 1 2,-2 3 0,2 0 0,-2-1 1,2 4 0,0 4 0,-2 2-1,5 0 1,-2 4-1,4 1 1,-2 1 0,0 4 0,3-2 0,0-1 0,9-2 0,0 0 0,3-1 1,2 0 0,1-3-1,9-3 1,3-2 0,4-5 0,4-2 0,1-6 0,5-2 0,0-6-1,7-2 0,-5-4 0,0-2-1,-1 0 1,-1-2-1,-3 0-1,-2 0 1,-3 0 0,-2 0-1,-1 3 0,-4-1 1,-1 1-1,-3 2 1,-2 3 0,0 2 0,-8 10 0,8-14 0,-8 14 0,0 0-1,0 0 0,0 0 1,0 0-1,9-6 0,-9 6 1,2 10 0,0 0 0,2 1 0,0 3 1,1-1-1,1 2 1,3 0 0,2-6 0,3-1 0,6-6 0,5-3 0,1-6 0,2-2 1,-1-6 1,2 3 0,-6-2 0,-1 2 0,-7 2-1,-4 4 0,-2 5 0,-9 1-1,15 10-1,-10 1-1,2 1 1,0 2-1,2 3 1,0 0 0,0 0 0,3 2 0,0-4-2,3-3-6,0-4-23,10 1 0,-2-12 0,5-1 0</inkml:trace>
  <inkml:trace contextRef="#ctx0" brushRef="#br0" timeOffset="1572">1616 77 40,'0'0'29,"0"0"-2,-11 8-3,11-8-28,-19 4-2,7-2 0,-3 5 1,-4-3 2,1 3 2,0-1 2,2 0 1,1 1 1,5-2-1,1 1 0,9-6 0,-5 12-1,8-3 1,-3-9-2,21 19 1,-5-5 0,0 1-1,4 2 0,1 3 0,-1-1-1,1-2 1,-1 3-1,-5-3 1,-2-2 0,-4-1 1,-3-2-1,-6-1 0,-2-2 1,2-9-1,-21 13 1,7-9-1,-3 0 1,0-2-1,-1-1 1,2-2-1,2 1 1,3-2 1,11 2 0,-12-7-1,12 7 0,9-14 0,5 4 0,8-2-1,5-3-1,8-4 0,5-5-1,8 2 0,3-3 1,2 0-1,-2 0 1,-2 0 0,-3 1 1,-6 4-1,-5 7 1,-9-2 0,-5 4 0,-9 4-1,-12 7 1,0 0-1,0 0 0,0 0 0,-23-7 0,7 9 1,-3 1-1,-2 1 1,-1 3 0,0 0 0,-2 3 1,3 3 0,2 0 0,0 7 0,3 3 0,0 2 1,7 2-1,1 0 2,8 2-2,4-3 1,6 1-1,7-6-2,3-8-7,6-6-22,12 0 2,-2-14-2</inkml:trace>
  <inkml:trace contextRef="#ctx0" brushRef="#br0" timeOffset="2444">2513 79 27,'-16'3'23,"16"-3"-4,0 0 0,0 0-29,-13 3 0,13-3 2,-11 7 2,2-1 4,-1 1 4,-6 0 5,0 4 1,-6 1 0,-1 2 1,-2 0-2,1 4-3,1-3 0,2 0-2,3-1-1,5-2 0,4-3 0,5 2-1,4-11 2,11 15-1,1-9 0,5 4 1,1-1-1,4 1 0,2 4-1,0 0 1,-2 0-1,-2 2 0,-1-1-1,-5 1 2,0 0-1,-5 0 1,-5-2 1,-1 3 1,-8-4 2,-1 4 0,-8-2 0,-2 2 0,-8-1 0,-1 3-1,-5-3-2,-4-1-4,0 2-17,-3-2-14,-8-8-2,0-3 2</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22.241"/>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0 482 6,'0'0'4,"0"0"0,0 0 0,0 0 1,0 0-1,0 0 0,0 0-1,0 0 0,0 0-1,0 0 0,0 0 0,0 0-1,0 0-1,0 0 0,0 0 1,9 9-1,-9-9 0,0 0 1,8 14 0,-8-14 0,6 20 1,-5-6 0,2 4 1,-2 5-1,0 3 1,3 3 0,-1 2 0,1 0-1,0-2 0,5 0-1,-3-5 0,5-3 0,0-7 1,3-3-1,1-8 1,3-5 0,1-5-1,-1-5 3,1-3-1,-1-4 0,-2-4 1,-3 0 0,-2-4 1,-1 3-1,-2-2 0,0 2 0,-2-1-1,1 5 0,-2-2-2,3 3 0,0 4 0,1 1-1,-3 2 0,-6 12 0,9-15 0,-9 15-1,13-4 1,-13 4-1,12 9 1,-12-9 0,17 23-1,-6-6 1,4 2 0,-3 3 0,3 4 0,0 0 0,0 0 0,0 0 0,2-1 0,0-3 0,0-2 0,2-5 0,-1-2 1,-2-4-1,0-5 1,-3-2-1,-1-6 1,0-2 0,0-7 0,-3-4 0,1-6 0,2-3 0,-2-5 0,0-4-1,0 1 1,-2 1 0,-4 1 0,2 6-1,-3 3 1,-1 4-1,-2 5 0,2 3 0,-2 11-2,5-15-4,-5 15-9,16-2-16,-16 2 0,16-2 1</inkml:trace>
  <inkml:trace contextRef="#ctx0" brushRef="#br0" timeOffset="1022">855 669 6,'5'-17'15,"8"3"0,-2-4-2,5 1-4,1 2-3,2-1-3,0 4 0,2 3-1,-3 0-1,0 4-1,0 4 1,-3 3-1,1 2 0,-3 6 0,1 0 1,-2 3-1,-1 4 0,0 3 1,-3 1-1,-3 0 1,-2 3-1,-3 0 1,-2-1 2,-5-1 3,-1 0 1,-8-7 1,1 3 0,-8-8 0,0 3 1,-6-8-1,3 2-2,-4-6-2,5 0-1,0-4-1,4-3-2,3-3 0,6-5 0,7 0-2,2-8-2,9 3-2,0-7-7,10 0-15,3 3-5,3-5 1,6 4 1</inkml:trace>
  <inkml:trace contextRef="#ctx0" brushRef="#br0" timeOffset="1553">1266 464 19,'0'0'19,"0"14"-1,10-7-20,-1 1-2,4 6 1,-1-1 1,2 3 1,3 3 2,-1 0 1,0 2 1,-3 2 0,1 1-1,-4-2 1,3-1 0,-4-1-1,-3-2-1,-1-5 1,-1 0 1,-4-13 1,3 13 2,-3-13 3,0 0-2,0 0 1,0 0-1,-7-18 0,4 4-2,-3-3-2,1-3-1,-3-4-1,2-1-1,1-1 1,2 1 0,2 1 0,1 2-1,3 2 1,3 1-1,5 2 0,1 2 0,3 2 0,6 2 0,4 3-1,5 0 0,4 4-3,0 0-4,6 2-14,5 5-9,-6-4 1,5 5 0</inkml:trace>
  <inkml:trace contextRef="#ctx0" brushRef="#br0" timeOffset="2093">1861 646 12,'-20'-5'23,"20"5"-5,-8-26-5,7 6-21,5 0-5,5 3 3,1-2 3,3 5 1,2 1 4,1 3 6,2 4 4,2 5 2,-1 2-2,1 6-3,0 1-1,-2 6-3,-1 0 0,-3 4 0,-2 1 0,-3 1-1,-3 0 3,-4 0 0,-1-1 2,-5-2 2,0 2 1,-8-5 0,1 2 1,-8-7 0,2 5-1,-7-9-2,1 2-1,-2-6-1,0-2-1,2-5-1,2-3-1,3-3-2,3-4-1,7-1-3,-1-7-4,11 2-9,7-3-15,0-5 1,9 2 1</inkml:trace>
  <inkml:trace contextRef="#ctx0" brushRef="#br0" timeOffset="2584">2129 78 21,'-1'13'28,"1"-13"-1,-3 17 1,6-4-21,-1 5-7,-1 6-2,3 7 1,-2 8 0,2 5 1,-1 5 1,-1 3 0,0 3 1,-2 1 0,1-1 0,-2-4-1,1-3 1,-1-5-1,1-6 0,1-6-1,-1-6 0,1-6 0,0-6-3,2-1-5,-3-12-22,0 0 2,12-1-1</inkml:trace>
  <inkml:trace contextRef="#ctx0" brushRef="#br0" timeOffset="3145">2784 419 17,'0'0'22,"0"0"1,0 0-17,-11-8-5,1 8 2,-2 1 1,-5 2 0,-2 0 2,-2 3-1,-2 0 1,1 2 0,-1 0-1,3 1-2,3-2 0,4 0-2,3 0-1,10-7-1,-10 12 1,10-12 0,7 11-1,3-6 1,8-1 0,4 0 0,6 1 0,4-1 0,5 2 0,1-1 0,1 2-1,-2 1 0,-4 4 0,-4 1 0,-4 4 0,-4 0 0,-8 1 1,-4 2-1,-7-1 2,-6 1 0,-7-1 1,-5 0 0,-7-4 1,-5 2 0,-5-3-1,-3-1 1,-6-3-1,3-1-1,-2-3 0,2-1 0,4-3 0,4-2 0,4-1-1,7-1-1,5 0-2,4-5-6,11 7-13,4-14-9,3 0 1,11 1 0</inkml:trace>
  <inkml:trace contextRef="#ctx0" brushRef="#br0" timeOffset="3846">3061 574 10,'6'28'15,"-3"1"-3,1-2-1,0 0 0,-2-4-2,0-2 0,-1-5 1,0-2-3,-1-14-5,0 13-11,0-13-17,2-16 0,-2-8-1</inkml:trace>
  <inkml:trace contextRef="#ctx0" brushRef="#br0" timeOffset="4086">3096 137 41,'4'18'32,"-4"-18"2,7 11-5,-7-11-25,12 7-17,-12-7-15,11 7-6,0-2 1,-11-5 1</inkml:trace>
  <inkml:trace contextRef="#ctx0" brushRef="#br0" timeOffset="4507">3282 548 25,'8'15'14,"-8"-15"0,7 13-2,-7-13-4,12 13-3,-1-7-2,0-4-1,2-2 1,1-5-1,2-2 2,-2-5 1,2 0 0,-4-5 1,1 2 0,-5-4 1,3 5-1,-5 1 0,0 4-2,-6 9-1,10-13-2,-10 13 0,0 0 0,14 6-1,-7 4 0,2 2 0,0 4 0,1 3 0,0 1 1,1 1-1,-1-2 0,-2-2 1,1-2-1,0-5 1,3-1 0,2-8 0,4-6 0,5-7 0,3-1 0,2-7-1,1-1 1,-1-1 0,-2-2-1,-5 4 1,-3 4 0,-7 2 0,-1 6 0,-10 8 0,13-6-1,-13 6 1,11 5-1,-11-5 0,15 13 0,-6-4-1,1 1 2,-1 4-1,1 1 0,-2 3 0,1 1 0,1 4 0,0 2 0,-1 0 0,-1 0 0,0 1-1,-3-5-7,0-2-25,2-3-2,-7-16 1,0-14-1</inkml:trace>
  <inkml:trace contextRef="#ctx0" brushRef="#br0" timeOffset="6760">4705 92 8,'5'-11'20,"-5"11"-7,0 0-7,0 0-4,0 0 1,0 0-1,0 0 2,-17 4 0,5 2 0,-4 4 1,-4 3-1,-5 5 0,-3 5 0,-6 7 1,1 7-2,-8 6 0,0 5 1,-1 5-1,0 6 1,1 4-1,3 5 1,5-2-2,7 2 1,7-1-2,7-1 0,9-7 0,8-3 0,9-7-1,6-6 1,8-7 0,4-5 0,4-7 0,4-5 0,-2-5 0,0-4 0,-2-4 0,-1-2 0,-10-2 0,-1 0 0,-7-3 0,-3 1 0,-14 0 0,13-1 0,-13 1-1,0 0-1,0 0-4,0 0-14,-6-10-12,6 10 0,-4-26 0</inkml:trace>
  <inkml:trace contextRef="#ctx0" brushRef="#br0" timeOffset="7461">4857 468 3,'0'0'22,"0"0"-5,0 0-4,0 0-2,0 0-2,5 12-1,-2-2 0,-1 2-1,4 3 0,-4 3-1,3 4 0,-3 1-2,2 3-1,-1-1-1,2 2 0,0-5 0,3 1-1,-1-4 1,4-3-1,2-7 0,4-4 0,2-7 1,4-5-1,0-7 0,2-2 0,-1-6 0,0-2 0,-5-3 0,0 2 0,-6 1 0,0 3 0,-6 4 0,-1 3 0,-2 4-1,-4 10 1,7-11-1,-7 11 0,0 0-1,0 0 1,0 0-1,0 0 1,0 0-1,6 10 1,-6-10 0,7 19 0,-1-3 0,4 3 0,1 2 0,2 3 0,5 2 0,2 1 0,1-2 0,1-3 1,1-4-1,1-5 0,0-8 0,1-5 1,-1-9-1,0-6 1,-3-8-1,0-5 1,-2-4-1,-4-3 1,-3 0-1,-4 0 1,-3 1-1,-3 6 1,-1 4-1,-1 6 1,0 3-1,-1 5-1,1 10 1,-2-11-2,2 11-2,0 0-4,0 0-13,9 4-12,-9-4-1,10-1 1</inkml:trace>
  <inkml:trace contextRef="#ctx0" brushRef="#br0" timeOffset="8402">5671 818 12,'15'-7'21,"-5"-5"-7,3 0-7,2 1-2,0 0 0,1-2-1,0 1 0,1 0 1,-4 0 0,1 1 1,-2 1-1,-1 1 0,-11 9-2,16-14 0,-16 14 0,0 0-1,11-9 0,-11 9-1,0 0-1,0 0 1,12 14-1,-8-3 0,-1 0 0,2 6 0,0-1 0,-1 4 0,1 0 0,0 1 0,-1-1 0,0 1 0,-2-2 0,-1-2 0,-2-2 0,0-2 0,-1-3 1,-1-1-1,3-9 0,-9 11 0,9-11 0,-11 5 0,11-5 0,-15 3 0,6-3-1,-2 2 1,-1 0 0,2 0-1,-1-2 1,0 0 0,2 3-1,9-3 1,-13 1 0,13-1-1,0 0 1,0 0-1,0 0 1,0 0 0,16-7-1,-3 4 1,6 1-1,1-1 1,2-1 0,-2 0 0,2 1 0,-1 2 0,-4 0-1,-2 1 1,-6 1-1,-9-1-3,16 2-6,-16-2-18,0 0 1,12 9 0</inkml:trace>
  <inkml:trace contextRef="#ctx0" brushRef="#br0" timeOffset="9224">6337 867 5,'-4'32'23,"-8"-10"1,0 9-12,-1 4-4,-1 1 0,0 5-1,-2-3 0,2 2-2,2-7-2,2-4-6,1-10-23,12-2-1,-3-17-1</inkml:trace>
  <inkml:trace contextRef="#ctx0" brushRef="#br0" timeOffset="9574">6627 460 2,'9'12'15,"-9"-12"-15,7 14 0,-7-14 2,3 18 3,-5-6 4,2 3 1,0 1 2,-1 3 0,3 3-1,0 0 1,4 3-4,-2-1-3,5 0-2,0-4-2,1 0 1,2-5-1,-1-3 1,2-6-1,1-3 0,0-8 0,1-5 1,-2-7-1,1-5 1,-2-5 0,1-2 0,-2-4 0,-1 2 0,-2 1 0,-1 4 0,-1 4-1,-1 5 1,-2 5-2,-3 12 0,6-12 0,-6 12 0,0 0-1,8 12 1,-1-2-1,-3 3 1,4 3-1,-1 2 2,3 1-1,-1 2 0,2 0 0,3-1 0,1 1 1,3-3-1,0-2 1,3-4-1,1-2 1,1-5 0,0-4-1,2-4 0,-2-5 1,-1-5 0,-4-3 0,1-4 0,-5-6 1,1 0 1,-7-4 0,-1 2 0,-4-1 0,-1 4-1,-3 0 1,0 7-2,-1 4-1,0 2-1,2 12-2,-5-10-3,5 10-7,0 11-19,0-11-4,0 0 2,0 0 0</inkml:trace>
  <inkml:trace contextRef="#ctx0" brushRef="#br0" timeOffset="10465">7490 679 2,'0'0'21,"21"-5"-1,-12 2-11,3 2-7,0 2 0,-2 2 0,1 2 0,-2 1 2,0 0-1,-9-6 0,13 17 1,-13-17-1,4 20 1,-4-20 0,-5 20 0,5-20 1,-17 20 0,4-13 0,0 3 0,-2-1-1,0 1 1,0-2-2,2 2-1,0-2-1,3 2 0,1 0-1,4-1 0,2 0 1,2 1 0,3 0 0,2 0 0,-4-10 1,15 16-1,-4-10 0,3 1 1,2-4-1,3-1 0,0-2-1,3-2 1,0 0 0,1-3-1,-3 2 0,0 0 1,-3 0-1,0 1 0,-3 2-1,0 0 1,-3 2 0,0 0-1,-1 2-1,-10-4-4,18 6-9,-8-2-18,-10-4 2,0 0-1</inkml:trace>
  <inkml:trace contextRef="#ctx0" brushRef="#br0" timeOffset="11407">7774 32 4,'0'0'10,"-1"-10"-16,1 10-1</inkml:trace>
  <inkml:trace contextRef="#ctx0" brushRef="#br0" timeOffset="11447">7770 0 1,'0'0'9,"0"0"2,0 0-1,0 0 0,0 0-5,0 0-2,0 0-2,0 0 1,0 0 0,0 0 0,12 3 2,-12-3-1,20 14 1,-5-3-1,4 4 0,3 4 0,4 3-1,3 6-1,2 1 0,1 5 0,0 4-1,2 3 1,-3 4 0,0 1 1,-1 3-1,-3 2 1,-3 3 0,-2 1 0,-5 0 0,-3 1 1,-7 0-1,-3 2 1,-6 1-1,-4 1 0,-6-5 1,-3 1-2,-3-3 2,2-3 0,-5-5 1,2-2-1,-5-6 1,4-1 0,-3-6 0,5-2 1,-4-6-2,2-1-1,3-5 0,0-2-2,5-4-1,2-4-1,10-6-3,-12 7-16,12-7-12,4-10 0,-2-8 0</inkml:trace>
  <inkml:trace contextRef="#ctx0" brushRef="#br0" timeOffset="13570">8660 815 3,'0'0'8,"0"0"-4,0 0-1,2-10 2,-2 10 0,0 0 2,0 0 1,11-9 0,-11 9 0,21-7-2,-4 2-2,6 0-1,7-1-1,4 0 0,6-1 0,1 1-1,1 0 0,-1 1-1,-4 1 1,-5 0-1,-7 2 0,-8-1-2,-3 3-4,-14 0-7,0 0-11,0 0-1</inkml:trace>
  <inkml:trace contextRef="#ctx0" brushRef="#br0" timeOffset="13940">8661 559 7,'5'-14'19,"6"5"-11,5 3-4,3 0 1,3 2 0,5 2 0,0 1 0,3 1 0,0 1 0,2-1-2,-1 1-2,-2-1-1,-1 0-3,-4-2-9,3 4-11,-11-9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5-06T20:52:36.84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86 0,'10'1'9,"-10"-1"-7,0 0-2,0 0 2,10 9 1,-10-9 1,4 13 2,-4-13 0,3 15 0,-2-3 1,1 0-1,1 4-1,-1 3 1,0 4-1,0 4 1,0 5-1,-2 5-1,2 3 2,-2 4-3,2 1 0,-1-1 0,0-3-1,0-4-1,0-4 0,0-6-1,1-6 1,-1-6-1,0-4 1,-1-11 0,0 0 0,0 0 0,12-10 1,-6-5-1,3-7 0,4-6 0,1-6-1,5-5 0,1-5 0,2-1 0,2-1 0,3 2 0,0 3 0,1 1 1,-1 7-1,-2 5 1,-1 6-1,-2 5 1,-3 5-1,-4 2 1,0 6-1,-4 3 1,-1 3-1,0 6 0,-2 1 0,0 5-1,1 4 1,1 3 1,-2 2-1,3 5 0,-1 1 0,0 3 0,-1 0 0,1 1 1,-3-1-1,-1-1 0,-1-2 0,-2-4 0,-1-3 1,0-5-1,-1-1 0,0-6 0,-1-10 1,2 14-1,-2-14 1,0 0 0,0 0 1,10 3 1,-10-3-1,16-15 0,-4 2 1,1-7-1,4-2 0,3-6-1,3-3-1,2-1 1,1-2-1,2 2 0,-2 3 0,0 4 0,-2 3 0,-1 3 1,-3 6-1,-1 3 0,-4 3 0,-2 5 0,-2 2-1,-1 2 1,0 5 0,-10-7 0,13 18-1,-7-3 1,0 3 0,1 4 0,0 3 1,0 4-1,0 2 0,1 3 0,-1 0 0,-2-1 0,0-1 0,-2-4 0,0-3 0,-1-7 1,0-2-1,-2-5-1,0-11 0,1 12-1,-1-12-6,0 0-17,6-13-7,-3-3 1,6-3-1</inkml:trace>
  <inkml:trace contextRef="#ctx0" brushRef="#br0" timeOffset="1112">1227 90 15,'5'-15'22,"8"7"1,1 2-15,-1 0-5,6 4-1,1 2 0,4 4 0,3 2 0,1 0 1,3 5 0,0 1-1,2 4 0,-2 0-1,0 1 0,-2 1 0,-2 3 0,-1 4-1,-3 1 1,-2 1-1,-2 3 1,-2-1-1,-4 5 0,-4-2 0,-4 2 0,-5-2 0,-5-2 1,-6-2-1,-5-5 2,-5 0 0,-4-7 1,-2-2 0,-3-7 1,0-1 0,-2-7 1,2-3-1,0-5 0,6-2-1,1-7 0,5-4-1,2-2 0,6-3-1,4-1 0,5 1 0,4 1-1,5 2 0,5 6 0,5 3-1,6 6 0,4 4-1,5 3 0,2 3 0,4 4 0,-1-1-4,2 6-5,-4 1-12,-4-5-8,1 4 1</inkml:trace>
  <inkml:trace contextRef="#ctx0" brushRef="#br0" timeOffset="1763">1848 13 13,'20'11'23,"-10"-5"1,5 5-15,6 7-3,4 0 1,6 5 0,-1-1 0,8 4 0,-2-1 0,5 2-3,2-2 0,0 3-1,-1 0-1,1-2-1,-6-1 0,-2-2-1,-4-4 0,-4-2 0,-6-2-2,-6-5-2,-2-3-14,-2 1-13,-11-8 2,0 0-1</inkml:trace>
  <inkml:trace contextRef="#ctx0" brushRef="#br0" timeOffset="2083">1948 566 2,'-4'9'23,"4"-9"0,5-11 0,6-4-15,3-3-7,4-5 0,5-6 1,5-3 3,3-4 1,6-2 1,1-3 0,6 3-1,-1-5-1,5 4-2,-1-1-2,1 4 0,0 4-1,-3 3 0,-3 5-1,-2 3 0,-6 7-2,-7 2-3,-3 7-9,-6 6-11,-18-1-2,10 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3259250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Meronym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ordnetweb.princeton.edu/perl/webwn?o2=&amp;o0=1&amp;o8=1&amp;o1=&amp;o7=&amp;o5=&amp;o9=&amp;o6=&amp;o3=&amp;o4=&amp;s=standard&amp;h=1011300000000000200000000000&amp;j=17#c" TargetMode="External"/><Relationship Id="rId13" Type="http://schemas.openxmlformats.org/officeDocument/2006/relationships/hyperlink" Target="http://wordnetweb.princeton.edu/perl/webwn?o2=&amp;o0=1&amp;o8=1&amp;o1=&amp;o7=&amp;o5=&amp;o9=&amp;o6=&amp;o3=&amp;o4=&amp;s=standardise" TargetMode="External"/><Relationship Id="rId18" Type="http://schemas.openxmlformats.org/officeDocument/2006/relationships/hyperlink" Target="http://wordnetweb.princeton.edu/perl/webwn?o2=&amp;o0=1&amp;o8=1&amp;o1=&amp;o7=&amp;o5=&amp;o9=&amp;o6=&amp;o3=&amp;o4=&amp;s=criterional" TargetMode="External"/><Relationship Id="rId3" Type="http://schemas.openxmlformats.org/officeDocument/2006/relationships/hyperlink" Target="http://en.wikipedia.org/wiki/Meronymy" TargetMode="External"/><Relationship Id="rId7" Type="http://schemas.openxmlformats.org/officeDocument/2006/relationships/hyperlink" Target="http://wordnetweb.princeton.edu/perl/webwn?o2=&amp;o0=1&amp;o8=1&amp;o1=1&amp;o7=&amp;o5=&amp;o9=&amp;o6=&amp;o3=&amp;o4=&amp;s=railroad+car" TargetMode="External"/><Relationship Id="rId12" Type="http://schemas.openxmlformats.org/officeDocument/2006/relationships/hyperlink" Target="http://wordnetweb.princeton.edu/perl/webwn?o2=&amp;o0=1&amp;o8=1&amp;o1=&amp;o7=&amp;o5=&amp;o9=&amp;o6=&amp;o3=&amp;o4=&amp;s=standard&amp;i=19&amp;h=10113000000000002100000000000000#c" TargetMode="External"/><Relationship Id="rId17" Type="http://schemas.openxmlformats.org/officeDocument/2006/relationships/hyperlink" Target="http://wordnetweb.princeton.edu/perl/webwn?o2=&amp;o0=1&amp;o8=1&amp;o1=&amp;o7=&amp;o5=&amp;o9=&amp;o6=&amp;o3=&amp;o4=&amp;s=standard&amp;i=21&amp;h=10113000000000002100000000000000#c" TargetMode="External"/><Relationship Id="rId2" Type="http://schemas.openxmlformats.org/officeDocument/2006/relationships/slide" Target="../slides/slide17.xml"/><Relationship Id="rId16" Type="http://schemas.openxmlformats.org/officeDocument/2006/relationships/hyperlink" Target="http://wordnetweb.princeton.edu/perl/webwn?o2=&amp;o0=1&amp;o8=1&amp;o1=&amp;o7=&amp;o5=&amp;o9=&amp;o6=&amp;o3=&amp;o4=&amp;s=criterion" TargetMode="External"/><Relationship Id="rId1" Type="http://schemas.openxmlformats.org/officeDocument/2006/relationships/notesMaster" Target="../notesMasters/notesMaster1.xml"/><Relationship Id="rId6" Type="http://schemas.openxmlformats.org/officeDocument/2006/relationships/hyperlink" Target="http://wordnetweb.princeton.edu/perl/webwn?o2=&amp;o0=1&amp;o8=1&amp;o1=1&amp;o7=&amp;o5=&amp;o9=&amp;o6=&amp;o3=&amp;o4=&amp;s=railway+car" TargetMode="External"/><Relationship Id="rId11" Type="http://schemas.openxmlformats.org/officeDocument/2006/relationships/hyperlink" Target="http://wordnetweb.princeton.edu/perl/webwn?o2=&amp;o0=1&amp;o8=1&amp;o1=&amp;o7=&amp;o5=&amp;o9=&amp;o6=&amp;o3=&amp;o4=&amp;s=standard" TargetMode="External"/><Relationship Id="rId5" Type="http://schemas.openxmlformats.org/officeDocument/2006/relationships/hyperlink" Target="http://wordnetweb.princeton.edu/perl/webwn?o2=&amp;o0=1&amp;o8=1&amp;o1=1&amp;o7=&amp;o5=&amp;o9=&amp;o6=&amp;o3=&amp;o4=&amp;s=railcar" TargetMode="External"/><Relationship Id="rId15" Type="http://schemas.openxmlformats.org/officeDocument/2006/relationships/hyperlink" Target="http://wordnetweb.princeton.edu/perl/webwn?o2=&amp;o0=1&amp;o8=1&amp;o1=&amp;o7=&amp;o5=&amp;o9=&amp;o6=&amp;o3=&amp;o4=&amp;s=criterial" TargetMode="External"/><Relationship Id="rId10" Type="http://schemas.openxmlformats.org/officeDocument/2006/relationships/hyperlink" Target="http://wordnetweb.princeton.edu/perl/webwn?o2=&amp;o0=1&amp;o8=1&amp;o1=&amp;o7=&amp;o5=&amp;o9=&amp;o6=&amp;o3=&amp;o4=&amp;s=standardize" TargetMode="External"/><Relationship Id="rId4" Type="http://schemas.openxmlformats.org/officeDocument/2006/relationships/hyperlink" Target="http://wordnetweb.princeton.edu/perl/webwn?o2=&amp;o0=1&amp;o8=1&amp;o1=1&amp;o7=&amp;o5=&amp;o9=&amp;o6=&amp;o3=&amp;o4=&amp;s=car&amp;h=00000&amp;j=1#c" TargetMode="External"/><Relationship Id="rId9" Type="http://schemas.openxmlformats.org/officeDocument/2006/relationships/hyperlink" Target="http://wordnetweb.princeton.edu/perl/webwn?o2=&amp;o0=1&amp;o8=1&amp;o1=&amp;o7=&amp;o5=&amp;o9=&amp;o6=&amp;o3=&amp;o4=&amp;s=standard&amp;i=18&amp;h=10113000000000002100000000000000#c" TargetMode="External"/><Relationship Id="rId14" Type="http://schemas.openxmlformats.org/officeDocument/2006/relationships/hyperlink" Target="http://wordnetweb.princeton.edu/perl/webwn?o2=&amp;o0=1&amp;o8=1&amp;o1=&amp;o7=&amp;o5=&amp;o9=&amp;o6=&amp;o3=&amp;o4=&amp;s=standard&amp;i=20&amp;h=10113000000000002100000000000000#c"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19.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0.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1.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3.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4.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5.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27.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37.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38.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39.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wordnet.princeton.edu/perl/webwn?o2=&amp;o0=1&amp;o7=&amp;o5=&amp;o1=1&amp;o6=&amp;o4=&amp;o3=&amp;s=bozo" TargetMode="External"/><Relationship Id="rId13" Type="http://schemas.openxmlformats.org/officeDocument/2006/relationships/hyperlink" Target="http://wordnet.princeton.edu/perl/webwn?o2=&amp;o0=1&amp;o7=&amp;o5=&amp;o1=1&amp;o6=&amp;o4=&amp;o3=&amp;s=qat" TargetMode="External"/><Relationship Id="rId18" Type="http://schemas.openxmlformats.org/officeDocument/2006/relationships/hyperlink" Target="http://wordnet.princeton.edu/perl/webwn?o2=&amp;o0=1&amp;o7=&amp;o5=&amp;o1=1&amp;o6=&amp;o4=&amp;o3=&amp;s=cat-o'-nine-tails" TargetMode="External"/><Relationship Id="rId26" Type="http://schemas.openxmlformats.org/officeDocument/2006/relationships/hyperlink" Target="http://wordnet.princeton.edu/perl/webwn?o2=&amp;o0=1&amp;o7=&amp;o5=&amp;o1=1&amp;o6=&amp;o4=&amp;o3=&amp;s=CT" TargetMode="External"/><Relationship Id="rId3" Type="http://schemas.openxmlformats.org/officeDocument/2006/relationships/hyperlink" Target="http://wordnet.princeton.edu/perl/webwn?o2=&amp;o0=1&amp;o7=&amp;o5=&amp;o1=1&amp;o6=&amp;o4=&amp;o3=&amp;s=cat&amp;i=0&amp;h=0000000000" TargetMode="External"/><Relationship Id="rId21" Type="http://schemas.openxmlformats.org/officeDocument/2006/relationships/hyperlink" Target="http://wordnet.princeton.edu/perl/webwn?o2=&amp;o0=1&amp;o7=&amp;o5=&amp;o1=1&amp;o6=&amp;o4=&amp;o3=&amp;s=cat&amp;i=6&amp;h=0000000000" TargetMode="External"/><Relationship Id="rId7" Type="http://schemas.openxmlformats.org/officeDocument/2006/relationships/hyperlink" Target="http://wordnet.princeton.edu/perl/webwn?o2=&amp;o0=1&amp;o7=&amp;o5=&amp;o1=1&amp;o6=&amp;o4=&amp;o3=&amp;s=hombre" TargetMode="External"/><Relationship Id="rId12" Type="http://schemas.openxmlformats.org/officeDocument/2006/relationships/hyperlink" Target="http://wordnet.princeton.edu/perl/webwn?o2=&amp;o0=1&amp;o7=&amp;o5=&amp;o1=1&amp;o6=&amp;o4=&amp;o3=&amp;s=khat" TargetMode="External"/><Relationship Id="rId17" Type="http://schemas.openxmlformats.org/officeDocument/2006/relationships/hyperlink" Target="http://wordnet.princeton.edu/perl/webwn?o2=&amp;o0=1&amp;o7=&amp;o5=&amp;o1=1&amp;o6=&amp;o4=&amp;o3=&amp;s=cat&amp;i=4&amp;h=0000000000" TargetMode="External"/><Relationship Id="rId25" Type="http://schemas.openxmlformats.org/officeDocument/2006/relationships/hyperlink" Target="http://wordnet.princeton.edu/perl/webwn?o2=&amp;o0=1&amp;o7=&amp;o5=&amp;o1=1&amp;o6=&amp;o4=&amp;o3=&amp;s=computed+tomography" TargetMode="External"/><Relationship Id="rId2" Type="http://schemas.openxmlformats.org/officeDocument/2006/relationships/slide" Target="../slides/slide45.xml"/><Relationship Id="rId16" Type="http://schemas.openxmlformats.org/officeDocument/2006/relationships/hyperlink" Target="http://wordnet.princeton.edu/perl/webwn?o2=&amp;o0=1&amp;o7=&amp;o5=&amp;o1=1&amp;o6=&amp;o4=&amp;o3=&amp;s=African+tea" TargetMode="External"/><Relationship Id="rId20" Type="http://schemas.openxmlformats.org/officeDocument/2006/relationships/hyperlink" Target="http://wordnet.princeton.edu/perl/webwn?o2=&amp;o0=1&amp;o7=&amp;o5=&amp;o1=1&amp;o6=&amp;o4=&amp;o3=&amp;s=Caterpillar" TargetMode="External"/><Relationship Id="rId1" Type="http://schemas.openxmlformats.org/officeDocument/2006/relationships/notesMaster" Target="../notesMasters/notesMaster1.xml"/><Relationship Id="rId6" Type="http://schemas.openxmlformats.org/officeDocument/2006/relationships/hyperlink" Target="http://wordnet.princeton.edu/perl/webwn?o2=&amp;o0=1&amp;o7=&amp;o5=&amp;o1=1&amp;o6=&amp;o4=&amp;o3=&amp;s=guy" TargetMode="External"/><Relationship Id="rId11" Type="http://schemas.openxmlformats.org/officeDocument/2006/relationships/hyperlink" Target="http://wordnet.princeton.edu/perl/webwn?o2=&amp;o0=1&amp;o7=&amp;o5=&amp;o1=1&amp;o6=&amp;o4=&amp;o3=&amp;s=kat" TargetMode="External"/><Relationship Id="rId24" Type="http://schemas.openxmlformats.org/officeDocument/2006/relationships/hyperlink" Target="http://wordnet.princeton.edu/perl/webwn?o2=&amp;o0=1&amp;o7=&amp;o5=&amp;o1=1&amp;o6=&amp;o4=&amp;o3=&amp;s=computerized+tomography" TargetMode="External"/><Relationship Id="rId5" Type="http://schemas.openxmlformats.org/officeDocument/2006/relationships/hyperlink" Target="http://wordnet.princeton.edu/perl/webwn?o2=&amp;o0=1&amp;o7=&amp;o5=&amp;o1=1&amp;o6=&amp;o4=&amp;o3=&amp;s=cat&amp;i=1&amp;h=0000000000" TargetMode="External"/><Relationship Id="rId15" Type="http://schemas.openxmlformats.org/officeDocument/2006/relationships/hyperlink" Target="http://wordnet.princeton.edu/perl/webwn?o2=&amp;o0=1&amp;o7=&amp;o5=&amp;o1=1&amp;o6=&amp;o4=&amp;o3=&amp;s=Arabian+tea" TargetMode="External"/><Relationship Id="rId23" Type="http://schemas.openxmlformats.org/officeDocument/2006/relationships/hyperlink" Target="http://wordnet.princeton.edu/perl/webwn?o2=&amp;o0=1&amp;o7=&amp;o5=&amp;o1=1&amp;o6=&amp;o4=&amp;o3=&amp;s=cat&amp;i=7&amp;h=0000000000" TargetMode="External"/><Relationship Id="rId28" Type="http://schemas.openxmlformats.org/officeDocument/2006/relationships/hyperlink" Target="http://wordnet.princeton.edu/perl/webwn?o2=&amp;o0=1&amp;o7=&amp;o5=&amp;o1=1&amp;o6=&amp;o4=&amp;o3=&amp;s=computed+axial+tomography" TargetMode="External"/><Relationship Id="rId10" Type="http://schemas.openxmlformats.org/officeDocument/2006/relationships/hyperlink" Target="http://wordnet.princeton.edu/perl/webwn?o2=&amp;o0=1&amp;o7=&amp;o5=&amp;o1=1&amp;o6=&amp;o4=&amp;o3=&amp;s=cat&amp;i=3&amp;h=0000000000" TargetMode="External"/><Relationship Id="rId19" Type="http://schemas.openxmlformats.org/officeDocument/2006/relationships/hyperlink" Target="http://wordnet.princeton.edu/perl/webwn?o2=&amp;o0=1&amp;o7=&amp;o5=&amp;o1=1&amp;o6=&amp;o4=&amp;o3=&amp;s=cat&amp;i=5&amp;h=0000000000" TargetMode="External"/><Relationship Id="rId4" Type="http://schemas.openxmlformats.org/officeDocument/2006/relationships/hyperlink" Target="http://wordnet.princeton.edu/perl/webwn?o2=&amp;o0=1&amp;o7=&amp;o5=&amp;o1=1&amp;o6=&amp;o4=&amp;o3=&amp;s=true+cat" TargetMode="External"/><Relationship Id="rId9" Type="http://schemas.openxmlformats.org/officeDocument/2006/relationships/hyperlink" Target="http://wordnet.princeton.edu/perl/webwn?o2=&amp;o0=1&amp;o7=&amp;o5=&amp;o1=1&amp;o6=&amp;o4=&amp;o3=&amp;s=cat&amp;i=2&amp;h=0000000000" TargetMode="External"/><Relationship Id="rId14" Type="http://schemas.openxmlformats.org/officeDocument/2006/relationships/hyperlink" Target="http://wordnet.princeton.edu/perl/webwn?o2=&amp;o0=1&amp;o7=&amp;o5=&amp;o1=1&amp;o6=&amp;o4=&amp;o3=&amp;s=quat" TargetMode="External"/><Relationship Id="rId22" Type="http://schemas.openxmlformats.org/officeDocument/2006/relationships/hyperlink" Target="http://wordnet.princeton.edu/perl/webwn?o2=&amp;o0=1&amp;o7=&amp;o5=&amp;o1=1&amp;o6=&amp;o4=&amp;o3=&amp;s=big+cat" TargetMode="External"/><Relationship Id="rId27" Type="http://schemas.openxmlformats.org/officeDocument/2006/relationships/hyperlink" Target="http://wordnet.princeton.edu/perl/webwn?o2=&amp;o0=1&amp;o7=&amp;o5=&amp;o1=1&amp;o6=&amp;o4=&amp;o3=&amp;s=computerized+axial+tomography"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ordnetweb.princeton.edu/perl/webwn?o2=&amp;o0=1&amp;o8=1&amp;o1=1&amp;o7=&amp;o5=&amp;o9=&amp;o6=&amp;o3=&amp;o4=&amp;s=sentence&amp;i=7&amp;h=010011100000000#c" TargetMode="External"/><Relationship Id="rId13" Type="http://schemas.openxmlformats.org/officeDocument/2006/relationships/hyperlink" Target="http://wordnetweb.princeton.edu/perl/webwn?o2=&amp;o0=1&amp;o8=1&amp;o1=1&amp;o7=&amp;o5=&amp;o9=&amp;o6=&amp;o3=&amp;o4=&amp;s=acquittal" TargetMode="External"/><Relationship Id="rId3" Type="http://schemas.openxmlformats.org/officeDocument/2006/relationships/hyperlink" Target="http://wordnetweb.princeton.edu/perl/webwn?o2=&amp;o0=1&amp;o8=1&amp;o1=1&amp;o7=&amp;o5=&amp;o9=&amp;o6=&amp;o3=&amp;o4=&amp;s=sentence&amp;h=0100100000&amp;j=5#c" TargetMode="External"/><Relationship Id="rId7" Type="http://schemas.openxmlformats.org/officeDocument/2006/relationships/hyperlink" Target="http://wordnetweb.princeton.edu/perl/webwn?o2=&amp;o0=1&amp;o8=1&amp;o1=1&amp;o7=&amp;o5=&amp;o9=&amp;o6=&amp;o3=&amp;o4=&amp;r=1&amp;s=sentence&amp;i=6&amp;h=010011100000000#c" TargetMode="External"/><Relationship Id="rId12" Type="http://schemas.openxmlformats.org/officeDocument/2006/relationships/hyperlink" Target="http://wordnetweb.princeton.edu/perl/webwn?o2=&amp;o0=1&amp;o8=1&amp;o1=1&amp;o7=&amp;o5=&amp;o9=&amp;o6=&amp;o3=&amp;o4=&amp;s=sentence&amp;i=8&amp;h=010011100000000#c"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ordnetweb.princeton.edu/perl/webwn?o2=&amp;o0=1&amp;o8=1&amp;o1=1&amp;o7=&amp;o5=&amp;o9=&amp;o6=&amp;o3=&amp;o4=&amp;s=sentence&amp;h=0100110000000&amp;j=6#c" TargetMode="External"/><Relationship Id="rId11" Type="http://schemas.openxmlformats.org/officeDocument/2006/relationships/hyperlink" Target="http://wordnetweb.princeton.edu/perl/webwn?o2=&amp;o0=1&amp;o8=1&amp;o1=1&amp;o7=&amp;o5=&amp;o9=&amp;o6=&amp;o3=&amp;o4=&amp;s=condemnation" TargetMode="External"/><Relationship Id="rId5" Type="http://schemas.openxmlformats.org/officeDocument/2006/relationships/hyperlink" Target="http://wordnetweb.princeton.edu/perl/webwn?o2=&amp;o0=1&amp;o8=1&amp;o1=1&amp;o7=&amp;o5=&amp;o9=&amp;o6=&amp;o3=&amp;o4=&amp;s=final+decision" TargetMode="External"/><Relationship Id="rId10" Type="http://schemas.openxmlformats.org/officeDocument/2006/relationships/hyperlink" Target="http://wordnetweb.princeton.edu/perl/webwn?o2=&amp;o0=1&amp;o8=1&amp;o1=1&amp;o7=&amp;o5=&amp;o9=&amp;o6=&amp;o3=&amp;o4=&amp;s=judgment+of+conviction" TargetMode="External"/><Relationship Id="rId4" Type="http://schemas.openxmlformats.org/officeDocument/2006/relationships/hyperlink" Target="http://wordnetweb.princeton.edu/perl/webwn?o2=&amp;o0=1&amp;o8=1&amp;o1=1&amp;o7=&amp;o5=&amp;o9=&amp;o6=&amp;o3=&amp;o4=&amp;s=final+judgment" TargetMode="External"/><Relationship Id="rId9" Type="http://schemas.openxmlformats.org/officeDocument/2006/relationships/hyperlink" Target="http://wordnetweb.princeton.edu/perl/webwn?o2=&amp;o0=1&amp;o8=1&amp;o1=1&amp;o7=&amp;o5=&amp;o9=&amp;o6=&amp;o3=&amp;o4=&amp;s=convi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24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err="1" smtClean="0">
                <a:solidFill>
                  <a:schemeClr val="tx1"/>
                </a:solidFill>
                <a:effectLst/>
                <a:latin typeface="Times New Roman" pitchFamily="18" charset="0"/>
                <a:ea typeface="+mn-ea"/>
                <a:cs typeface="+mn-cs"/>
              </a:rPr>
              <a:t>Holonymy</a:t>
            </a:r>
            <a:r>
              <a:rPr lang="en-CA" sz="1200" b="0" i="0" kern="1200" dirty="0" smtClean="0">
                <a:solidFill>
                  <a:schemeClr val="tx1"/>
                </a:solidFill>
                <a:effectLst/>
                <a:latin typeface="Times New Roman" pitchFamily="18" charset="0"/>
                <a:ea typeface="+mn-ea"/>
                <a:cs typeface="+mn-cs"/>
              </a:rPr>
              <a:t> is the opposite of </a:t>
            </a:r>
            <a:r>
              <a:rPr lang="en-CA" sz="1200" b="0" i="0" u="none" strike="noStrike" kern="1200" dirty="0" err="1" smtClean="0">
                <a:solidFill>
                  <a:schemeClr val="tx1"/>
                </a:solidFill>
                <a:effectLst/>
                <a:latin typeface="Times New Roman" pitchFamily="18" charset="0"/>
                <a:ea typeface="+mn-ea"/>
                <a:cs typeface="+mn-cs"/>
                <a:hlinkClick r:id="rId3" tooltip="Meronymy"/>
              </a:rPr>
              <a:t>meronymy</a:t>
            </a:r>
            <a:r>
              <a:rPr lang="en-CA" sz="1200" b="0" i="0" kern="1200" dirty="0" smtClean="0">
                <a:solidFill>
                  <a:schemeClr val="tx1"/>
                </a:solidFill>
                <a:effectLst/>
                <a:latin typeface="Times New Roman" pitchFamily="18" charset="0"/>
                <a:ea typeface="+mn-ea"/>
                <a:cs typeface="+mn-cs"/>
              </a:rPr>
              <a:t>.</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45276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smtClean="0">
                <a:solidFill>
                  <a:schemeClr val="tx1"/>
                </a:solidFill>
                <a:effectLst/>
                <a:latin typeface="Times New Roman" pitchFamily="18" charset="0"/>
                <a:ea typeface="+mn-ea"/>
                <a:cs typeface="+mn-cs"/>
              </a:rPr>
              <a:t>Holonymy</a:t>
            </a:r>
            <a:r>
              <a:rPr lang="en-CA" sz="1200" b="0" i="0" kern="1200" dirty="0" smtClean="0">
                <a:solidFill>
                  <a:schemeClr val="tx1"/>
                </a:solidFill>
                <a:effectLst/>
                <a:latin typeface="Times New Roman" pitchFamily="18" charset="0"/>
                <a:ea typeface="+mn-ea"/>
                <a:cs typeface="+mn-cs"/>
              </a:rPr>
              <a:t> is the opposite of </a:t>
            </a:r>
            <a:r>
              <a:rPr lang="en-CA" sz="1200" b="0" i="0" u="none" strike="noStrike" kern="1200" dirty="0" err="1" smtClean="0">
                <a:solidFill>
                  <a:schemeClr val="tx1"/>
                </a:solidFill>
                <a:effectLst/>
                <a:latin typeface="Times New Roman" pitchFamily="18" charset="0"/>
                <a:ea typeface="+mn-ea"/>
                <a:cs typeface="+mn-cs"/>
                <a:hlinkClick r:id="rId3" tooltip="Meronymy"/>
              </a:rPr>
              <a:t>meronyms</a:t>
            </a:r>
            <a:endParaRPr lang="en-CA" sz="1200" b="0" i="0" u="none" strike="noStrike" kern="1200" dirty="0" smtClean="0">
              <a:solidFill>
                <a:schemeClr val="tx1"/>
              </a:solidFill>
              <a:effectLst/>
              <a:latin typeface="Times New Roman" pitchFamily="18" charset="0"/>
              <a:ea typeface="+mn-ea"/>
              <a:cs typeface="+mn-cs"/>
              <a:hlinkClick r:id="rId3" tooltip="Meronymy"/>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smtClean="0">
                <a:solidFill>
                  <a:schemeClr val="tx1"/>
                </a:solidFill>
                <a:effectLst/>
                <a:latin typeface="Times New Roman" pitchFamily="18" charset="0"/>
                <a:ea typeface="+mn-ea"/>
                <a:cs typeface="+mn-cs"/>
                <a:hlinkClick r:id="rId4"/>
              </a:rPr>
              <a:t>S:</a:t>
            </a:r>
            <a:r>
              <a:rPr lang="en-CA" sz="1200" b="0" i="0" kern="1200" dirty="0" smtClean="0">
                <a:solidFill>
                  <a:schemeClr val="tx1"/>
                </a:solidFill>
                <a:effectLst/>
                <a:latin typeface="Times New Roman" pitchFamily="18" charset="0"/>
                <a:ea typeface="+mn-ea"/>
                <a:cs typeface="+mn-cs"/>
              </a:rPr>
              <a:t> (n) </a:t>
            </a:r>
            <a:r>
              <a:rPr lang="en-CA" sz="1200" b="1" i="0" kern="1200" dirty="0" smtClean="0">
                <a:solidFill>
                  <a:schemeClr val="tx1"/>
                </a:solidFill>
                <a:effectLst/>
                <a:latin typeface="Times New Roman" pitchFamily="18" charset="0"/>
                <a:ea typeface="+mn-ea"/>
                <a:cs typeface="+mn-cs"/>
              </a:rPr>
              <a:t>car</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5"/>
              </a:rPr>
              <a:t>railcar</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6"/>
              </a:rPr>
              <a:t>railway car</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7"/>
              </a:rPr>
              <a:t>railroad car</a:t>
            </a:r>
            <a:r>
              <a:rPr lang="en-CA" sz="1200" b="0" i="0" kern="1200" dirty="0" smtClean="0">
                <a:solidFill>
                  <a:schemeClr val="tx1"/>
                </a:solidFill>
                <a:effectLst/>
                <a:latin typeface="Times New Roman" pitchFamily="18" charset="0"/>
                <a:ea typeface="+mn-ea"/>
                <a:cs typeface="+mn-cs"/>
              </a:rPr>
              <a:t> (a wheeled vehicle adapted to the rails of railroad) </a:t>
            </a:r>
            <a:r>
              <a:rPr lang="en-CA" sz="1200" b="0" i="1" kern="1200" dirty="0" smtClean="0">
                <a:solidFill>
                  <a:schemeClr val="tx1"/>
                </a:solidFill>
                <a:effectLst/>
                <a:latin typeface="Times New Roman" pitchFamily="18" charset="0"/>
                <a:ea typeface="+mn-ea"/>
                <a:cs typeface="+mn-cs"/>
              </a:rPr>
              <a:t>"three cars had jumped the rails"</a:t>
            </a:r>
            <a:endParaRPr lang="en-CA" sz="1200" b="0" i="0" kern="1200" dirty="0" smtClean="0">
              <a:solidFill>
                <a:schemeClr val="tx1"/>
              </a:solidFill>
              <a:effectLst/>
              <a:latin typeface="Times New Roman" pitchFamily="18" charset="0"/>
              <a:ea typeface="+mn-ea"/>
              <a:cs typeface="+mn-cs"/>
            </a:endParaRPr>
          </a:p>
          <a:p>
            <a:endParaRPr lang="en-CA" dirty="0" smtClean="0"/>
          </a:p>
          <a:p>
            <a:r>
              <a:rPr lang="en-CA" sz="1200" b="0" i="0" kern="1200" dirty="0" smtClean="0">
                <a:solidFill>
                  <a:schemeClr val="tx1"/>
                </a:solidFill>
                <a:effectLst/>
                <a:latin typeface="Times New Roman" pitchFamily="18" charset="0"/>
                <a:ea typeface="+mn-ea"/>
                <a:cs typeface="+mn-cs"/>
              </a:rPr>
              <a:t> The following pointer types are usually used to indicate lexical relations: Antonym, </a:t>
            </a:r>
            <a:r>
              <a:rPr lang="en-CA" sz="1200" b="0" i="0" kern="1200" dirty="0" err="1" smtClean="0">
                <a:solidFill>
                  <a:schemeClr val="tx1"/>
                </a:solidFill>
                <a:effectLst/>
                <a:latin typeface="Times New Roman" pitchFamily="18" charset="0"/>
                <a:ea typeface="+mn-ea"/>
                <a:cs typeface="+mn-cs"/>
              </a:rPr>
              <a:t>Pertainym</a:t>
            </a:r>
            <a:r>
              <a:rPr lang="en-CA" sz="1200" b="0" i="0" kern="1200" dirty="0" smtClean="0">
                <a:solidFill>
                  <a:schemeClr val="tx1"/>
                </a:solidFill>
                <a:effectLst/>
                <a:latin typeface="Times New Roman" pitchFamily="18" charset="0"/>
                <a:ea typeface="+mn-ea"/>
                <a:cs typeface="+mn-cs"/>
              </a:rPr>
              <a:t>, Participle, Also See, Derivationally Related. The remaining pointer types are generally used to represent semantic relations.</a:t>
            </a:r>
            <a:endParaRPr lang="en-CA" dirty="0" smtClean="0"/>
          </a:p>
          <a:p>
            <a:endParaRPr lang="en-US" altLang="en-US" dirty="0" smtClean="0">
              <a:sym typeface="Wingdings" pitchFamily="2" charset="2"/>
            </a:endParaRPr>
          </a:p>
          <a:p>
            <a:r>
              <a:rPr lang="en-US" altLang="en-US" dirty="0" smtClean="0">
                <a:sym typeface="Wingdings" pitchFamily="2" charset="2"/>
              </a:rPr>
              <a:t>Also-see relation [“enter”  “move in” ]</a:t>
            </a:r>
          </a:p>
          <a:p>
            <a:r>
              <a:rPr lang="en-US" altLang="en-US" dirty="0" smtClean="0"/>
              <a:t>Attribute [ “measure” </a:t>
            </a:r>
            <a:r>
              <a:rPr lang="en-US" altLang="en-US" dirty="0" smtClean="0">
                <a:sym typeface="Wingdings" pitchFamily="2" charset="2"/>
              </a:rPr>
              <a:t> “standard” ]</a:t>
            </a:r>
          </a:p>
          <a:p>
            <a:endParaRPr lang="en-CA" sz="1200" b="0" i="0" u="none" strike="noStrike" kern="1200" dirty="0" smtClean="0">
              <a:solidFill>
                <a:schemeClr val="tx1"/>
              </a:solidFill>
              <a:effectLst/>
              <a:latin typeface="Times New Roman" pitchFamily="18" charset="0"/>
              <a:ea typeface="+mn-ea"/>
              <a:cs typeface="+mn-cs"/>
              <a:hlinkClick r:id="rId3" tooltip="Meronymy"/>
            </a:endParaRPr>
          </a:p>
          <a:p>
            <a:r>
              <a:rPr lang="en-CA" sz="1200" b="1" i="1" kern="1200" dirty="0" smtClean="0">
                <a:solidFill>
                  <a:schemeClr val="tx1"/>
                </a:solidFill>
                <a:effectLst/>
                <a:latin typeface="Times New Roman" pitchFamily="18" charset="0"/>
                <a:ea typeface="+mn-ea"/>
                <a:cs typeface="+mn-cs"/>
                <a:hlinkClick r:id="rId8"/>
              </a:rPr>
              <a:t>derivationally related form</a:t>
            </a:r>
            <a:endParaRPr lang="en-CA" sz="1200" b="0" i="0" kern="1200" dirty="0" smtClean="0">
              <a:solidFill>
                <a:schemeClr val="tx1"/>
              </a:solidFill>
              <a:effectLst/>
              <a:latin typeface="Times New Roman" pitchFamily="18" charset="0"/>
              <a:ea typeface="+mn-ea"/>
              <a:cs typeface="+mn-cs"/>
            </a:endParaRPr>
          </a:p>
          <a:p>
            <a:pPr lvl="1"/>
            <a:r>
              <a:rPr lang="en-CA" sz="1200" b="0" i="0" kern="1200" dirty="0" smtClean="0">
                <a:solidFill>
                  <a:schemeClr val="tx1"/>
                </a:solidFill>
                <a:effectLst/>
                <a:latin typeface="Times New Roman" pitchFamily="18" charset="0"/>
                <a:ea typeface="+mn-ea"/>
                <a:cs typeface="+mn-cs"/>
                <a:hlinkClick r:id="rId9"/>
              </a:rPr>
              <a:t>W:</a:t>
            </a:r>
            <a:r>
              <a:rPr lang="en-CA" sz="1200" b="0" i="0" kern="1200" dirty="0" smtClean="0">
                <a:solidFill>
                  <a:schemeClr val="tx1"/>
                </a:solidFill>
                <a:effectLst/>
                <a:latin typeface="Times New Roman" pitchFamily="18" charset="0"/>
                <a:ea typeface="+mn-ea"/>
                <a:cs typeface="+mn-cs"/>
              </a:rPr>
              <a:t> (v) </a:t>
            </a:r>
            <a:r>
              <a:rPr lang="en-CA" sz="1200" b="0" i="0" kern="1200" dirty="0" smtClean="0">
                <a:solidFill>
                  <a:schemeClr val="tx1"/>
                </a:solidFill>
                <a:effectLst/>
                <a:latin typeface="Times New Roman" pitchFamily="18" charset="0"/>
                <a:ea typeface="+mn-ea"/>
                <a:cs typeface="+mn-cs"/>
                <a:hlinkClick r:id="rId10"/>
              </a:rPr>
              <a:t>standardize</a:t>
            </a:r>
            <a:r>
              <a:rPr lang="en-CA" sz="1200" b="0" i="0" kern="1200" dirty="0" smtClean="0">
                <a:solidFill>
                  <a:schemeClr val="tx1"/>
                </a:solidFill>
                <a:effectLst/>
                <a:latin typeface="Times New Roman" pitchFamily="18" charset="0"/>
                <a:ea typeface="+mn-ea"/>
                <a:cs typeface="+mn-cs"/>
              </a:rPr>
              <a:t> [Related to: </a:t>
            </a:r>
            <a:r>
              <a:rPr lang="en-CA" sz="1200" b="0" i="0" kern="1200" dirty="0" smtClean="0">
                <a:solidFill>
                  <a:schemeClr val="tx1"/>
                </a:solidFill>
                <a:effectLst/>
                <a:latin typeface="Times New Roman" pitchFamily="18" charset="0"/>
                <a:ea typeface="+mn-ea"/>
                <a:cs typeface="+mn-cs"/>
                <a:hlinkClick r:id="rId11"/>
              </a:rPr>
              <a:t>standard</a:t>
            </a:r>
            <a:r>
              <a:rPr lang="en-CA" sz="1200" b="0" i="0" kern="1200" dirty="0" smtClean="0">
                <a:solidFill>
                  <a:schemeClr val="tx1"/>
                </a:solidFill>
                <a:effectLst/>
                <a:latin typeface="Times New Roman" pitchFamily="18" charset="0"/>
                <a:ea typeface="+mn-ea"/>
                <a:cs typeface="+mn-cs"/>
              </a:rPr>
              <a:t>] </a:t>
            </a:r>
            <a:r>
              <a:rPr lang="en-CA" sz="1200" b="0" i="1" kern="1200" dirty="0" smtClean="0">
                <a:solidFill>
                  <a:schemeClr val="tx1"/>
                </a:solidFill>
                <a:effectLst/>
                <a:latin typeface="Times New Roman" pitchFamily="18" charset="0"/>
                <a:ea typeface="+mn-ea"/>
                <a:cs typeface="+mn-cs"/>
              </a:rPr>
              <a:t>"The weights and measures were standardized"</a:t>
            </a:r>
            <a:endParaRPr lang="en-CA" sz="1200" b="0" i="0" kern="1200" dirty="0" smtClean="0">
              <a:solidFill>
                <a:schemeClr val="tx1"/>
              </a:solidFill>
              <a:effectLst/>
              <a:latin typeface="Times New Roman" pitchFamily="18" charset="0"/>
              <a:ea typeface="+mn-ea"/>
              <a:cs typeface="+mn-cs"/>
            </a:endParaRPr>
          </a:p>
          <a:p>
            <a:pPr lvl="1"/>
            <a:r>
              <a:rPr lang="en-CA" sz="1200" b="0" i="0" kern="1200" dirty="0" smtClean="0">
                <a:solidFill>
                  <a:schemeClr val="tx1"/>
                </a:solidFill>
                <a:effectLst/>
                <a:latin typeface="Times New Roman" pitchFamily="18" charset="0"/>
                <a:ea typeface="+mn-ea"/>
                <a:cs typeface="+mn-cs"/>
                <a:hlinkClick r:id="rId12"/>
              </a:rPr>
              <a:t>W:</a:t>
            </a:r>
            <a:r>
              <a:rPr lang="en-CA" sz="1200" b="0" i="0" kern="1200" dirty="0" smtClean="0">
                <a:solidFill>
                  <a:schemeClr val="tx1"/>
                </a:solidFill>
                <a:effectLst/>
                <a:latin typeface="Times New Roman" pitchFamily="18" charset="0"/>
                <a:ea typeface="+mn-ea"/>
                <a:cs typeface="+mn-cs"/>
              </a:rPr>
              <a:t> (v) </a:t>
            </a:r>
            <a:r>
              <a:rPr lang="en-CA" sz="1200" b="0" i="0" kern="1200" dirty="0" smtClean="0">
                <a:solidFill>
                  <a:schemeClr val="tx1"/>
                </a:solidFill>
                <a:effectLst/>
                <a:latin typeface="Times New Roman" pitchFamily="18" charset="0"/>
                <a:ea typeface="+mn-ea"/>
                <a:cs typeface="+mn-cs"/>
                <a:hlinkClick r:id="rId13"/>
              </a:rPr>
              <a:t>standardise</a:t>
            </a:r>
            <a:r>
              <a:rPr lang="en-CA" sz="1200" b="0" i="0" kern="1200" dirty="0" smtClean="0">
                <a:solidFill>
                  <a:schemeClr val="tx1"/>
                </a:solidFill>
                <a:effectLst/>
                <a:latin typeface="Times New Roman" pitchFamily="18" charset="0"/>
                <a:ea typeface="+mn-ea"/>
                <a:cs typeface="+mn-cs"/>
              </a:rPr>
              <a:t> [Related to: </a:t>
            </a:r>
            <a:r>
              <a:rPr lang="en-CA" sz="1200" b="0" i="0" kern="1200" dirty="0" smtClean="0">
                <a:solidFill>
                  <a:schemeClr val="tx1"/>
                </a:solidFill>
                <a:effectLst/>
                <a:latin typeface="Times New Roman" pitchFamily="18" charset="0"/>
                <a:ea typeface="+mn-ea"/>
                <a:cs typeface="+mn-cs"/>
                <a:hlinkClick r:id="rId11"/>
              </a:rPr>
              <a:t>standard</a:t>
            </a:r>
            <a:r>
              <a:rPr lang="en-CA" sz="1200" b="0" i="0" kern="1200" dirty="0" smtClean="0">
                <a:solidFill>
                  <a:schemeClr val="tx1"/>
                </a:solidFill>
                <a:effectLst/>
                <a:latin typeface="Times New Roman" pitchFamily="18" charset="0"/>
                <a:ea typeface="+mn-ea"/>
                <a:cs typeface="+mn-cs"/>
              </a:rPr>
              <a:t>] </a:t>
            </a:r>
            <a:r>
              <a:rPr lang="en-CA" sz="1200" b="0" i="1" kern="1200" dirty="0" smtClean="0">
                <a:solidFill>
                  <a:schemeClr val="tx1"/>
                </a:solidFill>
                <a:effectLst/>
                <a:latin typeface="Times New Roman" pitchFamily="18" charset="0"/>
                <a:ea typeface="+mn-ea"/>
                <a:cs typeface="+mn-cs"/>
              </a:rPr>
              <a:t>"The weights and measures were standardized"</a:t>
            </a:r>
            <a:endParaRPr lang="en-CA" sz="1200" b="0" i="0" kern="1200" dirty="0" smtClean="0">
              <a:solidFill>
                <a:schemeClr val="tx1"/>
              </a:solidFill>
              <a:effectLst/>
              <a:latin typeface="Times New Roman" pitchFamily="18" charset="0"/>
              <a:ea typeface="+mn-ea"/>
              <a:cs typeface="+mn-cs"/>
            </a:endParaRPr>
          </a:p>
          <a:p>
            <a:pPr lvl="1"/>
            <a:r>
              <a:rPr lang="en-CA" sz="1200" b="0" i="0" kern="1200" dirty="0" smtClean="0">
                <a:solidFill>
                  <a:schemeClr val="tx1"/>
                </a:solidFill>
                <a:effectLst/>
                <a:latin typeface="Times New Roman" pitchFamily="18" charset="0"/>
                <a:ea typeface="+mn-ea"/>
                <a:cs typeface="+mn-cs"/>
                <a:hlinkClick r:id="rId14"/>
              </a:rPr>
              <a:t>W:</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adj</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15"/>
              </a:rPr>
              <a:t>criterial</a:t>
            </a:r>
            <a:r>
              <a:rPr lang="en-CA" sz="1200" b="0" i="0" kern="1200" dirty="0" smtClean="0">
                <a:solidFill>
                  <a:schemeClr val="tx1"/>
                </a:solidFill>
                <a:effectLst/>
                <a:latin typeface="Times New Roman" pitchFamily="18" charset="0"/>
                <a:ea typeface="+mn-ea"/>
                <a:cs typeface="+mn-cs"/>
              </a:rPr>
              <a:t> [Related to: </a:t>
            </a:r>
            <a:r>
              <a:rPr lang="en-CA" sz="1200" b="0" i="0" kern="1200" dirty="0" smtClean="0">
                <a:solidFill>
                  <a:schemeClr val="tx1"/>
                </a:solidFill>
                <a:effectLst/>
                <a:latin typeface="Times New Roman" pitchFamily="18" charset="0"/>
                <a:ea typeface="+mn-ea"/>
                <a:cs typeface="+mn-cs"/>
                <a:hlinkClick r:id="rId16"/>
              </a:rPr>
              <a:t>criterion</a:t>
            </a:r>
            <a:r>
              <a:rPr lang="en-CA" sz="1200" b="0" i="0" kern="1200" dirty="0" smtClean="0">
                <a:solidFill>
                  <a:schemeClr val="tx1"/>
                </a:solidFill>
                <a:effectLst/>
                <a:latin typeface="Times New Roman" pitchFamily="18" charset="0"/>
                <a:ea typeface="+mn-ea"/>
                <a:cs typeface="+mn-cs"/>
              </a:rPr>
              <a:t>]</a:t>
            </a:r>
          </a:p>
          <a:p>
            <a:pPr lvl="1"/>
            <a:r>
              <a:rPr lang="en-CA" sz="1200" b="0" i="0" kern="1200" dirty="0" smtClean="0">
                <a:solidFill>
                  <a:schemeClr val="tx1"/>
                </a:solidFill>
                <a:effectLst/>
                <a:latin typeface="Times New Roman" pitchFamily="18" charset="0"/>
                <a:ea typeface="+mn-ea"/>
                <a:cs typeface="+mn-cs"/>
                <a:hlinkClick r:id="rId17"/>
              </a:rPr>
              <a:t>W:</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adj</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hlinkClick r:id="rId18"/>
              </a:rPr>
              <a:t>criterional</a:t>
            </a:r>
            <a:r>
              <a:rPr lang="en-CA" sz="1200" b="0" i="0" kern="1200" dirty="0" smtClean="0">
                <a:solidFill>
                  <a:schemeClr val="tx1"/>
                </a:solidFill>
                <a:effectLst/>
                <a:latin typeface="Times New Roman" pitchFamily="18" charset="0"/>
                <a:ea typeface="+mn-ea"/>
                <a:cs typeface="+mn-cs"/>
              </a:rPr>
              <a:t> [Related to: </a:t>
            </a:r>
            <a:r>
              <a:rPr lang="en-CA" sz="1200" b="0" i="0" kern="1200" dirty="0" smtClean="0">
                <a:solidFill>
                  <a:schemeClr val="tx1"/>
                </a:solidFill>
                <a:effectLst/>
                <a:latin typeface="Times New Roman" pitchFamily="18" charset="0"/>
                <a:ea typeface="+mn-ea"/>
                <a:cs typeface="+mn-cs"/>
                <a:hlinkClick r:id="rId16"/>
              </a:rPr>
              <a:t>criterion</a:t>
            </a:r>
            <a:r>
              <a:rPr lang="en-CA" sz="1200" b="0" i="0" kern="1200" dirty="0" smtClean="0">
                <a:solidFill>
                  <a:schemeClr val="tx1"/>
                </a:solidFill>
                <a:effectLst/>
                <a:latin typeface="Times New Roman" pitchFamily="18" charset="0"/>
                <a:ea typeface="+mn-ea"/>
                <a:cs typeface="+mn-cs"/>
              </a:rPr>
              <a:t>]</a:t>
            </a:r>
            <a:endParaRPr lang="en-CA"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68147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possibility in which the relations pairs is</a:t>
            </a:r>
          </a:p>
          <a:p>
            <a:r>
              <a:rPr lang="en-CA" dirty="0" smtClean="0"/>
              <a:t>Gloss </a:t>
            </a:r>
            <a:r>
              <a:rPr lang="en-CA" dirty="0" err="1" smtClean="0"/>
              <a:t>gloss</a:t>
            </a:r>
            <a:endParaRPr lang="en-CA" dirty="0" smtClean="0"/>
          </a:p>
          <a:p>
            <a:r>
              <a:rPr lang="en-CA" dirty="0" smtClean="0"/>
              <a:t>Hyper </a:t>
            </a:r>
            <a:r>
              <a:rPr lang="en-CA" dirty="0" err="1" smtClean="0"/>
              <a:t>hyper</a:t>
            </a:r>
            <a:endParaRPr lang="en-CA" dirty="0" smtClean="0"/>
          </a:p>
          <a:p>
            <a:r>
              <a:rPr lang="en-CA" dirty="0" smtClean="0"/>
              <a:t>Hypo </a:t>
            </a:r>
            <a:r>
              <a:rPr lang="en-CA" dirty="0" err="1" smtClean="0"/>
              <a:t>hypo</a:t>
            </a:r>
            <a:endParaRPr lang="en-CA" dirty="0" smtClean="0"/>
          </a:p>
          <a:p>
            <a:r>
              <a:rPr lang="en-CA" dirty="0" smtClean="0"/>
              <a:t>(see paper for details)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18</a:t>
            </a:fld>
            <a:endParaRPr lang="en-US"/>
          </a:p>
        </p:txBody>
      </p:sp>
    </p:spTree>
    <p:extLst>
      <p:ext uri="{BB962C8B-B14F-4D97-AF65-F5344CB8AC3E}">
        <p14:creationId xmlns:p14="http://schemas.microsoft.com/office/powerpoint/2010/main" val="129263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788529-CFCF-4E18-BE06-90874778B8CA}" type="slidenum">
              <a:rPr lang="en-US" smtClean="0">
                <a:solidFill>
                  <a:prstClr val="black"/>
                </a:solidFill>
              </a:rPr>
              <a:pPr/>
              <a:t>19</a:t>
            </a:fld>
            <a:endParaRPr 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2B88048-DA8F-42F0-A04E-ABCE4338350C}" type="slidenum">
              <a:rPr lang="en-US" smtClean="0">
                <a:solidFill>
                  <a:prstClr val="black"/>
                </a:solidFill>
              </a:rPr>
              <a:pPr/>
              <a:t>20</a:t>
            </a:fld>
            <a:endParaRPr 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dirty="0" smtClean="0">
                <a:solidFill>
                  <a:srgbClr val="000000"/>
                </a:solidFill>
                <a:latin typeface="Arial Unicode MS" pitchFamily="34" charset="-128"/>
              </a:rPr>
              <a:t>Or not all edges are equal…. </a:t>
            </a:r>
            <a:endParaRPr lang="en-US" dirty="0" smtClean="0"/>
          </a:p>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2B88048-DA8F-42F0-A04E-ABCE4338350C}" type="slidenum">
              <a:rPr lang="en-US" smtClean="0">
                <a:solidFill>
                  <a:prstClr val="black"/>
                </a:solidFill>
              </a:rPr>
              <a:pPr/>
              <a:t>21</a:t>
            </a:fld>
            <a:endParaRPr 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dirty="0" smtClean="0">
                <a:solidFill>
                  <a:srgbClr val="000000"/>
                </a:solidFill>
                <a:latin typeface="Arial Unicode MS" pitchFamily="34" charset="-128"/>
              </a:rPr>
              <a:t>Or not all edges are equal…. </a:t>
            </a:r>
            <a:endParaRPr lang="en-US" dirty="0" smtClean="0"/>
          </a:p>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9DE330E-858B-4DEB-B3F4-BA48C6BC1515}" type="slidenum">
              <a:rPr lang="en-US" smtClean="0">
                <a:solidFill>
                  <a:prstClr val="black"/>
                </a:solidFill>
              </a:rPr>
              <a:pPr/>
              <a:t>23</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9DE330E-858B-4DEB-B3F4-BA48C6BC1515}" type="slidenum">
              <a:rPr lang="en-US" smtClean="0">
                <a:solidFill>
                  <a:prstClr val="black"/>
                </a:solidFill>
              </a:rPr>
              <a:pPr/>
              <a:t>24</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9DE330E-858B-4DEB-B3F4-BA48C6BC1515}" type="slidenum">
              <a:rPr lang="en-US" smtClean="0">
                <a:solidFill>
                  <a:prstClr val="black"/>
                </a:solidFill>
              </a:rPr>
              <a:pPr/>
              <a:t>25</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4C36142-ADAD-4455-8EE0-1919830F7AD8}" type="slidenum">
              <a:rPr lang="en-US" smtClean="0">
                <a:solidFill>
                  <a:prstClr val="black"/>
                </a:solidFill>
              </a:rPr>
              <a:pPr/>
              <a:t>27</a:t>
            </a:fld>
            <a:endParaRPr 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The lower the concept in the hierarchy the lower its probability</a:t>
            </a:r>
          </a:p>
          <a:p>
            <a:r>
              <a:rPr lang="en-US" smtClean="0"/>
              <a:t>Animal</a:t>
            </a:r>
          </a:p>
          <a:p>
            <a:r>
              <a:rPr lang="en-US" smtClean="0">
                <a:hlinkClick r:id="rId3"/>
              </a:rPr>
              <a:t>S:</a:t>
            </a:r>
            <a:r>
              <a:rPr lang="en-US" smtClean="0"/>
              <a:t> (n) </a:t>
            </a:r>
            <a:r>
              <a:rPr lang="en-US" b="1" smtClean="0"/>
              <a:t>cat</a:t>
            </a:r>
            <a:r>
              <a:rPr lang="en-US" smtClean="0"/>
              <a:t>, </a:t>
            </a:r>
            <a:r>
              <a:rPr lang="en-US" smtClean="0">
                <a:hlinkClick r:id="rId4"/>
              </a:rPr>
              <a:t>true cat</a:t>
            </a:r>
            <a:r>
              <a:rPr lang="en-US" smtClean="0"/>
              <a:t> (feline mammal usually having thick soft fur and no ability to roar: domestic cats; wildcats) </a:t>
            </a:r>
          </a:p>
          <a:p>
            <a:r>
              <a:rPr lang="en-US" smtClean="0">
                <a:hlinkClick r:id="rId5"/>
              </a:rPr>
              <a:t>S:</a:t>
            </a:r>
            <a:r>
              <a:rPr lang="en-US" smtClean="0"/>
              <a:t> (n) </a:t>
            </a:r>
            <a:r>
              <a:rPr lang="en-US" smtClean="0">
                <a:hlinkClick r:id="rId6"/>
              </a:rPr>
              <a:t>guy</a:t>
            </a:r>
            <a:r>
              <a:rPr lang="en-US" smtClean="0"/>
              <a:t>, </a:t>
            </a:r>
            <a:r>
              <a:rPr lang="en-US" b="1" smtClean="0"/>
              <a:t>cat</a:t>
            </a:r>
            <a:r>
              <a:rPr lang="en-US" smtClean="0"/>
              <a:t>, </a:t>
            </a:r>
            <a:r>
              <a:rPr lang="en-US" smtClean="0">
                <a:hlinkClick r:id="rId7"/>
              </a:rPr>
              <a:t>hombre</a:t>
            </a:r>
            <a:r>
              <a:rPr lang="en-US" smtClean="0"/>
              <a:t>, </a:t>
            </a:r>
            <a:r>
              <a:rPr lang="en-US" smtClean="0">
                <a:hlinkClick r:id="rId8"/>
              </a:rPr>
              <a:t>bozo</a:t>
            </a:r>
            <a:r>
              <a:rPr lang="en-US" smtClean="0"/>
              <a:t> (an informal term for a youth or man) </a:t>
            </a:r>
            <a:r>
              <a:rPr lang="en-US" i="1" smtClean="0"/>
              <a:t>"a nice guy"; "the guy's only doing it for some doll"</a:t>
            </a:r>
            <a:r>
              <a:rPr lang="en-US" smtClean="0"/>
              <a:t> </a:t>
            </a:r>
          </a:p>
          <a:p>
            <a:r>
              <a:rPr lang="en-US" smtClean="0">
                <a:hlinkClick r:id="rId9"/>
              </a:rPr>
              <a:t>S:</a:t>
            </a:r>
            <a:r>
              <a:rPr lang="en-US" smtClean="0"/>
              <a:t> (n) </a:t>
            </a:r>
            <a:r>
              <a:rPr lang="en-US" b="1" smtClean="0"/>
              <a:t>cat</a:t>
            </a:r>
            <a:r>
              <a:rPr lang="en-US" smtClean="0"/>
              <a:t> (a spiteful woman gossip) </a:t>
            </a:r>
            <a:r>
              <a:rPr lang="en-US" i="1" smtClean="0"/>
              <a:t>"what a cat she is!"</a:t>
            </a:r>
            <a:r>
              <a:rPr lang="en-US" smtClean="0"/>
              <a:t> </a:t>
            </a:r>
          </a:p>
          <a:p>
            <a:r>
              <a:rPr lang="en-US" smtClean="0">
                <a:hlinkClick r:id="rId10"/>
              </a:rPr>
              <a:t>S:</a:t>
            </a:r>
            <a:r>
              <a:rPr lang="en-US" smtClean="0"/>
              <a:t> (n) </a:t>
            </a:r>
            <a:r>
              <a:rPr lang="en-US" smtClean="0">
                <a:hlinkClick r:id="rId11"/>
              </a:rPr>
              <a:t>kat</a:t>
            </a:r>
            <a:r>
              <a:rPr lang="en-US" smtClean="0"/>
              <a:t>, </a:t>
            </a:r>
            <a:r>
              <a:rPr lang="en-US" smtClean="0">
                <a:hlinkClick r:id="rId12"/>
              </a:rPr>
              <a:t>khat</a:t>
            </a:r>
            <a:r>
              <a:rPr lang="en-US" smtClean="0"/>
              <a:t>, </a:t>
            </a:r>
            <a:r>
              <a:rPr lang="en-US" smtClean="0">
                <a:hlinkClick r:id="rId13"/>
              </a:rPr>
              <a:t>qat</a:t>
            </a:r>
            <a:r>
              <a:rPr lang="en-US" smtClean="0"/>
              <a:t>, </a:t>
            </a:r>
            <a:r>
              <a:rPr lang="en-US" smtClean="0">
                <a:hlinkClick r:id="rId14"/>
              </a:rPr>
              <a:t>quat</a:t>
            </a:r>
            <a:r>
              <a:rPr lang="en-US" smtClean="0"/>
              <a:t>, </a:t>
            </a:r>
            <a:r>
              <a:rPr lang="en-US" b="1" smtClean="0"/>
              <a:t>cat</a:t>
            </a:r>
            <a:r>
              <a:rPr lang="en-US" smtClean="0"/>
              <a:t>, </a:t>
            </a:r>
            <a:r>
              <a:rPr lang="en-US" smtClean="0">
                <a:hlinkClick r:id="rId15"/>
              </a:rPr>
              <a:t>Arabian tea</a:t>
            </a:r>
            <a:r>
              <a:rPr lang="en-US" smtClean="0"/>
              <a:t>, </a:t>
            </a:r>
            <a:r>
              <a:rPr lang="en-US" smtClean="0">
                <a:hlinkClick r:id="rId16"/>
              </a:rPr>
              <a:t>African tea</a:t>
            </a:r>
            <a:r>
              <a:rPr lang="en-US" smtClean="0"/>
              <a:t> (the leaves of the shrub Catha edulis which are chewed like tobacco or used to make tea; has the effect of a euphoric stimulant) </a:t>
            </a:r>
            <a:r>
              <a:rPr lang="en-US" i="1" smtClean="0"/>
              <a:t>"in Yemen kat is used daily by 85% of adults"</a:t>
            </a:r>
            <a:r>
              <a:rPr lang="en-US" smtClean="0"/>
              <a:t> </a:t>
            </a:r>
          </a:p>
          <a:p>
            <a:r>
              <a:rPr lang="en-US" smtClean="0">
                <a:hlinkClick r:id="rId17"/>
              </a:rPr>
              <a:t>S:</a:t>
            </a:r>
            <a:r>
              <a:rPr lang="en-US" smtClean="0"/>
              <a:t> (n) </a:t>
            </a:r>
            <a:r>
              <a:rPr lang="en-US" smtClean="0">
                <a:hlinkClick r:id="rId18"/>
              </a:rPr>
              <a:t>cat-o'-nine-tails</a:t>
            </a:r>
            <a:r>
              <a:rPr lang="en-US" smtClean="0"/>
              <a:t>, </a:t>
            </a:r>
            <a:r>
              <a:rPr lang="en-US" b="1" smtClean="0"/>
              <a:t>cat</a:t>
            </a:r>
            <a:r>
              <a:rPr lang="en-US" smtClean="0"/>
              <a:t> (a whip with nine knotted cords) </a:t>
            </a:r>
            <a:r>
              <a:rPr lang="en-US" i="1" smtClean="0"/>
              <a:t>"British sailors feared the cat"</a:t>
            </a:r>
            <a:r>
              <a:rPr lang="en-US" smtClean="0"/>
              <a:t> </a:t>
            </a:r>
          </a:p>
          <a:p>
            <a:r>
              <a:rPr lang="en-US" smtClean="0">
                <a:hlinkClick r:id="rId19"/>
              </a:rPr>
              <a:t>S:</a:t>
            </a:r>
            <a:r>
              <a:rPr lang="en-US" smtClean="0"/>
              <a:t> (n) </a:t>
            </a:r>
            <a:r>
              <a:rPr lang="en-US" smtClean="0">
                <a:hlinkClick r:id="rId20"/>
              </a:rPr>
              <a:t>Caterpillar</a:t>
            </a:r>
            <a:r>
              <a:rPr lang="en-US" smtClean="0"/>
              <a:t>, </a:t>
            </a:r>
            <a:r>
              <a:rPr lang="en-US" b="1" smtClean="0"/>
              <a:t>cat</a:t>
            </a:r>
            <a:r>
              <a:rPr lang="en-US" smtClean="0"/>
              <a:t> (a large tracked vehicle that is propelled by two endless metal belts; frequently used for moving earth in construction and farm work) </a:t>
            </a:r>
          </a:p>
          <a:p>
            <a:r>
              <a:rPr lang="en-US" smtClean="0">
                <a:hlinkClick r:id="rId21"/>
              </a:rPr>
              <a:t>S:</a:t>
            </a:r>
            <a:r>
              <a:rPr lang="en-US" smtClean="0"/>
              <a:t> (n) </a:t>
            </a:r>
            <a:r>
              <a:rPr lang="en-US" smtClean="0">
                <a:hlinkClick r:id="rId22"/>
              </a:rPr>
              <a:t>big cat</a:t>
            </a:r>
            <a:r>
              <a:rPr lang="en-US" smtClean="0"/>
              <a:t>, </a:t>
            </a:r>
            <a:r>
              <a:rPr lang="en-US" b="1" smtClean="0"/>
              <a:t>cat</a:t>
            </a:r>
            <a:r>
              <a:rPr lang="en-US" smtClean="0"/>
              <a:t> (any of several large cats typically able to roar and living in the wild) </a:t>
            </a:r>
          </a:p>
          <a:p>
            <a:r>
              <a:rPr lang="en-US" smtClean="0">
                <a:hlinkClick r:id="rId23"/>
              </a:rPr>
              <a:t>S:</a:t>
            </a:r>
            <a:r>
              <a:rPr lang="en-US" smtClean="0"/>
              <a:t> (n) </a:t>
            </a:r>
            <a:r>
              <a:rPr lang="en-US" smtClean="0">
                <a:hlinkClick r:id="rId24"/>
              </a:rPr>
              <a:t>computerized tomography</a:t>
            </a:r>
            <a:r>
              <a:rPr lang="en-US" smtClean="0"/>
              <a:t>, </a:t>
            </a:r>
            <a:r>
              <a:rPr lang="en-US" smtClean="0">
                <a:hlinkClick r:id="rId25"/>
              </a:rPr>
              <a:t>computed tomography</a:t>
            </a:r>
            <a:r>
              <a:rPr lang="en-US" smtClean="0"/>
              <a:t>, </a:t>
            </a:r>
            <a:r>
              <a:rPr lang="en-US" smtClean="0">
                <a:hlinkClick r:id="rId26"/>
              </a:rPr>
              <a:t>CT</a:t>
            </a:r>
            <a:r>
              <a:rPr lang="en-US" smtClean="0"/>
              <a:t>, </a:t>
            </a:r>
            <a:r>
              <a:rPr lang="en-US" smtClean="0">
                <a:hlinkClick r:id="rId27"/>
              </a:rPr>
              <a:t>computerized axial tomography</a:t>
            </a:r>
            <a:r>
              <a:rPr lang="en-US" smtClean="0"/>
              <a:t>, </a:t>
            </a:r>
            <a:r>
              <a:rPr lang="en-US" smtClean="0">
                <a:hlinkClick r:id="rId28"/>
              </a:rPr>
              <a:t>computed axial tomography</a:t>
            </a:r>
            <a:r>
              <a:rPr lang="en-US" smtClean="0"/>
              <a:t>, </a:t>
            </a:r>
            <a:r>
              <a:rPr lang="en-US" b="1" smtClean="0"/>
              <a:t>CAT</a:t>
            </a:r>
            <a:r>
              <a:rPr lang="en-US"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28</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A49BBE6-3E38-42F3-B551-FFEC1B4B45A9}" type="slidenum">
              <a:rPr lang="en-US" smtClean="0">
                <a:solidFill>
                  <a:prstClr val="black"/>
                </a:solidFill>
              </a:rPr>
              <a:pPr/>
              <a:t>29</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CF4B2A8-3297-42A6-8CBC-F5AC20CF09F0}" type="slidenum">
              <a:rPr lang="en-US" smtClean="0">
                <a:solidFill>
                  <a:prstClr val="black"/>
                </a:solidFill>
              </a:rPr>
              <a:pPr/>
              <a:t>30</a:t>
            </a:fld>
            <a:endParaRPr 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Ex 64 million word corpus</a:t>
            </a:r>
          </a:p>
          <a:p>
            <a:pPr eaLnBrk="1" hangingPunct="1"/>
            <a:r>
              <a:rPr lang="en-US" smtClean="0"/>
              <a:t>Relations like</a:t>
            </a:r>
          </a:p>
          <a:p>
            <a:pPr eaLnBrk="1" hangingPunct="1"/>
            <a:r>
              <a:rPr lang="en-US" smtClean="0"/>
              <a:t>N to V (subject, object, indirect-object)</a:t>
            </a:r>
          </a:p>
          <a:p>
            <a:pPr eaLnBrk="1" hangingPunct="1"/>
            <a:r>
              <a:rPr lang="en-US" smtClean="0"/>
              <a:t>N to N (genitive, ncomp)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C40AE1A-71F8-4864-9E78-E1EF9B651B91}" type="slidenum">
              <a:rPr lang="en-US" smtClean="0">
                <a:solidFill>
                  <a:prstClr val="black"/>
                </a:solidFill>
              </a:rPr>
              <a:pPr/>
              <a:t>31</a:t>
            </a:fld>
            <a:endParaRPr 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Ex 64 million word corpus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58A0C62-25AE-4C51-BDC1-5345E24CBCFF}" type="slidenum">
              <a:rPr lang="en-US" smtClean="0">
                <a:solidFill>
                  <a:prstClr val="black"/>
                </a:solidFill>
              </a:rPr>
              <a:pPr/>
              <a:t>33</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Ex 64 million word corpus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666D89F-3D65-4545-A82C-1D90538FD386}" type="slidenum">
              <a:rPr lang="en-US" smtClean="0">
                <a:solidFill>
                  <a:prstClr val="black"/>
                </a:solidFill>
              </a:rPr>
              <a:pPr/>
              <a:t>34</a:t>
            </a:fld>
            <a:endParaRPr 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Ex 64 million word corpus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703" eaLnBrk="0" hangingPunct="0">
              <a:defRPr sz="2800" b="1">
                <a:solidFill>
                  <a:schemeClr val="tx1"/>
                </a:solidFill>
                <a:latin typeface="Times New Roman" pitchFamily="18" charset="0"/>
              </a:defRPr>
            </a:lvl1pPr>
            <a:lvl2pPr marL="738625" indent="-284087" defTabSz="921703" eaLnBrk="0" hangingPunct="0">
              <a:defRPr sz="2800" b="1">
                <a:solidFill>
                  <a:schemeClr val="tx1"/>
                </a:solidFill>
                <a:latin typeface="Times New Roman" pitchFamily="18" charset="0"/>
              </a:defRPr>
            </a:lvl2pPr>
            <a:lvl3pPr marL="1136346" indent="-227269" defTabSz="921703" eaLnBrk="0" hangingPunct="0">
              <a:defRPr sz="2800" b="1">
                <a:solidFill>
                  <a:schemeClr val="tx1"/>
                </a:solidFill>
                <a:latin typeface="Times New Roman" pitchFamily="18" charset="0"/>
              </a:defRPr>
            </a:lvl3pPr>
            <a:lvl4pPr marL="1590885" indent="-227269" defTabSz="921703" eaLnBrk="0" hangingPunct="0">
              <a:defRPr sz="2800" b="1">
                <a:solidFill>
                  <a:schemeClr val="tx1"/>
                </a:solidFill>
                <a:latin typeface="Times New Roman" pitchFamily="18" charset="0"/>
              </a:defRPr>
            </a:lvl4pPr>
            <a:lvl5pPr marL="2045423" indent="-227269" defTabSz="921703" eaLnBrk="0" hangingPunct="0">
              <a:defRPr sz="2800" b="1">
                <a:solidFill>
                  <a:schemeClr val="tx1"/>
                </a:solidFill>
                <a:latin typeface="Times New Roman" pitchFamily="18" charset="0"/>
              </a:defRPr>
            </a:lvl5pPr>
            <a:lvl6pPr marL="2499961" indent="-227269" defTabSz="921703" eaLnBrk="0" fontAlgn="base" hangingPunct="0">
              <a:spcBef>
                <a:spcPct val="0"/>
              </a:spcBef>
              <a:spcAft>
                <a:spcPct val="0"/>
              </a:spcAft>
              <a:defRPr sz="2800" b="1">
                <a:solidFill>
                  <a:schemeClr val="tx1"/>
                </a:solidFill>
                <a:latin typeface="Times New Roman" pitchFamily="18" charset="0"/>
              </a:defRPr>
            </a:lvl6pPr>
            <a:lvl7pPr marL="2954500" indent="-227269" defTabSz="921703" eaLnBrk="0" fontAlgn="base" hangingPunct="0">
              <a:spcBef>
                <a:spcPct val="0"/>
              </a:spcBef>
              <a:spcAft>
                <a:spcPct val="0"/>
              </a:spcAft>
              <a:defRPr sz="2800" b="1">
                <a:solidFill>
                  <a:schemeClr val="tx1"/>
                </a:solidFill>
                <a:latin typeface="Times New Roman" pitchFamily="18" charset="0"/>
              </a:defRPr>
            </a:lvl7pPr>
            <a:lvl8pPr marL="3409038" indent="-227269" defTabSz="921703" eaLnBrk="0" fontAlgn="base" hangingPunct="0">
              <a:spcBef>
                <a:spcPct val="0"/>
              </a:spcBef>
              <a:spcAft>
                <a:spcPct val="0"/>
              </a:spcAft>
              <a:defRPr sz="2800" b="1">
                <a:solidFill>
                  <a:schemeClr val="tx1"/>
                </a:solidFill>
                <a:latin typeface="Times New Roman" pitchFamily="18" charset="0"/>
              </a:defRPr>
            </a:lvl8pPr>
            <a:lvl9pPr marL="3863576" indent="-227269" defTabSz="921703"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35</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788529-CFCF-4E18-BE06-90874778B8CA}" type="slidenum">
              <a:rPr lang="en-US" smtClean="0"/>
              <a:pPr/>
              <a:t>37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smtClean="0"/>
              <a:t>The lower the concept in the hierarchy the lower its probability</a:t>
            </a:r>
          </a:p>
          <a:p>
            <a:r>
              <a:rPr lang="en-US" dirty="0" smtClean="0"/>
              <a:t>Animal</a:t>
            </a:r>
          </a:p>
          <a:p>
            <a:r>
              <a:rPr lang="en-US" dirty="0" smtClean="0">
                <a:hlinkClick r:id="rId3"/>
              </a:rPr>
              <a:t>S:</a:t>
            </a:r>
            <a:r>
              <a:rPr lang="en-US" dirty="0" smtClean="0"/>
              <a:t> (n) </a:t>
            </a:r>
            <a:r>
              <a:rPr lang="en-US" b="1" dirty="0" smtClean="0"/>
              <a:t>cat</a:t>
            </a:r>
            <a:r>
              <a:rPr lang="en-US" dirty="0" smtClean="0"/>
              <a:t>, </a:t>
            </a:r>
            <a:r>
              <a:rPr lang="en-US" dirty="0" smtClean="0">
                <a:hlinkClick r:id="rId4"/>
              </a:rPr>
              <a:t>true cat</a:t>
            </a:r>
            <a:r>
              <a:rPr lang="en-US" dirty="0" smtClean="0"/>
              <a:t> (feline mammal usually having thick soft fur and no ability to roar: domestic cats; wildcats) </a:t>
            </a:r>
          </a:p>
          <a:p>
            <a:r>
              <a:rPr lang="en-US" dirty="0" smtClean="0">
                <a:hlinkClick r:id="rId5"/>
              </a:rPr>
              <a:t>S:</a:t>
            </a:r>
            <a:r>
              <a:rPr lang="en-US" dirty="0" smtClean="0"/>
              <a:t> (n) </a:t>
            </a:r>
            <a:r>
              <a:rPr lang="en-US" dirty="0" smtClean="0">
                <a:hlinkClick r:id="rId6"/>
              </a:rPr>
              <a:t>guy</a:t>
            </a:r>
            <a:r>
              <a:rPr lang="en-US" dirty="0" smtClean="0"/>
              <a:t>, </a:t>
            </a:r>
            <a:r>
              <a:rPr lang="en-US" b="1" dirty="0" smtClean="0"/>
              <a:t>cat</a:t>
            </a:r>
            <a:r>
              <a:rPr lang="en-US" dirty="0" smtClean="0"/>
              <a:t>, </a:t>
            </a:r>
            <a:r>
              <a:rPr lang="en-US" dirty="0" smtClean="0">
                <a:hlinkClick r:id="rId7"/>
              </a:rPr>
              <a:t>hombre</a:t>
            </a:r>
            <a:r>
              <a:rPr lang="en-US" dirty="0" smtClean="0"/>
              <a:t>, </a:t>
            </a:r>
            <a:r>
              <a:rPr lang="en-US" dirty="0" smtClean="0">
                <a:hlinkClick r:id="rId8"/>
              </a:rPr>
              <a:t>bozo</a:t>
            </a:r>
            <a:r>
              <a:rPr lang="en-US" dirty="0" smtClean="0"/>
              <a:t> (an informal term for a youth or man) </a:t>
            </a:r>
            <a:r>
              <a:rPr lang="en-US" i="1" dirty="0" smtClean="0"/>
              <a:t>"a nice guy"; "the guy's only doing it for some doll"</a:t>
            </a:r>
            <a:r>
              <a:rPr lang="en-US" dirty="0" smtClean="0"/>
              <a:t> </a:t>
            </a:r>
          </a:p>
          <a:p>
            <a:r>
              <a:rPr lang="en-US" dirty="0" smtClean="0">
                <a:hlinkClick r:id="rId9"/>
              </a:rPr>
              <a:t>S:</a:t>
            </a:r>
            <a:r>
              <a:rPr lang="en-US" dirty="0" smtClean="0"/>
              <a:t> (n) </a:t>
            </a:r>
            <a:r>
              <a:rPr lang="en-US" b="1" dirty="0" smtClean="0"/>
              <a:t>cat</a:t>
            </a:r>
            <a:r>
              <a:rPr lang="en-US" dirty="0" smtClean="0"/>
              <a:t> (a spiteful woman gossip) </a:t>
            </a:r>
            <a:r>
              <a:rPr lang="en-US" i="1" dirty="0" smtClean="0"/>
              <a:t>"what a cat she is!"</a:t>
            </a:r>
            <a:r>
              <a:rPr lang="en-US" dirty="0" smtClean="0"/>
              <a:t> </a:t>
            </a:r>
          </a:p>
          <a:p>
            <a:r>
              <a:rPr lang="en-US" dirty="0" smtClean="0">
                <a:hlinkClick r:id="rId10"/>
              </a:rPr>
              <a:t>S:</a:t>
            </a:r>
            <a:r>
              <a:rPr lang="en-US" dirty="0" smtClean="0"/>
              <a:t> (n) </a:t>
            </a:r>
            <a:r>
              <a:rPr lang="en-US" dirty="0" err="1" smtClean="0">
                <a:hlinkClick r:id="rId11"/>
              </a:rPr>
              <a:t>kat</a:t>
            </a:r>
            <a:r>
              <a:rPr lang="en-US" dirty="0" smtClean="0"/>
              <a:t>, </a:t>
            </a:r>
            <a:r>
              <a:rPr lang="en-US" dirty="0" err="1" smtClean="0">
                <a:hlinkClick r:id="rId12"/>
              </a:rPr>
              <a:t>khat</a:t>
            </a:r>
            <a:r>
              <a:rPr lang="en-US" dirty="0" smtClean="0"/>
              <a:t>, </a:t>
            </a:r>
            <a:r>
              <a:rPr lang="en-US" dirty="0" err="1" smtClean="0">
                <a:hlinkClick r:id="rId13"/>
              </a:rPr>
              <a:t>qat</a:t>
            </a:r>
            <a:r>
              <a:rPr lang="en-US" dirty="0" smtClean="0"/>
              <a:t>, </a:t>
            </a:r>
            <a:r>
              <a:rPr lang="en-US" dirty="0" err="1" smtClean="0">
                <a:hlinkClick r:id="rId14"/>
              </a:rPr>
              <a:t>quat</a:t>
            </a:r>
            <a:r>
              <a:rPr lang="en-US" dirty="0" smtClean="0"/>
              <a:t>, </a:t>
            </a:r>
            <a:r>
              <a:rPr lang="en-US" b="1" dirty="0" smtClean="0"/>
              <a:t>cat</a:t>
            </a:r>
            <a:r>
              <a:rPr lang="en-US" dirty="0" smtClean="0"/>
              <a:t>, </a:t>
            </a:r>
            <a:r>
              <a:rPr lang="en-US" dirty="0" smtClean="0">
                <a:hlinkClick r:id="rId15"/>
              </a:rPr>
              <a:t>Arabian tea</a:t>
            </a:r>
            <a:r>
              <a:rPr lang="en-US" dirty="0" smtClean="0"/>
              <a:t>, </a:t>
            </a:r>
            <a:r>
              <a:rPr lang="en-US" dirty="0" smtClean="0">
                <a:hlinkClick r:id="rId16"/>
              </a:rPr>
              <a:t>African tea</a:t>
            </a:r>
            <a:r>
              <a:rPr lang="en-US" dirty="0" smtClean="0"/>
              <a:t> (the leaves of the shrub Catha </a:t>
            </a:r>
            <a:r>
              <a:rPr lang="en-US" dirty="0" err="1" smtClean="0"/>
              <a:t>edulis</a:t>
            </a:r>
            <a:r>
              <a:rPr lang="en-US" dirty="0" smtClean="0"/>
              <a:t> which are chewed like tobacco or used to make tea; has the effect of a euphoric stimulant) </a:t>
            </a:r>
            <a:r>
              <a:rPr lang="en-US" i="1" dirty="0" smtClean="0"/>
              <a:t>"in Yemen </a:t>
            </a:r>
            <a:r>
              <a:rPr lang="en-US" i="1" dirty="0" err="1" smtClean="0"/>
              <a:t>kat</a:t>
            </a:r>
            <a:r>
              <a:rPr lang="en-US" i="1" dirty="0" smtClean="0"/>
              <a:t> is used daily by 85% of adults"</a:t>
            </a:r>
            <a:r>
              <a:rPr lang="en-US" dirty="0" smtClean="0"/>
              <a:t> </a:t>
            </a:r>
          </a:p>
          <a:p>
            <a:r>
              <a:rPr lang="en-US" dirty="0" smtClean="0">
                <a:hlinkClick r:id="rId17"/>
              </a:rPr>
              <a:t>S:</a:t>
            </a:r>
            <a:r>
              <a:rPr lang="en-US" dirty="0" smtClean="0"/>
              <a:t> (n) </a:t>
            </a:r>
            <a:r>
              <a:rPr lang="en-US" dirty="0" smtClean="0">
                <a:hlinkClick r:id="rId18"/>
              </a:rPr>
              <a:t>cat-o'-nine-tails</a:t>
            </a:r>
            <a:r>
              <a:rPr lang="en-US" dirty="0" smtClean="0"/>
              <a:t>, </a:t>
            </a:r>
            <a:r>
              <a:rPr lang="en-US" b="1" dirty="0" smtClean="0"/>
              <a:t>cat</a:t>
            </a:r>
            <a:r>
              <a:rPr lang="en-US" dirty="0" smtClean="0"/>
              <a:t> (a whip with nine knotted cords) </a:t>
            </a:r>
            <a:r>
              <a:rPr lang="en-US" i="1" dirty="0" smtClean="0"/>
              <a:t>"British sailors feared the cat"</a:t>
            </a:r>
            <a:r>
              <a:rPr lang="en-US" dirty="0" smtClean="0"/>
              <a:t> </a:t>
            </a:r>
          </a:p>
          <a:p>
            <a:r>
              <a:rPr lang="en-US" dirty="0" smtClean="0">
                <a:hlinkClick r:id="rId19"/>
              </a:rPr>
              <a:t>S:</a:t>
            </a:r>
            <a:r>
              <a:rPr lang="en-US" dirty="0" smtClean="0"/>
              <a:t> (n) </a:t>
            </a:r>
            <a:r>
              <a:rPr lang="en-US" dirty="0" smtClean="0">
                <a:hlinkClick r:id="rId20"/>
              </a:rPr>
              <a:t>Caterpillar</a:t>
            </a:r>
            <a:r>
              <a:rPr lang="en-US" dirty="0" smtClean="0"/>
              <a:t>, </a:t>
            </a:r>
            <a:r>
              <a:rPr lang="en-US" b="1" dirty="0" smtClean="0"/>
              <a:t>cat</a:t>
            </a:r>
            <a:r>
              <a:rPr lang="en-US" dirty="0" smtClean="0"/>
              <a:t> (a large tracked vehicle that is propelled by two endless metal belts; frequently used for moving earth in construction and farm work) </a:t>
            </a:r>
          </a:p>
          <a:p>
            <a:r>
              <a:rPr lang="en-US" dirty="0" smtClean="0">
                <a:hlinkClick r:id="rId21"/>
              </a:rPr>
              <a:t>S:</a:t>
            </a:r>
            <a:r>
              <a:rPr lang="en-US" dirty="0" smtClean="0"/>
              <a:t> (n) </a:t>
            </a:r>
            <a:r>
              <a:rPr lang="en-US" dirty="0" smtClean="0">
                <a:hlinkClick r:id="rId22"/>
              </a:rPr>
              <a:t>big cat</a:t>
            </a:r>
            <a:r>
              <a:rPr lang="en-US" dirty="0" smtClean="0"/>
              <a:t>, </a:t>
            </a:r>
            <a:r>
              <a:rPr lang="en-US" b="1" dirty="0" smtClean="0"/>
              <a:t>cat</a:t>
            </a:r>
            <a:r>
              <a:rPr lang="en-US" dirty="0" smtClean="0"/>
              <a:t> (any of several large cats typically able to roar and living in the wild) </a:t>
            </a:r>
          </a:p>
          <a:p>
            <a:r>
              <a:rPr lang="en-US" dirty="0" smtClean="0">
                <a:hlinkClick r:id="rId23"/>
              </a:rPr>
              <a:t>S:</a:t>
            </a:r>
            <a:r>
              <a:rPr lang="en-US" dirty="0" smtClean="0"/>
              <a:t> (n) </a:t>
            </a:r>
            <a:r>
              <a:rPr lang="en-US" dirty="0" smtClean="0">
                <a:hlinkClick r:id="rId24"/>
              </a:rPr>
              <a:t>computerized tomography</a:t>
            </a:r>
            <a:r>
              <a:rPr lang="en-US" dirty="0" smtClean="0"/>
              <a:t>, </a:t>
            </a:r>
            <a:r>
              <a:rPr lang="en-US" dirty="0" smtClean="0">
                <a:hlinkClick r:id="rId25"/>
              </a:rPr>
              <a:t>computed tomography</a:t>
            </a:r>
            <a:r>
              <a:rPr lang="en-US" dirty="0" smtClean="0"/>
              <a:t>, </a:t>
            </a:r>
            <a:r>
              <a:rPr lang="en-US" dirty="0" smtClean="0">
                <a:hlinkClick r:id="rId26"/>
              </a:rPr>
              <a:t>CT</a:t>
            </a:r>
            <a:r>
              <a:rPr lang="en-US" dirty="0" smtClean="0"/>
              <a:t>, </a:t>
            </a:r>
            <a:r>
              <a:rPr lang="en-US" dirty="0" smtClean="0">
                <a:hlinkClick r:id="rId27"/>
              </a:rPr>
              <a:t>computerized axial tomography</a:t>
            </a:r>
            <a:r>
              <a:rPr lang="en-US" dirty="0" smtClean="0"/>
              <a:t>, </a:t>
            </a:r>
            <a:r>
              <a:rPr lang="en-US" dirty="0" smtClean="0">
                <a:hlinkClick r:id="rId28"/>
              </a:rPr>
              <a:t>computed axial tomography</a:t>
            </a:r>
            <a:r>
              <a:rPr lang="en-US" dirty="0" smtClean="0"/>
              <a:t>, </a:t>
            </a:r>
            <a:r>
              <a:rPr lang="en-US" b="1" dirty="0" smtClean="0"/>
              <a:t>CAT</a:t>
            </a:r>
            <a:r>
              <a:rPr lang="en-US" dirty="0"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788529-CFCF-4E18-BE06-90874778B8CA}" type="slidenum">
              <a:rPr lang="en-US" smtClean="0">
                <a:solidFill>
                  <a:prstClr val="black"/>
                </a:solidFill>
              </a:rPr>
              <a:pPr/>
              <a:t>38</a:t>
            </a:fld>
            <a:endParaRPr 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The lower the concept in the hierarchy the lower its probability</a:t>
            </a:r>
          </a:p>
          <a:p>
            <a:r>
              <a:rPr lang="en-US" smtClean="0"/>
              <a:t>Animal</a:t>
            </a:r>
          </a:p>
          <a:p>
            <a:r>
              <a:rPr lang="en-US" smtClean="0">
                <a:hlinkClick r:id="rId3"/>
              </a:rPr>
              <a:t>S:</a:t>
            </a:r>
            <a:r>
              <a:rPr lang="en-US" smtClean="0"/>
              <a:t> (n) </a:t>
            </a:r>
            <a:r>
              <a:rPr lang="en-US" b="1" smtClean="0"/>
              <a:t>cat</a:t>
            </a:r>
            <a:r>
              <a:rPr lang="en-US" smtClean="0"/>
              <a:t>, </a:t>
            </a:r>
            <a:r>
              <a:rPr lang="en-US" smtClean="0">
                <a:hlinkClick r:id="rId4"/>
              </a:rPr>
              <a:t>true cat</a:t>
            </a:r>
            <a:r>
              <a:rPr lang="en-US" smtClean="0"/>
              <a:t> (feline mammal usually having thick soft fur and no ability to roar: domestic cats; wildcats) </a:t>
            </a:r>
          </a:p>
          <a:p>
            <a:r>
              <a:rPr lang="en-US" smtClean="0">
                <a:hlinkClick r:id="rId5"/>
              </a:rPr>
              <a:t>S:</a:t>
            </a:r>
            <a:r>
              <a:rPr lang="en-US" smtClean="0"/>
              <a:t> (n) </a:t>
            </a:r>
            <a:r>
              <a:rPr lang="en-US" smtClean="0">
                <a:hlinkClick r:id="rId6"/>
              </a:rPr>
              <a:t>guy</a:t>
            </a:r>
            <a:r>
              <a:rPr lang="en-US" smtClean="0"/>
              <a:t>, </a:t>
            </a:r>
            <a:r>
              <a:rPr lang="en-US" b="1" smtClean="0"/>
              <a:t>cat</a:t>
            </a:r>
            <a:r>
              <a:rPr lang="en-US" smtClean="0"/>
              <a:t>, </a:t>
            </a:r>
            <a:r>
              <a:rPr lang="en-US" smtClean="0">
                <a:hlinkClick r:id="rId7"/>
              </a:rPr>
              <a:t>hombre</a:t>
            </a:r>
            <a:r>
              <a:rPr lang="en-US" smtClean="0"/>
              <a:t>, </a:t>
            </a:r>
            <a:r>
              <a:rPr lang="en-US" smtClean="0">
                <a:hlinkClick r:id="rId8"/>
              </a:rPr>
              <a:t>bozo</a:t>
            </a:r>
            <a:r>
              <a:rPr lang="en-US" smtClean="0"/>
              <a:t> (an informal term for a youth or man) </a:t>
            </a:r>
            <a:r>
              <a:rPr lang="en-US" i="1" smtClean="0"/>
              <a:t>"a nice guy"; "the guy's only doing it for some doll"</a:t>
            </a:r>
            <a:r>
              <a:rPr lang="en-US" smtClean="0"/>
              <a:t> </a:t>
            </a:r>
          </a:p>
          <a:p>
            <a:r>
              <a:rPr lang="en-US" smtClean="0">
                <a:hlinkClick r:id="rId9"/>
              </a:rPr>
              <a:t>S:</a:t>
            </a:r>
            <a:r>
              <a:rPr lang="en-US" smtClean="0"/>
              <a:t> (n) </a:t>
            </a:r>
            <a:r>
              <a:rPr lang="en-US" b="1" smtClean="0"/>
              <a:t>cat</a:t>
            </a:r>
            <a:r>
              <a:rPr lang="en-US" smtClean="0"/>
              <a:t> (a spiteful woman gossip) </a:t>
            </a:r>
            <a:r>
              <a:rPr lang="en-US" i="1" smtClean="0"/>
              <a:t>"what a cat she is!"</a:t>
            </a:r>
            <a:r>
              <a:rPr lang="en-US" smtClean="0"/>
              <a:t> </a:t>
            </a:r>
          </a:p>
          <a:p>
            <a:r>
              <a:rPr lang="en-US" smtClean="0">
                <a:hlinkClick r:id="rId10"/>
              </a:rPr>
              <a:t>S:</a:t>
            </a:r>
            <a:r>
              <a:rPr lang="en-US" smtClean="0"/>
              <a:t> (n) </a:t>
            </a:r>
            <a:r>
              <a:rPr lang="en-US" smtClean="0">
                <a:hlinkClick r:id="rId11"/>
              </a:rPr>
              <a:t>kat</a:t>
            </a:r>
            <a:r>
              <a:rPr lang="en-US" smtClean="0"/>
              <a:t>, </a:t>
            </a:r>
            <a:r>
              <a:rPr lang="en-US" smtClean="0">
                <a:hlinkClick r:id="rId12"/>
              </a:rPr>
              <a:t>khat</a:t>
            </a:r>
            <a:r>
              <a:rPr lang="en-US" smtClean="0"/>
              <a:t>, </a:t>
            </a:r>
            <a:r>
              <a:rPr lang="en-US" smtClean="0">
                <a:hlinkClick r:id="rId13"/>
              </a:rPr>
              <a:t>qat</a:t>
            </a:r>
            <a:r>
              <a:rPr lang="en-US" smtClean="0"/>
              <a:t>, </a:t>
            </a:r>
            <a:r>
              <a:rPr lang="en-US" smtClean="0">
                <a:hlinkClick r:id="rId14"/>
              </a:rPr>
              <a:t>quat</a:t>
            </a:r>
            <a:r>
              <a:rPr lang="en-US" smtClean="0"/>
              <a:t>, </a:t>
            </a:r>
            <a:r>
              <a:rPr lang="en-US" b="1" smtClean="0"/>
              <a:t>cat</a:t>
            </a:r>
            <a:r>
              <a:rPr lang="en-US" smtClean="0"/>
              <a:t>, </a:t>
            </a:r>
            <a:r>
              <a:rPr lang="en-US" smtClean="0">
                <a:hlinkClick r:id="rId15"/>
              </a:rPr>
              <a:t>Arabian tea</a:t>
            </a:r>
            <a:r>
              <a:rPr lang="en-US" smtClean="0"/>
              <a:t>, </a:t>
            </a:r>
            <a:r>
              <a:rPr lang="en-US" smtClean="0">
                <a:hlinkClick r:id="rId16"/>
              </a:rPr>
              <a:t>African tea</a:t>
            </a:r>
            <a:r>
              <a:rPr lang="en-US" smtClean="0"/>
              <a:t> (the leaves of the shrub Catha edulis which are chewed like tobacco or used to make tea; has the effect of a euphoric stimulant) </a:t>
            </a:r>
            <a:r>
              <a:rPr lang="en-US" i="1" smtClean="0"/>
              <a:t>"in Yemen kat is used daily by 85% of adults"</a:t>
            </a:r>
            <a:r>
              <a:rPr lang="en-US" smtClean="0"/>
              <a:t> </a:t>
            </a:r>
          </a:p>
          <a:p>
            <a:r>
              <a:rPr lang="en-US" smtClean="0">
                <a:hlinkClick r:id="rId17"/>
              </a:rPr>
              <a:t>S:</a:t>
            </a:r>
            <a:r>
              <a:rPr lang="en-US" smtClean="0"/>
              <a:t> (n) </a:t>
            </a:r>
            <a:r>
              <a:rPr lang="en-US" smtClean="0">
                <a:hlinkClick r:id="rId18"/>
              </a:rPr>
              <a:t>cat-o'-nine-tails</a:t>
            </a:r>
            <a:r>
              <a:rPr lang="en-US" smtClean="0"/>
              <a:t>, </a:t>
            </a:r>
            <a:r>
              <a:rPr lang="en-US" b="1" smtClean="0"/>
              <a:t>cat</a:t>
            </a:r>
            <a:r>
              <a:rPr lang="en-US" smtClean="0"/>
              <a:t> (a whip with nine knotted cords) </a:t>
            </a:r>
            <a:r>
              <a:rPr lang="en-US" i="1" smtClean="0"/>
              <a:t>"British sailors feared the cat"</a:t>
            </a:r>
            <a:r>
              <a:rPr lang="en-US" smtClean="0"/>
              <a:t> </a:t>
            </a:r>
          </a:p>
          <a:p>
            <a:r>
              <a:rPr lang="en-US" smtClean="0">
                <a:hlinkClick r:id="rId19"/>
              </a:rPr>
              <a:t>S:</a:t>
            </a:r>
            <a:r>
              <a:rPr lang="en-US" smtClean="0"/>
              <a:t> (n) </a:t>
            </a:r>
            <a:r>
              <a:rPr lang="en-US" smtClean="0">
                <a:hlinkClick r:id="rId20"/>
              </a:rPr>
              <a:t>Caterpillar</a:t>
            </a:r>
            <a:r>
              <a:rPr lang="en-US" smtClean="0"/>
              <a:t>, </a:t>
            </a:r>
            <a:r>
              <a:rPr lang="en-US" b="1" smtClean="0"/>
              <a:t>cat</a:t>
            </a:r>
            <a:r>
              <a:rPr lang="en-US" smtClean="0"/>
              <a:t> (a large tracked vehicle that is propelled by two endless metal belts; frequently used for moving earth in construction and farm work) </a:t>
            </a:r>
          </a:p>
          <a:p>
            <a:r>
              <a:rPr lang="en-US" smtClean="0">
                <a:hlinkClick r:id="rId21"/>
              </a:rPr>
              <a:t>S:</a:t>
            </a:r>
            <a:r>
              <a:rPr lang="en-US" smtClean="0"/>
              <a:t> (n) </a:t>
            </a:r>
            <a:r>
              <a:rPr lang="en-US" smtClean="0">
                <a:hlinkClick r:id="rId22"/>
              </a:rPr>
              <a:t>big cat</a:t>
            </a:r>
            <a:r>
              <a:rPr lang="en-US" smtClean="0"/>
              <a:t>, </a:t>
            </a:r>
            <a:r>
              <a:rPr lang="en-US" b="1" smtClean="0"/>
              <a:t>cat</a:t>
            </a:r>
            <a:r>
              <a:rPr lang="en-US" smtClean="0"/>
              <a:t> (any of several large cats typically able to roar and living in the wild) </a:t>
            </a:r>
          </a:p>
          <a:p>
            <a:r>
              <a:rPr lang="en-US" smtClean="0">
                <a:hlinkClick r:id="rId23"/>
              </a:rPr>
              <a:t>S:</a:t>
            </a:r>
            <a:r>
              <a:rPr lang="en-US" smtClean="0"/>
              <a:t> (n) </a:t>
            </a:r>
            <a:r>
              <a:rPr lang="en-US" smtClean="0">
                <a:hlinkClick r:id="rId24"/>
              </a:rPr>
              <a:t>computerized tomography</a:t>
            </a:r>
            <a:r>
              <a:rPr lang="en-US" smtClean="0"/>
              <a:t>, </a:t>
            </a:r>
            <a:r>
              <a:rPr lang="en-US" smtClean="0">
                <a:hlinkClick r:id="rId25"/>
              </a:rPr>
              <a:t>computed tomography</a:t>
            </a:r>
            <a:r>
              <a:rPr lang="en-US" smtClean="0"/>
              <a:t>, </a:t>
            </a:r>
            <a:r>
              <a:rPr lang="en-US" smtClean="0">
                <a:hlinkClick r:id="rId26"/>
              </a:rPr>
              <a:t>CT</a:t>
            </a:r>
            <a:r>
              <a:rPr lang="en-US" smtClean="0"/>
              <a:t>, </a:t>
            </a:r>
            <a:r>
              <a:rPr lang="en-US" smtClean="0">
                <a:hlinkClick r:id="rId27"/>
              </a:rPr>
              <a:t>computerized axial tomography</a:t>
            </a:r>
            <a:r>
              <a:rPr lang="en-US" smtClean="0"/>
              <a:t>, </a:t>
            </a:r>
            <a:r>
              <a:rPr lang="en-US" smtClean="0">
                <a:hlinkClick r:id="rId28"/>
              </a:rPr>
              <a:t>computed axial tomography</a:t>
            </a:r>
            <a:r>
              <a:rPr lang="en-US" smtClean="0"/>
              <a:t>, </a:t>
            </a:r>
            <a:r>
              <a:rPr lang="en-US" b="1" smtClean="0"/>
              <a:t>CAT</a:t>
            </a:r>
            <a:r>
              <a:rPr lang="en-US"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175E445-B567-4C9F-85DE-3CF53BB55C18}" type="slidenum">
              <a:rPr lang="en-US" smtClean="0">
                <a:solidFill>
                  <a:prstClr val="black"/>
                </a:solidFill>
              </a:rPr>
              <a:pPr/>
              <a:t>39</a:t>
            </a:fld>
            <a:endParaRPr lang="en-US" smtClean="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The lower the concept in the hierarchy the lower its probability</a:t>
            </a:r>
          </a:p>
          <a:p>
            <a:r>
              <a:rPr lang="en-US" smtClean="0"/>
              <a:t>Animal</a:t>
            </a:r>
          </a:p>
          <a:p>
            <a:r>
              <a:rPr lang="en-US" smtClean="0">
                <a:hlinkClick r:id="rId3"/>
              </a:rPr>
              <a:t>S:</a:t>
            </a:r>
            <a:r>
              <a:rPr lang="en-US" smtClean="0"/>
              <a:t> (n) </a:t>
            </a:r>
            <a:r>
              <a:rPr lang="en-US" b="1" smtClean="0"/>
              <a:t>cat</a:t>
            </a:r>
            <a:r>
              <a:rPr lang="en-US" smtClean="0"/>
              <a:t>, </a:t>
            </a:r>
            <a:r>
              <a:rPr lang="en-US" smtClean="0">
                <a:hlinkClick r:id="rId4"/>
              </a:rPr>
              <a:t>true cat</a:t>
            </a:r>
            <a:r>
              <a:rPr lang="en-US" smtClean="0"/>
              <a:t> (feline mammal usually having thick soft fur and no ability to roar: domestic cats; wildcats) </a:t>
            </a:r>
          </a:p>
          <a:p>
            <a:r>
              <a:rPr lang="en-US" smtClean="0">
                <a:hlinkClick r:id="rId5"/>
              </a:rPr>
              <a:t>S:</a:t>
            </a:r>
            <a:r>
              <a:rPr lang="en-US" smtClean="0"/>
              <a:t> (n) </a:t>
            </a:r>
            <a:r>
              <a:rPr lang="en-US" smtClean="0">
                <a:hlinkClick r:id="rId6"/>
              </a:rPr>
              <a:t>guy</a:t>
            </a:r>
            <a:r>
              <a:rPr lang="en-US" smtClean="0"/>
              <a:t>, </a:t>
            </a:r>
            <a:r>
              <a:rPr lang="en-US" b="1" smtClean="0"/>
              <a:t>cat</a:t>
            </a:r>
            <a:r>
              <a:rPr lang="en-US" smtClean="0"/>
              <a:t>, </a:t>
            </a:r>
            <a:r>
              <a:rPr lang="en-US" smtClean="0">
                <a:hlinkClick r:id="rId7"/>
              </a:rPr>
              <a:t>hombre</a:t>
            </a:r>
            <a:r>
              <a:rPr lang="en-US" smtClean="0"/>
              <a:t>, </a:t>
            </a:r>
            <a:r>
              <a:rPr lang="en-US" smtClean="0">
                <a:hlinkClick r:id="rId8"/>
              </a:rPr>
              <a:t>bozo</a:t>
            </a:r>
            <a:r>
              <a:rPr lang="en-US" smtClean="0"/>
              <a:t> (an informal term for a youth or man) </a:t>
            </a:r>
            <a:r>
              <a:rPr lang="en-US" i="1" smtClean="0"/>
              <a:t>"a nice guy"; "the guy's only doing it for some doll"</a:t>
            </a:r>
            <a:r>
              <a:rPr lang="en-US" smtClean="0"/>
              <a:t> </a:t>
            </a:r>
          </a:p>
          <a:p>
            <a:r>
              <a:rPr lang="en-US" smtClean="0">
                <a:hlinkClick r:id="rId9"/>
              </a:rPr>
              <a:t>S:</a:t>
            </a:r>
            <a:r>
              <a:rPr lang="en-US" smtClean="0"/>
              <a:t> (n) </a:t>
            </a:r>
            <a:r>
              <a:rPr lang="en-US" b="1" smtClean="0"/>
              <a:t>cat</a:t>
            </a:r>
            <a:r>
              <a:rPr lang="en-US" smtClean="0"/>
              <a:t> (a spiteful woman gossip) </a:t>
            </a:r>
            <a:r>
              <a:rPr lang="en-US" i="1" smtClean="0"/>
              <a:t>"what a cat she is!"</a:t>
            </a:r>
            <a:r>
              <a:rPr lang="en-US" smtClean="0"/>
              <a:t> </a:t>
            </a:r>
          </a:p>
          <a:p>
            <a:r>
              <a:rPr lang="en-US" smtClean="0">
                <a:hlinkClick r:id="rId10"/>
              </a:rPr>
              <a:t>S:</a:t>
            </a:r>
            <a:r>
              <a:rPr lang="en-US" smtClean="0"/>
              <a:t> (n) </a:t>
            </a:r>
            <a:r>
              <a:rPr lang="en-US" smtClean="0">
                <a:hlinkClick r:id="rId11"/>
              </a:rPr>
              <a:t>kat</a:t>
            </a:r>
            <a:r>
              <a:rPr lang="en-US" smtClean="0"/>
              <a:t>, </a:t>
            </a:r>
            <a:r>
              <a:rPr lang="en-US" smtClean="0">
                <a:hlinkClick r:id="rId12"/>
              </a:rPr>
              <a:t>khat</a:t>
            </a:r>
            <a:r>
              <a:rPr lang="en-US" smtClean="0"/>
              <a:t>, </a:t>
            </a:r>
            <a:r>
              <a:rPr lang="en-US" smtClean="0">
                <a:hlinkClick r:id="rId13"/>
              </a:rPr>
              <a:t>qat</a:t>
            </a:r>
            <a:r>
              <a:rPr lang="en-US" smtClean="0"/>
              <a:t>, </a:t>
            </a:r>
            <a:r>
              <a:rPr lang="en-US" smtClean="0">
                <a:hlinkClick r:id="rId14"/>
              </a:rPr>
              <a:t>quat</a:t>
            </a:r>
            <a:r>
              <a:rPr lang="en-US" smtClean="0"/>
              <a:t>, </a:t>
            </a:r>
            <a:r>
              <a:rPr lang="en-US" b="1" smtClean="0"/>
              <a:t>cat</a:t>
            </a:r>
            <a:r>
              <a:rPr lang="en-US" smtClean="0"/>
              <a:t>, </a:t>
            </a:r>
            <a:r>
              <a:rPr lang="en-US" smtClean="0">
                <a:hlinkClick r:id="rId15"/>
              </a:rPr>
              <a:t>Arabian tea</a:t>
            </a:r>
            <a:r>
              <a:rPr lang="en-US" smtClean="0"/>
              <a:t>, </a:t>
            </a:r>
            <a:r>
              <a:rPr lang="en-US" smtClean="0">
                <a:hlinkClick r:id="rId16"/>
              </a:rPr>
              <a:t>African tea</a:t>
            </a:r>
            <a:r>
              <a:rPr lang="en-US" smtClean="0"/>
              <a:t> (the leaves of the shrub Catha edulis which are chewed like tobacco or used to make tea; has the effect of a euphoric stimulant) </a:t>
            </a:r>
            <a:r>
              <a:rPr lang="en-US" i="1" smtClean="0"/>
              <a:t>"in Yemen kat is used daily by 85% of adults"</a:t>
            </a:r>
            <a:r>
              <a:rPr lang="en-US" smtClean="0"/>
              <a:t> </a:t>
            </a:r>
          </a:p>
          <a:p>
            <a:r>
              <a:rPr lang="en-US" smtClean="0">
                <a:hlinkClick r:id="rId17"/>
              </a:rPr>
              <a:t>S:</a:t>
            </a:r>
            <a:r>
              <a:rPr lang="en-US" smtClean="0"/>
              <a:t> (n) </a:t>
            </a:r>
            <a:r>
              <a:rPr lang="en-US" smtClean="0">
                <a:hlinkClick r:id="rId18"/>
              </a:rPr>
              <a:t>cat-o'-nine-tails</a:t>
            </a:r>
            <a:r>
              <a:rPr lang="en-US" smtClean="0"/>
              <a:t>, </a:t>
            </a:r>
            <a:r>
              <a:rPr lang="en-US" b="1" smtClean="0"/>
              <a:t>cat</a:t>
            </a:r>
            <a:r>
              <a:rPr lang="en-US" smtClean="0"/>
              <a:t> (a whip with nine knotted cords) </a:t>
            </a:r>
            <a:r>
              <a:rPr lang="en-US" i="1" smtClean="0"/>
              <a:t>"British sailors feared the cat"</a:t>
            </a:r>
            <a:r>
              <a:rPr lang="en-US" smtClean="0"/>
              <a:t> </a:t>
            </a:r>
          </a:p>
          <a:p>
            <a:r>
              <a:rPr lang="en-US" smtClean="0">
                <a:hlinkClick r:id="rId19"/>
              </a:rPr>
              <a:t>S:</a:t>
            </a:r>
            <a:r>
              <a:rPr lang="en-US" smtClean="0"/>
              <a:t> (n) </a:t>
            </a:r>
            <a:r>
              <a:rPr lang="en-US" smtClean="0">
                <a:hlinkClick r:id="rId20"/>
              </a:rPr>
              <a:t>Caterpillar</a:t>
            </a:r>
            <a:r>
              <a:rPr lang="en-US" smtClean="0"/>
              <a:t>, </a:t>
            </a:r>
            <a:r>
              <a:rPr lang="en-US" b="1" smtClean="0"/>
              <a:t>cat</a:t>
            </a:r>
            <a:r>
              <a:rPr lang="en-US" smtClean="0"/>
              <a:t> (a large tracked vehicle that is propelled by two endless metal belts; frequently used for moving earth in construction and farm work) </a:t>
            </a:r>
          </a:p>
          <a:p>
            <a:r>
              <a:rPr lang="en-US" smtClean="0">
                <a:hlinkClick r:id="rId21"/>
              </a:rPr>
              <a:t>S:</a:t>
            </a:r>
            <a:r>
              <a:rPr lang="en-US" smtClean="0"/>
              <a:t> (n) </a:t>
            </a:r>
            <a:r>
              <a:rPr lang="en-US" smtClean="0">
                <a:hlinkClick r:id="rId22"/>
              </a:rPr>
              <a:t>big cat</a:t>
            </a:r>
            <a:r>
              <a:rPr lang="en-US" smtClean="0"/>
              <a:t>, </a:t>
            </a:r>
            <a:r>
              <a:rPr lang="en-US" b="1" smtClean="0"/>
              <a:t>cat</a:t>
            </a:r>
            <a:r>
              <a:rPr lang="en-US" smtClean="0"/>
              <a:t> (any of several large cats typically able to roar and living in the wild) </a:t>
            </a:r>
          </a:p>
          <a:p>
            <a:r>
              <a:rPr lang="en-US" smtClean="0">
                <a:hlinkClick r:id="rId23"/>
              </a:rPr>
              <a:t>S:</a:t>
            </a:r>
            <a:r>
              <a:rPr lang="en-US" smtClean="0"/>
              <a:t> (n) </a:t>
            </a:r>
            <a:r>
              <a:rPr lang="en-US" smtClean="0">
                <a:hlinkClick r:id="rId24"/>
              </a:rPr>
              <a:t>computerized tomography</a:t>
            </a:r>
            <a:r>
              <a:rPr lang="en-US" smtClean="0"/>
              <a:t>, </a:t>
            </a:r>
            <a:r>
              <a:rPr lang="en-US" smtClean="0">
                <a:hlinkClick r:id="rId25"/>
              </a:rPr>
              <a:t>computed tomography</a:t>
            </a:r>
            <a:r>
              <a:rPr lang="en-US" smtClean="0"/>
              <a:t>, </a:t>
            </a:r>
            <a:r>
              <a:rPr lang="en-US" smtClean="0">
                <a:hlinkClick r:id="rId26"/>
              </a:rPr>
              <a:t>CT</a:t>
            </a:r>
            <a:r>
              <a:rPr lang="en-US" smtClean="0"/>
              <a:t>, </a:t>
            </a:r>
            <a:r>
              <a:rPr lang="en-US" smtClean="0">
                <a:hlinkClick r:id="rId27"/>
              </a:rPr>
              <a:t>computerized axial tomography</a:t>
            </a:r>
            <a:r>
              <a:rPr lang="en-US" smtClean="0"/>
              <a:t>, </a:t>
            </a:r>
            <a:r>
              <a:rPr lang="en-US" smtClean="0">
                <a:hlinkClick r:id="rId28"/>
              </a:rPr>
              <a:t>computed axial tomography</a:t>
            </a:r>
            <a:r>
              <a:rPr lang="en-US" smtClean="0"/>
              <a:t>, </a:t>
            </a:r>
            <a:r>
              <a:rPr lang="en-US" b="1" smtClean="0"/>
              <a:t>CAT</a:t>
            </a:r>
            <a:r>
              <a:rPr lang="en-US"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EA2C79C-181E-46D9-8408-8587C2BC3430}" type="slidenum">
              <a:rPr lang="en-US" smtClean="0">
                <a:solidFill>
                  <a:prstClr val="black"/>
                </a:solidFill>
              </a:rPr>
              <a:pPr/>
              <a:t>40</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Or semantic distance</a:t>
            </a:r>
          </a:p>
          <a:p>
            <a:pPr eaLnBrk="1" hangingPunct="1"/>
            <a:r>
              <a:rPr lang="en-US" dirty="0" smtClean="0"/>
              <a:t>More similar if they Share more features of meaning or are near synonyms</a:t>
            </a:r>
          </a:p>
          <a:p>
            <a:pPr eaLnBrk="1" hangingPunct="1"/>
            <a:endParaRPr lang="en-US" dirty="0" smtClean="0"/>
          </a:p>
          <a:p>
            <a:pPr eaLnBrk="1" hangingPunct="1"/>
            <a:r>
              <a:rPr lang="en-US" dirty="0" smtClean="0"/>
              <a:t>Applications</a:t>
            </a:r>
          </a:p>
          <a:p>
            <a:pPr eaLnBrk="1" hangingPunct="1"/>
            <a:r>
              <a:rPr lang="en-US" dirty="0" smtClean="0"/>
              <a:t>Information extraction, question answering, summarization, language modeling (by clustering words)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F855D9A-8CA4-4FBD-8CD2-8B40D5BD7757}" type="slidenum">
              <a:rPr lang="en-US" smtClean="0">
                <a:solidFill>
                  <a:prstClr val="black"/>
                </a:solidFill>
              </a:rPr>
              <a:pPr/>
              <a:t>41</a:t>
            </a:fld>
            <a:endParaRPr lang="en-US" smtClean="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Extension: target signature is compared with the signature of each of the content words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AF5C3DD-3A33-482C-B999-FE742C66893A}" type="slidenum">
              <a:rPr lang="en-US" smtClean="0">
                <a:solidFill>
                  <a:prstClr val="black"/>
                </a:solidFill>
              </a:rPr>
              <a:pPr/>
              <a:t>42</a:t>
            </a:fld>
            <a:endParaRPr lang="en-US" smtClean="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E37D7B4-F7CB-4319-A387-68E7CDB03A03}" type="slidenum">
              <a:rPr lang="en-US" smtClean="0">
                <a:solidFill>
                  <a:prstClr val="black"/>
                </a:solidFill>
              </a:rPr>
              <a:pPr/>
              <a:t>43</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Words weighted by IDF(i)  log(Ndoc / nd(i))</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EA2C79C-181E-46D9-8408-8587C2BC3430}" type="slidenum">
              <a:rPr lang="en-US" smtClean="0">
                <a:solidFill>
                  <a:prstClr val="black"/>
                </a:solidFill>
              </a:rPr>
              <a:pPr/>
              <a:t>44</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Or semantic distance</a:t>
            </a:r>
          </a:p>
          <a:p>
            <a:pPr eaLnBrk="1" hangingPunct="1"/>
            <a:r>
              <a:rPr lang="en-US" dirty="0" smtClean="0"/>
              <a:t>More similar if they Share more features of meaning or are near synonyms</a:t>
            </a:r>
          </a:p>
          <a:p>
            <a:pPr eaLnBrk="1" hangingPunct="1"/>
            <a:endParaRPr lang="en-US" dirty="0" smtClean="0"/>
          </a:p>
          <a:p>
            <a:pPr eaLnBrk="1" hangingPunct="1"/>
            <a:r>
              <a:rPr lang="en-US" dirty="0" smtClean="0"/>
              <a:t>Applications</a:t>
            </a:r>
          </a:p>
          <a:p>
            <a:pPr eaLnBrk="1" hangingPunct="1"/>
            <a:r>
              <a:rPr lang="en-US" dirty="0" smtClean="0"/>
              <a:t>Information extraction, question answering, summarization, language modeling (by clustering words)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25A8CC8-03ED-4127-B539-D469ABF29D52}" type="slidenum">
              <a:rPr lang="en-US" smtClean="0">
                <a:solidFill>
                  <a:prstClr val="black"/>
                </a:solidFill>
              </a:rPr>
              <a:pPr/>
              <a:t>45</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The lower the concept in the hierarchy the lower its probability</a:t>
            </a:r>
          </a:p>
          <a:p>
            <a:pPr eaLnBrk="1" hangingPunct="1"/>
            <a:r>
              <a:rPr lang="en-US" smtClean="0"/>
              <a:t>Animal</a:t>
            </a:r>
          </a:p>
          <a:p>
            <a:pPr eaLnBrk="1" hangingPunct="1"/>
            <a:r>
              <a:rPr lang="en-US" smtClean="0">
                <a:hlinkClick r:id="rId3"/>
              </a:rPr>
              <a:t>S:</a:t>
            </a:r>
            <a:r>
              <a:rPr lang="en-US" smtClean="0"/>
              <a:t> (n) </a:t>
            </a:r>
            <a:r>
              <a:rPr lang="en-US" b="1" smtClean="0"/>
              <a:t>cat</a:t>
            </a:r>
            <a:r>
              <a:rPr lang="en-US" smtClean="0"/>
              <a:t>, </a:t>
            </a:r>
            <a:r>
              <a:rPr lang="en-US" smtClean="0">
                <a:hlinkClick r:id="rId4"/>
              </a:rPr>
              <a:t>true cat</a:t>
            </a:r>
            <a:r>
              <a:rPr lang="en-US" smtClean="0"/>
              <a:t> (feline mammal usually having thick soft fur and no ability to roar: domestic cats; wildcats) </a:t>
            </a:r>
          </a:p>
          <a:p>
            <a:pPr eaLnBrk="1" hangingPunct="1"/>
            <a:r>
              <a:rPr lang="en-US" smtClean="0">
                <a:hlinkClick r:id="rId5"/>
              </a:rPr>
              <a:t>S:</a:t>
            </a:r>
            <a:r>
              <a:rPr lang="en-US" smtClean="0"/>
              <a:t> (n) </a:t>
            </a:r>
            <a:r>
              <a:rPr lang="en-US" smtClean="0">
                <a:hlinkClick r:id="rId6"/>
              </a:rPr>
              <a:t>guy</a:t>
            </a:r>
            <a:r>
              <a:rPr lang="en-US" smtClean="0"/>
              <a:t>, </a:t>
            </a:r>
            <a:r>
              <a:rPr lang="en-US" b="1" smtClean="0"/>
              <a:t>cat</a:t>
            </a:r>
            <a:r>
              <a:rPr lang="en-US" smtClean="0"/>
              <a:t>, </a:t>
            </a:r>
            <a:r>
              <a:rPr lang="en-US" smtClean="0">
                <a:hlinkClick r:id="rId7"/>
              </a:rPr>
              <a:t>hombre</a:t>
            </a:r>
            <a:r>
              <a:rPr lang="en-US" smtClean="0"/>
              <a:t>, </a:t>
            </a:r>
            <a:r>
              <a:rPr lang="en-US" smtClean="0">
                <a:hlinkClick r:id="rId8"/>
              </a:rPr>
              <a:t>bozo</a:t>
            </a:r>
            <a:r>
              <a:rPr lang="en-US" smtClean="0"/>
              <a:t> (an informal term for a youth or man) </a:t>
            </a:r>
            <a:r>
              <a:rPr lang="en-US" i="1" smtClean="0"/>
              <a:t>"a nice guy"; "the guy's only doing it for some doll"</a:t>
            </a:r>
            <a:r>
              <a:rPr lang="en-US" smtClean="0"/>
              <a:t> </a:t>
            </a:r>
          </a:p>
          <a:p>
            <a:pPr eaLnBrk="1" hangingPunct="1"/>
            <a:r>
              <a:rPr lang="en-US" smtClean="0">
                <a:hlinkClick r:id="rId9"/>
              </a:rPr>
              <a:t>S:</a:t>
            </a:r>
            <a:r>
              <a:rPr lang="en-US" smtClean="0"/>
              <a:t> (n) </a:t>
            </a:r>
            <a:r>
              <a:rPr lang="en-US" b="1" smtClean="0"/>
              <a:t>cat</a:t>
            </a:r>
            <a:r>
              <a:rPr lang="en-US" smtClean="0"/>
              <a:t> (a spiteful woman gossip) </a:t>
            </a:r>
            <a:r>
              <a:rPr lang="en-US" i="1" smtClean="0"/>
              <a:t>"what a cat she is!"</a:t>
            </a:r>
            <a:r>
              <a:rPr lang="en-US" smtClean="0"/>
              <a:t> </a:t>
            </a:r>
          </a:p>
          <a:p>
            <a:pPr eaLnBrk="1" hangingPunct="1"/>
            <a:r>
              <a:rPr lang="en-US" smtClean="0">
                <a:hlinkClick r:id="rId10"/>
              </a:rPr>
              <a:t>S:</a:t>
            </a:r>
            <a:r>
              <a:rPr lang="en-US" smtClean="0"/>
              <a:t> (n) </a:t>
            </a:r>
            <a:r>
              <a:rPr lang="en-US" smtClean="0">
                <a:hlinkClick r:id="rId11"/>
              </a:rPr>
              <a:t>kat</a:t>
            </a:r>
            <a:r>
              <a:rPr lang="en-US" smtClean="0"/>
              <a:t>, </a:t>
            </a:r>
            <a:r>
              <a:rPr lang="en-US" smtClean="0">
                <a:hlinkClick r:id="rId12"/>
              </a:rPr>
              <a:t>khat</a:t>
            </a:r>
            <a:r>
              <a:rPr lang="en-US" smtClean="0"/>
              <a:t>, </a:t>
            </a:r>
            <a:r>
              <a:rPr lang="en-US" smtClean="0">
                <a:hlinkClick r:id="rId13"/>
              </a:rPr>
              <a:t>qat</a:t>
            </a:r>
            <a:r>
              <a:rPr lang="en-US" smtClean="0"/>
              <a:t>, </a:t>
            </a:r>
            <a:r>
              <a:rPr lang="en-US" smtClean="0">
                <a:hlinkClick r:id="rId14"/>
              </a:rPr>
              <a:t>quat</a:t>
            </a:r>
            <a:r>
              <a:rPr lang="en-US" smtClean="0"/>
              <a:t>, </a:t>
            </a:r>
            <a:r>
              <a:rPr lang="en-US" b="1" smtClean="0"/>
              <a:t>cat</a:t>
            </a:r>
            <a:r>
              <a:rPr lang="en-US" smtClean="0"/>
              <a:t>, </a:t>
            </a:r>
            <a:r>
              <a:rPr lang="en-US" smtClean="0">
                <a:hlinkClick r:id="rId15"/>
              </a:rPr>
              <a:t>Arabian tea</a:t>
            </a:r>
            <a:r>
              <a:rPr lang="en-US" smtClean="0"/>
              <a:t>, </a:t>
            </a:r>
            <a:r>
              <a:rPr lang="en-US" smtClean="0">
                <a:hlinkClick r:id="rId16"/>
              </a:rPr>
              <a:t>African tea</a:t>
            </a:r>
            <a:r>
              <a:rPr lang="en-US" smtClean="0"/>
              <a:t> (the leaves of the shrub Catha edulis which are chewed like tobacco or used to make tea; has the effect of a euphoric stimulant) </a:t>
            </a:r>
            <a:r>
              <a:rPr lang="en-US" i="1" smtClean="0"/>
              <a:t>"in Yemen kat is used daily by 85% of adults"</a:t>
            </a:r>
            <a:r>
              <a:rPr lang="en-US" smtClean="0"/>
              <a:t> </a:t>
            </a:r>
          </a:p>
          <a:p>
            <a:pPr eaLnBrk="1" hangingPunct="1"/>
            <a:r>
              <a:rPr lang="en-US" smtClean="0">
                <a:hlinkClick r:id="rId17"/>
              </a:rPr>
              <a:t>S:</a:t>
            </a:r>
            <a:r>
              <a:rPr lang="en-US" smtClean="0"/>
              <a:t> (n) </a:t>
            </a:r>
            <a:r>
              <a:rPr lang="en-US" smtClean="0">
                <a:hlinkClick r:id="rId18"/>
              </a:rPr>
              <a:t>cat-o'-nine-tails</a:t>
            </a:r>
            <a:r>
              <a:rPr lang="en-US" smtClean="0"/>
              <a:t>, </a:t>
            </a:r>
            <a:r>
              <a:rPr lang="en-US" b="1" smtClean="0"/>
              <a:t>cat</a:t>
            </a:r>
            <a:r>
              <a:rPr lang="en-US" smtClean="0"/>
              <a:t> (a whip with nine knotted cords) </a:t>
            </a:r>
            <a:r>
              <a:rPr lang="en-US" i="1" smtClean="0"/>
              <a:t>"British sailors feared the cat"</a:t>
            </a:r>
            <a:r>
              <a:rPr lang="en-US" smtClean="0"/>
              <a:t> </a:t>
            </a:r>
          </a:p>
          <a:p>
            <a:pPr eaLnBrk="1" hangingPunct="1"/>
            <a:r>
              <a:rPr lang="en-US" smtClean="0">
                <a:hlinkClick r:id="rId19"/>
              </a:rPr>
              <a:t>S:</a:t>
            </a:r>
            <a:r>
              <a:rPr lang="en-US" smtClean="0"/>
              <a:t> (n) </a:t>
            </a:r>
            <a:r>
              <a:rPr lang="en-US" smtClean="0">
                <a:hlinkClick r:id="rId20"/>
              </a:rPr>
              <a:t>Caterpillar</a:t>
            </a:r>
            <a:r>
              <a:rPr lang="en-US" smtClean="0"/>
              <a:t>, </a:t>
            </a:r>
            <a:r>
              <a:rPr lang="en-US" b="1" smtClean="0"/>
              <a:t>cat</a:t>
            </a:r>
            <a:r>
              <a:rPr lang="en-US" smtClean="0"/>
              <a:t> (a large tracked vehicle that is propelled by two endless metal belts; frequently used for moving earth in construction and farm work) </a:t>
            </a:r>
          </a:p>
          <a:p>
            <a:pPr eaLnBrk="1" hangingPunct="1"/>
            <a:r>
              <a:rPr lang="en-US" smtClean="0">
                <a:hlinkClick r:id="rId21"/>
              </a:rPr>
              <a:t>S:</a:t>
            </a:r>
            <a:r>
              <a:rPr lang="en-US" smtClean="0"/>
              <a:t> (n) </a:t>
            </a:r>
            <a:r>
              <a:rPr lang="en-US" smtClean="0">
                <a:hlinkClick r:id="rId22"/>
              </a:rPr>
              <a:t>big cat</a:t>
            </a:r>
            <a:r>
              <a:rPr lang="en-US" smtClean="0"/>
              <a:t>, </a:t>
            </a:r>
            <a:r>
              <a:rPr lang="en-US" b="1" smtClean="0"/>
              <a:t>cat</a:t>
            </a:r>
            <a:r>
              <a:rPr lang="en-US" smtClean="0"/>
              <a:t> (any of several large cats typically able to roar and living in the wild) </a:t>
            </a:r>
          </a:p>
          <a:p>
            <a:pPr eaLnBrk="1" hangingPunct="1"/>
            <a:r>
              <a:rPr lang="en-US" smtClean="0">
                <a:hlinkClick r:id="rId23"/>
              </a:rPr>
              <a:t>S:</a:t>
            </a:r>
            <a:r>
              <a:rPr lang="en-US" smtClean="0"/>
              <a:t> (n) </a:t>
            </a:r>
            <a:r>
              <a:rPr lang="en-US" smtClean="0">
                <a:hlinkClick r:id="rId24"/>
              </a:rPr>
              <a:t>computerized tomography</a:t>
            </a:r>
            <a:r>
              <a:rPr lang="en-US" smtClean="0"/>
              <a:t>, </a:t>
            </a:r>
            <a:r>
              <a:rPr lang="en-US" smtClean="0">
                <a:hlinkClick r:id="rId25"/>
              </a:rPr>
              <a:t>computed tomography</a:t>
            </a:r>
            <a:r>
              <a:rPr lang="en-US" smtClean="0"/>
              <a:t>, </a:t>
            </a:r>
            <a:r>
              <a:rPr lang="en-US" smtClean="0">
                <a:hlinkClick r:id="rId26"/>
              </a:rPr>
              <a:t>CT</a:t>
            </a:r>
            <a:r>
              <a:rPr lang="en-US" smtClean="0"/>
              <a:t>, </a:t>
            </a:r>
            <a:r>
              <a:rPr lang="en-US" smtClean="0">
                <a:hlinkClick r:id="rId27"/>
              </a:rPr>
              <a:t>computerized axial tomography</a:t>
            </a:r>
            <a:r>
              <a:rPr lang="en-US" smtClean="0"/>
              <a:t>, </a:t>
            </a:r>
            <a:r>
              <a:rPr lang="en-US" smtClean="0">
                <a:hlinkClick r:id="rId28"/>
              </a:rPr>
              <a:t>computed axial tomography</a:t>
            </a:r>
            <a:r>
              <a:rPr lang="en-US" smtClean="0"/>
              <a:t>, </a:t>
            </a:r>
            <a:r>
              <a:rPr lang="en-US" b="1" smtClean="0"/>
              <a:t>CAT</a:t>
            </a:r>
            <a:r>
              <a:rPr lang="en-US" smtClean="0"/>
              <a:t> (a method of examining body organs by scanning them with X rays and using a computer to construct a series of cross-sectional scans along a single axis)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13.2.1 Choosing Individuals and Relations</a:t>
            </a:r>
          </a:p>
          <a:p>
            <a:r>
              <a:rPr lang="en-CA" dirty="0" smtClean="0"/>
              <a:t>Given a logical representation language, such as the one developed in the previous chapter, and a world to reason about, the people designing knowledge bases have to choose what, in the world, to refer to. That is, they have to choose what individuals and relations there are. It may seem that they can just refer to the individuals and relations that exist in the world. However, the world does not determine what individuals there are. How the world is divided into individuals is invented by whomever is modeling the world. The </a:t>
            </a:r>
            <a:r>
              <a:rPr lang="en-CA" dirty="0" err="1" smtClean="0"/>
              <a:t>modeler</a:t>
            </a:r>
            <a:r>
              <a:rPr lang="en-CA" dirty="0" smtClean="0"/>
              <a:t> divides up the world up into things so that the agent can refer to parts of the world that make sense for the task at hand. </a:t>
            </a:r>
          </a:p>
          <a:p>
            <a:endParaRPr lang="en-CA" dirty="0" smtClean="0"/>
          </a:p>
          <a:p>
            <a:r>
              <a:rPr lang="en-CA" dirty="0" smtClean="0"/>
              <a:t>To share and communicate knowledge, it is important to be able to come up with a common vocabulary and an agreed-on meaning for that vocabulary. </a:t>
            </a:r>
          </a:p>
          <a:p>
            <a:r>
              <a:rPr lang="en-CA" dirty="0" smtClean="0"/>
              <a:t>A </a:t>
            </a:r>
            <a:r>
              <a:rPr lang="en-CA" b="1" dirty="0" smtClean="0"/>
              <a:t>conceptualization</a:t>
            </a:r>
            <a:r>
              <a:rPr lang="en-CA" dirty="0" smtClean="0"/>
              <a:t> is a mapping between symbols used in the computer (i.e., the vocabulary) and the individuals and relations in the world. It provides a particular abstraction of the world and notation for that abstraction. A conceptualization for small knowledge bases can be in the head of the designer or specified in natural language in the documentation. This informal specification of a conceptualization does not scale to larger systems where the conceptualization must be shared. </a:t>
            </a:r>
          </a:p>
          <a:p>
            <a:r>
              <a:rPr lang="en-CA" dirty="0" smtClean="0"/>
              <a:t>In philosophy, </a:t>
            </a:r>
            <a:r>
              <a:rPr lang="en-CA" b="1" dirty="0" smtClean="0"/>
              <a:t>ontology</a:t>
            </a:r>
            <a:r>
              <a:rPr lang="en-CA" dirty="0" smtClean="0"/>
              <a:t> is the study of what exists. In AI, an </a:t>
            </a:r>
            <a:r>
              <a:rPr lang="en-CA" b="1" dirty="0" smtClean="0"/>
              <a:t>ontology</a:t>
            </a:r>
            <a:r>
              <a:rPr lang="en-CA" dirty="0" smtClean="0"/>
              <a:t> is a specification of the meanings of the symbols in an information system. That is, it is a specification of a conceptualization. It is a specification of what individuals and relationships are assumed to exist and what terminology is used for them. Typically, it specifies what types of individuals will be modeled, specifies what properties will be used, and gives some axioms that restrict the use of that vocabulary. </a:t>
            </a:r>
          </a:p>
          <a:p>
            <a:endParaRPr lang="en-CA" dirty="0" smtClean="0"/>
          </a:p>
          <a:p>
            <a:endParaRPr lang="en-CA" dirty="0" smtClean="0"/>
          </a:p>
          <a:p>
            <a:r>
              <a:rPr lang="en-CA" b="1" dirty="0" smtClean="0"/>
              <a:t>13.3 Ontologies and Knowledge Sharing</a:t>
            </a:r>
          </a:p>
          <a:p>
            <a:r>
              <a:rPr lang="en-CA" dirty="0" smtClean="0"/>
              <a:t>Building large knowledge-based systems is complex because </a:t>
            </a:r>
          </a:p>
          <a:p>
            <a:r>
              <a:rPr lang="en-CA" dirty="0" smtClean="0"/>
              <a:t>Knowledge often comes from multiple sources and must be integrated. Moreover, these sources may not have the same division of the world. Often knowledge comes from different fields that have their own distinctive terminology and divide the world according to their own needs. </a:t>
            </a:r>
          </a:p>
          <a:p>
            <a:r>
              <a:rPr lang="en-CA" dirty="0" smtClean="0"/>
              <a:t>Systems evolve over time and it is difficult to anticipate all future distinctions that should be made. </a:t>
            </a:r>
          </a:p>
          <a:p>
            <a:r>
              <a:rPr lang="en-CA" dirty="0" smtClean="0"/>
              <a:t>The people involved in designing a knowledge base must choose what individuals and relationships to represent. The world is not divided into individuals; that is something done by intelligent agents to understand the world. Different people involved in a knowledge-based system should agree on this division of the world. </a:t>
            </a:r>
          </a:p>
          <a:p>
            <a:r>
              <a:rPr lang="en-CA" dirty="0" smtClean="0"/>
              <a:t>It is difficult to remember what your own notation means, let alone to discover what someone else's notation means. This has two aspects: </a:t>
            </a:r>
          </a:p>
          <a:p>
            <a:pPr lvl="1"/>
            <a:r>
              <a:rPr lang="en-CA" dirty="0" smtClean="0"/>
              <a:t>given a symbol used in the computer, determining what it means; </a:t>
            </a:r>
          </a:p>
          <a:p>
            <a:pPr lvl="1"/>
            <a:r>
              <a:rPr lang="en-CA" dirty="0" smtClean="0"/>
              <a:t>given a concept in someone's mind, determining what symbol they should use; that is, determining whether the concept has been used before and, if it has, discovering what notation has been used for it. </a:t>
            </a:r>
          </a:p>
          <a:p>
            <a:r>
              <a:rPr lang="en-CA" dirty="0" smtClean="0"/>
              <a:t>n</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46</a:t>
            </a:fld>
            <a:endParaRPr lang="en-US"/>
          </a:p>
        </p:txBody>
      </p:sp>
    </p:spTree>
    <p:extLst>
      <p:ext uri="{BB962C8B-B14F-4D97-AF65-F5344CB8AC3E}">
        <p14:creationId xmlns:p14="http://schemas.microsoft.com/office/powerpoint/2010/main" val="587423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47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smtClean="0"/>
              <a:t>Meaning of words</a:t>
            </a:r>
          </a:p>
          <a:p>
            <a:pPr eaLnBrk="1" hangingPunct="1"/>
            <a:r>
              <a:rPr lang="en-US" sz="3200" dirty="0" smtClean="0"/>
              <a:t>Relations among words and their meanings (</a:t>
            </a:r>
            <a:r>
              <a:rPr lang="en-US" sz="3200" dirty="0" smtClean="0">
                <a:solidFill>
                  <a:schemeClr val="accent2"/>
                </a:solidFill>
              </a:rPr>
              <a:t>Paradigmatic)</a:t>
            </a:r>
            <a:endParaRPr lang="en-US" sz="3200" dirty="0" smtClean="0"/>
          </a:p>
          <a:p>
            <a:pPr eaLnBrk="1" hangingPunct="1"/>
            <a:r>
              <a:rPr lang="en-US" sz="3200" dirty="0" smtClean="0"/>
              <a:t>Internal structure of individual words (</a:t>
            </a:r>
            <a:r>
              <a:rPr lang="en-US" sz="3200" dirty="0" smtClean="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smtClean="0"/>
              <a:t>Repositories of information about the meaning of words, but…..</a:t>
            </a:r>
          </a:p>
          <a:p>
            <a:pPr eaLnBrk="1" hangingPunct="1"/>
            <a:r>
              <a:rPr lang="en-US" sz="3200" dirty="0" smtClean="0"/>
              <a:t>We can use them because some lexemes are grounded in the external word (perception (visual systems), ….)</a:t>
            </a:r>
          </a:p>
          <a:p>
            <a:pPr eaLnBrk="1" hangingPunct="1"/>
            <a:endParaRPr lang="en-US" sz="3200" dirty="0" smtClean="0"/>
          </a:p>
          <a:p>
            <a:pPr eaLnBrk="1" hangingPunct="1"/>
            <a:r>
              <a:rPr lang="en-US" sz="3200" dirty="0" smtClean="0"/>
              <a:t>Red blood</a:t>
            </a:r>
          </a:p>
          <a:p>
            <a:pPr eaLnBrk="1" hangingPunct="1"/>
            <a:endParaRPr lang="en-US" sz="3200" dirty="0" smtClean="0"/>
          </a:p>
          <a:p>
            <a:pPr eaLnBrk="1" hangingPunct="1"/>
            <a:r>
              <a:rPr lang="en-US" sz="3200" dirty="0" smtClean="0"/>
              <a:t>The list of relations presented here is by no means exhaustive</a:t>
            </a:r>
          </a:p>
          <a:p>
            <a:pPr eaLnBrk="1" hangingPunct="1"/>
            <a:endParaRPr lang="en-US" sz="32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48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meanings associated with it</a:t>
            </a:r>
          </a:p>
          <a:p>
            <a:pPr eaLnBrk="1" hangingPunct="1"/>
            <a:r>
              <a:rPr lang="en-US" smtClean="0"/>
              <a:t>Most non-rare words have multiple meanings</a:t>
            </a:r>
          </a:p>
          <a:p>
            <a:pPr lvl="1" eaLnBrk="1" hangingPunct="1"/>
            <a:r>
              <a:rPr lang="en-US" smtClean="0"/>
              <a:t>The number of meanings is related to its frequency</a:t>
            </a:r>
          </a:p>
          <a:p>
            <a:pPr lvl="1" eaLnBrk="1" hangingPunct="1"/>
            <a:r>
              <a:rPr lang="en-US" smtClean="0"/>
              <a:t>Verbs tend more to polysemy</a:t>
            </a:r>
          </a:p>
          <a:p>
            <a:pPr lvl="1" eaLnBrk="1" hangingPunct="1"/>
            <a:r>
              <a:rPr lang="en-US" smtClean="0"/>
              <a:t>Distinguishing polysemy from homonymy isn’t always easy (or necessary)</a:t>
            </a:r>
          </a:p>
          <a:p>
            <a:pPr lvl="1"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49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Synonyms clash with polysemous meanings (one sense of big is older)</a:t>
            </a:r>
          </a:p>
          <a:p>
            <a:pPr eaLnBrk="1" hangingPunct="1"/>
            <a:r>
              <a:rPr lang="en-US" smtClean="0"/>
              <a:t>Collocation: big mistake sounds more natural</a:t>
            </a:r>
          </a:p>
          <a:p>
            <a:pPr eaLnBrk="1" hangingPunct="1"/>
            <a:r>
              <a:rPr lang="en-US" smtClean="0"/>
              <a:t>There aren’t any…</a:t>
            </a:r>
          </a:p>
          <a:p>
            <a:pPr eaLnBrk="1" hangingPunct="1"/>
            <a:r>
              <a:rPr lang="en-US" smtClean="0"/>
              <a:t>Maybe not, but people think and act like there are so maybe there are…</a:t>
            </a:r>
          </a:p>
          <a:p>
            <a:pPr eaLnBrk="1" hangingPunct="1"/>
            <a:r>
              <a:rPr lang="en-US" smtClean="0"/>
              <a:t>PURCHASE / BUY</a:t>
            </a:r>
          </a:p>
          <a:p>
            <a:pPr eaLnBrk="1" hangingPunct="1"/>
            <a:r>
              <a:rPr lang="en-US" smtClean="0"/>
              <a:t>One test…</a:t>
            </a:r>
          </a:p>
          <a:p>
            <a:pPr lvl="1" eaLnBrk="1" hangingPunct="1"/>
            <a:r>
              <a:rPr lang="en-US" smtClean="0"/>
              <a:t>Two lexemes are synonyms if they can be successfully substituted for each other in all situations</a:t>
            </a:r>
          </a:p>
          <a:p>
            <a:pPr lvl="1" eaLnBrk="1" hangingPunct="1"/>
            <a:r>
              <a:rPr lang="en-US" smtClean="0"/>
              <a:t>Too strong!</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50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A hyponymy relation can be asserted between two lexemes when the meanings of the lexemes entail a subset relation</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51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52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So bass includes fish-sense instrument-sense musical-range-sense</a:t>
            </a:r>
          </a:p>
          <a:p>
            <a:pPr eaLnBrk="1" hangingPunct="1"/>
            <a:endParaRPr lang="en-US" smtClean="0"/>
          </a:p>
          <a:p>
            <a:pPr eaLnBrk="1" hangingPunct="1"/>
            <a:r>
              <a:rPr lang="en-US" smtClean="0"/>
              <a:t>The </a:t>
            </a:r>
            <a:r>
              <a:rPr lang="en-US" b="1" smtClean="0"/>
              <a:t>noun</a:t>
            </a:r>
            <a:r>
              <a:rPr lang="en-US" smtClean="0"/>
              <a:t> "bass" has 8 senses in WordNet.</a:t>
            </a:r>
            <a:br>
              <a:rPr lang="en-US" smtClean="0"/>
            </a:br>
            <a:r>
              <a:rPr lang="en-US" smtClean="0"/>
              <a:t/>
            </a:r>
            <a:br>
              <a:rPr lang="en-US" smtClean="0"/>
            </a:br>
            <a:r>
              <a:rPr lang="en-US" smtClean="0"/>
              <a:t>1. </a:t>
            </a:r>
            <a:r>
              <a:rPr lang="en-US" b="1" smtClean="0"/>
              <a:t>bass</a:t>
            </a:r>
            <a:r>
              <a:rPr lang="en-US" smtClean="0"/>
              <a:t> -- (the lowest part of the musical range)</a:t>
            </a:r>
            <a:br>
              <a:rPr lang="en-US" smtClean="0"/>
            </a:br>
            <a:r>
              <a:rPr lang="en-US" smtClean="0"/>
              <a:t>2. </a:t>
            </a:r>
            <a:r>
              <a:rPr lang="en-US" b="1" smtClean="0"/>
              <a:t>bass</a:t>
            </a:r>
            <a:r>
              <a:rPr lang="en-US" smtClean="0"/>
              <a:t>, bass part -- (the lowest part in polyphonic music)</a:t>
            </a:r>
            <a:br>
              <a:rPr lang="en-US" smtClean="0"/>
            </a:br>
            <a:r>
              <a:rPr lang="en-US" smtClean="0"/>
              <a:t>3. </a:t>
            </a:r>
            <a:r>
              <a:rPr lang="en-US" b="1" smtClean="0"/>
              <a:t>bass</a:t>
            </a:r>
            <a:r>
              <a:rPr lang="en-US" smtClean="0"/>
              <a:t>, basso -- (an adult male singer with the lowest voice)</a:t>
            </a:r>
            <a:br>
              <a:rPr lang="en-US" smtClean="0"/>
            </a:br>
            <a:r>
              <a:rPr lang="en-US" smtClean="0"/>
              <a:t>4. sea bass, </a:t>
            </a:r>
            <a:r>
              <a:rPr lang="en-US" b="1" smtClean="0"/>
              <a:t>bass</a:t>
            </a:r>
            <a:r>
              <a:rPr lang="en-US" smtClean="0"/>
              <a:t> -- (the lean flesh of a saltwater fish of the family Serranidae)</a:t>
            </a:r>
            <a:br>
              <a:rPr lang="en-US" smtClean="0"/>
            </a:br>
            <a:r>
              <a:rPr lang="en-US" smtClean="0"/>
              <a:t>5. freshwater bass, </a:t>
            </a:r>
            <a:r>
              <a:rPr lang="en-US" b="1" smtClean="0"/>
              <a:t>bass</a:t>
            </a:r>
            <a:r>
              <a:rPr lang="en-US" smtClean="0"/>
              <a:t> -- (any of various North American freshwater fish with lean flesh (especially of the genus Micropterus))</a:t>
            </a:r>
            <a:br>
              <a:rPr lang="en-US" smtClean="0"/>
            </a:br>
            <a:r>
              <a:rPr lang="en-US" smtClean="0"/>
              <a:t>6. </a:t>
            </a:r>
            <a:r>
              <a:rPr lang="en-US" b="1" smtClean="0"/>
              <a:t>bass</a:t>
            </a:r>
            <a:r>
              <a:rPr lang="en-US" smtClean="0"/>
              <a:t>, bass voice, basso -- (the lowest adult male singing voice)</a:t>
            </a:r>
            <a:br>
              <a:rPr lang="en-US" smtClean="0"/>
            </a:br>
            <a:r>
              <a:rPr lang="en-US" smtClean="0"/>
              <a:t>7. </a:t>
            </a:r>
            <a:r>
              <a:rPr lang="en-US" b="1" smtClean="0"/>
              <a:t>bass</a:t>
            </a:r>
            <a:r>
              <a:rPr lang="en-US" smtClean="0"/>
              <a:t> -- (the member with the lowest range of a family of musical instruments)</a:t>
            </a:r>
            <a:br>
              <a:rPr lang="en-US" smtClean="0"/>
            </a:br>
            <a:r>
              <a:rPr lang="en-US" smtClean="0"/>
              <a:t>8. </a:t>
            </a:r>
            <a:r>
              <a:rPr lang="en-US" b="1" smtClean="0"/>
              <a:t>bass</a:t>
            </a:r>
            <a:r>
              <a:rPr lang="en-US" smtClean="0"/>
              <a:t> -- (nontechnical name for any of numerous edible marine and freshwater spiny-finned fishes)</a:t>
            </a:r>
            <a:br>
              <a:rPr lang="en-US" smtClean="0"/>
            </a:b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53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54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smtClean="0"/>
              <a:t>Key point: synsets are related not specific words</a:t>
            </a:r>
            <a:endParaRPr lang="en-US" sz="1600" b="1" smtClean="0"/>
          </a:p>
          <a:p>
            <a:pPr eaLnBrk="1" hangingPunct="1"/>
            <a:endParaRPr lang="en-US" smtClean="0"/>
          </a:p>
          <a:p>
            <a:pPr eaLnBrk="1" hangingPunct="1"/>
            <a:r>
              <a:rPr lang="en-US" smtClean="0"/>
              <a:t>Adjectives (synonyms, antonyms)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55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Now 3.0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56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If you know the right attachment for “acquire a company for money”, </a:t>
            </a:r>
          </a:p>
          <a:p>
            <a:pPr eaLnBrk="1" hangingPunct="1"/>
            <a:r>
              <a:rPr lang="en-US" smtClean="0"/>
              <a:t>“purchase a car for money”</a:t>
            </a:r>
          </a:p>
          <a:p>
            <a:pPr eaLnBrk="1" hangingPunct="1"/>
            <a:endParaRPr lang="en-US" smtClean="0"/>
          </a:p>
          <a:p>
            <a:pPr eaLnBrk="1" hangingPunct="1"/>
            <a:r>
              <a:rPr lang="en-US" smtClean="0"/>
              <a:t>Can help you to decide the attachment for “buy books for money”</a:t>
            </a:r>
          </a:p>
          <a:p>
            <a:pPr eaLnBrk="1" hangingPunct="1"/>
            <a:endParaRPr lang="en-US" smtClean="0"/>
          </a:p>
          <a:p>
            <a:pPr eaLnBrk="1" hangingPunct="1"/>
            <a:r>
              <a:rPr lang="en-US" smtClean="0"/>
              <a:t>John assassinated the senator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35CA09D-2983-4DB9-8B24-FE2AF20445BA}" type="slidenum">
              <a:rPr lang="en-US" smtClean="0"/>
              <a:pPr/>
              <a:t>57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58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All human languages</a:t>
            </a:r>
          </a:p>
          <a:p>
            <a:pPr eaLnBrk="1" hangingPunct="1"/>
            <a:r>
              <a:rPr lang="en-US" smtClean="0"/>
              <a:t>a specific relation holds between the concepts expressed by the words or the phrases</a:t>
            </a:r>
          </a:p>
          <a:p>
            <a:pPr eaLnBrk="1" hangingPunct="1"/>
            <a:r>
              <a:rPr lang="en-US" smtClean="0"/>
              <a:t>Events, actions and relationships can be captured with representations that consist of predicates and arguments.</a:t>
            </a:r>
          </a:p>
          <a:p>
            <a:pPr eaLnBrk="1" hangingPunct="1"/>
            <a:r>
              <a:rPr lang="en-US" smtClean="0"/>
              <a:t>Languages display a division of labor where some words and constituents function as predicates and some as arguments.</a:t>
            </a:r>
          </a:p>
          <a:p>
            <a:pPr eaLnBrk="1" hangingPunct="1"/>
            <a:endParaRPr lang="en-US" smtClean="0"/>
          </a:p>
          <a:p>
            <a:pPr eaLnBrk="1" hangingPunct="1"/>
            <a:r>
              <a:rPr lang="en-US" smtClean="0"/>
              <a:t>One of the most important roles of the grammar is to help organize this pred-args structure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59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10,000 lexical units (defined below), more than 6,100 of which are fully annotated, in more than 825 hierarchically structured semantic frames, exemplified in more than 135,000 annotated sentences </a:t>
            </a:r>
          </a:p>
          <a:p>
            <a:pPr eaLnBrk="1" hangingPunct="1"/>
            <a:r>
              <a:rPr lang="en-US" smtClean="0"/>
              <a:t>John was HIRED to clean up the file system.</a:t>
            </a:r>
            <a:br>
              <a:rPr lang="en-US" smtClean="0"/>
            </a:br>
            <a:r>
              <a:rPr lang="en-US" smtClean="0"/>
              <a:t>IBM HIRED Gates as chief janitor.</a:t>
            </a:r>
            <a:br>
              <a:rPr lang="en-US" smtClean="0"/>
            </a:br>
            <a:r>
              <a:rPr lang="en-US" smtClean="0"/>
              <a:t>I was RETAINED at $500 an hour.</a:t>
            </a:r>
            <a:br>
              <a:rPr lang="en-US" smtClean="0"/>
            </a:br>
            <a:r>
              <a:rPr lang="en-US" smtClean="0"/>
              <a:t>The A's SIGNED a new third baseman for $30M.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Each blue list is a synset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60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Very specific thematic roles!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61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Shallow semantic parsing is labeling phrases of a sentence with semantic roles with respect to a target word. </a:t>
            </a:r>
            <a:br>
              <a:rPr lang="en-US" smtClean="0"/>
            </a:br>
            <a:r>
              <a:rPr lang="en-US" smtClean="0"/>
              <a:t>For example, the sentence </a:t>
            </a:r>
          </a:p>
          <a:p>
            <a:pPr eaLnBrk="1" hangingPunct="1"/>
            <a:r>
              <a:rPr lang="en-US" smtClean="0"/>
              <a:t>“Shaw Publishing offered Mr. Smith a reimbursement last March.”</a:t>
            </a:r>
          </a:p>
          <a:p>
            <a:pPr eaLnBrk="1" hangingPunct="1"/>
            <a:r>
              <a:rPr lang="en-US" smtClean="0"/>
              <a:t>Is labeled as: </a:t>
            </a:r>
          </a:p>
          <a:p>
            <a:pPr eaLnBrk="1" hangingPunct="1"/>
            <a:r>
              <a:rPr lang="en-US" smtClean="0"/>
              <a:t>[AGENTShaw Publishing] </a:t>
            </a:r>
            <a:r>
              <a:rPr lang="en-US" b="1" smtClean="0"/>
              <a:t>offered</a:t>
            </a:r>
            <a:r>
              <a:rPr lang="en-US" smtClean="0"/>
              <a:t> [RECEPIENTMr. Smith] [THEMEa reimbursement] [TIMElast March] . </a:t>
            </a:r>
          </a:p>
          <a:p>
            <a:pPr eaLnBrk="1" hangingPunct="1"/>
            <a:r>
              <a:rPr lang="en-US" smtClean="0"/>
              <a:t>We work with a number of collaborators, beginning with Dan Gildea in his dissertation work, on automatic semantic parsing. Much of Dan Gildeas's dissertation work was written up here: </a:t>
            </a:r>
            <a:r>
              <a:rPr lang="en-US" smtClean="0">
                <a:hlinkClick r:id="rId3"/>
              </a:rPr>
              <a:t>Daniel Gildea and Daniel Jurafsky. 2002. Automatic Labeling of Semantic Roles. </a:t>
            </a:r>
            <a:r>
              <a:rPr lang="en-US" i="1" smtClean="0">
                <a:hlinkClick r:id="rId3"/>
              </a:rPr>
              <a:t>Computational Linguistics</a:t>
            </a:r>
            <a:r>
              <a:rPr lang="en-US" smtClean="0">
                <a:hlinkClick r:id="rId3"/>
              </a:rPr>
              <a:t> 28:3, 245-288. </a:t>
            </a:r>
            <a:r>
              <a:rPr lang="en-US" smtClean="0"/>
              <a:t>This work also involves close collaboration with the </a:t>
            </a:r>
            <a:r>
              <a:rPr lang="en-US" smtClean="0">
                <a:hlinkClick r:id="rId4"/>
              </a:rPr>
              <a:t>FrameNet</a:t>
            </a:r>
            <a:r>
              <a:rPr lang="en-US" smtClean="0"/>
              <a:t> and </a:t>
            </a:r>
            <a:r>
              <a:rPr lang="en-US" smtClean="0">
                <a:hlinkClick r:id="rId5"/>
              </a:rPr>
              <a:t>PropBank</a:t>
            </a:r>
            <a:r>
              <a:rPr lang="en-US" smtClean="0"/>
              <a:t> projects. </a:t>
            </a:r>
          </a:p>
          <a:p>
            <a:pPr eaLnBrk="1" hangingPunct="1"/>
            <a:r>
              <a:rPr lang="en-US" smtClean="0"/>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smtClean="0"/>
          </a:p>
          <a:p>
            <a:pPr eaLnBrk="1" hangingPunct="1"/>
            <a:r>
              <a:rPr lang="en-US" smtClean="0"/>
              <a:t>CompensationPeripheral</a:t>
            </a:r>
          </a:p>
          <a:p>
            <a:pPr eaLnBrk="1" hangingPunct="1"/>
            <a:r>
              <a:rPr lang="en-US" smtClean="0"/>
              <a:t>EmployeeCore</a:t>
            </a:r>
          </a:p>
          <a:p>
            <a:pPr eaLnBrk="1" hangingPunct="1"/>
            <a:r>
              <a:rPr lang="en-US" smtClean="0"/>
              <a:t>EmployerCore</a:t>
            </a:r>
          </a:p>
          <a:p>
            <a:pPr eaLnBrk="1" hangingPunct="1"/>
            <a:r>
              <a:rPr lang="en-US" smtClean="0"/>
              <a:t>FieldCore</a:t>
            </a:r>
          </a:p>
          <a:p>
            <a:pPr eaLnBrk="1" hangingPunct="1"/>
            <a:r>
              <a:rPr lang="en-US" smtClean="0"/>
              <a:t>InstrumentPeripheral</a:t>
            </a:r>
          </a:p>
          <a:p>
            <a:pPr eaLnBrk="1" hangingPunct="1"/>
            <a:r>
              <a:rPr lang="en-US" smtClean="0"/>
              <a:t>MannerPeripheral</a:t>
            </a:r>
          </a:p>
          <a:p>
            <a:pPr eaLnBrk="1" hangingPunct="1"/>
            <a:r>
              <a:rPr lang="en-US" smtClean="0"/>
              <a:t>MeansPeripheral</a:t>
            </a:r>
          </a:p>
          <a:p>
            <a:pPr eaLnBrk="1" hangingPunct="1"/>
            <a:r>
              <a:rPr lang="en-US" smtClean="0"/>
              <a:t>PlacePeripheral</a:t>
            </a:r>
          </a:p>
          <a:p>
            <a:pPr eaLnBrk="1" hangingPunct="1"/>
            <a:r>
              <a:rPr lang="en-US" smtClean="0"/>
              <a:t>PositionCore</a:t>
            </a:r>
          </a:p>
          <a:p>
            <a:pPr eaLnBrk="1" hangingPunct="1"/>
            <a:r>
              <a:rPr lang="en-US" smtClean="0"/>
              <a:t>PurposeExtra-Thematic</a:t>
            </a:r>
          </a:p>
          <a:p>
            <a:pPr eaLnBrk="1" hangingPunct="1"/>
            <a:r>
              <a:rPr lang="en-US" smtClean="0"/>
              <a:t>TaskCore</a:t>
            </a:r>
          </a:p>
          <a:p>
            <a:pPr eaLnBrk="1" hangingPunct="1"/>
            <a:r>
              <a:rPr lang="en-US" smtClean="0"/>
              <a:t>TimePeripheral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62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YAGO2s is a huge semantic knowledge base, derived from </a:t>
            </a:r>
            <a:r>
              <a:rPr lang="en-CA" dirty="0" smtClean="0">
                <a:hlinkClick r:id="rId3"/>
              </a:rPr>
              <a:t>Wikipedia</a:t>
            </a:r>
            <a:r>
              <a:rPr lang="en-CA" dirty="0" smtClean="0"/>
              <a:t> </a:t>
            </a:r>
            <a:r>
              <a:rPr lang="en-CA" dirty="0" err="1" smtClean="0">
                <a:hlinkClick r:id="rId4"/>
              </a:rPr>
              <a:t>WordNet</a:t>
            </a:r>
            <a:r>
              <a:rPr lang="en-CA" dirty="0" smtClean="0"/>
              <a:t> and </a:t>
            </a:r>
            <a:r>
              <a:rPr lang="en-CA" dirty="0" err="1" smtClean="0">
                <a:hlinkClick r:id="rId5"/>
              </a:rPr>
              <a:t>GeoNames</a:t>
            </a:r>
            <a:r>
              <a:rPr lang="en-CA" dirty="0" smtClean="0"/>
              <a:t>. Currently, YAGO2s has knowledge of more than 10 million entities (like persons, organizations, cities, etc.) and contains more than 120 million facts about these entities. </a:t>
            </a:r>
          </a:p>
          <a:p>
            <a:r>
              <a:rPr lang="en-CA" dirty="0" smtClean="0"/>
              <a:t>YAGO is special in several ways: </a:t>
            </a:r>
          </a:p>
          <a:p>
            <a:r>
              <a:rPr lang="en-CA" dirty="0" smtClean="0"/>
              <a:t>The accuracy of YAGO has been manually evaluated, proving a confirmed accuracy of 95%. Every relation is annotated with its confidence value. </a:t>
            </a:r>
          </a:p>
          <a:p>
            <a:r>
              <a:rPr lang="en-CA" dirty="0" smtClean="0"/>
              <a:t>YAGO is an ontology that is anchored in time and space. YAGO attaches a temporal dimension and a </a:t>
            </a:r>
            <a:r>
              <a:rPr lang="en-CA" dirty="0" err="1" smtClean="0"/>
              <a:t>spacial</a:t>
            </a:r>
            <a:r>
              <a:rPr lang="en-CA" dirty="0" smtClean="0"/>
              <a:t> dimension to many of its facts and entities. </a:t>
            </a:r>
          </a:p>
          <a:p>
            <a:r>
              <a:rPr lang="en-CA" dirty="0" smtClean="0"/>
              <a:t>In addition to a taxonomy, YAGO has thematic domains such as "music" or "science" from </a:t>
            </a:r>
            <a:r>
              <a:rPr lang="en-CA" dirty="0" err="1" smtClean="0">
                <a:hlinkClick r:id="rId6"/>
              </a:rPr>
              <a:t>WordNet</a:t>
            </a:r>
            <a:r>
              <a:rPr lang="en-CA" dirty="0" smtClean="0">
                <a:hlinkClick r:id="rId6"/>
              </a:rPr>
              <a:t> Domains</a:t>
            </a:r>
            <a:r>
              <a:rPr lang="en-CA" dirty="0" smtClean="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Knowledge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unique in two aspects. First,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has an extremely large concept/category space (2.7 million categories).</a:t>
            </a:r>
            <a:r>
              <a:rPr lang="en-CA" sz="1200" b="0" i="0" kern="1200" dirty="0" smtClean="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smtClean="0">
                <a:solidFill>
                  <a:schemeClr val="tx1"/>
                </a:solidFill>
                <a:effectLst/>
                <a:latin typeface="Times New Roman" pitchFamily="18" charset="0"/>
                <a:ea typeface="+mn-ea"/>
                <a:cs typeface="+mn-cs"/>
              </a:rPr>
              <a:t>data in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as knowledge in our mind, is not black or white.</a:t>
            </a:r>
            <a:r>
              <a:rPr lang="en-CA" sz="1200" b="0" i="0" kern="1200" dirty="0" smtClean="0">
                <a:solidFill>
                  <a:schemeClr val="tx1"/>
                </a:solidFill>
                <a:effectLst/>
                <a:latin typeface="Times New Roman" pitchFamily="18" charset="0"/>
                <a:ea typeface="+mn-ea"/>
                <a:cs typeface="+mn-cs"/>
              </a:rPr>
              <a:t> </a:t>
            </a:r>
            <a:r>
              <a:rPr lang="en-CA" sz="1200" b="1" i="0" kern="1200" dirty="0" err="1" smtClean="0">
                <a:solidFill>
                  <a:schemeClr val="tx1"/>
                </a:solidFill>
                <a:effectLst/>
                <a:latin typeface="Times New Roman" pitchFamily="18" charset="0"/>
                <a:ea typeface="+mn-ea"/>
                <a:cs typeface="+mn-cs"/>
              </a:rPr>
              <a:t>Probase</a:t>
            </a:r>
            <a:r>
              <a:rPr lang="en-CA" sz="1200" b="1" i="0" kern="1200" dirty="0" smtClean="0">
                <a:solidFill>
                  <a:schemeClr val="tx1"/>
                </a:solidFill>
                <a:effectLst/>
                <a:latin typeface="Times New Roman" pitchFamily="18" charset="0"/>
                <a:ea typeface="+mn-ea"/>
                <a:cs typeface="+mn-cs"/>
              </a:rPr>
              <a:t> quantifies the uncertainty.</a:t>
            </a:r>
            <a:r>
              <a:rPr lang="en-CA" sz="1200" b="0" i="0" kern="1200" dirty="0" smtClean="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Our mental world contains many concepts about worldly facts, and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tries to duplicate them. The core taxonomy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Besides concepts,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smtClean="0">
                <a:solidFill>
                  <a:schemeClr val="tx1"/>
                </a:solidFill>
                <a:effectLst/>
                <a:latin typeface="Times New Roman" pitchFamily="18" charset="0"/>
                <a:ea typeface="+mn-ea"/>
                <a:cs typeface="+mn-cs"/>
              </a:rPr>
              <a:t>locatedIn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friendOf</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mayorOf</a:t>
            </a:r>
            <a:r>
              <a:rPr lang="en-CA" sz="1200" b="0" i="0" kern="1200" dirty="0" smtClean="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smtClean="0"/>
          </a:p>
          <a:p>
            <a:r>
              <a:rPr lang="en-CA" sz="1200" b="0" i="0" kern="1200" dirty="0" smtClean="0">
                <a:solidFill>
                  <a:schemeClr val="tx1"/>
                </a:solidFill>
                <a:effectLst/>
                <a:latin typeface="Times New Roman" pitchFamily="18" charset="0"/>
                <a:ea typeface="+mn-ea"/>
                <a:cs typeface="+mn-cs"/>
              </a:rPr>
              <a:t>Another feature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that it is probabilistic, which means every claim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contains the following probabilities:</a:t>
            </a:r>
          </a:p>
          <a:p>
            <a:r>
              <a:rPr lang="en-CA" sz="1200" b="0" i="0" kern="1200" dirty="0" smtClean="0">
                <a:solidFill>
                  <a:schemeClr val="tx1"/>
                </a:solidFill>
                <a:effectLst/>
                <a:latin typeface="Times New Roman" pitchFamily="18" charset="0"/>
                <a:ea typeface="+mn-ea"/>
                <a:cs typeface="+mn-cs"/>
              </a:rPr>
              <a:t>P(C=</a:t>
            </a:r>
            <a:r>
              <a:rPr lang="en-CA" sz="1200" b="0" i="0" kern="1200" dirty="0" err="1" smtClean="0">
                <a:solidFill>
                  <a:schemeClr val="tx1"/>
                </a:solidFill>
                <a:effectLst/>
                <a:latin typeface="Times New Roman" pitchFamily="18" charset="0"/>
                <a:ea typeface="+mn-ea"/>
                <a:cs typeface="+mn-cs"/>
              </a:rPr>
              <a:t>company|I</a:t>
            </a:r>
            <a:r>
              <a:rPr lang="en-CA" sz="1200" b="0" i="0" kern="1200" dirty="0" smtClean="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smtClean="0">
                <a:solidFill>
                  <a:schemeClr val="tx1"/>
                </a:solidFill>
                <a:effectLst/>
                <a:latin typeface="Times New Roman" pitchFamily="18" charset="0"/>
                <a:ea typeface="+mn-ea"/>
                <a:cs typeface="+mn-cs"/>
              </a:rPr>
              <a:t>P(I=</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jobs|C</a:t>
            </a:r>
            <a:r>
              <a:rPr lang="en-CA" sz="1200" b="0" i="0" kern="1200" dirty="0" smtClean="0">
                <a:solidFill>
                  <a:schemeClr val="tx1"/>
                </a:solidFill>
                <a:effectLst/>
                <a:latin typeface="Times New Roman" pitchFamily="18" charset="0"/>
                <a:ea typeface="+mn-ea"/>
                <a:cs typeface="+mn-cs"/>
              </a:rPr>
              <a:t>=</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 How likely “</a:t>
            </a:r>
            <a:r>
              <a:rPr lang="en-CA" sz="1200" b="0" i="0" kern="1200" dirty="0" err="1" smtClean="0">
                <a:solidFill>
                  <a:schemeClr val="tx1"/>
                </a:solidFill>
                <a:effectLst/>
                <a:latin typeface="Times New Roman" pitchFamily="18" charset="0"/>
                <a:ea typeface="+mn-ea"/>
                <a:cs typeface="+mn-cs"/>
              </a:rPr>
              <a:t>steve</a:t>
            </a:r>
            <a:r>
              <a:rPr lang="en-CA" sz="1200" b="0" i="0" kern="1200" dirty="0" smtClean="0">
                <a:solidFill>
                  <a:schemeClr val="tx1"/>
                </a:solidFill>
                <a:effectLst/>
                <a:latin typeface="Times New Roman" pitchFamily="18" charset="0"/>
                <a:ea typeface="+mn-ea"/>
                <a:cs typeface="+mn-cs"/>
              </a:rPr>
              <a:t> jobs” will come into mind when people think about the concept “</a:t>
            </a:r>
            <a:r>
              <a:rPr lang="en-CA" sz="1200" b="0" i="0" kern="1200" dirty="0" err="1" smtClean="0">
                <a:solidFill>
                  <a:schemeClr val="tx1"/>
                </a:solidFill>
                <a:effectLst/>
                <a:latin typeface="Times New Roman" pitchFamily="18" charset="0"/>
                <a:ea typeface="+mn-ea"/>
                <a:cs typeface="+mn-cs"/>
              </a:rPr>
              <a:t>ceo</a:t>
            </a:r>
            <a:r>
              <a:rPr lang="en-CA" sz="1200" b="0" i="0" kern="1200" dirty="0" smtClean="0">
                <a:solidFill>
                  <a:schemeClr val="tx1"/>
                </a:solidFill>
                <a:effectLst/>
                <a:latin typeface="Times New Roman" pitchFamily="18" charset="0"/>
                <a:ea typeface="+mn-ea"/>
                <a:cs typeface="+mn-cs"/>
              </a:rPr>
              <a:t>”.</a:t>
            </a:r>
          </a:p>
          <a:p>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is the similarity between any</a:t>
            </a:r>
            <a:br>
              <a:rPr lang="en-CA" sz="1200" b="0" i="0" kern="1200" dirty="0" smtClean="0">
                <a:solidFill>
                  <a:schemeClr val="tx1"/>
                </a:solidFill>
                <a:effectLst/>
                <a:latin typeface="Times New Roman" pitchFamily="18" charset="0"/>
                <a:ea typeface="+mn-ea"/>
                <a:cs typeface="+mn-cs"/>
              </a:rPr>
            </a:br>
            <a:r>
              <a:rPr lang="en-CA" sz="1200" b="0" i="0" kern="1200" dirty="0" smtClean="0">
                <a:solidFill>
                  <a:schemeClr val="tx1"/>
                </a:solidFill>
                <a:effectLst/>
                <a:latin typeface="Times New Roman" pitchFamily="18" charset="0"/>
                <a:ea typeface="+mn-ea"/>
                <a:cs typeface="+mn-cs"/>
              </a:rPr>
              <a:t>two concepts y1 and y2 (e.g., </a:t>
            </a:r>
            <a:r>
              <a:rPr lang="en-CA" sz="1200" b="0" i="1" kern="1200" dirty="0" smtClean="0">
                <a:solidFill>
                  <a:schemeClr val="tx1"/>
                </a:solidFill>
                <a:effectLst/>
                <a:latin typeface="Times New Roman" pitchFamily="18" charset="0"/>
                <a:ea typeface="+mn-ea"/>
                <a:cs typeface="+mn-cs"/>
              </a:rPr>
              <a:t>celebrity</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famous politicians</a:t>
            </a:r>
            <a:r>
              <a:rPr lang="en-CA" sz="1200" b="0" i="0" kern="1200" dirty="0" smtClean="0">
                <a:solidFill>
                  <a:schemeClr val="tx1"/>
                </a:solidFill>
                <a:effectLst/>
                <a:latin typeface="Times New Roman" pitchFamily="18" charset="0"/>
                <a:ea typeface="+mn-ea"/>
                <a:cs typeface="+mn-cs"/>
              </a:rPr>
              <a:t>). Thus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can tell that </a:t>
            </a:r>
            <a:r>
              <a:rPr lang="en-CA" sz="1200" b="0" i="1" kern="1200" dirty="0" smtClean="0">
                <a:solidFill>
                  <a:schemeClr val="tx1"/>
                </a:solidFill>
                <a:effectLst/>
                <a:latin typeface="Times New Roman" pitchFamily="18" charset="0"/>
                <a:ea typeface="+mn-ea"/>
                <a:cs typeface="+mn-cs"/>
              </a:rPr>
              <a:t>natural disasters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politicians</a:t>
            </a:r>
            <a:r>
              <a:rPr lang="en-CA" sz="1200" b="0" i="0" kern="1200" dirty="0" smtClean="0">
                <a:solidFill>
                  <a:schemeClr val="tx1"/>
                </a:solidFill>
                <a:effectLst/>
                <a:latin typeface="Times New Roman" pitchFamily="18" charset="0"/>
                <a:ea typeface="+mn-ea"/>
                <a:cs typeface="+mn-cs"/>
              </a:rPr>
              <a:t> are very different </a:t>
            </a:r>
            <a:r>
              <a:rPr lang="en-CA" sz="1200" b="0" i="0" kern="1200" dirty="0" err="1" smtClean="0">
                <a:solidFill>
                  <a:schemeClr val="tx1"/>
                </a:solidFill>
                <a:effectLst/>
                <a:latin typeface="Times New Roman" pitchFamily="18" charset="0"/>
                <a:ea typeface="+mn-ea"/>
                <a:cs typeface="+mn-cs"/>
              </a:rPr>
              <a:t>concepts,</a:t>
            </a:r>
            <a:r>
              <a:rPr lang="en-CA" sz="1200" b="0" i="1" kern="1200" dirty="0" err="1" smtClean="0">
                <a:solidFill>
                  <a:schemeClr val="tx1"/>
                </a:solidFill>
                <a:effectLst/>
                <a:latin typeface="Times New Roman" pitchFamily="18" charset="0"/>
                <a:ea typeface="+mn-ea"/>
                <a:cs typeface="+mn-cs"/>
              </a:rPr>
              <a:t>endangered</a:t>
            </a:r>
            <a:r>
              <a:rPr lang="en-CA" sz="1200" b="0" i="1" kern="1200" dirty="0" smtClean="0">
                <a:solidFill>
                  <a:schemeClr val="tx1"/>
                </a:solidFill>
                <a:effectLst/>
                <a:latin typeface="Times New Roman" pitchFamily="18" charset="0"/>
                <a:ea typeface="+mn-ea"/>
                <a:cs typeface="+mn-cs"/>
              </a:rPr>
              <a:t> species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tropical rainforest plants</a:t>
            </a:r>
            <a:r>
              <a:rPr lang="en-CA" sz="1200" b="0" i="0" kern="1200" dirty="0" smtClean="0">
                <a:solidFill>
                  <a:schemeClr val="tx1"/>
                </a:solidFill>
                <a:effectLst/>
                <a:latin typeface="Times New Roman" pitchFamily="18" charset="0"/>
                <a:ea typeface="+mn-ea"/>
                <a:cs typeface="+mn-cs"/>
              </a:rPr>
              <a:t> have certain relationships, while </a:t>
            </a:r>
            <a:r>
              <a:rPr lang="en-CA" sz="1200" b="0" i="1" kern="1200" dirty="0" smtClean="0">
                <a:solidFill>
                  <a:schemeClr val="tx1"/>
                </a:solidFill>
                <a:effectLst/>
                <a:latin typeface="Times New Roman" pitchFamily="18" charset="0"/>
                <a:ea typeface="+mn-ea"/>
                <a:cs typeface="+mn-cs"/>
              </a:rPr>
              <a:t>countries</a:t>
            </a:r>
            <a:r>
              <a:rPr lang="en-CA" sz="1200" b="0" i="0" kern="1200" dirty="0" smtClean="0">
                <a:solidFill>
                  <a:schemeClr val="tx1"/>
                </a:solidFill>
                <a:effectLst/>
                <a:latin typeface="Times New Roman" pitchFamily="18" charset="0"/>
                <a:ea typeface="+mn-ea"/>
                <a:cs typeface="+mn-cs"/>
              </a:rPr>
              <a:t> and </a:t>
            </a:r>
            <a:r>
              <a:rPr lang="en-CA" sz="1200" b="0" i="1" kern="1200" dirty="0" smtClean="0">
                <a:solidFill>
                  <a:schemeClr val="tx1"/>
                </a:solidFill>
                <a:effectLst/>
                <a:latin typeface="Times New Roman" pitchFamily="18" charset="0"/>
                <a:ea typeface="+mn-ea"/>
                <a:cs typeface="+mn-cs"/>
              </a:rPr>
              <a:t>nations</a:t>
            </a:r>
            <a:r>
              <a:rPr lang="en-CA" sz="1200" b="0" i="0" kern="1200" dirty="0" smtClean="0">
                <a:solidFill>
                  <a:schemeClr val="tx1"/>
                </a:solidFill>
                <a:effectLst/>
                <a:latin typeface="Times New Roman" pitchFamily="18" charset="0"/>
                <a:ea typeface="+mn-ea"/>
                <a:cs typeface="+mn-cs"/>
              </a:rPr>
              <a:t> are almost the same concepts.</a:t>
            </a:r>
          </a:p>
          <a:p>
            <a:r>
              <a:rPr lang="en-CA" sz="1200" b="0" i="0" kern="1200" dirty="0" smtClean="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In addition, the probabilistic nature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regards external data as </a:t>
            </a:r>
            <a:r>
              <a:rPr lang="en-CA" sz="1200" b="0" i="0" kern="1200" dirty="0" err="1" smtClean="0">
                <a:solidFill>
                  <a:schemeClr val="tx1"/>
                </a:solidFill>
                <a:effectLst/>
                <a:latin typeface="Times New Roman" pitchFamily="18" charset="0"/>
                <a:ea typeface="+mn-ea"/>
                <a:cs typeface="+mn-cs"/>
              </a:rPr>
              <a:t>evthese</a:t>
            </a:r>
            <a:r>
              <a:rPr lang="en-CA" sz="1200" b="0" i="0" kern="1200" dirty="0" smtClean="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64</a:t>
            </a:fld>
            <a:endParaRPr lang="en-US"/>
          </a:p>
        </p:txBody>
      </p:sp>
    </p:spTree>
    <p:extLst>
      <p:ext uri="{BB962C8B-B14F-4D97-AF65-F5344CB8AC3E}">
        <p14:creationId xmlns:p14="http://schemas.microsoft.com/office/powerpoint/2010/main" val="29008134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shows what is inside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The knowledgebase consists of </a:t>
            </a:r>
            <a:r>
              <a:rPr lang="en-CA" sz="1200" b="1" i="1" kern="1200" dirty="0" smtClean="0">
                <a:solidFill>
                  <a:schemeClr val="tx1"/>
                </a:solidFill>
                <a:effectLst/>
                <a:latin typeface="Times New Roman" pitchFamily="18" charset="0"/>
                <a:ea typeface="+mn-ea"/>
                <a:cs typeface="+mn-cs"/>
              </a:rPr>
              <a:t>concepts</a:t>
            </a:r>
            <a:r>
              <a:rPr lang="en-CA" sz="1200" b="0" i="0" kern="1200" dirty="0" smtClean="0">
                <a:solidFill>
                  <a:schemeClr val="tx1"/>
                </a:solidFill>
                <a:effectLst/>
                <a:latin typeface="Times New Roman" pitchFamily="18" charset="0"/>
                <a:ea typeface="+mn-ea"/>
                <a:cs typeface="+mn-cs"/>
              </a:rPr>
              <a:t> (e.g. emerging markets), </a:t>
            </a:r>
            <a:r>
              <a:rPr lang="en-CA" sz="1200" b="1" i="1" kern="1200" dirty="0" smtClean="0">
                <a:solidFill>
                  <a:schemeClr val="tx1"/>
                </a:solidFill>
                <a:effectLst/>
                <a:latin typeface="Times New Roman" pitchFamily="18" charset="0"/>
                <a:ea typeface="+mn-ea"/>
                <a:cs typeface="+mn-cs"/>
              </a:rPr>
              <a:t>instances</a:t>
            </a:r>
            <a:r>
              <a:rPr lang="en-CA" sz="1200" b="0" i="0" kern="1200" dirty="0" smtClean="0">
                <a:solidFill>
                  <a:schemeClr val="tx1"/>
                </a:solidFill>
                <a:effectLst/>
                <a:latin typeface="Times New Roman" pitchFamily="18" charset="0"/>
                <a:ea typeface="+mn-ea"/>
                <a:cs typeface="+mn-cs"/>
              </a:rPr>
              <a:t> (e.g., China), </a:t>
            </a:r>
            <a:r>
              <a:rPr lang="en-CA" sz="1200" b="1" i="1" kern="1200" dirty="0" smtClean="0">
                <a:solidFill>
                  <a:schemeClr val="tx1"/>
                </a:solidFill>
                <a:effectLst/>
                <a:latin typeface="Times New Roman" pitchFamily="18" charset="0"/>
                <a:ea typeface="+mn-ea"/>
                <a:cs typeface="+mn-cs"/>
              </a:rPr>
              <a:t>attributes</a:t>
            </a:r>
            <a:r>
              <a:rPr lang="en-CA" sz="1200" b="0" i="0" kern="1200" dirty="0" smtClean="0">
                <a:solidFill>
                  <a:schemeClr val="tx1"/>
                </a:solidFill>
                <a:effectLst/>
                <a:latin typeface="Times New Roman" pitchFamily="18" charset="0"/>
                <a:ea typeface="+mn-ea"/>
                <a:cs typeface="+mn-cs"/>
              </a:rPr>
              <a:t> and </a:t>
            </a:r>
            <a:r>
              <a:rPr lang="en-CA" sz="1200" b="1" i="1" kern="1200" dirty="0" smtClean="0">
                <a:solidFill>
                  <a:schemeClr val="tx1"/>
                </a:solidFill>
                <a:effectLst/>
                <a:latin typeface="Times New Roman" pitchFamily="18" charset="0"/>
                <a:ea typeface="+mn-ea"/>
                <a:cs typeface="+mn-cs"/>
              </a:rPr>
              <a:t>values</a:t>
            </a:r>
            <a:r>
              <a:rPr lang="en-CA" sz="1200" b="0" i="0" kern="1200" dirty="0" smtClean="0">
                <a:solidFill>
                  <a:schemeClr val="tx1"/>
                </a:solidFill>
                <a:effectLst/>
                <a:latin typeface="Times New Roman" pitchFamily="18" charset="0"/>
                <a:ea typeface="+mn-ea"/>
                <a:cs typeface="+mn-cs"/>
              </a:rPr>
              <a:t> (e.g., China's population is 1.3 billion), and </a:t>
            </a:r>
            <a:r>
              <a:rPr lang="en-CA" sz="1200" b="1" i="1" kern="1200" dirty="0" smtClean="0">
                <a:solidFill>
                  <a:schemeClr val="tx1"/>
                </a:solidFill>
                <a:effectLst/>
                <a:latin typeface="Times New Roman" pitchFamily="18" charset="0"/>
                <a:ea typeface="+mn-ea"/>
                <a:cs typeface="+mn-cs"/>
              </a:rPr>
              <a:t>relationships</a:t>
            </a:r>
            <a:r>
              <a:rPr lang="en-CA" sz="1200" b="0" i="0" kern="1200" dirty="0" smtClean="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66</a:t>
            </a:fld>
            <a:endParaRPr lang="en-US"/>
          </a:p>
        </p:txBody>
      </p:sp>
    </p:spTree>
    <p:extLst>
      <p:ext uri="{BB962C8B-B14F-4D97-AF65-F5344CB8AC3E}">
        <p14:creationId xmlns:p14="http://schemas.microsoft.com/office/powerpoint/2010/main" val="18762814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smtClean="0">
                <a:solidFill>
                  <a:schemeClr val="tx1"/>
                </a:solidFill>
                <a:effectLst/>
                <a:latin typeface="Times New Roman" pitchFamily="18" charset="0"/>
                <a:ea typeface="+mn-ea"/>
                <a:cs typeface="+mn-cs"/>
              </a:rPr>
              <a:t>Probase</a:t>
            </a:r>
            <a:r>
              <a:rPr lang="en-CA" sz="1200" b="0" i="0" kern="1200" dirty="0" smtClean="0">
                <a:solidFill>
                  <a:schemeClr val="tx1"/>
                </a:solidFill>
                <a:effectLst/>
                <a:latin typeface="Times New Roman" pitchFamily="18" charset="0"/>
                <a:ea typeface="+mn-ea"/>
                <a:cs typeface="+mn-cs"/>
              </a:rPr>
              <a:t> has millions of long tail concepts such as “anti-</a:t>
            </a:r>
            <a:r>
              <a:rPr lang="en-CA" sz="1200" b="0" i="0" kern="1200" dirty="0" err="1" smtClean="0">
                <a:solidFill>
                  <a:schemeClr val="tx1"/>
                </a:solidFill>
                <a:effectLst/>
                <a:latin typeface="Times New Roman" pitchFamily="18" charset="0"/>
                <a:ea typeface="+mn-ea"/>
                <a:cs typeface="+mn-cs"/>
              </a:rPr>
              <a:t>parkinson</a:t>
            </a:r>
            <a:r>
              <a:rPr lang="en-CA" sz="1200" b="0" i="0" kern="1200" dirty="0" smtClean="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smtClean="0">
                <a:solidFill>
                  <a:schemeClr val="tx1"/>
                </a:solidFill>
                <a:effectLst/>
                <a:latin typeface="Times New Roman" pitchFamily="18" charset="0"/>
                <a:ea typeface="+mn-ea"/>
                <a:cs typeface="+mn-cs"/>
              </a:rPr>
              <a:t>Cyc</a:t>
            </a:r>
            <a:r>
              <a:rPr lang="en-CA" sz="1200" b="0" i="0" kern="1200" dirty="0" smtClean="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67</a:t>
            </a:fld>
            <a:endParaRPr lang="en-US"/>
          </a:p>
        </p:txBody>
      </p:sp>
    </p:spTree>
    <p:extLst>
      <p:ext uri="{BB962C8B-B14F-4D97-AF65-F5344CB8AC3E}">
        <p14:creationId xmlns:p14="http://schemas.microsoft.com/office/powerpoint/2010/main" val="3480817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chemeClr val="tx1"/>
                </a:solidFill>
                <a:effectLst/>
                <a:latin typeface="Times New Roman" pitchFamily="18" charset="0"/>
                <a:ea typeface="+mn-ea"/>
                <a:cs typeface="+mn-cs"/>
              </a:rPr>
              <a:t>What is Freebase?</a:t>
            </a:r>
          </a:p>
          <a:p>
            <a:pPr fontAlgn="base"/>
            <a:r>
              <a:rPr lang="en-CA" sz="1200" b="0" i="0" kern="1200" dirty="0" smtClean="0">
                <a:solidFill>
                  <a:schemeClr val="tx1"/>
                </a:solidFill>
                <a:effectLst/>
                <a:latin typeface="Times New Roman" pitchFamily="18" charset="0"/>
                <a:ea typeface="+mn-ea"/>
                <a:cs typeface="+mn-cs"/>
              </a:rPr>
              <a:t>Freebase contains tens of millions of </a:t>
            </a:r>
            <a:r>
              <a:rPr lang="en-CA" sz="1200" b="0" i="0" u="none" strike="noStrike" kern="1200" dirty="0" smtClean="0">
                <a:solidFill>
                  <a:schemeClr val="tx1"/>
                </a:solidFill>
                <a:effectLst/>
                <a:latin typeface="Times New Roman" pitchFamily="18" charset="0"/>
                <a:ea typeface="+mn-ea"/>
                <a:cs typeface="+mn-cs"/>
                <a:hlinkClick r:id="rId3"/>
              </a:rPr>
              <a:t>topics</a:t>
            </a:r>
            <a:r>
              <a:rPr lang="en-CA" sz="1200" b="0" i="0" kern="1200" dirty="0" smtClean="0">
                <a:solidFill>
                  <a:schemeClr val="tx1"/>
                </a:solidFill>
                <a:effectLst/>
                <a:latin typeface="Times New Roman" pitchFamily="18" charset="0"/>
                <a:ea typeface="+mn-ea"/>
                <a:cs typeface="+mn-cs"/>
              </a:rPr>
              <a:t>, thousands of </a:t>
            </a:r>
            <a:r>
              <a:rPr lang="en-CA" sz="1200" b="0" i="0" u="none" strike="noStrike" kern="1200" dirty="0" smtClean="0">
                <a:solidFill>
                  <a:schemeClr val="tx1"/>
                </a:solidFill>
                <a:effectLst/>
                <a:latin typeface="Times New Roman" pitchFamily="18" charset="0"/>
                <a:ea typeface="+mn-ea"/>
                <a:cs typeface="+mn-cs"/>
                <a:hlinkClick r:id="rId4"/>
              </a:rPr>
              <a:t>types</a:t>
            </a:r>
            <a:r>
              <a:rPr lang="en-CA" sz="1200" b="0" i="0" kern="1200" dirty="0" smtClean="0">
                <a:solidFill>
                  <a:schemeClr val="tx1"/>
                </a:solidFill>
                <a:effectLst/>
                <a:latin typeface="Times New Roman" pitchFamily="18" charset="0"/>
                <a:ea typeface="+mn-ea"/>
                <a:cs typeface="+mn-cs"/>
              </a:rPr>
              <a:t>, and tens of thousands of </a:t>
            </a:r>
            <a:r>
              <a:rPr lang="en-CA" sz="1200" b="0" i="0" u="none" strike="noStrike" kern="1200" dirty="0" smtClean="0">
                <a:solidFill>
                  <a:schemeClr val="tx1"/>
                </a:solidFill>
                <a:effectLst/>
                <a:latin typeface="Times New Roman" pitchFamily="18" charset="0"/>
                <a:ea typeface="+mn-ea"/>
                <a:cs typeface="+mn-cs"/>
                <a:hlinkClick r:id="rId4"/>
              </a:rPr>
              <a:t>properties</a:t>
            </a:r>
            <a:r>
              <a:rPr lang="en-CA" sz="1200" b="0" i="0" kern="1200" dirty="0" smtClean="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smtClean="0">
                <a:solidFill>
                  <a:schemeClr val="tx1"/>
                </a:solidFill>
                <a:effectLst/>
                <a:latin typeface="Times New Roman" pitchFamily="18" charset="0"/>
                <a:ea typeface="+mn-ea"/>
                <a:cs typeface="+mn-cs"/>
                <a:hlinkClick r:id="rId5"/>
              </a:rPr>
              <a:t>APIs</a:t>
            </a:r>
            <a:r>
              <a:rPr lang="en-CA" sz="1200" b="0" i="0" kern="1200" dirty="0" smtClean="0">
                <a:solidFill>
                  <a:schemeClr val="tx1"/>
                </a:solidFill>
                <a:effectLst/>
                <a:latin typeface="Times New Roman" pitchFamily="18" charset="0"/>
                <a:ea typeface="+mn-ea"/>
                <a:cs typeface="+mn-cs"/>
              </a:rPr>
              <a:t> or to download from our weekly </a:t>
            </a:r>
            <a:r>
              <a:rPr lang="en-CA" sz="1200" b="0" i="0" u="none" strike="noStrike" kern="1200" dirty="0" smtClean="0">
                <a:solidFill>
                  <a:schemeClr val="tx1"/>
                </a:solidFill>
                <a:effectLst/>
                <a:latin typeface="Times New Roman" pitchFamily="18" charset="0"/>
                <a:ea typeface="+mn-ea"/>
                <a:cs typeface="+mn-cs"/>
                <a:hlinkClick r:id="rId6"/>
              </a:rPr>
              <a:t>data dumps</a:t>
            </a:r>
            <a:r>
              <a:rPr lang="en-CA" sz="1200" b="0" i="0" kern="1200" dirty="0" smtClean="0">
                <a:solidFill>
                  <a:schemeClr val="tx1"/>
                </a:solidFill>
                <a:effectLst/>
                <a:latin typeface="Times New Roman" pitchFamily="18" charset="0"/>
                <a:ea typeface="+mn-ea"/>
                <a:cs typeface="+mn-cs"/>
              </a:rPr>
              <a:t>.</a:t>
            </a:r>
          </a:p>
          <a:p>
            <a:pPr fontAlgn="base"/>
            <a:r>
              <a:rPr lang="en-CA" sz="1200" b="0" i="0" kern="1200" dirty="0" smtClean="0">
                <a:solidFill>
                  <a:schemeClr val="tx1"/>
                </a:solidFill>
                <a:effectLst/>
                <a:latin typeface="Times New Roman" pitchFamily="18" charset="0"/>
                <a:ea typeface="+mn-ea"/>
                <a:cs typeface="+mn-cs"/>
              </a:rPr>
              <a:t>Notable Names Database (</a:t>
            </a:r>
            <a:r>
              <a:rPr lang="en-CA" sz="1200" b="1" i="0" kern="1200" dirty="0" smtClean="0">
                <a:solidFill>
                  <a:schemeClr val="tx1"/>
                </a:solidFill>
                <a:effectLst/>
                <a:latin typeface="Times New Roman" pitchFamily="18" charset="0"/>
                <a:ea typeface="+mn-ea"/>
                <a:cs typeface="+mn-cs"/>
              </a:rPr>
              <a:t>NNDB</a:t>
            </a:r>
            <a:r>
              <a:rPr lang="en-CA" sz="1200" b="0" i="0" kern="1200" dirty="0" smtClean="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smtClean="0">
                <a:solidFill>
                  <a:schemeClr val="tx1"/>
                </a:solidFill>
                <a:effectLst/>
                <a:latin typeface="Times New Roman" pitchFamily="18" charset="0"/>
                <a:ea typeface="+mn-ea"/>
                <a:cs typeface="+mn-cs"/>
              </a:rPr>
              <a:t>MusicBrainz</a:t>
            </a:r>
            <a:r>
              <a:rPr lang="en-CA" sz="1200" b="0" i="0" kern="1200" dirty="0" smtClean="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69</a:t>
            </a:fld>
            <a:endParaRPr lang="en-US"/>
          </a:p>
        </p:txBody>
      </p:sp>
    </p:spTree>
    <p:extLst>
      <p:ext uri="{BB962C8B-B14F-4D97-AF65-F5344CB8AC3E}">
        <p14:creationId xmlns:p14="http://schemas.microsoft.com/office/powerpoint/2010/main" val="40342310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70</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 is the UMLS?</a:t>
            </a:r>
          </a:p>
          <a:p>
            <a:r>
              <a:rPr lang="en-CA" dirty="0" smtClean="0"/>
              <a:t>The UMLS, or Unified Medical Language System, is a set of files and software that brings together many health and biomedical vocabularies and standards to enable interoperability between computer systems.</a:t>
            </a:r>
          </a:p>
          <a:p>
            <a:r>
              <a:rPr lang="en-CA" dirty="0" smtClean="0"/>
              <a:t>You can use the UMLS to enhance or develop applications, such as electronic health records, classification tools, dictionaries and language translators.</a:t>
            </a:r>
          </a:p>
          <a:p>
            <a:r>
              <a:rPr lang="en-CA" b="1" dirty="0" smtClean="0"/>
              <a:t>More About the UMLS</a:t>
            </a:r>
          </a:p>
          <a:p>
            <a:pPr lvl="1"/>
            <a:r>
              <a:rPr lang="en-CA" dirty="0" smtClean="0">
                <a:hlinkClick r:id="rId3"/>
              </a:rPr>
              <a:t>Presentations and Publications</a:t>
            </a:r>
            <a:endParaRPr lang="en-CA" dirty="0" smtClean="0"/>
          </a:p>
          <a:p>
            <a:pPr lvl="1"/>
            <a:r>
              <a:rPr lang="en-CA" dirty="0" smtClean="0">
                <a:hlinkClick r:id="rId4"/>
              </a:rPr>
              <a:t>UMLS Reference Manual</a:t>
            </a:r>
            <a:endParaRPr lang="en-CA" dirty="0" smtClean="0"/>
          </a:p>
          <a:p>
            <a:pPr lvl="1"/>
            <a:r>
              <a:rPr lang="en-CA" dirty="0" smtClean="0">
                <a:hlinkClick r:id="rId5"/>
              </a:rPr>
              <a:t>UMLS Basics Tutorial</a:t>
            </a:r>
            <a:endParaRPr lang="en-CA" dirty="0" smtClean="0"/>
          </a:p>
          <a:p>
            <a:pPr lvl="1"/>
            <a:r>
              <a:rPr lang="en-CA" dirty="0" smtClean="0">
                <a:hlinkClick r:id="rId6"/>
              </a:rPr>
              <a:t>Source Vocabulary Information</a:t>
            </a:r>
            <a:endParaRPr lang="en-CA" dirty="0" smtClean="0"/>
          </a:p>
          <a:p>
            <a:pPr lvl="1"/>
            <a:r>
              <a:rPr lang="en-CA" dirty="0" smtClean="0">
                <a:hlinkClick r:id="rId7"/>
              </a:rPr>
              <a:t>UMLS Video Learning Resources</a:t>
            </a:r>
            <a:endParaRPr lang="en-CA" dirty="0" smtClean="0"/>
          </a:p>
          <a:p>
            <a:r>
              <a:rPr lang="en-CA" b="1" dirty="0" smtClean="0"/>
              <a:t>UMLS in Use</a:t>
            </a:r>
          </a:p>
          <a:p>
            <a:r>
              <a:rPr lang="en-CA" dirty="0" smtClean="0"/>
              <a:t>One powerful use of the UMLS is linking health information, medical terms, drug names, and billing codes across different computer systems. Some examples of this are:</a:t>
            </a:r>
          </a:p>
          <a:p>
            <a:r>
              <a:rPr lang="en-CA" dirty="0" smtClean="0"/>
              <a:t>Linking terms and codes between your doctor, your pharmacy, and your insurance company</a:t>
            </a:r>
          </a:p>
          <a:p>
            <a:r>
              <a:rPr lang="en-CA" dirty="0" smtClean="0"/>
              <a:t>Patient care coordination among several departments within a hospital</a:t>
            </a:r>
          </a:p>
          <a:p>
            <a:r>
              <a:rPr lang="en-CA" dirty="0" smtClean="0"/>
              <a:t>The UMLS has many other uses, including search engine retrieval, data mining, public health statistics reporting, and terminology research.</a:t>
            </a:r>
          </a:p>
          <a:p>
            <a:r>
              <a:rPr lang="en-CA" b="1" dirty="0" smtClean="0"/>
              <a:t>More Uses of the UMLS</a:t>
            </a:r>
          </a:p>
          <a:p>
            <a:pPr lvl="1"/>
            <a:r>
              <a:rPr lang="en-CA" dirty="0" smtClean="0">
                <a:hlinkClick r:id="rId8"/>
              </a:rPr>
              <a:t>NLM Applications</a:t>
            </a:r>
            <a:endParaRPr lang="en-CA" dirty="0" smtClean="0"/>
          </a:p>
          <a:p>
            <a:pPr lvl="1"/>
            <a:r>
              <a:rPr lang="en-CA" dirty="0" smtClean="0">
                <a:hlinkClick r:id="rId9"/>
              </a:rPr>
              <a:t>UMLS Community</a:t>
            </a:r>
            <a:endParaRPr lang="en-CA" dirty="0" smtClean="0"/>
          </a:p>
          <a:p>
            <a:pPr lvl="1"/>
            <a:r>
              <a:rPr lang="en-CA" dirty="0" smtClean="0">
                <a:hlinkClick r:id="rId10"/>
              </a:rPr>
              <a:t>Health Information Technology</a:t>
            </a:r>
            <a:endParaRPr lang="en-CA" dirty="0" smtClean="0"/>
          </a:p>
          <a:p>
            <a:pPr lvl="1"/>
            <a:r>
              <a:rPr lang="en-CA" dirty="0" smtClean="0">
                <a:hlinkClick r:id="rId11"/>
              </a:rPr>
              <a:t>Supporting Interoperability</a:t>
            </a:r>
            <a:endParaRPr lang="en-CA" dirty="0" smtClean="0"/>
          </a:p>
          <a:p>
            <a:r>
              <a:rPr lang="en-CA" b="1" dirty="0" smtClean="0"/>
              <a:t>The Three UMLS Tools</a:t>
            </a:r>
          </a:p>
          <a:p>
            <a:r>
              <a:rPr lang="en-CA" dirty="0" smtClean="0"/>
              <a:t>The UMLS has three tools, which we call the Knowledge Sources:</a:t>
            </a:r>
          </a:p>
          <a:p>
            <a:r>
              <a:rPr lang="en-CA" b="1" dirty="0" err="1" smtClean="0"/>
              <a:t>Metathesaurus</a:t>
            </a:r>
            <a:r>
              <a:rPr lang="en-CA" dirty="0" smtClean="0"/>
              <a:t>: Terms and codes from many vocabularies, including CPT®, ICD-10-CM, LOINC®, </a:t>
            </a:r>
            <a:r>
              <a:rPr lang="en-CA" dirty="0" err="1" smtClean="0"/>
              <a:t>MeSH</a:t>
            </a:r>
            <a:r>
              <a:rPr lang="en-CA" dirty="0" smtClean="0"/>
              <a:t>®, </a:t>
            </a:r>
            <a:r>
              <a:rPr lang="en-CA" dirty="0" err="1" smtClean="0"/>
              <a:t>RxNorm</a:t>
            </a:r>
            <a:r>
              <a:rPr lang="en-CA" dirty="0" smtClean="0"/>
              <a:t>, and SNOMED CT®</a:t>
            </a:r>
          </a:p>
          <a:p>
            <a:r>
              <a:rPr lang="en-CA" b="1" dirty="0" smtClean="0"/>
              <a:t>Semantic Network</a:t>
            </a:r>
            <a:r>
              <a:rPr lang="en-CA" dirty="0" smtClean="0"/>
              <a:t>: Broad categories (semantic types) and their relationships (semantic relations)</a:t>
            </a:r>
          </a:p>
          <a:p>
            <a:r>
              <a:rPr lang="en-CA" b="1" dirty="0" smtClean="0"/>
              <a:t>SPECIALIST Lexicon and Lexical Tools</a:t>
            </a:r>
            <a:r>
              <a:rPr lang="en-CA" dirty="0" smtClean="0"/>
              <a:t>: Natural language processing tools</a:t>
            </a:r>
          </a:p>
          <a:p>
            <a:r>
              <a:rPr lang="en-CA" dirty="0" smtClean="0"/>
              <a:t>We use the Semantic Network and Lexical Tools to produce the </a:t>
            </a:r>
            <a:r>
              <a:rPr lang="en-CA" dirty="0" err="1" smtClean="0"/>
              <a:t>Metathesaurus</a:t>
            </a:r>
            <a:r>
              <a:rPr lang="en-CA" dirty="0" smtClean="0"/>
              <a:t>. </a:t>
            </a:r>
            <a:r>
              <a:rPr lang="en-CA" dirty="0" err="1" smtClean="0"/>
              <a:t>Metathesaurus</a:t>
            </a:r>
            <a:r>
              <a:rPr lang="en-CA" dirty="0" smtClean="0"/>
              <a:t> production involves:</a:t>
            </a:r>
          </a:p>
          <a:p>
            <a:r>
              <a:rPr lang="en-CA" dirty="0" smtClean="0"/>
              <a:t>Processing the terms and codes using the Lexical Tools</a:t>
            </a:r>
          </a:p>
          <a:p>
            <a:r>
              <a:rPr lang="en-CA" dirty="0" smtClean="0"/>
              <a:t>Grouping synonymous terms into concepts</a:t>
            </a:r>
          </a:p>
          <a:p>
            <a:r>
              <a:rPr lang="en-CA" dirty="0" smtClean="0"/>
              <a:t>Categorizing concepts by semantic types from the Semantic Network</a:t>
            </a:r>
          </a:p>
          <a:p>
            <a:r>
              <a:rPr lang="en-CA" dirty="0" smtClean="0"/>
              <a:t>Incorporating relationships and attributes provided by vocabularies</a:t>
            </a:r>
          </a:p>
          <a:p>
            <a:r>
              <a:rPr lang="en-CA" dirty="0" smtClean="0"/>
              <a:t>Releasing the data in a common format</a:t>
            </a:r>
          </a:p>
          <a:p>
            <a:r>
              <a:rPr lang="en-CA" dirty="0" smtClean="0"/>
              <a:t>Although we integrate these tools for </a:t>
            </a:r>
            <a:r>
              <a:rPr lang="en-CA" dirty="0" err="1" smtClean="0"/>
              <a:t>Metathesaurus</a:t>
            </a:r>
            <a:r>
              <a:rPr lang="en-CA" dirty="0" smtClean="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71</a:t>
            </a:fld>
            <a:endParaRPr lang="en-US"/>
          </a:p>
        </p:txBody>
      </p:sp>
    </p:spTree>
    <p:extLst>
      <p:ext uri="{BB962C8B-B14F-4D97-AF65-F5344CB8AC3E}">
        <p14:creationId xmlns:p14="http://schemas.microsoft.com/office/powerpoint/2010/main" val="8636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EA2C79C-181E-46D9-8408-8587C2BC3430}" type="slidenum">
              <a:rPr lang="en-US" smtClean="0">
                <a:solidFill>
                  <a:prstClr val="black"/>
                </a:solidFill>
              </a:rPr>
              <a:pPr/>
              <a:t>7</a:t>
            </a:fld>
            <a:endParaRPr 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Or semantic distance</a:t>
            </a:r>
          </a:p>
          <a:p>
            <a:pPr eaLnBrk="1" hangingPunct="1"/>
            <a:r>
              <a:rPr lang="en-US" dirty="0" smtClean="0"/>
              <a:t>More similar if they Share more features of meaning or are near synonyms</a:t>
            </a:r>
          </a:p>
          <a:p>
            <a:pPr eaLnBrk="1" hangingPunct="1"/>
            <a:endParaRPr lang="en-US" dirty="0" smtClean="0"/>
          </a:p>
          <a:p>
            <a:pPr eaLnBrk="1" hangingPunct="1"/>
            <a:r>
              <a:rPr lang="en-US" dirty="0" smtClean="0"/>
              <a:t>Applications</a:t>
            </a:r>
          </a:p>
          <a:p>
            <a:pPr eaLnBrk="1" hangingPunct="1"/>
            <a:r>
              <a:rPr lang="en-US" dirty="0" smtClean="0"/>
              <a:t>Information extraction, question answering, summarization, language modeling (by clustering words)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smtClean="0">
                <a:solidFill>
                  <a:schemeClr val="tx1"/>
                </a:solidFill>
                <a:effectLst/>
                <a:latin typeface="Times New Roman" pitchFamily="18" charset="0"/>
                <a:ea typeface="+mn-ea"/>
                <a:cs typeface="+mn-cs"/>
              </a:rPr>
              <a:t>igure</a:t>
            </a:r>
            <a:r>
              <a:rPr lang="en-CA" sz="1200" b="0" i="0" kern="1200" dirty="0" smtClean="0">
                <a:solidFill>
                  <a:schemeClr val="tx1"/>
                </a:solidFill>
                <a:effectLst/>
                <a:latin typeface="Times New Roman" pitchFamily="18" charset="0"/>
                <a:ea typeface="+mn-ea"/>
                <a:cs typeface="+mn-cs"/>
              </a:rPr>
              <a:t> 3. A Portion of the UMLS Semantic Network: Relations</a:t>
            </a:r>
          </a:p>
          <a:p>
            <a:r>
              <a:rPr lang="en-CA" sz="1200" b="0" i="0" kern="1200" dirty="0" smtClean="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72</a:t>
            </a:fld>
            <a:endParaRPr lang="en-US"/>
          </a:p>
        </p:txBody>
      </p:sp>
    </p:spTree>
    <p:extLst>
      <p:ext uri="{BB962C8B-B14F-4D97-AF65-F5344CB8AC3E}">
        <p14:creationId xmlns:p14="http://schemas.microsoft.com/office/powerpoint/2010/main" val="180307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4D718C2-0537-4912-949C-C09BB205B4D2}" type="slidenum">
              <a:rPr lang="en-US" smtClean="0">
                <a:solidFill>
                  <a:prstClr val="black"/>
                </a:solidFill>
              </a:rPr>
              <a:pPr/>
              <a:t>73</a:t>
            </a:fld>
            <a:endParaRPr 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Agirre and Edmonds 2006: a comprehensive edited volume that summarizes the state of the art in WSD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compare across POS: use the glosses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56499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Benerjee</a:t>
            </a:r>
            <a:r>
              <a:rPr lang="en-CA" dirty="0" smtClean="0"/>
              <a:t> and Pedersen</a:t>
            </a:r>
            <a:r>
              <a:rPr lang="en-CA" baseline="0" dirty="0" smtClean="0"/>
              <a:t> 2003</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pPr>
                <a:defRPr/>
              </a:pPr>
              <a:t>12</a:t>
            </a:fld>
            <a:endParaRPr lang="en-US"/>
          </a:p>
        </p:txBody>
      </p:sp>
    </p:spTree>
    <p:extLst>
      <p:ext uri="{BB962C8B-B14F-4D97-AF65-F5344CB8AC3E}">
        <p14:creationId xmlns:p14="http://schemas.microsoft.com/office/powerpoint/2010/main" val="231932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hlinkClick r:id="rId3"/>
              </a:rPr>
              <a:t>S:</a:t>
            </a:r>
            <a:r>
              <a:rPr lang="en-CA" sz="1200" b="0" i="0" kern="1200" dirty="0" smtClean="0">
                <a:solidFill>
                  <a:schemeClr val="tx1"/>
                </a:solidFill>
                <a:effectLst/>
                <a:latin typeface="Times New Roman" pitchFamily="18" charset="0"/>
                <a:ea typeface="+mn-ea"/>
                <a:cs typeface="+mn-cs"/>
              </a:rPr>
              <a:t> (n) </a:t>
            </a:r>
            <a:r>
              <a:rPr lang="en-CA" sz="1200" b="0" i="0" kern="1200" dirty="0" smtClean="0">
                <a:solidFill>
                  <a:schemeClr val="tx1"/>
                </a:solidFill>
                <a:effectLst/>
                <a:latin typeface="Times New Roman" pitchFamily="18" charset="0"/>
                <a:ea typeface="+mn-ea"/>
                <a:cs typeface="+mn-cs"/>
                <a:hlinkClick r:id="rId4"/>
              </a:rPr>
              <a:t>final judgment</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5"/>
              </a:rPr>
              <a:t>final decision</a:t>
            </a:r>
            <a:r>
              <a:rPr lang="en-CA" sz="1200" b="0" i="0" kern="1200" dirty="0" smtClean="0">
                <a:solidFill>
                  <a:schemeClr val="tx1"/>
                </a:solidFill>
                <a:effectLst/>
                <a:latin typeface="Times New Roman" pitchFamily="18" charset="0"/>
                <a:ea typeface="+mn-ea"/>
                <a:cs typeface="+mn-cs"/>
              </a:rPr>
              <a:t> (a judgment disposing of the case before the court; after the judgment (or an appeal from it) is rendered all that remains is to enforce the judgment)</a:t>
            </a:r>
          </a:p>
          <a:p>
            <a:pPr lvl="1"/>
            <a:r>
              <a:rPr lang="en-CA" sz="1200" b="1" i="1" kern="1200" dirty="0" smtClean="0">
                <a:solidFill>
                  <a:schemeClr val="tx1"/>
                </a:solidFill>
                <a:effectLst/>
                <a:latin typeface="Times New Roman" pitchFamily="18" charset="0"/>
                <a:ea typeface="+mn-ea"/>
                <a:cs typeface="+mn-cs"/>
                <a:hlinkClick r:id="rId6"/>
              </a:rPr>
              <a:t>direct hyponym</a:t>
            </a:r>
            <a:r>
              <a:rPr lang="en-CA" sz="1200" b="0" i="0" kern="1200" dirty="0" smtClean="0">
                <a:solidFill>
                  <a:schemeClr val="tx1"/>
                </a:solidFill>
                <a:effectLst/>
                <a:latin typeface="Times New Roman" pitchFamily="18" charset="0"/>
                <a:ea typeface="+mn-ea"/>
                <a:cs typeface="+mn-cs"/>
              </a:rPr>
              <a:t> / </a:t>
            </a:r>
            <a:r>
              <a:rPr lang="en-CA" sz="1200" b="0" i="1" kern="1200" dirty="0" smtClean="0">
                <a:solidFill>
                  <a:schemeClr val="tx1"/>
                </a:solidFill>
                <a:effectLst/>
                <a:latin typeface="Times New Roman" pitchFamily="18" charset="0"/>
                <a:ea typeface="+mn-ea"/>
                <a:cs typeface="+mn-cs"/>
                <a:hlinkClick r:id="rId7"/>
              </a:rPr>
              <a:t>full hyponym</a:t>
            </a:r>
            <a:endParaRPr lang="en-CA" sz="1200" b="0" i="0" kern="1200" dirty="0" smtClean="0">
              <a:solidFill>
                <a:schemeClr val="tx1"/>
              </a:solidFill>
              <a:effectLst/>
              <a:latin typeface="Times New Roman" pitchFamily="18" charset="0"/>
              <a:ea typeface="+mn-ea"/>
              <a:cs typeface="+mn-cs"/>
            </a:endParaRPr>
          </a:p>
          <a:p>
            <a:pPr lvl="2"/>
            <a:r>
              <a:rPr lang="en-CA" sz="1200" b="0" i="0" kern="1200" dirty="0" smtClean="0">
                <a:solidFill>
                  <a:schemeClr val="tx1"/>
                </a:solidFill>
                <a:effectLst/>
                <a:latin typeface="Times New Roman" pitchFamily="18" charset="0"/>
                <a:ea typeface="+mn-ea"/>
                <a:cs typeface="+mn-cs"/>
                <a:hlinkClick r:id="rId8"/>
              </a:rPr>
              <a:t>S:</a:t>
            </a:r>
            <a:r>
              <a:rPr lang="en-CA" sz="1200" b="0" i="0" kern="1200" dirty="0" smtClean="0">
                <a:solidFill>
                  <a:schemeClr val="tx1"/>
                </a:solidFill>
                <a:effectLst/>
                <a:latin typeface="Times New Roman" pitchFamily="18" charset="0"/>
                <a:ea typeface="+mn-ea"/>
                <a:cs typeface="+mn-cs"/>
              </a:rPr>
              <a:t> (n) </a:t>
            </a:r>
            <a:r>
              <a:rPr lang="en-CA" sz="1200" b="0" i="0" kern="1200" dirty="0" smtClean="0">
                <a:solidFill>
                  <a:schemeClr val="tx1"/>
                </a:solidFill>
                <a:effectLst/>
                <a:latin typeface="Times New Roman" pitchFamily="18" charset="0"/>
                <a:ea typeface="+mn-ea"/>
                <a:cs typeface="+mn-cs"/>
                <a:hlinkClick r:id="rId9"/>
              </a:rPr>
              <a:t>conviction</a:t>
            </a:r>
            <a:r>
              <a:rPr lang="en-CA" sz="1200" b="0" i="0" kern="1200" dirty="0" smtClean="0">
                <a:solidFill>
                  <a:schemeClr val="tx1"/>
                </a:solidFill>
                <a:effectLst/>
                <a:latin typeface="Times New Roman" pitchFamily="18" charset="0"/>
                <a:ea typeface="+mn-ea"/>
                <a:cs typeface="+mn-cs"/>
              </a:rPr>
              <a:t>, </a:t>
            </a:r>
            <a:r>
              <a:rPr lang="en-CA" sz="1200" b="0" i="0" kern="1200" dirty="0" smtClean="0">
                <a:solidFill>
                  <a:schemeClr val="tx1"/>
                </a:solidFill>
                <a:effectLst/>
                <a:latin typeface="Times New Roman" pitchFamily="18" charset="0"/>
                <a:ea typeface="+mn-ea"/>
                <a:cs typeface="+mn-cs"/>
                <a:hlinkClick r:id="rId10"/>
              </a:rPr>
              <a:t>judgment of conviction</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hlinkClick r:id="rId11"/>
              </a:rPr>
              <a:t>condemnation</a:t>
            </a:r>
            <a:r>
              <a:rPr lang="en-CA" sz="1200" b="0" i="0" kern="1200" dirty="0" err="1" smtClean="0">
                <a:solidFill>
                  <a:schemeClr val="tx1"/>
                </a:solidFill>
                <a:effectLst/>
                <a:latin typeface="Times New Roman" pitchFamily="18" charset="0"/>
                <a:ea typeface="+mn-ea"/>
                <a:cs typeface="+mn-cs"/>
              </a:rPr>
              <a:t>,</a:t>
            </a:r>
            <a:r>
              <a:rPr lang="en-CA" sz="1200" b="1" i="0" kern="1200" dirty="0" err="1" smtClean="0">
                <a:solidFill>
                  <a:schemeClr val="tx1"/>
                </a:solidFill>
                <a:effectLst/>
                <a:latin typeface="Times New Roman" pitchFamily="18" charset="0"/>
                <a:ea typeface="+mn-ea"/>
                <a:cs typeface="+mn-cs"/>
              </a:rPr>
              <a:t>sentence</a:t>
            </a:r>
            <a:r>
              <a:rPr lang="en-CA" sz="1200" b="0" i="0" kern="1200" dirty="0" smtClean="0">
                <a:solidFill>
                  <a:schemeClr val="tx1"/>
                </a:solidFill>
                <a:effectLst/>
                <a:latin typeface="Times New Roman" pitchFamily="18" charset="0"/>
                <a:ea typeface="+mn-ea"/>
                <a:cs typeface="+mn-cs"/>
              </a:rPr>
              <a:t> ((criminal law) a final judgment of guilty in a criminal case and the punishment that is imposed) </a:t>
            </a:r>
            <a:r>
              <a:rPr lang="en-CA" sz="1200" b="0" i="1" kern="1200" dirty="0" smtClean="0">
                <a:solidFill>
                  <a:schemeClr val="tx1"/>
                </a:solidFill>
                <a:effectLst/>
                <a:latin typeface="Times New Roman" pitchFamily="18" charset="0"/>
                <a:ea typeface="+mn-ea"/>
                <a:cs typeface="+mn-cs"/>
              </a:rPr>
              <a:t>"the conviction came as no surprise"</a:t>
            </a:r>
            <a:endParaRPr lang="en-CA" sz="1200" b="0" i="0" kern="1200" dirty="0" smtClean="0">
              <a:solidFill>
                <a:schemeClr val="tx1"/>
              </a:solidFill>
              <a:effectLst/>
              <a:latin typeface="Times New Roman" pitchFamily="18" charset="0"/>
              <a:ea typeface="+mn-ea"/>
              <a:cs typeface="+mn-cs"/>
            </a:endParaRPr>
          </a:p>
          <a:p>
            <a:pPr lvl="2"/>
            <a:r>
              <a:rPr lang="en-CA" sz="1200" b="0" i="0" kern="1200" dirty="0" smtClean="0">
                <a:solidFill>
                  <a:schemeClr val="tx1"/>
                </a:solidFill>
                <a:effectLst/>
                <a:latin typeface="Times New Roman" pitchFamily="18" charset="0"/>
                <a:ea typeface="+mn-ea"/>
                <a:cs typeface="+mn-cs"/>
                <a:hlinkClick r:id="rId12"/>
              </a:rPr>
              <a:t>S:</a:t>
            </a:r>
            <a:r>
              <a:rPr lang="en-CA" sz="1200" b="0" i="0" kern="1200" dirty="0" smtClean="0">
                <a:solidFill>
                  <a:schemeClr val="tx1"/>
                </a:solidFill>
                <a:effectLst/>
                <a:latin typeface="Times New Roman" pitchFamily="18" charset="0"/>
                <a:ea typeface="+mn-ea"/>
                <a:cs typeface="+mn-cs"/>
              </a:rPr>
              <a:t> (n) </a:t>
            </a:r>
            <a:r>
              <a:rPr lang="en-CA" sz="1200" b="0" i="0" kern="1200" dirty="0" smtClean="0">
                <a:solidFill>
                  <a:schemeClr val="tx1"/>
                </a:solidFill>
                <a:effectLst/>
                <a:latin typeface="Times New Roman" pitchFamily="18" charset="0"/>
                <a:ea typeface="+mn-ea"/>
                <a:cs typeface="+mn-cs"/>
                <a:hlinkClick r:id="rId13"/>
              </a:rPr>
              <a:t>acquittal</a:t>
            </a:r>
            <a:r>
              <a:rPr lang="en-CA" sz="1200" b="0" i="0" kern="1200" dirty="0" smtClean="0">
                <a:solidFill>
                  <a:schemeClr val="tx1"/>
                </a:solidFill>
                <a:effectLst/>
                <a:latin typeface="Times New Roman" pitchFamily="18" charset="0"/>
                <a:ea typeface="+mn-ea"/>
                <a:cs typeface="+mn-cs"/>
              </a:rPr>
              <a:t> (a judgment of not guilty)</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88824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40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019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91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343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078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07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20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738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798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353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01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442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316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415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46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16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6390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420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952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279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996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659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1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103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597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08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878683-328C-4720-B90E-9D4740AAE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959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26D53-A1C6-4D34-8E3F-E4125D4CD4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295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971799-FC7A-469E-9FB9-CE71E77AF1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7848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0E36E9-C7FA-4282-BF3F-D469E1C358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4755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BAA8BA-0AB7-498A-BC36-85C0340D3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259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1755D6-9D32-4D9A-B170-331B2995E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760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6212F6-7455-40BA-AF88-9EFBE31C4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6038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5A6A0D-B2CD-476D-8B2C-6D4CC96CF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9632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50067F-B4BE-44CF-9555-14F1E08675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371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899138-F034-460C-B4DC-CD2DFF02BF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75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B4EE75-1599-4F88-9456-283A5C8B8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01272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4F3A0A-71C5-40BF-B8BC-C052584E6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18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24</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3237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1922655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1422400"/>
            <a:ext cx="9147175" cy="5435600"/>
            <a:chOff x="0" y="896"/>
            <a:chExt cx="5762" cy="3424"/>
          </a:xfrm>
        </p:grpSpPr>
        <p:grpSp>
          <p:nvGrpSpPr>
            <p:cNvPr id="103427" name="Group 3"/>
            <p:cNvGrpSpPr>
              <a:grpSpLocks/>
            </p:cNvGrpSpPr>
            <p:nvPr userDrawn="1"/>
          </p:nvGrpSpPr>
          <p:grpSpPr bwMode="auto">
            <a:xfrm>
              <a:off x="20" y="896"/>
              <a:ext cx="5742" cy="3424"/>
              <a:chOff x="20" y="896"/>
              <a:chExt cx="5742" cy="3424"/>
            </a:xfrm>
          </p:grpSpPr>
          <p:sp>
            <p:nvSpPr>
              <p:cNvPr id="103428"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29"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0"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1"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2"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3"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4"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5"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6"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7"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8"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39"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440"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grpSp>
        <p:grpSp>
          <p:nvGrpSpPr>
            <p:cNvPr id="103441" name="Group 17"/>
            <p:cNvGrpSpPr>
              <a:grpSpLocks/>
            </p:cNvGrpSpPr>
            <p:nvPr userDrawn="1"/>
          </p:nvGrpSpPr>
          <p:grpSpPr bwMode="auto">
            <a:xfrm>
              <a:off x="0" y="2291"/>
              <a:ext cx="1385" cy="1702"/>
              <a:chOff x="0" y="2291"/>
              <a:chExt cx="1385" cy="1702"/>
            </a:xfrm>
          </p:grpSpPr>
          <p:sp>
            <p:nvSpPr>
              <p:cNvPr id="103442"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3"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4"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5"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6"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7"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8"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49"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0"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1"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2"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3"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4"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5"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6"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7"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8"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59"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0"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1"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2"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3"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4"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5"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6"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7"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8"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69"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0"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1"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2"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3"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4"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5"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6"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7"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8"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79"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0"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1"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2"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3"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4"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5"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6"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7"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8"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89"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0"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1"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2"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3"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4"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5"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6"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7"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8"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499"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0"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1"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2"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3"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4"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506"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7"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8"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09"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0"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1"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2"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3"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4"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5"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6"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7"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8"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19"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0"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1"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2"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3"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4"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5"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6"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7"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8"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29"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0"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1"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2"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3"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4"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5"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6"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7"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8"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39"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0"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1"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2"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3"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4"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5"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6"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7"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8"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49"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0"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1"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2"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3"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4"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5"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6"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7"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8"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59"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60"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61"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6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6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7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3571"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72"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357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574"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575"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357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grpSp>
      </p:grpSp>
      <p:sp>
        <p:nvSpPr>
          <p:cNvPr id="10357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03578"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pPr lvl="0"/>
            <a:r>
              <a:rPr lang="en-US" altLang="en-US" noProof="0" smtClean="0"/>
              <a:t>Click to edit Master subtitle style</a:t>
            </a:r>
          </a:p>
        </p:txBody>
      </p:sp>
      <p:sp>
        <p:nvSpPr>
          <p:cNvPr id="10357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C0C0C0"/>
                  </a:outerShdw>
                </a:effectLst>
                <a:latin typeface="+mn-lt"/>
              </a:defRPr>
            </a:lvl1pPr>
          </a:lstStyle>
          <a:p>
            <a:endParaRPr lang="en-US" altLang="en-US">
              <a:solidFill>
                <a:srgbClr val="000000"/>
              </a:solidFill>
            </a:endParaRPr>
          </a:p>
        </p:txBody>
      </p:sp>
      <p:sp>
        <p:nvSpPr>
          <p:cNvPr id="10358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C0C0C0"/>
                  </a:outerShdw>
                </a:effectLst>
                <a:latin typeface="+mn-lt"/>
              </a:defRPr>
            </a:lvl1pPr>
          </a:lstStyle>
          <a:p>
            <a:endParaRPr lang="en-US" altLang="en-US">
              <a:solidFill>
                <a:srgbClr val="000000"/>
              </a:solidFill>
            </a:endParaRPr>
          </a:p>
        </p:txBody>
      </p:sp>
      <p:sp>
        <p:nvSpPr>
          <p:cNvPr id="10358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C0C0C0"/>
                  </a:outerShdw>
                </a:effectLst>
                <a:latin typeface="+mn-lt"/>
              </a:defRPr>
            </a:lvl1pPr>
          </a:lstStyle>
          <a:p>
            <a:fld id="{D4ABA122-44FE-47E4-8FAC-14E9237410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21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78" grpId="0" build="p">
        <p:tmplLst>
          <p:tmpl lvl="1">
            <p:tnLst>
              <p:par>
                <p:cTn presetID="1" presetClass="entr" presetSubtype="0" fill="hold" nodeType="clickEffect">
                  <p:stCondLst>
                    <p:cond delay="0"/>
                  </p:stCondLst>
                  <p:childTnLst>
                    <p:set>
                      <p:cBhvr>
                        <p:cTn dur="1" fill="hold">
                          <p:stCondLst>
                            <p:cond delay="0"/>
                          </p:stCondLst>
                        </p:cTn>
                        <p:tgtEl>
                          <p:spTgt spid="103578"/>
                        </p:tgtEl>
                        <p:attrNameLst>
                          <p:attrName>style.visibility</p:attrName>
                        </p:attrNameLst>
                      </p:cBhvr>
                      <p:to>
                        <p:strVal val="visible"/>
                      </p:to>
                    </p:se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D17C11-1D72-4F67-8FC7-5ECD3E6784B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9669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6F60E6-886B-47A8-A139-9C8A2E10E9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676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091E325-2DE3-4527-96FA-F5589145DD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7554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346822-2F59-4BA7-BF05-95D92D750F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2081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6180636-38E4-42B6-98CC-A1FB3C73EE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117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94158C3-C798-4BEE-AE68-D3664EA98C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2977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8A4245-692A-4E17-90FB-082787828D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3708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C95C71-8B28-4ADE-BB70-BC238F456F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6497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4A7B28-BAD9-4C98-B1F5-E6286B61CB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850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1BFD06-3121-46C4-9B03-BC88719B2EF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266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301625" y="6245225"/>
            <a:ext cx="2289175" cy="47625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fld id="{39C5A0EE-355E-4603-9801-1A1C43FDBD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35278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01625" y="1600200"/>
            <a:ext cx="8540750" cy="4498975"/>
          </a:xfrm>
        </p:spPr>
        <p:txBody>
          <a:bodyPr/>
          <a:lstStyle/>
          <a:p>
            <a:endParaRPr lang="en-CA"/>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1362C707-8FAD-41E1-B719-F25D1099BD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79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smtClean="0"/>
              <a:t>CPSC 422, Lecture 24</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b="0" smtClean="0">
                <a:solidFill>
                  <a:srgbClr val="000000"/>
                </a:solidFill>
              </a:rPr>
              <a:t>CPSC 422, Lecture 24</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b="0">
                <a:solidFill>
                  <a:srgbClr val="000000"/>
                </a:solidFill>
              </a:rPr>
              <a:t>Slide </a:t>
            </a:r>
            <a:fld id="{5235B016-2E40-4666-B2BE-D9F00FE9EFA4}"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4822131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smtClean="0">
                <a:solidFill>
                  <a:srgbClr val="000000"/>
                </a:solidFill>
              </a:rPr>
              <a:t>CPSC 422, Lecture 24</a:t>
            </a: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16161629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b="0">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b="0" smtClean="0">
                <a:solidFill>
                  <a:srgbClr val="000000"/>
                </a:solidFill>
              </a:rPr>
              <a:t>CPSC 422, Lecture 24</a:t>
            </a:r>
            <a:endParaRPr lang="en-US" b="0">
              <a:solidFill>
                <a:srgbClr val="000000"/>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F18EF2-8196-461C-BC0A-86E540FEAF6E}"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40507971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402" name="Group 2"/>
          <p:cNvGrpSpPr>
            <a:grpSpLocks/>
          </p:cNvGrpSpPr>
          <p:nvPr/>
        </p:nvGrpSpPr>
        <p:grpSpPr bwMode="auto">
          <a:xfrm>
            <a:off x="0" y="1422400"/>
            <a:ext cx="9147175" cy="5435600"/>
            <a:chOff x="0" y="896"/>
            <a:chExt cx="5762" cy="3424"/>
          </a:xfrm>
        </p:grpSpPr>
        <p:grpSp>
          <p:nvGrpSpPr>
            <p:cNvPr id="102403" name="Group 3"/>
            <p:cNvGrpSpPr>
              <a:grpSpLocks/>
            </p:cNvGrpSpPr>
            <p:nvPr userDrawn="1"/>
          </p:nvGrpSpPr>
          <p:grpSpPr bwMode="auto">
            <a:xfrm>
              <a:off x="20" y="896"/>
              <a:ext cx="5742" cy="3424"/>
              <a:chOff x="20" y="896"/>
              <a:chExt cx="5742" cy="3424"/>
            </a:xfrm>
          </p:grpSpPr>
          <p:sp>
            <p:nvSpPr>
              <p:cNvPr id="10240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0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1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grpSp>
        <p:grpSp>
          <p:nvGrpSpPr>
            <p:cNvPr id="102417" name="Group 17"/>
            <p:cNvGrpSpPr>
              <a:grpSpLocks/>
            </p:cNvGrpSpPr>
            <p:nvPr userDrawn="1"/>
          </p:nvGrpSpPr>
          <p:grpSpPr bwMode="auto">
            <a:xfrm>
              <a:off x="0" y="2291"/>
              <a:ext cx="1385" cy="1702"/>
              <a:chOff x="0" y="2291"/>
              <a:chExt cx="1385" cy="1702"/>
            </a:xfrm>
          </p:grpSpPr>
          <p:sp>
            <p:nvSpPr>
              <p:cNvPr id="102418"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1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0"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2"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3"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5"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6"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7"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8"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29"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2"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5"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7"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8"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39"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4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5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6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7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48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4"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8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0"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1"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4"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5"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6"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7"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499"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1"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2"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7"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8"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09"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1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2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3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3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CA" sz="1800" b="0" smtClean="0">
                  <a:solidFill>
                    <a:srgbClr val="000000"/>
                  </a:solidFill>
                  <a:latin typeface="Tahoma" pitchFamily="34" charset="0"/>
                </a:endParaRPr>
              </a:p>
            </p:txBody>
          </p:sp>
          <p:sp>
            <p:nvSpPr>
              <p:cNvPr id="10254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4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CA" sz="1800" b="0" smtClean="0">
                  <a:solidFill>
                    <a:srgbClr val="000000"/>
                  </a:solidFill>
                  <a:latin typeface="Tahoma" pitchFamily="34" charset="0"/>
                </a:endParaRPr>
              </a:p>
            </p:txBody>
          </p:sp>
          <p:sp>
            <p:nvSpPr>
              <p:cNvPr id="10254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55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55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10255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endParaRPr lang="en-CA" sz="1800" b="0" smtClean="0">
                  <a:solidFill>
                    <a:srgbClr val="000000"/>
                  </a:solidFill>
                  <a:latin typeface="Tahoma" pitchFamily="34" charset="0"/>
                </a:endParaRPr>
              </a:p>
            </p:txBody>
          </p:sp>
        </p:grpSp>
      </p:grpSp>
      <p:sp>
        <p:nvSpPr>
          <p:cNvPr id="102553"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554"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endParaRPr lang="en-US" altLang="en-US" b="0" smtClean="0">
              <a:solidFill>
                <a:srgbClr val="000000"/>
              </a:solidFill>
            </a:endParaRPr>
          </a:p>
        </p:txBody>
      </p:sp>
      <p:sp>
        <p:nvSpPr>
          <p:cNvPr id="102555"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endParaRPr lang="en-US" altLang="en-US" b="0" smtClean="0">
              <a:solidFill>
                <a:srgbClr val="000000"/>
              </a:solidFill>
            </a:endParaRPr>
          </a:p>
        </p:txBody>
      </p:sp>
      <p:sp>
        <p:nvSpPr>
          <p:cNvPr id="102556"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defRPr>
            </a:lvl1pPr>
          </a:lstStyle>
          <a:p>
            <a:fld id="{CD7F9CA5-2B0D-472B-B3C6-6B4334298ACE}" type="slidenum">
              <a:rPr lang="en-US" altLang="en-US" b="0" smtClean="0">
                <a:solidFill>
                  <a:srgbClr val="000000"/>
                </a:solidFill>
              </a:rPr>
              <a:pPr/>
              <a:t>‹#›</a:t>
            </a:fld>
            <a:endParaRPr lang="en-US" altLang="en-US" b="0" smtClean="0">
              <a:solidFill>
                <a:srgbClr val="000000"/>
              </a:solidFill>
            </a:endParaRPr>
          </a:p>
        </p:txBody>
      </p:sp>
      <p:sp>
        <p:nvSpPr>
          <p:cNvPr id="102557"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98385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5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55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55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55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5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7" grpId="0" build="p">
        <p:tmplLst>
          <p:tmpl lvl="1">
            <p:tnLst>
              <p:par>
                <p:cTn presetID="1" presetClass="entr" presetSubtype="0" fill="hold" nodeType="click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557"/>
                        </p:tgtEl>
                        <p:attrNameLst>
                          <p:attrName>style.visibility</p:attrName>
                        </p:attrNameLst>
                      </p:cBhvr>
                      <p:to>
                        <p:strVal val="visible"/>
                      </p:to>
                    </p:set>
                  </p:childTnLst>
                </p:cTn>
              </p:par>
            </p:tnLst>
          </p:tmpl>
        </p:tmplLst>
      </p:bldP>
    </p:bldLst>
  </p:timing>
  <p:hf hdr="0" ftr="0" dt="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1.emf"/><Relationship Id="rId2" Type="http://schemas.openxmlformats.org/officeDocument/2006/relationships/slideLayout" Target="../slideLayouts/slideLayout65.xml"/><Relationship Id="rId1" Type="http://schemas.openxmlformats.org/officeDocument/2006/relationships/vmlDrawing" Target="../drawings/vmlDrawing1.vml"/><Relationship Id="rId6" Type="http://schemas.openxmlformats.org/officeDocument/2006/relationships/customXml" Target="../ink/ink15.x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2.xml"/><Relationship Id="rId1" Type="http://schemas.openxmlformats.org/officeDocument/2006/relationships/slideLayout" Target="../slideLayouts/slideLayout55.xml"/><Relationship Id="rId4" Type="http://schemas.openxmlformats.org/officeDocument/2006/relationships/image" Target="../media/image141.emf"/></Relationships>
</file>

<file path=ppt/slides/_rels/slide19.xml.rels><?xml version="1.0" encoding="UTF-8" standalone="yes"?>
<Relationships xmlns="http://schemas.openxmlformats.org/package/2006/relationships"><Relationship Id="rId8" Type="http://schemas.openxmlformats.org/officeDocument/2006/relationships/image" Target="../media/image140.emf"/><Relationship Id="rId3" Type="http://schemas.openxmlformats.org/officeDocument/2006/relationships/notesSlide" Target="../notesSlides/notesSlide13.xml"/><Relationship Id="rId7" Type="http://schemas.openxmlformats.org/officeDocument/2006/relationships/customXml" Target="../ink/ink17.xml"/><Relationship Id="rId12" Type="http://schemas.openxmlformats.org/officeDocument/2006/relationships/image" Target="../media/image161.emf"/><Relationship Id="rId2" Type="http://schemas.openxmlformats.org/officeDocument/2006/relationships/slideLayout" Target="../slideLayouts/slideLayout38.xml"/><Relationship Id="rId1" Type="http://schemas.openxmlformats.org/officeDocument/2006/relationships/vmlDrawing" Target="../drawings/vmlDrawing2.vml"/><Relationship Id="rId6" Type="http://schemas.openxmlformats.org/officeDocument/2006/relationships/image" Target="../media/image19.wmf"/><Relationship Id="rId11" Type="http://schemas.openxmlformats.org/officeDocument/2006/relationships/customXml" Target="../ink/ink19.xml"/><Relationship Id="rId5" Type="http://schemas.openxmlformats.org/officeDocument/2006/relationships/oleObject" Target="../embeddings/oleObject2.bin"/><Relationship Id="rId10" Type="http://schemas.openxmlformats.org/officeDocument/2006/relationships/image" Target="../media/image15.emf"/><Relationship Id="rId4" Type="http://schemas.openxmlformats.org/officeDocument/2006/relationships/image" Target="../media/image20.jpeg"/><Relationship Id="rId9" Type="http://schemas.openxmlformats.org/officeDocument/2006/relationships/customXml" Target="../ink/ink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23.emf"/><Relationship Id="rId3" Type="http://schemas.openxmlformats.org/officeDocument/2006/relationships/notesSlide" Target="../notesSlides/notesSlide14.xml"/><Relationship Id="rId7" Type="http://schemas.openxmlformats.org/officeDocument/2006/relationships/image" Target="../media/image22.wmf"/><Relationship Id="rId12" Type="http://schemas.openxmlformats.org/officeDocument/2006/relationships/customXml" Target="../ink/ink22.xml"/><Relationship Id="rId2" Type="http://schemas.openxmlformats.org/officeDocument/2006/relationships/slideLayout" Target="../slideLayouts/slideLayout5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1.emf"/><Relationship Id="rId5" Type="http://schemas.openxmlformats.org/officeDocument/2006/relationships/image" Target="../media/image21.wmf"/><Relationship Id="rId10" Type="http://schemas.openxmlformats.org/officeDocument/2006/relationships/customXml" Target="../ink/ink21.xml"/><Relationship Id="rId4" Type="http://schemas.openxmlformats.org/officeDocument/2006/relationships/oleObject" Target="../embeddings/oleObject3.bin"/><Relationship Id="rId9" Type="http://schemas.openxmlformats.org/officeDocument/2006/relationships/image" Target="../media/image20.emf"/></Relationships>
</file>

<file path=ppt/slides/_rels/slide21.xml.rels><?xml version="1.0" encoding="UTF-8" standalone="yes"?>
<Relationships xmlns="http://schemas.openxmlformats.org/package/2006/relationships"><Relationship Id="rId13" Type="http://schemas.openxmlformats.org/officeDocument/2006/relationships/image" Target="../media/image29.emf"/><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42.emf"/><Relationship Id="rId21" Type="http://schemas.openxmlformats.org/officeDocument/2006/relationships/image" Target="../media/image33.emf"/><Relationship Id="rId34" Type="http://schemas.openxmlformats.org/officeDocument/2006/relationships/customXml" Target="../ink/ink34.xml"/><Relationship Id="rId7" Type="http://schemas.openxmlformats.org/officeDocument/2006/relationships/image" Target="../media/image22.wmf"/><Relationship Id="rId2" Type="http://schemas.openxmlformats.org/officeDocument/2006/relationships/slideLayout" Target="../slideLayouts/slideLayout51.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37.emf"/><Relationship Id="rId41" Type="http://schemas.openxmlformats.org/officeDocument/2006/relationships/image" Target="../media/image43.emf"/><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6.wmf"/><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41.emf"/><Relationship Id="rId40" Type="http://schemas.openxmlformats.org/officeDocument/2006/relationships/customXml" Target="../ink/ink37.xml"/><Relationship Id="rId5" Type="http://schemas.openxmlformats.org/officeDocument/2006/relationships/image" Target="../media/image24.wmf"/><Relationship Id="rId15" Type="http://schemas.openxmlformats.org/officeDocument/2006/relationships/image" Target="../media/image30.emf"/><Relationship Id="rId23" Type="http://schemas.openxmlformats.org/officeDocument/2006/relationships/image" Target="../media/image34.emf"/><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oleObject" Target="../embeddings/oleObject8.bin"/><Relationship Id="rId19" Type="http://schemas.openxmlformats.org/officeDocument/2006/relationships/image" Target="../media/image32.emf"/><Relationship Id="rId31" Type="http://schemas.openxmlformats.org/officeDocument/2006/relationships/image" Target="../media/image38.emf"/><Relationship Id="rId4" Type="http://schemas.openxmlformats.org/officeDocument/2006/relationships/oleObject" Target="../embeddings/oleObject5.bin"/><Relationship Id="rId9" Type="http://schemas.openxmlformats.org/officeDocument/2006/relationships/image" Target="../media/image25.wmf"/><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36.emf"/><Relationship Id="rId30" Type="http://schemas.openxmlformats.org/officeDocument/2006/relationships/customXml" Target="../ink/ink32.xml"/><Relationship Id="rId35" Type="http://schemas.openxmlformats.org/officeDocument/2006/relationships/image" Target="../media/image40.emf"/><Relationship Id="rId8" Type="http://schemas.openxmlformats.org/officeDocument/2006/relationships/oleObject" Target="../embeddings/oleObject7.bin"/><Relationship Id="rId3" Type="http://schemas.openxmlformats.org/officeDocument/2006/relationships/notesSlide" Target="../notesSlides/notesSlide15.xml"/><Relationship Id="rId12" Type="http://schemas.openxmlformats.org/officeDocument/2006/relationships/customXml" Target="../ink/ink23.xml"/><Relationship Id="rId17" Type="http://schemas.openxmlformats.org/officeDocument/2006/relationships/image" Target="../media/image31.emf"/><Relationship Id="rId25" Type="http://schemas.openxmlformats.org/officeDocument/2006/relationships/image" Target="../media/image35.emf"/><Relationship Id="rId33" Type="http://schemas.openxmlformats.org/officeDocument/2006/relationships/image" Target="../media/image39.emf"/><Relationship Id="rId38" Type="http://schemas.openxmlformats.org/officeDocument/2006/relationships/customXml" Target="../ink/ink36.xml"/></Relationships>
</file>

<file path=ppt/slides/_rels/slide22.xml.rels><?xml version="1.0" encoding="UTF-8" standalone="yes"?>
<Relationships xmlns="http://schemas.openxmlformats.org/package/2006/relationships"><Relationship Id="rId8" Type="http://schemas.openxmlformats.org/officeDocument/2006/relationships/image" Target="../media/image70.emf"/><Relationship Id="rId13" Type="http://schemas.openxmlformats.org/officeDocument/2006/relationships/customXml" Target="../ink/ink43.xml"/><Relationship Id="rId18" Type="http://schemas.openxmlformats.org/officeDocument/2006/relationships/image" Target="../media/image26.wmf"/><Relationship Id="rId3" Type="http://schemas.openxmlformats.org/officeDocument/2006/relationships/customXml" Target="../ink/ink38.xml"/><Relationship Id="rId21" Type="http://schemas.openxmlformats.org/officeDocument/2006/relationships/image" Target="../media/image15.jpeg"/><Relationship Id="rId7" Type="http://schemas.openxmlformats.org/officeDocument/2006/relationships/customXml" Target="../ink/ink40.xml"/><Relationship Id="rId12" Type="http://schemas.openxmlformats.org/officeDocument/2006/relationships/image" Target="../media/image72.emf"/><Relationship Id="rId17" Type="http://schemas.openxmlformats.org/officeDocument/2006/relationships/oleObject" Target="../embeddings/oleObject10.bin"/><Relationship Id="rId25" Type="http://schemas.openxmlformats.org/officeDocument/2006/relationships/image" Target="../media/image45.emf"/><Relationship Id="rId2" Type="http://schemas.openxmlformats.org/officeDocument/2006/relationships/slideLayout" Target="../slideLayouts/slideLayout51.xml"/><Relationship Id="rId16" Type="http://schemas.openxmlformats.org/officeDocument/2006/relationships/image" Target="../media/image27.wmf"/><Relationship Id="rId20" Type="http://schemas.openxmlformats.org/officeDocument/2006/relationships/image" Target="../media/image28.wmf"/><Relationship Id="rId1" Type="http://schemas.openxmlformats.org/officeDocument/2006/relationships/vmlDrawing" Target="../drawings/vmlDrawing5.vml"/><Relationship Id="rId6" Type="http://schemas.openxmlformats.org/officeDocument/2006/relationships/image" Target="../media/image69.emf"/><Relationship Id="rId11" Type="http://schemas.openxmlformats.org/officeDocument/2006/relationships/customXml" Target="../ink/ink42.xml"/><Relationship Id="rId24" Type="http://schemas.openxmlformats.org/officeDocument/2006/relationships/customXml" Target="../ink/ink45.xml"/><Relationship Id="rId5" Type="http://schemas.openxmlformats.org/officeDocument/2006/relationships/customXml" Target="../ink/ink39.xml"/><Relationship Id="rId15" Type="http://schemas.openxmlformats.org/officeDocument/2006/relationships/oleObject" Target="../embeddings/oleObject9.bin"/><Relationship Id="rId23" Type="http://schemas.openxmlformats.org/officeDocument/2006/relationships/image" Target="../media/image25.emf"/><Relationship Id="rId10" Type="http://schemas.openxmlformats.org/officeDocument/2006/relationships/image" Target="../media/image71.emf"/><Relationship Id="rId19" Type="http://schemas.openxmlformats.org/officeDocument/2006/relationships/oleObject" Target="../embeddings/oleObject11.bin"/><Relationship Id="rId4" Type="http://schemas.openxmlformats.org/officeDocument/2006/relationships/image" Target="../media/image68.emf"/><Relationship Id="rId9" Type="http://schemas.openxmlformats.org/officeDocument/2006/relationships/customXml" Target="../ink/ink41.xml"/><Relationship Id="rId14" Type="http://schemas.openxmlformats.org/officeDocument/2006/relationships/image" Target="../media/image73.emf"/><Relationship Id="rId22" Type="http://schemas.openxmlformats.org/officeDocument/2006/relationships/customXml" Target="../ink/ink44.xml"/></Relationships>
</file>

<file path=ppt/slides/_rels/slide23.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notesSlide" Target="../notesSlides/notesSlide16.xml"/><Relationship Id="rId1" Type="http://schemas.openxmlformats.org/officeDocument/2006/relationships/slideLayout" Target="../slideLayouts/slideLayout51.xml"/><Relationship Id="rId6" Type="http://schemas.openxmlformats.org/officeDocument/2006/relationships/image" Target="../media/image46.emf"/><Relationship Id="rId5" Type="http://schemas.openxmlformats.org/officeDocument/2006/relationships/customXml" Target="../ink/ink47.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1.xml"/><Relationship Id="rId1" Type="http://schemas.openxmlformats.org/officeDocument/2006/relationships/vmlDrawing" Target="../drawings/vmlDrawing6.vml"/><Relationship Id="rId6" Type="http://schemas.openxmlformats.org/officeDocument/2006/relationships/customXml" Target="../ink/ink48.xml"/><Relationship Id="rId11"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image" Target="../media/image271.emf"/></Relationships>
</file>

<file path=ppt/slides/_rels/slide25.xml.rels><?xml version="1.0" encoding="UTF-8" standalone="yes"?>
<Relationships xmlns="http://schemas.openxmlformats.org/package/2006/relationships"><Relationship Id="rId8" Type="http://schemas.openxmlformats.org/officeDocument/2006/relationships/customXml" Target="../ink/ink50.xml"/><Relationship Id="rId3" Type="http://schemas.openxmlformats.org/officeDocument/2006/relationships/notesSlide" Target="../notesSlides/notesSlide18.xml"/><Relationship Id="rId7" Type="http://schemas.openxmlformats.org/officeDocument/2006/relationships/image" Target="../media/image251.emf"/><Relationship Id="rId2" Type="http://schemas.openxmlformats.org/officeDocument/2006/relationships/slideLayout" Target="../slideLayouts/slideLayout51.xml"/><Relationship Id="rId1" Type="http://schemas.openxmlformats.org/officeDocument/2006/relationships/vmlDrawing" Target="../drawings/vmlDrawing7.vml"/><Relationship Id="rId6" Type="http://schemas.openxmlformats.org/officeDocument/2006/relationships/customXml" Target="../ink/ink49.xml"/><Relationship Id="rId5" Type="http://schemas.openxmlformats.org/officeDocument/2006/relationships/image" Target="../media/image47.wmf"/><Relationship Id="rId4" Type="http://schemas.openxmlformats.org/officeDocument/2006/relationships/oleObject" Target="../embeddings/oleObject14.bin"/><Relationship Id="rId9" Type="http://schemas.openxmlformats.org/officeDocument/2006/relationships/image" Target="../media/image271.emf"/></Relationships>
</file>

<file path=ppt/slides/_rels/slide26.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72.emf"/><Relationship Id="rId18" Type="http://schemas.openxmlformats.org/officeDocument/2006/relationships/customXml" Target="../ink/ink59.xml"/><Relationship Id="rId26" Type="http://schemas.openxmlformats.org/officeDocument/2006/relationships/customXml" Target="../ink/ink63.xml"/><Relationship Id="rId3" Type="http://schemas.openxmlformats.org/officeDocument/2006/relationships/image" Target="../media/image74.emf"/><Relationship Id="rId21" Type="http://schemas.openxmlformats.org/officeDocument/2006/relationships/image" Target="../media/image78.emf"/><Relationship Id="rId7" Type="http://schemas.openxmlformats.org/officeDocument/2006/relationships/image" Target="../media/image69.emf"/><Relationship Id="rId12" Type="http://schemas.openxmlformats.org/officeDocument/2006/relationships/customXml" Target="../ink/ink56.xml"/><Relationship Id="rId17" Type="http://schemas.openxmlformats.org/officeDocument/2006/relationships/image" Target="../media/image76.emf"/><Relationship Id="rId25" Type="http://schemas.openxmlformats.org/officeDocument/2006/relationships/image" Target="../media/image28.emf"/><Relationship Id="rId2" Type="http://schemas.openxmlformats.org/officeDocument/2006/relationships/customXml" Target="../ink/ink51.xml"/><Relationship Id="rId16" Type="http://schemas.openxmlformats.org/officeDocument/2006/relationships/customXml" Target="../ink/ink58.xml"/><Relationship Id="rId20" Type="http://schemas.openxmlformats.org/officeDocument/2006/relationships/customXml" Target="../ink/ink60.xml"/><Relationship Id="rId1" Type="http://schemas.openxmlformats.org/officeDocument/2006/relationships/slideLayout" Target="../slideLayouts/slideLayout51.xml"/><Relationship Id="rId6" Type="http://schemas.openxmlformats.org/officeDocument/2006/relationships/customXml" Target="../ink/ink53.xml"/><Relationship Id="rId11" Type="http://schemas.openxmlformats.org/officeDocument/2006/relationships/image" Target="../media/image71.emf"/><Relationship Id="rId24" Type="http://schemas.openxmlformats.org/officeDocument/2006/relationships/customXml" Target="../ink/ink62.xml"/><Relationship Id="rId5" Type="http://schemas.openxmlformats.org/officeDocument/2006/relationships/image" Target="../media/image75.emf"/><Relationship Id="rId15" Type="http://schemas.openxmlformats.org/officeDocument/2006/relationships/image" Target="../media/image73.emf"/><Relationship Id="rId23" Type="http://schemas.openxmlformats.org/officeDocument/2006/relationships/image" Target="../media/image79.emf"/><Relationship Id="rId10" Type="http://schemas.openxmlformats.org/officeDocument/2006/relationships/customXml" Target="../ink/ink55.xml"/><Relationship Id="rId19" Type="http://schemas.openxmlformats.org/officeDocument/2006/relationships/image" Target="../media/image77.emf"/><Relationship Id="rId4" Type="http://schemas.openxmlformats.org/officeDocument/2006/relationships/customXml" Target="../ink/ink52.xml"/><Relationship Id="rId9" Type="http://schemas.openxmlformats.org/officeDocument/2006/relationships/image" Target="../media/image70.emf"/><Relationship Id="rId14" Type="http://schemas.openxmlformats.org/officeDocument/2006/relationships/customXml" Target="../ink/ink57.xml"/><Relationship Id="rId22" Type="http://schemas.openxmlformats.org/officeDocument/2006/relationships/customXml" Target="../ink/ink61.xml"/><Relationship Id="rId27" Type="http://schemas.openxmlformats.org/officeDocument/2006/relationships/image" Target="../media/image49.emf"/></Relationships>
</file>

<file path=ppt/slides/_rels/slide27.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customXml" Target="../ink/ink64.xml"/><Relationship Id="rId7" Type="http://schemas.openxmlformats.org/officeDocument/2006/relationships/customXml" Target="../ink/ink66.xml"/><Relationship Id="rId2" Type="http://schemas.openxmlformats.org/officeDocument/2006/relationships/notesSlide" Target="../notesSlides/notesSlide19.xml"/><Relationship Id="rId1" Type="http://schemas.openxmlformats.org/officeDocument/2006/relationships/slideLayout" Target="../slideLayouts/slideLayout51.xml"/><Relationship Id="rId6" Type="http://schemas.openxmlformats.org/officeDocument/2006/relationships/image" Target="../media/image83.emf"/><Relationship Id="rId5" Type="http://schemas.openxmlformats.org/officeDocument/2006/relationships/customXml" Target="../ink/ink65.xml"/><Relationship Id="rId4" Type="http://schemas.openxmlformats.org/officeDocument/2006/relationships/image" Target="../media/image82.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emf"/><Relationship Id="rId2" Type="http://schemas.openxmlformats.org/officeDocument/2006/relationships/notesSlide" Target="../notesSlides/notesSlide3.xml"/><Relationship Id="rId16" Type="http://schemas.openxmlformats.org/officeDocument/2006/relationships/image" Target="../media/image13.emf"/><Relationship Id="rId1" Type="http://schemas.openxmlformats.org/officeDocument/2006/relationships/slideLayout" Target="../slideLayouts/slideLayout28.xml"/><Relationship Id="rId6" Type="http://schemas.openxmlformats.org/officeDocument/2006/relationships/image" Target="../media/image8.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4.xml"/><Relationship Id="rId14" Type="http://schemas.openxmlformats.org/officeDocument/2006/relationships/image" Target="../media/image12.emf"/></Relationships>
</file>

<file path=ppt/slides/_rels/slide30.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89.emf"/><Relationship Id="rId18" Type="http://schemas.openxmlformats.org/officeDocument/2006/relationships/customXml" Target="../ink/ink73.xml"/><Relationship Id="rId26" Type="http://schemas.openxmlformats.org/officeDocument/2006/relationships/customXml" Target="../ink/ink77.xml"/><Relationship Id="rId3" Type="http://schemas.openxmlformats.org/officeDocument/2006/relationships/notesSlide" Target="../notesSlides/notesSlide22.xml"/><Relationship Id="rId21" Type="http://schemas.openxmlformats.org/officeDocument/2006/relationships/image" Target="../media/image93.emf"/><Relationship Id="rId7" Type="http://schemas.openxmlformats.org/officeDocument/2006/relationships/image" Target="../media/image86.emf"/><Relationship Id="rId12" Type="http://schemas.openxmlformats.org/officeDocument/2006/relationships/customXml" Target="../ink/ink70.xml"/><Relationship Id="rId17" Type="http://schemas.openxmlformats.org/officeDocument/2006/relationships/image" Target="../media/image91.emf"/><Relationship Id="rId25" Type="http://schemas.openxmlformats.org/officeDocument/2006/relationships/image" Target="../media/image95.emf"/><Relationship Id="rId2" Type="http://schemas.openxmlformats.org/officeDocument/2006/relationships/slideLayout" Target="../slideLayouts/slideLayout51.xml"/><Relationship Id="rId16" Type="http://schemas.openxmlformats.org/officeDocument/2006/relationships/customXml" Target="../ink/ink72.xml"/><Relationship Id="rId20" Type="http://schemas.openxmlformats.org/officeDocument/2006/relationships/customXml" Target="../ink/ink74.xml"/><Relationship Id="rId29" Type="http://schemas.openxmlformats.org/officeDocument/2006/relationships/image" Target="../media/image97.emf"/><Relationship Id="rId1" Type="http://schemas.openxmlformats.org/officeDocument/2006/relationships/vmlDrawing" Target="../drawings/vmlDrawing8.vml"/><Relationship Id="rId6" Type="http://schemas.openxmlformats.org/officeDocument/2006/relationships/customXml" Target="../ink/ink67.xml"/><Relationship Id="rId11" Type="http://schemas.openxmlformats.org/officeDocument/2006/relationships/image" Target="../media/image88.emf"/><Relationship Id="rId24" Type="http://schemas.openxmlformats.org/officeDocument/2006/relationships/customXml" Target="../ink/ink76.xml"/><Relationship Id="rId5" Type="http://schemas.openxmlformats.org/officeDocument/2006/relationships/image" Target="../media/image50.wmf"/><Relationship Id="rId15" Type="http://schemas.openxmlformats.org/officeDocument/2006/relationships/image" Target="../media/image90.emf"/><Relationship Id="rId23" Type="http://schemas.openxmlformats.org/officeDocument/2006/relationships/image" Target="../media/image94.emf"/><Relationship Id="rId28" Type="http://schemas.openxmlformats.org/officeDocument/2006/relationships/customXml" Target="../ink/ink78.xml"/><Relationship Id="rId10" Type="http://schemas.openxmlformats.org/officeDocument/2006/relationships/customXml" Target="../ink/ink69.xml"/><Relationship Id="rId19" Type="http://schemas.openxmlformats.org/officeDocument/2006/relationships/image" Target="../media/image92.emf"/><Relationship Id="rId31" Type="http://schemas.openxmlformats.org/officeDocument/2006/relationships/image" Target="../media/image47.emf"/><Relationship Id="rId4" Type="http://schemas.openxmlformats.org/officeDocument/2006/relationships/oleObject" Target="../embeddings/oleObject15.bin"/><Relationship Id="rId9" Type="http://schemas.openxmlformats.org/officeDocument/2006/relationships/image" Target="../media/image87.emf"/><Relationship Id="rId14" Type="http://schemas.openxmlformats.org/officeDocument/2006/relationships/customXml" Target="../ink/ink71.xml"/><Relationship Id="rId22" Type="http://schemas.openxmlformats.org/officeDocument/2006/relationships/customXml" Target="../ink/ink75.xml"/><Relationship Id="rId27" Type="http://schemas.openxmlformats.org/officeDocument/2006/relationships/image" Target="../media/image96.emf"/><Relationship Id="rId30" Type="http://schemas.openxmlformats.org/officeDocument/2006/relationships/customXml" Target="../ink/ink79.xml"/></Relationships>
</file>

<file path=ppt/slides/_rels/slide31.xml.rels><?xml version="1.0" encoding="UTF-8" standalone="yes"?>
<Relationships xmlns="http://schemas.openxmlformats.org/package/2006/relationships"><Relationship Id="rId8" Type="http://schemas.openxmlformats.org/officeDocument/2006/relationships/customXml" Target="../ink/ink80.xml"/><Relationship Id="rId13" Type="http://schemas.openxmlformats.org/officeDocument/2006/relationships/image" Target="../media/image102.emf"/><Relationship Id="rId18" Type="http://schemas.openxmlformats.org/officeDocument/2006/relationships/customXml" Target="../ink/ink85.xml"/><Relationship Id="rId3" Type="http://schemas.openxmlformats.org/officeDocument/2006/relationships/notesSlide" Target="../notesSlides/notesSlide23.xml"/><Relationship Id="rId7" Type="http://schemas.openxmlformats.org/officeDocument/2006/relationships/image" Target="../media/image52.wmf"/><Relationship Id="rId12" Type="http://schemas.openxmlformats.org/officeDocument/2006/relationships/customXml" Target="../ink/ink82.xml"/><Relationship Id="rId17" Type="http://schemas.openxmlformats.org/officeDocument/2006/relationships/image" Target="../media/image104.emf"/><Relationship Id="rId2" Type="http://schemas.openxmlformats.org/officeDocument/2006/relationships/slideLayout" Target="../slideLayouts/slideLayout51.xml"/><Relationship Id="rId16" Type="http://schemas.openxmlformats.org/officeDocument/2006/relationships/customXml" Target="../ink/ink84.xml"/><Relationship Id="rId1" Type="http://schemas.openxmlformats.org/officeDocument/2006/relationships/vmlDrawing" Target="../drawings/vmlDrawing9.vml"/><Relationship Id="rId6" Type="http://schemas.openxmlformats.org/officeDocument/2006/relationships/oleObject" Target="../embeddings/oleObject17.bin"/><Relationship Id="rId11" Type="http://schemas.openxmlformats.org/officeDocument/2006/relationships/image" Target="../media/image101.emf"/><Relationship Id="rId5" Type="http://schemas.openxmlformats.org/officeDocument/2006/relationships/image" Target="../media/image51.wmf"/><Relationship Id="rId15" Type="http://schemas.openxmlformats.org/officeDocument/2006/relationships/image" Target="../media/image103.emf"/><Relationship Id="rId10" Type="http://schemas.openxmlformats.org/officeDocument/2006/relationships/customXml" Target="../ink/ink81.xml"/><Relationship Id="rId19" Type="http://schemas.openxmlformats.org/officeDocument/2006/relationships/image" Target="../media/image105.emf"/><Relationship Id="rId4" Type="http://schemas.openxmlformats.org/officeDocument/2006/relationships/oleObject" Target="../embeddings/oleObject16.bin"/><Relationship Id="rId9" Type="http://schemas.openxmlformats.org/officeDocument/2006/relationships/image" Target="../media/image100.emf"/><Relationship Id="rId14" Type="http://schemas.openxmlformats.org/officeDocument/2006/relationships/customXml" Target="../ink/ink83.xml"/></Relationships>
</file>

<file path=ppt/slides/_rels/slide32.xml.rels><?xml version="1.0" encoding="UTF-8" standalone="yes"?>
<Relationships xmlns="http://schemas.openxmlformats.org/package/2006/relationships"><Relationship Id="rId8" Type="http://schemas.openxmlformats.org/officeDocument/2006/relationships/image" Target="../media/image441.emf"/><Relationship Id="rId3" Type="http://schemas.openxmlformats.org/officeDocument/2006/relationships/oleObject" Target="../embeddings/oleObject18.bin"/><Relationship Id="rId7" Type="http://schemas.openxmlformats.org/officeDocument/2006/relationships/customXml" Target="../ink/ink87.xml"/><Relationship Id="rId2" Type="http://schemas.openxmlformats.org/officeDocument/2006/relationships/slideLayout" Target="../slideLayouts/slideLayout51.xml"/><Relationship Id="rId1" Type="http://schemas.openxmlformats.org/officeDocument/2006/relationships/vmlDrawing" Target="../drawings/vmlDrawing10.vml"/><Relationship Id="rId6" Type="http://schemas.openxmlformats.org/officeDocument/2006/relationships/image" Target="../media/image106.emf"/><Relationship Id="rId5" Type="http://schemas.openxmlformats.org/officeDocument/2006/relationships/customXml" Target="../ink/ink86.xml"/><Relationship Id="rId10" Type="http://schemas.openxmlformats.org/officeDocument/2006/relationships/image" Target="../media/image50.emf"/><Relationship Id="rId4" Type="http://schemas.openxmlformats.org/officeDocument/2006/relationships/image" Target="../media/image51.wmf"/><Relationship Id="rId9" Type="http://schemas.openxmlformats.org/officeDocument/2006/relationships/customXml" Target="../ink/ink88.xml"/></Relationships>
</file>

<file path=ppt/slides/_rels/slide33.xml.rels><?xml version="1.0" encoding="UTF-8" standalone="yes"?>
<Relationships xmlns="http://schemas.openxmlformats.org/package/2006/relationships"><Relationship Id="rId8" Type="http://schemas.openxmlformats.org/officeDocument/2006/relationships/customXml" Target="../ink/ink89.xml"/><Relationship Id="rId3" Type="http://schemas.openxmlformats.org/officeDocument/2006/relationships/notesSlide" Target="../notesSlides/notesSlide24.xml"/><Relationship Id="rId7" Type="http://schemas.openxmlformats.org/officeDocument/2006/relationships/image" Target="../media/image54.wmf"/><Relationship Id="rId2" Type="http://schemas.openxmlformats.org/officeDocument/2006/relationships/slideLayout" Target="../slideLayouts/slideLayout51.xml"/><Relationship Id="rId1" Type="http://schemas.openxmlformats.org/officeDocument/2006/relationships/vmlDrawing" Target="../drawings/vmlDrawing11.vml"/><Relationship Id="rId6" Type="http://schemas.openxmlformats.org/officeDocument/2006/relationships/oleObject" Target="../embeddings/oleObject20.bin"/><Relationship Id="rId11" Type="http://schemas.openxmlformats.org/officeDocument/2006/relationships/image" Target="../media/image110.emf"/><Relationship Id="rId5" Type="http://schemas.openxmlformats.org/officeDocument/2006/relationships/image" Target="../media/image53.wmf"/><Relationship Id="rId10" Type="http://schemas.openxmlformats.org/officeDocument/2006/relationships/customXml" Target="../ink/ink90.xml"/><Relationship Id="rId4" Type="http://schemas.openxmlformats.org/officeDocument/2006/relationships/oleObject" Target="../embeddings/oleObject19.bin"/><Relationship Id="rId9" Type="http://schemas.openxmlformats.org/officeDocument/2006/relationships/image" Target="../media/image109.emf"/></Relationships>
</file>

<file path=ppt/slides/_rels/slide34.xml.rels><?xml version="1.0" encoding="UTF-8" standalone="yes"?>
<Relationships xmlns="http://schemas.openxmlformats.org/package/2006/relationships"><Relationship Id="rId3" Type="http://schemas.openxmlformats.org/officeDocument/2006/relationships/customXml" Target="../ink/ink91.xml"/><Relationship Id="rId2" Type="http://schemas.openxmlformats.org/officeDocument/2006/relationships/notesSlide" Target="../notesSlides/notesSlide25.xml"/><Relationship Id="rId1" Type="http://schemas.openxmlformats.org/officeDocument/2006/relationships/slideLayout" Target="../slideLayouts/slideLayout51.xml"/><Relationship Id="rId6" Type="http://schemas.openxmlformats.org/officeDocument/2006/relationships/image" Target="../media/image112.emf"/><Relationship Id="rId5" Type="http://schemas.openxmlformats.org/officeDocument/2006/relationships/customXml" Target="../ink/ink92.xml"/><Relationship Id="rId4" Type="http://schemas.openxmlformats.org/officeDocument/2006/relationships/image" Target="../media/image111.emf"/></Relationships>
</file>

<file path=ppt/slides/_rels/slide35.xml.rels><?xml version="1.0" encoding="UTF-8" standalone="yes"?>
<Relationships xmlns="http://schemas.openxmlformats.org/package/2006/relationships"><Relationship Id="rId3" Type="http://schemas.openxmlformats.org/officeDocument/2006/relationships/customXml" Target="../ink/ink93.xml"/><Relationship Id="rId2" Type="http://schemas.openxmlformats.org/officeDocument/2006/relationships/notesSlide" Target="../notesSlides/notesSlide26.xml"/><Relationship Id="rId1" Type="http://schemas.openxmlformats.org/officeDocument/2006/relationships/slideLayout" Target="../slideLayouts/slideLayout41.xml"/><Relationship Id="rId6" Type="http://schemas.openxmlformats.org/officeDocument/2006/relationships/image" Target="../media/image295.emf"/><Relationship Id="rId5" Type="http://schemas.openxmlformats.org/officeDocument/2006/relationships/customXml" Target="../ink/ink94.xml"/><Relationship Id="rId4" Type="http://schemas.openxmlformats.org/officeDocument/2006/relationships/image" Target="../media/image29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13" Type="http://schemas.openxmlformats.org/officeDocument/2006/relationships/image" Target="../media/image460.emf"/><Relationship Id="rId18" Type="http://schemas.openxmlformats.org/officeDocument/2006/relationships/customXml" Target="../ink/ink101.xml"/><Relationship Id="rId26" Type="http://schemas.openxmlformats.org/officeDocument/2006/relationships/customXml" Target="../ink/ink105.xml"/><Relationship Id="rId3" Type="http://schemas.openxmlformats.org/officeDocument/2006/relationships/notesSlide" Target="../notesSlides/notesSlide27.xml"/><Relationship Id="rId21" Type="http://schemas.openxmlformats.org/officeDocument/2006/relationships/image" Target="../media/image50.emf"/><Relationship Id="rId34" Type="http://schemas.openxmlformats.org/officeDocument/2006/relationships/customXml" Target="../ink/ink109.xml"/><Relationship Id="rId7" Type="http://schemas.openxmlformats.org/officeDocument/2006/relationships/image" Target="../media/image43.emf"/><Relationship Id="rId12" Type="http://schemas.openxmlformats.org/officeDocument/2006/relationships/customXml" Target="../ink/ink98.xml"/><Relationship Id="rId17" Type="http://schemas.openxmlformats.org/officeDocument/2006/relationships/image" Target="../media/image48.emf"/><Relationship Id="rId25" Type="http://schemas.openxmlformats.org/officeDocument/2006/relationships/image" Target="../media/image52.emf"/><Relationship Id="rId33" Type="http://schemas.openxmlformats.org/officeDocument/2006/relationships/image" Target="../media/image56.emf"/><Relationship Id="rId2" Type="http://schemas.openxmlformats.org/officeDocument/2006/relationships/slideLayout" Target="../slideLayouts/slideLayout51.xml"/><Relationship Id="rId16" Type="http://schemas.openxmlformats.org/officeDocument/2006/relationships/customXml" Target="../ink/ink100.xml"/><Relationship Id="rId20" Type="http://schemas.openxmlformats.org/officeDocument/2006/relationships/customXml" Target="../ink/ink102.xml"/><Relationship Id="rId29" Type="http://schemas.openxmlformats.org/officeDocument/2006/relationships/image" Target="../media/image54.emf"/><Relationship Id="rId1" Type="http://schemas.openxmlformats.org/officeDocument/2006/relationships/vmlDrawing" Target="../drawings/vmlDrawing12.vml"/><Relationship Id="rId6" Type="http://schemas.openxmlformats.org/officeDocument/2006/relationships/customXml" Target="../ink/ink95.xml"/><Relationship Id="rId11" Type="http://schemas.openxmlformats.org/officeDocument/2006/relationships/image" Target="../media/image450.emf"/><Relationship Id="rId24" Type="http://schemas.openxmlformats.org/officeDocument/2006/relationships/customXml" Target="../ink/ink104.xml"/><Relationship Id="rId32" Type="http://schemas.openxmlformats.org/officeDocument/2006/relationships/customXml" Target="../ink/ink108.xml"/><Relationship Id="rId5" Type="http://schemas.openxmlformats.org/officeDocument/2006/relationships/image" Target="../media/image55.wmf"/><Relationship Id="rId15" Type="http://schemas.openxmlformats.org/officeDocument/2006/relationships/image" Target="../media/image47.emf"/><Relationship Id="rId23" Type="http://schemas.openxmlformats.org/officeDocument/2006/relationships/image" Target="../media/image51.emf"/><Relationship Id="rId28" Type="http://schemas.openxmlformats.org/officeDocument/2006/relationships/customXml" Target="../ink/ink106.xml"/><Relationship Id="rId10" Type="http://schemas.openxmlformats.org/officeDocument/2006/relationships/customXml" Target="../ink/ink97.xml"/><Relationship Id="rId19" Type="http://schemas.openxmlformats.org/officeDocument/2006/relationships/image" Target="../media/image490.emf"/><Relationship Id="rId31" Type="http://schemas.openxmlformats.org/officeDocument/2006/relationships/image" Target="../media/image55.emf"/><Relationship Id="rId4" Type="http://schemas.openxmlformats.org/officeDocument/2006/relationships/oleObject" Target="../embeddings/oleObject21.bin"/><Relationship Id="rId9" Type="http://schemas.openxmlformats.org/officeDocument/2006/relationships/image" Target="../media/image44.emf"/><Relationship Id="rId14" Type="http://schemas.openxmlformats.org/officeDocument/2006/relationships/customXml" Target="../ink/ink99.xml"/><Relationship Id="rId22" Type="http://schemas.openxmlformats.org/officeDocument/2006/relationships/customXml" Target="../ink/ink103.xml"/><Relationship Id="rId27" Type="http://schemas.openxmlformats.org/officeDocument/2006/relationships/image" Target="../media/image53.emf"/><Relationship Id="rId30" Type="http://schemas.openxmlformats.org/officeDocument/2006/relationships/customXml" Target="../ink/ink107.xml"/><Relationship Id="rId35" Type="http://schemas.openxmlformats.org/officeDocument/2006/relationships/image" Target="../media/image57.emf"/><Relationship Id="rId8" Type="http://schemas.openxmlformats.org/officeDocument/2006/relationships/customXml" Target="../ink/ink96.xml"/></Relationships>
</file>

<file path=ppt/slides/_rels/slide38.x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customXml" Target="../ink/ink110.xml"/><Relationship Id="rId7" Type="http://schemas.openxmlformats.org/officeDocument/2006/relationships/customXml" Target="../ink/ink112.xml"/><Relationship Id="rId12" Type="http://schemas.openxmlformats.org/officeDocument/2006/relationships/image" Target="../media/image117.emf"/><Relationship Id="rId2" Type="http://schemas.openxmlformats.org/officeDocument/2006/relationships/notesSlide" Target="../notesSlides/notesSlide28.xml"/><Relationship Id="rId1" Type="http://schemas.openxmlformats.org/officeDocument/2006/relationships/slideLayout" Target="../slideLayouts/slideLayout51.xml"/><Relationship Id="rId6" Type="http://schemas.openxmlformats.org/officeDocument/2006/relationships/image" Target="../media/image114.emf"/><Relationship Id="rId11" Type="http://schemas.openxmlformats.org/officeDocument/2006/relationships/customXml" Target="../ink/ink114.xml"/><Relationship Id="rId5" Type="http://schemas.openxmlformats.org/officeDocument/2006/relationships/customXml" Target="../ink/ink111.xml"/><Relationship Id="rId10" Type="http://schemas.openxmlformats.org/officeDocument/2006/relationships/image" Target="../media/image116.emf"/><Relationship Id="rId4" Type="http://schemas.openxmlformats.org/officeDocument/2006/relationships/image" Target="../media/image113.emf"/><Relationship Id="rId9" Type="http://schemas.openxmlformats.org/officeDocument/2006/relationships/customXml" Target="../ink/ink113.xml"/></Relationships>
</file>

<file path=ppt/slides/_rels/slide39.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customXml" Target="../ink/ink120.xml"/><Relationship Id="rId18" Type="http://schemas.openxmlformats.org/officeDocument/2006/relationships/image" Target="../media/image125.emf"/><Relationship Id="rId26" Type="http://schemas.openxmlformats.org/officeDocument/2006/relationships/image" Target="../media/image129.emf"/><Relationship Id="rId3" Type="http://schemas.openxmlformats.org/officeDocument/2006/relationships/customXml" Target="../ink/ink115.xml"/><Relationship Id="rId21" Type="http://schemas.openxmlformats.org/officeDocument/2006/relationships/customXml" Target="../ink/ink124.xml"/><Relationship Id="rId7" Type="http://schemas.openxmlformats.org/officeDocument/2006/relationships/customXml" Target="../ink/ink117.xml"/><Relationship Id="rId12" Type="http://schemas.openxmlformats.org/officeDocument/2006/relationships/image" Target="../media/image122.emf"/><Relationship Id="rId17" Type="http://schemas.openxmlformats.org/officeDocument/2006/relationships/customXml" Target="../ink/ink122.xml"/><Relationship Id="rId25" Type="http://schemas.openxmlformats.org/officeDocument/2006/relationships/customXml" Target="../ink/ink126.xml"/><Relationship Id="rId2" Type="http://schemas.openxmlformats.org/officeDocument/2006/relationships/notesSlide" Target="../notesSlides/notesSlide29.xml"/><Relationship Id="rId16" Type="http://schemas.openxmlformats.org/officeDocument/2006/relationships/image" Target="../media/image124.emf"/><Relationship Id="rId20" Type="http://schemas.openxmlformats.org/officeDocument/2006/relationships/image" Target="../media/image126.emf"/><Relationship Id="rId29" Type="http://schemas.openxmlformats.org/officeDocument/2006/relationships/customXml" Target="../ink/ink128.xml"/><Relationship Id="rId1" Type="http://schemas.openxmlformats.org/officeDocument/2006/relationships/slideLayout" Target="../slideLayouts/slideLayout51.xml"/><Relationship Id="rId6" Type="http://schemas.openxmlformats.org/officeDocument/2006/relationships/image" Target="../media/image119.emf"/><Relationship Id="rId11" Type="http://schemas.openxmlformats.org/officeDocument/2006/relationships/customXml" Target="../ink/ink119.xml"/><Relationship Id="rId24" Type="http://schemas.openxmlformats.org/officeDocument/2006/relationships/image" Target="../media/image128.emf"/><Relationship Id="rId5" Type="http://schemas.openxmlformats.org/officeDocument/2006/relationships/customXml" Target="../ink/ink116.xml"/><Relationship Id="rId15" Type="http://schemas.openxmlformats.org/officeDocument/2006/relationships/customXml" Target="../ink/ink121.xml"/><Relationship Id="rId23" Type="http://schemas.openxmlformats.org/officeDocument/2006/relationships/customXml" Target="../ink/ink125.xml"/><Relationship Id="rId28" Type="http://schemas.openxmlformats.org/officeDocument/2006/relationships/image" Target="../media/image130.emf"/><Relationship Id="rId10" Type="http://schemas.openxmlformats.org/officeDocument/2006/relationships/image" Target="../media/image121.emf"/><Relationship Id="rId19" Type="http://schemas.openxmlformats.org/officeDocument/2006/relationships/customXml" Target="../ink/ink123.xml"/><Relationship Id="rId4" Type="http://schemas.openxmlformats.org/officeDocument/2006/relationships/image" Target="../media/image118.emf"/><Relationship Id="rId9" Type="http://schemas.openxmlformats.org/officeDocument/2006/relationships/customXml" Target="../ink/ink118.xml"/><Relationship Id="rId14" Type="http://schemas.openxmlformats.org/officeDocument/2006/relationships/image" Target="../media/image123.emf"/><Relationship Id="rId22" Type="http://schemas.openxmlformats.org/officeDocument/2006/relationships/image" Target="../media/image127.emf"/><Relationship Id="rId27" Type="http://schemas.openxmlformats.org/officeDocument/2006/relationships/customXml" Target="../ink/ink127.xml"/><Relationship Id="rId30" Type="http://schemas.openxmlformats.org/officeDocument/2006/relationships/image" Target="../media/image131.emf"/></Relationships>
</file>

<file path=ppt/slides/_rels/slide4.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17.emf"/><Relationship Id="rId12" Type="http://schemas.openxmlformats.org/officeDocument/2006/relationships/customXml" Target="../ink/ink11.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customXml" Target="../ink/ink8.xml"/><Relationship Id="rId11" Type="http://schemas.openxmlformats.org/officeDocument/2006/relationships/image" Target="../media/image5.emf"/><Relationship Id="rId5" Type="http://schemas.openxmlformats.org/officeDocument/2006/relationships/image" Target="../media/image3.png"/><Relationship Id="rId10" Type="http://schemas.openxmlformats.org/officeDocument/2006/relationships/customXml" Target="../ink/ink10.xml"/><Relationship Id="rId4" Type="http://schemas.openxmlformats.org/officeDocument/2006/relationships/image" Target="../media/image2.emf"/><Relationship Id="rId9"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customXml" Target="../ink/ink129.xml"/><Relationship Id="rId2" Type="http://schemas.openxmlformats.org/officeDocument/2006/relationships/notesSlide" Target="../notesSlides/notesSlide30.xml"/><Relationship Id="rId1" Type="http://schemas.openxmlformats.org/officeDocument/2006/relationships/slideLayout" Target="../slideLayouts/slideLayout41.xml"/><Relationship Id="rId4" Type="http://schemas.openxmlformats.org/officeDocument/2006/relationships/image" Target="../media/image132.emf"/></Relationships>
</file>

<file path=ppt/slides/_rels/slide41.xml.rels><?xml version="1.0" encoding="UTF-8" standalone="yes"?>
<Relationships xmlns="http://schemas.openxmlformats.org/package/2006/relationships"><Relationship Id="rId8" Type="http://schemas.openxmlformats.org/officeDocument/2006/relationships/image" Target="../media/image135.emf"/><Relationship Id="rId3" Type="http://schemas.openxmlformats.org/officeDocument/2006/relationships/customXml" Target="../ink/ink130.xml"/><Relationship Id="rId7" Type="http://schemas.openxmlformats.org/officeDocument/2006/relationships/customXml" Target="../ink/ink132.xml"/><Relationship Id="rId2" Type="http://schemas.openxmlformats.org/officeDocument/2006/relationships/notesSlide" Target="../notesSlides/notesSlide31.xml"/><Relationship Id="rId1" Type="http://schemas.openxmlformats.org/officeDocument/2006/relationships/slideLayout" Target="../slideLayouts/slideLayout41.xml"/><Relationship Id="rId6" Type="http://schemas.openxmlformats.org/officeDocument/2006/relationships/image" Target="../media/image134.emf"/><Relationship Id="rId5" Type="http://schemas.openxmlformats.org/officeDocument/2006/relationships/customXml" Target="../ink/ink131.xml"/><Relationship Id="rId4" Type="http://schemas.openxmlformats.org/officeDocument/2006/relationships/image" Target="../media/image133.emf"/></Relationships>
</file>

<file path=ppt/slides/_rels/slide42.xml.rels><?xml version="1.0" encoding="UTF-8" standalone="yes"?>
<Relationships xmlns="http://schemas.openxmlformats.org/package/2006/relationships"><Relationship Id="rId8" Type="http://schemas.openxmlformats.org/officeDocument/2006/relationships/image" Target="../media/image138.emf"/><Relationship Id="rId3" Type="http://schemas.openxmlformats.org/officeDocument/2006/relationships/customXml" Target="../ink/ink133.xml"/><Relationship Id="rId7" Type="http://schemas.openxmlformats.org/officeDocument/2006/relationships/customXml" Target="../ink/ink135.xml"/><Relationship Id="rId2" Type="http://schemas.openxmlformats.org/officeDocument/2006/relationships/notesSlide" Target="../notesSlides/notesSlide32.xml"/><Relationship Id="rId1" Type="http://schemas.openxmlformats.org/officeDocument/2006/relationships/slideLayout" Target="../slideLayouts/slideLayout41.xml"/><Relationship Id="rId6" Type="http://schemas.openxmlformats.org/officeDocument/2006/relationships/image" Target="../media/image137.emf"/><Relationship Id="rId5" Type="http://schemas.openxmlformats.org/officeDocument/2006/relationships/customXml" Target="../ink/ink134.xml"/><Relationship Id="rId10" Type="http://schemas.openxmlformats.org/officeDocument/2006/relationships/image" Target="../media/image139.emf"/><Relationship Id="rId4" Type="http://schemas.openxmlformats.org/officeDocument/2006/relationships/image" Target="../media/image136.emf"/><Relationship Id="rId9" Type="http://schemas.openxmlformats.org/officeDocument/2006/relationships/customXml" Target="../ink/ink1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customXml" Target="../ink/ink137.xml"/><Relationship Id="rId2" Type="http://schemas.openxmlformats.org/officeDocument/2006/relationships/notesSlide" Target="../notesSlides/notesSlide34.xml"/><Relationship Id="rId1" Type="http://schemas.openxmlformats.org/officeDocument/2006/relationships/slideLayout" Target="../slideLayouts/slideLayout41.xml"/><Relationship Id="rId4" Type="http://schemas.openxmlformats.org/officeDocument/2006/relationships/image" Target="../media/image132.e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6.wmf"/><Relationship Id="rId3" Type="http://schemas.openxmlformats.org/officeDocument/2006/relationships/notesSlide" Target="../notesSlides/notesSlide35.xml"/><Relationship Id="rId7" Type="http://schemas.openxmlformats.org/officeDocument/2006/relationships/image" Target="../media/image24.wmf"/><Relationship Id="rId12" Type="http://schemas.openxmlformats.org/officeDocument/2006/relationships/oleObject" Target="../embeddings/oleObject26.bin"/><Relationship Id="rId2" Type="http://schemas.openxmlformats.org/officeDocument/2006/relationships/slideLayout" Target="../slideLayouts/slideLayout51.xml"/><Relationship Id="rId1" Type="http://schemas.openxmlformats.org/officeDocument/2006/relationships/vmlDrawing" Target="../drawings/vmlDrawing13.vml"/><Relationship Id="rId6" Type="http://schemas.openxmlformats.org/officeDocument/2006/relationships/oleObject" Target="../embeddings/oleObject23.bin"/><Relationship Id="rId11" Type="http://schemas.openxmlformats.org/officeDocument/2006/relationships/image" Target="../media/image25.wmf"/><Relationship Id="rId5" Type="http://schemas.openxmlformats.org/officeDocument/2006/relationships/image" Target="../media/image5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2.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510.emf"/><Relationship Id="rId3" Type="http://schemas.openxmlformats.org/officeDocument/2006/relationships/customXml" Target="../ink/ink138.xml"/><Relationship Id="rId7" Type="http://schemas.openxmlformats.org/officeDocument/2006/relationships/customXml" Target="../ink/ink140.xml"/><Relationship Id="rId12" Type="http://schemas.openxmlformats.org/officeDocument/2006/relationships/customXml" Target="../ink/ink143.xml"/><Relationship Id="rId2" Type="http://schemas.openxmlformats.org/officeDocument/2006/relationships/notesSlide" Target="../notesSlides/notesSlide37.xml"/><Relationship Id="rId1" Type="http://schemas.openxmlformats.org/officeDocument/2006/relationships/slideLayout" Target="../slideLayouts/slideLayout38.xml"/><Relationship Id="rId6" Type="http://schemas.openxmlformats.org/officeDocument/2006/relationships/image" Target="../media/image280.emf"/><Relationship Id="rId11" Type="http://schemas.openxmlformats.org/officeDocument/2006/relationships/customXml" Target="../ink/ink142.xml"/><Relationship Id="rId5" Type="http://schemas.openxmlformats.org/officeDocument/2006/relationships/customXml" Target="../ink/ink139.xml"/><Relationship Id="rId15" Type="http://schemas.openxmlformats.org/officeDocument/2006/relationships/image" Target="../media/image60.emf"/><Relationship Id="rId10" Type="http://schemas.openxmlformats.org/officeDocument/2006/relationships/image" Target="../media/image440.emf"/><Relationship Id="rId4" Type="http://schemas.openxmlformats.org/officeDocument/2006/relationships/image" Target="../media/image160.emf"/><Relationship Id="rId9" Type="http://schemas.openxmlformats.org/officeDocument/2006/relationships/customXml" Target="../ink/ink141.xml"/><Relationship Id="rId14" Type="http://schemas.openxmlformats.org/officeDocument/2006/relationships/customXml" Target="../ink/ink1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50.xml"/><Relationship Id="rId3" Type="http://schemas.openxmlformats.org/officeDocument/2006/relationships/customXml" Target="../ink/ink145.xml"/><Relationship Id="rId7" Type="http://schemas.openxmlformats.org/officeDocument/2006/relationships/customXml" Target="../ink/ink147.xml"/><Relationship Id="rId12" Type="http://schemas.openxmlformats.org/officeDocument/2006/relationships/image" Target="../media/image11.emf"/><Relationship Id="rId2" Type="http://schemas.openxmlformats.org/officeDocument/2006/relationships/notesSlide" Target="../notesSlides/notesSlide43.xml"/><Relationship Id="rId16" Type="http://schemas.openxmlformats.org/officeDocument/2006/relationships/image" Target="../media/image13.emf"/><Relationship Id="rId1" Type="http://schemas.openxmlformats.org/officeDocument/2006/relationships/slideLayout" Target="../slideLayouts/slideLayout28.xml"/><Relationship Id="rId6" Type="http://schemas.openxmlformats.org/officeDocument/2006/relationships/image" Target="../media/image8.emf"/><Relationship Id="rId11" Type="http://schemas.openxmlformats.org/officeDocument/2006/relationships/customXml" Target="../ink/ink149.xml"/><Relationship Id="rId5" Type="http://schemas.openxmlformats.org/officeDocument/2006/relationships/customXml" Target="../ink/ink146.xml"/><Relationship Id="rId15" Type="http://schemas.openxmlformats.org/officeDocument/2006/relationships/customXml" Target="../ink/ink151.xml"/><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148.xml"/><Relationship Id="rId14" Type="http://schemas.openxmlformats.org/officeDocument/2006/relationships/image" Target="../media/image12.emf"/></Relationships>
</file>

<file path=ppt/slides/_rels/slide54.xml.rels><?xml version="1.0" encoding="UTF-8" standalone="yes"?>
<Relationships xmlns="http://schemas.openxmlformats.org/package/2006/relationships"><Relationship Id="rId8" Type="http://schemas.openxmlformats.org/officeDocument/2006/relationships/customXml" Target="../ink/ink153.xml"/><Relationship Id="rId3" Type="http://schemas.openxmlformats.org/officeDocument/2006/relationships/image" Target="../media/image1.emf"/><Relationship Id="rId7"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28.xml"/><Relationship Id="rId6" Type="http://schemas.openxmlformats.org/officeDocument/2006/relationships/customXml" Target="../ink/ink152.xml"/><Relationship Id="rId11" Type="http://schemas.openxmlformats.org/officeDocument/2006/relationships/image" Target="../media/image190.emf"/><Relationship Id="rId5" Type="http://schemas.openxmlformats.org/officeDocument/2006/relationships/image" Target="../media/image3.png"/><Relationship Id="rId10" Type="http://schemas.openxmlformats.org/officeDocument/2006/relationships/customXml" Target="../ink/ink154.xml"/><Relationship Id="rId4" Type="http://schemas.openxmlformats.org/officeDocument/2006/relationships/image" Target="../media/image2.emf"/><Relationship Id="rId9" Type="http://schemas.openxmlformats.org/officeDocument/2006/relationships/image" Target="../media/image180.emf"/></Relationships>
</file>

<file path=ppt/slides/_rels/slide55.xml.rels><?xml version="1.0" encoding="UTF-8" standalone="yes"?>
<Relationships xmlns="http://schemas.openxmlformats.org/package/2006/relationships"><Relationship Id="rId8" Type="http://schemas.openxmlformats.org/officeDocument/2006/relationships/image" Target="../media/image220.emf"/><Relationship Id="rId13" Type="http://schemas.openxmlformats.org/officeDocument/2006/relationships/customXml" Target="../ink/ink160.xml"/><Relationship Id="rId3" Type="http://schemas.openxmlformats.org/officeDocument/2006/relationships/customXml" Target="../ink/ink155.xml"/><Relationship Id="rId7" Type="http://schemas.openxmlformats.org/officeDocument/2006/relationships/customXml" Target="../ink/ink157.xml"/><Relationship Id="rId12" Type="http://schemas.openxmlformats.org/officeDocument/2006/relationships/image" Target="../media/image240.emf"/><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image" Target="../media/image210.emf"/><Relationship Id="rId11" Type="http://schemas.openxmlformats.org/officeDocument/2006/relationships/customXml" Target="../ink/ink159.xml"/><Relationship Id="rId5" Type="http://schemas.openxmlformats.org/officeDocument/2006/relationships/customXml" Target="../ink/ink156.xml"/><Relationship Id="rId10" Type="http://schemas.openxmlformats.org/officeDocument/2006/relationships/image" Target="../media/image230.emf"/><Relationship Id="rId4" Type="http://schemas.openxmlformats.org/officeDocument/2006/relationships/image" Target="../media/image200.emf"/><Relationship Id="rId9" Type="http://schemas.openxmlformats.org/officeDocument/2006/relationships/customXml" Target="../ink/ink158.xml"/><Relationship Id="rId14" Type="http://schemas.openxmlformats.org/officeDocument/2006/relationships/image" Target="../media/image250.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4.emf"/></Relationships>
</file>

<file path=ppt/slides/_rels/slide60.xml.rels><?xml version="1.0" encoding="UTF-8" standalone="yes"?>
<Relationships xmlns="http://schemas.openxmlformats.org/package/2006/relationships"><Relationship Id="rId3" Type="http://schemas.openxmlformats.org/officeDocument/2006/relationships/customXml" Target="../ink/ink161.xml"/><Relationship Id="rId2" Type="http://schemas.openxmlformats.org/officeDocument/2006/relationships/notesSlide" Target="../notesSlides/notesSlide50.xml"/><Relationship Id="rId1" Type="http://schemas.openxmlformats.org/officeDocument/2006/relationships/slideLayout" Target="../slideLayouts/slideLayout28.xml"/><Relationship Id="rId6" Type="http://schemas.openxmlformats.org/officeDocument/2006/relationships/image" Target="../media/image270.emf"/><Relationship Id="rId5" Type="http://schemas.openxmlformats.org/officeDocument/2006/relationships/customXml" Target="../ink/ink162.xml"/><Relationship Id="rId4" Type="http://schemas.openxmlformats.org/officeDocument/2006/relationships/image" Target="../media/image260.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310.emf"/><Relationship Id="rId2" Type="http://schemas.openxmlformats.org/officeDocument/2006/relationships/notesSlide" Target="../notesSlides/notesSlide55.xml"/><Relationship Id="rId1" Type="http://schemas.openxmlformats.org/officeDocument/2006/relationships/slideLayout" Target="../slideLayouts/slideLayout28.xml"/><Relationship Id="rId6" Type="http://schemas.openxmlformats.org/officeDocument/2006/relationships/customXml" Target="../ink/ink164.xml"/><Relationship Id="rId5" Type="http://schemas.openxmlformats.org/officeDocument/2006/relationships/image" Target="../media/image300.emf"/><Relationship Id="rId4" Type="http://schemas.openxmlformats.org/officeDocument/2006/relationships/customXml" Target="../ink/ink163.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6.emf"/><Relationship Id="rId4" Type="http://schemas.openxmlformats.org/officeDocument/2006/relationships/customXml" Target="../ink/ink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4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24</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dirty="0" smtClean="0">
                <a:solidFill>
                  <a:srgbClr val="3333CC"/>
                </a:solidFill>
                <a:latin typeface="Arial Unicode MS" pitchFamily="34" charset="-128"/>
              </a:rPr>
              <a:t>Intelligent Systems (AI-2)</a:t>
            </a:r>
            <a:endParaRPr lang="en-US" sz="4800" dirty="0">
              <a:solidFill>
                <a:srgbClr val="3333CC"/>
              </a:solidFill>
              <a:latin typeface="Arial Unicode MS" pitchFamily="34" charset="-128"/>
            </a:endParaRPr>
          </a:p>
          <a:p>
            <a:pPr algn="ctr">
              <a:spcBef>
                <a:spcPct val="50000"/>
              </a:spcBef>
            </a:pPr>
            <a:endParaRPr lang="en-US" sz="2400" dirty="0">
              <a:solidFill>
                <a:srgbClr val="000000"/>
              </a:solidFill>
              <a:latin typeface="Arial Unicode MS" pitchFamily="34" charset="-128"/>
            </a:endParaRPr>
          </a:p>
          <a:p>
            <a:pPr algn="ctr">
              <a:spcBef>
                <a:spcPct val="50000"/>
              </a:spcBef>
            </a:pPr>
            <a:r>
              <a:rPr lang="en-US" sz="3200" dirty="0">
                <a:solidFill>
                  <a:srgbClr val="000000"/>
                </a:solidFill>
                <a:latin typeface="Arial Unicode MS" pitchFamily="34" charset="-128"/>
              </a:rPr>
              <a:t>Computer Science </a:t>
            </a:r>
            <a:r>
              <a:rPr lang="en-US" sz="3200" dirty="0" smtClean="0">
                <a:solidFill>
                  <a:srgbClr val="000000"/>
                </a:solidFill>
                <a:latin typeface="Arial Unicode MS" pitchFamily="34" charset="-128"/>
              </a:rPr>
              <a:t>cpsc422</a:t>
            </a:r>
            <a:r>
              <a:rPr lang="en-US" sz="3200" dirty="0">
                <a:solidFill>
                  <a:srgbClr val="000000"/>
                </a:solidFill>
                <a:latin typeface="Arial Unicode MS" pitchFamily="34" charset="-128"/>
              </a:rPr>
              <a:t>, Lecture </a:t>
            </a:r>
            <a:r>
              <a:rPr lang="en-US" sz="3200" dirty="0" smtClean="0">
                <a:solidFill>
                  <a:srgbClr val="000000"/>
                </a:solidFill>
                <a:latin typeface="Arial Unicode MS" pitchFamily="34" charset="-128"/>
              </a:rPr>
              <a:t>24</a:t>
            </a:r>
            <a:endParaRPr lang="en-US" sz="3200" dirty="0">
              <a:solidFill>
                <a:srgbClr val="000000"/>
              </a:solidFill>
              <a:latin typeface="Arial Unicode MS" pitchFamily="34" charset="-128"/>
            </a:endParaRPr>
          </a:p>
          <a:p>
            <a:pPr algn="ctr">
              <a:spcBef>
                <a:spcPct val="50000"/>
              </a:spcBef>
            </a:pPr>
            <a:endParaRPr lang="en-US" sz="2800" dirty="0">
              <a:solidFill>
                <a:srgbClr val="000000"/>
              </a:solidFill>
              <a:latin typeface="Arial Unicode MS" pitchFamily="34" charset="-128"/>
            </a:endParaRPr>
          </a:p>
          <a:p>
            <a:pPr algn="ctr">
              <a:spcBef>
                <a:spcPct val="50000"/>
              </a:spcBef>
            </a:pPr>
            <a:r>
              <a:rPr lang="en-US" sz="2800" dirty="0" smtClean="0">
                <a:solidFill>
                  <a:srgbClr val="000000"/>
                </a:solidFill>
                <a:latin typeface="Arial Unicode MS" pitchFamily="34" charset="-128"/>
              </a:rPr>
              <a:t>Nov,  6,  2015</a:t>
            </a:r>
            <a:endParaRPr lang="en-US" sz="2800"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b="0">
              <a:solidFill>
                <a:srgbClr val="000000"/>
              </a:solidFill>
            </a:endParaRPr>
          </a:p>
        </p:txBody>
      </p:sp>
      <p:sp>
        <p:nvSpPr>
          <p:cNvPr id="6" name="Footer Placeholder 2"/>
          <p:cNvSpPr txBox="1">
            <a:spLocks/>
          </p:cNvSpPr>
          <p:nvPr/>
        </p:nvSpPr>
        <p:spPr bwMode="auto">
          <a:xfrm>
            <a:off x="155459" y="5445224"/>
            <a:ext cx="7921741" cy="49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defTabSz="457200" rtl="0" fontAlgn="base">
              <a:lnSpc>
                <a:spcPct val="90000"/>
              </a:lnSpc>
              <a:spcBef>
                <a:spcPct val="0"/>
              </a:spcBef>
              <a:spcAft>
                <a:spcPct val="0"/>
              </a:spcAft>
              <a:buClr>
                <a:srgbClr val="000000"/>
              </a:buClr>
              <a:buSzPct val="100000"/>
              <a:buFont typeface="Times New Roman" pitchFamily="18" charset="0"/>
              <a:defRPr sz="1400" kern="1200">
                <a:solidFill>
                  <a:schemeClr val="bg1"/>
                </a:solidFill>
                <a:latin typeface="+mn-lt"/>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a:lstStyle>
          <a:p>
            <a:pPr algn="l">
              <a:defRPr/>
            </a:pPr>
            <a:r>
              <a:rPr lang="en-US" sz="1600" b="0" dirty="0">
                <a:solidFill>
                  <a:srgbClr val="000000"/>
                </a:solidFill>
              </a:rPr>
              <a:t>Slide credit</a:t>
            </a:r>
            <a:r>
              <a:rPr lang="en-US" sz="1600" b="0" dirty="0" smtClean="0">
                <a:solidFill>
                  <a:srgbClr val="000000"/>
                </a:solidFill>
              </a:rPr>
              <a:t>: </a:t>
            </a:r>
            <a:r>
              <a:rPr lang="en-US" sz="1600" b="0" dirty="0" err="1" smtClean="0">
                <a:solidFill>
                  <a:srgbClr val="000000"/>
                </a:solidFill>
              </a:rPr>
              <a:t>Satanjeev</a:t>
            </a:r>
            <a:r>
              <a:rPr lang="en-US" sz="1600" b="0" dirty="0" smtClean="0">
                <a:solidFill>
                  <a:srgbClr val="000000"/>
                </a:solidFill>
              </a:rPr>
              <a:t> </a:t>
            </a:r>
            <a:r>
              <a:rPr lang="en-US" sz="1600" b="0" dirty="0">
                <a:solidFill>
                  <a:srgbClr val="000000"/>
                </a:solidFill>
              </a:rPr>
              <a:t>Banerjee </a:t>
            </a:r>
            <a:r>
              <a:rPr lang="en-US" sz="1600" b="0" dirty="0" smtClean="0">
                <a:solidFill>
                  <a:srgbClr val="000000"/>
                </a:solidFill>
              </a:rPr>
              <a:t>Ted Pedersen 2003, </a:t>
            </a:r>
            <a:r>
              <a:rPr lang="en-US" sz="1600" b="0" dirty="0" err="1" smtClean="0">
                <a:solidFill>
                  <a:srgbClr val="000000"/>
                </a:solidFill>
              </a:rPr>
              <a:t>Jurfsky</a:t>
            </a:r>
            <a:r>
              <a:rPr lang="en-US" sz="1600" b="0" dirty="0" smtClean="0">
                <a:solidFill>
                  <a:srgbClr val="000000"/>
                </a:solidFill>
              </a:rPr>
              <a:t> &amp; Martin 2008</a:t>
            </a:r>
            <a:endParaRPr lang="en-US" sz="1600" b="0" dirty="0">
              <a:solidFill>
                <a:srgbClr val="000000"/>
              </a:solidFill>
            </a:endParaRPr>
          </a:p>
        </p:txBody>
      </p:sp>
    </p:spTree>
    <p:extLst>
      <p:ext uri="{BB962C8B-B14F-4D97-AF65-F5344CB8AC3E}">
        <p14:creationId xmlns:p14="http://schemas.microsoft.com/office/powerpoint/2010/main" val="4249745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25A261-7589-4853-ABDD-17E4A6F151CC}" type="slidenum">
              <a:rPr lang="en-US" altLang="en-US">
                <a:solidFill>
                  <a:srgbClr val="000000"/>
                </a:solidFill>
              </a:rPr>
              <a:pPr/>
              <a:t>10</a:t>
            </a:fld>
            <a:endParaRPr lang="en-US" altLang="en-US">
              <a:solidFill>
                <a:srgbClr val="000000"/>
              </a:solidFill>
            </a:endParaRPr>
          </a:p>
        </p:txBody>
      </p:sp>
      <p:sp>
        <p:nvSpPr>
          <p:cNvPr id="141314" name="Rectangle 2"/>
          <p:cNvSpPr>
            <a:spLocks noGrp="1" noRot="1" noChangeArrowheads="1"/>
          </p:cNvSpPr>
          <p:nvPr>
            <p:ph type="title"/>
          </p:nvPr>
        </p:nvSpPr>
        <p:spPr/>
        <p:txBody>
          <a:bodyPr/>
          <a:lstStyle/>
          <a:p>
            <a:r>
              <a:rPr lang="en-US" altLang="en-US"/>
              <a:t>Gloss Overlaps </a:t>
            </a:r>
            <a:r>
              <a:rPr lang="en-US" altLang="en-US">
                <a:cs typeface="Arial" pitchFamily="34" charset="0"/>
              </a:rPr>
              <a:t>≈ </a:t>
            </a:r>
            <a:r>
              <a:rPr lang="en-US" altLang="en-US">
                <a:sym typeface="Wingdings" pitchFamily="2" charset="2"/>
              </a:rPr>
              <a:t>Relatedness</a:t>
            </a:r>
            <a:endParaRPr lang="en-US" altLang="en-US"/>
          </a:p>
        </p:txBody>
      </p:sp>
      <p:sp>
        <p:nvSpPr>
          <p:cNvPr id="141315" name="Rectangle 3"/>
          <p:cNvSpPr>
            <a:spLocks noGrp="1" noRot="1" noChangeArrowheads="1"/>
          </p:cNvSpPr>
          <p:nvPr>
            <p:ph type="body" idx="1"/>
          </p:nvPr>
        </p:nvSpPr>
        <p:spPr>
          <a:xfrm>
            <a:off x="301625" y="1600200"/>
            <a:ext cx="8540750" cy="4724400"/>
          </a:xfrm>
          <a:noFill/>
        </p:spPr>
        <p:txBody>
          <a:bodyPr/>
          <a:lstStyle/>
          <a:p>
            <a:r>
              <a:rPr lang="en-US" altLang="en-US" dirty="0" err="1"/>
              <a:t>Lesk’s</a:t>
            </a:r>
            <a:r>
              <a:rPr lang="en-US" altLang="en-US" dirty="0"/>
              <a:t> (1986) idea: Related word senses are (often) defined </a:t>
            </a:r>
            <a:r>
              <a:rPr lang="en-US" altLang="en-US" i="1" dirty="0"/>
              <a:t>using the same words. </a:t>
            </a:r>
            <a:r>
              <a:rPr lang="en-US" altLang="en-US" dirty="0" err="1"/>
              <a:t>E.g</a:t>
            </a:r>
            <a:r>
              <a:rPr lang="en-US" altLang="en-US" dirty="0"/>
              <a:t>:</a:t>
            </a:r>
          </a:p>
          <a:p>
            <a:pPr lvl="1"/>
            <a:r>
              <a:rPr lang="en-US" altLang="en-US" dirty="0"/>
              <a:t>bank(1): “a financial institution”</a:t>
            </a:r>
          </a:p>
          <a:p>
            <a:pPr lvl="1"/>
            <a:r>
              <a:rPr lang="en-US" altLang="en-US" dirty="0"/>
              <a:t>bank(2): “sloping </a:t>
            </a:r>
            <a:r>
              <a:rPr lang="en-US" altLang="en-US" u="sng" dirty="0">
                <a:solidFill>
                  <a:srgbClr val="990000"/>
                </a:solidFill>
              </a:rPr>
              <a:t>land</a:t>
            </a:r>
            <a:r>
              <a:rPr lang="en-US" altLang="en-US" dirty="0"/>
              <a:t> beside a </a:t>
            </a:r>
            <a:r>
              <a:rPr lang="en-US" altLang="en-US" u="sng" dirty="0">
                <a:solidFill>
                  <a:srgbClr val="990000"/>
                </a:solidFill>
              </a:rPr>
              <a:t>body</a:t>
            </a:r>
            <a:r>
              <a:rPr lang="en-US" altLang="en-US" dirty="0">
                <a:solidFill>
                  <a:srgbClr val="FF3300"/>
                </a:solidFill>
              </a:rPr>
              <a:t> </a:t>
            </a:r>
            <a:r>
              <a:rPr lang="en-US" altLang="en-US" dirty="0"/>
              <a:t>of</a:t>
            </a:r>
            <a:r>
              <a:rPr lang="en-US" altLang="en-US" dirty="0">
                <a:solidFill>
                  <a:srgbClr val="FF3300"/>
                </a:solidFill>
              </a:rPr>
              <a:t> </a:t>
            </a:r>
            <a:r>
              <a:rPr lang="en-US" altLang="en-US" u="sng" dirty="0">
                <a:solidFill>
                  <a:srgbClr val="990000"/>
                </a:solidFill>
              </a:rPr>
              <a:t>water</a:t>
            </a:r>
            <a:r>
              <a:rPr lang="en-US" altLang="en-US" dirty="0"/>
              <a:t>”</a:t>
            </a:r>
          </a:p>
          <a:p>
            <a:pPr lvl="1"/>
            <a:r>
              <a:rPr lang="en-US" altLang="en-US" dirty="0"/>
              <a:t>lake: “a </a:t>
            </a:r>
            <a:r>
              <a:rPr lang="en-US" altLang="en-US" u="sng" dirty="0">
                <a:solidFill>
                  <a:srgbClr val="990000"/>
                </a:solidFill>
              </a:rPr>
              <a:t>body</a:t>
            </a:r>
            <a:r>
              <a:rPr lang="en-US" altLang="en-US" dirty="0">
                <a:solidFill>
                  <a:srgbClr val="FF3300"/>
                </a:solidFill>
              </a:rPr>
              <a:t> </a:t>
            </a:r>
            <a:r>
              <a:rPr lang="en-US" altLang="en-US" dirty="0"/>
              <a:t>of</a:t>
            </a:r>
            <a:r>
              <a:rPr lang="en-US" altLang="en-US" dirty="0">
                <a:solidFill>
                  <a:srgbClr val="FF3300"/>
                </a:solidFill>
              </a:rPr>
              <a:t> </a:t>
            </a:r>
            <a:r>
              <a:rPr lang="en-US" altLang="en-US" u="sng" dirty="0">
                <a:solidFill>
                  <a:srgbClr val="990000"/>
                </a:solidFill>
              </a:rPr>
              <a:t>water</a:t>
            </a:r>
            <a:r>
              <a:rPr lang="en-US" altLang="en-US" dirty="0"/>
              <a:t> surrounded by </a:t>
            </a:r>
            <a:r>
              <a:rPr lang="en-US" altLang="en-US" u="sng" dirty="0">
                <a:solidFill>
                  <a:srgbClr val="990000"/>
                </a:solidFill>
              </a:rPr>
              <a:t>land</a:t>
            </a:r>
            <a:r>
              <a:rPr lang="en-US" altLang="en-US" dirty="0"/>
              <a:t>”</a:t>
            </a:r>
          </a:p>
          <a:p>
            <a:r>
              <a:rPr lang="en-US" altLang="en-US" dirty="0"/>
              <a:t>Gloss overlaps = # content words common to two glosses </a:t>
            </a:r>
            <a:r>
              <a:rPr lang="en-US" altLang="en-US" dirty="0">
                <a:cs typeface="Arial" pitchFamily="34" charset="0"/>
              </a:rPr>
              <a:t>≈ relatedness</a:t>
            </a:r>
          </a:p>
          <a:p>
            <a:pPr lvl="1"/>
            <a:r>
              <a:rPr lang="en-US" altLang="en-US" dirty="0"/>
              <a:t>Thus, relatedness (bank(2), lake) = 3</a:t>
            </a:r>
          </a:p>
          <a:p>
            <a:pPr lvl="1"/>
            <a:r>
              <a:rPr lang="en-US" altLang="en-US" dirty="0"/>
              <a:t>And, relatedness (bank(1), lake) = 0</a:t>
            </a:r>
            <a:endParaRPr lang="en-US" altLang="en-US" dirty="0">
              <a:cs typeface="Arial" pitchFamily="34" charset="0"/>
            </a:endParaRPr>
          </a:p>
        </p:txBody>
      </p:sp>
    </p:spTree>
    <p:extLst>
      <p:ext uri="{BB962C8B-B14F-4D97-AF65-F5344CB8AC3E}">
        <p14:creationId xmlns:p14="http://schemas.microsoft.com/office/powerpoint/2010/main" val="114423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C9BF301-3A78-4AE2-8237-D13C151E63DD}" type="slidenum">
              <a:rPr lang="en-US" altLang="en-US">
                <a:solidFill>
                  <a:srgbClr val="000000"/>
                </a:solidFill>
              </a:rPr>
              <a:pPr/>
              <a:t>11</a:t>
            </a:fld>
            <a:endParaRPr lang="en-US" altLang="en-US">
              <a:solidFill>
                <a:srgbClr val="000000"/>
              </a:solidFill>
            </a:endParaRPr>
          </a:p>
        </p:txBody>
      </p:sp>
      <p:sp>
        <p:nvSpPr>
          <p:cNvPr id="19458" name="Rectangle 2"/>
          <p:cNvSpPr>
            <a:spLocks noGrp="1" noRot="1" noChangeArrowheads="1"/>
          </p:cNvSpPr>
          <p:nvPr>
            <p:ph type="title"/>
          </p:nvPr>
        </p:nvSpPr>
        <p:spPr/>
        <p:txBody>
          <a:bodyPr/>
          <a:lstStyle/>
          <a:p>
            <a:r>
              <a:rPr lang="en-US" altLang="en-US"/>
              <a:t>Limitations of (Lesk’s)</a:t>
            </a:r>
            <a:br>
              <a:rPr lang="en-US" altLang="en-US"/>
            </a:br>
            <a:r>
              <a:rPr lang="en-US" altLang="en-US"/>
              <a:t>Gloss Overlaps</a:t>
            </a:r>
          </a:p>
        </p:txBody>
      </p:sp>
      <p:sp>
        <p:nvSpPr>
          <p:cNvPr id="19459" name="Rectangle 3"/>
          <p:cNvSpPr>
            <a:spLocks noGrp="1" noRot="1" noChangeArrowheads="1"/>
          </p:cNvSpPr>
          <p:nvPr>
            <p:ph type="body" idx="1"/>
          </p:nvPr>
        </p:nvSpPr>
        <p:spPr/>
        <p:txBody>
          <a:bodyPr/>
          <a:lstStyle/>
          <a:p>
            <a:pPr>
              <a:lnSpc>
                <a:spcPct val="90000"/>
              </a:lnSpc>
            </a:pPr>
            <a:endParaRPr lang="en-US" altLang="en-US" dirty="0"/>
          </a:p>
          <a:p>
            <a:pPr>
              <a:lnSpc>
                <a:spcPct val="90000"/>
              </a:lnSpc>
            </a:pPr>
            <a:r>
              <a:rPr lang="en-US" altLang="en-US" dirty="0"/>
              <a:t>Most glosses are very short.</a:t>
            </a:r>
          </a:p>
          <a:p>
            <a:pPr lvl="1">
              <a:lnSpc>
                <a:spcPct val="90000"/>
              </a:lnSpc>
            </a:pPr>
            <a:r>
              <a:rPr lang="en-US" altLang="en-US" dirty="0"/>
              <a:t>So not enough words to find overlaps with.</a:t>
            </a:r>
          </a:p>
          <a:p>
            <a:pPr>
              <a:lnSpc>
                <a:spcPct val="90000"/>
              </a:lnSpc>
            </a:pPr>
            <a:endParaRPr lang="en-US" altLang="en-US" dirty="0"/>
          </a:p>
          <a:p>
            <a:pPr>
              <a:lnSpc>
                <a:spcPct val="90000"/>
              </a:lnSpc>
            </a:pPr>
            <a:r>
              <a:rPr lang="en-US" altLang="en-US" dirty="0" smtClean="0"/>
              <a:t>Solution? </a:t>
            </a:r>
          </a:p>
          <a:p>
            <a:pPr marL="0" indent="0">
              <a:lnSpc>
                <a:spcPct val="90000"/>
              </a:lnSpc>
              <a:buNone/>
            </a:pPr>
            <a:r>
              <a:rPr lang="en-US" altLang="en-US" dirty="0" smtClean="0"/>
              <a:t>Extended </a:t>
            </a:r>
            <a:r>
              <a:rPr lang="en-US" altLang="en-US" dirty="0"/>
              <a:t>gloss overlaps</a:t>
            </a:r>
          </a:p>
          <a:p>
            <a:pPr lvl="1">
              <a:lnSpc>
                <a:spcPct val="90000"/>
              </a:lnSpc>
            </a:pPr>
            <a:r>
              <a:rPr lang="en-US" altLang="en-US" dirty="0"/>
              <a:t>Add glosses of </a:t>
            </a:r>
            <a:r>
              <a:rPr lang="en-US" altLang="en-US" dirty="0" err="1"/>
              <a:t>synsets</a:t>
            </a:r>
            <a:r>
              <a:rPr lang="en-US" altLang="en-US" dirty="0"/>
              <a:t> connected to the input </a:t>
            </a:r>
            <a:r>
              <a:rPr lang="en-US" altLang="en-US" dirty="0" err="1"/>
              <a:t>synsets</a:t>
            </a:r>
            <a:r>
              <a:rPr lang="en-US" altLang="en-US" dirty="0"/>
              <a:t>.</a:t>
            </a:r>
          </a:p>
        </p:txBody>
      </p:sp>
    </p:spTree>
    <p:extLst>
      <p:ext uri="{BB962C8B-B14F-4D97-AF65-F5344CB8AC3E}">
        <p14:creationId xmlns:p14="http://schemas.microsoft.com/office/powerpoint/2010/main" val="187748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1467A2-F0FA-4884-8ADD-B24C49437B63}" type="slidenum">
              <a:rPr lang="en-US" altLang="en-US">
                <a:solidFill>
                  <a:srgbClr val="000000"/>
                </a:solidFill>
              </a:rPr>
              <a:pPr/>
              <a:t>12</a:t>
            </a:fld>
            <a:endParaRPr lang="en-US" altLang="en-US">
              <a:solidFill>
                <a:srgbClr val="000000"/>
              </a:solidFill>
            </a:endParaRPr>
          </a:p>
        </p:txBody>
      </p:sp>
      <p:sp>
        <p:nvSpPr>
          <p:cNvPr id="20484" name="Oval 4"/>
          <p:cNvSpPr>
            <a:spLocks noChangeArrowheads="1"/>
          </p:cNvSpPr>
          <p:nvPr/>
        </p:nvSpPr>
        <p:spPr bwMode="auto">
          <a:xfrm>
            <a:off x="4572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sentence</a:t>
            </a:r>
            <a:r>
              <a:rPr lang="en-US" altLang="en-US" sz="2400" b="0" smtClean="0">
                <a:solidFill>
                  <a:srgbClr val="000000"/>
                </a:solidFill>
                <a:latin typeface="Arial" pitchFamily="34" charset="0"/>
              </a:rPr>
              <a:t>: “the </a:t>
            </a:r>
          </a:p>
          <a:p>
            <a:pPr algn="ctr"/>
            <a:r>
              <a:rPr lang="en-US" altLang="en-US" sz="2400" b="0" smtClean="0">
                <a:solidFill>
                  <a:srgbClr val="000000"/>
                </a:solidFill>
                <a:latin typeface="Arial" pitchFamily="34" charset="0"/>
              </a:rPr>
              <a:t>penalty meted out to one</a:t>
            </a:r>
          </a:p>
          <a:p>
            <a:pPr algn="ctr"/>
            <a:r>
              <a:rPr lang="en-US" altLang="en-US" sz="2400" b="0" smtClean="0">
                <a:solidFill>
                  <a:srgbClr val="000000"/>
                </a:solidFill>
                <a:latin typeface="Arial" pitchFamily="34" charset="0"/>
              </a:rPr>
              <a:t>adjudged guilty”</a:t>
            </a:r>
          </a:p>
        </p:txBody>
      </p:sp>
      <p:sp>
        <p:nvSpPr>
          <p:cNvPr id="20486" name="Oval 6"/>
          <p:cNvSpPr>
            <a:spLocks noChangeArrowheads="1"/>
          </p:cNvSpPr>
          <p:nvPr/>
        </p:nvSpPr>
        <p:spPr bwMode="auto">
          <a:xfrm>
            <a:off x="51816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bench</a:t>
            </a:r>
            <a:r>
              <a:rPr lang="en-US" altLang="en-US" sz="2400" b="0" smtClean="0">
                <a:solidFill>
                  <a:srgbClr val="000000"/>
                </a:solidFill>
                <a:latin typeface="Arial" pitchFamily="34" charset="0"/>
              </a:rPr>
              <a:t>: “persons</a:t>
            </a:r>
          </a:p>
          <a:p>
            <a:pPr algn="ctr"/>
            <a:r>
              <a:rPr lang="en-US" altLang="en-US" sz="2400" b="0" smtClean="0">
                <a:solidFill>
                  <a:srgbClr val="000000"/>
                </a:solidFill>
                <a:latin typeface="Arial" pitchFamily="34" charset="0"/>
              </a:rPr>
              <a:t>who hear cases in a  </a:t>
            </a:r>
          </a:p>
          <a:p>
            <a:pPr algn="ctr"/>
            <a:r>
              <a:rPr lang="en-US" altLang="en-US" sz="2400" b="0" smtClean="0">
                <a:solidFill>
                  <a:srgbClr val="000000"/>
                </a:solidFill>
                <a:latin typeface="Arial" pitchFamily="34" charset="0"/>
              </a:rPr>
              <a:t>court of law”</a:t>
            </a:r>
            <a:endParaRPr lang="en-US" altLang="en-US" sz="2400" smtClean="0">
              <a:solidFill>
                <a:srgbClr val="000000"/>
              </a:solidFill>
              <a:latin typeface="Arial" pitchFamily="34" charset="0"/>
            </a:endParaRPr>
          </a:p>
        </p:txBody>
      </p:sp>
      <p:sp>
        <p:nvSpPr>
          <p:cNvPr id="20489" name="Text Box 9"/>
          <p:cNvSpPr txBox="1">
            <a:spLocks noChangeArrowheads="1"/>
          </p:cNvSpPr>
          <p:nvPr/>
        </p:nvSpPr>
        <p:spPr bwMode="auto">
          <a:xfrm>
            <a:off x="533400" y="5867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0" smtClean="0">
                <a:solidFill>
                  <a:srgbClr val="000000"/>
                </a:solidFill>
                <a:latin typeface="Arial" pitchFamily="34" charset="0"/>
              </a:rPr>
              <a:t># overlapped words = 0</a:t>
            </a:r>
          </a:p>
        </p:txBody>
      </p:sp>
      <p:sp>
        <p:nvSpPr>
          <p:cNvPr id="20491" name="Rectangle 11"/>
          <p:cNvSpPr>
            <a:spLocks noGrp="1" noRot="1" noChangeArrowheads="1"/>
          </p:cNvSpPr>
          <p:nvPr>
            <p:ph type="title"/>
          </p:nvPr>
        </p:nvSpPr>
        <p:spPr>
          <a:noFill/>
          <a:ln/>
        </p:spPr>
        <p:txBody>
          <a:bodyPr/>
          <a:lstStyle/>
          <a:p>
            <a:r>
              <a:rPr lang="en-US" altLang="en-US"/>
              <a:t>Extending a Gloss</a:t>
            </a:r>
          </a:p>
        </p:txBody>
      </p:sp>
    </p:spTree>
    <p:extLst>
      <p:ext uri="{BB962C8B-B14F-4D97-AF65-F5344CB8AC3E}">
        <p14:creationId xmlns:p14="http://schemas.microsoft.com/office/powerpoint/2010/main" val="37055722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D65C8A9-47D9-486F-B475-9C5B148B923D}" type="slidenum">
              <a:rPr lang="en-US" altLang="en-US">
                <a:solidFill>
                  <a:srgbClr val="000000"/>
                </a:solidFill>
              </a:rPr>
              <a:pPr/>
              <a:t>13</a:t>
            </a:fld>
            <a:endParaRPr lang="en-US" altLang="en-US">
              <a:solidFill>
                <a:srgbClr val="000000"/>
              </a:solidFill>
            </a:endParaRPr>
          </a:p>
        </p:txBody>
      </p:sp>
      <p:sp>
        <p:nvSpPr>
          <p:cNvPr id="30724" name="Freeform 4"/>
          <p:cNvSpPr>
            <a:spLocks/>
          </p:cNvSpPr>
          <p:nvPr/>
        </p:nvSpPr>
        <p:spPr bwMode="auto">
          <a:xfrm>
            <a:off x="596900" y="2895600"/>
            <a:ext cx="393700" cy="1447800"/>
          </a:xfrm>
          <a:custGeom>
            <a:avLst/>
            <a:gdLst>
              <a:gd name="T0" fmla="*/ 248 w 248"/>
              <a:gd name="T1" fmla="*/ 912 h 912"/>
              <a:gd name="T2" fmla="*/ 8 w 248"/>
              <a:gd name="T3" fmla="*/ 528 h 912"/>
              <a:gd name="T4" fmla="*/ 200 w 248"/>
              <a:gd name="T5" fmla="*/ 0 h 912"/>
            </a:gdLst>
            <a:ahLst/>
            <a:cxnLst>
              <a:cxn ang="0">
                <a:pos x="T0" y="T1"/>
              </a:cxn>
              <a:cxn ang="0">
                <a:pos x="T2" y="T3"/>
              </a:cxn>
              <a:cxn ang="0">
                <a:pos x="T4" y="T5"/>
              </a:cxn>
            </a:cxnLst>
            <a:rect l="0" t="0" r="r" b="b"/>
            <a:pathLst>
              <a:path w="248" h="912">
                <a:moveTo>
                  <a:pt x="248" y="912"/>
                </a:moveTo>
                <a:cubicBezTo>
                  <a:pt x="132" y="796"/>
                  <a:pt x="16" y="680"/>
                  <a:pt x="8" y="528"/>
                </a:cubicBezTo>
                <a:cubicBezTo>
                  <a:pt x="0" y="376"/>
                  <a:pt x="100" y="188"/>
                  <a:pt x="200" y="0"/>
                </a:cubicBezTo>
              </a:path>
            </a:pathLst>
          </a:custGeom>
          <a:noFill/>
          <a:ln w="101600" cap="flat">
            <a:solidFill>
              <a:schemeClr val="tx1"/>
            </a:solidFill>
            <a:prstDash val="solid"/>
            <a:round/>
            <a:headEnd type="none" w="lg"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30725" name="Oval 5"/>
          <p:cNvSpPr>
            <a:spLocks noChangeArrowheads="1"/>
          </p:cNvSpPr>
          <p:nvPr/>
        </p:nvSpPr>
        <p:spPr bwMode="auto">
          <a:xfrm>
            <a:off x="4572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sentence</a:t>
            </a:r>
            <a:r>
              <a:rPr lang="en-US" altLang="en-US" sz="2400" b="0" smtClean="0">
                <a:solidFill>
                  <a:srgbClr val="000000"/>
                </a:solidFill>
                <a:latin typeface="Arial" pitchFamily="34" charset="0"/>
              </a:rPr>
              <a:t>: “the </a:t>
            </a:r>
          </a:p>
          <a:p>
            <a:pPr algn="ctr"/>
            <a:r>
              <a:rPr lang="en-US" altLang="en-US" sz="2400" b="0" smtClean="0">
                <a:solidFill>
                  <a:srgbClr val="000000"/>
                </a:solidFill>
                <a:latin typeface="Arial" pitchFamily="34" charset="0"/>
              </a:rPr>
              <a:t>penalty meted out to one</a:t>
            </a:r>
          </a:p>
          <a:p>
            <a:pPr algn="ctr"/>
            <a:r>
              <a:rPr lang="en-US" altLang="en-US" sz="2400" b="0" smtClean="0">
                <a:solidFill>
                  <a:srgbClr val="000000"/>
                </a:solidFill>
                <a:latin typeface="Arial" pitchFamily="34" charset="0"/>
              </a:rPr>
              <a:t>adjudged guilty”</a:t>
            </a:r>
          </a:p>
        </p:txBody>
      </p:sp>
      <p:sp>
        <p:nvSpPr>
          <p:cNvPr id="30726" name="Oval 6"/>
          <p:cNvSpPr>
            <a:spLocks noChangeArrowheads="1"/>
          </p:cNvSpPr>
          <p:nvPr/>
        </p:nvSpPr>
        <p:spPr bwMode="auto">
          <a:xfrm>
            <a:off x="381000" y="1524000"/>
            <a:ext cx="4495800" cy="1676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final judgment</a:t>
            </a:r>
            <a:r>
              <a:rPr lang="en-US" altLang="en-US" sz="2400" b="0" smtClean="0">
                <a:solidFill>
                  <a:srgbClr val="000000"/>
                </a:solidFill>
                <a:latin typeface="Arial" pitchFamily="34" charset="0"/>
              </a:rPr>
              <a:t>:</a:t>
            </a:r>
            <a:r>
              <a:rPr lang="en-US" altLang="en-US" sz="2400" smtClean="0">
                <a:solidFill>
                  <a:srgbClr val="000000"/>
                </a:solidFill>
                <a:latin typeface="Arial" pitchFamily="34" charset="0"/>
              </a:rPr>
              <a:t> </a:t>
            </a:r>
            <a:r>
              <a:rPr lang="en-US" altLang="en-US" sz="2400" b="0" smtClean="0">
                <a:solidFill>
                  <a:srgbClr val="000000"/>
                </a:solidFill>
                <a:latin typeface="Arial" pitchFamily="34" charset="0"/>
              </a:rPr>
              <a:t>“a </a:t>
            </a:r>
          </a:p>
          <a:p>
            <a:pPr algn="ctr"/>
            <a:r>
              <a:rPr lang="en-US" altLang="en-US" sz="2400" b="0" smtClean="0">
                <a:solidFill>
                  <a:srgbClr val="000000"/>
                </a:solidFill>
                <a:latin typeface="Arial" pitchFamily="34" charset="0"/>
              </a:rPr>
              <a:t>judgment disposing of the case </a:t>
            </a:r>
          </a:p>
          <a:p>
            <a:pPr algn="ctr"/>
            <a:r>
              <a:rPr lang="en-US" altLang="en-US" sz="2400" b="0" smtClean="0">
                <a:solidFill>
                  <a:srgbClr val="000000"/>
                </a:solidFill>
                <a:latin typeface="Arial" pitchFamily="34" charset="0"/>
              </a:rPr>
              <a:t>before the court of law”</a:t>
            </a:r>
            <a:endParaRPr lang="en-US" altLang="en-US" sz="2400" smtClean="0">
              <a:solidFill>
                <a:srgbClr val="000000"/>
              </a:solidFill>
              <a:latin typeface="Arial" pitchFamily="34" charset="0"/>
            </a:endParaRPr>
          </a:p>
        </p:txBody>
      </p:sp>
      <p:sp>
        <p:nvSpPr>
          <p:cNvPr id="30727" name="Oval 7"/>
          <p:cNvSpPr>
            <a:spLocks noChangeArrowheads="1"/>
          </p:cNvSpPr>
          <p:nvPr/>
        </p:nvSpPr>
        <p:spPr bwMode="auto">
          <a:xfrm>
            <a:off x="51816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bench</a:t>
            </a:r>
            <a:r>
              <a:rPr lang="en-US" altLang="en-US" sz="2400" b="0" smtClean="0">
                <a:solidFill>
                  <a:srgbClr val="000000"/>
                </a:solidFill>
                <a:latin typeface="Arial" pitchFamily="34" charset="0"/>
              </a:rPr>
              <a:t>: “persons</a:t>
            </a:r>
          </a:p>
          <a:p>
            <a:pPr algn="ctr"/>
            <a:r>
              <a:rPr lang="en-US" altLang="en-US" sz="2400" b="0" smtClean="0">
                <a:solidFill>
                  <a:srgbClr val="000000"/>
                </a:solidFill>
                <a:latin typeface="Arial" pitchFamily="34" charset="0"/>
              </a:rPr>
              <a:t>who hear cases in a  </a:t>
            </a:r>
          </a:p>
          <a:p>
            <a:pPr algn="ctr"/>
            <a:r>
              <a:rPr lang="en-US" altLang="en-US" sz="2400" b="0" smtClean="0">
                <a:solidFill>
                  <a:srgbClr val="000000"/>
                </a:solidFill>
                <a:latin typeface="Arial" pitchFamily="34" charset="0"/>
              </a:rPr>
              <a:t>court of law”</a:t>
            </a:r>
            <a:endParaRPr lang="en-US" altLang="en-US" sz="2400" smtClean="0">
              <a:solidFill>
                <a:srgbClr val="000000"/>
              </a:solidFill>
              <a:latin typeface="Arial" pitchFamily="34" charset="0"/>
            </a:endParaRPr>
          </a:p>
        </p:txBody>
      </p:sp>
      <p:sp>
        <p:nvSpPr>
          <p:cNvPr id="30739" name="Text Box 19"/>
          <p:cNvSpPr txBox="1">
            <a:spLocks noChangeArrowheads="1"/>
          </p:cNvSpPr>
          <p:nvPr/>
        </p:nvSpPr>
        <p:spPr bwMode="auto">
          <a:xfrm>
            <a:off x="76200" y="35814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smtClean="0">
                <a:solidFill>
                  <a:srgbClr val="000000"/>
                </a:solidFill>
                <a:latin typeface="Arial" pitchFamily="34" charset="0"/>
              </a:rPr>
              <a:t>hypernym</a:t>
            </a:r>
          </a:p>
        </p:txBody>
      </p:sp>
      <p:sp>
        <p:nvSpPr>
          <p:cNvPr id="30741" name="Text Box 21"/>
          <p:cNvSpPr txBox="1">
            <a:spLocks noChangeArrowheads="1"/>
          </p:cNvSpPr>
          <p:nvPr/>
        </p:nvSpPr>
        <p:spPr bwMode="auto">
          <a:xfrm>
            <a:off x="533400" y="5867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0" smtClean="0">
                <a:solidFill>
                  <a:srgbClr val="000000"/>
                </a:solidFill>
                <a:latin typeface="Arial" pitchFamily="34" charset="0"/>
              </a:rPr>
              <a:t># overlapped words = 0</a:t>
            </a:r>
          </a:p>
        </p:txBody>
      </p:sp>
      <p:sp>
        <p:nvSpPr>
          <p:cNvPr id="30743" name="Rectangle 23"/>
          <p:cNvSpPr>
            <a:spLocks noGrp="1" noRot="1" noChangeArrowheads="1"/>
          </p:cNvSpPr>
          <p:nvPr>
            <p:ph type="title"/>
          </p:nvPr>
        </p:nvSpPr>
        <p:spPr>
          <a:noFill/>
          <a:ln/>
        </p:spPr>
        <p:txBody>
          <a:bodyPr/>
          <a:lstStyle/>
          <a:p>
            <a:r>
              <a:rPr lang="en-US" altLang="en-US"/>
              <a:t>Extending a Gloss</a:t>
            </a:r>
          </a:p>
        </p:txBody>
      </p:sp>
    </p:spTree>
    <p:extLst>
      <p:ext uri="{BB962C8B-B14F-4D97-AF65-F5344CB8AC3E}">
        <p14:creationId xmlns:p14="http://schemas.microsoft.com/office/powerpoint/2010/main" val="3490566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0B5E833D-F9DC-4454-80C3-FD11385AB379}" type="slidenum">
              <a:rPr lang="en-US" altLang="en-US">
                <a:solidFill>
                  <a:srgbClr val="000000"/>
                </a:solidFill>
              </a:rPr>
              <a:pPr/>
              <a:t>14</a:t>
            </a:fld>
            <a:endParaRPr lang="en-US" altLang="en-US">
              <a:solidFill>
                <a:srgbClr val="000000"/>
              </a:solidFill>
            </a:endParaRPr>
          </a:p>
        </p:txBody>
      </p:sp>
      <p:sp>
        <p:nvSpPr>
          <p:cNvPr id="26641" name="Freeform 17"/>
          <p:cNvSpPr>
            <a:spLocks/>
          </p:cNvSpPr>
          <p:nvPr/>
        </p:nvSpPr>
        <p:spPr bwMode="auto">
          <a:xfrm>
            <a:off x="596900" y="2895600"/>
            <a:ext cx="393700" cy="1447800"/>
          </a:xfrm>
          <a:custGeom>
            <a:avLst/>
            <a:gdLst>
              <a:gd name="T0" fmla="*/ 248 w 248"/>
              <a:gd name="T1" fmla="*/ 912 h 912"/>
              <a:gd name="T2" fmla="*/ 8 w 248"/>
              <a:gd name="T3" fmla="*/ 528 h 912"/>
              <a:gd name="T4" fmla="*/ 200 w 248"/>
              <a:gd name="T5" fmla="*/ 0 h 912"/>
            </a:gdLst>
            <a:ahLst/>
            <a:cxnLst>
              <a:cxn ang="0">
                <a:pos x="T0" y="T1"/>
              </a:cxn>
              <a:cxn ang="0">
                <a:pos x="T2" y="T3"/>
              </a:cxn>
              <a:cxn ang="0">
                <a:pos x="T4" y="T5"/>
              </a:cxn>
            </a:cxnLst>
            <a:rect l="0" t="0" r="r" b="b"/>
            <a:pathLst>
              <a:path w="248" h="912">
                <a:moveTo>
                  <a:pt x="248" y="912"/>
                </a:moveTo>
                <a:cubicBezTo>
                  <a:pt x="132" y="796"/>
                  <a:pt x="16" y="680"/>
                  <a:pt x="8" y="528"/>
                </a:cubicBezTo>
                <a:cubicBezTo>
                  <a:pt x="0" y="376"/>
                  <a:pt x="100" y="188"/>
                  <a:pt x="200" y="0"/>
                </a:cubicBezTo>
              </a:path>
            </a:pathLst>
          </a:custGeom>
          <a:noFill/>
          <a:ln w="101600" cap="flat">
            <a:solidFill>
              <a:schemeClr val="tx1"/>
            </a:solidFill>
            <a:prstDash val="solid"/>
            <a:round/>
            <a:headEnd type="none" w="lg"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26627" name="Oval 3"/>
          <p:cNvSpPr>
            <a:spLocks noChangeArrowheads="1"/>
          </p:cNvSpPr>
          <p:nvPr/>
        </p:nvSpPr>
        <p:spPr bwMode="auto">
          <a:xfrm>
            <a:off x="4572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sentence</a:t>
            </a:r>
            <a:r>
              <a:rPr lang="en-US" altLang="en-US" sz="2400" b="0" smtClean="0">
                <a:solidFill>
                  <a:srgbClr val="000000"/>
                </a:solidFill>
                <a:latin typeface="Arial" pitchFamily="34" charset="0"/>
              </a:rPr>
              <a:t>: “the </a:t>
            </a:r>
          </a:p>
          <a:p>
            <a:pPr algn="ctr"/>
            <a:r>
              <a:rPr lang="en-US" altLang="en-US" sz="2400" b="0" smtClean="0">
                <a:solidFill>
                  <a:srgbClr val="000000"/>
                </a:solidFill>
                <a:latin typeface="Arial" pitchFamily="34" charset="0"/>
              </a:rPr>
              <a:t>penalty meted out to one</a:t>
            </a:r>
          </a:p>
          <a:p>
            <a:pPr algn="ctr"/>
            <a:r>
              <a:rPr lang="en-US" altLang="en-US" sz="2400" b="0" smtClean="0">
                <a:solidFill>
                  <a:srgbClr val="000000"/>
                </a:solidFill>
                <a:latin typeface="Arial" pitchFamily="34" charset="0"/>
              </a:rPr>
              <a:t>adjudged guilty”</a:t>
            </a:r>
            <a:endParaRPr lang="en-US" altLang="en-US" sz="2400" smtClean="0">
              <a:solidFill>
                <a:srgbClr val="000000"/>
              </a:solidFill>
              <a:latin typeface="Arial" pitchFamily="34" charset="0"/>
            </a:endParaRPr>
          </a:p>
        </p:txBody>
      </p:sp>
      <p:sp>
        <p:nvSpPr>
          <p:cNvPr id="26628" name="Oval 4"/>
          <p:cNvSpPr>
            <a:spLocks noChangeArrowheads="1"/>
          </p:cNvSpPr>
          <p:nvPr/>
        </p:nvSpPr>
        <p:spPr bwMode="auto">
          <a:xfrm>
            <a:off x="381000" y="1524000"/>
            <a:ext cx="4495800" cy="1676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final judgment</a:t>
            </a:r>
            <a:r>
              <a:rPr lang="en-US" altLang="en-US" sz="2400" b="0" smtClean="0">
                <a:solidFill>
                  <a:srgbClr val="000000"/>
                </a:solidFill>
                <a:latin typeface="Arial" pitchFamily="34" charset="0"/>
              </a:rPr>
              <a:t>:</a:t>
            </a:r>
            <a:r>
              <a:rPr lang="en-US" altLang="en-US" sz="2400" smtClean="0">
                <a:solidFill>
                  <a:srgbClr val="000000"/>
                </a:solidFill>
                <a:latin typeface="Arial" pitchFamily="34" charset="0"/>
              </a:rPr>
              <a:t> </a:t>
            </a:r>
            <a:r>
              <a:rPr lang="en-US" altLang="en-US" sz="2400" b="0" smtClean="0">
                <a:solidFill>
                  <a:srgbClr val="000000"/>
                </a:solidFill>
                <a:latin typeface="Arial" pitchFamily="34" charset="0"/>
              </a:rPr>
              <a:t>“a </a:t>
            </a:r>
          </a:p>
          <a:p>
            <a:pPr algn="ctr"/>
            <a:r>
              <a:rPr lang="en-US" altLang="en-US" sz="2400" b="0" smtClean="0">
                <a:solidFill>
                  <a:srgbClr val="000000"/>
                </a:solidFill>
                <a:latin typeface="Arial" pitchFamily="34" charset="0"/>
              </a:rPr>
              <a:t>judgment disposing of the case </a:t>
            </a:r>
          </a:p>
          <a:p>
            <a:pPr algn="ctr"/>
            <a:r>
              <a:rPr lang="en-US" altLang="en-US" sz="2400" b="0" smtClean="0">
                <a:solidFill>
                  <a:srgbClr val="000000"/>
                </a:solidFill>
                <a:latin typeface="Arial" pitchFamily="34" charset="0"/>
              </a:rPr>
              <a:t>before the </a:t>
            </a:r>
            <a:r>
              <a:rPr lang="en-US" altLang="en-US" sz="2400" b="0" u="sng" smtClean="0">
                <a:solidFill>
                  <a:srgbClr val="990000"/>
                </a:solidFill>
                <a:latin typeface="Arial" pitchFamily="34" charset="0"/>
              </a:rPr>
              <a:t>court</a:t>
            </a:r>
            <a:r>
              <a:rPr lang="en-US" altLang="en-US" sz="2400" b="0" smtClean="0">
                <a:solidFill>
                  <a:srgbClr val="FF3300"/>
                </a:solidFill>
                <a:latin typeface="Arial" pitchFamily="34" charset="0"/>
              </a:rPr>
              <a:t> </a:t>
            </a:r>
            <a:r>
              <a:rPr lang="en-US" altLang="en-US" sz="2400" b="0" smtClean="0">
                <a:solidFill>
                  <a:srgbClr val="000000"/>
                </a:solidFill>
                <a:latin typeface="Arial" pitchFamily="34" charset="0"/>
              </a:rPr>
              <a:t>of</a:t>
            </a:r>
            <a:r>
              <a:rPr lang="en-US" altLang="en-US" sz="2400" b="0" smtClean="0">
                <a:solidFill>
                  <a:srgbClr val="FF3300"/>
                </a:solidFill>
                <a:latin typeface="Arial" pitchFamily="34" charset="0"/>
              </a:rPr>
              <a:t> </a:t>
            </a:r>
            <a:r>
              <a:rPr lang="en-US" altLang="en-US" sz="2400" b="0" u="sng" smtClean="0">
                <a:solidFill>
                  <a:srgbClr val="990000"/>
                </a:solidFill>
                <a:latin typeface="Arial" pitchFamily="34" charset="0"/>
              </a:rPr>
              <a:t>law</a:t>
            </a:r>
            <a:r>
              <a:rPr lang="en-US" altLang="en-US" sz="2400" b="0" smtClean="0">
                <a:solidFill>
                  <a:srgbClr val="000000"/>
                </a:solidFill>
                <a:latin typeface="Arial" pitchFamily="34" charset="0"/>
              </a:rPr>
              <a:t>”</a:t>
            </a:r>
            <a:endParaRPr lang="en-US" altLang="en-US" sz="2400" smtClean="0">
              <a:solidFill>
                <a:srgbClr val="000000"/>
              </a:solidFill>
              <a:latin typeface="Arial" pitchFamily="34" charset="0"/>
            </a:endParaRPr>
          </a:p>
        </p:txBody>
      </p:sp>
      <p:sp>
        <p:nvSpPr>
          <p:cNvPr id="26629" name="Oval 5"/>
          <p:cNvSpPr>
            <a:spLocks noChangeArrowheads="1"/>
          </p:cNvSpPr>
          <p:nvPr/>
        </p:nvSpPr>
        <p:spPr bwMode="auto">
          <a:xfrm>
            <a:off x="5181600" y="4114800"/>
            <a:ext cx="34290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smtClean="0">
                <a:solidFill>
                  <a:srgbClr val="000000"/>
                </a:solidFill>
                <a:latin typeface="Arial" pitchFamily="34" charset="0"/>
              </a:rPr>
              <a:t>bench</a:t>
            </a:r>
            <a:r>
              <a:rPr lang="en-US" altLang="en-US" sz="2400" b="0" smtClean="0">
                <a:solidFill>
                  <a:srgbClr val="000000"/>
                </a:solidFill>
                <a:latin typeface="Arial" pitchFamily="34" charset="0"/>
              </a:rPr>
              <a:t>: “persons</a:t>
            </a:r>
          </a:p>
          <a:p>
            <a:pPr algn="ctr"/>
            <a:r>
              <a:rPr lang="en-US" altLang="en-US" sz="2400" b="0" smtClean="0">
                <a:solidFill>
                  <a:srgbClr val="000000"/>
                </a:solidFill>
                <a:latin typeface="Arial" pitchFamily="34" charset="0"/>
              </a:rPr>
              <a:t>who hear cases in a  </a:t>
            </a:r>
          </a:p>
          <a:p>
            <a:pPr algn="ctr"/>
            <a:r>
              <a:rPr lang="en-US" altLang="en-US" sz="2400" b="0" u="sng" smtClean="0">
                <a:solidFill>
                  <a:srgbClr val="990000"/>
                </a:solidFill>
                <a:latin typeface="Arial" pitchFamily="34" charset="0"/>
              </a:rPr>
              <a:t>court</a:t>
            </a:r>
            <a:r>
              <a:rPr lang="en-US" altLang="en-US" sz="2400" b="0" smtClean="0">
                <a:solidFill>
                  <a:srgbClr val="FF3300"/>
                </a:solidFill>
                <a:latin typeface="Arial" pitchFamily="34" charset="0"/>
              </a:rPr>
              <a:t> </a:t>
            </a:r>
            <a:r>
              <a:rPr lang="en-US" altLang="en-US" sz="2400" b="0" smtClean="0">
                <a:solidFill>
                  <a:srgbClr val="000000"/>
                </a:solidFill>
                <a:latin typeface="Arial" pitchFamily="34" charset="0"/>
              </a:rPr>
              <a:t>of</a:t>
            </a:r>
            <a:r>
              <a:rPr lang="en-US" altLang="en-US" sz="2400" b="0" smtClean="0">
                <a:solidFill>
                  <a:srgbClr val="FF3300"/>
                </a:solidFill>
                <a:latin typeface="Arial" pitchFamily="34" charset="0"/>
              </a:rPr>
              <a:t> </a:t>
            </a:r>
            <a:r>
              <a:rPr lang="en-US" altLang="en-US" sz="2400" b="0" u="sng" smtClean="0">
                <a:solidFill>
                  <a:srgbClr val="990000"/>
                </a:solidFill>
                <a:latin typeface="Arial" pitchFamily="34" charset="0"/>
              </a:rPr>
              <a:t>law</a:t>
            </a:r>
            <a:r>
              <a:rPr lang="en-US" altLang="en-US" sz="2400" b="0" smtClean="0">
                <a:solidFill>
                  <a:srgbClr val="000000"/>
                </a:solidFill>
                <a:latin typeface="Arial" pitchFamily="34" charset="0"/>
              </a:rPr>
              <a:t>”</a:t>
            </a:r>
            <a:endParaRPr lang="en-US" altLang="en-US" sz="2400" smtClean="0">
              <a:solidFill>
                <a:srgbClr val="000000"/>
              </a:solidFill>
              <a:latin typeface="Arial" pitchFamily="34" charset="0"/>
            </a:endParaRPr>
          </a:p>
        </p:txBody>
      </p:sp>
      <p:sp>
        <p:nvSpPr>
          <p:cNvPr id="26633" name="Freeform 9"/>
          <p:cNvSpPr>
            <a:spLocks/>
          </p:cNvSpPr>
          <p:nvPr/>
        </p:nvSpPr>
        <p:spPr bwMode="auto">
          <a:xfrm>
            <a:off x="3429000" y="3048000"/>
            <a:ext cx="2590800" cy="2209800"/>
          </a:xfrm>
          <a:custGeom>
            <a:avLst/>
            <a:gdLst>
              <a:gd name="T0" fmla="*/ 0 w 1824"/>
              <a:gd name="T1" fmla="*/ 0 h 1392"/>
              <a:gd name="T2" fmla="*/ 528 w 1824"/>
              <a:gd name="T3" fmla="*/ 864 h 1392"/>
              <a:gd name="T4" fmla="*/ 1824 w 1824"/>
              <a:gd name="T5" fmla="*/ 1392 h 1392"/>
            </a:gdLst>
            <a:ahLst/>
            <a:cxnLst>
              <a:cxn ang="0">
                <a:pos x="T0" y="T1"/>
              </a:cxn>
              <a:cxn ang="0">
                <a:pos x="T2" y="T3"/>
              </a:cxn>
              <a:cxn ang="0">
                <a:pos x="T4" y="T5"/>
              </a:cxn>
            </a:cxnLst>
            <a:rect l="0" t="0" r="r" b="b"/>
            <a:pathLst>
              <a:path w="1824" h="1392">
                <a:moveTo>
                  <a:pt x="0" y="0"/>
                </a:moveTo>
                <a:cubicBezTo>
                  <a:pt x="112" y="316"/>
                  <a:pt x="224" y="632"/>
                  <a:pt x="528" y="864"/>
                </a:cubicBezTo>
                <a:cubicBezTo>
                  <a:pt x="832" y="1096"/>
                  <a:pt x="1328" y="1244"/>
                  <a:pt x="1824" y="1392"/>
                </a:cubicBez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CA" sz="1800" b="0" smtClean="0">
              <a:solidFill>
                <a:srgbClr val="000000"/>
              </a:solidFill>
              <a:latin typeface="Tahoma" pitchFamily="34" charset="0"/>
            </a:endParaRPr>
          </a:p>
        </p:txBody>
      </p:sp>
      <p:sp>
        <p:nvSpPr>
          <p:cNvPr id="26640" name="Text Box 16"/>
          <p:cNvSpPr txBox="1">
            <a:spLocks noChangeArrowheads="1"/>
          </p:cNvSpPr>
          <p:nvPr/>
        </p:nvSpPr>
        <p:spPr bwMode="auto">
          <a:xfrm>
            <a:off x="76200" y="3581400"/>
            <a:ext cx="152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0" smtClean="0">
                <a:solidFill>
                  <a:srgbClr val="000000"/>
                </a:solidFill>
                <a:latin typeface="Arial" pitchFamily="34" charset="0"/>
              </a:rPr>
              <a:t>hypernym</a:t>
            </a:r>
          </a:p>
        </p:txBody>
      </p:sp>
      <p:sp>
        <p:nvSpPr>
          <p:cNvPr id="26642" name="Text Box 18"/>
          <p:cNvSpPr txBox="1">
            <a:spLocks noChangeArrowheads="1"/>
          </p:cNvSpPr>
          <p:nvPr/>
        </p:nvSpPr>
        <p:spPr bwMode="auto">
          <a:xfrm>
            <a:off x="533400" y="5867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0" smtClean="0">
                <a:solidFill>
                  <a:srgbClr val="000000"/>
                </a:solidFill>
                <a:latin typeface="Arial" pitchFamily="34" charset="0"/>
              </a:rPr>
              <a:t># overlapped words = 2</a:t>
            </a:r>
          </a:p>
        </p:txBody>
      </p:sp>
      <p:sp>
        <p:nvSpPr>
          <p:cNvPr id="26644" name="Rectangle 20"/>
          <p:cNvSpPr>
            <a:spLocks noGrp="1" noRot="1" noChangeArrowheads="1"/>
          </p:cNvSpPr>
          <p:nvPr>
            <p:ph type="title"/>
          </p:nvPr>
        </p:nvSpPr>
        <p:spPr>
          <a:noFill/>
          <a:ln/>
        </p:spPr>
        <p:txBody>
          <a:bodyPr/>
          <a:lstStyle/>
          <a:p>
            <a:r>
              <a:rPr lang="en-US" altLang="en-US"/>
              <a:t>Extending a Gloss</a:t>
            </a:r>
          </a:p>
        </p:txBody>
      </p:sp>
    </p:spTree>
    <p:extLst>
      <p:ext uri="{BB962C8B-B14F-4D97-AF65-F5344CB8AC3E}">
        <p14:creationId xmlns:p14="http://schemas.microsoft.com/office/powerpoint/2010/main" val="38140878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4E85758-A8BB-4009-B2E9-B75D532E1285}" type="slidenum">
              <a:rPr lang="en-US" altLang="en-US">
                <a:solidFill>
                  <a:srgbClr val="000000"/>
                </a:solidFill>
              </a:rPr>
              <a:pPr/>
              <a:t>15</a:t>
            </a:fld>
            <a:endParaRPr lang="en-US" altLang="en-US">
              <a:solidFill>
                <a:srgbClr val="000000"/>
              </a:solidFill>
            </a:endParaRPr>
          </a:p>
        </p:txBody>
      </p:sp>
      <p:sp>
        <p:nvSpPr>
          <p:cNvPr id="121858" name="Rectangle 2"/>
          <p:cNvSpPr>
            <a:spLocks noGrp="1" noRot="1" noChangeArrowheads="1"/>
          </p:cNvSpPr>
          <p:nvPr>
            <p:ph type="title"/>
          </p:nvPr>
        </p:nvSpPr>
        <p:spPr/>
        <p:txBody>
          <a:bodyPr/>
          <a:lstStyle/>
          <a:p>
            <a:r>
              <a:rPr lang="en-US" altLang="en-US"/>
              <a:t>Creating the Extended Gloss Overlap Measure</a:t>
            </a:r>
          </a:p>
        </p:txBody>
      </p:sp>
      <p:sp>
        <p:nvSpPr>
          <p:cNvPr id="121859" name="Rectangle 3"/>
          <p:cNvSpPr>
            <a:spLocks noGrp="1" noRot="1" noChangeArrowheads="1"/>
          </p:cNvSpPr>
          <p:nvPr>
            <p:ph type="body" idx="1"/>
          </p:nvPr>
        </p:nvSpPr>
        <p:spPr/>
        <p:txBody>
          <a:bodyPr/>
          <a:lstStyle/>
          <a:p>
            <a:endParaRPr lang="en-US" altLang="en-US"/>
          </a:p>
          <a:p>
            <a:r>
              <a:rPr lang="en-US" altLang="en-US"/>
              <a:t>How to measure overlaps?</a:t>
            </a:r>
          </a:p>
          <a:p>
            <a:endParaRPr lang="en-US" altLang="en-US"/>
          </a:p>
          <a:p>
            <a:r>
              <a:rPr lang="en-US" altLang="en-US"/>
              <a:t>Which relations to use for gloss extension?</a:t>
            </a:r>
          </a:p>
        </p:txBody>
      </p:sp>
    </p:spTree>
    <p:extLst>
      <p:ext uri="{BB962C8B-B14F-4D97-AF65-F5344CB8AC3E}">
        <p14:creationId xmlns:p14="http://schemas.microsoft.com/office/powerpoint/2010/main" val="2509979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7"/>
          <p:cNvSpPr>
            <a:spLocks noGrp="1"/>
          </p:cNvSpPr>
          <p:nvPr>
            <p:ph type="sldNum" sz="quarter" idx="12"/>
          </p:nvPr>
        </p:nvSpPr>
        <p:spPr/>
        <p:txBody>
          <a:bodyPr/>
          <a:lstStyle/>
          <a:p>
            <a:fld id="{3C66506B-9B38-4372-931A-05B621CA4857}" type="slidenum">
              <a:rPr lang="en-US" altLang="en-US">
                <a:solidFill>
                  <a:srgbClr val="000000"/>
                </a:solidFill>
              </a:rPr>
              <a:pPr/>
              <a:t>16</a:t>
            </a:fld>
            <a:endParaRPr lang="en-US" altLang="en-US">
              <a:solidFill>
                <a:srgbClr val="000000"/>
              </a:solidFill>
            </a:endParaRPr>
          </a:p>
        </p:txBody>
      </p:sp>
      <p:sp>
        <p:nvSpPr>
          <p:cNvPr id="21506" name="Rectangle 2"/>
          <p:cNvSpPr>
            <a:spLocks noGrp="1" noRot="1" noChangeArrowheads="1"/>
          </p:cNvSpPr>
          <p:nvPr>
            <p:ph type="title"/>
          </p:nvPr>
        </p:nvSpPr>
        <p:spPr/>
        <p:txBody>
          <a:bodyPr/>
          <a:lstStyle/>
          <a:p>
            <a:r>
              <a:rPr lang="en-US" altLang="en-US"/>
              <a:t>How to Score Overlaps?</a:t>
            </a:r>
          </a:p>
        </p:txBody>
      </p:sp>
      <p:sp>
        <p:nvSpPr>
          <p:cNvPr id="21507" name="Rectangle 3"/>
          <p:cNvSpPr>
            <a:spLocks noGrp="1" noRot="1" noChangeArrowheads="1"/>
          </p:cNvSpPr>
          <p:nvPr>
            <p:ph type="body" sz="half" idx="1"/>
          </p:nvPr>
        </p:nvSpPr>
        <p:spPr>
          <a:xfrm>
            <a:off x="457200" y="1600200"/>
            <a:ext cx="8001000" cy="4724400"/>
          </a:xfrm>
        </p:spPr>
        <p:txBody>
          <a:bodyPr/>
          <a:lstStyle/>
          <a:p>
            <a:r>
              <a:rPr lang="en-US" altLang="en-US" sz="2800" dirty="0" err="1"/>
              <a:t>Lesk</a:t>
            </a:r>
            <a:r>
              <a:rPr lang="en-US" altLang="en-US" sz="2800" dirty="0"/>
              <a:t> simply summed up overlapped words.</a:t>
            </a:r>
          </a:p>
          <a:p>
            <a:r>
              <a:rPr lang="en-US" altLang="en-US" sz="2800" dirty="0"/>
              <a:t>But matches involving phrases – phrasal  matches – are rarer, and more informative </a:t>
            </a:r>
          </a:p>
          <a:p>
            <a:pPr lvl="1"/>
            <a:r>
              <a:rPr lang="en-US" altLang="en-US" sz="2400" dirty="0"/>
              <a:t>E.g. “court of law” </a:t>
            </a:r>
            <a:r>
              <a:rPr lang="en-US" altLang="en-US" sz="2400" dirty="0" smtClean="0"/>
              <a:t>“body of water”</a:t>
            </a:r>
            <a:endParaRPr lang="en-US" altLang="en-US" sz="2400" dirty="0"/>
          </a:p>
          <a:p>
            <a:r>
              <a:rPr lang="en-US" altLang="en-US" sz="2800" dirty="0"/>
              <a:t>Aim: Score of </a:t>
            </a:r>
            <a:r>
              <a:rPr lang="en-US" altLang="en-US" sz="2800" i="1" dirty="0"/>
              <a:t>n </a:t>
            </a:r>
            <a:r>
              <a:rPr lang="en-US" altLang="en-US" sz="2800" dirty="0"/>
              <a:t>words in a phrase &gt;    		sum of scores of </a:t>
            </a:r>
            <a:r>
              <a:rPr lang="en-US" altLang="en-US" sz="2800" i="1" dirty="0"/>
              <a:t>n </a:t>
            </a:r>
            <a:r>
              <a:rPr lang="en-US" altLang="en-US" sz="2800" dirty="0"/>
              <a:t>words in shorter phrases</a:t>
            </a:r>
          </a:p>
          <a:p>
            <a:r>
              <a:rPr lang="en-US" altLang="en-US" sz="2800" dirty="0"/>
              <a:t>Solution: Give a phrase of </a:t>
            </a:r>
            <a:r>
              <a:rPr lang="en-US" altLang="en-US" sz="2800" i="1" dirty="0"/>
              <a:t>n </a:t>
            </a:r>
            <a:r>
              <a:rPr lang="en-US" altLang="en-US" sz="2800" dirty="0"/>
              <a:t>words a score of </a:t>
            </a:r>
          </a:p>
          <a:p>
            <a:pPr lvl="1"/>
            <a:r>
              <a:rPr lang="en-US" altLang="en-US" sz="2400" dirty="0"/>
              <a:t>“court of law” gets score of 9.</a:t>
            </a:r>
          </a:p>
        </p:txBody>
      </p:sp>
      <p:graphicFrame>
        <p:nvGraphicFramePr>
          <p:cNvPr id="21508" name="Object 4"/>
          <p:cNvGraphicFramePr>
            <a:graphicFrameLocks noGrp="1" noChangeAspect="1"/>
          </p:cNvGraphicFramePr>
          <p:nvPr>
            <p:ph sz="quarter" idx="2"/>
          </p:nvPr>
        </p:nvGraphicFramePr>
        <p:xfrm>
          <a:off x="8051800" y="4381500"/>
          <a:ext cx="482600" cy="531813"/>
        </p:xfrm>
        <a:graphic>
          <a:graphicData uri="http://schemas.openxmlformats.org/presentationml/2006/ole">
            <mc:AlternateContent xmlns:mc="http://schemas.openxmlformats.org/markup-compatibility/2006">
              <mc:Choice xmlns:v="urn:schemas-microsoft-com:vml" Requires="v">
                <p:oleObj spid="_x0000_s101394" name="Microsoft Equation 3.0" r:id="rId4" imgW="177480" imgH="203040" progId="Equation.3">
                  <p:embed/>
                </p:oleObj>
              </mc:Choice>
              <mc:Fallback>
                <p:oleObj name="Microsoft Equation 3.0" r:id="rId4" imgW="1774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00" y="4381500"/>
                        <a:ext cx="4826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3"/>
          <p:cNvSpPr txBox="1">
            <a:spLocks noRot="1" noChangeArrowheads="1"/>
          </p:cNvSpPr>
          <p:nvPr/>
        </p:nvSpPr>
        <p:spPr bwMode="auto">
          <a:xfrm>
            <a:off x="228600" y="5532474"/>
            <a:ext cx="784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C0C0C0"/>
                  </a:outerShdw>
                </a:effectLst>
                <a:latin typeface="+mn-lt"/>
              </a:defRPr>
            </a:lvl9pPr>
          </a:lstStyle>
          <a:p>
            <a:pPr lvl="1">
              <a:buClr>
                <a:srgbClr val="666699"/>
              </a:buClr>
            </a:pPr>
            <a:r>
              <a:rPr lang="en-US" altLang="en-US" sz="2400" b="0" kern="0" dirty="0" smtClean="0">
                <a:solidFill>
                  <a:srgbClr val="000000"/>
                </a:solidFill>
              </a:rPr>
              <a:t>bank(2): “sloping </a:t>
            </a:r>
            <a:r>
              <a:rPr lang="en-US" altLang="en-US" sz="2400" b="0" u="sng" kern="0" dirty="0" smtClean="0">
                <a:solidFill>
                  <a:srgbClr val="990000"/>
                </a:solidFill>
              </a:rPr>
              <a:t>land</a:t>
            </a:r>
            <a:r>
              <a:rPr lang="en-US" altLang="en-US" sz="2400" b="0" kern="0" dirty="0" smtClean="0">
                <a:solidFill>
                  <a:srgbClr val="000000"/>
                </a:solidFill>
              </a:rPr>
              <a:t> beside a </a:t>
            </a:r>
            <a:r>
              <a:rPr lang="en-US" altLang="en-US" sz="2400" b="0" u="sng" kern="0" dirty="0" smtClean="0">
                <a:solidFill>
                  <a:srgbClr val="C00000"/>
                </a:solidFill>
              </a:rPr>
              <a:t>body of water</a:t>
            </a:r>
            <a:r>
              <a:rPr lang="en-US" altLang="en-US" sz="2400" b="0" kern="0" dirty="0" smtClean="0">
                <a:solidFill>
                  <a:srgbClr val="000000"/>
                </a:solidFill>
              </a:rPr>
              <a:t>”</a:t>
            </a:r>
          </a:p>
          <a:p>
            <a:pPr lvl="1">
              <a:buClr>
                <a:srgbClr val="666699"/>
              </a:buClr>
            </a:pPr>
            <a:r>
              <a:rPr lang="en-US" altLang="en-US" sz="2400" b="0" kern="0" dirty="0" smtClean="0">
                <a:solidFill>
                  <a:srgbClr val="000000"/>
                </a:solidFill>
              </a:rPr>
              <a:t>lake: “a </a:t>
            </a:r>
            <a:r>
              <a:rPr lang="en-US" altLang="en-US" sz="2400" b="0" kern="0" dirty="0" smtClean="0">
                <a:solidFill>
                  <a:srgbClr val="C00000"/>
                </a:solidFill>
              </a:rPr>
              <a:t>body of water </a:t>
            </a:r>
            <a:r>
              <a:rPr lang="en-US" altLang="en-US" sz="2400" b="0" kern="0" dirty="0" smtClean="0">
                <a:solidFill>
                  <a:srgbClr val="000000"/>
                </a:solidFill>
              </a:rPr>
              <a:t>surrounded by </a:t>
            </a:r>
            <a:r>
              <a:rPr lang="en-US" altLang="en-US" sz="2400" b="0" u="sng" kern="0" dirty="0" smtClean="0">
                <a:solidFill>
                  <a:srgbClr val="990000"/>
                </a:solidFill>
              </a:rPr>
              <a:t>land</a:t>
            </a:r>
            <a:r>
              <a:rPr lang="en-US" altLang="en-US" sz="2400" b="0" kern="0" dirty="0" smtClean="0">
                <a:solidFill>
                  <a:srgbClr val="000000"/>
                </a:solidFill>
              </a:rPr>
              <a:t>”</a:t>
            </a: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6325920" y="5104800"/>
              <a:ext cx="2435040" cy="643320"/>
            </p14:xfrm>
          </p:contentPart>
        </mc:Choice>
        <mc:Fallback xmlns="">
          <p:pic>
            <p:nvPicPr>
              <p:cNvPr id="2" name="Ink 1"/>
              <p:cNvPicPr/>
              <p:nvPr/>
            </p:nvPicPr>
            <p:blipFill>
              <a:blip r:embed="rId7"/>
              <a:stretch>
                <a:fillRect/>
              </a:stretch>
            </p:blipFill>
            <p:spPr>
              <a:xfrm>
                <a:off x="6318360" y="5095440"/>
                <a:ext cx="2453400" cy="662760"/>
              </a:xfrm>
              <a:prstGeom prst="rect">
                <a:avLst/>
              </a:prstGeom>
            </p:spPr>
          </p:pic>
        </mc:Fallback>
      </mc:AlternateContent>
    </p:spTree>
    <p:extLst>
      <p:ext uri="{BB962C8B-B14F-4D97-AF65-F5344CB8AC3E}">
        <p14:creationId xmlns:p14="http://schemas.microsoft.com/office/powerpoint/2010/main" val="3313128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5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507">
                                            <p:txEl>
                                              <p:pRg st="5" end="5"/>
                                            </p:txEl>
                                          </p:spTgt>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2150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07AC0BB-8F5F-47FD-B128-CA6CB101A8DF}" type="slidenum">
              <a:rPr lang="en-US" altLang="en-US">
                <a:solidFill>
                  <a:srgbClr val="000000"/>
                </a:solidFill>
              </a:rPr>
              <a:pPr/>
              <a:t>17</a:t>
            </a:fld>
            <a:endParaRPr lang="en-US" altLang="en-US">
              <a:solidFill>
                <a:srgbClr val="000000"/>
              </a:solidFill>
            </a:endParaRPr>
          </a:p>
        </p:txBody>
      </p:sp>
      <p:sp>
        <p:nvSpPr>
          <p:cNvPr id="123906" name="Rectangle 2"/>
          <p:cNvSpPr>
            <a:spLocks noGrp="1" noRot="1" noChangeArrowheads="1"/>
          </p:cNvSpPr>
          <p:nvPr>
            <p:ph type="title"/>
          </p:nvPr>
        </p:nvSpPr>
        <p:spPr/>
        <p:txBody>
          <a:bodyPr/>
          <a:lstStyle/>
          <a:p>
            <a:r>
              <a:rPr lang="en-US" altLang="en-US"/>
              <a:t>Which Relations to Use?</a:t>
            </a:r>
          </a:p>
        </p:txBody>
      </p:sp>
      <p:sp>
        <p:nvSpPr>
          <p:cNvPr id="123907" name="Rectangle 3"/>
          <p:cNvSpPr>
            <a:spLocks noGrp="1" noRot="1" noChangeArrowheads="1"/>
          </p:cNvSpPr>
          <p:nvPr>
            <p:ph type="body" idx="1"/>
          </p:nvPr>
        </p:nvSpPr>
        <p:spPr/>
        <p:txBody>
          <a:bodyPr/>
          <a:lstStyle/>
          <a:p>
            <a:pPr marL="0" indent="0">
              <a:buNone/>
            </a:pPr>
            <a:r>
              <a:rPr lang="en-US" altLang="en-US" dirty="0" smtClean="0"/>
              <a:t>Typically include…</a:t>
            </a:r>
          </a:p>
          <a:p>
            <a:r>
              <a:rPr lang="en-US" altLang="en-US" dirty="0" err="1" smtClean="0"/>
              <a:t>Hypernyms</a:t>
            </a:r>
            <a:r>
              <a:rPr lang="en-US" altLang="en-US" dirty="0" smtClean="0"/>
              <a:t> </a:t>
            </a:r>
            <a:r>
              <a:rPr lang="en-US" altLang="en-US" dirty="0"/>
              <a:t>[ “car” </a:t>
            </a:r>
            <a:r>
              <a:rPr lang="en-US" altLang="en-US" dirty="0">
                <a:sym typeface="Wingdings" pitchFamily="2" charset="2"/>
              </a:rPr>
              <a:t> </a:t>
            </a:r>
            <a:r>
              <a:rPr lang="en-US" altLang="en-US" dirty="0"/>
              <a:t>“vehicle” ]</a:t>
            </a:r>
          </a:p>
          <a:p>
            <a:r>
              <a:rPr lang="en-US" altLang="en-US" dirty="0"/>
              <a:t>Hyponyms [ “car” </a:t>
            </a:r>
            <a:r>
              <a:rPr lang="en-US" altLang="en-US" dirty="0">
                <a:sym typeface="Wingdings" pitchFamily="2" charset="2"/>
              </a:rPr>
              <a:t> “convertible” ]</a:t>
            </a:r>
            <a:endParaRPr lang="en-US" altLang="en-US" dirty="0"/>
          </a:p>
          <a:p>
            <a:r>
              <a:rPr lang="en-US" altLang="en-US" dirty="0" err="1"/>
              <a:t>Meronyms</a:t>
            </a:r>
            <a:r>
              <a:rPr lang="en-US" altLang="en-US" dirty="0"/>
              <a:t> [ “car” </a:t>
            </a:r>
            <a:r>
              <a:rPr lang="en-US" altLang="en-US" dirty="0">
                <a:sym typeface="Wingdings" pitchFamily="2" charset="2"/>
              </a:rPr>
              <a:t> “accelerator” ]</a:t>
            </a:r>
          </a:p>
          <a:p>
            <a:r>
              <a:rPr lang="en-US" altLang="en-US" dirty="0" err="1">
                <a:sym typeface="Wingdings" pitchFamily="2" charset="2"/>
              </a:rPr>
              <a:t>Holonym</a:t>
            </a:r>
            <a:r>
              <a:rPr lang="en-US" altLang="en-US" dirty="0">
                <a:sym typeface="Wingdings" pitchFamily="2" charset="2"/>
              </a:rPr>
              <a:t> [ “car”  “train” </a:t>
            </a:r>
            <a:r>
              <a:rPr lang="en-US" altLang="en-US" dirty="0" smtClean="0">
                <a:sym typeface="Wingdings" pitchFamily="2" charset="2"/>
              </a:rPr>
              <a:t>]</a:t>
            </a:r>
          </a:p>
          <a:p>
            <a:r>
              <a:rPr lang="en-US" altLang="en-US" dirty="0" smtClean="0">
                <a:sym typeface="Wingdings" pitchFamily="2" charset="2"/>
              </a:rPr>
              <a:t>…</a:t>
            </a:r>
            <a:endParaRPr lang="en-US" altLang="en-US" dirty="0">
              <a:sym typeface="Wingdings" pitchFamily="2" charset="2"/>
            </a:endParaRPr>
          </a:p>
        </p:txBody>
      </p:sp>
    </p:spTree>
    <p:extLst>
      <p:ext uri="{BB962C8B-B14F-4D97-AF65-F5344CB8AC3E}">
        <p14:creationId xmlns:p14="http://schemas.microsoft.com/office/powerpoint/2010/main" val="3562370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E7989C2-75D0-4AA7-998A-30DECE8D4313}" type="slidenum">
              <a:rPr lang="en-US" altLang="en-US">
                <a:solidFill>
                  <a:srgbClr val="000000"/>
                </a:solidFill>
              </a:rPr>
              <a:pPr/>
              <a:t>18</a:t>
            </a:fld>
            <a:endParaRPr lang="en-US" altLang="en-US">
              <a:solidFill>
                <a:srgbClr val="000000"/>
              </a:solidFill>
            </a:endParaRPr>
          </a:p>
        </p:txBody>
      </p:sp>
      <p:sp>
        <p:nvSpPr>
          <p:cNvPr id="106498" name="Rectangle 2"/>
          <p:cNvSpPr>
            <a:spLocks noGrp="1" noRot="1" noChangeArrowheads="1"/>
          </p:cNvSpPr>
          <p:nvPr>
            <p:ph type="title"/>
          </p:nvPr>
        </p:nvSpPr>
        <p:spPr>
          <a:xfrm>
            <a:off x="228600" y="-5316"/>
            <a:ext cx="8540750" cy="1143000"/>
          </a:xfrm>
        </p:spPr>
        <p:txBody>
          <a:bodyPr/>
          <a:lstStyle/>
          <a:p>
            <a:r>
              <a:rPr lang="en-US" altLang="en-US" sz="4000" dirty="0"/>
              <a:t>Extended Gloss Overlap Measure</a:t>
            </a:r>
          </a:p>
        </p:txBody>
      </p:sp>
      <p:sp>
        <p:nvSpPr>
          <p:cNvPr id="106499" name="Rectangle 3"/>
          <p:cNvSpPr>
            <a:spLocks noGrp="1" noRot="1" noChangeArrowheads="1"/>
          </p:cNvSpPr>
          <p:nvPr>
            <p:ph type="body" idx="1"/>
          </p:nvPr>
        </p:nvSpPr>
        <p:spPr>
          <a:xfrm>
            <a:off x="152400" y="914400"/>
            <a:ext cx="9448800" cy="4498975"/>
          </a:xfrm>
        </p:spPr>
        <p:txBody>
          <a:bodyPr/>
          <a:lstStyle/>
          <a:p>
            <a:pPr>
              <a:lnSpc>
                <a:spcPct val="90000"/>
              </a:lnSpc>
            </a:pPr>
            <a:r>
              <a:rPr lang="en-US" altLang="en-US" sz="2800" dirty="0"/>
              <a:t>Input two </a:t>
            </a:r>
            <a:r>
              <a:rPr lang="en-US" altLang="en-US" sz="2800" dirty="0" err="1"/>
              <a:t>synsets</a:t>
            </a:r>
            <a:r>
              <a:rPr lang="en-US" altLang="en-US" sz="2800" dirty="0"/>
              <a:t> A and B</a:t>
            </a:r>
          </a:p>
          <a:p>
            <a:pPr>
              <a:lnSpc>
                <a:spcPct val="90000"/>
              </a:lnSpc>
            </a:pPr>
            <a:r>
              <a:rPr lang="en-US" altLang="en-US" sz="2800" dirty="0"/>
              <a:t>Find phrasal gloss overlaps between A and B</a:t>
            </a:r>
          </a:p>
          <a:p>
            <a:pPr>
              <a:lnSpc>
                <a:spcPct val="90000"/>
              </a:lnSpc>
            </a:pPr>
            <a:r>
              <a:rPr lang="en-US" altLang="en-US" sz="2800" dirty="0" smtClean="0"/>
              <a:t>For </a:t>
            </a:r>
            <a:r>
              <a:rPr lang="en-US" altLang="en-US" sz="2800" i="1" dirty="0" smtClean="0"/>
              <a:t>each relation</a:t>
            </a:r>
            <a:r>
              <a:rPr lang="en-US" altLang="en-US" sz="2800" dirty="0" smtClean="0"/>
              <a:t>, compute phrasal </a:t>
            </a:r>
            <a:r>
              <a:rPr lang="en-US" altLang="en-US" sz="2800" dirty="0"/>
              <a:t>gloss overlaps 		</a:t>
            </a:r>
            <a:r>
              <a:rPr lang="en-US" altLang="en-US" sz="2800" dirty="0" smtClean="0"/>
              <a:t>between every </a:t>
            </a:r>
            <a:r>
              <a:rPr lang="en-US" altLang="en-US" sz="2800" dirty="0" err="1"/>
              <a:t>synset</a:t>
            </a:r>
            <a:r>
              <a:rPr lang="en-US" altLang="en-US" sz="2800" dirty="0"/>
              <a:t> connected to A, and</a:t>
            </a:r>
          </a:p>
          <a:p>
            <a:pPr>
              <a:lnSpc>
                <a:spcPct val="90000"/>
              </a:lnSpc>
              <a:buFont typeface="Arial" pitchFamily="34" charset="0"/>
              <a:buNone/>
            </a:pPr>
            <a:r>
              <a:rPr lang="en-US" altLang="en-US" sz="2800" dirty="0"/>
              <a:t>		</a:t>
            </a:r>
            <a:r>
              <a:rPr lang="en-US" altLang="en-US" sz="2800" dirty="0" smtClean="0"/>
              <a:t>every </a:t>
            </a:r>
            <a:r>
              <a:rPr lang="en-US" altLang="en-US" sz="2800" dirty="0" err="1"/>
              <a:t>synset</a:t>
            </a:r>
            <a:r>
              <a:rPr lang="en-US" altLang="en-US" sz="2800" dirty="0"/>
              <a:t> connected to B </a:t>
            </a:r>
            <a:endParaRPr lang="en-US" altLang="en-US" sz="2800" dirty="0" smtClean="0"/>
          </a:p>
          <a:p>
            <a:pPr>
              <a:lnSpc>
                <a:spcPct val="90000"/>
              </a:lnSpc>
              <a:buFont typeface="Arial" pitchFamily="34" charset="0"/>
              <a:buNone/>
            </a:pPr>
            <a:endParaRPr lang="en-US" altLang="en-US" sz="2800" dirty="0"/>
          </a:p>
          <a:p>
            <a:pPr>
              <a:lnSpc>
                <a:spcPct val="90000"/>
              </a:lnSpc>
              <a:buFont typeface="Arial" pitchFamily="34" charset="0"/>
              <a:buNone/>
            </a:pPr>
            <a:endParaRPr lang="en-US" altLang="en-US" sz="2800" dirty="0" smtClean="0"/>
          </a:p>
          <a:p>
            <a:pPr>
              <a:lnSpc>
                <a:spcPct val="90000"/>
              </a:lnSpc>
              <a:buFont typeface="Arial" pitchFamily="34" charset="0"/>
              <a:buNone/>
            </a:pPr>
            <a:endParaRPr lang="en-US" altLang="en-US" sz="2800" dirty="0" smtClean="0"/>
          </a:p>
          <a:p>
            <a:pPr>
              <a:lnSpc>
                <a:spcPct val="90000"/>
              </a:lnSpc>
              <a:buFont typeface="Arial" pitchFamily="34" charset="0"/>
              <a:buNone/>
            </a:pPr>
            <a:endParaRPr lang="en-US" altLang="en-US" sz="2800" dirty="0"/>
          </a:p>
          <a:p>
            <a:pPr>
              <a:lnSpc>
                <a:spcPct val="90000"/>
              </a:lnSpc>
            </a:pPr>
            <a:endParaRPr lang="en-US" altLang="en-US" sz="2800" dirty="0" smtClean="0"/>
          </a:p>
          <a:p>
            <a:pPr>
              <a:lnSpc>
                <a:spcPct val="90000"/>
              </a:lnSpc>
            </a:pPr>
            <a:r>
              <a:rPr lang="en-US" altLang="en-US" sz="2800" dirty="0" smtClean="0"/>
              <a:t>Add </a:t>
            </a:r>
            <a:r>
              <a:rPr lang="en-US" altLang="en-US" sz="2800" dirty="0"/>
              <a:t>phrasal scores to get relatedness of A and </a:t>
            </a:r>
            <a:r>
              <a:rPr lang="en-US" altLang="en-US" sz="2800" dirty="0" smtClean="0"/>
              <a:t>B</a:t>
            </a:r>
            <a:endParaRPr lang="en-US" altLang="en-US" sz="2800" dirty="0"/>
          </a:p>
          <a:p>
            <a:pPr marL="0" indent="0">
              <a:lnSpc>
                <a:spcPct val="90000"/>
              </a:lnSpc>
              <a:buNone/>
            </a:pPr>
            <a:r>
              <a:rPr lang="en-US" altLang="en-US" sz="2800" dirty="0"/>
              <a:t>A and B can be from different parts of </a:t>
            </a:r>
            <a:r>
              <a:rPr lang="en-US" altLang="en-US" sz="2800" dirty="0" smtClean="0"/>
              <a:t>speech!</a:t>
            </a:r>
            <a:endParaRPr lang="en-US" altLang="en-US" sz="2800"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96404" y="3276600"/>
              <a:ext cx="7895520" cy="1962720"/>
            </p14:xfrm>
          </p:contentPart>
        </mc:Choice>
        <mc:Fallback xmlns="">
          <p:pic>
            <p:nvPicPr>
              <p:cNvPr id="2" name="Ink 1"/>
              <p:cNvPicPr/>
              <p:nvPr/>
            </p:nvPicPr>
            <p:blipFill>
              <a:blip r:embed="rId4"/>
              <a:stretch>
                <a:fillRect/>
              </a:stretch>
            </p:blipFill>
            <p:spPr>
              <a:xfrm>
                <a:off x="988124" y="3271200"/>
                <a:ext cx="7914600" cy="1971360"/>
              </a:xfrm>
              <a:prstGeom prst="rect">
                <a:avLst/>
              </a:prstGeom>
            </p:spPr>
          </p:pic>
        </mc:Fallback>
      </mc:AlternateContent>
    </p:spTree>
    <p:extLst>
      <p:ext uri="{BB962C8B-B14F-4D97-AF65-F5344CB8AC3E}">
        <p14:creationId xmlns:p14="http://schemas.microsoft.com/office/powerpoint/2010/main" val="3015676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fig 20.6.jpg" descr="fig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78175"/>
            <a:ext cx="6858000" cy="30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4" name="Slide Number Placeholder 6"/>
          <p:cNvSpPr>
            <a:spLocks noGrp="1"/>
          </p:cNvSpPr>
          <p:nvPr>
            <p:ph type="sldNum" sz="quarter" idx="12"/>
          </p:nvPr>
        </p:nvSpPr>
        <p:spPr>
          <a:xfrm>
            <a:off x="6400545" y="6440653"/>
            <a:ext cx="1905000" cy="457200"/>
          </a:xfrm>
          <a:noFill/>
        </p:spPr>
        <p:txBody>
          <a:bodyPr/>
          <a:lstStyle/>
          <a:p>
            <a:fld id="{75C52686-0B1A-4AA5-A537-18083E5A7240}" type="slidenum">
              <a:rPr lang="en-US" smtClean="0">
                <a:solidFill>
                  <a:srgbClr val="000000"/>
                </a:solidFill>
              </a:rPr>
              <a:pPr/>
              <a:t>19</a:t>
            </a:fld>
            <a:endParaRPr lang="en-US" smtClean="0">
              <a:solidFill>
                <a:srgbClr val="000000"/>
              </a:solidFill>
            </a:endParaRPr>
          </a:p>
        </p:txBody>
      </p:sp>
      <p:sp>
        <p:nvSpPr>
          <p:cNvPr id="10265" name="Rectangle 2"/>
          <p:cNvSpPr>
            <a:spLocks noGrp="1" noChangeArrowheads="1"/>
          </p:cNvSpPr>
          <p:nvPr>
            <p:ph type="title"/>
          </p:nvPr>
        </p:nvSpPr>
        <p:spPr>
          <a:xfrm>
            <a:off x="0" y="0"/>
            <a:ext cx="8077200" cy="762000"/>
          </a:xfrm>
        </p:spPr>
        <p:txBody>
          <a:bodyPr/>
          <a:lstStyle/>
          <a:p>
            <a:r>
              <a:rPr lang="en-US" dirty="0" smtClean="0"/>
              <a:t>Distance: </a:t>
            </a:r>
            <a:r>
              <a:rPr lang="en-US" sz="3200" dirty="0"/>
              <a:t>P</a:t>
            </a:r>
            <a:r>
              <a:rPr lang="en-US" sz="3200" dirty="0" smtClean="0"/>
              <a:t>ath-length</a:t>
            </a:r>
            <a:endParaRPr lang="en-US" dirty="0" smtClean="0"/>
          </a:p>
        </p:txBody>
      </p:sp>
      <p:sp>
        <p:nvSpPr>
          <p:cNvPr id="10266" name="Rectangle 3"/>
          <p:cNvSpPr>
            <a:spLocks noGrp="1" noChangeArrowheads="1"/>
          </p:cNvSpPr>
          <p:nvPr>
            <p:ph type="body" sz="half" idx="1"/>
          </p:nvPr>
        </p:nvSpPr>
        <p:spPr>
          <a:xfrm>
            <a:off x="275121" y="609600"/>
            <a:ext cx="8305800" cy="990600"/>
          </a:xfrm>
        </p:spPr>
        <p:txBody>
          <a:bodyPr/>
          <a:lstStyle/>
          <a:p>
            <a:r>
              <a:rPr lang="en-US" sz="2400" dirty="0" smtClean="0"/>
              <a:t>Path-length </a:t>
            </a:r>
            <a:r>
              <a:rPr lang="en-US" sz="2400" dirty="0" err="1" smtClean="0"/>
              <a:t>sim</a:t>
            </a:r>
            <a:r>
              <a:rPr lang="en-US" sz="2400" dirty="0" smtClean="0"/>
              <a:t> based on is-a/</a:t>
            </a:r>
            <a:r>
              <a:rPr lang="en-US" sz="2400" dirty="0" err="1" smtClean="0"/>
              <a:t>hypernyms</a:t>
            </a:r>
            <a:r>
              <a:rPr lang="en-US" sz="2400" dirty="0" smtClean="0"/>
              <a:t>  hierarchies</a:t>
            </a:r>
          </a:p>
        </p:txBody>
      </p:sp>
      <p:graphicFrame>
        <p:nvGraphicFramePr>
          <p:cNvPr id="10242" name="Object 2"/>
          <p:cNvGraphicFramePr>
            <a:graphicFrameLocks noGrp="1" noChangeAspect="1"/>
          </p:cNvGraphicFramePr>
          <p:nvPr>
            <p:ph sz="half" idx="2"/>
            <p:extLst>
              <p:ext uri="{D42A27DB-BD31-4B8C-83A1-F6EECF244321}">
                <p14:modId xmlns:p14="http://schemas.microsoft.com/office/powerpoint/2010/main" val="2307036898"/>
              </p:ext>
            </p:extLst>
          </p:nvPr>
        </p:nvGraphicFramePr>
        <p:xfrm>
          <a:off x="1093788" y="1131888"/>
          <a:ext cx="5367337" cy="641350"/>
        </p:xfrm>
        <a:graphic>
          <a:graphicData uri="http://schemas.openxmlformats.org/presentationml/2006/ole">
            <mc:AlternateContent xmlns:mc="http://schemas.openxmlformats.org/markup-compatibility/2006">
              <mc:Choice xmlns:v="urn:schemas-microsoft-com:vml" Requires="v">
                <p:oleObj spid="_x0000_s92224" name="Equation" r:id="rId5" imgW="2019240" imgH="241200" progId="Equation.3">
                  <p:embed/>
                </p:oleObj>
              </mc:Choice>
              <mc:Fallback>
                <p:oleObj name="Equation" r:id="rId5" imgW="2019240" imgH="241200" progId="Equation.3">
                  <p:embed/>
                  <p:pic>
                    <p:nvPicPr>
                      <p:cNvPr id="0" name=""/>
                      <p:cNvPicPr>
                        <a:picLocks noChangeAspect="1" noChangeArrowheads="1"/>
                      </p:cNvPicPr>
                      <p:nvPr/>
                    </p:nvPicPr>
                    <p:blipFill>
                      <a:blip r:embed="rId6"/>
                      <a:srcRect/>
                      <a:stretch>
                        <a:fillRect/>
                      </a:stretch>
                    </p:blipFill>
                    <p:spPr bwMode="auto">
                      <a:xfrm>
                        <a:off x="1093788" y="1131888"/>
                        <a:ext cx="5367337" cy="6413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8" name="Footer Placeholder 7"/>
          <p:cNvSpPr>
            <a:spLocks noGrp="1"/>
          </p:cNvSpPr>
          <p:nvPr>
            <p:ph type="ftr" sz="quarter" idx="11"/>
          </p:nvPr>
        </p:nvSpPr>
        <p:spPr>
          <a:xfrm>
            <a:off x="2971545" y="6440653"/>
            <a:ext cx="2895600" cy="457200"/>
          </a:xfrm>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7">
            <p14:nvContentPartPr>
              <p14:cNvPr id="10243" name="Ink 3"/>
              <p14:cNvContentPartPr>
                <a14:cpLocks xmlns:a14="http://schemas.microsoft.com/office/drawing/2010/main" noRot="1" noChangeAspect="1" noEditPoints="1" noChangeArrowheads="1" noChangeShapeType="1"/>
              </p14:cNvContentPartPr>
              <p14:nvPr/>
            </p14:nvContentPartPr>
            <p14:xfrm>
              <a:off x="431025" y="1854200"/>
              <a:ext cx="990600" cy="341313"/>
            </p14:xfrm>
          </p:contentPart>
        </mc:Choice>
        <mc:Fallback xmlns="">
          <p:pic>
            <p:nvPicPr>
              <p:cNvPr id="10243" name="Ink 3"/>
              <p:cNvPicPr>
                <a:picLocks noRot="1" noChangeAspect="1" noEditPoints="1" noChangeArrowheads="1" noChangeShapeType="1"/>
              </p:cNvPicPr>
              <p:nvPr/>
            </p:nvPicPr>
            <p:blipFill>
              <a:blip r:embed="rId8"/>
              <a:stretch>
                <a:fillRect/>
              </a:stretch>
            </p:blipFill>
            <p:spPr>
              <a:xfrm>
                <a:off x="421663" y="1844839"/>
                <a:ext cx="1009325" cy="360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4" name="Ink 4"/>
              <p14:cNvContentPartPr>
                <a14:cpLocks xmlns:a14="http://schemas.microsoft.com/office/drawing/2010/main" noRot="1" noChangeAspect="1" noEditPoints="1" noChangeArrowheads="1" noChangeShapeType="1"/>
              </p14:cNvContentPartPr>
              <p14:nvPr/>
            </p14:nvContentPartPr>
            <p14:xfrm>
              <a:off x="1808975" y="1890713"/>
              <a:ext cx="428625" cy="138112"/>
            </p14:xfrm>
          </p:contentPart>
        </mc:Choice>
        <mc:Fallback xmlns="">
          <p:pic>
            <p:nvPicPr>
              <p:cNvPr id="10244" name="Ink 4"/>
              <p:cNvPicPr>
                <a:picLocks noRot="1" noChangeAspect="1" noEditPoints="1" noChangeArrowheads="1" noChangeShapeType="1"/>
              </p:cNvPicPr>
              <p:nvPr/>
            </p:nvPicPr>
            <p:blipFill>
              <a:blip r:embed="rId10"/>
              <a:stretch>
                <a:fillRect/>
              </a:stretch>
            </p:blipFill>
            <p:spPr>
              <a:xfrm>
                <a:off x="1799618" y="1881337"/>
                <a:ext cx="447339" cy="1568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45" name="Ink 5"/>
              <p14:cNvContentPartPr>
                <a14:cpLocks xmlns:a14="http://schemas.microsoft.com/office/drawing/2010/main" noRot="1" noChangeAspect="1" noEditPoints="1" noChangeArrowheads="1" noChangeShapeType="1"/>
              </p14:cNvContentPartPr>
              <p14:nvPr/>
            </p14:nvContentPartPr>
            <p14:xfrm>
              <a:off x="2496362" y="1890713"/>
              <a:ext cx="904875" cy="227012"/>
            </p14:xfrm>
          </p:contentPart>
        </mc:Choice>
        <mc:Fallback xmlns="">
          <p:pic>
            <p:nvPicPr>
              <p:cNvPr id="10245" name="Ink 5"/>
              <p:cNvPicPr>
                <a:picLocks noRot="1" noChangeAspect="1" noEditPoints="1" noChangeArrowheads="1" noChangeShapeType="1"/>
              </p:cNvPicPr>
              <p:nvPr/>
            </p:nvPicPr>
            <p:blipFill>
              <a:blip r:embed="rId12"/>
              <a:stretch>
                <a:fillRect/>
              </a:stretch>
            </p:blipFill>
            <p:spPr>
              <a:xfrm>
                <a:off x="2487000" y="1881359"/>
                <a:ext cx="923599" cy="245720"/>
              </a:xfrm>
              <a:prstGeom prst="rect">
                <a:avLst/>
              </a:prstGeom>
            </p:spPr>
          </p:pic>
        </mc:Fallback>
      </mc:AlternateContent>
      <p:sp>
        <p:nvSpPr>
          <p:cNvPr id="19" name="Rectangle 3"/>
          <p:cNvSpPr txBox="1">
            <a:spLocks noChangeArrowheads="1"/>
          </p:cNvSpPr>
          <p:nvPr/>
        </p:nvSpPr>
        <p:spPr bwMode="auto">
          <a:xfrm>
            <a:off x="442950" y="5450053"/>
            <a:ext cx="8305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US" sz="2400" b="0" kern="0" dirty="0" smtClean="0"/>
              <a:t>But this is assuming that all the links are the same…. Encode the same semantic distance….</a:t>
            </a:r>
          </a:p>
        </p:txBody>
      </p:sp>
    </p:spTree>
    <p:extLst>
      <p:ext uri="{BB962C8B-B14F-4D97-AF65-F5344CB8AC3E}">
        <p14:creationId xmlns:p14="http://schemas.microsoft.com/office/powerpoint/2010/main" val="2639055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533400" y="1981200"/>
            <a:ext cx="8229600" cy="1981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rgbClr val="000000"/>
                </a:solidFill>
                <a:latin typeface="Arial Unicode MS"/>
              </a:rPr>
              <a:t>Semantic Similarity/Distance</a:t>
            </a:r>
          </a:p>
          <a:p>
            <a:pPr marL="342900" indent="-342900">
              <a:spcBef>
                <a:spcPct val="20000"/>
              </a:spcBef>
              <a:buFont typeface="Arial" pitchFamily="34" charset="0"/>
              <a:buChar char="•"/>
              <a:defRPr/>
            </a:pPr>
            <a:r>
              <a:rPr lang="en-US" sz="2800" kern="0" dirty="0" smtClean="0">
                <a:solidFill>
                  <a:srgbClr val="000000"/>
                </a:solidFill>
                <a:latin typeface="Arial Unicode MS"/>
              </a:rPr>
              <a:t>Concepts: Thesaurus/Ontology Methods</a:t>
            </a:r>
          </a:p>
          <a:p>
            <a:pPr marL="342900" indent="-342900">
              <a:spcBef>
                <a:spcPct val="20000"/>
              </a:spcBef>
              <a:buFont typeface="Arial" pitchFamily="34" charset="0"/>
              <a:buChar char="•"/>
              <a:defRPr/>
            </a:pPr>
            <a:r>
              <a:rPr lang="en-US" sz="2800" kern="0" dirty="0" smtClean="0">
                <a:solidFill>
                  <a:srgbClr val="000000"/>
                </a:solidFill>
                <a:latin typeface="Arial Unicode MS"/>
              </a:rPr>
              <a:t>Words: Distributional Methods</a:t>
            </a:r>
          </a:p>
          <a:p>
            <a:pPr marL="342900" indent="-342900">
              <a:spcBef>
                <a:spcPct val="20000"/>
              </a:spcBef>
              <a:buFont typeface="Arial" pitchFamily="34" charset="0"/>
              <a:buChar char="•"/>
              <a:defRPr/>
            </a:pP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3080237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Slide Number Placeholder 6"/>
          <p:cNvSpPr>
            <a:spLocks noGrp="1"/>
          </p:cNvSpPr>
          <p:nvPr>
            <p:ph type="sldNum" sz="quarter" idx="12"/>
          </p:nvPr>
        </p:nvSpPr>
        <p:spPr>
          <a:xfrm>
            <a:off x="6629400" y="6400800"/>
            <a:ext cx="1905000" cy="457200"/>
          </a:xfrm>
          <a:noFill/>
        </p:spPr>
        <p:txBody>
          <a:bodyPr/>
          <a:lstStyle/>
          <a:p>
            <a:fld id="{2986AC8F-2E4A-48AF-9B11-4F7067BACBDB}" type="slidenum">
              <a:rPr lang="en-US" smtClean="0">
                <a:solidFill>
                  <a:srgbClr val="000000"/>
                </a:solidFill>
              </a:rPr>
              <a:pPr/>
              <a:t>20</a:t>
            </a:fld>
            <a:endParaRPr lang="en-US" dirty="0" smtClean="0">
              <a:solidFill>
                <a:srgbClr val="000000"/>
              </a:solidFill>
            </a:endParaRPr>
          </a:p>
        </p:txBody>
      </p:sp>
      <p:sp>
        <p:nvSpPr>
          <p:cNvPr id="11287" name="Rectangle 2"/>
          <p:cNvSpPr>
            <a:spLocks noGrp="1" noChangeArrowheads="1"/>
          </p:cNvSpPr>
          <p:nvPr>
            <p:ph type="title"/>
          </p:nvPr>
        </p:nvSpPr>
        <p:spPr>
          <a:xfrm>
            <a:off x="0" y="0"/>
            <a:ext cx="9372600" cy="1143000"/>
          </a:xfrm>
        </p:spPr>
        <p:txBody>
          <a:bodyPr/>
          <a:lstStyle/>
          <a:p>
            <a:r>
              <a:rPr lang="en-US" sz="3600" dirty="0" smtClean="0"/>
              <a:t>Probability of a concept/sense and its </a:t>
            </a:r>
            <a:br>
              <a:rPr lang="en-US" sz="3600" dirty="0" smtClean="0"/>
            </a:br>
            <a:r>
              <a:rPr lang="en-US" sz="3600" dirty="0" smtClean="0"/>
              <a:t>info content</a:t>
            </a:r>
          </a:p>
        </p:txBody>
      </p:sp>
      <p:graphicFrame>
        <p:nvGraphicFramePr>
          <p:cNvPr id="11266" name="Object 2"/>
          <p:cNvGraphicFramePr>
            <a:graphicFrameLocks noChangeAspect="1"/>
          </p:cNvGraphicFramePr>
          <p:nvPr>
            <p:extLst>
              <p:ext uri="{D42A27DB-BD31-4B8C-83A1-F6EECF244321}">
                <p14:modId xmlns:p14="http://schemas.microsoft.com/office/powerpoint/2010/main" val="2135561138"/>
              </p:ext>
            </p:extLst>
          </p:nvPr>
        </p:nvGraphicFramePr>
        <p:xfrm>
          <a:off x="1143000" y="5441950"/>
          <a:ext cx="2740025" cy="900113"/>
        </p:xfrm>
        <a:graphic>
          <a:graphicData uri="http://schemas.openxmlformats.org/presentationml/2006/ole">
            <mc:AlternateContent xmlns:mc="http://schemas.openxmlformats.org/markup-compatibility/2006">
              <mc:Choice xmlns:v="urn:schemas-microsoft-com:vml" Requires="v">
                <p:oleObj spid="_x0000_s102431" name="Equation" r:id="rId4" imgW="1015920" imgH="393480" progId="Equation.3">
                  <p:embed/>
                </p:oleObj>
              </mc:Choice>
              <mc:Fallback>
                <p:oleObj name="Equation" r:id="rId4" imgW="1015920" imgH="393480" progId="Equation.3">
                  <p:embed/>
                  <p:pic>
                    <p:nvPicPr>
                      <p:cNvPr id="0" name=""/>
                      <p:cNvPicPr>
                        <a:picLocks noChangeAspect="1" noChangeArrowheads="1"/>
                      </p:cNvPicPr>
                      <p:nvPr/>
                    </p:nvPicPr>
                    <p:blipFill>
                      <a:blip r:embed="rId5"/>
                      <a:srcRect/>
                      <a:stretch>
                        <a:fillRect/>
                      </a:stretch>
                    </p:blipFill>
                    <p:spPr bwMode="auto">
                      <a:xfrm>
                        <a:off x="1143000" y="5441950"/>
                        <a:ext cx="2740025" cy="900113"/>
                      </a:xfrm>
                      <a:prstGeom prst="rect">
                        <a:avLst/>
                      </a:prstGeom>
                      <a:noFill/>
                      <a:ln w="9525">
                        <a:solidFill>
                          <a:schemeClr val="accent2"/>
                        </a:solidFill>
                        <a:miter lim="800000"/>
                        <a:headEnd/>
                        <a:tailEnd/>
                      </a:ln>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3694427926"/>
              </p:ext>
            </p:extLst>
          </p:nvPr>
        </p:nvGraphicFramePr>
        <p:xfrm>
          <a:off x="5867400" y="5515634"/>
          <a:ext cx="2584450" cy="465138"/>
        </p:xfrm>
        <a:graphic>
          <a:graphicData uri="http://schemas.openxmlformats.org/presentationml/2006/ole">
            <mc:AlternateContent xmlns:mc="http://schemas.openxmlformats.org/markup-compatibility/2006">
              <mc:Choice xmlns:v="urn:schemas-microsoft-com:vml" Requires="v">
                <p:oleObj spid="_x0000_s102432" name="Equation" r:id="rId6" imgW="1130040" imgH="203040" progId="Equation.3">
                  <p:embed/>
                </p:oleObj>
              </mc:Choice>
              <mc:Fallback>
                <p:oleObj name="Equation" r:id="rId6" imgW="11300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5515634"/>
                        <a:ext cx="2584450" cy="465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9" name="Text Box 10"/>
          <p:cNvSpPr txBox="1">
            <a:spLocks noChangeArrowheads="1"/>
          </p:cNvSpPr>
          <p:nvPr/>
        </p:nvSpPr>
        <p:spPr bwMode="auto">
          <a:xfrm>
            <a:off x="1143000" y="5347122"/>
            <a:ext cx="1187450" cy="366713"/>
          </a:xfrm>
          <a:prstGeom prst="rect">
            <a:avLst/>
          </a:prstGeom>
          <a:noFill/>
          <a:ln w="9525">
            <a:noFill/>
            <a:miter lim="800000"/>
            <a:headEnd/>
            <a:tailEnd/>
          </a:ln>
        </p:spPr>
        <p:txBody>
          <a:bodyPr wrap="none">
            <a:spAutoFit/>
          </a:bodyPr>
          <a:lstStyle/>
          <a:p>
            <a:r>
              <a:rPr lang="en-US" sz="1800" b="0" dirty="0">
                <a:solidFill>
                  <a:srgbClr val="3333CC"/>
                </a:solidFill>
              </a:rPr>
              <a:t>probability</a:t>
            </a:r>
          </a:p>
        </p:txBody>
      </p:sp>
      <p:sp>
        <p:nvSpPr>
          <p:cNvPr id="11290" name="Text Box 11"/>
          <p:cNvSpPr txBox="1">
            <a:spLocks noChangeArrowheads="1"/>
          </p:cNvSpPr>
          <p:nvPr/>
        </p:nvSpPr>
        <p:spPr bwMode="auto">
          <a:xfrm>
            <a:off x="6248400" y="5896634"/>
            <a:ext cx="2133918" cy="369332"/>
          </a:xfrm>
          <a:prstGeom prst="rect">
            <a:avLst/>
          </a:prstGeom>
          <a:noFill/>
          <a:ln w="9525">
            <a:noFill/>
            <a:miter lim="800000"/>
            <a:headEnd/>
            <a:tailEnd/>
          </a:ln>
        </p:spPr>
        <p:txBody>
          <a:bodyPr wrap="none">
            <a:spAutoFit/>
          </a:bodyPr>
          <a:lstStyle/>
          <a:p>
            <a:r>
              <a:rPr lang="en-US" sz="1800" b="0" dirty="0" smtClean="0">
                <a:solidFill>
                  <a:srgbClr val="3333CC"/>
                </a:solidFill>
              </a:rPr>
              <a:t>Information Content </a:t>
            </a:r>
            <a:endParaRPr lang="en-US" sz="1800" b="0" dirty="0">
              <a:solidFill>
                <a:srgbClr val="3333CC"/>
              </a:solidFill>
            </a:endParaRPr>
          </a:p>
        </p:txBody>
      </p:sp>
      <p:sp>
        <p:nvSpPr>
          <p:cNvPr id="11292" name="Footer Placeholder 12"/>
          <p:cNvSpPr>
            <a:spLocks noGrp="1"/>
          </p:cNvSpPr>
          <p:nvPr>
            <p:ph type="ftr" sz="quarter" idx="11"/>
          </p:nvPr>
        </p:nvSpPr>
        <p:spPr>
          <a:xfrm>
            <a:off x="3124200" y="6553200"/>
            <a:ext cx="2895600" cy="457200"/>
          </a:xfrm>
          <a:noFill/>
        </p:spPr>
        <p:txBody>
          <a:bodyPr/>
          <a:lstStyle/>
          <a:p>
            <a:r>
              <a:rPr lang="en-US" dirty="0" smtClean="0">
                <a:solidFill>
                  <a:srgbClr val="000000"/>
                </a:solidFill>
              </a:rPr>
              <a:t>CPSC 422, Lecture 24</a:t>
            </a:r>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726480" y="1182240"/>
              <a:ext cx="5401080" cy="3637440"/>
            </p14:xfrm>
          </p:contentPart>
        </mc:Choice>
        <mc:Fallback xmlns="">
          <p:pic>
            <p:nvPicPr>
              <p:cNvPr id="2" name="Ink 1"/>
              <p:cNvPicPr/>
              <p:nvPr/>
            </p:nvPicPr>
            <p:blipFill>
              <a:blip r:embed="rId9"/>
              <a:stretch>
                <a:fillRect/>
              </a:stretch>
            </p:blipFill>
            <p:spPr>
              <a:xfrm>
                <a:off x="717120" y="1172880"/>
                <a:ext cx="5417640" cy="365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453240" y="1020600"/>
              <a:ext cx="5898600" cy="4883400"/>
            </p14:xfrm>
          </p:contentPart>
        </mc:Choice>
        <mc:Fallback xmlns="">
          <p:pic>
            <p:nvPicPr>
              <p:cNvPr id="3" name="Ink 2"/>
              <p:cNvPicPr/>
              <p:nvPr/>
            </p:nvPicPr>
            <p:blipFill>
              <a:blip r:embed="rId11"/>
              <a:stretch>
                <a:fillRect/>
              </a:stretch>
            </p:blipFill>
            <p:spPr>
              <a:xfrm>
                <a:off x="442080" y="1011960"/>
                <a:ext cx="5921640" cy="4905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Ink 3"/>
              <p14:cNvContentPartPr/>
              <p14:nvPr/>
            </p14:nvContentPartPr>
            <p14:xfrm>
              <a:off x="2190240" y="965160"/>
              <a:ext cx="6473160" cy="5796360"/>
            </p14:xfrm>
          </p:contentPart>
        </mc:Choice>
        <mc:Fallback>
          <p:pic>
            <p:nvPicPr>
              <p:cNvPr id="4" name="Ink 3"/>
              <p:cNvPicPr/>
              <p:nvPr/>
            </p:nvPicPr>
            <p:blipFill>
              <a:blip r:embed="rId13"/>
              <a:stretch>
                <a:fillRect/>
              </a:stretch>
            </p:blipFill>
            <p:spPr>
              <a:xfrm>
                <a:off x="2184120" y="961200"/>
                <a:ext cx="6488280" cy="5806080"/>
              </a:xfrm>
              <a:prstGeom prst="rect">
                <a:avLst/>
              </a:prstGeom>
            </p:spPr>
          </p:pic>
        </mc:Fallback>
      </mc:AlternateContent>
    </p:spTree>
    <p:extLst>
      <p:ext uri="{BB962C8B-B14F-4D97-AF65-F5344CB8AC3E}">
        <p14:creationId xmlns:p14="http://schemas.microsoft.com/office/powerpoint/2010/main" val="1587180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Slide Number Placeholder 6"/>
          <p:cNvSpPr>
            <a:spLocks noGrp="1"/>
          </p:cNvSpPr>
          <p:nvPr>
            <p:ph type="sldNum" sz="quarter" idx="12"/>
          </p:nvPr>
        </p:nvSpPr>
        <p:spPr>
          <a:noFill/>
        </p:spPr>
        <p:txBody>
          <a:bodyPr/>
          <a:lstStyle/>
          <a:p>
            <a:fld id="{2986AC8F-2E4A-48AF-9B11-4F7067BACBDB}" type="slidenum">
              <a:rPr lang="en-US" smtClean="0">
                <a:solidFill>
                  <a:srgbClr val="000000"/>
                </a:solidFill>
              </a:rPr>
              <a:pPr/>
              <a:t>21</a:t>
            </a:fld>
            <a:endParaRPr lang="en-US" smtClean="0">
              <a:solidFill>
                <a:srgbClr val="000000"/>
              </a:solidFill>
            </a:endParaRPr>
          </a:p>
        </p:txBody>
      </p:sp>
      <p:sp>
        <p:nvSpPr>
          <p:cNvPr id="11287" name="Rectangle 2"/>
          <p:cNvSpPr>
            <a:spLocks noGrp="1" noChangeArrowheads="1"/>
          </p:cNvSpPr>
          <p:nvPr>
            <p:ph type="title"/>
          </p:nvPr>
        </p:nvSpPr>
        <p:spPr>
          <a:xfrm>
            <a:off x="0" y="0"/>
            <a:ext cx="9144000" cy="914400"/>
          </a:xfrm>
        </p:spPr>
        <p:txBody>
          <a:bodyPr/>
          <a:lstStyle/>
          <a:p>
            <a:r>
              <a:rPr lang="en-US" sz="3600" dirty="0" smtClean="0"/>
              <a:t>Concept Distance</a:t>
            </a:r>
            <a:r>
              <a:rPr lang="en-US" sz="3600" dirty="0"/>
              <a:t>: info </a:t>
            </a:r>
            <a:r>
              <a:rPr lang="en-US" sz="3600" dirty="0" smtClean="0"/>
              <a:t>content</a:t>
            </a:r>
          </a:p>
        </p:txBody>
      </p:sp>
      <p:sp>
        <p:nvSpPr>
          <p:cNvPr id="11288" name="Rectangle 6"/>
          <p:cNvSpPr>
            <a:spLocks noChangeArrowheads="1"/>
          </p:cNvSpPr>
          <p:nvPr/>
        </p:nvSpPr>
        <p:spPr bwMode="auto">
          <a:xfrm>
            <a:off x="381000" y="914400"/>
            <a:ext cx="8305800" cy="990600"/>
          </a:xfrm>
          <a:prstGeom prst="rect">
            <a:avLst/>
          </a:prstGeom>
          <a:noFill/>
          <a:ln w="9525">
            <a:noFill/>
            <a:miter lim="800000"/>
            <a:headEnd/>
            <a:tailEnd/>
          </a:ln>
        </p:spPr>
        <p:txBody>
          <a:bodyPr/>
          <a:lstStyle/>
          <a:p>
            <a:pPr marL="342900" indent="-342900">
              <a:spcBef>
                <a:spcPct val="20000"/>
              </a:spcBef>
              <a:buFontTx/>
              <a:buChar char="•"/>
            </a:pPr>
            <a:r>
              <a:rPr lang="en-US" sz="2400" dirty="0" smtClean="0">
                <a:solidFill>
                  <a:srgbClr val="000000"/>
                </a:solidFill>
                <a:latin typeface="Arial Unicode MS" pitchFamily="34" charset="-128"/>
              </a:rPr>
              <a:t>Similarity should be proportional to the information that the two concepts share… what is that?</a:t>
            </a:r>
            <a:endParaRPr lang="en-US" sz="2400" dirty="0">
              <a:solidFill>
                <a:srgbClr val="000000"/>
              </a:solidFill>
              <a:latin typeface="Arial Unicode MS" pitchFamily="34" charset="-128"/>
            </a:endParaRPr>
          </a:p>
        </p:txBody>
      </p:sp>
      <p:graphicFrame>
        <p:nvGraphicFramePr>
          <p:cNvPr id="11266" name="Object 2"/>
          <p:cNvGraphicFramePr>
            <a:graphicFrameLocks noChangeAspect="1"/>
          </p:cNvGraphicFramePr>
          <p:nvPr/>
        </p:nvGraphicFramePr>
        <p:xfrm>
          <a:off x="304800" y="3886200"/>
          <a:ext cx="3311525" cy="1249363"/>
        </p:xfrm>
        <a:graphic>
          <a:graphicData uri="http://schemas.openxmlformats.org/presentationml/2006/ole">
            <mc:AlternateContent xmlns:mc="http://schemas.openxmlformats.org/markup-compatibility/2006">
              <mc:Choice xmlns:v="urn:schemas-microsoft-com:vml" Requires="v">
                <p:oleObj spid="_x0000_s85184" name="Equation" r:id="rId4" imgW="1447560" imgH="545760" progId="Equation.3">
                  <p:embed/>
                </p:oleObj>
              </mc:Choice>
              <mc:Fallback>
                <p:oleObj name="Equation" r:id="rId4" imgW="1447560" imgH="5457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3311525" cy="12493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nvGraphicFramePr>
        <p:xfrm>
          <a:off x="3886200" y="4038600"/>
          <a:ext cx="2584450" cy="465138"/>
        </p:xfrm>
        <a:graphic>
          <a:graphicData uri="http://schemas.openxmlformats.org/presentationml/2006/ole">
            <mc:AlternateContent xmlns:mc="http://schemas.openxmlformats.org/markup-compatibility/2006">
              <mc:Choice xmlns:v="urn:schemas-microsoft-com:vml" Requires="v">
                <p:oleObj spid="_x0000_s85185" name="Equation" r:id="rId6" imgW="1130040" imgH="203040" progId="Equation.3">
                  <p:embed/>
                </p:oleObj>
              </mc:Choice>
              <mc:Fallback>
                <p:oleObj name="Equation" r:id="rId6" imgW="11300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038600"/>
                        <a:ext cx="2584450" cy="465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6934200" y="4038600"/>
          <a:ext cx="1684338" cy="493713"/>
        </p:xfrm>
        <a:graphic>
          <a:graphicData uri="http://schemas.openxmlformats.org/presentationml/2006/ole">
            <mc:AlternateContent xmlns:mc="http://schemas.openxmlformats.org/markup-compatibility/2006">
              <mc:Choice xmlns:v="urn:schemas-microsoft-com:vml" Requires="v">
                <p:oleObj spid="_x0000_s85186" name="Equation" r:id="rId8" imgW="736560" imgH="215640" progId="Equation.3">
                  <p:embed/>
                </p:oleObj>
              </mc:Choice>
              <mc:Fallback>
                <p:oleObj name="Equation" r:id="rId8" imgW="7365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4038600"/>
                        <a:ext cx="1684338" cy="4937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9" name="Text Box 10"/>
          <p:cNvSpPr txBox="1">
            <a:spLocks noChangeArrowheads="1"/>
          </p:cNvSpPr>
          <p:nvPr/>
        </p:nvSpPr>
        <p:spPr bwMode="auto">
          <a:xfrm>
            <a:off x="381000" y="3962400"/>
            <a:ext cx="1187450" cy="366713"/>
          </a:xfrm>
          <a:prstGeom prst="rect">
            <a:avLst/>
          </a:prstGeom>
          <a:noFill/>
          <a:ln w="9525">
            <a:noFill/>
            <a:miter lim="800000"/>
            <a:headEnd/>
            <a:tailEnd/>
          </a:ln>
        </p:spPr>
        <p:txBody>
          <a:bodyPr wrap="none">
            <a:spAutoFit/>
          </a:bodyPr>
          <a:lstStyle/>
          <a:p>
            <a:r>
              <a:rPr lang="en-US" sz="1800" b="0">
                <a:solidFill>
                  <a:srgbClr val="3333CC"/>
                </a:solidFill>
              </a:rPr>
              <a:t>probability</a:t>
            </a:r>
          </a:p>
        </p:txBody>
      </p:sp>
      <p:sp>
        <p:nvSpPr>
          <p:cNvPr id="11290" name="Text Box 11"/>
          <p:cNvSpPr txBox="1">
            <a:spLocks noChangeArrowheads="1"/>
          </p:cNvSpPr>
          <p:nvPr/>
        </p:nvSpPr>
        <p:spPr bwMode="auto">
          <a:xfrm>
            <a:off x="4267200" y="4419600"/>
            <a:ext cx="1333500" cy="366713"/>
          </a:xfrm>
          <a:prstGeom prst="rect">
            <a:avLst/>
          </a:prstGeom>
          <a:noFill/>
          <a:ln w="9525">
            <a:noFill/>
            <a:miter lim="800000"/>
            <a:headEnd/>
            <a:tailEnd/>
          </a:ln>
        </p:spPr>
        <p:txBody>
          <a:bodyPr wrap="none">
            <a:spAutoFit/>
          </a:bodyPr>
          <a:lstStyle/>
          <a:p>
            <a:r>
              <a:rPr lang="en-US" sz="1800" b="0">
                <a:solidFill>
                  <a:srgbClr val="3333CC"/>
                </a:solidFill>
              </a:rPr>
              <a:t>Information </a:t>
            </a:r>
          </a:p>
        </p:txBody>
      </p:sp>
      <p:sp>
        <p:nvSpPr>
          <p:cNvPr id="11291" name="Text Box 12"/>
          <p:cNvSpPr txBox="1">
            <a:spLocks noChangeArrowheads="1"/>
          </p:cNvSpPr>
          <p:nvPr/>
        </p:nvSpPr>
        <p:spPr bwMode="auto">
          <a:xfrm>
            <a:off x="6407150" y="4572000"/>
            <a:ext cx="2736850" cy="366713"/>
          </a:xfrm>
          <a:prstGeom prst="rect">
            <a:avLst/>
          </a:prstGeom>
          <a:noFill/>
          <a:ln w="9525">
            <a:noFill/>
            <a:miter lim="800000"/>
            <a:headEnd/>
            <a:tailEnd/>
          </a:ln>
        </p:spPr>
        <p:txBody>
          <a:bodyPr wrap="none">
            <a:spAutoFit/>
          </a:bodyPr>
          <a:lstStyle/>
          <a:p>
            <a:r>
              <a:rPr lang="en-US" sz="1800" b="0">
                <a:solidFill>
                  <a:srgbClr val="3333CC"/>
                </a:solidFill>
              </a:rPr>
              <a:t>Lowest Common Subsumer</a:t>
            </a:r>
          </a:p>
        </p:txBody>
      </p:sp>
      <p:graphicFrame>
        <p:nvGraphicFramePr>
          <p:cNvPr id="11269" name="Object 5"/>
          <p:cNvGraphicFramePr>
            <a:graphicFrameLocks noChangeAspect="1"/>
          </p:cNvGraphicFramePr>
          <p:nvPr/>
        </p:nvGraphicFramePr>
        <p:xfrm>
          <a:off x="1524000" y="5562600"/>
          <a:ext cx="6172200" cy="615950"/>
        </p:xfrm>
        <a:graphic>
          <a:graphicData uri="http://schemas.openxmlformats.org/presentationml/2006/ole">
            <mc:AlternateContent xmlns:mc="http://schemas.openxmlformats.org/markup-compatibility/2006">
              <mc:Choice xmlns:v="urn:schemas-microsoft-com:vml" Requires="v">
                <p:oleObj spid="_x0000_s85187" name="Equation" r:id="rId10" imgW="2286000" imgH="228600" progId="Equation.3">
                  <p:embed/>
                </p:oleObj>
              </mc:Choice>
              <mc:Fallback>
                <p:oleObj name="Equation" r:id="rId10" imgW="22860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562600"/>
                        <a:ext cx="6172200" cy="615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92" name="Footer Placeholder 12"/>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12">
            <p14:nvContentPartPr>
              <p14:cNvPr id="11270" name="Ink 6"/>
              <p14:cNvContentPartPr>
                <a14:cpLocks xmlns:a14="http://schemas.microsoft.com/office/drawing/2010/main" noRot="1" noChangeAspect="1" noEditPoints="1" noChangeArrowheads="1" noChangeShapeType="1"/>
              </p14:cNvContentPartPr>
              <p14:nvPr/>
            </p14:nvContentPartPr>
            <p14:xfrm>
              <a:off x="1090613" y="1860550"/>
              <a:ext cx="1223962" cy="381000"/>
            </p14:xfrm>
          </p:contentPart>
        </mc:Choice>
        <mc:Fallback xmlns="">
          <p:pic>
            <p:nvPicPr>
              <p:cNvPr id="11270" name="Ink 6"/>
              <p:cNvPicPr>
                <a:picLocks noRot="1" noChangeAspect="1" noEditPoints="1" noChangeArrowheads="1" noChangeShapeType="1"/>
              </p:cNvPicPr>
              <p:nvPr/>
            </p:nvPicPr>
            <p:blipFill>
              <a:blip r:embed="rId13"/>
              <a:stretch>
                <a:fillRect/>
              </a:stretch>
            </p:blipFill>
            <p:spPr>
              <a:xfrm>
                <a:off x="1081253" y="1851187"/>
                <a:ext cx="1242681" cy="3997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271" name="Ink 7"/>
              <p14:cNvContentPartPr>
                <a14:cpLocks xmlns:a14="http://schemas.microsoft.com/office/drawing/2010/main" noRot="1" noChangeAspect="1" noEditPoints="1" noChangeArrowheads="1" noChangeShapeType="1"/>
              </p14:cNvContentPartPr>
              <p14:nvPr/>
            </p14:nvContentPartPr>
            <p14:xfrm>
              <a:off x="2562225" y="1882775"/>
              <a:ext cx="188913" cy="225425"/>
            </p14:xfrm>
          </p:contentPart>
        </mc:Choice>
        <mc:Fallback xmlns="">
          <p:pic>
            <p:nvPicPr>
              <p:cNvPr id="11271" name="Ink 7"/>
              <p:cNvPicPr>
                <a:picLocks noRot="1" noChangeAspect="1" noEditPoints="1" noChangeArrowheads="1" noChangeShapeType="1"/>
              </p:cNvPicPr>
              <p:nvPr/>
            </p:nvPicPr>
            <p:blipFill>
              <a:blip r:embed="rId15"/>
              <a:stretch>
                <a:fillRect/>
              </a:stretch>
            </p:blipFill>
            <p:spPr>
              <a:xfrm>
                <a:off x="2552869" y="1873412"/>
                <a:ext cx="207624" cy="24415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272" name="Ink 8"/>
              <p14:cNvContentPartPr>
                <a14:cpLocks xmlns:a14="http://schemas.microsoft.com/office/drawing/2010/main" noRot="1" noChangeAspect="1" noEditPoints="1" noChangeArrowheads="1" noChangeShapeType="1"/>
              </p14:cNvContentPartPr>
              <p14:nvPr/>
            </p14:nvContentPartPr>
            <p14:xfrm>
              <a:off x="4432300" y="1609725"/>
              <a:ext cx="327025" cy="466725"/>
            </p14:xfrm>
          </p:contentPart>
        </mc:Choice>
        <mc:Fallback xmlns="">
          <p:pic>
            <p:nvPicPr>
              <p:cNvPr id="11272" name="Ink 8"/>
              <p:cNvPicPr>
                <a:picLocks noRot="1" noChangeAspect="1" noEditPoints="1" noChangeArrowheads="1" noChangeShapeType="1"/>
              </p:cNvPicPr>
              <p:nvPr/>
            </p:nvPicPr>
            <p:blipFill>
              <a:blip r:embed="rId17"/>
              <a:stretch>
                <a:fillRect/>
              </a:stretch>
            </p:blipFill>
            <p:spPr>
              <a:xfrm>
                <a:off x="4422936" y="1600362"/>
                <a:ext cx="345753" cy="48545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273" name="Ink 9"/>
              <p14:cNvContentPartPr>
                <a14:cpLocks xmlns:a14="http://schemas.microsoft.com/office/drawing/2010/main" noRot="1" noChangeAspect="1" noEditPoints="1" noChangeArrowheads="1" noChangeShapeType="1"/>
              </p14:cNvContentPartPr>
              <p14:nvPr/>
            </p14:nvContentPartPr>
            <p14:xfrm>
              <a:off x="3894138" y="2212975"/>
              <a:ext cx="466725" cy="708025"/>
            </p14:xfrm>
          </p:contentPart>
        </mc:Choice>
        <mc:Fallback xmlns="">
          <p:pic>
            <p:nvPicPr>
              <p:cNvPr id="11273" name="Ink 9"/>
              <p:cNvPicPr>
                <a:picLocks noRot="1" noChangeAspect="1" noEditPoints="1" noChangeArrowheads="1" noChangeShapeType="1"/>
              </p:cNvPicPr>
              <p:nvPr/>
            </p:nvPicPr>
            <p:blipFill>
              <a:blip r:embed="rId19"/>
              <a:stretch>
                <a:fillRect/>
              </a:stretch>
            </p:blipFill>
            <p:spPr>
              <a:xfrm>
                <a:off x="3884775" y="2203616"/>
                <a:ext cx="485452" cy="72674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274" name="Ink 11"/>
              <p14:cNvContentPartPr>
                <a14:cpLocks xmlns:a14="http://schemas.microsoft.com/office/drawing/2010/main" noRot="1" noChangeAspect="1" noEditPoints="1" noChangeArrowheads="1" noChangeShapeType="1"/>
              </p14:cNvContentPartPr>
              <p14:nvPr/>
            </p14:nvContentPartPr>
            <p14:xfrm>
              <a:off x="4751388" y="1949450"/>
              <a:ext cx="1889125" cy="274638"/>
            </p14:xfrm>
          </p:contentPart>
        </mc:Choice>
        <mc:Fallback xmlns="">
          <p:pic>
            <p:nvPicPr>
              <p:cNvPr id="11274" name="Ink 11"/>
              <p:cNvPicPr>
                <a:picLocks noRot="1" noChangeAspect="1" noEditPoints="1" noChangeArrowheads="1" noChangeShapeType="1"/>
              </p:cNvPicPr>
              <p:nvPr/>
            </p:nvPicPr>
            <p:blipFill>
              <a:blip r:embed="rId21"/>
              <a:stretch>
                <a:fillRect/>
              </a:stretch>
            </p:blipFill>
            <p:spPr>
              <a:xfrm>
                <a:off x="4742029" y="1940091"/>
                <a:ext cx="1907843" cy="29335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275" name="Ink 12"/>
              <p14:cNvContentPartPr>
                <a14:cpLocks xmlns:a14="http://schemas.microsoft.com/office/drawing/2010/main" noRot="1" noChangeAspect="1" noEditPoints="1" noChangeArrowheads="1" noChangeShapeType="1"/>
              </p14:cNvContentPartPr>
              <p14:nvPr/>
            </p14:nvContentPartPr>
            <p14:xfrm>
              <a:off x="6877050" y="1892300"/>
              <a:ext cx="1797050" cy="301625"/>
            </p14:xfrm>
          </p:contentPart>
        </mc:Choice>
        <mc:Fallback xmlns="">
          <p:pic>
            <p:nvPicPr>
              <p:cNvPr id="11275" name="Ink 12"/>
              <p:cNvPicPr>
                <a:picLocks noRot="1" noChangeAspect="1" noEditPoints="1" noChangeArrowheads="1" noChangeShapeType="1"/>
              </p:cNvPicPr>
              <p:nvPr/>
            </p:nvPicPr>
            <p:blipFill>
              <a:blip r:embed="rId23"/>
              <a:stretch>
                <a:fillRect/>
              </a:stretch>
            </p:blipFill>
            <p:spPr>
              <a:xfrm>
                <a:off x="6867690" y="1882942"/>
                <a:ext cx="1815769" cy="32034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276" name="Ink 14"/>
              <p14:cNvContentPartPr>
                <a14:cpLocks xmlns:a14="http://schemas.microsoft.com/office/drawing/2010/main" noRot="1" noChangeAspect="1" noEditPoints="1" noChangeArrowheads="1" noChangeShapeType="1"/>
              </p14:cNvContentPartPr>
              <p14:nvPr/>
            </p14:nvContentPartPr>
            <p14:xfrm>
              <a:off x="4941888" y="2401888"/>
              <a:ext cx="457200" cy="217487"/>
            </p14:xfrm>
          </p:contentPart>
        </mc:Choice>
        <mc:Fallback xmlns="">
          <p:pic>
            <p:nvPicPr>
              <p:cNvPr id="11276" name="Ink 14"/>
              <p:cNvPicPr>
                <a:picLocks noRot="1" noChangeAspect="1" noEditPoints="1" noChangeArrowheads="1" noChangeShapeType="1"/>
              </p:cNvPicPr>
              <p:nvPr/>
            </p:nvPicPr>
            <p:blipFill>
              <a:blip r:embed="rId25"/>
              <a:stretch>
                <a:fillRect/>
              </a:stretch>
            </p:blipFill>
            <p:spPr>
              <a:xfrm>
                <a:off x="4932528" y="2392526"/>
                <a:ext cx="475920" cy="2362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277" name="Ink 15"/>
              <p14:cNvContentPartPr>
                <a14:cpLocks xmlns:a14="http://schemas.microsoft.com/office/drawing/2010/main" noRot="1" noChangeAspect="1" noEditPoints="1" noChangeArrowheads="1" noChangeShapeType="1"/>
              </p14:cNvContentPartPr>
              <p14:nvPr/>
            </p14:nvContentPartPr>
            <p14:xfrm>
              <a:off x="5570538" y="2336800"/>
              <a:ext cx="1093787" cy="241300"/>
            </p14:xfrm>
          </p:contentPart>
        </mc:Choice>
        <mc:Fallback xmlns="">
          <p:pic>
            <p:nvPicPr>
              <p:cNvPr id="11277" name="Ink 15"/>
              <p:cNvPicPr>
                <a:picLocks noRot="1" noChangeAspect="1" noEditPoints="1" noChangeArrowheads="1" noChangeShapeType="1"/>
              </p:cNvPicPr>
              <p:nvPr/>
            </p:nvPicPr>
            <p:blipFill>
              <a:blip r:embed="rId27"/>
              <a:stretch>
                <a:fillRect/>
              </a:stretch>
            </p:blipFill>
            <p:spPr>
              <a:xfrm>
                <a:off x="5561177" y="2327436"/>
                <a:ext cx="1112509" cy="26002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78" name="Ink 16"/>
              <p14:cNvContentPartPr>
                <a14:cpLocks xmlns:a14="http://schemas.microsoft.com/office/drawing/2010/main" noRot="1" noChangeAspect="1" noEditPoints="1" noChangeArrowheads="1" noChangeShapeType="1"/>
              </p14:cNvContentPartPr>
              <p14:nvPr/>
            </p14:nvContentPartPr>
            <p14:xfrm>
              <a:off x="6826250" y="2297113"/>
              <a:ext cx="506413" cy="314325"/>
            </p14:xfrm>
          </p:contentPart>
        </mc:Choice>
        <mc:Fallback xmlns="">
          <p:pic>
            <p:nvPicPr>
              <p:cNvPr id="11278" name="Ink 16"/>
              <p:cNvPicPr>
                <a:picLocks noRot="1" noChangeAspect="1" noEditPoints="1" noChangeArrowheads="1" noChangeShapeType="1"/>
              </p:cNvPicPr>
              <p:nvPr/>
            </p:nvPicPr>
            <p:blipFill>
              <a:blip r:embed="rId29"/>
              <a:stretch>
                <a:fillRect/>
              </a:stretch>
            </p:blipFill>
            <p:spPr>
              <a:xfrm>
                <a:off x="6816892" y="2287752"/>
                <a:ext cx="525129" cy="33304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279" name="Ink 17"/>
              <p14:cNvContentPartPr>
                <a14:cpLocks xmlns:a14="http://schemas.microsoft.com/office/drawing/2010/main" noRot="1" noChangeAspect="1" noEditPoints="1" noChangeArrowheads="1" noChangeShapeType="1"/>
              </p14:cNvContentPartPr>
              <p14:nvPr/>
            </p14:nvContentPartPr>
            <p14:xfrm>
              <a:off x="7485063" y="2468563"/>
              <a:ext cx="9525" cy="12700"/>
            </p14:xfrm>
          </p:contentPart>
        </mc:Choice>
        <mc:Fallback xmlns="">
          <p:pic>
            <p:nvPicPr>
              <p:cNvPr id="11279" name="Ink 17"/>
              <p:cNvPicPr>
                <a:picLocks noRot="1" noChangeAspect="1" noEditPoints="1" noChangeArrowheads="1" noChangeShapeType="1"/>
              </p:cNvPicPr>
              <p:nvPr/>
            </p:nvPicPr>
            <p:blipFill>
              <a:blip r:embed="rId31"/>
              <a:stretch>
                <a:fillRect/>
              </a:stretch>
            </p:blipFill>
            <p:spPr>
              <a:xfrm>
                <a:off x="7475538" y="2459129"/>
                <a:ext cx="28575" cy="3156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280" name="Ink 18"/>
              <p14:cNvContentPartPr>
                <a14:cpLocks xmlns:a14="http://schemas.microsoft.com/office/drawing/2010/main" noRot="1" noChangeAspect="1" noEditPoints="1" noChangeArrowheads="1" noChangeShapeType="1"/>
              </p14:cNvContentPartPr>
              <p14:nvPr/>
            </p14:nvContentPartPr>
            <p14:xfrm>
              <a:off x="2997200" y="2508250"/>
              <a:ext cx="1971675" cy="1250950"/>
            </p14:xfrm>
          </p:contentPart>
        </mc:Choice>
        <mc:Fallback xmlns="">
          <p:pic>
            <p:nvPicPr>
              <p:cNvPr id="11280" name="Ink 18"/>
              <p:cNvPicPr>
                <a:picLocks noRot="1" noChangeAspect="1" noEditPoints="1" noChangeArrowheads="1" noChangeShapeType="1"/>
              </p:cNvPicPr>
              <p:nvPr/>
            </p:nvPicPr>
            <p:blipFill>
              <a:blip r:embed="rId33"/>
              <a:stretch>
                <a:fillRect/>
              </a:stretch>
            </p:blipFill>
            <p:spPr>
              <a:xfrm>
                <a:off x="2987840" y="2498890"/>
                <a:ext cx="1990395" cy="126966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281" name="Ink 19"/>
              <p14:cNvContentPartPr>
                <a14:cpLocks xmlns:a14="http://schemas.microsoft.com/office/drawing/2010/main" noRot="1" noChangeAspect="1" noEditPoints="1" noChangeArrowheads="1" noChangeShapeType="1"/>
              </p14:cNvContentPartPr>
              <p14:nvPr/>
            </p14:nvContentPartPr>
            <p14:xfrm>
              <a:off x="4379913" y="4743450"/>
              <a:ext cx="1193800" cy="182563"/>
            </p14:xfrm>
          </p:contentPart>
        </mc:Choice>
        <mc:Fallback xmlns="">
          <p:pic>
            <p:nvPicPr>
              <p:cNvPr id="11281" name="Ink 19"/>
              <p:cNvPicPr>
                <a:picLocks noRot="1" noChangeAspect="1" noEditPoints="1" noChangeArrowheads="1" noChangeShapeType="1"/>
              </p:cNvPicPr>
              <p:nvPr/>
            </p:nvPicPr>
            <p:blipFill>
              <a:blip r:embed="rId35"/>
              <a:stretch>
                <a:fillRect/>
              </a:stretch>
            </p:blipFill>
            <p:spPr>
              <a:xfrm>
                <a:off x="4370553" y="4734088"/>
                <a:ext cx="1212521" cy="20128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282" name="Ink 20"/>
              <p14:cNvContentPartPr>
                <a14:cpLocks xmlns:a14="http://schemas.microsoft.com/office/drawing/2010/main" noRot="1" noChangeAspect="1" noEditPoints="1" noChangeArrowheads="1" noChangeShapeType="1"/>
              </p14:cNvContentPartPr>
              <p14:nvPr/>
            </p14:nvContentPartPr>
            <p14:xfrm>
              <a:off x="3457575" y="2792413"/>
              <a:ext cx="565150" cy="176212"/>
            </p14:xfrm>
          </p:contentPart>
        </mc:Choice>
        <mc:Fallback xmlns="">
          <p:pic>
            <p:nvPicPr>
              <p:cNvPr id="11282" name="Ink 20"/>
              <p:cNvPicPr>
                <a:picLocks noRot="1" noChangeAspect="1" noEditPoints="1" noChangeArrowheads="1" noChangeShapeType="1"/>
              </p:cNvPicPr>
              <p:nvPr/>
            </p:nvPicPr>
            <p:blipFill>
              <a:blip r:embed="rId37"/>
              <a:stretch>
                <a:fillRect/>
              </a:stretch>
            </p:blipFill>
            <p:spPr>
              <a:xfrm>
                <a:off x="3449656" y="2782703"/>
                <a:ext cx="583868" cy="19707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283" name="Ink 21"/>
              <p14:cNvContentPartPr>
                <a14:cpLocks xmlns:a14="http://schemas.microsoft.com/office/drawing/2010/main" noRot="1" noChangeAspect="1" noEditPoints="1" noChangeArrowheads="1" noChangeShapeType="1"/>
              </p14:cNvContentPartPr>
              <p14:nvPr/>
            </p14:nvContentPartPr>
            <p14:xfrm>
              <a:off x="3860800" y="3684588"/>
              <a:ext cx="60325" cy="74612"/>
            </p14:xfrm>
          </p:contentPart>
        </mc:Choice>
        <mc:Fallback xmlns="">
          <p:pic>
            <p:nvPicPr>
              <p:cNvPr id="11283" name="Ink 21"/>
              <p:cNvPicPr>
                <a:picLocks noRot="1" noChangeAspect="1" noEditPoints="1" noChangeArrowheads="1" noChangeShapeType="1"/>
              </p:cNvPicPr>
              <p:nvPr/>
            </p:nvPicPr>
            <p:blipFill>
              <a:blip r:embed="rId39"/>
              <a:stretch>
                <a:fillRect/>
              </a:stretch>
            </p:blipFill>
            <p:spPr>
              <a:xfrm>
                <a:off x="3849669" y="3674135"/>
                <a:ext cx="79715" cy="9623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284" name="Ink 22"/>
              <p14:cNvContentPartPr>
                <a14:cpLocks xmlns:a14="http://schemas.microsoft.com/office/drawing/2010/main" noRot="1" noChangeAspect="1" noEditPoints="1" noChangeArrowheads="1" noChangeShapeType="1"/>
              </p14:cNvContentPartPr>
              <p14:nvPr/>
            </p14:nvContentPartPr>
            <p14:xfrm>
              <a:off x="4478338" y="3665538"/>
              <a:ext cx="61912" cy="80962"/>
            </p14:xfrm>
          </p:contentPart>
        </mc:Choice>
        <mc:Fallback xmlns="">
          <p:pic>
            <p:nvPicPr>
              <p:cNvPr id="11284" name="Ink 22"/>
              <p:cNvPicPr>
                <a:picLocks noRot="1" noChangeAspect="1" noEditPoints="1" noChangeArrowheads="1" noChangeShapeType="1"/>
              </p:cNvPicPr>
              <p:nvPr/>
            </p:nvPicPr>
            <p:blipFill>
              <a:blip r:embed="rId41"/>
              <a:stretch>
                <a:fillRect/>
              </a:stretch>
            </p:blipFill>
            <p:spPr>
              <a:xfrm>
                <a:off x="4466460" y="3654743"/>
                <a:ext cx="84589" cy="103631"/>
              </a:xfrm>
              <a:prstGeom prst="rect">
                <a:avLst/>
              </a:prstGeom>
            </p:spPr>
          </p:pic>
        </mc:Fallback>
      </mc:AlternateContent>
    </p:spTree>
    <p:extLst>
      <p:ext uri="{BB962C8B-B14F-4D97-AF65-F5344CB8AC3E}">
        <p14:creationId xmlns:p14="http://schemas.microsoft.com/office/powerpoint/2010/main" val="3428598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C4F3A0A-71C5-40BF-B8BC-C052584E6450}" type="slidenum">
              <a:rPr lang="en-US" smtClean="0">
                <a:solidFill>
                  <a:srgbClr val="000000"/>
                </a:solidFill>
              </a:rPr>
              <a:pPr>
                <a:defRPr/>
              </a:pPr>
              <a:t>22</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67940" y="175822"/>
              <a:ext cx="7063560" cy="3346200"/>
            </p14:xfrm>
          </p:contentPart>
        </mc:Choice>
        <mc:Fallback xmlns="">
          <p:pic>
            <p:nvPicPr>
              <p:cNvPr id="9" name="Ink 8"/>
              <p:cNvPicPr/>
              <p:nvPr/>
            </p:nvPicPr>
            <p:blipFill>
              <a:blip r:embed="rId4"/>
              <a:stretch>
                <a:fillRect/>
              </a:stretch>
            </p:blipFill>
            <p:spPr>
              <a:xfrm>
                <a:off x="158580" y="170062"/>
                <a:ext cx="7075440" cy="335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1964700" y="1507462"/>
              <a:ext cx="531000" cy="413640"/>
            </p14:xfrm>
          </p:contentPart>
        </mc:Choice>
        <mc:Fallback xmlns="">
          <p:pic>
            <p:nvPicPr>
              <p:cNvPr id="11" name="Ink 10"/>
              <p:cNvPicPr/>
              <p:nvPr/>
            </p:nvPicPr>
            <p:blipFill>
              <a:blip r:embed="rId6"/>
              <a:stretch>
                <a:fillRect/>
              </a:stretch>
            </p:blipFill>
            <p:spPr>
              <a:xfrm>
                <a:off x="1957500" y="1499182"/>
                <a:ext cx="5457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2758140" y="1514662"/>
              <a:ext cx="429120" cy="439560"/>
            </p14:xfrm>
          </p:contentPart>
        </mc:Choice>
        <mc:Fallback xmlns="">
          <p:pic>
            <p:nvPicPr>
              <p:cNvPr id="12" name="Ink 11"/>
              <p:cNvPicPr/>
              <p:nvPr/>
            </p:nvPicPr>
            <p:blipFill>
              <a:blip r:embed="rId8"/>
              <a:stretch>
                <a:fillRect/>
              </a:stretch>
            </p:blipFill>
            <p:spPr>
              <a:xfrm>
                <a:off x="2754900" y="1512142"/>
                <a:ext cx="44208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918900" y="2406742"/>
              <a:ext cx="650880" cy="428040"/>
            </p14:xfrm>
          </p:contentPart>
        </mc:Choice>
        <mc:Fallback xmlns="">
          <p:pic>
            <p:nvPicPr>
              <p:cNvPr id="13" name="Ink 12"/>
              <p:cNvPicPr/>
              <p:nvPr/>
            </p:nvPicPr>
            <p:blipFill>
              <a:blip r:embed="rId10"/>
              <a:stretch>
                <a:fillRect/>
              </a:stretch>
            </p:blipFill>
            <p:spPr>
              <a:xfrm>
                <a:off x="915660" y="2400262"/>
                <a:ext cx="6598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p14:cNvContentPartPr/>
              <p14:nvPr/>
            </p14:nvContentPartPr>
            <p14:xfrm>
              <a:off x="1642140" y="2528422"/>
              <a:ext cx="193680" cy="491040"/>
            </p14:xfrm>
          </p:contentPart>
        </mc:Choice>
        <mc:Fallback xmlns="">
          <p:pic>
            <p:nvPicPr>
              <p:cNvPr id="14" name="Ink 13"/>
              <p:cNvPicPr/>
              <p:nvPr/>
            </p:nvPicPr>
            <p:blipFill>
              <a:blip r:embed="rId12"/>
              <a:stretch>
                <a:fillRect/>
              </a:stretch>
            </p:blipFill>
            <p:spPr>
              <a:xfrm>
                <a:off x="1639620" y="2525902"/>
                <a:ext cx="2008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p14:cNvContentPartPr/>
              <p14:nvPr/>
            </p14:nvContentPartPr>
            <p14:xfrm>
              <a:off x="3842460" y="2481622"/>
              <a:ext cx="52200" cy="555840"/>
            </p14:xfrm>
          </p:contentPart>
        </mc:Choice>
        <mc:Fallback xmlns="">
          <p:pic>
            <p:nvPicPr>
              <p:cNvPr id="15" name="Ink 14"/>
              <p:cNvPicPr/>
              <p:nvPr/>
            </p:nvPicPr>
            <p:blipFill>
              <a:blip r:embed="rId14"/>
              <a:stretch>
                <a:fillRect/>
              </a:stretch>
            </p:blipFill>
            <p:spPr>
              <a:xfrm>
                <a:off x="3835260" y="2474422"/>
                <a:ext cx="63000" cy="566640"/>
              </a:xfrm>
              <a:prstGeom prst="rect">
                <a:avLst/>
              </a:prstGeom>
            </p:spPr>
          </p:pic>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698635278"/>
              </p:ext>
            </p:extLst>
          </p:nvPr>
        </p:nvGraphicFramePr>
        <p:xfrm>
          <a:off x="1384159" y="3962400"/>
          <a:ext cx="2747962" cy="474663"/>
        </p:xfrm>
        <a:graphic>
          <a:graphicData uri="http://schemas.openxmlformats.org/presentationml/2006/ole">
            <mc:AlternateContent xmlns:mc="http://schemas.openxmlformats.org/markup-compatibility/2006">
              <mc:Choice xmlns:v="urn:schemas-microsoft-com:vml" Requires="v">
                <p:oleObj spid="_x0000_s97375" name="Equation" r:id="rId15" imgW="1320480" imgH="228600" progId="Equation.3">
                  <p:embed/>
                </p:oleObj>
              </mc:Choice>
              <mc:Fallback>
                <p:oleObj name="Equation" r:id="rId15" imgW="1320480" imgH="228600" progId="Equation.3">
                  <p:embed/>
                  <p:pic>
                    <p:nvPicPr>
                      <p:cNvPr id="0" name="Object 5"/>
                      <p:cNvPicPr>
                        <a:picLocks noChangeAspect="1" noChangeArrowheads="1"/>
                      </p:cNvPicPr>
                      <p:nvPr/>
                    </p:nvPicPr>
                    <p:blipFill>
                      <a:blip r:embed="rId16"/>
                      <a:srcRect/>
                      <a:stretch>
                        <a:fillRect/>
                      </a:stretch>
                    </p:blipFill>
                    <p:spPr bwMode="auto">
                      <a:xfrm>
                        <a:off x="1384159" y="3962400"/>
                        <a:ext cx="2747962" cy="474663"/>
                      </a:xfrm>
                      <a:prstGeom prst="rect">
                        <a:avLst/>
                      </a:prstGeom>
                      <a:noFill/>
                      <a:ln w="9525">
                        <a:solidFill>
                          <a:schemeClr val="accent2"/>
                        </a:solidFill>
                        <a:miter lim="800000"/>
                        <a:headEnd/>
                        <a:tailEnd/>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8866508"/>
              </p:ext>
            </p:extLst>
          </p:nvPr>
        </p:nvGraphicFramePr>
        <p:xfrm>
          <a:off x="4364922" y="1294137"/>
          <a:ext cx="4419600" cy="441050"/>
        </p:xfrm>
        <a:graphic>
          <a:graphicData uri="http://schemas.openxmlformats.org/presentationml/2006/ole">
            <mc:AlternateContent xmlns:mc="http://schemas.openxmlformats.org/markup-compatibility/2006">
              <mc:Choice xmlns:v="urn:schemas-microsoft-com:vml" Requires="v">
                <p:oleObj spid="_x0000_s97376" name="Equation" r:id="rId17" imgW="2286000" imgH="228600" progId="Equation.3">
                  <p:embed/>
                </p:oleObj>
              </mc:Choice>
              <mc:Fallback>
                <p:oleObj name="Equation" r:id="rId17" imgW="2286000" imgH="228600" progId="Equation.3">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64922" y="1294137"/>
                        <a:ext cx="4419600" cy="441050"/>
                      </a:xfrm>
                      <a:prstGeom prst="rect">
                        <a:avLst/>
                      </a:prstGeom>
                      <a:noFill/>
                      <a:ln w="9525">
                        <a:solidFill>
                          <a:schemeClr val="accent2"/>
                        </a:solidFill>
                        <a:miter lim="800000"/>
                        <a:headEnd/>
                        <a:tailEnd/>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97705512"/>
              </p:ext>
            </p:extLst>
          </p:nvPr>
        </p:nvGraphicFramePr>
        <p:xfrm>
          <a:off x="4572000" y="3962400"/>
          <a:ext cx="3462337" cy="474663"/>
        </p:xfrm>
        <a:graphic>
          <a:graphicData uri="http://schemas.openxmlformats.org/presentationml/2006/ole">
            <mc:AlternateContent xmlns:mc="http://schemas.openxmlformats.org/markup-compatibility/2006">
              <mc:Choice xmlns:v="urn:schemas-microsoft-com:vml" Requires="v">
                <p:oleObj spid="_x0000_s97377" name="Equation" r:id="rId19" imgW="1663560" imgH="228600" progId="Equation.3">
                  <p:embed/>
                </p:oleObj>
              </mc:Choice>
              <mc:Fallback>
                <p:oleObj name="Equation" r:id="rId19" imgW="1663560" imgH="228600" progId="Equation.3">
                  <p:embed/>
                  <p:pic>
                    <p:nvPicPr>
                      <p:cNvPr id="0" name=""/>
                      <p:cNvPicPr>
                        <a:picLocks noChangeAspect="1" noChangeArrowheads="1"/>
                      </p:cNvPicPr>
                      <p:nvPr/>
                    </p:nvPicPr>
                    <p:blipFill>
                      <a:blip r:embed="rId20"/>
                      <a:srcRect/>
                      <a:stretch>
                        <a:fillRect/>
                      </a:stretch>
                    </p:blipFill>
                    <p:spPr bwMode="auto">
                      <a:xfrm>
                        <a:off x="4572000" y="3962400"/>
                        <a:ext cx="3462337" cy="474663"/>
                      </a:xfrm>
                      <a:prstGeom prst="rect">
                        <a:avLst/>
                      </a:prstGeom>
                      <a:noFill/>
                      <a:ln w="9525">
                        <a:solidFill>
                          <a:schemeClr val="accent2"/>
                        </a:solidFill>
                        <a:miter lim="800000"/>
                        <a:headEnd/>
                        <a:tailEnd/>
                      </a:ln>
                    </p:spPr>
                  </p:pic>
                </p:oleObj>
              </mc:Fallback>
            </mc:AlternateContent>
          </a:graphicData>
        </a:graphic>
      </p:graphicFrame>
      <p:sp>
        <p:nvSpPr>
          <p:cNvPr id="23" name="Rectangle 3"/>
          <p:cNvSpPr>
            <a:spLocks noGrp="1" noChangeArrowheads="1"/>
          </p:cNvSpPr>
          <p:nvPr>
            <p:ph type="body" idx="1"/>
          </p:nvPr>
        </p:nvSpPr>
        <p:spPr>
          <a:xfrm>
            <a:off x="2051465" y="3489687"/>
            <a:ext cx="5035135" cy="515242"/>
          </a:xfrm>
        </p:spPr>
        <p:txBody>
          <a:bodyPr/>
          <a:lstStyle/>
          <a:p>
            <a:pPr eaLnBrk="1" hangingPunct="1">
              <a:lnSpc>
                <a:spcPct val="90000"/>
              </a:lnSpc>
              <a:buFontTx/>
              <a:buNone/>
            </a:pPr>
            <a:r>
              <a:rPr lang="en-US" dirty="0" smtClean="0"/>
              <a:t>Are these two the same?</a:t>
            </a:r>
          </a:p>
          <a:p>
            <a:pPr eaLnBrk="1" hangingPunct="1">
              <a:lnSpc>
                <a:spcPct val="90000"/>
              </a:lnSpc>
              <a:buFontTx/>
              <a:buNone/>
            </a:pPr>
            <a:endParaRPr lang="en-US" dirty="0" smtClean="0"/>
          </a:p>
        </p:txBody>
      </p:sp>
      <p:sp>
        <p:nvSpPr>
          <p:cNvPr id="24" name="Rectangle 23"/>
          <p:cNvSpPr>
            <a:spLocks noChangeArrowheads="1"/>
          </p:cNvSpPr>
          <p:nvPr/>
        </p:nvSpPr>
        <p:spPr bwMode="auto">
          <a:xfrm>
            <a:off x="397195" y="4802703"/>
            <a:ext cx="1510730"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j-lt"/>
              </a:rPr>
              <a:t>A.  Yes</a:t>
            </a:r>
            <a:endParaRPr lang="en-US" baseline="30000" dirty="0">
              <a:latin typeface="+mj-lt"/>
            </a:endParaRPr>
          </a:p>
        </p:txBody>
      </p:sp>
      <p:sp>
        <p:nvSpPr>
          <p:cNvPr id="25" name="Rectangle 24"/>
          <p:cNvSpPr>
            <a:spLocks noChangeArrowheads="1"/>
          </p:cNvSpPr>
          <p:nvPr/>
        </p:nvSpPr>
        <p:spPr bwMode="auto">
          <a:xfrm>
            <a:off x="2482549" y="4802703"/>
            <a:ext cx="124523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latin typeface="+mn-lt"/>
              </a:rPr>
              <a:t>B.  </a:t>
            </a:r>
            <a:r>
              <a:rPr lang="en-US" b="1" dirty="0" smtClean="0">
                <a:latin typeface="+mn-lt"/>
              </a:rPr>
              <a:t>No</a:t>
            </a:r>
            <a:endParaRPr lang="en-US" b="1" dirty="0">
              <a:latin typeface="+mn-lt"/>
            </a:endParaRPr>
          </a:p>
        </p:txBody>
      </p:sp>
      <p:sp>
        <p:nvSpPr>
          <p:cNvPr id="26" name="Rectangle 25"/>
          <p:cNvSpPr>
            <a:spLocks noChangeArrowheads="1"/>
          </p:cNvSpPr>
          <p:nvPr/>
        </p:nvSpPr>
        <p:spPr bwMode="auto">
          <a:xfrm>
            <a:off x="4221382" y="4802702"/>
            <a:ext cx="24207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n-lt"/>
              </a:rPr>
              <a:t>C. </a:t>
            </a:r>
            <a:r>
              <a:rPr lang="en-US" sz="2000" b="1" dirty="0" smtClean="0">
                <a:latin typeface="+mn-lt"/>
                <a:cs typeface="Arial" panose="020B0604020202020204" pitchFamily="34" charset="0"/>
              </a:rPr>
              <a:t> </a:t>
            </a:r>
            <a:r>
              <a:rPr lang="en-US" b="1" dirty="0" smtClean="0">
                <a:latin typeface="+mn-lt"/>
                <a:cs typeface="Arial" panose="020B0604020202020204" pitchFamily="34" charset="0"/>
              </a:rPr>
              <a:t>Cannot tell</a:t>
            </a:r>
            <a:endParaRPr lang="en-US" sz="2000" b="1" dirty="0">
              <a:latin typeface="+mn-lt"/>
              <a:cs typeface="Arial" panose="020B0604020202020204" pitchFamily="34" charset="0"/>
            </a:endParaRPr>
          </a:p>
        </p:txBody>
      </p:sp>
      <p:sp>
        <p:nvSpPr>
          <p:cNvPr id="28" name="Rectangle 3"/>
          <p:cNvSpPr txBox="1">
            <a:spLocks noChangeArrowheads="1"/>
          </p:cNvSpPr>
          <p:nvPr/>
        </p:nvSpPr>
        <p:spPr bwMode="auto">
          <a:xfrm>
            <a:off x="949026" y="5410200"/>
            <a:ext cx="4575795" cy="515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buFontTx/>
              <a:buNone/>
            </a:pPr>
            <a:r>
              <a:rPr lang="en-US" kern="0" dirty="0" smtClean="0"/>
              <a:t>Is this reasonable?</a:t>
            </a:r>
          </a:p>
          <a:p>
            <a:pPr eaLnBrk="1" hangingPunct="1">
              <a:lnSpc>
                <a:spcPct val="90000"/>
              </a:lnSpc>
              <a:buFontTx/>
              <a:buNone/>
            </a:pPr>
            <a:endParaRPr lang="en-US" kern="0" dirty="0" smtClean="0"/>
          </a:p>
        </p:txBody>
      </p:sp>
      <p:sp>
        <p:nvSpPr>
          <p:cNvPr id="29" name="Rectangle 3"/>
          <p:cNvSpPr txBox="1">
            <a:spLocks noChangeArrowheads="1"/>
          </p:cNvSpPr>
          <p:nvPr/>
        </p:nvSpPr>
        <p:spPr bwMode="auto">
          <a:xfrm>
            <a:off x="3842459" y="685800"/>
            <a:ext cx="5606341" cy="515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buFontTx/>
              <a:buNone/>
            </a:pPr>
            <a:r>
              <a:rPr lang="en-US" sz="2400" kern="0" dirty="0" smtClean="0"/>
              <a:t>Given this measure of similarity</a:t>
            </a:r>
          </a:p>
          <a:p>
            <a:pPr eaLnBrk="1" hangingPunct="1">
              <a:lnSpc>
                <a:spcPct val="90000"/>
              </a:lnSpc>
              <a:buFontTx/>
              <a:buNone/>
            </a:pPr>
            <a:endParaRPr lang="en-US" sz="2400" kern="0" dirty="0" smtClean="0"/>
          </a:p>
        </p:txBody>
      </p:sp>
      <p:sp>
        <p:nvSpPr>
          <p:cNvPr id="30" name="Rectangle 29"/>
          <p:cNvSpPr>
            <a:spLocks noChangeArrowheads="1"/>
          </p:cNvSpPr>
          <p:nvPr/>
        </p:nvSpPr>
        <p:spPr bwMode="auto">
          <a:xfrm>
            <a:off x="540735" y="5925443"/>
            <a:ext cx="1510730"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j-lt"/>
              </a:rPr>
              <a:t>A.  Yes</a:t>
            </a:r>
            <a:endParaRPr lang="en-US" baseline="30000" dirty="0">
              <a:latin typeface="+mj-lt"/>
            </a:endParaRPr>
          </a:p>
        </p:txBody>
      </p:sp>
      <p:sp>
        <p:nvSpPr>
          <p:cNvPr id="31" name="Rectangle 30"/>
          <p:cNvSpPr>
            <a:spLocks noChangeArrowheads="1"/>
          </p:cNvSpPr>
          <p:nvPr/>
        </p:nvSpPr>
        <p:spPr bwMode="auto">
          <a:xfrm>
            <a:off x="2626089" y="5925443"/>
            <a:ext cx="124523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latin typeface="+mn-lt"/>
              </a:rPr>
              <a:t>B.  </a:t>
            </a:r>
            <a:r>
              <a:rPr lang="en-US" b="1" dirty="0" smtClean="0">
                <a:latin typeface="+mn-lt"/>
              </a:rPr>
              <a:t>No</a:t>
            </a:r>
            <a:endParaRPr lang="en-US" b="1" dirty="0">
              <a:latin typeface="+mn-lt"/>
            </a:endParaRPr>
          </a:p>
        </p:txBody>
      </p:sp>
      <p:sp>
        <p:nvSpPr>
          <p:cNvPr id="32" name="Rectangle 31"/>
          <p:cNvSpPr>
            <a:spLocks noChangeArrowheads="1"/>
          </p:cNvSpPr>
          <p:nvPr/>
        </p:nvSpPr>
        <p:spPr bwMode="auto">
          <a:xfrm>
            <a:off x="4364922" y="5925442"/>
            <a:ext cx="2420703"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n-lt"/>
              </a:rPr>
              <a:t>C. </a:t>
            </a:r>
            <a:r>
              <a:rPr lang="en-US" sz="2000" b="1" dirty="0" smtClean="0">
                <a:latin typeface="+mn-lt"/>
                <a:cs typeface="Arial" panose="020B0604020202020204" pitchFamily="34" charset="0"/>
              </a:rPr>
              <a:t> </a:t>
            </a:r>
            <a:r>
              <a:rPr lang="en-US" b="1" dirty="0" smtClean="0">
                <a:latin typeface="+mn-lt"/>
                <a:cs typeface="Arial" panose="020B0604020202020204" pitchFamily="34" charset="0"/>
              </a:rPr>
              <a:t>Cannot tell</a:t>
            </a:r>
            <a:endParaRPr lang="en-US" sz="2000" b="1" dirty="0">
              <a:latin typeface="+mn-lt"/>
              <a:cs typeface="Arial" panose="020B0604020202020204" pitchFamily="34" charset="0"/>
            </a:endParaRPr>
          </a:p>
        </p:txBody>
      </p:sp>
      <p:pic>
        <p:nvPicPr>
          <p:cNvPr id="33" name="Picture 4" descr="https://encrypted-tbn2.gstatic.com/images?q=tbn:ANd9GcRmbiq0fjNIqMNEbbRgG-41Uy_xMuQ-55BRXnK88qWBmx3bfWc1XQ"/>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43800" y="175822"/>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2">
            <p14:nvContentPartPr>
              <p14:cNvPr id="2" name="Ink 1"/>
              <p14:cNvContentPartPr/>
              <p14:nvPr/>
            </p14:nvContentPartPr>
            <p14:xfrm>
              <a:off x="73080" y="4496400"/>
              <a:ext cx="4048560" cy="2131560"/>
            </p14:xfrm>
          </p:contentPart>
        </mc:Choice>
        <mc:Fallback xmlns="">
          <p:pic>
            <p:nvPicPr>
              <p:cNvPr id="2" name="Ink 1"/>
              <p:cNvPicPr/>
              <p:nvPr/>
            </p:nvPicPr>
            <p:blipFill>
              <a:blip r:embed="rId23"/>
              <a:stretch>
                <a:fillRect/>
              </a:stretch>
            </p:blipFill>
            <p:spPr>
              <a:xfrm>
                <a:off x="62640" y="4484520"/>
                <a:ext cx="4071240" cy="2156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 name="Ink 2"/>
              <p14:cNvContentPartPr/>
              <p14:nvPr/>
            </p14:nvContentPartPr>
            <p14:xfrm>
              <a:off x="4074480" y="4790160"/>
              <a:ext cx="4918320" cy="1364400"/>
            </p14:xfrm>
          </p:contentPart>
        </mc:Choice>
        <mc:Fallback>
          <p:pic>
            <p:nvPicPr>
              <p:cNvPr id="3" name="Ink 2"/>
              <p:cNvPicPr/>
              <p:nvPr/>
            </p:nvPicPr>
            <p:blipFill>
              <a:blip r:embed="rId25"/>
              <a:stretch>
                <a:fillRect/>
              </a:stretch>
            </p:blipFill>
            <p:spPr>
              <a:xfrm>
                <a:off x="4067640" y="4781520"/>
                <a:ext cx="4930200" cy="1384200"/>
              </a:xfrm>
              <a:prstGeom prst="rect">
                <a:avLst/>
              </a:prstGeom>
            </p:spPr>
          </p:pic>
        </mc:Fallback>
      </mc:AlternateContent>
    </p:spTree>
    <p:extLst>
      <p:ext uri="{BB962C8B-B14F-4D97-AF65-F5344CB8AC3E}">
        <p14:creationId xmlns:p14="http://schemas.microsoft.com/office/powerpoint/2010/main" val="198667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Slide Number Placeholder 6"/>
          <p:cNvSpPr>
            <a:spLocks noGrp="1"/>
          </p:cNvSpPr>
          <p:nvPr>
            <p:ph type="sldNum" sz="quarter" idx="12"/>
          </p:nvPr>
        </p:nvSpPr>
        <p:spPr>
          <a:noFill/>
        </p:spPr>
        <p:txBody>
          <a:bodyPr/>
          <a:lstStyle/>
          <a:p>
            <a:fld id="{A65F53B9-7925-4718-AC74-FCAC6B8FBDEE}" type="slidenum">
              <a:rPr lang="en-US" smtClean="0">
                <a:solidFill>
                  <a:srgbClr val="000000"/>
                </a:solidFill>
              </a:rPr>
              <a:pPr/>
              <a:t>23</a:t>
            </a:fld>
            <a:endParaRPr lang="en-US" smtClean="0">
              <a:solidFill>
                <a:srgbClr val="000000"/>
              </a:solidFill>
            </a:endParaRPr>
          </a:p>
        </p:txBody>
      </p:sp>
      <p:sp>
        <p:nvSpPr>
          <p:cNvPr id="12317" name="Rectangle 2"/>
          <p:cNvSpPr>
            <a:spLocks noGrp="1" noChangeArrowheads="1"/>
          </p:cNvSpPr>
          <p:nvPr>
            <p:ph type="title"/>
          </p:nvPr>
        </p:nvSpPr>
        <p:spPr>
          <a:xfrm>
            <a:off x="-76920" y="-228600"/>
            <a:ext cx="9220200" cy="1143000"/>
          </a:xfrm>
        </p:spPr>
        <p:txBody>
          <a:bodyPr/>
          <a:lstStyle/>
          <a:p>
            <a:r>
              <a:rPr lang="en-US" sz="3600" dirty="0"/>
              <a:t>Concept Distance: info content</a:t>
            </a:r>
            <a:endParaRPr lang="en-US" sz="3600" dirty="0" smtClean="0"/>
          </a:p>
        </p:txBody>
      </p:sp>
      <p:sp>
        <p:nvSpPr>
          <p:cNvPr id="12318" name="Rectangle 3"/>
          <p:cNvSpPr>
            <a:spLocks noGrp="1" noChangeArrowheads="1"/>
          </p:cNvSpPr>
          <p:nvPr>
            <p:ph type="body" sz="half" idx="1"/>
          </p:nvPr>
        </p:nvSpPr>
        <p:spPr>
          <a:xfrm>
            <a:off x="-52773" y="838200"/>
            <a:ext cx="9601200" cy="990600"/>
          </a:xfrm>
        </p:spPr>
        <p:txBody>
          <a:bodyPr/>
          <a:lstStyle/>
          <a:p>
            <a:pPr>
              <a:lnSpc>
                <a:spcPct val="90000"/>
              </a:lnSpc>
            </a:pPr>
            <a:r>
              <a:rPr lang="en-US" b="0" dirty="0" smtClean="0"/>
              <a:t>One of best performers – Jiang-</a:t>
            </a:r>
            <a:r>
              <a:rPr lang="en-US" b="0" dirty="0" err="1" smtClean="0"/>
              <a:t>Conrath</a:t>
            </a:r>
            <a:r>
              <a:rPr lang="en-US" b="0" dirty="0" smtClean="0"/>
              <a:t> distance</a:t>
            </a:r>
          </a:p>
          <a:p>
            <a:pPr>
              <a:lnSpc>
                <a:spcPct val="90000"/>
              </a:lnSpc>
            </a:pPr>
            <a:r>
              <a:rPr lang="en-US" b="0" dirty="0" smtClean="0"/>
              <a:t>How much information the two DO NOT share</a:t>
            </a:r>
          </a:p>
        </p:txBody>
      </p:sp>
      <p:sp>
        <p:nvSpPr>
          <p:cNvPr id="12320" name="Footer Placeholder 7"/>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88960" y="1296360"/>
              <a:ext cx="7704360" cy="4865760"/>
            </p14:xfrm>
          </p:contentPart>
        </mc:Choice>
        <mc:Fallback xmlns="">
          <p:pic>
            <p:nvPicPr>
              <p:cNvPr id="5" name="Ink 4"/>
              <p:cNvPicPr/>
              <p:nvPr/>
            </p:nvPicPr>
            <p:blipFill>
              <a:blip r:embed="rId4"/>
              <a:stretch>
                <a:fillRect/>
              </a:stretch>
            </p:blipFill>
            <p:spPr>
              <a:xfrm>
                <a:off x="581400" y="1284120"/>
                <a:ext cx="7723800" cy="4888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2018160" y="1300320"/>
              <a:ext cx="6049800" cy="823320"/>
            </p14:xfrm>
          </p:contentPart>
        </mc:Choice>
        <mc:Fallback>
          <p:pic>
            <p:nvPicPr>
              <p:cNvPr id="2" name="Ink 1"/>
              <p:cNvPicPr/>
              <p:nvPr/>
            </p:nvPicPr>
            <p:blipFill>
              <a:blip r:embed="rId6"/>
              <a:stretch>
                <a:fillRect/>
              </a:stretch>
            </p:blipFill>
            <p:spPr>
              <a:xfrm>
                <a:off x="2007360" y="1289520"/>
                <a:ext cx="6071040" cy="842040"/>
              </a:xfrm>
              <a:prstGeom prst="rect">
                <a:avLst/>
              </a:prstGeom>
            </p:spPr>
          </p:pic>
        </mc:Fallback>
      </mc:AlternateContent>
    </p:spTree>
    <p:extLst>
      <p:ext uri="{BB962C8B-B14F-4D97-AF65-F5344CB8AC3E}">
        <p14:creationId xmlns:p14="http://schemas.microsoft.com/office/powerpoint/2010/main" val="393723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Slide Number Placeholder 6"/>
          <p:cNvSpPr>
            <a:spLocks noGrp="1"/>
          </p:cNvSpPr>
          <p:nvPr>
            <p:ph type="sldNum" sz="quarter" idx="12"/>
          </p:nvPr>
        </p:nvSpPr>
        <p:spPr>
          <a:noFill/>
        </p:spPr>
        <p:txBody>
          <a:bodyPr/>
          <a:lstStyle/>
          <a:p>
            <a:fld id="{A65F53B9-7925-4718-AC74-FCAC6B8FBDEE}" type="slidenum">
              <a:rPr lang="en-US" smtClean="0">
                <a:solidFill>
                  <a:srgbClr val="000000"/>
                </a:solidFill>
              </a:rPr>
              <a:pPr/>
              <a:t>24</a:t>
            </a:fld>
            <a:endParaRPr lang="en-US" smtClean="0">
              <a:solidFill>
                <a:srgbClr val="000000"/>
              </a:solidFill>
            </a:endParaRPr>
          </a:p>
        </p:txBody>
      </p:sp>
      <p:sp>
        <p:nvSpPr>
          <p:cNvPr id="12317" name="Rectangle 2"/>
          <p:cNvSpPr>
            <a:spLocks noGrp="1" noChangeArrowheads="1"/>
          </p:cNvSpPr>
          <p:nvPr>
            <p:ph type="title"/>
          </p:nvPr>
        </p:nvSpPr>
        <p:spPr>
          <a:xfrm>
            <a:off x="-76920" y="-228600"/>
            <a:ext cx="9220200" cy="1143000"/>
          </a:xfrm>
        </p:spPr>
        <p:txBody>
          <a:bodyPr/>
          <a:lstStyle/>
          <a:p>
            <a:r>
              <a:rPr lang="en-US" sz="3600" dirty="0"/>
              <a:t>Concept Distance: info content</a:t>
            </a:r>
            <a:endParaRPr lang="en-US" sz="3600" dirty="0" smtClean="0"/>
          </a:p>
        </p:txBody>
      </p:sp>
      <p:sp>
        <p:nvSpPr>
          <p:cNvPr id="12318" name="Rectangle 3"/>
          <p:cNvSpPr>
            <a:spLocks noGrp="1" noChangeArrowheads="1"/>
          </p:cNvSpPr>
          <p:nvPr>
            <p:ph type="body" sz="half" idx="1"/>
          </p:nvPr>
        </p:nvSpPr>
        <p:spPr>
          <a:xfrm>
            <a:off x="-52773" y="838200"/>
            <a:ext cx="9601200" cy="990600"/>
          </a:xfrm>
        </p:spPr>
        <p:txBody>
          <a:bodyPr/>
          <a:lstStyle/>
          <a:p>
            <a:pPr>
              <a:lnSpc>
                <a:spcPct val="90000"/>
              </a:lnSpc>
            </a:pPr>
            <a:r>
              <a:rPr lang="en-US" b="0" dirty="0" smtClean="0"/>
              <a:t>One of best performers – Jiang-</a:t>
            </a:r>
            <a:r>
              <a:rPr lang="en-US" b="0" dirty="0" err="1" smtClean="0"/>
              <a:t>Conrath</a:t>
            </a:r>
            <a:r>
              <a:rPr lang="en-US" b="0" dirty="0" smtClean="0"/>
              <a:t> distance</a:t>
            </a:r>
          </a:p>
          <a:p>
            <a:pPr>
              <a:lnSpc>
                <a:spcPct val="90000"/>
              </a:lnSpc>
            </a:pPr>
            <a:r>
              <a:rPr lang="en-US" b="0" dirty="0" smtClean="0"/>
              <a:t>How much information the two DO NOT share</a:t>
            </a:r>
          </a:p>
        </p:txBody>
      </p:sp>
      <p:graphicFrame>
        <p:nvGraphicFramePr>
          <p:cNvPr id="12290" name="Object 2"/>
          <p:cNvGraphicFramePr>
            <a:graphicFrameLocks noGrp="1" noChangeAspect="1"/>
          </p:cNvGraphicFramePr>
          <p:nvPr>
            <p:ph sz="half" idx="2"/>
            <p:extLst>
              <p:ext uri="{D42A27DB-BD31-4B8C-83A1-F6EECF244321}">
                <p14:modId xmlns:p14="http://schemas.microsoft.com/office/powerpoint/2010/main" val="1763646597"/>
              </p:ext>
            </p:extLst>
          </p:nvPr>
        </p:nvGraphicFramePr>
        <p:xfrm>
          <a:off x="183960" y="2667000"/>
          <a:ext cx="8686800" cy="530225"/>
        </p:xfrm>
        <a:graphic>
          <a:graphicData uri="http://schemas.openxmlformats.org/presentationml/2006/ole">
            <mc:AlternateContent xmlns:mc="http://schemas.openxmlformats.org/markup-compatibility/2006">
              <mc:Choice xmlns:v="urn:schemas-microsoft-com:vml" Requires="v">
                <p:oleObj spid="_x0000_s103444" name="Equation" r:id="rId4" imgW="3746160" imgH="228600" progId="Equation.3">
                  <p:embed/>
                </p:oleObj>
              </mc:Choice>
              <mc:Fallback>
                <p:oleObj name="Equation" r:id="rId4" imgW="37461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60" y="2667000"/>
                        <a:ext cx="8686800" cy="5302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9" name="Rectangle 5"/>
          <p:cNvSpPr>
            <a:spLocks noChangeArrowheads="1"/>
          </p:cNvSpPr>
          <p:nvPr/>
        </p:nvSpPr>
        <p:spPr bwMode="auto">
          <a:xfrm>
            <a:off x="1772" y="4471987"/>
            <a:ext cx="9372600" cy="592137"/>
          </a:xfrm>
          <a:prstGeom prst="rect">
            <a:avLst/>
          </a:prstGeom>
          <a:noFill/>
          <a:ln w="9525">
            <a:noFill/>
            <a:miter lim="800000"/>
            <a:headEnd/>
            <a:tailEnd/>
          </a:ln>
        </p:spPr>
        <p:txBody>
          <a:bodyPr/>
          <a:lstStyle/>
          <a:p>
            <a:pPr marL="342900" indent="-342900">
              <a:spcBef>
                <a:spcPct val="20000"/>
              </a:spcBef>
              <a:buFontTx/>
              <a:buChar char="•"/>
            </a:pPr>
            <a:r>
              <a:rPr lang="en-US" sz="2400" b="0" dirty="0">
                <a:solidFill>
                  <a:srgbClr val="000000"/>
                </a:solidFill>
                <a:latin typeface="Arial Unicode MS" pitchFamily="34" charset="-128"/>
              </a:rPr>
              <a:t>This is a measure of distance. Reciprocal for similarity</a:t>
            </a:r>
            <a:r>
              <a:rPr lang="en-US" sz="2400" b="0" dirty="0" smtClean="0">
                <a:solidFill>
                  <a:srgbClr val="000000"/>
                </a:solidFill>
                <a:latin typeface="Arial Unicode MS" pitchFamily="34" charset="-128"/>
              </a:rPr>
              <a:t>!</a:t>
            </a:r>
            <a:endParaRPr lang="en-US" sz="2400" b="0" dirty="0">
              <a:solidFill>
                <a:srgbClr val="000000"/>
              </a:solidFill>
              <a:latin typeface="Arial Unicode MS" pitchFamily="34" charset="-128"/>
            </a:endParaRPr>
          </a:p>
        </p:txBody>
      </p:sp>
      <p:sp>
        <p:nvSpPr>
          <p:cNvPr id="12320" name="Footer Placeholder 7"/>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47" name="Rectangle 5"/>
          <p:cNvSpPr>
            <a:spLocks noChangeArrowheads="1"/>
          </p:cNvSpPr>
          <p:nvPr/>
        </p:nvSpPr>
        <p:spPr bwMode="auto">
          <a:xfrm>
            <a:off x="1772" y="4953000"/>
            <a:ext cx="9147969" cy="1336676"/>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buFontTx/>
              <a:buChar char="•"/>
            </a:pPr>
            <a:r>
              <a:rPr lang="en-US" sz="2800" b="0" dirty="0" smtClean="0">
                <a:solidFill>
                  <a:srgbClr val="000000"/>
                </a:solidFill>
                <a:latin typeface="Arial Unicode MS" pitchFamily="34" charset="-128"/>
              </a:rPr>
              <a:t>Problem for measures working on hierarchies/graphs: only compare concepts associated with words of part part-of speech (typically nouns)</a:t>
            </a:r>
            <a:endParaRPr lang="en-US" sz="2800" b="0"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7779600" y="4426920"/>
              <a:ext cx="1091160" cy="1682640"/>
            </p14:xfrm>
          </p:contentPart>
        </mc:Choice>
        <mc:Fallback xmlns="">
          <p:pic>
            <p:nvPicPr>
              <p:cNvPr id="2" name="Ink 1"/>
              <p:cNvPicPr/>
              <p:nvPr/>
            </p:nvPicPr>
            <p:blipFill>
              <a:blip r:embed="rId9"/>
              <a:stretch>
                <a:fillRect/>
              </a:stretch>
            </p:blipFill>
            <p:spPr>
              <a:xfrm>
                <a:off x="7769160" y="4418640"/>
                <a:ext cx="1113840" cy="1703520"/>
              </a:xfrm>
              <a:prstGeom prst="rect">
                <a:avLst/>
              </a:prstGeom>
            </p:spPr>
          </p:pic>
        </mc:Fallback>
      </mc:AlternateContent>
      <p:graphicFrame>
        <p:nvGraphicFramePr>
          <p:cNvPr id="11" name="Object 2"/>
          <p:cNvGraphicFramePr>
            <a:graphicFrameLocks noChangeAspect="1"/>
          </p:cNvGraphicFramePr>
          <p:nvPr>
            <p:extLst>
              <p:ext uri="{D42A27DB-BD31-4B8C-83A1-F6EECF244321}">
                <p14:modId xmlns:p14="http://schemas.microsoft.com/office/powerpoint/2010/main" val="2957340927"/>
              </p:ext>
            </p:extLst>
          </p:nvPr>
        </p:nvGraphicFramePr>
        <p:xfrm>
          <a:off x="1772" y="2057400"/>
          <a:ext cx="8902677" cy="466065"/>
        </p:xfrm>
        <a:graphic>
          <a:graphicData uri="http://schemas.openxmlformats.org/presentationml/2006/ole">
            <mc:AlternateContent xmlns:mc="http://schemas.openxmlformats.org/markup-compatibility/2006">
              <mc:Choice xmlns:v="urn:schemas-microsoft-com:vml" Requires="v">
                <p:oleObj spid="_x0000_s103445" name="Equation" r:id="rId10" imgW="4368600" imgH="228600" progId="Equation.3">
                  <p:embed/>
                </p:oleObj>
              </mc:Choice>
              <mc:Fallback>
                <p:oleObj name="Equation" r:id="rId10" imgW="4368600" imgH="228600" progId="Equation.3">
                  <p:embed/>
                  <p:pic>
                    <p:nvPicPr>
                      <p:cNvPr id="0" name=""/>
                      <p:cNvPicPr>
                        <a:picLocks noChangeAspect="1" noChangeArrowheads="1"/>
                      </p:cNvPicPr>
                      <p:nvPr/>
                    </p:nvPicPr>
                    <p:blipFill>
                      <a:blip r:embed="rId11"/>
                      <a:srcRect/>
                      <a:stretch>
                        <a:fillRect/>
                      </a:stretch>
                    </p:blipFill>
                    <p:spPr bwMode="auto">
                      <a:xfrm>
                        <a:off x="1772" y="2057400"/>
                        <a:ext cx="8902677" cy="466065"/>
                      </a:xfrm>
                      <a:prstGeom prst="rect">
                        <a:avLst/>
                      </a:prstGeom>
                      <a:noFill/>
                      <a:ln w="9525">
                        <a:solidFill>
                          <a:schemeClr val="accent2"/>
                        </a:solidFill>
                        <a:miter lim="800000"/>
                        <a:headEnd/>
                        <a:tailEnd/>
                      </a:ln>
                      <a:extLst/>
                    </p:spPr>
                  </p:pic>
                </p:oleObj>
              </mc:Fallback>
            </mc:AlternateContent>
          </a:graphicData>
        </a:graphic>
      </p:graphicFrame>
    </p:spTree>
    <p:extLst>
      <p:ext uri="{BB962C8B-B14F-4D97-AF65-F5344CB8AC3E}">
        <p14:creationId xmlns:p14="http://schemas.microsoft.com/office/powerpoint/2010/main" val="3886829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6" name="Slide Number Placeholder 6"/>
          <p:cNvSpPr>
            <a:spLocks noGrp="1"/>
          </p:cNvSpPr>
          <p:nvPr>
            <p:ph type="sldNum" sz="quarter" idx="12"/>
          </p:nvPr>
        </p:nvSpPr>
        <p:spPr>
          <a:noFill/>
        </p:spPr>
        <p:txBody>
          <a:bodyPr/>
          <a:lstStyle/>
          <a:p>
            <a:fld id="{A65F53B9-7925-4718-AC74-FCAC6B8FBDEE}" type="slidenum">
              <a:rPr lang="en-US" smtClean="0">
                <a:solidFill>
                  <a:srgbClr val="000000"/>
                </a:solidFill>
              </a:rPr>
              <a:pPr/>
              <a:t>25</a:t>
            </a:fld>
            <a:endParaRPr lang="en-US" smtClean="0">
              <a:solidFill>
                <a:srgbClr val="000000"/>
              </a:solidFill>
            </a:endParaRPr>
          </a:p>
        </p:txBody>
      </p:sp>
      <p:sp>
        <p:nvSpPr>
          <p:cNvPr id="12317" name="Rectangle 2"/>
          <p:cNvSpPr>
            <a:spLocks noGrp="1" noChangeArrowheads="1"/>
          </p:cNvSpPr>
          <p:nvPr>
            <p:ph type="title"/>
          </p:nvPr>
        </p:nvSpPr>
        <p:spPr>
          <a:xfrm>
            <a:off x="-76920" y="-228600"/>
            <a:ext cx="9220200" cy="1143000"/>
          </a:xfrm>
        </p:spPr>
        <p:txBody>
          <a:bodyPr/>
          <a:lstStyle/>
          <a:p>
            <a:r>
              <a:rPr lang="en-US" sz="3600" dirty="0"/>
              <a:t>Concept Distance: info content</a:t>
            </a:r>
            <a:endParaRPr lang="en-US" sz="3600" dirty="0" smtClean="0"/>
          </a:p>
        </p:txBody>
      </p:sp>
      <p:sp>
        <p:nvSpPr>
          <p:cNvPr id="12318" name="Rectangle 3"/>
          <p:cNvSpPr>
            <a:spLocks noGrp="1" noChangeArrowheads="1"/>
          </p:cNvSpPr>
          <p:nvPr>
            <p:ph type="body" sz="half" idx="1"/>
          </p:nvPr>
        </p:nvSpPr>
        <p:spPr>
          <a:xfrm>
            <a:off x="-52773" y="838200"/>
            <a:ext cx="9601200" cy="990600"/>
          </a:xfrm>
        </p:spPr>
        <p:txBody>
          <a:bodyPr/>
          <a:lstStyle/>
          <a:p>
            <a:pPr>
              <a:lnSpc>
                <a:spcPct val="90000"/>
              </a:lnSpc>
            </a:pPr>
            <a:r>
              <a:rPr lang="en-US" b="0" dirty="0" smtClean="0"/>
              <a:t>One of best performers – Jiang-</a:t>
            </a:r>
            <a:r>
              <a:rPr lang="en-US" b="0" dirty="0" err="1" smtClean="0"/>
              <a:t>Conrath</a:t>
            </a:r>
            <a:r>
              <a:rPr lang="en-US" b="0" dirty="0" smtClean="0"/>
              <a:t> distance</a:t>
            </a:r>
          </a:p>
          <a:p>
            <a:pPr>
              <a:lnSpc>
                <a:spcPct val="90000"/>
              </a:lnSpc>
            </a:pPr>
            <a:r>
              <a:rPr lang="en-US" b="0" dirty="0" smtClean="0"/>
              <a:t>How much information the two DO NOT share</a:t>
            </a:r>
          </a:p>
        </p:txBody>
      </p:sp>
      <p:graphicFrame>
        <p:nvGraphicFramePr>
          <p:cNvPr id="12290" name="Object 2"/>
          <p:cNvGraphicFramePr>
            <a:graphicFrameLocks noGrp="1" noChangeAspect="1"/>
          </p:cNvGraphicFramePr>
          <p:nvPr>
            <p:ph sz="half" idx="2"/>
            <p:extLst>
              <p:ext uri="{D42A27DB-BD31-4B8C-83A1-F6EECF244321}">
                <p14:modId xmlns:p14="http://schemas.microsoft.com/office/powerpoint/2010/main" val="2228929290"/>
              </p:ext>
            </p:extLst>
          </p:nvPr>
        </p:nvGraphicFramePr>
        <p:xfrm>
          <a:off x="344672" y="1828800"/>
          <a:ext cx="8686800" cy="530225"/>
        </p:xfrm>
        <a:graphic>
          <a:graphicData uri="http://schemas.openxmlformats.org/presentationml/2006/ole">
            <mc:AlternateContent xmlns:mc="http://schemas.openxmlformats.org/markup-compatibility/2006">
              <mc:Choice xmlns:v="urn:schemas-microsoft-com:vml" Requires="v">
                <p:oleObj spid="_x0000_s104459" name="Equation" r:id="rId4" imgW="3746160" imgH="228600" progId="Equation.3">
                  <p:embed/>
                </p:oleObj>
              </mc:Choice>
              <mc:Fallback>
                <p:oleObj name="Equation" r:id="rId4" imgW="37461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72" y="1828800"/>
                        <a:ext cx="8686800" cy="5302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9" name="Rectangle 5"/>
          <p:cNvSpPr>
            <a:spLocks noChangeArrowheads="1"/>
          </p:cNvSpPr>
          <p:nvPr/>
        </p:nvSpPr>
        <p:spPr bwMode="auto">
          <a:xfrm>
            <a:off x="1772" y="4471987"/>
            <a:ext cx="9372600" cy="592137"/>
          </a:xfrm>
          <a:prstGeom prst="rect">
            <a:avLst/>
          </a:prstGeom>
          <a:noFill/>
          <a:ln w="9525">
            <a:noFill/>
            <a:miter lim="800000"/>
            <a:headEnd/>
            <a:tailEnd/>
          </a:ln>
        </p:spPr>
        <p:txBody>
          <a:bodyPr/>
          <a:lstStyle/>
          <a:p>
            <a:pPr marL="342900" indent="-342900">
              <a:spcBef>
                <a:spcPct val="20000"/>
              </a:spcBef>
              <a:buFontTx/>
              <a:buChar char="•"/>
            </a:pPr>
            <a:r>
              <a:rPr lang="en-US" sz="2400" b="0" dirty="0">
                <a:solidFill>
                  <a:srgbClr val="000000"/>
                </a:solidFill>
                <a:latin typeface="Arial Unicode MS" pitchFamily="34" charset="-128"/>
              </a:rPr>
              <a:t>This is a measure of distance. Reciprocal for similarity</a:t>
            </a:r>
            <a:r>
              <a:rPr lang="en-US" sz="2400" b="0" dirty="0" smtClean="0">
                <a:solidFill>
                  <a:srgbClr val="000000"/>
                </a:solidFill>
                <a:latin typeface="Arial Unicode MS" pitchFamily="34" charset="-128"/>
              </a:rPr>
              <a:t>!</a:t>
            </a:r>
            <a:endParaRPr lang="en-US" sz="2400" b="0" dirty="0">
              <a:solidFill>
                <a:srgbClr val="000000"/>
              </a:solidFill>
              <a:latin typeface="Arial Unicode MS" pitchFamily="34" charset="-128"/>
            </a:endParaRPr>
          </a:p>
        </p:txBody>
      </p:sp>
      <p:sp>
        <p:nvSpPr>
          <p:cNvPr id="12320" name="Footer Placeholder 7"/>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47" name="Rectangle 5"/>
          <p:cNvSpPr>
            <a:spLocks noChangeArrowheads="1"/>
          </p:cNvSpPr>
          <p:nvPr/>
        </p:nvSpPr>
        <p:spPr bwMode="auto">
          <a:xfrm>
            <a:off x="1772" y="4953000"/>
            <a:ext cx="9147969" cy="1336676"/>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buFontTx/>
              <a:buChar char="•"/>
            </a:pPr>
            <a:r>
              <a:rPr lang="en-US" sz="2800" b="0" dirty="0" smtClean="0">
                <a:solidFill>
                  <a:srgbClr val="000000"/>
                </a:solidFill>
                <a:latin typeface="Arial Unicode MS" pitchFamily="34" charset="-128"/>
              </a:rPr>
              <a:t>Problem for measures working on hierarchies/graphs: only compare concepts associated with words of part part-of speech (typically nouns)</a:t>
            </a:r>
            <a:endParaRPr lang="en-US" sz="2800" b="0"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88280" y="2243520"/>
              <a:ext cx="8955000" cy="2261880"/>
            </p14:xfrm>
          </p:contentPart>
        </mc:Choice>
        <mc:Fallback xmlns="">
          <p:pic>
            <p:nvPicPr>
              <p:cNvPr id="3" name="Ink 2"/>
              <p:cNvPicPr/>
              <p:nvPr/>
            </p:nvPicPr>
            <p:blipFill>
              <a:blip r:embed="rId7"/>
              <a:stretch>
                <a:fillRect/>
              </a:stretch>
            </p:blipFill>
            <p:spPr>
              <a:xfrm>
                <a:off x="182520" y="2240640"/>
                <a:ext cx="8970120" cy="227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7779600" y="4426920"/>
              <a:ext cx="1091160" cy="1682640"/>
            </p14:xfrm>
          </p:contentPart>
        </mc:Choice>
        <mc:Fallback xmlns="">
          <p:pic>
            <p:nvPicPr>
              <p:cNvPr id="2" name="Ink 1"/>
              <p:cNvPicPr/>
              <p:nvPr/>
            </p:nvPicPr>
            <p:blipFill>
              <a:blip r:embed="rId9"/>
              <a:stretch>
                <a:fillRect/>
              </a:stretch>
            </p:blipFill>
            <p:spPr>
              <a:xfrm>
                <a:off x="7769160" y="4418640"/>
                <a:ext cx="1113840" cy="1703520"/>
              </a:xfrm>
              <a:prstGeom prst="rect">
                <a:avLst/>
              </a:prstGeom>
            </p:spPr>
          </p:pic>
        </mc:Fallback>
      </mc:AlternateContent>
    </p:spTree>
    <p:extLst>
      <p:ext uri="{BB962C8B-B14F-4D97-AF65-F5344CB8AC3E}">
        <p14:creationId xmlns:p14="http://schemas.microsoft.com/office/powerpoint/2010/main" val="2320587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C4F3A0A-71C5-40BF-B8BC-C052584E6450}" type="slidenum">
              <a:rPr lang="en-US" smtClean="0">
                <a:solidFill>
                  <a:srgbClr val="000000"/>
                </a:solidFill>
              </a:rPr>
              <a:pPr>
                <a:defRPr/>
              </a:pPr>
              <a:t>26</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445320" y="120600"/>
              <a:ext cx="8592480" cy="6190200"/>
            </p14:xfrm>
          </p:contentPart>
        </mc:Choice>
        <mc:Fallback xmlns="">
          <p:pic>
            <p:nvPicPr>
              <p:cNvPr id="9" name="Ink 8"/>
              <p:cNvPicPr/>
              <p:nvPr/>
            </p:nvPicPr>
            <p:blipFill>
              <a:blip r:embed="rId3"/>
              <a:stretch>
                <a:fillRect/>
              </a:stretch>
            </p:blipFill>
            <p:spPr>
              <a:xfrm>
                <a:off x="434160" y="108000"/>
                <a:ext cx="8608320" cy="6206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84120" y="1718640"/>
              <a:ext cx="1679400" cy="375480"/>
            </p14:xfrm>
          </p:contentPart>
        </mc:Choice>
        <mc:Fallback xmlns="">
          <p:pic>
            <p:nvPicPr>
              <p:cNvPr id="10" name="Ink 9"/>
              <p:cNvPicPr/>
              <p:nvPr/>
            </p:nvPicPr>
            <p:blipFill>
              <a:blip r:embed="rId5"/>
              <a:stretch>
                <a:fillRect/>
              </a:stretch>
            </p:blipFill>
            <p:spPr>
              <a:xfrm>
                <a:off x="374760" y="1710360"/>
                <a:ext cx="16912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2906280" y="1539360"/>
              <a:ext cx="531000" cy="413640"/>
            </p14:xfrm>
          </p:contentPart>
        </mc:Choice>
        <mc:Fallback xmlns="">
          <p:pic>
            <p:nvPicPr>
              <p:cNvPr id="11" name="Ink 10"/>
              <p:cNvPicPr/>
              <p:nvPr/>
            </p:nvPicPr>
            <p:blipFill>
              <a:blip r:embed="rId7"/>
              <a:stretch>
                <a:fillRect/>
              </a:stretch>
            </p:blipFill>
            <p:spPr>
              <a:xfrm>
                <a:off x="2899080" y="1531080"/>
                <a:ext cx="5457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699720" y="1546560"/>
              <a:ext cx="429120" cy="439560"/>
            </p14:xfrm>
          </p:contentPart>
        </mc:Choice>
        <mc:Fallback xmlns="">
          <p:pic>
            <p:nvPicPr>
              <p:cNvPr id="12" name="Ink 11"/>
              <p:cNvPicPr/>
              <p:nvPr/>
            </p:nvPicPr>
            <p:blipFill>
              <a:blip r:embed="rId9"/>
              <a:stretch>
                <a:fillRect/>
              </a:stretch>
            </p:blipFill>
            <p:spPr>
              <a:xfrm>
                <a:off x="3696480" y="1544040"/>
                <a:ext cx="44208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1860480" y="2438640"/>
              <a:ext cx="650880" cy="428040"/>
            </p14:xfrm>
          </p:contentPart>
        </mc:Choice>
        <mc:Fallback xmlns="">
          <p:pic>
            <p:nvPicPr>
              <p:cNvPr id="13" name="Ink 12"/>
              <p:cNvPicPr/>
              <p:nvPr/>
            </p:nvPicPr>
            <p:blipFill>
              <a:blip r:embed="rId11"/>
              <a:stretch>
                <a:fillRect/>
              </a:stretch>
            </p:blipFill>
            <p:spPr>
              <a:xfrm>
                <a:off x="1857240" y="2432160"/>
                <a:ext cx="6598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p14:cNvContentPartPr/>
              <p14:nvPr/>
            </p14:nvContentPartPr>
            <p14:xfrm>
              <a:off x="2583720" y="2560320"/>
              <a:ext cx="193680" cy="491040"/>
            </p14:xfrm>
          </p:contentPart>
        </mc:Choice>
        <mc:Fallback xmlns="">
          <p:pic>
            <p:nvPicPr>
              <p:cNvPr id="14" name="Ink 13"/>
              <p:cNvPicPr/>
              <p:nvPr/>
            </p:nvPicPr>
            <p:blipFill>
              <a:blip r:embed="rId13"/>
              <a:stretch>
                <a:fillRect/>
              </a:stretch>
            </p:blipFill>
            <p:spPr>
              <a:xfrm>
                <a:off x="2581200" y="2557800"/>
                <a:ext cx="2008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p14:cNvContentPartPr/>
              <p14:nvPr/>
            </p14:nvContentPartPr>
            <p14:xfrm>
              <a:off x="4784040" y="2513520"/>
              <a:ext cx="52200" cy="555840"/>
            </p14:xfrm>
          </p:contentPart>
        </mc:Choice>
        <mc:Fallback xmlns="">
          <p:pic>
            <p:nvPicPr>
              <p:cNvPr id="15" name="Ink 14"/>
              <p:cNvPicPr/>
              <p:nvPr/>
            </p:nvPicPr>
            <p:blipFill>
              <a:blip r:embed="rId15"/>
              <a:stretch>
                <a:fillRect/>
              </a:stretch>
            </p:blipFill>
            <p:spPr>
              <a:xfrm>
                <a:off x="4776840" y="2506320"/>
                <a:ext cx="6300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1026360" y="3873960"/>
              <a:ext cx="312840" cy="178200"/>
            </p14:xfrm>
          </p:contentPart>
        </mc:Choice>
        <mc:Fallback xmlns="">
          <p:pic>
            <p:nvPicPr>
              <p:cNvPr id="16" name="Ink 15"/>
              <p:cNvPicPr/>
              <p:nvPr/>
            </p:nvPicPr>
            <p:blipFill>
              <a:blip r:embed="rId17"/>
              <a:stretch>
                <a:fillRect/>
              </a:stretch>
            </p:blipFill>
            <p:spPr>
              <a:xfrm>
                <a:off x="1017000" y="3864240"/>
                <a:ext cx="333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p14:cNvContentPartPr/>
              <p14:nvPr/>
            </p14:nvContentPartPr>
            <p14:xfrm>
              <a:off x="2774520" y="3909240"/>
              <a:ext cx="339120" cy="196920"/>
            </p14:xfrm>
          </p:contentPart>
        </mc:Choice>
        <mc:Fallback xmlns="">
          <p:pic>
            <p:nvPicPr>
              <p:cNvPr id="17" name="Ink 16"/>
              <p:cNvPicPr/>
              <p:nvPr/>
            </p:nvPicPr>
            <p:blipFill>
              <a:blip r:embed="rId19"/>
              <a:stretch>
                <a:fillRect/>
              </a:stretch>
            </p:blipFill>
            <p:spPr>
              <a:xfrm>
                <a:off x="2764080" y="3899160"/>
                <a:ext cx="358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p14:cNvContentPartPr/>
              <p14:nvPr/>
            </p14:nvContentPartPr>
            <p14:xfrm>
              <a:off x="4888080" y="4020480"/>
              <a:ext cx="373320" cy="225360"/>
            </p14:xfrm>
          </p:contentPart>
        </mc:Choice>
        <mc:Fallback xmlns="">
          <p:pic>
            <p:nvPicPr>
              <p:cNvPr id="18" name="Ink 17"/>
              <p:cNvPicPr/>
              <p:nvPr/>
            </p:nvPicPr>
            <p:blipFill>
              <a:blip r:embed="rId21"/>
              <a:stretch>
                <a:fillRect/>
              </a:stretch>
            </p:blipFill>
            <p:spPr>
              <a:xfrm>
                <a:off x="4880160" y="4010400"/>
                <a:ext cx="3924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p14:cNvContentPartPr/>
              <p14:nvPr/>
            </p14:nvContentPartPr>
            <p14:xfrm>
              <a:off x="7917120" y="4887360"/>
              <a:ext cx="1153080" cy="1370880"/>
            </p14:xfrm>
          </p:contentPart>
        </mc:Choice>
        <mc:Fallback xmlns="">
          <p:pic>
            <p:nvPicPr>
              <p:cNvPr id="19" name="Ink 18"/>
              <p:cNvPicPr/>
              <p:nvPr/>
            </p:nvPicPr>
            <p:blipFill>
              <a:blip r:embed="rId23"/>
              <a:stretch>
                <a:fillRect/>
              </a:stretch>
            </p:blipFill>
            <p:spPr>
              <a:xfrm>
                <a:off x="7908480" y="4878000"/>
                <a:ext cx="1173240" cy="139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 name="Ink 1"/>
              <p14:cNvContentPartPr/>
              <p14:nvPr/>
            </p14:nvContentPartPr>
            <p14:xfrm>
              <a:off x="245880" y="18360"/>
              <a:ext cx="8886600" cy="6466680"/>
            </p14:xfrm>
          </p:contentPart>
        </mc:Choice>
        <mc:Fallback xmlns="">
          <p:pic>
            <p:nvPicPr>
              <p:cNvPr id="2" name="Ink 1"/>
              <p:cNvPicPr/>
              <p:nvPr/>
            </p:nvPicPr>
            <p:blipFill>
              <a:blip r:embed="rId25"/>
              <a:stretch>
                <a:fillRect/>
              </a:stretch>
            </p:blipFill>
            <p:spPr>
              <a:xfrm>
                <a:off x="239400" y="5040"/>
                <a:ext cx="8903880" cy="6485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 name="Ink 2"/>
              <p14:cNvContentPartPr/>
              <p14:nvPr/>
            </p14:nvContentPartPr>
            <p14:xfrm>
              <a:off x="830520" y="3589920"/>
              <a:ext cx="6948000" cy="1292400"/>
            </p14:xfrm>
          </p:contentPart>
        </mc:Choice>
        <mc:Fallback>
          <p:pic>
            <p:nvPicPr>
              <p:cNvPr id="3" name="Ink 2"/>
              <p:cNvPicPr/>
              <p:nvPr/>
            </p:nvPicPr>
            <p:blipFill>
              <a:blip r:embed="rId27"/>
              <a:stretch>
                <a:fillRect/>
              </a:stretch>
            </p:blipFill>
            <p:spPr>
              <a:xfrm>
                <a:off x="824040" y="3586680"/>
                <a:ext cx="6963120" cy="1302120"/>
              </a:xfrm>
              <a:prstGeom prst="rect">
                <a:avLst/>
              </a:prstGeom>
            </p:spPr>
          </p:pic>
        </mc:Fallback>
      </mc:AlternateContent>
    </p:spTree>
    <p:extLst>
      <p:ext uri="{BB962C8B-B14F-4D97-AF65-F5344CB8AC3E}">
        <p14:creationId xmlns:p14="http://schemas.microsoft.com/office/powerpoint/2010/main" val="2106388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4" name="Slide Number Placeholder 6"/>
          <p:cNvSpPr>
            <a:spLocks noGrp="1"/>
          </p:cNvSpPr>
          <p:nvPr>
            <p:ph type="sldNum" sz="quarter" idx="12"/>
          </p:nvPr>
        </p:nvSpPr>
        <p:spPr>
          <a:noFill/>
        </p:spPr>
        <p:txBody>
          <a:bodyPr/>
          <a:lstStyle/>
          <a:p>
            <a:fld id="{5328CB65-FC20-4BC3-9BE0-DB041127DD97}" type="slidenum">
              <a:rPr lang="en-US" smtClean="0">
                <a:solidFill>
                  <a:srgbClr val="000000"/>
                </a:solidFill>
              </a:rPr>
              <a:pPr/>
              <a:t>27</a:t>
            </a:fld>
            <a:endParaRPr lang="en-US" smtClean="0">
              <a:solidFill>
                <a:srgbClr val="000000"/>
              </a:solidFill>
            </a:endParaRPr>
          </a:p>
        </p:txBody>
      </p:sp>
      <p:sp>
        <p:nvSpPr>
          <p:cNvPr id="13325" name="Rectangle 2"/>
          <p:cNvSpPr>
            <a:spLocks noGrp="1" noChangeArrowheads="1"/>
          </p:cNvSpPr>
          <p:nvPr>
            <p:ph type="title"/>
          </p:nvPr>
        </p:nvSpPr>
        <p:spPr>
          <a:xfrm>
            <a:off x="685800" y="0"/>
            <a:ext cx="7772400" cy="1143000"/>
          </a:xfrm>
        </p:spPr>
        <p:txBody>
          <a:bodyPr/>
          <a:lstStyle/>
          <a:p>
            <a:r>
              <a:rPr lang="en-US" smtClean="0"/>
              <a:t>Best Performers</a:t>
            </a:r>
          </a:p>
        </p:txBody>
      </p:sp>
      <p:sp>
        <p:nvSpPr>
          <p:cNvPr id="13326" name="Rectangle 4"/>
          <p:cNvSpPr>
            <a:spLocks noChangeArrowheads="1"/>
          </p:cNvSpPr>
          <p:nvPr/>
        </p:nvSpPr>
        <p:spPr bwMode="auto">
          <a:xfrm>
            <a:off x="304800" y="1676400"/>
            <a:ext cx="8305800" cy="990600"/>
          </a:xfrm>
          <a:prstGeom prst="rect">
            <a:avLst/>
          </a:prstGeom>
          <a:noFill/>
          <a:ln w="9525">
            <a:noFill/>
            <a:miter lim="800000"/>
            <a:headEnd/>
            <a:tailEnd/>
          </a:ln>
        </p:spPr>
        <p:txBody>
          <a:bodyPr/>
          <a:lstStyle/>
          <a:p>
            <a:pPr marL="342900" indent="-342900">
              <a:spcBef>
                <a:spcPct val="20000"/>
              </a:spcBef>
              <a:buFontTx/>
              <a:buChar char="•"/>
            </a:pPr>
            <a:r>
              <a:rPr lang="en-US" sz="3200" dirty="0">
                <a:solidFill>
                  <a:srgbClr val="000000"/>
                </a:solidFill>
                <a:latin typeface="Arial Unicode MS" pitchFamily="34" charset="-128"/>
              </a:rPr>
              <a:t>Jiang-</a:t>
            </a:r>
            <a:r>
              <a:rPr lang="en-US" sz="3200" dirty="0" err="1">
                <a:solidFill>
                  <a:srgbClr val="000000"/>
                </a:solidFill>
                <a:latin typeface="Arial Unicode MS" pitchFamily="34" charset="-128"/>
              </a:rPr>
              <a:t>Conrath</a:t>
            </a:r>
            <a:endParaRPr lang="en-US" sz="3200" dirty="0">
              <a:solidFill>
                <a:srgbClr val="000000"/>
              </a:solidFill>
              <a:latin typeface="Arial Unicode MS" pitchFamily="34" charset="-128"/>
            </a:endParaRPr>
          </a:p>
          <a:p>
            <a:pPr marL="342900" indent="-342900">
              <a:spcBef>
                <a:spcPct val="20000"/>
              </a:spcBef>
              <a:buFontTx/>
              <a:buChar char="•"/>
            </a:pPr>
            <a:r>
              <a:rPr lang="en-US" sz="3200" dirty="0">
                <a:solidFill>
                  <a:srgbClr val="000000"/>
                </a:solidFill>
                <a:latin typeface="Arial Unicode MS" pitchFamily="34" charset="-128"/>
              </a:rPr>
              <a:t>Extended </a:t>
            </a:r>
            <a:r>
              <a:rPr lang="en-US" sz="3200" dirty="0" err="1">
                <a:solidFill>
                  <a:srgbClr val="000000"/>
                </a:solidFill>
                <a:latin typeface="Arial Unicode MS" pitchFamily="34" charset="-128"/>
              </a:rPr>
              <a:t>Lesk</a:t>
            </a:r>
            <a:endParaRPr lang="en-US" sz="3200" dirty="0">
              <a:solidFill>
                <a:srgbClr val="000000"/>
              </a:solidFill>
              <a:latin typeface="Arial Unicode MS" pitchFamily="34" charset="-128"/>
            </a:endParaRPr>
          </a:p>
          <a:p>
            <a:pPr marL="342900" indent="-342900">
              <a:spcBef>
                <a:spcPct val="20000"/>
              </a:spcBef>
              <a:buFontTx/>
              <a:buChar char="•"/>
            </a:pPr>
            <a:endParaRPr lang="en-US" sz="3200" dirty="0">
              <a:solidFill>
                <a:srgbClr val="000000"/>
              </a:solidFill>
              <a:latin typeface="Arial Unicode MS" pitchFamily="34" charset="-128"/>
            </a:endParaRPr>
          </a:p>
          <a:p>
            <a:pPr marL="342900" indent="-342900">
              <a:spcBef>
                <a:spcPct val="20000"/>
              </a:spcBef>
              <a:buFontTx/>
              <a:buChar char="•"/>
            </a:pPr>
            <a:endParaRPr lang="en-US" sz="3200" dirty="0">
              <a:solidFill>
                <a:srgbClr val="000000"/>
              </a:solidFill>
              <a:latin typeface="Arial Unicode MS" pitchFamily="34" charset="-128"/>
            </a:endParaRPr>
          </a:p>
          <a:p>
            <a:pPr marL="342900" indent="-342900">
              <a:spcBef>
                <a:spcPct val="20000"/>
              </a:spcBef>
              <a:buFontTx/>
              <a:buChar char="•"/>
            </a:pPr>
            <a:r>
              <a:rPr lang="en-US" sz="3200" b="0" dirty="0" err="1">
                <a:solidFill>
                  <a:srgbClr val="000000"/>
                </a:solidFill>
                <a:latin typeface="Courier New" pitchFamily="49" charset="0"/>
              </a:rPr>
              <a:t>Wordnet</a:t>
            </a:r>
            <a:r>
              <a:rPr lang="en-US" sz="3200" b="0" dirty="0">
                <a:solidFill>
                  <a:srgbClr val="000000"/>
                </a:solidFill>
                <a:latin typeface="Courier New" pitchFamily="49" charset="0"/>
              </a:rPr>
              <a:t>::Similarity Package</a:t>
            </a:r>
          </a:p>
          <a:p>
            <a:pPr marL="342900" indent="-342900">
              <a:spcBef>
                <a:spcPct val="20000"/>
              </a:spcBef>
            </a:pPr>
            <a:r>
              <a:rPr lang="en-US" sz="3200" b="0" dirty="0">
                <a:solidFill>
                  <a:srgbClr val="000000"/>
                </a:solidFill>
                <a:latin typeface="Courier New" pitchFamily="49" charset="0"/>
              </a:rPr>
              <a:t>Pedersen et al. </a:t>
            </a:r>
            <a:r>
              <a:rPr lang="en-US" sz="3200" b="0" dirty="0" smtClean="0">
                <a:solidFill>
                  <a:srgbClr val="000000"/>
                </a:solidFill>
                <a:latin typeface="Courier New" pitchFamily="49" charset="0"/>
              </a:rPr>
              <a:t>2004</a:t>
            </a:r>
          </a:p>
          <a:p>
            <a:pPr marL="342900" indent="-342900">
              <a:spcBef>
                <a:spcPct val="20000"/>
              </a:spcBef>
            </a:pPr>
            <a:r>
              <a:rPr lang="en-US" sz="3200" b="0" dirty="0" smtClean="0">
                <a:solidFill>
                  <a:srgbClr val="000000"/>
                </a:solidFill>
                <a:latin typeface="Arial Unicode MS" pitchFamily="34" charset="-128"/>
                <a:ea typeface="Arial Unicode MS" pitchFamily="34" charset="-128"/>
                <a:cs typeface="Arial Unicode MS" pitchFamily="34" charset="-128"/>
              </a:rPr>
              <a:t>(also in NLTK)</a:t>
            </a:r>
            <a:endParaRPr lang="en-US" sz="3200" b="0" dirty="0">
              <a:solidFill>
                <a:srgbClr val="000000"/>
              </a:solidFill>
              <a:latin typeface="Arial Unicode MS" pitchFamily="34" charset="-128"/>
              <a:ea typeface="Arial Unicode MS" pitchFamily="34" charset="-128"/>
              <a:cs typeface="Arial Unicode MS" pitchFamily="34" charset="-128"/>
            </a:endParaRPr>
          </a:p>
        </p:txBody>
      </p:sp>
      <p:sp>
        <p:nvSpPr>
          <p:cNvPr id="13327"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13328" name="Ink 16"/>
              <p14:cNvContentPartPr>
                <a14:cpLocks xmlns:a14="http://schemas.microsoft.com/office/drawing/2010/main" noRot="1" noChangeAspect="1" noEditPoints="1" noChangeArrowheads="1" noChangeShapeType="1"/>
              </p14:cNvContentPartPr>
              <p14:nvPr/>
            </p14:nvContentPartPr>
            <p14:xfrm>
              <a:off x="3340100" y="1557338"/>
              <a:ext cx="630238" cy="401637"/>
            </p14:xfrm>
          </p:contentPart>
        </mc:Choice>
        <mc:Fallback xmlns="">
          <p:pic>
            <p:nvPicPr>
              <p:cNvPr id="13328" name="Ink 16"/>
              <p:cNvPicPr>
                <a:picLocks noRot="1" noChangeAspect="1" noEditPoints="1" noChangeArrowheads="1" noChangeShapeType="1"/>
              </p:cNvPicPr>
              <p:nvPr/>
            </p:nvPicPr>
            <p:blipFill>
              <a:blip r:embed="rId4"/>
              <a:stretch>
                <a:fillRect/>
              </a:stretch>
            </p:blipFill>
            <p:spPr>
              <a:xfrm>
                <a:off x="3331102" y="1552300"/>
                <a:ext cx="643195" cy="4160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9" name="Ink 17"/>
              <p14:cNvContentPartPr>
                <a14:cpLocks xmlns:a14="http://schemas.microsoft.com/office/drawing/2010/main" noRot="1" noChangeAspect="1" noEditPoints="1" noChangeArrowheads="1" noChangeShapeType="1"/>
              </p14:cNvContentPartPr>
              <p14:nvPr/>
            </p14:nvContentPartPr>
            <p14:xfrm>
              <a:off x="3516313" y="2606675"/>
              <a:ext cx="727075" cy="280988"/>
            </p14:xfrm>
          </p:contentPart>
        </mc:Choice>
        <mc:Fallback xmlns="">
          <p:pic>
            <p:nvPicPr>
              <p:cNvPr id="13329" name="Ink 17"/>
              <p:cNvPicPr>
                <a:picLocks noRot="1" noChangeAspect="1" noEditPoints="1" noChangeArrowheads="1" noChangeShapeType="1"/>
              </p:cNvPicPr>
              <p:nvPr/>
            </p:nvPicPr>
            <p:blipFill>
              <a:blip r:embed="rId6"/>
              <a:stretch>
                <a:fillRect/>
              </a:stretch>
            </p:blipFill>
            <p:spPr>
              <a:xfrm>
                <a:off x="3506950" y="2598400"/>
                <a:ext cx="747602" cy="3007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30" name="Ink 18"/>
              <p14:cNvContentPartPr>
                <a14:cpLocks xmlns:a14="http://schemas.microsoft.com/office/drawing/2010/main" noRot="1" noChangeAspect="1" noEditPoints="1" noChangeArrowheads="1" noChangeShapeType="1"/>
              </p14:cNvContentPartPr>
              <p14:nvPr/>
            </p14:nvContentPartPr>
            <p14:xfrm>
              <a:off x="5573713" y="4727575"/>
              <a:ext cx="971550" cy="342900"/>
            </p14:xfrm>
          </p:contentPart>
        </mc:Choice>
        <mc:Fallback xmlns="">
          <p:pic>
            <p:nvPicPr>
              <p:cNvPr id="13330" name="Ink 18"/>
              <p:cNvPicPr>
                <a:picLocks noRot="1" noChangeAspect="1" noEditPoints="1" noChangeArrowheads="1" noChangeShapeType="1"/>
              </p:cNvPicPr>
              <p:nvPr/>
            </p:nvPicPr>
            <p:blipFill>
              <a:blip r:embed="rId8"/>
              <a:stretch>
                <a:fillRect/>
              </a:stretch>
            </p:blipFill>
            <p:spPr>
              <a:xfrm>
                <a:off x="5571193" y="4716781"/>
                <a:ext cx="986309" cy="362330"/>
              </a:xfrm>
              <a:prstGeom prst="rect">
                <a:avLst/>
              </a:prstGeom>
            </p:spPr>
          </p:pic>
        </mc:Fallback>
      </mc:AlternateContent>
    </p:spTree>
    <p:extLst>
      <p:ext uri="{BB962C8B-B14F-4D97-AF65-F5344CB8AC3E}">
        <p14:creationId xmlns:p14="http://schemas.microsoft.com/office/powerpoint/2010/main" val="1068353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28</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533400" y="1981200"/>
            <a:ext cx="8229600" cy="1981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65000"/>
                  </a:schemeClr>
                </a:solidFill>
                <a:latin typeface="Arial Unicode MS"/>
              </a:rPr>
              <a:t>Semantic Similarity/Distance</a:t>
            </a:r>
          </a:p>
          <a:p>
            <a:pPr marL="342900" indent="-342900">
              <a:spcBef>
                <a:spcPct val="20000"/>
              </a:spcBef>
              <a:buFont typeface="Arial" pitchFamily="34" charset="0"/>
              <a:buChar char="•"/>
              <a:defRPr/>
            </a:pPr>
            <a:r>
              <a:rPr lang="en-US" sz="2800" kern="0" dirty="0" smtClean="0">
                <a:solidFill>
                  <a:schemeClr val="accent3">
                    <a:lumMod val="65000"/>
                  </a:schemeClr>
                </a:solidFill>
                <a:latin typeface="Arial Unicode MS"/>
              </a:rPr>
              <a:t>Concepts: Thesaurus/Ontology Methods</a:t>
            </a:r>
          </a:p>
          <a:p>
            <a:pPr marL="342900" indent="-342900">
              <a:spcBef>
                <a:spcPct val="20000"/>
              </a:spcBef>
              <a:buFont typeface="Arial" pitchFamily="34" charset="0"/>
              <a:buChar char="•"/>
              <a:defRPr/>
            </a:pPr>
            <a:r>
              <a:rPr lang="en-US" sz="2800" kern="0" dirty="0" smtClean="0">
                <a:solidFill>
                  <a:srgbClr val="000000"/>
                </a:solidFill>
                <a:latin typeface="Arial Unicode MS"/>
              </a:rPr>
              <a:t>Words: Distributional Methods – Word Similarity (WS)</a:t>
            </a:r>
          </a:p>
          <a:p>
            <a:pPr marL="342900" indent="-342900">
              <a:spcBef>
                <a:spcPct val="20000"/>
              </a:spcBef>
              <a:buFont typeface="Arial" pitchFamily="34" charset="0"/>
              <a:buChar char="•"/>
              <a:defRPr/>
            </a:pPr>
            <a:endParaRPr lang="en-US" sz="2800" b="0" kern="0" dirty="0">
              <a:solidFill>
                <a:schemeClr val="accent3">
                  <a:lumMod val="50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1768568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1030" name="Slide Number Placeholder 5"/>
          <p:cNvSpPr>
            <a:spLocks noGrp="1"/>
          </p:cNvSpPr>
          <p:nvPr>
            <p:ph type="sldNum" sz="quarter" idx="12"/>
          </p:nvPr>
        </p:nvSpPr>
        <p:spPr>
          <a:noFill/>
        </p:spPr>
        <p:txBody>
          <a:bodyPr/>
          <a:lstStyle/>
          <a:p>
            <a:fld id="{9B16D181-1FE8-4A04-B39E-4D007FCDF450}" type="slidenum">
              <a:rPr lang="en-US" smtClean="0">
                <a:solidFill>
                  <a:srgbClr val="000000"/>
                </a:solidFill>
              </a:rPr>
              <a:pPr/>
              <a:t>29</a:t>
            </a:fld>
            <a:endParaRPr lang="en-US" smtClean="0">
              <a:solidFill>
                <a:srgbClr val="000000"/>
              </a:solidFill>
            </a:endParaRPr>
          </a:p>
        </p:txBody>
      </p:sp>
      <p:sp>
        <p:nvSpPr>
          <p:cNvPr id="1031" name="Rectangle 2"/>
          <p:cNvSpPr>
            <a:spLocks noGrp="1" noChangeArrowheads="1"/>
          </p:cNvSpPr>
          <p:nvPr>
            <p:ph type="title"/>
          </p:nvPr>
        </p:nvSpPr>
        <p:spPr>
          <a:xfrm>
            <a:off x="-14177" y="0"/>
            <a:ext cx="9372600" cy="1143000"/>
          </a:xfrm>
        </p:spPr>
        <p:txBody>
          <a:bodyPr/>
          <a:lstStyle/>
          <a:p>
            <a:pPr eaLnBrk="1" hangingPunct="1"/>
            <a:r>
              <a:rPr lang="en-US" sz="3600" dirty="0" smtClean="0"/>
              <a:t>Word Similarity: Distributional Methods</a:t>
            </a:r>
          </a:p>
        </p:txBody>
      </p:sp>
      <p:sp>
        <p:nvSpPr>
          <p:cNvPr id="36870" name="Rectangle 3"/>
          <p:cNvSpPr>
            <a:spLocks noGrp="1" noChangeArrowheads="1"/>
          </p:cNvSpPr>
          <p:nvPr>
            <p:ph type="body" idx="1"/>
          </p:nvPr>
        </p:nvSpPr>
        <p:spPr>
          <a:xfrm>
            <a:off x="31898" y="1066800"/>
            <a:ext cx="8763000" cy="3276600"/>
          </a:xfrm>
        </p:spPr>
        <p:txBody>
          <a:bodyPr/>
          <a:lstStyle/>
          <a:p>
            <a:pPr eaLnBrk="1" hangingPunct="1"/>
            <a:r>
              <a:rPr lang="en-US" dirty="0" smtClean="0"/>
              <a:t>Do not have any thesauri/ontologies for target language (e.g., Russian)</a:t>
            </a:r>
          </a:p>
          <a:p>
            <a:pPr eaLnBrk="1" hangingPunct="1"/>
            <a:r>
              <a:rPr lang="en-US" dirty="0" smtClean="0"/>
              <a:t>If you have thesaurus/ontology, still</a:t>
            </a:r>
          </a:p>
          <a:p>
            <a:pPr lvl="1" eaLnBrk="1" hangingPunct="1"/>
            <a:r>
              <a:rPr lang="en-US" dirty="0" smtClean="0"/>
              <a:t>Missing domain-specific (e.g., technical words)</a:t>
            </a:r>
          </a:p>
          <a:p>
            <a:pPr lvl="1" eaLnBrk="1" hangingPunct="1"/>
            <a:r>
              <a:rPr lang="en-US" dirty="0" smtClean="0"/>
              <a:t>Poor hyponym knowledge (for </a:t>
            </a:r>
            <a:r>
              <a:rPr lang="en-US" b="0" dirty="0" smtClean="0"/>
              <a:t>V</a:t>
            </a:r>
            <a:r>
              <a:rPr lang="en-US" dirty="0" smtClean="0"/>
              <a:t>) and nothing for </a:t>
            </a:r>
            <a:r>
              <a:rPr lang="en-US" b="0" dirty="0" err="1" smtClean="0"/>
              <a:t>Adj</a:t>
            </a:r>
            <a:r>
              <a:rPr lang="en-US" dirty="0" smtClean="0"/>
              <a:t> and </a:t>
            </a:r>
            <a:r>
              <a:rPr lang="en-US" b="0" dirty="0" err="1" smtClean="0"/>
              <a:t>Adv</a:t>
            </a:r>
            <a:endParaRPr lang="en-US" b="0" dirty="0" smtClean="0"/>
          </a:p>
          <a:p>
            <a:pPr lvl="1" eaLnBrk="1" hangingPunct="1"/>
            <a:r>
              <a:rPr lang="en-US" dirty="0" smtClean="0"/>
              <a:t>Difficult to compare senses from different hierarchies (although extended </a:t>
            </a:r>
            <a:r>
              <a:rPr lang="en-US" dirty="0" err="1" smtClean="0"/>
              <a:t>Lesk</a:t>
            </a:r>
            <a:r>
              <a:rPr lang="en-US" dirty="0" smtClean="0"/>
              <a:t> can do this)</a:t>
            </a:r>
          </a:p>
        </p:txBody>
      </p:sp>
      <p:sp>
        <p:nvSpPr>
          <p:cNvPr id="36871" name="Rectangle 4"/>
          <p:cNvSpPr>
            <a:spLocks noChangeArrowheads="1"/>
          </p:cNvSpPr>
          <p:nvPr/>
        </p:nvSpPr>
        <p:spPr bwMode="auto">
          <a:xfrm>
            <a:off x="381000" y="4495800"/>
            <a:ext cx="87630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3333CC"/>
                </a:solidFill>
                <a:latin typeface="Comic Sans MS" pitchFamily="66" charset="0"/>
              </a:rPr>
              <a:t>Solution:</a:t>
            </a:r>
            <a:r>
              <a:rPr lang="en-US" sz="2800">
                <a:solidFill>
                  <a:srgbClr val="000000"/>
                </a:solidFill>
                <a:latin typeface="Comic Sans MS" pitchFamily="66" charset="0"/>
              </a:rPr>
              <a:t> extract similarity from corpora</a:t>
            </a:r>
          </a:p>
        </p:txBody>
      </p:sp>
      <p:sp>
        <p:nvSpPr>
          <p:cNvPr id="36872" name="Rectangle 5"/>
          <p:cNvSpPr>
            <a:spLocks noChangeArrowheads="1"/>
          </p:cNvSpPr>
          <p:nvPr/>
        </p:nvSpPr>
        <p:spPr bwMode="auto">
          <a:xfrm>
            <a:off x="381000" y="5257800"/>
            <a:ext cx="87630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3333CC"/>
                </a:solidFill>
                <a:latin typeface="Comic Sans MS" pitchFamily="66" charset="0"/>
              </a:rPr>
              <a:t>Basic idea:</a:t>
            </a:r>
            <a:r>
              <a:rPr lang="en-US" sz="2800">
                <a:solidFill>
                  <a:srgbClr val="000000"/>
                </a:solidFill>
                <a:latin typeface="Comic Sans MS" pitchFamily="66" charset="0"/>
              </a:rPr>
              <a:t> two words are similar if they appear in similar contexts</a:t>
            </a:r>
          </a:p>
        </p:txBody>
      </p:sp>
    </p:spTree>
    <p:extLst>
      <p:ext uri="{BB962C8B-B14F-4D97-AF65-F5344CB8AC3E}">
        <p14:creationId xmlns:p14="http://schemas.microsoft.com/office/powerpoint/2010/main" val="28441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7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p:bldP spid="36871" grpId="0"/>
      <p:bldP spid="368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smtClean="0"/>
              <a:t>CPSC 422, Lecture 24</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3</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smtClean="0"/>
              <a:t>The</a:t>
            </a:r>
            <a:r>
              <a:rPr lang="en-US" smtClean="0"/>
              <a:t> noun </a:t>
            </a:r>
            <a:r>
              <a:rPr lang="en-US" b="0" smtClean="0"/>
              <a:t>"table" has 6 senses in WordNet</a:t>
            </a:r>
            <a:r>
              <a:rPr lang="en-US" smtClean="0"/>
              <a:t>.</a:t>
            </a:r>
            <a:r>
              <a:rPr lang="en-US" sz="2400" smtClean="0"/>
              <a:t/>
            </a:r>
            <a:br>
              <a:rPr lang="en-US" sz="2400" smtClean="0"/>
            </a:br>
            <a:r>
              <a:rPr lang="en-US" b="0" smtClean="0"/>
              <a:t>1. </a:t>
            </a:r>
            <a:r>
              <a:rPr lang="en-US" b="0" smtClean="0">
                <a:solidFill>
                  <a:schemeClr val="accent2"/>
                </a:solidFill>
              </a:rPr>
              <a:t>table, tabular array</a:t>
            </a:r>
            <a:r>
              <a:rPr lang="en-US" b="0" smtClean="0"/>
              <a:t> -- (a set of data …)</a:t>
            </a:r>
            <a:br>
              <a:rPr lang="en-US" b="0" smtClean="0"/>
            </a:br>
            <a:r>
              <a:rPr lang="en-US" b="0" smtClean="0"/>
              <a:t>2. </a:t>
            </a:r>
            <a:r>
              <a:rPr lang="en-US" b="0" smtClean="0">
                <a:solidFill>
                  <a:schemeClr val="accent2"/>
                </a:solidFill>
              </a:rPr>
              <a:t>table</a:t>
            </a:r>
            <a:r>
              <a:rPr lang="en-US" b="0" smtClean="0"/>
              <a:t> -- (a piece of furniture …)</a:t>
            </a:r>
            <a:br>
              <a:rPr lang="en-US" b="0" smtClean="0"/>
            </a:br>
            <a:r>
              <a:rPr lang="en-US" b="0" smtClean="0"/>
              <a:t>3. </a:t>
            </a:r>
            <a:r>
              <a:rPr lang="en-US" b="0" smtClean="0">
                <a:solidFill>
                  <a:schemeClr val="accent2"/>
                </a:solidFill>
              </a:rPr>
              <a:t>table</a:t>
            </a:r>
            <a:r>
              <a:rPr lang="en-US" b="0" smtClean="0"/>
              <a:t> -- (a piece of furniture with tableware…)</a:t>
            </a:r>
            <a:br>
              <a:rPr lang="en-US" b="0" smtClean="0"/>
            </a:br>
            <a:r>
              <a:rPr lang="en-US" b="0" smtClean="0"/>
              <a:t>4. </a:t>
            </a:r>
            <a:r>
              <a:rPr lang="en-US" b="0" smtClean="0">
                <a:solidFill>
                  <a:schemeClr val="accent2"/>
                </a:solidFill>
              </a:rPr>
              <a:t>mesa, table</a:t>
            </a:r>
            <a:r>
              <a:rPr lang="en-US" b="0" smtClean="0"/>
              <a:t> -- (flat tableland …)</a:t>
            </a:r>
            <a:br>
              <a:rPr lang="en-US" b="0" smtClean="0"/>
            </a:br>
            <a:r>
              <a:rPr lang="en-US" b="0" smtClean="0"/>
              <a:t>5. </a:t>
            </a:r>
            <a:r>
              <a:rPr lang="en-US" b="0" smtClean="0">
                <a:solidFill>
                  <a:schemeClr val="accent2"/>
                </a:solidFill>
              </a:rPr>
              <a:t>table</a:t>
            </a:r>
            <a:r>
              <a:rPr lang="en-US" b="0" smtClean="0"/>
              <a:t> -- (a company of people …)</a:t>
            </a:r>
            <a:br>
              <a:rPr lang="en-US" b="0" smtClean="0"/>
            </a:br>
            <a:r>
              <a:rPr lang="en-US" b="0" smtClean="0"/>
              <a:t>6. </a:t>
            </a:r>
            <a:r>
              <a:rPr lang="en-US" b="0" smtClean="0">
                <a:solidFill>
                  <a:schemeClr val="accent2"/>
                </a:solidFill>
              </a:rPr>
              <a:t>board, table</a:t>
            </a:r>
            <a:r>
              <a:rPr lang="en-US" b="0" smtClean="0"/>
              <a:t> -- (food or meals …)</a:t>
            </a:r>
            <a:br>
              <a:rPr lang="en-US" b="0" smtClean="0"/>
            </a:br>
            <a:endParaRPr lang="en-US" b="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404813" y="1665288"/>
              <a:ext cx="263525" cy="207962"/>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399413" y="1655196"/>
                <a:ext cx="279005" cy="225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93688" y="2159000"/>
              <a:ext cx="449262" cy="920750"/>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86483" y="2154321"/>
                <a:ext cx="465114" cy="92866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8202568" y="5316708"/>
                <a:ext cx="34119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890588" y="1522413"/>
              <a:ext cx="3508375" cy="59848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883028" y="1511976"/>
                <a:ext cx="3527096" cy="62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388938" y="5172075"/>
              <a:ext cx="6346825" cy="61913"/>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386418" y="5160489"/>
                <a:ext cx="6356545" cy="843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96838" y="5573713"/>
              <a:ext cx="7319962" cy="192087"/>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91438" y="5561820"/>
                <a:ext cx="7334722" cy="215152"/>
              </a:xfrm>
              <a:prstGeom prst="rect">
                <a:avLst/>
              </a:prstGeom>
            </p:spPr>
          </p:pic>
        </mc:Fallback>
      </mc:AlternateContent>
    </p:spTree>
    <p:extLst>
      <p:ext uri="{BB962C8B-B14F-4D97-AF65-F5344CB8AC3E}">
        <p14:creationId xmlns:p14="http://schemas.microsoft.com/office/powerpoint/2010/main" val="896265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2053" name="Slide Number Placeholder 6"/>
          <p:cNvSpPr>
            <a:spLocks noGrp="1"/>
          </p:cNvSpPr>
          <p:nvPr>
            <p:ph type="sldNum" sz="quarter" idx="12"/>
          </p:nvPr>
        </p:nvSpPr>
        <p:spPr>
          <a:noFill/>
        </p:spPr>
        <p:txBody>
          <a:bodyPr/>
          <a:lstStyle/>
          <a:p>
            <a:fld id="{FFAD6228-D316-4888-9201-6EE433BFDD44}" type="slidenum">
              <a:rPr lang="en-US" smtClean="0">
                <a:solidFill>
                  <a:srgbClr val="000000"/>
                </a:solidFill>
              </a:rPr>
              <a:pPr/>
              <a:t>30</a:t>
            </a:fld>
            <a:endParaRPr lang="en-US" smtClean="0">
              <a:solidFill>
                <a:srgbClr val="000000"/>
              </a:solidFill>
            </a:endParaRPr>
          </a:p>
        </p:txBody>
      </p:sp>
      <p:sp>
        <p:nvSpPr>
          <p:cNvPr id="2054" name="Rectangle 2"/>
          <p:cNvSpPr>
            <a:spLocks noGrp="1" noChangeArrowheads="1"/>
          </p:cNvSpPr>
          <p:nvPr>
            <p:ph type="title"/>
          </p:nvPr>
        </p:nvSpPr>
        <p:spPr>
          <a:xfrm>
            <a:off x="685800" y="152400"/>
            <a:ext cx="7772400" cy="1143000"/>
          </a:xfrm>
        </p:spPr>
        <p:txBody>
          <a:bodyPr/>
          <a:lstStyle/>
          <a:p>
            <a:pPr eaLnBrk="1" hangingPunct="1"/>
            <a:r>
              <a:rPr lang="en-US" smtClean="0"/>
              <a:t>WS Distributional Methods (1)</a:t>
            </a:r>
          </a:p>
        </p:txBody>
      </p:sp>
      <p:sp>
        <p:nvSpPr>
          <p:cNvPr id="2055" name="Rectangle 3"/>
          <p:cNvSpPr>
            <a:spLocks noGrp="1" noChangeArrowheads="1"/>
          </p:cNvSpPr>
          <p:nvPr>
            <p:ph type="body" sz="half" idx="1"/>
          </p:nvPr>
        </p:nvSpPr>
        <p:spPr>
          <a:xfrm>
            <a:off x="228600" y="1143000"/>
            <a:ext cx="8001000" cy="838200"/>
          </a:xfrm>
        </p:spPr>
        <p:txBody>
          <a:bodyPr/>
          <a:lstStyle/>
          <a:p>
            <a:pPr eaLnBrk="1" hangingPunct="1"/>
            <a:r>
              <a:rPr lang="en-US" smtClean="0"/>
              <a:t>Context: feature vector</a:t>
            </a:r>
          </a:p>
        </p:txBody>
      </p:sp>
      <p:sp>
        <p:nvSpPr>
          <p:cNvPr id="2056" name="Rectangle 4"/>
          <p:cNvSpPr>
            <a:spLocks noChangeArrowheads="1"/>
          </p:cNvSpPr>
          <p:nvPr/>
        </p:nvSpPr>
        <p:spPr bwMode="auto">
          <a:xfrm>
            <a:off x="381000" y="4191000"/>
            <a:ext cx="8763000" cy="533400"/>
          </a:xfrm>
          <a:prstGeom prst="rect">
            <a:avLst/>
          </a:prstGeom>
          <a:noFill/>
          <a:ln w="9525">
            <a:noFill/>
            <a:miter lim="800000"/>
            <a:headEnd/>
            <a:tailEnd/>
          </a:ln>
        </p:spPr>
        <p:txBody>
          <a:bodyPr/>
          <a:lstStyle/>
          <a:p>
            <a:pPr marL="342900" indent="-342900">
              <a:spcBef>
                <a:spcPct val="20000"/>
              </a:spcBef>
            </a:pPr>
            <a:r>
              <a:rPr lang="en-US" sz="2400">
                <a:solidFill>
                  <a:srgbClr val="000000"/>
                </a:solidFill>
                <a:latin typeface="Comic Sans MS" pitchFamily="66" charset="0"/>
              </a:rPr>
              <a:t>Example: </a:t>
            </a:r>
            <a:r>
              <a:rPr lang="en-US" sz="2400" b="0">
                <a:solidFill>
                  <a:srgbClr val="3333CC"/>
                </a:solidFill>
                <a:latin typeface="Comic Sans MS" pitchFamily="66" charset="0"/>
              </a:rPr>
              <a:t>f</a:t>
            </a:r>
            <a:r>
              <a:rPr lang="en-US" sz="2400" b="0" baseline="-25000">
                <a:solidFill>
                  <a:srgbClr val="3333CC"/>
                </a:solidFill>
                <a:latin typeface="Comic Sans MS" pitchFamily="66" charset="0"/>
              </a:rPr>
              <a:t>i</a:t>
            </a:r>
            <a:r>
              <a:rPr lang="en-US" sz="2400">
                <a:solidFill>
                  <a:srgbClr val="3333CC"/>
                </a:solidFill>
                <a:latin typeface="Comic Sans MS" pitchFamily="66" charset="0"/>
              </a:rPr>
              <a:t> </a:t>
            </a:r>
            <a:r>
              <a:rPr lang="en-US" sz="2400">
                <a:solidFill>
                  <a:srgbClr val="000000"/>
                </a:solidFill>
                <a:latin typeface="Comic Sans MS" pitchFamily="66" charset="0"/>
              </a:rPr>
              <a:t>how many times </a:t>
            </a:r>
            <a:r>
              <a:rPr lang="en-US" sz="2400" b="0">
                <a:solidFill>
                  <a:srgbClr val="3333CC"/>
                </a:solidFill>
                <a:latin typeface="Comic Sans MS" pitchFamily="66" charset="0"/>
              </a:rPr>
              <a:t>w</a:t>
            </a:r>
            <a:r>
              <a:rPr lang="en-US" sz="2400" b="0" baseline="-25000">
                <a:solidFill>
                  <a:srgbClr val="3333CC"/>
                </a:solidFill>
                <a:latin typeface="Comic Sans MS" pitchFamily="66" charset="0"/>
              </a:rPr>
              <a:t>i</a:t>
            </a:r>
            <a:r>
              <a:rPr lang="en-US" sz="2400">
                <a:solidFill>
                  <a:srgbClr val="000000"/>
                </a:solidFill>
                <a:latin typeface="Comic Sans MS" pitchFamily="66" charset="0"/>
              </a:rPr>
              <a:t> appeared in the neighborhood of </a:t>
            </a:r>
            <a:r>
              <a:rPr lang="en-US" sz="2400" b="0">
                <a:solidFill>
                  <a:srgbClr val="3333CC"/>
                </a:solidFill>
                <a:latin typeface="Comic Sans MS" pitchFamily="66" charset="0"/>
              </a:rPr>
              <a:t>w</a:t>
            </a:r>
          </a:p>
        </p:txBody>
      </p:sp>
      <p:sp>
        <p:nvSpPr>
          <p:cNvPr id="2057" name="Rectangle 5"/>
          <p:cNvSpPr>
            <a:spLocks noChangeArrowheads="1"/>
          </p:cNvSpPr>
          <p:nvPr/>
        </p:nvSpPr>
        <p:spPr bwMode="auto">
          <a:xfrm>
            <a:off x="6019800" y="1447800"/>
            <a:ext cx="1828800" cy="533400"/>
          </a:xfrm>
          <a:prstGeom prst="rect">
            <a:avLst/>
          </a:prstGeom>
          <a:noFill/>
          <a:ln w="9525">
            <a:noFill/>
            <a:miter lim="800000"/>
            <a:headEnd/>
            <a:tailEnd/>
          </a:ln>
        </p:spPr>
        <p:txBody>
          <a:bodyPr/>
          <a:lstStyle/>
          <a:p>
            <a:pPr marL="342900" indent="-342900">
              <a:spcBef>
                <a:spcPct val="20000"/>
              </a:spcBef>
            </a:pPr>
            <a:r>
              <a:rPr lang="en-US" sz="2800">
                <a:solidFill>
                  <a:srgbClr val="3333CC"/>
                </a:solidFill>
                <a:latin typeface="Comic Sans MS" pitchFamily="66" charset="0"/>
              </a:rPr>
              <a:t>Stop list</a:t>
            </a:r>
            <a:endParaRPr lang="en-US" sz="2800">
              <a:solidFill>
                <a:srgbClr val="000000"/>
              </a:solidFill>
              <a:latin typeface="Comic Sans MS" pitchFamily="66" charset="0"/>
            </a:endParaRPr>
          </a:p>
        </p:txBody>
      </p:sp>
      <p:graphicFrame>
        <p:nvGraphicFramePr>
          <p:cNvPr id="2050" name="Object 6"/>
          <p:cNvGraphicFramePr>
            <a:graphicFrameLocks noGrp="1" noChangeAspect="1"/>
          </p:cNvGraphicFramePr>
          <p:nvPr>
            <p:ph sz="half" idx="2"/>
          </p:nvPr>
        </p:nvGraphicFramePr>
        <p:xfrm>
          <a:off x="1371600" y="2438400"/>
          <a:ext cx="2909888" cy="836613"/>
        </p:xfrm>
        <a:graphic>
          <a:graphicData uri="http://schemas.openxmlformats.org/presentationml/2006/ole">
            <mc:AlternateContent xmlns:mc="http://schemas.openxmlformats.org/markup-compatibility/2006">
              <mc:Choice xmlns:v="urn:schemas-microsoft-com:vml" Requires="v">
                <p:oleObj spid="_x0000_s87085" name="Equation" r:id="rId4" imgW="1104840" imgH="317160" progId="Equation.3">
                  <p:embed/>
                </p:oleObj>
              </mc:Choice>
              <mc:Fallback>
                <p:oleObj name="Equation" r:id="rId4" imgW="110484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438400"/>
                        <a:ext cx="2909888" cy="836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89091" name="Ink 3"/>
              <p14:cNvContentPartPr>
                <a14:cpLocks xmlns:a14="http://schemas.microsoft.com/office/drawing/2010/main" noRot="1" noChangeAspect="1" noEditPoints="1" noChangeArrowheads="1" noChangeShapeType="1"/>
              </p14:cNvContentPartPr>
              <p14:nvPr/>
            </p14:nvContentPartPr>
            <p14:xfrm>
              <a:off x="4706938" y="2414588"/>
              <a:ext cx="2751137" cy="1749425"/>
            </p14:xfrm>
          </p:contentPart>
        </mc:Choice>
        <mc:Fallback xmlns="">
          <p:pic>
            <p:nvPicPr>
              <p:cNvPr id="89091" name="Ink 3"/>
              <p:cNvPicPr>
                <a:picLocks noRot="1" noChangeAspect="1" noEditPoints="1" noChangeArrowheads="1" noChangeShapeType="1"/>
              </p:cNvPicPr>
              <p:nvPr/>
            </p:nvPicPr>
            <p:blipFill>
              <a:blip r:embed="rId7"/>
              <a:stretch>
                <a:fillRect/>
              </a:stretch>
            </p:blipFill>
            <p:spPr>
              <a:xfrm>
                <a:off x="4698650" y="2404177"/>
                <a:ext cx="2769874" cy="177024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9092" name="Ink 4"/>
              <p14:cNvContentPartPr>
                <a14:cpLocks xmlns:a14="http://schemas.microsoft.com/office/drawing/2010/main" noRot="1" noChangeAspect="1" noEditPoints="1" noChangeArrowheads="1" noChangeShapeType="1"/>
              </p14:cNvContentPartPr>
              <p14:nvPr/>
            </p14:nvContentPartPr>
            <p14:xfrm>
              <a:off x="4421188" y="2524125"/>
              <a:ext cx="817562" cy="269875"/>
            </p14:xfrm>
          </p:contentPart>
        </mc:Choice>
        <mc:Fallback xmlns="">
          <p:pic>
            <p:nvPicPr>
              <p:cNvPr id="89092" name="Ink 4"/>
              <p:cNvPicPr>
                <a:picLocks noRot="1" noChangeAspect="1" noEditPoints="1" noChangeArrowheads="1" noChangeShapeType="1"/>
              </p:cNvPicPr>
              <p:nvPr/>
            </p:nvPicPr>
            <p:blipFill>
              <a:blip r:embed="rId9"/>
              <a:stretch>
                <a:fillRect/>
              </a:stretch>
            </p:blipFill>
            <p:spPr>
              <a:xfrm>
                <a:off x="4413988" y="2514409"/>
                <a:ext cx="831242" cy="28282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9093" name="Ink 5"/>
              <p14:cNvContentPartPr>
                <a14:cpLocks xmlns:a14="http://schemas.microsoft.com/office/drawing/2010/main" noRot="1" noChangeAspect="1" noEditPoints="1" noChangeArrowheads="1" noChangeShapeType="1"/>
              </p14:cNvContentPartPr>
              <p14:nvPr/>
            </p14:nvContentPartPr>
            <p14:xfrm>
              <a:off x="5430838" y="2136775"/>
              <a:ext cx="884237" cy="273050"/>
            </p14:xfrm>
          </p:contentPart>
        </mc:Choice>
        <mc:Fallback xmlns="">
          <p:pic>
            <p:nvPicPr>
              <p:cNvPr id="89093" name="Ink 5"/>
              <p:cNvPicPr>
                <a:picLocks noRot="1" noChangeAspect="1" noEditPoints="1" noChangeArrowheads="1" noChangeShapeType="1"/>
              </p:cNvPicPr>
              <p:nvPr/>
            </p:nvPicPr>
            <p:blipFill>
              <a:blip r:embed="rId11"/>
              <a:stretch>
                <a:fillRect/>
              </a:stretch>
            </p:blipFill>
            <p:spPr>
              <a:xfrm>
                <a:off x="5423637" y="2129571"/>
                <a:ext cx="894318" cy="28313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9094" name="Ink 6"/>
              <p14:cNvContentPartPr>
                <a14:cpLocks xmlns:a14="http://schemas.microsoft.com/office/drawing/2010/main" noRot="1" noChangeAspect="1" noEditPoints="1" noChangeArrowheads="1" noChangeShapeType="1"/>
              </p14:cNvContentPartPr>
              <p14:nvPr/>
            </p14:nvContentPartPr>
            <p14:xfrm>
              <a:off x="7138988" y="2114550"/>
              <a:ext cx="428625" cy="257175"/>
            </p14:xfrm>
          </p:contentPart>
        </mc:Choice>
        <mc:Fallback xmlns="">
          <p:pic>
            <p:nvPicPr>
              <p:cNvPr id="89094" name="Ink 6"/>
              <p:cNvPicPr>
                <a:picLocks noRot="1" noChangeAspect="1" noEditPoints="1" noChangeArrowheads="1" noChangeShapeType="1"/>
              </p:cNvPicPr>
              <p:nvPr/>
            </p:nvPicPr>
            <p:blipFill>
              <a:blip r:embed="rId13"/>
              <a:stretch>
                <a:fillRect/>
              </a:stretch>
            </p:blipFill>
            <p:spPr>
              <a:xfrm>
                <a:off x="7132870" y="2107706"/>
                <a:ext cx="444460" cy="27230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9095" name="Ink 7"/>
              <p14:cNvContentPartPr>
                <a14:cpLocks xmlns:a14="http://schemas.microsoft.com/office/drawing/2010/main" noRot="1" noChangeAspect="1" noEditPoints="1" noChangeArrowheads="1" noChangeShapeType="1"/>
              </p14:cNvContentPartPr>
              <p14:nvPr/>
            </p14:nvContentPartPr>
            <p14:xfrm>
              <a:off x="4862513" y="3243263"/>
              <a:ext cx="207962" cy="177800"/>
            </p14:xfrm>
          </p:contentPart>
        </mc:Choice>
        <mc:Fallback xmlns="">
          <p:pic>
            <p:nvPicPr>
              <p:cNvPr id="89095" name="Ink 7"/>
              <p:cNvPicPr>
                <a:picLocks noRot="1" noChangeAspect="1" noEditPoints="1" noChangeArrowheads="1" noChangeShapeType="1"/>
              </p:cNvPicPr>
              <p:nvPr/>
            </p:nvPicPr>
            <p:blipFill>
              <a:blip r:embed="rId15"/>
              <a:stretch>
                <a:fillRect/>
              </a:stretch>
            </p:blipFill>
            <p:spPr>
              <a:xfrm>
                <a:off x="4853142" y="3235345"/>
                <a:ext cx="229227" cy="1968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9096" name="Ink 8"/>
              <p14:cNvContentPartPr>
                <a14:cpLocks xmlns:a14="http://schemas.microsoft.com/office/drawing/2010/main" noRot="1" noChangeAspect="1" noEditPoints="1" noChangeArrowheads="1" noChangeShapeType="1"/>
              </p14:cNvContentPartPr>
              <p14:nvPr/>
            </p14:nvContentPartPr>
            <p14:xfrm>
              <a:off x="5254625" y="3398838"/>
              <a:ext cx="38100" cy="12700"/>
            </p14:xfrm>
          </p:contentPart>
        </mc:Choice>
        <mc:Fallback xmlns="">
          <p:pic>
            <p:nvPicPr>
              <p:cNvPr id="89096" name="Ink 8"/>
              <p:cNvPicPr>
                <a:picLocks noRot="1" noChangeAspect="1" noEditPoints="1" noChangeArrowheads="1" noChangeShapeType="1"/>
              </p:cNvPicPr>
              <p:nvPr/>
            </p:nvPicPr>
            <p:blipFill>
              <a:blip r:embed="rId17"/>
              <a:stretch>
                <a:fillRect/>
              </a:stretch>
            </p:blipFill>
            <p:spPr>
              <a:xfrm>
                <a:off x="5252109" y="3396298"/>
                <a:ext cx="44929" cy="1886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9097" name="Ink 9"/>
              <p14:cNvContentPartPr>
                <a14:cpLocks xmlns:a14="http://schemas.microsoft.com/office/drawing/2010/main" noRot="1" noChangeAspect="1" noEditPoints="1" noChangeArrowheads="1" noChangeShapeType="1"/>
              </p14:cNvContentPartPr>
              <p14:nvPr/>
            </p14:nvContentPartPr>
            <p14:xfrm>
              <a:off x="2095500" y="3355975"/>
              <a:ext cx="2070100" cy="80963"/>
            </p14:xfrm>
          </p:contentPart>
        </mc:Choice>
        <mc:Fallback xmlns="">
          <p:pic>
            <p:nvPicPr>
              <p:cNvPr id="89097" name="Ink 9"/>
              <p:cNvPicPr>
                <a:picLocks noRot="1" noChangeAspect="1" noEditPoints="1" noChangeArrowheads="1" noChangeShapeType="1"/>
              </p:cNvPicPr>
              <p:nvPr/>
            </p:nvPicPr>
            <p:blipFill>
              <a:blip r:embed="rId19"/>
              <a:stretch>
                <a:fillRect/>
              </a:stretch>
            </p:blipFill>
            <p:spPr>
              <a:xfrm>
                <a:off x="2092980" y="3351297"/>
                <a:ext cx="2083421" cy="9211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9098" name="Ink 10"/>
              <p14:cNvContentPartPr>
                <a14:cpLocks xmlns:a14="http://schemas.microsoft.com/office/drawing/2010/main" noRot="1" noChangeAspect="1" noEditPoints="1" noChangeArrowheads="1" noChangeShapeType="1"/>
              </p14:cNvContentPartPr>
              <p14:nvPr/>
            </p14:nvContentPartPr>
            <p14:xfrm>
              <a:off x="5357813" y="2695575"/>
              <a:ext cx="1830387" cy="1506538"/>
            </p14:xfrm>
          </p:contentPart>
        </mc:Choice>
        <mc:Fallback xmlns="">
          <p:pic>
            <p:nvPicPr>
              <p:cNvPr id="89098" name="Ink 10"/>
              <p:cNvPicPr>
                <a:picLocks noRot="1" noChangeAspect="1" noEditPoints="1" noChangeArrowheads="1" noChangeShapeType="1"/>
              </p:cNvPicPr>
              <p:nvPr/>
            </p:nvPicPr>
            <p:blipFill>
              <a:blip r:embed="rId21"/>
              <a:stretch>
                <a:fillRect/>
              </a:stretch>
            </p:blipFill>
            <p:spPr>
              <a:xfrm>
                <a:off x="5354933" y="2692695"/>
                <a:ext cx="1837228" cy="15133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9099" name="Ink 11"/>
              <p14:cNvContentPartPr>
                <a14:cpLocks xmlns:a14="http://schemas.microsoft.com/office/drawing/2010/main" noRot="1" noChangeAspect="1" noEditPoints="1" noChangeArrowheads="1" noChangeShapeType="1"/>
              </p14:cNvContentPartPr>
              <p14:nvPr/>
            </p14:nvContentPartPr>
            <p14:xfrm>
              <a:off x="5592763" y="2473325"/>
              <a:ext cx="2144712" cy="1651000"/>
            </p14:xfrm>
          </p:contentPart>
        </mc:Choice>
        <mc:Fallback xmlns="">
          <p:pic>
            <p:nvPicPr>
              <p:cNvPr id="89099" name="Ink 11"/>
              <p:cNvPicPr>
                <a:picLocks noRot="1" noChangeAspect="1" noEditPoints="1" noChangeArrowheads="1" noChangeShapeType="1"/>
              </p:cNvPicPr>
              <p:nvPr/>
            </p:nvPicPr>
            <p:blipFill>
              <a:blip r:embed="rId23"/>
              <a:stretch>
                <a:fillRect/>
              </a:stretch>
            </p:blipFill>
            <p:spPr>
              <a:xfrm>
                <a:off x="5590243" y="2470805"/>
                <a:ext cx="2154431" cy="1660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9100" name="Ink 12"/>
              <p14:cNvContentPartPr>
                <a14:cpLocks xmlns:a14="http://schemas.microsoft.com/office/drawing/2010/main" noRot="1" noChangeAspect="1" noEditPoints="1" noChangeArrowheads="1" noChangeShapeType="1"/>
              </p14:cNvContentPartPr>
              <p14:nvPr/>
            </p14:nvContentPartPr>
            <p14:xfrm>
              <a:off x="5346700" y="2803525"/>
              <a:ext cx="2479675" cy="68263"/>
            </p14:xfrm>
          </p:contentPart>
        </mc:Choice>
        <mc:Fallback xmlns="">
          <p:pic>
            <p:nvPicPr>
              <p:cNvPr id="89100" name="Ink 12"/>
              <p:cNvPicPr>
                <a:picLocks noRot="1" noChangeAspect="1" noEditPoints="1" noChangeArrowheads="1" noChangeShapeType="1"/>
              </p:cNvPicPr>
              <p:nvPr/>
            </p:nvPicPr>
            <p:blipFill>
              <a:blip r:embed="rId25"/>
              <a:stretch>
                <a:fillRect/>
              </a:stretch>
            </p:blipFill>
            <p:spPr>
              <a:xfrm>
                <a:off x="5343820" y="2800651"/>
                <a:ext cx="2489035" cy="7508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9101" name="Ink 13"/>
              <p14:cNvContentPartPr>
                <a14:cpLocks xmlns:a14="http://schemas.microsoft.com/office/drawing/2010/main" noRot="1" noChangeAspect="1" noEditPoints="1" noChangeArrowheads="1" noChangeShapeType="1"/>
              </p14:cNvContentPartPr>
              <p14:nvPr/>
            </p14:nvContentPartPr>
            <p14:xfrm>
              <a:off x="5246688" y="3398838"/>
              <a:ext cx="3057525" cy="155575"/>
            </p14:xfrm>
          </p:contentPart>
        </mc:Choice>
        <mc:Fallback xmlns="">
          <p:pic>
            <p:nvPicPr>
              <p:cNvPr id="89101" name="Ink 13"/>
              <p:cNvPicPr>
                <a:picLocks noRot="1" noChangeAspect="1" noEditPoints="1" noChangeArrowheads="1" noChangeShapeType="1"/>
              </p:cNvPicPr>
              <p:nvPr/>
            </p:nvPicPr>
            <p:blipFill>
              <a:blip r:embed="rId27"/>
              <a:stretch>
                <a:fillRect/>
              </a:stretch>
            </p:blipFill>
            <p:spPr>
              <a:xfrm>
                <a:off x="5243088" y="3396317"/>
                <a:ext cx="3063645" cy="1606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9102" name="Ink 14"/>
              <p14:cNvContentPartPr>
                <a14:cpLocks xmlns:a14="http://schemas.microsoft.com/office/drawing/2010/main" noRot="1" noChangeAspect="1" noEditPoints="1" noChangeArrowheads="1" noChangeShapeType="1"/>
              </p14:cNvContentPartPr>
              <p14:nvPr/>
            </p14:nvContentPartPr>
            <p14:xfrm>
              <a:off x="5280025" y="3200400"/>
              <a:ext cx="3214688" cy="119063"/>
            </p14:xfrm>
          </p:contentPart>
        </mc:Choice>
        <mc:Fallback xmlns="">
          <p:pic>
            <p:nvPicPr>
              <p:cNvPr id="89102" name="Ink 14"/>
              <p:cNvPicPr>
                <a:picLocks noRot="1" noChangeAspect="1" noEditPoints="1" noChangeArrowheads="1" noChangeShapeType="1"/>
              </p:cNvPicPr>
              <p:nvPr/>
            </p:nvPicPr>
            <p:blipFill>
              <a:blip r:embed="rId29"/>
              <a:stretch>
                <a:fillRect/>
              </a:stretch>
            </p:blipFill>
            <p:spPr>
              <a:xfrm>
                <a:off x="5277145" y="3190298"/>
                <a:ext cx="3225488" cy="13385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 name="Ink 1"/>
              <p14:cNvContentPartPr/>
              <p14:nvPr/>
            </p14:nvContentPartPr>
            <p14:xfrm>
              <a:off x="4092840" y="3100680"/>
              <a:ext cx="4422600" cy="3015360"/>
            </p14:xfrm>
          </p:contentPart>
        </mc:Choice>
        <mc:Fallback xmlns="">
          <p:pic>
            <p:nvPicPr>
              <p:cNvPr id="2" name="Ink 1"/>
              <p:cNvPicPr/>
              <p:nvPr/>
            </p:nvPicPr>
            <p:blipFill>
              <a:blip r:embed="rId31"/>
              <a:stretch>
                <a:fillRect/>
              </a:stretch>
            </p:blipFill>
            <p:spPr>
              <a:xfrm>
                <a:off x="4088880" y="3088800"/>
                <a:ext cx="4438800" cy="3034440"/>
              </a:xfrm>
              <a:prstGeom prst="rect">
                <a:avLst/>
              </a:prstGeom>
            </p:spPr>
          </p:pic>
        </mc:Fallback>
      </mc:AlternateContent>
    </p:spTree>
    <p:extLst>
      <p:ext uri="{BB962C8B-B14F-4D97-AF65-F5344CB8AC3E}">
        <p14:creationId xmlns:p14="http://schemas.microsoft.com/office/powerpoint/2010/main" val="3463758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3094" name="Slide Number Placeholder 6"/>
          <p:cNvSpPr>
            <a:spLocks noGrp="1"/>
          </p:cNvSpPr>
          <p:nvPr>
            <p:ph type="sldNum" sz="quarter" idx="12"/>
          </p:nvPr>
        </p:nvSpPr>
        <p:spPr>
          <a:noFill/>
        </p:spPr>
        <p:txBody>
          <a:bodyPr/>
          <a:lstStyle/>
          <a:p>
            <a:fld id="{0B992EBB-91F7-450B-B398-60A7ECC199E3}" type="slidenum">
              <a:rPr lang="en-US" smtClean="0">
                <a:solidFill>
                  <a:srgbClr val="000000"/>
                </a:solidFill>
              </a:rPr>
              <a:pPr/>
              <a:t>31</a:t>
            </a:fld>
            <a:endParaRPr lang="en-US" smtClean="0">
              <a:solidFill>
                <a:srgbClr val="000000"/>
              </a:solidFill>
            </a:endParaRPr>
          </a:p>
        </p:txBody>
      </p:sp>
      <p:sp>
        <p:nvSpPr>
          <p:cNvPr id="3095" name="Rectangle 2"/>
          <p:cNvSpPr>
            <a:spLocks noGrp="1" noChangeArrowheads="1"/>
          </p:cNvSpPr>
          <p:nvPr>
            <p:ph type="title"/>
          </p:nvPr>
        </p:nvSpPr>
        <p:spPr>
          <a:xfrm>
            <a:off x="685800" y="152400"/>
            <a:ext cx="7772400" cy="1143000"/>
          </a:xfrm>
        </p:spPr>
        <p:txBody>
          <a:bodyPr/>
          <a:lstStyle/>
          <a:p>
            <a:pPr eaLnBrk="1" hangingPunct="1"/>
            <a:r>
              <a:rPr lang="en-US" smtClean="0"/>
              <a:t>WS Distributional Methods (2)</a:t>
            </a:r>
          </a:p>
        </p:txBody>
      </p:sp>
      <p:sp>
        <p:nvSpPr>
          <p:cNvPr id="3096" name="Rectangle 3"/>
          <p:cNvSpPr>
            <a:spLocks noGrp="1" noChangeArrowheads="1"/>
          </p:cNvSpPr>
          <p:nvPr>
            <p:ph type="body" sz="half" idx="1"/>
          </p:nvPr>
        </p:nvSpPr>
        <p:spPr>
          <a:xfrm>
            <a:off x="228600" y="1143000"/>
            <a:ext cx="8229600" cy="1447800"/>
          </a:xfrm>
        </p:spPr>
        <p:txBody>
          <a:bodyPr/>
          <a:lstStyle/>
          <a:p>
            <a:pPr eaLnBrk="1" hangingPunct="1"/>
            <a:r>
              <a:rPr lang="en-US" smtClean="0"/>
              <a:t>More informative values (referred to as weights or measure of association in the literature)</a:t>
            </a:r>
          </a:p>
        </p:txBody>
      </p:sp>
      <p:sp>
        <p:nvSpPr>
          <p:cNvPr id="3097" name="Rectangle 7"/>
          <p:cNvSpPr>
            <a:spLocks noChangeArrowheads="1"/>
          </p:cNvSpPr>
          <p:nvPr/>
        </p:nvSpPr>
        <p:spPr bwMode="auto">
          <a:xfrm>
            <a:off x="381000" y="2514600"/>
            <a:ext cx="8001000" cy="8382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000000"/>
                </a:solidFill>
                <a:latin typeface="Comic Sans MS" pitchFamily="66" charset="0"/>
              </a:rPr>
              <a:t>Point-wise Mutual Information</a:t>
            </a:r>
          </a:p>
        </p:txBody>
      </p:sp>
      <p:graphicFrame>
        <p:nvGraphicFramePr>
          <p:cNvPr id="3074" name="Object 9"/>
          <p:cNvGraphicFramePr>
            <a:graphicFrameLocks noChangeAspect="1"/>
          </p:cNvGraphicFramePr>
          <p:nvPr>
            <p:extLst>
              <p:ext uri="{D42A27DB-BD31-4B8C-83A1-F6EECF244321}">
                <p14:modId xmlns:p14="http://schemas.microsoft.com/office/powerpoint/2010/main" val="1499586629"/>
              </p:ext>
            </p:extLst>
          </p:nvPr>
        </p:nvGraphicFramePr>
        <p:xfrm>
          <a:off x="585898" y="3387134"/>
          <a:ext cx="5557837" cy="1135063"/>
        </p:xfrm>
        <a:graphic>
          <a:graphicData uri="http://schemas.openxmlformats.org/presentationml/2006/ole">
            <mc:AlternateContent xmlns:mc="http://schemas.openxmlformats.org/markup-compatibility/2006">
              <mc:Choice xmlns:v="urn:schemas-microsoft-com:vml" Requires="v">
                <p:oleObj spid="_x0000_s88155" name="Equation" r:id="rId4" imgW="2108160" imgH="431640" progId="Equation.3">
                  <p:embed/>
                </p:oleObj>
              </mc:Choice>
              <mc:Fallback>
                <p:oleObj name="Equation" r:id="rId4" imgW="21081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898" y="3387134"/>
                        <a:ext cx="5557837" cy="11350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8" name="Rectangle 11"/>
          <p:cNvSpPr>
            <a:spLocks noChangeArrowheads="1"/>
          </p:cNvSpPr>
          <p:nvPr/>
        </p:nvSpPr>
        <p:spPr bwMode="auto">
          <a:xfrm>
            <a:off x="228600" y="4495800"/>
            <a:ext cx="8001000" cy="838200"/>
          </a:xfrm>
          <a:prstGeom prst="rect">
            <a:avLst/>
          </a:prstGeom>
          <a:noFill/>
          <a:ln w="9525">
            <a:noFill/>
            <a:miter lim="800000"/>
            <a:headEnd/>
            <a:tailEnd/>
          </a:ln>
        </p:spPr>
        <p:txBody>
          <a:bodyPr/>
          <a:lstStyle/>
          <a:p>
            <a:pPr marL="342900" indent="-342900">
              <a:spcBef>
                <a:spcPct val="20000"/>
              </a:spcBef>
              <a:buFontTx/>
              <a:buChar char="•"/>
            </a:pPr>
            <a:r>
              <a:rPr lang="en-US" sz="2800">
                <a:solidFill>
                  <a:srgbClr val="000000"/>
                </a:solidFill>
                <a:latin typeface="Comic Sans MS" pitchFamily="66" charset="0"/>
              </a:rPr>
              <a:t>t-test</a:t>
            </a:r>
          </a:p>
        </p:txBody>
      </p:sp>
      <p:graphicFrame>
        <p:nvGraphicFramePr>
          <p:cNvPr id="3075" name="Object 12"/>
          <p:cNvGraphicFramePr>
            <a:graphicFrameLocks noChangeAspect="1"/>
          </p:cNvGraphicFramePr>
          <p:nvPr>
            <p:extLst>
              <p:ext uri="{D42A27DB-BD31-4B8C-83A1-F6EECF244321}">
                <p14:modId xmlns:p14="http://schemas.microsoft.com/office/powerpoint/2010/main" val="1123972385"/>
              </p:ext>
            </p:extLst>
          </p:nvPr>
        </p:nvGraphicFramePr>
        <p:xfrm>
          <a:off x="1181100" y="5076031"/>
          <a:ext cx="6727825" cy="1201738"/>
        </p:xfrm>
        <a:graphic>
          <a:graphicData uri="http://schemas.openxmlformats.org/presentationml/2006/ole">
            <mc:AlternateContent xmlns:mc="http://schemas.openxmlformats.org/markup-compatibility/2006">
              <mc:Choice xmlns:v="urn:schemas-microsoft-com:vml" Requires="v">
                <p:oleObj spid="_x0000_s88156" name="Equation" r:id="rId6" imgW="2552400" imgH="457200" progId="Equation.3">
                  <p:embed/>
                </p:oleObj>
              </mc:Choice>
              <mc:Fallback>
                <p:oleObj name="Equation" r:id="rId6" imgW="25524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1100" y="5076031"/>
                        <a:ext cx="6727825" cy="12017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90132" name="Ink 20"/>
              <p14:cNvContentPartPr>
                <a14:cpLocks xmlns:a14="http://schemas.microsoft.com/office/drawing/2010/main" noRot="1" noChangeAspect="1" noEditPoints="1" noChangeArrowheads="1" noChangeShapeType="1"/>
              </p14:cNvContentPartPr>
              <p14:nvPr/>
            </p14:nvContentPartPr>
            <p14:xfrm>
              <a:off x="4229100" y="3124200"/>
              <a:ext cx="1743075" cy="831850"/>
            </p14:xfrm>
          </p:contentPart>
        </mc:Choice>
        <mc:Fallback xmlns="">
          <p:pic>
            <p:nvPicPr>
              <p:cNvPr id="90132" name="Ink 20"/>
              <p:cNvPicPr>
                <a:picLocks noRot="1" noChangeAspect="1" noEditPoints="1" noChangeArrowheads="1" noChangeShapeType="1"/>
              </p:cNvPicPr>
              <p:nvPr/>
            </p:nvPicPr>
            <p:blipFill>
              <a:blip r:embed="rId9"/>
              <a:stretch>
                <a:fillRect/>
              </a:stretch>
            </p:blipFill>
            <p:spPr>
              <a:xfrm>
                <a:off x="4220820" y="3115921"/>
                <a:ext cx="1759275" cy="84804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0133" name="Ink 21"/>
              <p14:cNvContentPartPr>
                <a14:cpLocks xmlns:a14="http://schemas.microsoft.com/office/drawing/2010/main" noRot="1" noChangeAspect="1" noEditPoints="1" noChangeArrowheads="1" noChangeShapeType="1"/>
              </p14:cNvContentPartPr>
              <p14:nvPr/>
            </p14:nvContentPartPr>
            <p14:xfrm>
              <a:off x="4764880" y="4497388"/>
              <a:ext cx="671513" cy="565150"/>
            </p14:xfrm>
          </p:contentPart>
        </mc:Choice>
        <mc:Fallback xmlns="">
          <p:pic>
            <p:nvPicPr>
              <p:cNvPr id="90133" name="Ink 21"/>
              <p:cNvPicPr>
                <a:picLocks noRot="1" noChangeAspect="1" noEditPoints="1" noChangeArrowheads="1" noChangeShapeType="1"/>
              </p:cNvPicPr>
              <p:nvPr/>
            </p:nvPicPr>
            <p:blipFill>
              <a:blip r:embed="rId11"/>
              <a:stretch>
                <a:fillRect/>
              </a:stretch>
            </p:blipFill>
            <p:spPr>
              <a:xfrm>
                <a:off x="4756599" y="4489469"/>
                <a:ext cx="684835" cy="57810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134" name="Ink 22"/>
              <p14:cNvContentPartPr>
                <a14:cpLocks xmlns:a14="http://schemas.microsoft.com/office/drawing/2010/main" noRot="1" noChangeAspect="1" noEditPoints="1" noChangeArrowheads="1" noChangeShapeType="1"/>
              </p14:cNvContentPartPr>
              <p14:nvPr/>
            </p14:nvContentPartPr>
            <p14:xfrm>
              <a:off x="6454775" y="4559300"/>
              <a:ext cx="269875" cy="355600"/>
            </p14:xfrm>
          </p:contentPart>
        </mc:Choice>
        <mc:Fallback xmlns="">
          <p:pic>
            <p:nvPicPr>
              <p:cNvPr id="90134" name="Ink 22"/>
              <p:cNvPicPr>
                <a:picLocks noRot="1" noChangeAspect="1" noEditPoints="1" noChangeArrowheads="1" noChangeShapeType="1"/>
              </p:cNvPicPr>
              <p:nvPr/>
            </p:nvPicPr>
            <p:blipFill>
              <a:blip r:embed="rId13"/>
              <a:stretch>
                <a:fillRect/>
              </a:stretch>
            </p:blipFill>
            <p:spPr>
              <a:xfrm>
                <a:off x="6446499" y="4552102"/>
                <a:ext cx="283549" cy="3728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0135" name="Ink 23"/>
              <p14:cNvContentPartPr>
                <a14:cpLocks xmlns:a14="http://schemas.microsoft.com/office/drawing/2010/main" noRot="1" noChangeAspect="1" noEditPoints="1" noChangeArrowheads="1" noChangeShapeType="1"/>
              </p14:cNvContentPartPr>
              <p14:nvPr/>
            </p14:nvContentPartPr>
            <p14:xfrm>
              <a:off x="5676900" y="2514600"/>
              <a:ext cx="2295525" cy="703262"/>
            </p14:xfrm>
          </p:contentPart>
        </mc:Choice>
        <mc:Fallback xmlns="">
          <p:pic>
            <p:nvPicPr>
              <p:cNvPr id="90135" name="Ink 23"/>
              <p:cNvPicPr>
                <a:picLocks noRot="1" noChangeAspect="1" noEditPoints="1" noChangeArrowheads="1" noChangeShapeType="1"/>
              </p:cNvPicPr>
              <p:nvPr/>
            </p:nvPicPr>
            <p:blipFill>
              <a:blip r:embed="rId15"/>
              <a:stretch>
                <a:fillRect/>
              </a:stretch>
            </p:blipFill>
            <p:spPr>
              <a:xfrm>
                <a:off x="5672580" y="2508122"/>
                <a:ext cx="2308846" cy="71585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0136" name="Ink 24"/>
              <p14:cNvContentPartPr>
                <a14:cpLocks xmlns:a14="http://schemas.microsoft.com/office/drawing/2010/main" noRot="1" noChangeAspect="1" noEditPoints="1" noChangeArrowheads="1" noChangeShapeType="1"/>
              </p14:cNvContentPartPr>
              <p14:nvPr/>
            </p14:nvContentPartPr>
            <p14:xfrm>
              <a:off x="6950666" y="4432301"/>
              <a:ext cx="765175" cy="630237"/>
            </p14:xfrm>
          </p:contentPart>
        </mc:Choice>
        <mc:Fallback xmlns="">
          <p:pic>
            <p:nvPicPr>
              <p:cNvPr id="90136" name="Ink 24"/>
              <p:cNvPicPr>
                <a:picLocks noRot="1" noChangeAspect="1" noEditPoints="1" noChangeArrowheads="1" noChangeShapeType="1"/>
              </p:cNvPicPr>
              <p:nvPr/>
            </p:nvPicPr>
            <p:blipFill>
              <a:blip r:embed="rId17"/>
              <a:stretch>
                <a:fillRect/>
              </a:stretch>
            </p:blipFill>
            <p:spPr>
              <a:xfrm>
                <a:off x="6944188" y="4429062"/>
                <a:ext cx="778852" cy="63887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0137" name="Ink 25"/>
              <p14:cNvContentPartPr>
                <a14:cpLocks xmlns:a14="http://schemas.microsoft.com/office/drawing/2010/main" noRot="1" noChangeAspect="1" noEditPoints="1" noChangeArrowheads="1" noChangeShapeType="1"/>
              </p14:cNvContentPartPr>
              <p14:nvPr/>
            </p14:nvContentPartPr>
            <p14:xfrm>
              <a:off x="7542213" y="5676900"/>
              <a:ext cx="860425" cy="793750"/>
            </p14:xfrm>
          </p:contentPart>
        </mc:Choice>
        <mc:Fallback xmlns="">
          <p:pic>
            <p:nvPicPr>
              <p:cNvPr id="90137" name="Ink 25"/>
              <p:cNvPicPr>
                <a:picLocks noRot="1" noChangeAspect="1" noEditPoints="1" noChangeArrowheads="1" noChangeShapeType="1"/>
              </p:cNvPicPr>
              <p:nvPr/>
            </p:nvPicPr>
            <p:blipFill>
              <a:blip r:embed="rId19"/>
              <a:stretch>
                <a:fillRect/>
              </a:stretch>
            </p:blipFill>
            <p:spPr>
              <a:xfrm>
                <a:off x="7537533" y="5665741"/>
                <a:ext cx="875905" cy="814989"/>
              </a:xfrm>
              <a:prstGeom prst="rect">
                <a:avLst/>
              </a:prstGeom>
            </p:spPr>
          </p:pic>
        </mc:Fallback>
      </mc:AlternateContent>
    </p:spTree>
    <p:extLst>
      <p:ext uri="{BB962C8B-B14F-4D97-AF65-F5344CB8AC3E}">
        <p14:creationId xmlns:p14="http://schemas.microsoft.com/office/powerpoint/2010/main" val="413723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48986" cy="1143000"/>
          </a:xfrm>
        </p:spPr>
        <p:txBody>
          <a:bodyPr/>
          <a:lstStyle/>
          <a:p>
            <a:r>
              <a:rPr lang="en-CA" dirty="0" smtClean="0"/>
              <a:t>PMI example</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C4F3A0A-71C5-40BF-B8BC-C052584E6450}" type="slidenum">
              <a:rPr lang="en-US" smtClean="0">
                <a:solidFill>
                  <a:srgbClr val="000000"/>
                </a:solidFill>
              </a:rPr>
              <a:pPr>
                <a:defRPr/>
              </a:pPr>
              <a:t>32</a:t>
            </a:fld>
            <a:endParaRPr lang="en-US">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55408505"/>
              </p:ext>
            </p:extLst>
          </p:nvPr>
        </p:nvGraphicFramePr>
        <p:xfrm>
          <a:off x="3586163" y="228600"/>
          <a:ext cx="5557837" cy="1135063"/>
        </p:xfrm>
        <a:graphic>
          <a:graphicData uri="http://schemas.openxmlformats.org/presentationml/2006/ole">
            <mc:AlternateContent xmlns:mc="http://schemas.openxmlformats.org/markup-compatibility/2006">
              <mc:Choice xmlns:v="urn:schemas-microsoft-com:vml" Requires="v">
                <p:oleObj spid="_x0000_s98333" name="Equation" r:id="rId3" imgW="2108200" imgH="431800" progId="Equation.3">
                  <p:embed/>
                </p:oleObj>
              </mc:Choice>
              <mc:Fallback>
                <p:oleObj name="Equation" r:id="rId3" imgW="2108200" imgH="4318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63" y="228600"/>
                        <a:ext cx="5557837" cy="11350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304920" y="1371600"/>
              <a:ext cx="8636040" cy="4690800"/>
            </p14:xfrm>
          </p:contentPart>
        </mc:Choice>
        <mc:Fallback xmlns="">
          <p:pic>
            <p:nvPicPr>
              <p:cNvPr id="8" name="Ink 7"/>
              <p:cNvPicPr/>
              <p:nvPr/>
            </p:nvPicPr>
            <p:blipFill>
              <a:blip r:embed="rId6"/>
              <a:stretch>
                <a:fillRect/>
              </a:stretch>
            </p:blipFill>
            <p:spPr>
              <a:xfrm>
                <a:off x="293760" y="1363680"/>
                <a:ext cx="8657640" cy="471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4160880" y="3330360"/>
              <a:ext cx="569880" cy="1636920"/>
            </p14:xfrm>
          </p:contentPart>
        </mc:Choice>
        <mc:Fallback xmlns="">
          <p:pic>
            <p:nvPicPr>
              <p:cNvPr id="3" name="Ink 2"/>
              <p:cNvPicPr/>
              <p:nvPr/>
            </p:nvPicPr>
            <p:blipFill>
              <a:blip r:embed="rId8"/>
              <a:stretch>
                <a:fillRect/>
              </a:stretch>
            </p:blipFill>
            <p:spPr>
              <a:xfrm>
                <a:off x="4158360" y="3321360"/>
                <a:ext cx="581760" cy="165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730760" y="1784520"/>
              <a:ext cx="3852720" cy="1315800"/>
            </p14:xfrm>
          </p:contentPart>
        </mc:Choice>
        <mc:Fallback xmlns="">
          <p:pic>
            <p:nvPicPr>
              <p:cNvPr id="4" name="Ink 3"/>
              <p:cNvPicPr/>
              <p:nvPr/>
            </p:nvPicPr>
            <p:blipFill>
              <a:blip r:embed="rId10"/>
              <a:stretch>
                <a:fillRect/>
              </a:stretch>
            </p:blipFill>
            <p:spPr>
              <a:xfrm>
                <a:off x="4728240" y="1779840"/>
                <a:ext cx="3866760" cy="1328040"/>
              </a:xfrm>
              <a:prstGeom prst="rect">
                <a:avLst/>
              </a:prstGeom>
            </p:spPr>
          </p:pic>
        </mc:Fallback>
      </mc:AlternateContent>
    </p:spTree>
    <p:extLst>
      <p:ext uri="{BB962C8B-B14F-4D97-AF65-F5344CB8AC3E}">
        <p14:creationId xmlns:p14="http://schemas.microsoft.com/office/powerpoint/2010/main" val="398931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4104" name="Slide Number Placeholder 6"/>
          <p:cNvSpPr>
            <a:spLocks noGrp="1"/>
          </p:cNvSpPr>
          <p:nvPr>
            <p:ph type="sldNum" sz="quarter" idx="12"/>
          </p:nvPr>
        </p:nvSpPr>
        <p:spPr>
          <a:noFill/>
        </p:spPr>
        <p:txBody>
          <a:bodyPr/>
          <a:lstStyle/>
          <a:p>
            <a:fld id="{3DED5038-16E6-43A8-8D97-56FE60582267}" type="slidenum">
              <a:rPr lang="en-US" smtClean="0">
                <a:solidFill>
                  <a:srgbClr val="000000"/>
                </a:solidFill>
              </a:rPr>
              <a:pPr/>
              <a:t>33</a:t>
            </a:fld>
            <a:endParaRPr lang="en-US" smtClean="0">
              <a:solidFill>
                <a:srgbClr val="000000"/>
              </a:solidFill>
            </a:endParaRPr>
          </a:p>
        </p:txBody>
      </p:sp>
      <p:sp>
        <p:nvSpPr>
          <p:cNvPr id="4105" name="Rectangle 2"/>
          <p:cNvSpPr>
            <a:spLocks noGrp="1" noChangeArrowheads="1"/>
          </p:cNvSpPr>
          <p:nvPr>
            <p:ph type="title"/>
          </p:nvPr>
        </p:nvSpPr>
        <p:spPr>
          <a:xfrm>
            <a:off x="685800" y="152400"/>
            <a:ext cx="7772400" cy="1143000"/>
          </a:xfrm>
        </p:spPr>
        <p:txBody>
          <a:bodyPr/>
          <a:lstStyle/>
          <a:p>
            <a:pPr eaLnBrk="1" hangingPunct="1"/>
            <a:r>
              <a:rPr lang="en-US" smtClean="0"/>
              <a:t>WS Distributional Methods (3)</a:t>
            </a:r>
          </a:p>
        </p:txBody>
      </p:sp>
      <p:sp>
        <p:nvSpPr>
          <p:cNvPr id="4106" name="Rectangle 3"/>
          <p:cNvSpPr>
            <a:spLocks noGrp="1" noChangeArrowheads="1"/>
          </p:cNvSpPr>
          <p:nvPr>
            <p:ph type="body" sz="half" idx="1"/>
          </p:nvPr>
        </p:nvSpPr>
        <p:spPr>
          <a:xfrm>
            <a:off x="228600" y="990600"/>
            <a:ext cx="5715000" cy="609600"/>
          </a:xfrm>
        </p:spPr>
        <p:txBody>
          <a:bodyPr/>
          <a:lstStyle/>
          <a:p>
            <a:pPr eaLnBrk="1" hangingPunct="1"/>
            <a:r>
              <a:rPr lang="en-US" smtClean="0"/>
              <a:t>Similarity between vectors</a:t>
            </a:r>
          </a:p>
        </p:txBody>
      </p:sp>
      <p:sp>
        <p:nvSpPr>
          <p:cNvPr id="4107" name="Rectangle 4"/>
          <p:cNvSpPr>
            <a:spLocks noChangeArrowheads="1"/>
          </p:cNvSpPr>
          <p:nvPr/>
        </p:nvSpPr>
        <p:spPr bwMode="auto">
          <a:xfrm>
            <a:off x="457200" y="2895600"/>
            <a:ext cx="7696200" cy="533400"/>
          </a:xfrm>
          <a:prstGeom prst="rect">
            <a:avLst/>
          </a:prstGeom>
          <a:noFill/>
          <a:ln w="9525">
            <a:noFill/>
            <a:miter lim="800000"/>
            <a:headEnd/>
            <a:tailEnd/>
          </a:ln>
        </p:spPr>
        <p:txBody>
          <a:bodyPr/>
          <a:lstStyle/>
          <a:p>
            <a:pPr marL="342900" indent="-342900">
              <a:spcBef>
                <a:spcPct val="20000"/>
              </a:spcBef>
            </a:pPr>
            <a:r>
              <a:rPr lang="en-US" sz="2800">
                <a:solidFill>
                  <a:srgbClr val="000000"/>
                </a:solidFill>
                <a:latin typeface="Comic Sans MS" pitchFamily="66" charset="0"/>
              </a:rPr>
              <a:t>Not sensitive to extreme values</a:t>
            </a:r>
          </a:p>
        </p:txBody>
      </p:sp>
      <p:graphicFrame>
        <p:nvGraphicFramePr>
          <p:cNvPr id="4098" name="Object 7"/>
          <p:cNvGraphicFramePr>
            <a:graphicFrameLocks noChangeAspect="1"/>
          </p:cNvGraphicFramePr>
          <p:nvPr/>
        </p:nvGraphicFramePr>
        <p:xfrm>
          <a:off x="563563" y="1828800"/>
          <a:ext cx="5548312" cy="914400"/>
        </p:xfrm>
        <a:graphic>
          <a:graphicData uri="http://schemas.openxmlformats.org/presentationml/2006/ole">
            <mc:AlternateContent xmlns:mc="http://schemas.openxmlformats.org/markup-compatibility/2006">
              <mc:Choice xmlns:v="urn:schemas-microsoft-com:vml" Requires="v">
                <p:oleObj spid="_x0000_s89176" name="Equation" r:id="rId4" imgW="2692080" imgH="444240" progId="Equation.3">
                  <p:embed/>
                </p:oleObj>
              </mc:Choice>
              <mc:Fallback>
                <p:oleObj name="Equation" r:id="rId4" imgW="26920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3" y="1828800"/>
                        <a:ext cx="55483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pSp>
        <p:nvGrpSpPr>
          <p:cNvPr id="2" name="Group 8"/>
          <p:cNvGrpSpPr>
            <a:grpSpLocks/>
          </p:cNvGrpSpPr>
          <p:nvPr/>
        </p:nvGrpSpPr>
        <p:grpSpPr bwMode="auto">
          <a:xfrm>
            <a:off x="6161088" y="1371600"/>
            <a:ext cx="1687512" cy="1698625"/>
            <a:chOff x="3840" y="1536"/>
            <a:chExt cx="1248" cy="1248"/>
          </a:xfrm>
        </p:grpSpPr>
        <p:sp>
          <p:nvSpPr>
            <p:cNvPr id="4112" name="Line 9"/>
            <p:cNvSpPr>
              <a:spLocks noChangeShapeType="1"/>
            </p:cNvSpPr>
            <p:nvPr/>
          </p:nvSpPr>
          <p:spPr bwMode="auto">
            <a:xfrm flipV="1">
              <a:off x="3840" y="1632"/>
              <a:ext cx="816" cy="576"/>
            </a:xfrm>
            <a:prstGeom prst="line">
              <a:avLst/>
            </a:prstGeom>
            <a:noFill/>
            <a:ln w="9525">
              <a:solidFill>
                <a:schemeClr val="tx1"/>
              </a:solidFill>
              <a:round/>
              <a:headEnd/>
              <a:tailEnd type="triangle" w="med" len="med"/>
            </a:ln>
          </p:spPr>
          <p:txBody>
            <a:bodyPr wrap="none" anchor="ctr"/>
            <a:lstStyle/>
            <a:p>
              <a:endParaRPr lang="en-US" sz="1800" b="0">
                <a:solidFill>
                  <a:srgbClr val="000000"/>
                </a:solidFill>
              </a:endParaRPr>
            </a:p>
          </p:txBody>
        </p:sp>
        <p:sp>
          <p:nvSpPr>
            <p:cNvPr id="4113" name="Line 10"/>
            <p:cNvSpPr>
              <a:spLocks noChangeShapeType="1"/>
            </p:cNvSpPr>
            <p:nvPr/>
          </p:nvSpPr>
          <p:spPr bwMode="auto">
            <a:xfrm>
              <a:off x="3840" y="2208"/>
              <a:ext cx="1248" cy="240"/>
            </a:xfrm>
            <a:prstGeom prst="line">
              <a:avLst/>
            </a:prstGeom>
            <a:noFill/>
            <a:ln w="9525">
              <a:solidFill>
                <a:schemeClr val="tx1"/>
              </a:solidFill>
              <a:round/>
              <a:headEnd/>
              <a:tailEnd type="triangle" w="med" len="med"/>
            </a:ln>
          </p:spPr>
          <p:txBody>
            <a:bodyPr wrap="none" anchor="ctr"/>
            <a:lstStyle/>
            <a:p>
              <a:endParaRPr lang="en-US" sz="1800" b="0">
                <a:solidFill>
                  <a:srgbClr val="000000"/>
                </a:solidFill>
              </a:endParaRPr>
            </a:p>
          </p:txBody>
        </p:sp>
        <p:sp>
          <p:nvSpPr>
            <p:cNvPr id="4114" name="Freeform 11"/>
            <p:cNvSpPr>
              <a:spLocks/>
            </p:cNvSpPr>
            <p:nvPr/>
          </p:nvSpPr>
          <p:spPr bwMode="auto">
            <a:xfrm>
              <a:off x="4032" y="2088"/>
              <a:ext cx="210" cy="184"/>
            </a:xfrm>
            <a:custGeom>
              <a:avLst/>
              <a:gdLst>
                <a:gd name="T0" fmla="*/ 0 w 210"/>
                <a:gd name="T1" fmla="*/ 0 h 184"/>
                <a:gd name="T2" fmla="*/ 136 w 210"/>
                <a:gd name="T3" fmla="*/ 32 h 184"/>
                <a:gd name="T4" fmla="*/ 144 w 210"/>
                <a:gd name="T5" fmla="*/ 184 h 184"/>
                <a:gd name="T6" fmla="*/ 0 60000 65536"/>
                <a:gd name="T7" fmla="*/ 0 60000 65536"/>
                <a:gd name="T8" fmla="*/ 0 60000 65536"/>
                <a:gd name="T9" fmla="*/ 0 w 210"/>
                <a:gd name="T10" fmla="*/ 0 h 184"/>
                <a:gd name="T11" fmla="*/ 210 w 210"/>
                <a:gd name="T12" fmla="*/ 184 h 184"/>
              </a:gdLst>
              <a:ahLst/>
              <a:cxnLst>
                <a:cxn ang="T6">
                  <a:pos x="T0" y="T1"/>
                </a:cxn>
                <a:cxn ang="T7">
                  <a:pos x="T2" y="T3"/>
                </a:cxn>
                <a:cxn ang="T8">
                  <a:pos x="T4" y="T5"/>
                </a:cxn>
              </a:cxnLst>
              <a:rect l="T9" t="T10" r="T11" b="T12"/>
              <a:pathLst>
                <a:path w="210" h="184">
                  <a:moveTo>
                    <a:pt x="0" y="0"/>
                  </a:moveTo>
                  <a:cubicBezTo>
                    <a:pt x="55" y="6"/>
                    <a:pt x="92" y="2"/>
                    <a:pt x="136" y="32"/>
                  </a:cubicBezTo>
                  <a:cubicBezTo>
                    <a:pt x="155" y="61"/>
                    <a:pt x="210" y="184"/>
                    <a:pt x="144" y="184"/>
                  </a:cubicBezTo>
                </a:path>
              </a:pathLst>
            </a:custGeom>
            <a:noFill/>
            <a:ln w="9525">
              <a:solidFill>
                <a:schemeClr val="tx1"/>
              </a:solidFill>
              <a:round/>
              <a:headEnd/>
              <a:tailEnd/>
            </a:ln>
          </p:spPr>
          <p:txBody>
            <a:bodyPr wrap="none" anchor="ctr"/>
            <a:lstStyle/>
            <a:p>
              <a:endParaRPr lang="en-US" sz="1800" b="0">
                <a:solidFill>
                  <a:srgbClr val="000000"/>
                </a:solidFill>
              </a:endParaRPr>
            </a:p>
          </p:txBody>
        </p:sp>
        <p:sp>
          <p:nvSpPr>
            <p:cNvPr id="4115" name="Rectangle 12"/>
            <p:cNvSpPr>
              <a:spLocks noChangeArrowheads="1"/>
            </p:cNvSpPr>
            <p:nvPr/>
          </p:nvSpPr>
          <p:spPr bwMode="auto">
            <a:xfrm>
              <a:off x="3984" y="1536"/>
              <a:ext cx="384" cy="336"/>
            </a:xfrm>
            <a:prstGeom prst="rect">
              <a:avLst/>
            </a:prstGeom>
            <a:noFill/>
            <a:ln w="9525">
              <a:noFill/>
              <a:miter lim="800000"/>
              <a:headEnd/>
              <a:tailEnd/>
            </a:ln>
          </p:spPr>
          <p:txBody>
            <a:bodyPr/>
            <a:lstStyle/>
            <a:p>
              <a:pPr marL="342900" indent="-342900">
                <a:lnSpc>
                  <a:spcPct val="90000"/>
                </a:lnSpc>
                <a:spcBef>
                  <a:spcPct val="20000"/>
                </a:spcBef>
              </a:pPr>
              <a:r>
                <a:rPr lang="en-US" sz="2800" b="0" i="1">
                  <a:solidFill>
                    <a:srgbClr val="3333CC"/>
                  </a:solidFill>
                  <a:latin typeface="Comic Sans MS" pitchFamily="66" charset="0"/>
                </a:rPr>
                <a:t>v </a:t>
              </a:r>
              <a:endParaRPr lang="en-US" sz="2800" i="1">
                <a:solidFill>
                  <a:srgbClr val="000000"/>
                </a:solidFill>
                <a:latin typeface="Comic Sans MS" pitchFamily="66" charset="0"/>
              </a:endParaRPr>
            </a:p>
          </p:txBody>
        </p:sp>
        <p:sp>
          <p:nvSpPr>
            <p:cNvPr id="4116" name="Rectangle 13"/>
            <p:cNvSpPr>
              <a:spLocks noChangeArrowheads="1"/>
            </p:cNvSpPr>
            <p:nvPr/>
          </p:nvSpPr>
          <p:spPr bwMode="auto">
            <a:xfrm>
              <a:off x="4608" y="2448"/>
              <a:ext cx="384" cy="336"/>
            </a:xfrm>
            <a:prstGeom prst="rect">
              <a:avLst/>
            </a:prstGeom>
            <a:noFill/>
            <a:ln w="9525">
              <a:noFill/>
              <a:miter lim="800000"/>
              <a:headEnd/>
              <a:tailEnd/>
            </a:ln>
          </p:spPr>
          <p:txBody>
            <a:bodyPr/>
            <a:lstStyle/>
            <a:p>
              <a:pPr marL="342900" indent="-342900">
                <a:lnSpc>
                  <a:spcPct val="90000"/>
                </a:lnSpc>
                <a:spcBef>
                  <a:spcPct val="20000"/>
                </a:spcBef>
              </a:pPr>
              <a:r>
                <a:rPr lang="en-US" sz="2800" b="0" i="1">
                  <a:solidFill>
                    <a:srgbClr val="3333CC"/>
                  </a:solidFill>
                  <a:latin typeface="Comic Sans MS" pitchFamily="66" charset="0"/>
                </a:rPr>
                <a:t>w </a:t>
              </a:r>
              <a:endParaRPr lang="en-US" sz="2800" i="1">
                <a:solidFill>
                  <a:srgbClr val="000000"/>
                </a:solidFill>
                <a:latin typeface="Comic Sans MS" pitchFamily="66" charset="0"/>
              </a:endParaRPr>
            </a:p>
          </p:txBody>
        </p:sp>
        <p:sp>
          <p:nvSpPr>
            <p:cNvPr id="4117" name="Rectangle 14"/>
            <p:cNvSpPr>
              <a:spLocks noChangeArrowheads="1"/>
            </p:cNvSpPr>
            <p:nvPr/>
          </p:nvSpPr>
          <p:spPr bwMode="auto">
            <a:xfrm>
              <a:off x="4368" y="1920"/>
              <a:ext cx="432" cy="336"/>
            </a:xfrm>
            <a:prstGeom prst="rect">
              <a:avLst/>
            </a:prstGeom>
            <a:noFill/>
            <a:ln w="9525">
              <a:noFill/>
              <a:miter lim="800000"/>
              <a:headEnd/>
              <a:tailEnd/>
            </a:ln>
          </p:spPr>
          <p:txBody>
            <a:bodyPr/>
            <a:lstStyle/>
            <a:p>
              <a:pPr marL="342900" indent="-342900">
                <a:lnSpc>
                  <a:spcPct val="90000"/>
                </a:lnSpc>
                <a:spcBef>
                  <a:spcPct val="20000"/>
                </a:spcBef>
              </a:pPr>
              <a:r>
                <a:rPr lang="en-US" sz="2800" b="0" i="1">
                  <a:solidFill>
                    <a:srgbClr val="3333CC"/>
                  </a:solidFill>
                  <a:latin typeface="Comic Sans MS" pitchFamily="66" charset="0"/>
                  <a:sym typeface="Symbol" pitchFamily="18" charset="2"/>
                </a:rPr>
                <a:t></a:t>
              </a:r>
              <a:endParaRPr lang="en-US" sz="2800" i="1">
                <a:solidFill>
                  <a:srgbClr val="000000"/>
                </a:solidFill>
                <a:latin typeface="Comic Sans MS" pitchFamily="66" charset="0"/>
              </a:endParaRPr>
            </a:p>
          </p:txBody>
        </p:sp>
      </p:grpSp>
      <p:sp>
        <p:nvSpPr>
          <p:cNvPr id="4109" name="Rectangle 17"/>
          <p:cNvSpPr>
            <a:spLocks noChangeArrowheads="1"/>
          </p:cNvSpPr>
          <p:nvPr/>
        </p:nvSpPr>
        <p:spPr bwMode="auto">
          <a:xfrm>
            <a:off x="304800" y="1447800"/>
            <a:ext cx="8305800" cy="1981200"/>
          </a:xfrm>
          <a:prstGeom prst="rect">
            <a:avLst/>
          </a:prstGeom>
          <a:noFill/>
          <a:ln w="19050">
            <a:solidFill>
              <a:schemeClr val="accent2"/>
            </a:solidFill>
            <a:miter lim="800000"/>
            <a:headEnd/>
            <a:tailEnd/>
          </a:ln>
        </p:spPr>
        <p:txBody>
          <a:bodyPr wrap="none" anchor="ctr"/>
          <a:lstStyle/>
          <a:p>
            <a:endParaRPr lang="en-US" sz="1800" b="0">
              <a:solidFill>
                <a:srgbClr val="000000"/>
              </a:solidFill>
            </a:endParaRPr>
          </a:p>
        </p:txBody>
      </p:sp>
      <p:graphicFrame>
        <p:nvGraphicFramePr>
          <p:cNvPr id="4099" name="Object 18"/>
          <p:cNvGraphicFramePr>
            <a:graphicFrameLocks noChangeAspect="1"/>
          </p:cNvGraphicFramePr>
          <p:nvPr/>
        </p:nvGraphicFramePr>
        <p:xfrm>
          <a:off x="381000" y="4114800"/>
          <a:ext cx="4343400" cy="1822450"/>
        </p:xfrm>
        <a:graphic>
          <a:graphicData uri="http://schemas.openxmlformats.org/presentationml/2006/ole">
            <mc:AlternateContent xmlns:mc="http://schemas.openxmlformats.org/markup-compatibility/2006">
              <mc:Choice xmlns:v="urn:schemas-microsoft-com:vml" Requires="v">
                <p:oleObj spid="_x0000_s89177" name="Equation" r:id="rId6" imgW="1993680" imgH="838080" progId="Equation.3">
                  <p:embed/>
                </p:oleObj>
              </mc:Choice>
              <mc:Fallback>
                <p:oleObj name="Equation" r:id="rId6" imgW="1993680" imgH="838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114800"/>
                        <a:ext cx="4343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4110" name="Rectangle 19"/>
          <p:cNvSpPr>
            <a:spLocks noChangeArrowheads="1"/>
          </p:cNvSpPr>
          <p:nvPr/>
        </p:nvSpPr>
        <p:spPr bwMode="auto">
          <a:xfrm>
            <a:off x="381000" y="3810000"/>
            <a:ext cx="8458200" cy="2438400"/>
          </a:xfrm>
          <a:prstGeom prst="rect">
            <a:avLst/>
          </a:prstGeom>
          <a:noFill/>
          <a:ln w="19050">
            <a:solidFill>
              <a:schemeClr val="accent2"/>
            </a:solidFill>
            <a:miter lim="800000"/>
            <a:headEnd/>
            <a:tailEnd/>
          </a:ln>
        </p:spPr>
        <p:txBody>
          <a:bodyPr wrap="none" anchor="ctr"/>
          <a:lstStyle/>
          <a:p>
            <a:endParaRPr lang="en-US" sz="1800" b="0">
              <a:solidFill>
                <a:srgbClr val="000000"/>
              </a:solidFill>
            </a:endParaRPr>
          </a:p>
        </p:txBody>
      </p:sp>
      <p:sp>
        <p:nvSpPr>
          <p:cNvPr id="4111" name="Rectangle 20"/>
          <p:cNvSpPr>
            <a:spLocks noChangeArrowheads="1"/>
          </p:cNvSpPr>
          <p:nvPr/>
        </p:nvSpPr>
        <p:spPr bwMode="auto">
          <a:xfrm>
            <a:off x="4572000" y="4038600"/>
            <a:ext cx="4572000" cy="1752600"/>
          </a:xfrm>
          <a:prstGeom prst="rect">
            <a:avLst/>
          </a:prstGeom>
          <a:noFill/>
          <a:ln w="9525">
            <a:noFill/>
            <a:miter lim="800000"/>
            <a:headEnd/>
            <a:tailEnd/>
          </a:ln>
        </p:spPr>
        <p:txBody>
          <a:bodyPr/>
          <a:lstStyle/>
          <a:p>
            <a:pPr marL="342900" indent="-342900">
              <a:spcBef>
                <a:spcPct val="20000"/>
              </a:spcBef>
            </a:pPr>
            <a:r>
              <a:rPr lang="en-US" sz="2800">
                <a:solidFill>
                  <a:srgbClr val="000000"/>
                </a:solidFill>
                <a:latin typeface="Comic Sans MS" pitchFamily="66" charset="0"/>
              </a:rPr>
              <a:t>Normalized (weighted) number of overlapping features</a:t>
            </a: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4728960" y="5086800"/>
              <a:ext cx="2545560" cy="925200"/>
            </p14:xfrm>
          </p:contentPart>
        </mc:Choice>
        <mc:Fallback xmlns="">
          <p:pic>
            <p:nvPicPr>
              <p:cNvPr id="3" name="Ink 2"/>
              <p:cNvPicPr/>
              <p:nvPr/>
            </p:nvPicPr>
            <p:blipFill>
              <a:blip r:embed="rId9"/>
              <a:stretch>
                <a:fillRect/>
              </a:stretch>
            </p:blipFill>
            <p:spPr>
              <a:xfrm>
                <a:off x="4724640" y="5079240"/>
                <a:ext cx="2557800" cy="94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p14:cNvContentPartPr/>
              <p14:nvPr/>
            </p14:nvContentPartPr>
            <p14:xfrm>
              <a:off x="117000" y="4502880"/>
              <a:ext cx="8690760" cy="1710360"/>
            </p14:xfrm>
          </p:contentPart>
        </mc:Choice>
        <mc:Fallback xmlns="">
          <p:pic>
            <p:nvPicPr>
              <p:cNvPr id="4" name="Ink 3"/>
              <p:cNvPicPr/>
              <p:nvPr/>
            </p:nvPicPr>
            <p:blipFill>
              <a:blip r:embed="rId11"/>
              <a:stretch>
                <a:fillRect/>
              </a:stretch>
            </p:blipFill>
            <p:spPr>
              <a:xfrm>
                <a:off x="105120" y="4490640"/>
                <a:ext cx="8712000" cy="1731960"/>
              </a:xfrm>
              <a:prstGeom prst="rect">
                <a:avLst/>
              </a:prstGeom>
            </p:spPr>
          </p:pic>
        </mc:Fallback>
      </mc:AlternateContent>
    </p:spTree>
    <p:extLst>
      <p:ext uri="{BB962C8B-B14F-4D97-AF65-F5344CB8AC3E}">
        <p14:creationId xmlns:p14="http://schemas.microsoft.com/office/powerpoint/2010/main" val="2563180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5126" name="Slide Number Placeholder 6"/>
          <p:cNvSpPr>
            <a:spLocks noGrp="1"/>
          </p:cNvSpPr>
          <p:nvPr>
            <p:ph type="sldNum" sz="quarter" idx="12"/>
          </p:nvPr>
        </p:nvSpPr>
        <p:spPr>
          <a:noFill/>
        </p:spPr>
        <p:txBody>
          <a:bodyPr/>
          <a:lstStyle/>
          <a:p>
            <a:fld id="{9FF34088-26D7-4B54-A7ED-15AD9A5B264B}" type="slidenum">
              <a:rPr lang="en-US" smtClean="0">
                <a:solidFill>
                  <a:srgbClr val="000000"/>
                </a:solidFill>
              </a:rPr>
              <a:pPr/>
              <a:t>34</a:t>
            </a:fld>
            <a:endParaRPr lang="en-US" smtClean="0">
              <a:solidFill>
                <a:srgbClr val="000000"/>
              </a:solidFill>
            </a:endParaRPr>
          </a:p>
        </p:txBody>
      </p:sp>
      <p:sp>
        <p:nvSpPr>
          <p:cNvPr id="5127" name="Rectangle 2"/>
          <p:cNvSpPr>
            <a:spLocks noGrp="1" noChangeArrowheads="1"/>
          </p:cNvSpPr>
          <p:nvPr>
            <p:ph type="title"/>
          </p:nvPr>
        </p:nvSpPr>
        <p:spPr>
          <a:xfrm>
            <a:off x="685800" y="152400"/>
            <a:ext cx="7772400" cy="1143000"/>
          </a:xfrm>
        </p:spPr>
        <p:txBody>
          <a:bodyPr/>
          <a:lstStyle/>
          <a:p>
            <a:pPr eaLnBrk="1" hangingPunct="1"/>
            <a:r>
              <a:rPr lang="en-US" smtClean="0"/>
              <a:t>WS Distributional Methods (4)</a:t>
            </a:r>
          </a:p>
        </p:txBody>
      </p:sp>
      <p:sp>
        <p:nvSpPr>
          <p:cNvPr id="5128" name="Rectangle 3"/>
          <p:cNvSpPr>
            <a:spLocks noGrp="1" noChangeArrowheads="1"/>
          </p:cNvSpPr>
          <p:nvPr>
            <p:ph type="body" sz="half" idx="1"/>
          </p:nvPr>
        </p:nvSpPr>
        <p:spPr>
          <a:xfrm>
            <a:off x="381000" y="1600200"/>
            <a:ext cx="8458200" cy="3810000"/>
          </a:xfrm>
        </p:spPr>
        <p:txBody>
          <a:bodyPr/>
          <a:lstStyle/>
          <a:p>
            <a:pPr eaLnBrk="1" hangingPunct="1"/>
            <a:r>
              <a:rPr lang="en-US" sz="3200" smtClean="0"/>
              <a:t>Best combination overall </a:t>
            </a:r>
            <a:r>
              <a:rPr lang="en-US" smtClean="0"/>
              <a:t>(Curan 2003)</a:t>
            </a:r>
            <a:endParaRPr lang="en-US" sz="3200" smtClean="0"/>
          </a:p>
          <a:p>
            <a:pPr lvl="1" eaLnBrk="1" hangingPunct="1"/>
            <a:r>
              <a:rPr lang="en-US" sz="2800" smtClean="0"/>
              <a:t>t-test for weights</a:t>
            </a:r>
          </a:p>
          <a:p>
            <a:pPr lvl="1" eaLnBrk="1" hangingPunct="1"/>
            <a:r>
              <a:rPr lang="en-US" sz="2800" smtClean="0"/>
              <a:t>Jaccard (or Dice) for vector similarity</a:t>
            </a:r>
          </a:p>
        </p:txBody>
      </p:sp>
      <mc:AlternateContent xmlns:mc="http://schemas.openxmlformats.org/markup-compatibility/2006" xmlns:p14="http://schemas.microsoft.com/office/powerpoint/2010/main">
        <mc:Choice Requires="p14">
          <p:contentPart p14:bwMode="auto" r:id="rId3">
            <p14:nvContentPartPr>
              <p14:cNvPr id="95234" name="Ink 2"/>
              <p14:cNvContentPartPr>
                <a14:cpLocks xmlns:a14="http://schemas.microsoft.com/office/drawing/2010/main" noRot="1" noChangeAspect="1" noEditPoints="1" noChangeArrowheads="1" noChangeShapeType="1"/>
              </p14:cNvContentPartPr>
              <p14:nvPr/>
            </p14:nvContentPartPr>
            <p14:xfrm>
              <a:off x="939800" y="2154238"/>
              <a:ext cx="1368425" cy="547687"/>
            </p14:xfrm>
          </p:contentPart>
        </mc:Choice>
        <mc:Fallback xmlns="">
          <p:pic>
            <p:nvPicPr>
              <p:cNvPr id="95234" name="Ink 2"/>
              <p:cNvPicPr>
                <a:picLocks noRot="1" noChangeAspect="1" noEditPoints="1" noChangeArrowheads="1" noChangeShapeType="1"/>
              </p:cNvPicPr>
              <p:nvPr/>
            </p:nvPicPr>
            <p:blipFill>
              <a:blip r:embed="rId4"/>
              <a:stretch>
                <a:fillRect/>
              </a:stretch>
            </p:blipFill>
            <p:spPr>
              <a:xfrm>
                <a:off x="928639" y="2143435"/>
                <a:ext cx="1390386" cy="5674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5235" name="Ink 3"/>
              <p14:cNvContentPartPr>
                <a14:cpLocks xmlns:a14="http://schemas.microsoft.com/office/drawing/2010/main" noRot="1" noChangeAspect="1" noEditPoints="1" noChangeArrowheads="1" noChangeShapeType="1"/>
              </p14:cNvContentPartPr>
              <p14:nvPr/>
            </p14:nvContentPartPr>
            <p14:xfrm>
              <a:off x="1127125" y="3275013"/>
              <a:ext cx="3336925" cy="46037"/>
            </p14:xfrm>
          </p:contentPart>
        </mc:Choice>
        <mc:Fallback xmlns="">
          <p:pic>
            <p:nvPicPr>
              <p:cNvPr id="95235" name="Ink 3"/>
              <p:cNvPicPr>
                <a:picLocks noRot="1" noChangeAspect="1" noEditPoints="1" noChangeArrowheads="1" noChangeShapeType="1"/>
              </p:cNvPicPr>
              <p:nvPr/>
            </p:nvPicPr>
            <p:blipFill>
              <a:blip r:embed="rId6"/>
              <a:stretch>
                <a:fillRect/>
              </a:stretch>
            </p:blipFill>
            <p:spPr>
              <a:xfrm>
                <a:off x="1123165" y="3271057"/>
                <a:ext cx="3351685" cy="62222"/>
              </a:xfrm>
              <a:prstGeom prst="rect">
                <a:avLst/>
              </a:prstGeom>
            </p:spPr>
          </p:pic>
        </mc:Fallback>
      </mc:AlternateContent>
    </p:spTree>
    <p:extLst>
      <p:ext uri="{BB962C8B-B14F-4D97-AF65-F5344CB8AC3E}">
        <p14:creationId xmlns:p14="http://schemas.microsoft.com/office/powerpoint/2010/main" val="1523425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422, Lecture 24</a:t>
            </a:r>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smtClean="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412776"/>
            <a:ext cx="8820472" cy="4896544"/>
          </a:xfrm>
        </p:spPr>
        <p:txBody>
          <a:bodyPr/>
          <a:lstStyle/>
          <a:p>
            <a:pPr marL="0" indent="0" eaLnBrk="1" hangingPunct="1">
              <a:spcAft>
                <a:spcPts val="600"/>
              </a:spcAft>
              <a:buNone/>
            </a:pPr>
            <a:r>
              <a:rPr lang="en-US" altLang="en-US" sz="3200" b="1" dirty="0" smtClean="0">
                <a:latin typeface="Arial" panose="020B0604020202020204" pitchFamily="34" charset="0"/>
                <a:cs typeface="Arial" panose="020B0604020202020204" pitchFamily="34" charset="0"/>
              </a:rPr>
              <a:t>You can:</a:t>
            </a:r>
          </a:p>
          <a:p>
            <a:pPr eaLnBrk="1" hangingPunct="1">
              <a:spcAft>
                <a:spcPts val="600"/>
              </a:spcAft>
            </a:pPr>
            <a:r>
              <a:rPr lang="en-US" altLang="en-US" sz="3200" b="0" dirty="0" smtClean="0">
                <a:latin typeface="Arial" panose="020B0604020202020204" pitchFamily="34" charset="0"/>
                <a:cs typeface="Arial" panose="020B0604020202020204" pitchFamily="34" charset="0"/>
              </a:rPr>
              <a:t>Describe </a:t>
            </a:r>
            <a:r>
              <a:rPr lang="en-US" altLang="en-US" sz="3200" b="0" dirty="0">
                <a:latin typeface="Arial" panose="020B0604020202020204" pitchFamily="34" charset="0"/>
                <a:cs typeface="Arial" panose="020B0604020202020204" pitchFamily="34" charset="0"/>
              </a:rPr>
              <a:t>and Justify </a:t>
            </a:r>
            <a:r>
              <a:rPr lang="en-US" altLang="en-US" sz="3200" b="0" dirty="0" smtClean="0">
                <a:latin typeface="Arial" panose="020B0604020202020204" pitchFamily="34" charset="0"/>
                <a:cs typeface="Arial" panose="020B0604020202020204" pitchFamily="34" charset="0"/>
              </a:rPr>
              <a:t>metrics to compute the similarity/distance of two concepts in an ontology</a:t>
            </a:r>
          </a:p>
          <a:p>
            <a:pPr eaLnBrk="1" hangingPunct="1">
              <a:spcAft>
                <a:spcPts val="600"/>
              </a:spcAft>
            </a:pPr>
            <a:r>
              <a:rPr lang="en-US" altLang="en-US" sz="3200" b="0" dirty="0">
                <a:latin typeface="Arial" panose="020B0604020202020204" pitchFamily="34" charset="0"/>
                <a:cs typeface="Arial" panose="020B0604020202020204" pitchFamily="34" charset="0"/>
              </a:rPr>
              <a:t>Describe and Justify </a:t>
            </a:r>
            <a:r>
              <a:rPr lang="en-US" altLang="en-US" sz="3200" b="0" dirty="0" smtClean="0">
                <a:latin typeface="Arial" panose="020B0604020202020204" pitchFamily="34" charset="0"/>
                <a:cs typeface="Arial" panose="020B0604020202020204" pitchFamily="34" charset="0"/>
              </a:rPr>
              <a:t>distributional metrics </a:t>
            </a:r>
            <a:r>
              <a:rPr lang="en-US" altLang="en-US" sz="3200" b="0" dirty="0">
                <a:latin typeface="Arial" panose="020B0604020202020204" pitchFamily="34" charset="0"/>
                <a:cs typeface="Arial" panose="020B0604020202020204" pitchFamily="34" charset="0"/>
              </a:rPr>
              <a:t>to compute the similarity/distance of two </a:t>
            </a:r>
            <a:r>
              <a:rPr lang="en-US" altLang="en-US" sz="3200" b="0" dirty="0" smtClean="0">
                <a:latin typeface="Arial" panose="020B0604020202020204" pitchFamily="34" charset="0"/>
                <a:cs typeface="Arial" panose="020B0604020202020204" pitchFamily="34" charset="0"/>
              </a:rPr>
              <a:t>words (or phrases) in a Natural Language</a:t>
            </a:r>
            <a:endParaRPr lang="en-US" altLang="en-US" sz="3200" b="0" dirty="0">
              <a:latin typeface="Arial" panose="020B0604020202020204" pitchFamily="34" charset="0"/>
              <a:cs typeface="Arial" panose="020B0604020202020204" pitchFamily="34" charset="0"/>
            </a:endParaRPr>
          </a:p>
          <a:p>
            <a:pPr eaLnBrk="1" hangingPunct="1">
              <a:spcAft>
                <a:spcPts val="600"/>
              </a:spcAft>
            </a:pPr>
            <a:endParaRPr lang="en-US" altLang="en-US" sz="3200" b="0" dirty="0">
              <a:latin typeface="Arial" panose="020B0604020202020204" pitchFamily="34" charset="0"/>
              <a:cs typeface="Arial" panose="020B0604020202020204" pitchFamily="34" charset="0"/>
            </a:endParaRPr>
          </a:p>
          <a:p>
            <a:pPr eaLnBrk="1" hangingPunct="1">
              <a:spcAft>
                <a:spcPts val="600"/>
              </a:spcAft>
            </a:pPr>
            <a:endParaRPr lang="en-US" altLang="en-US" sz="3200" b="0" dirty="0" smtClean="0">
              <a:latin typeface="Arial" panose="020B0604020202020204" pitchFamily="34" charset="0"/>
              <a:cs typeface="Arial" panose="020B0604020202020204" pitchFamily="34" charset="0"/>
            </a:endParaRPr>
          </a:p>
          <a:p>
            <a:pPr eaLnBrk="1" hangingPunct="1">
              <a:spcAft>
                <a:spcPts val="600"/>
              </a:spcAft>
            </a:pPr>
            <a:endParaRPr lang="en-US" alt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CA" dirty="0" smtClean="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1978595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4" y="381000"/>
            <a:ext cx="8839200" cy="1143000"/>
          </a:xfrm>
        </p:spPr>
        <p:txBody>
          <a:bodyPr/>
          <a:lstStyle/>
          <a:p>
            <a:r>
              <a:rPr lang="en-CA" dirty="0"/>
              <a:t>N</a:t>
            </a:r>
            <a:r>
              <a:rPr lang="en-CA" dirty="0" smtClean="0"/>
              <a:t>ext class Mon: Paper Discussion</a:t>
            </a:r>
            <a:endParaRPr lang="en-CA" dirty="0"/>
          </a:p>
        </p:txBody>
      </p:sp>
      <p:sp>
        <p:nvSpPr>
          <p:cNvPr id="3" name="Text Placeholder 2"/>
          <p:cNvSpPr>
            <a:spLocks noGrp="1"/>
          </p:cNvSpPr>
          <p:nvPr>
            <p:ph type="body" sz="half" idx="1"/>
          </p:nvPr>
        </p:nvSpPr>
        <p:spPr>
          <a:xfrm>
            <a:off x="533400" y="1524000"/>
            <a:ext cx="8305800" cy="2362200"/>
          </a:xfrm>
        </p:spPr>
        <p:txBody>
          <a:bodyPr/>
          <a:lstStyle/>
          <a:p>
            <a:pPr marL="0" indent="0">
              <a:buNone/>
            </a:pPr>
            <a:r>
              <a:rPr lang="en-CA" dirty="0" err="1" smtClean="0"/>
              <a:t>Carenini</a:t>
            </a:r>
            <a:r>
              <a:rPr lang="en-CA" dirty="0" smtClean="0"/>
              <a:t> </a:t>
            </a:r>
            <a:r>
              <a:rPr lang="en-CA" dirty="0"/>
              <a:t>G., Ng R.,  </a:t>
            </a:r>
            <a:r>
              <a:rPr lang="en-CA" dirty="0" err="1"/>
              <a:t>Zwart</a:t>
            </a:r>
            <a:r>
              <a:rPr lang="en-CA" dirty="0"/>
              <a:t> E., Extracting Knowledge from Evaluative Text, </a:t>
            </a:r>
            <a:r>
              <a:rPr lang="en-CA" dirty="0" smtClean="0"/>
              <a:t>3</a:t>
            </a:r>
            <a:r>
              <a:rPr lang="en-CA" baseline="30000" dirty="0" smtClean="0"/>
              <a:t>rd</a:t>
            </a:r>
            <a:r>
              <a:rPr lang="en-CA" dirty="0" smtClean="0"/>
              <a:t> </a:t>
            </a:r>
            <a:r>
              <a:rPr lang="en-CA" i="1" dirty="0" smtClean="0"/>
              <a:t>International </a:t>
            </a:r>
            <a:r>
              <a:rPr lang="en-CA" i="1" dirty="0"/>
              <a:t>Conference on Knowledge Capture</a:t>
            </a:r>
            <a:r>
              <a:rPr lang="en-CA" dirty="0"/>
              <a:t> (KCAP 2005). Banff, Canada. October 2-5, 2005. </a:t>
            </a:r>
            <a:endParaRPr lang="en-CA" dirty="0" smtClean="0"/>
          </a:p>
        </p:txBody>
      </p:sp>
      <p:sp>
        <p:nvSpPr>
          <p:cNvPr id="6" name="Footer Placeholder 5"/>
          <p:cNvSpPr>
            <a:spLocks noGrp="1"/>
          </p:cNvSpPr>
          <p:nvPr>
            <p:ph type="ftr" sz="quarter" idx="11"/>
          </p:nvPr>
        </p:nvSpPr>
        <p:spPr/>
        <p:txBody>
          <a:bodyPr/>
          <a:lstStyle/>
          <a:p>
            <a:r>
              <a:rPr lang="en-US" altLang="en-US" dirty="0" smtClean="0"/>
              <a:t>CPSC 422, Lecture 24</a:t>
            </a:r>
            <a:endParaRPr lang="en-US" altLang="en-US" dirty="0"/>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36</a:t>
            </a:fld>
            <a:endParaRPr lang="en-US" altLang="en-US"/>
          </a:p>
        </p:txBody>
      </p:sp>
      <p:sp>
        <p:nvSpPr>
          <p:cNvPr id="9" name="Title 1"/>
          <p:cNvSpPr txBox="1">
            <a:spLocks/>
          </p:cNvSpPr>
          <p:nvPr/>
        </p:nvSpPr>
        <p:spPr bwMode="auto">
          <a:xfrm>
            <a:off x="304800" y="4038600"/>
            <a:ext cx="8229600" cy="8382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r>
              <a:rPr lang="en-CA" kern="0" dirty="0" smtClean="0"/>
              <a:t>Assignment-3 out – due Nov 20</a:t>
            </a:r>
          </a:p>
        </p:txBody>
      </p:sp>
    </p:spTree>
    <p:extLst>
      <p:ext uri="{BB962C8B-B14F-4D97-AF65-F5344CB8AC3E}">
        <p14:creationId xmlns:p14="http://schemas.microsoft.com/office/powerpoint/2010/main" val="4156877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63" name="Date Placeholder 4"/>
          <p:cNvSpPr>
            <a:spLocks noGrp="1"/>
          </p:cNvSpPr>
          <p:nvPr>
            <p:ph type="dt" sz="quarter" idx="10"/>
          </p:nvPr>
        </p:nvSpPr>
        <p:spPr>
          <a:noFill/>
        </p:spPr>
        <p:txBody>
          <a:bodyPr/>
          <a:lstStyle/>
          <a:p>
            <a:fld id="{8F282768-49D3-4A40-A36A-63CD37C3F490}" type="datetime1">
              <a:rPr lang="en-US" smtClean="0"/>
              <a:t>11/6/2015</a:t>
            </a:fld>
            <a:endParaRPr lang="en-US"/>
          </a:p>
        </p:txBody>
      </p:sp>
      <p:sp>
        <p:nvSpPr>
          <p:cNvPr id="10264" name="Slide Number Placeholder 6"/>
          <p:cNvSpPr>
            <a:spLocks noGrp="1"/>
          </p:cNvSpPr>
          <p:nvPr>
            <p:ph type="sldNum" sz="quarter" idx="12"/>
          </p:nvPr>
        </p:nvSpPr>
        <p:spPr>
          <a:noFill/>
        </p:spPr>
        <p:txBody>
          <a:bodyPr/>
          <a:lstStyle/>
          <a:p>
            <a:fld id="{75C52686-0B1A-4AA5-A537-18083E5A7240}" type="slidenum">
              <a:rPr lang="en-US" smtClean="0"/>
              <a:pPr/>
              <a:t>37</a:t>
            </a:fld>
            <a:endParaRPr lang="en-US" smtClean="0"/>
          </a:p>
        </p:txBody>
      </p:sp>
      <p:sp>
        <p:nvSpPr>
          <p:cNvPr id="10265" name="Rectangle 2"/>
          <p:cNvSpPr>
            <a:spLocks noGrp="1" noChangeArrowheads="1"/>
          </p:cNvSpPr>
          <p:nvPr>
            <p:ph type="title"/>
          </p:nvPr>
        </p:nvSpPr>
        <p:spPr>
          <a:xfrm>
            <a:off x="0" y="0"/>
            <a:ext cx="9525000" cy="1143000"/>
          </a:xfrm>
        </p:spPr>
        <p:txBody>
          <a:bodyPr/>
          <a:lstStyle/>
          <a:p>
            <a:r>
              <a:rPr lang="en-US" smtClean="0"/>
              <a:t>WS: Thesaurus Methods (</a:t>
            </a:r>
            <a:r>
              <a:rPr lang="en-US" sz="3200" smtClean="0"/>
              <a:t>path-length)</a:t>
            </a:r>
            <a:endParaRPr lang="en-US" smtClean="0"/>
          </a:p>
        </p:txBody>
      </p:sp>
      <p:sp>
        <p:nvSpPr>
          <p:cNvPr id="10266" name="Rectangle 3"/>
          <p:cNvSpPr>
            <a:spLocks noGrp="1" noChangeArrowheads="1"/>
          </p:cNvSpPr>
          <p:nvPr>
            <p:ph type="body" sz="half" idx="1"/>
          </p:nvPr>
        </p:nvSpPr>
        <p:spPr>
          <a:xfrm>
            <a:off x="609600" y="990600"/>
            <a:ext cx="8305800" cy="990600"/>
          </a:xfrm>
        </p:spPr>
        <p:txBody>
          <a:bodyPr/>
          <a:lstStyle/>
          <a:p>
            <a:r>
              <a:rPr lang="en-US" sz="2400" smtClean="0"/>
              <a:t>Path-length sim based on isa hierarchies</a:t>
            </a:r>
          </a:p>
        </p:txBody>
      </p:sp>
      <p:graphicFrame>
        <p:nvGraphicFramePr>
          <p:cNvPr id="10242" name="Object 2"/>
          <p:cNvGraphicFramePr>
            <a:graphicFrameLocks noGrp="1" noChangeAspect="1"/>
          </p:cNvGraphicFramePr>
          <p:nvPr>
            <p:ph sz="half" idx="2"/>
          </p:nvPr>
        </p:nvGraphicFramePr>
        <p:xfrm>
          <a:off x="1905000" y="1600200"/>
          <a:ext cx="5867400" cy="641350"/>
        </p:xfrm>
        <a:graphic>
          <a:graphicData uri="http://schemas.openxmlformats.org/presentationml/2006/ole">
            <mc:AlternateContent xmlns:mc="http://schemas.openxmlformats.org/markup-compatibility/2006">
              <mc:Choice xmlns:v="urn:schemas-microsoft-com:vml" Requires="v">
                <p:oleObj spid="_x0000_s105479" name="Equation" r:id="rId4" imgW="2209680" imgH="241200" progId="Equation.3">
                  <p:embed/>
                </p:oleObj>
              </mc:Choice>
              <mc:Fallback>
                <p:oleObj name="Equation" r:id="rId4" imgW="22096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00200"/>
                        <a:ext cx="5867400" cy="6413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7" name="Rectangle 5"/>
          <p:cNvSpPr>
            <a:spLocks noChangeArrowheads="1"/>
          </p:cNvSpPr>
          <p:nvPr/>
        </p:nvSpPr>
        <p:spPr bwMode="auto">
          <a:xfrm>
            <a:off x="0" y="3124200"/>
            <a:ext cx="8305800" cy="990600"/>
          </a:xfrm>
          <a:prstGeom prst="rect">
            <a:avLst/>
          </a:prstGeom>
          <a:noFill/>
          <a:ln w="9525">
            <a:noFill/>
            <a:miter lim="800000"/>
            <a:headEnd/>
            <a:tailEnd/>
          </a:ln>
        </p:spPr>
        <p:txBody>
          <a:bodyPr/>
          <a:lstStyle/>
          <a:p>
            <a:pPr marL="342900" indent="-342900">
              <a:spcBef>
                <a:spcPct val="20000"/>
              </a:spcBef>
              <a:buFontTx/>
              <a:buChar char="•"/>
            </a:pPr>
            <a:r>
              <a:rPr lang="en-US" sz="2400" b="1">
                <a:latin typeface="Arial Unicode MS" pitchFamily="34" charset="-128"/>
              </a:rPr>
              <a:t>If we do not have </a:t>
            </a:r>
          </a:p>
          <a:p>
            <a:pPr marL="342900" indent="-342900">
              <a:spcBef>
                <a:spcPct val="20000"/>
              </a:spcBef>
            </a:pPr>
            <a:r>
              <a:rPr lang="en-US" sz="2400" b="1">
                <a:latin typeface="Arial Unicode MS" pitchFamily="34" charset="-128"/>
              </a:rPr>
              <a:t>Word Sense Disambiguation</a:t>
            </a:r>
          </a:p>
        </p:txBody>
      </p:sp>
      <p:sp>
        <p:nvSpPr>
          <p:cNvPr id="10268" name="Footer Placeholder 7"/>
          <p:cNvSpPr>
            <a:spLocks noGrp="1"/>
          </p:cNvSpPr>
          <p:nvPr>
            <p:ph type="ftr" sz="quarter" idx="11"/>
          </p:nvPr>
        </p:nvSpPr>
        <p:spPr>
          <a:noFill/>
        </p:spPr>
        <p:txBody>
          <a:bodyPr/>
          <a:lstStyle/>
          <a:p>
            <a:r>
              <a:rPr lang="en-US" smtClean="0"/>
              <a:t>CPSC503 Winter 2014</a:t>
            </a:r>
            <a:endParaRPr lang="en-US"/>
          </a:p>
        </p:txBody>
      </p:sp>
      <mc:AlternateContent xmlns:mc="http://schemas.openxmlformats.org/markup-compatibility/2006" xmlns:p14="http://schemas.microsoft.com/office/powerpoint/2010/main">
        <mc:Choice Requires="p14">
          <p:contentPart p14:bwMode="auto" r:id="rId6">
            <p14:nvContentPartPr>
              <p14:cNvPr id="10243" name="Ink 3"/>
              <p14:cNvContentPartPr>
                <a14:cpLocks xmlns:a14="http://schemas.microsoft.com/office/drawing/2010/main" noRot="1" noChangeAspect="1" noEditPoints="1" noChangeArrowheads="1" noChangeShapeType="1"/>
              </p14:cNvContentPartPr>
              <p14:nvPr/>
            </p14:nvContentPartPr>
            <p14:xfrm>
              <a:off x="1312863" y="2514600"/>
              <a:ext cx="990600" cy="341313"/>
            </p14:xfrm>
          </p:contentPart>
        </mc:Choice>
        <mc:Fallback xmlns="">
          <p:pic>
            <p:nvPicPr>
              <p:cNvPr id="10243" name="Ink 3"/>
              <p:cNvPicPr>
                <a:picLocks noRot="1" noChangeAspect="1" noEditPoints="1" noChangeArrowheads="1" noChangeShapeType="1"/>
              </p:cNvPicPr>
              <p:nvPr/>
            </p:nvPicPr>
            <p:blipFill>
              <a:blip r:embed="rId7"/>
              <a:stretch>
                <a:fillRect/>
              </a:stretch>
            </p:blipFill>
            <p:spPr>
              <a:xfrm>
                <a:off x="1303501" y="2505239"/>
                <a:ext cx="1009325" cy="36003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44" name="Ink 4"/>
              <p14:cNvContentPartPr>
                <a14:cpLocks xmlns:a14="http://schemas.microsoft.com/office/drawing/2010/main" noRot="1" noChangeAspect="1" noEditPoints="1" noChangeArrowheads="1" noChangeShapeType="1"/>
              </p14:cNvContentPartPr>
              <p14:nvPr/>
            </p14:nvContentPartPr>
            <p14:xfrm>
              <a:off x="2690813" y="2551113"/>
              <a:ext cx="428625" cy="138112"/>
            </p14:xfrm>
          </p:contentPart>
        </mc:Choice>
        <mc:Fallback xmlns="">
          <p:pic>
            <p:nvPicPr>
              <p:cNvPr id="10244" name="Ink 4"/>
              <p:cNvPicPr>
                <a:picLocks noRot="1" noChangeAspect="1" noEditPoints="1" noChangeArrowheads="1" noChangeShapeType="1"/>
              </p:cNvPicPr>
              <p:nvPr/>
            </p:nvPicPr>
            <p:blipFill>
              <a:blip r:embed="rId9"/>
              <a:stretch>
                <a:fillRect/>
              </a:stretch>
            </p:blipFill>
            <p:spPr>
              <a:xfrm>
                <a:off x="2681456" y="2541737"/>
                <a:ext cx="447339" cy="15686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45" name="Ink 5"/>
              <p14:cNvContentPartPr>
                <a14:cpLocks xmlns:a14="http://schemas.microsoft.com/office/drawing/2010/main" noRot="1" noChangeAspect="1" noEditPoints="1" noChangeArrowheads="1" noChangeShapeType="1"/>
              </p14:cNvContentPartPr>
              <p14:nvPr/>
            </p14:nvContentPartPr>
            <p14:xfrm>
              <a:off x="3378200" y="2551113"/>
              <a:ext cx="904875" cy="227012"/>
            </p14:xfrm>
          </p:contentPart>
        </mc:Choice>
        <mc:Fallback xmlns="">
          <p:pic>
            <p:nvPicPr>
              <p:cNvPr id="10245" name="Ink 5"/>
              <p:cNvPicPr>
                <a:picLocks noRot="1" noChangeAspect="1" noEditPoints="1" noChangeArrowheads="1" noChangeShapeType="1"/>
              </p:cNvPicPr>
              <p:nvPr/>
            </p:nvPicPr>
            <p:blipFill>
              <a:blip r:embed="rId11"/>
              <a:stretch>
                <a:fillRect/>
              </a:stretch>
            </p:blipFill>
            <p:spPr>
              <a:xfrm>
                <a:off x="3368842" y="2541759"/>
                <a:ext cx="923592" cy="24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46" name="Ink 6"/>
              <p14:cNvContentPartPr>
                <a14:cpLocks xmlns:a14="http://schemas.microsoft.com/office/drawing/2010/main" noRot="1" noChangeAspect="1" noEditPoints="1" noChangeArrowheads="1" noChangeShapeType="1"/>
              </p14:cNvContentPartPr>
              <p14:nvPr/>
            </p14:nvContentPartPr>
            <p14:xfrm>
              <a:off x="1341438" y="4178300"/>
              <a:ext cx="3271837" cy="511175"/>
            </p14:xfrm>
          </p:contentPart>
        </mc:Choice>
        <mc:Fallback xmlns="">
          <p:pic>
            <p:nvPicPr>
              <p:cNvPr id="10246" name="Ink 6"/>
              <p:cNvPicPr>
                <a:picLocks noRot="1" noChangeAspect="1" noEditPoints="1" noChangeArrowheads="1" noChangeShapeType="1"/>
              </p:cNvPicPr>
              <p:nvPr/>
            </p:nvPicPr>
            <p:blipFill>
              <a:blip r:embed="rId13"/>
              <a:stretch>
                <a:fillRect/>
              </a:stretch>
            </p:blipFill>
            <p:spPr>
              <a:xfrm>
                <a:off x="1332078" y="4168934"/>
                <a:ext cx="3290558" cy="52990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247" name="Ink 7"/>
              <p14:cNvContentPartPr>
                <a14:cpLocks xmlns:a14="http://schemas.microsoft.com/office/drawing/2010/main" noRot="1" noChangeAspect="1" noEditPoints="1" noChangeArrowheads="1" noChangeShapeType="1"/>
              </p14:cNvContentPartPr>
              <p14:nvPr/>
            </p14:nvContentPartPr>
            <p14:xfrm>
              <a:off x="4951413" y="4257675"/>
              <a:ext cx="960437" cy="238125"/>
            </p14:xfrm>
          </p:contentPart>
        </mc:Choice>
        <mc:Fallback xmlns="">
          <p:pic>
            <p:nvPicPr>
              <p:cNvPr id="10247" name="Ink 7"/>
              <p:cNvPicPr>
                <a:picLocks noRot="1" noChangeAspect="1" noEditPoints="1" noChangeArrowheads="1" noChangeShapeType="1"/>
              </p:cNvPicPr>
              <p:nvPr/>
            </p:nvPicPr>
            <p:blipFill>
              <a:blip r:embed="rId15"/>
              <a:stretch>
                <a:fillRect/>
              </a:stretch>
            </p:blipFill>
            <p:spPr>
              <a:xfrm>
                <a:off x="4942053" y="4248309"/>
                <a:ext cx="979156" cy="25685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48" name="Ink 8"/>
              <p14:cNvContentPartPr>
                <a14:cpLocks xmlns:a14="http://schemas.microsoft.com/office/drawing/2010/main" noRot="1" noChangeAspect="1" noEditPoints="1" noChangeArrowheads="1" noChangeShapeType="1"/>
              </p14:cNvContentPartPr>
              <p14:nvPr/>
            </p14:nvContentPartPr>
            <p14:xfrm>
              <a:off x="6773863" y="4022725"/>
              <a:ext cx="1909762" cy="565150"/>
            </p14:xfrm>
          </p:contentPart>
        </mc:Choice>
        <mc:Fallback xmlns="">
          <p:pic>
            <p:nvPicPr>
              <p:cNvPr id="10248" name="Ink 8"/>
              <p:cNvPicPr>
                <a:picLocks noRot="1" noChangeAspect="1" noEditPoints="1" noChangeArrowheads="1" noChangeShapeType="1"/>
              </p:cNvPicPr>
              <p:nvPr/>
            </p:nvPicPr>
            <p:blipFill>
              <a:blip r:embed="rId17"/>
              <a:stretch>
                <a:fillRect/>
              </a:stretch>
            </p:blipFill>
            <p:spPr>
              <a:xfrm>
                <a:off x="6764501" y="4013360"/>
                <a:ext cx="1928485" cy="58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49" name="Ink 9"/>
              <p14:cNvContentPartPr>
                <a14:cpLocks xmlns:a14="http://schemas.microsoft.com/office/drawing/2010/main" noRot="1" noChangeAspect="1" noEditPoints="1" noChangeArrowheads="1" noChangeShapeType="1"/>
              </p14:cNvContentPartPr>
              <p14:nvPr/>
            </p14:nvContentPartPr>
            <p14:xfrm>
              <a:off x="4886325" y="4621213"/>
              <a:ext cx="2068513" cy="320675"/>
            </p14:xfrm>
          </p:contentPart>
        </mc:Choice>
        <mc:Fallback xmlns="">
          <p:pic>
            <p:nvPicPr>
              <p:cNvPr id="10249" name="Ink 9"/>
              <p:cNvPicPr>
                <a:picLocks noRot="1" noChangeAspect="1" noEditPoints="1" noChangeArrowheads="1" noChangeShapeType="1"/>
              </p:cNvPicPr>
              <p:nvPr/>
            </p:nvPicPr>
            <p:blipFill>
              <a:blip r:embed="rId19"/>
              <a:stretch>
                <a:fillRect/>
              </a:stretch>
            </p:blipFill>
            <p:spPr>
              <a:xfrm>
                <a:off x="4876965" y="4611855"/>
                <a:ext cx="2087233" cy="33939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250" name="Ink 10"/>
              <p14:cNvContentPartPr>
                <a14:cpLocks xmlns:a14="http://schemas.microsoft.com/office/drawing/2010/main" noRot="1" noChangeAspect="1" noEditPoints="1" noChangeArrowheads="1" noChangeShapeType="1"/>
              </p14:cNvContentPartPr>
              <p14:nvPr/>
            </p14:nvContentPartPr>
            <p14:xfrm>
              <a:off x="4897438" y="5026025"/>
              <a:ext cx="2058987" cy="339725"/>
            </p14:xfrm>
          </p:contentPart>
        </mc:Choice>
        <mc:Fallback xmlns="">
          <p:pic>
            <p:nvPicPr>
              <p:cNvPr id="10250" name="Ink 10"/>
              <p:cNvPicPr>
                <a:picLocks noRot="1" noChangeAspect="1" noEditPoints="1" noChangeArrowheads="1" noChangeShapeType="1"/>
              </p:cNvPicPr>
              <p:nvPr/>
            </p:nvPicPr>
            <p:blipFill>
              <a:blip r:embed="rId21"/>
              <a:stretch>
                <a:fillRect/>
              </a:stretch>
            </p:blipFill>
            <p:spPr>
              <a:xfrm>
                <a:off x="4888081" y="5016678"/>
                <a:ext cx="2077702" cy="35841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251" name="Ink 11"/>
              <p14:cNvContentPartPr>
                <a14:cpLocks xmlns:a14="http://schemas.microsoft.com/office/drawing/2010/main" noRot="1" noChangeAspect="1" noEditPoints="1" noChangeArrowheads="1" noChangeShapeType="1"/>
              </p14:cNvContentPartPr>
              <p14:nvPr/>
            </p14:nvContentPartPr>
            <p14:xfrm>
              <a:off x="5713413" y="2117725"/>
              <a:ext cx="247650" cy="458788"/>
            </p14:xfrm>
          </p:contentPart>
        </mc:Choice>
        <mc:Fallback xmlns="">
          <p:pic>
            <p:nvPicPr>
              <p:cNvPr id="10251" name="Ink 11"/>
              <p:cNvPicPr>
                <a:picLocks noRot="1" noChangeAspect="1" noEditPoints="1" noChangeArrowheads="1" noChangeShapeType="1"/>
              </p:cNvPicPr>
              <p:nvPr/>
            </p:nvPicPr>
            <p:blipFill>
              <a:blip r:embed="rId23"/>
              <a:stretch>
                <a:fillRect/>
              </a:stretch>
            </p:blipFill>
            <p:spPr>
              <a:xfrm>
                <a:off x="5704054" y="2108362"/>
                <a:ext cx="266368" cy="47751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252" name="Ink 12"/>
              <p14:cNvContentPartPr>
                <a14:cpLocks xmlns:a14="http://schemas.microsoft.com/office/drawing/2010/main" noRot="1" noChangeAspect="1" noEditPoints="1" noChangeArrowheads="1" noChangeShapeType="1"/>
              </p14:cNvContentPartPr>
              <p14:nvPr/>
            </p14:nvContentPartPr>
            <p14:xfrm>
              <a:off x="5294313" y="2578100"/>
              <a:ext cx="1671637" cy="493713"/>
            </p14:xfrm>
          </p:contentPart>
        </mc:Choice>
        <mc:Fallback xmlns="">
          <p:pic>
            <p:nvPicPr>
              <p:cNvPr id="10252" name="Ink 12"/>
              <p:cNvPicPr>
                <a:picLocks noRot="1" noChangeAspect="1" noEditPoints="1" noChangeArrowheads="1" noChangeShapeType="1"/>
              </p:cNvPicPr>
              <p:nvPr/>
            </p:nvPicPr>
            <p:blipFill>
              <a:blip r:embed="rId25"/>
              <a:stretch>
                <a:fillRect/>
              </a:stretch>
            </p:blipFill>
            <p:spPr>
              <a:xfrm>
                <a:off x="5284952" y="2568737"/>
                <a:ext cx="1690359" cy="51243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253" name="Ink 13"/>
              <p14:cNvContentPartPr>
                <a14:cpLocks xmlns:a14="http://schemas.microsoft.com/office/drawing/2010/main" noRot="1" noChangeAspect="1" noEditPoints="1" noChangeArrowheads="1" noChangeShapeType="1"/>
              </p14:cNvContentPartPr>
              <p14:nvPr/>
            </p14:nvContentPartPr>
            <p14:xfrm>
              <a:off x="5157788" y="3116263"/>
              <a:ext cx="608012" cy="293687"/>
            </p14:xfrm>
          </p:contentPart>
        </mc:Choice>
        <mc:Fallback xmlns="">
          <p:pic>
            <p:nvPicPr>
              <p:cNvPr id="10253" name="Ink 13"/>
              <p:cNvPicPr>
                <a:picLocks noRot="1" noChangeAspect="1" noEditPoints="1" noChangeArrowheads="1" noChangeShapeType="1"/>
              </p:cNvPicPr>
              <p:nvPr/>
            </p:nvPicPr>
            <p:blipFill>
              <a:blip r:embed="rId27"/>
              <a:stretch>
                <a:fillRect/>
              </a:stretch>
            </p:blipFill>
            <p:spPr>
              <a:xfrm>
                <a:off x="5148428" y="3106905"/>
                <a:ext cx="626731" cy="31240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254" name="Ink 14"/>
              <p14:cNvContentPartPr>
                <a14:cpLocks xmlns:a14="http://schemas.microsoft.com/office/drawing/2010/main" noRot="1" noChangeAspect="1" noEditPoints="1" noChangeArrowheads="1" noChangeShapeType="1"/>
              </p14:cNvContentPartPr>
              <p14:nvPr/>
            </p14:nvContentPartPr>
            <p14:xfrm>
              <a:off x="5924550" y="2998788"/>
              <a:ext cx="593725" cy="209550"/>
            </p14:xfrm>
          </p:contentPart>
        </mc:Choice>
        <mc:Fallback xmlns="">
          <p:pic>
            <p:nvPicPr>
              <p:cNvPr id="10254" name="Ink 14"/>
              <p:cNvPicPr>
                <a:picLocks noRot="1" noChangeAspect="1" noEditPoints="1" noChangeArrowheads="1" noChangeShapeType="1"/>
              </p:cNvPicPr>
              <p:nvPr/>
            </p:nvPicPr>
            <p:blipFill>
              <a:blip r:embed="rId29"/>
              <a:stretch>
                <a:fillRect/>
              </a:stretch>
            </p:blipFill>
            <p:spPr>
              <a:xfrm>
                <a:off x="5915189" y="2989443"/>
                <a:ext cx="612448" cy="22824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255" name="Ink 15"/>
              <p14:cNvContentPartPr>
                <a14:cpLocks xmlns:a14="http://schemas.microsoft.com/office/drawing/2010/main" noRot="1" noChangeAspect="1" noEditPoints="1" noChangeArrowheads="1" noChangeShapeType="1"/>
              </p14:cNvContentPartPr>
              <p14:nvPr/>
            </p14:nvContentPartPr>
            <p14:xfrm>
              <a:off x="6777038" y="2835275"/>
              <a:ext cx="1149350" cy="285750"/>
            </p14:xfrm>
          </p:contentPart>
        </mc:Choice>
        <mc:Fallback xmlns="">
          <p:pic>
            <p:nvPicPr>
              <p:cNvPr id="10255" name="Ink 15"/>
              <p:cNvPicPr>
                <a:picLocks noRot="1" noChangeAspect="1" noEditPoints="1" noChangeArrowheads="1" noChangeShapeType="1"/>
              </p:cNvPicPr>
              <p:nvPr/>
            </p:nvPicPr>
            <p:blipFill>
              <a:blip r:embed="rId31"/>
              <a:stretch>
                <a:fillRect/>
              </a:stretch>
            </p:blipFill>
            <p:spPr>
              <a:xfrm>
                <a:off x="6767679" y="2825918"/>
                <a:ext cx="1168068" cy="30446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256" name="Ink 16"/>
              <p14:cNvContentPartPr>
                <a14:cpLocks xmlns:a14="http://schemas.microsoft.com/office/drawing/2010/main" noRot="1" noChangeAspect="1" noEditPoints="1" noChangeArrowheads="1" noChangeShapeType="1"/>
              </p14:cNvContentPartPr>
              <p14:nvPr/>
            </p14:nvContentPartPr>
            <p14:xfrm>
              <a:off x="5848350" y="3290888"/>
              <a:ext cx="1158875" cy="231775"/>
            </p14:xfrm>
          </p:contentPart>
        </mc:Choice>
        <mc:Fallback xmlns="">
          <p:pic>
            <p:nvPicPr>
              <p:cNvPr id="10256" name="Ink 16"/>
              <p:cNvPicPr>
                <a:picLocks noRot="1" noChangeAspect="1" noEditPoints="1" noChangeArrowheads="1" noChangeShapeType="1"/>
              </p:cNvPicPr>
              <p:nvPr/>
            </p:nvPicPr>
            <p:blipFill>
              <a:blip r:embed="rId33"/>
              <a:stretch>
                <a:fillRect/>
              </a:stretch>
            </p:blipFill>
            <p:spPr>
              <a:xfrm>
                <a:off x="5838990" y="3281531"/>
                <a:ext cx="1177596" cy="25049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0257" name="Ink 17"/>
              <p14:cNvContentPartPr>
                <a14:cpLocks xmlns:a14="http://schemas.microsoft.com/office/drawing/2010/main" noRot="1" noChangeAspect="1" noEditPoints="1" noChangeArrowheads="1" noChangeShapeType="1"/>
              </p14:cNvContentPartPr>
              <p14:nvPr/>
            </p14:nvContentPartPr>
            <p14:xfrm>
              <a:off x="4879975" y="2455863"/>
              <a:ext cx="3370263" cy="1270000"/>
            </p14:xfrm>
          </p:contentPart>
        </mc:Choice>
        <mc:Fallback xmlns="">
          <p:pic>
            <p:nvPicPr>
              <p:cNvPr id="10257" name="Ink 17"/>
              <p:cNvPicPr>
                <a:picLocks noRot="1" noChangeAspect="1" noEditPoints="1" noChangeArrowheads="1" noChangeShapeType="1"/>
              </p:cNvPicPr>
              <p:nvPr/>
            </p:nvPicPr>
            <p:blipFill>
              <a:blip r:embed="rId35"/>
              <a:stretch>
                <a:fillRect/>
              </a:stretch>
            </p:blipFill>
            <p:spPr>
              <a:xfrm>
                <a:off x="4870615" y="2446504"/>
                <a:ext cx="3388983" cy="1288719"/>
              </a:xfrm>
              <a:prstGeom prst="rect">
                <a:avLst/>
              </a:prstGeom>
            </p:spPr>
          </p:pic>
        </mc:Fallback>
      </mc:AlternateContent>
    </p:spTree>
    <p:extLst>
      <p:ext uri="{BB962C8B-B14F-4D97-AF65-F5344CB8AC3E}">
        <p14:creationId xmlns:p14="http://schemas.microsoft.com/office/powerpoint/2010/main" val="269656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4" name="Slide Number Placeholder 6"/>
          <p:cNvSpPr>
            <a:spLocks noGrp="1"/>
          </p:cNvSpPr>
          <p:nvPr>
            <p:ph type="sldNum" sz="quarter" idx="12"/>
          </p:nvPr>
        </p:nvSpPr>
        <p:spPr>
          <a:noFill/>
        </p:spPr>
        <p:txBody>
          <a:bodyPr/>
          <a:lstStyle/>
          <a:p>
            <a:fld id="{75C52686-0B1A-4AA5-A537-18083E5A7240}" type="slidenum">
              <a:rPr lang="en-US" smtClean="0">
                <a:solidFill>
                  <a:srgbClr val="000000"/>
                </a:solidFill>
              </a:rPr>
              <a:pPr/>
              <a:t>38</a:t>
            </a:fld>
            <a:endParaRPr lang="en-US" smtClean="0">
              <a:solidFill>
                <a:srgbClr val="000000"/>
              </a:solidFill>
            </a:endParaRPr>
          </a:p>
        </p:txBody>
      </p:sp>
      <p:sp>
        <p:nvSpPr>
          <p:cNvPr id="10265" name="Rectangle 2"/>
          <p:cNvSpPr>
            <a:spLocks noGrp="1" noChangeArrowheads="1"/>
          </p:cNvSpPr>
          <p:nvPr>
            <p:ph type="title"/>
          </p:nvPr>
        </p:nvSpPr>
        <p:spPr>
          <a:xfrm>
            <a:off x="-149225" y="0"/>
            <a:ext cx="9525000" cy="1143000"/>
          </a:xfrm>
        </p:spPr>
        <p:txBody>
          <a:bodyPr/>
          <a:lstStyle/>
          <a:p>
            <a:r>
              <a:rPr lang="en-US" sz="3600" dirty="0" err="1" smtClean="0"/>
              <a:t>Sim</a:t>
            </a:r>
            <a:r>
              <a:rPr lang="en-US" sz="3600" dirty="0" smtClean="0"/>
              <a:t>/Distance: from concepts to words </a:t>
            </a:r>
          </a:p>
        </p:txBody>
      </p:sp>
      <p:sp>
        <p:nvSpPr>
          <p:cNvPr id="10267" name="Rectangle 5"/>
          <p:cNvSpPr>
            <a:spLocks noChangeArrowheads="1"/>
          </p:cNvSpPr>
          <p:nvPr/>
        </p:nvSpPr>
        <p:spPr bwMode="auto">
          <a:xfrm>
            <a:off x="152400" y="2133600"/>
            <a:ext cx="8305800" cy="990600"/>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If we do not have </a:t>
            </a:r>
          </a:p>
          <a:p>
            <a:pPr marL="342900" indent="-342900">
              <a:spcBef>
                <a:spcPct val="20000"/>
              </a:spcBef>
            </a:pPr>
            <a:r>
              <a:rPr lang="en-US" sz="2400" dirty="0">
                <a:solidFill>
                  <a:srgbClr val="000000"/>
                </a:solidFill>
                <a:latin typeface="Arial Unicode MS" pitchFamily="34" charset="-128"/>
              </a:rPr>
              <a:t>Word Sense Disambiguation</a:t>
            </a:r>
          </a:p>
        </p:txBody>
      </p:sp>
      <p:sp>
        <p:nvSpPr>
          <p:cNvPr id="10268" name="Footer Placeholder 7"/>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10246" name="Ink 6"/>
              <p14:cNvContentPartPr>
                <a14:cpLocks xmlns:a14="http://schemas.microsoft.com/office/drawing/2010/main" noRot="1" noChangeAspect="1" noEditPoints="1" noChangeArrowheads="1" noChangeShapeType="1"/>
              </p14:cNvContentPartPr>
              <p14:nvPr/>
            </p14:nvContentPartPr>
            <p14:xfrm>
              <a:off x="1493838" y="3187700"/>
              <a:ext cx="3271837" cy="511175"/>
            </p14:xfrm>
          </p:contentPart>
        </mc:Choice>
        <mc:Fallback xmlns="">
          <p:pic>
            <p:nvPicPr>
              <p:cNvPr id="10246" name="Ink 6"/>
              <p:cNvPicPr>
                <a:picLocks noRot="1" noChangeAspect="1" noEditPoints="1" noChangeArrowheads="1" noChangeShapeType="1"/>
              </p:cNvPicPr>
              <p:nvPr/>
            </p:nvPicPr>
            <p:blipFill>
              <a:blip r:embed="rId4"/>
              <a:stretch>
                <a:fillRect/>
              </a:stretch>
            </p:blipFill>
            <p:spPr>
              <a:xfrm>
                <a:off x="1484478" y="3178334"/>
                <a:ext cx="3290558" cy="5299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47" name="Ink 7"/>
              <p14:cNvContentPartPr>
                <a14:cpLocks xmlns:a14="http://schemas.microsoft.com/office/drawing/2010/main" noRot="1" noChangeAspect="1" noEditPoints="1" noChangeArrowheads="1" noChangeShapeType="1"/>
              </p14:cNvContentPartPr>
              <p14:nvPr/>
            </p14:nvContentPartPr>
            <p14:xfrm>
              <a:off x="5103813" y="3267075"/>
              <a:ext cx="960437" cy="238125"/>
            </p14:xfrm>
          </p:contentPart>
        </mc:Choice>
        <mc:Fallback xmlns="">
          <p:pic>
            <p:nvPicPr>
              <p:cNvPr id="10247" name="Ink 7"/>
              <p:cNvPicPr>
                <a:picLocks noRot="1" noChangeAspect="1" noEditPoints="1" noChangeArrowheads="1" noChangeShapeType="1"/>
              </p:cNvPicPr>
              <p:nvPr/>
            </p:nvPicPr>
            <p:blipFill>
              <a:blip r:embed="rId6"/>
              <a:stretch>
                <a:fillRect/>
              </a:stretch>
            </p:blipFill>
            <p:spPr>
              <a:xfrm>
                <a:off x="5094453" y="3257723"/>
                <a:ext cx="979156" cy="2568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8" name="Ink 8"/>
              <p14:cNvContentPartPr>
                <a14:cpLocks xmlns:a14="http://schemas.microsoft.com/office/drawing/2010/main" noRot="1" noChangeAspect="1" noEditPoints="1" noChangeArrowheads="1" noChangeShapeType="1"/>
              </p14:cNvContentPartPr>
              <p14:nvPr/>
            </p14:nvContentPartPr>
            <p14:xfrm>
              <a:off x="6926263" y="3032125"/>
              <a:ext cx="1909762" cy="565150"/>
            </p14:xfrm>
          </p:contentPart>
        </mc:Choice>
        <mc:Fallback xmlns="">
          <p:pic>
            <p:nvPicPr>
              <p:cNvPr id="10248" name="Ink 8"/>
              <p:cNvPicPr>
                <a:picLocks noRot="1" noChangeAspect="1" noEditPoints="1" noChangeArrowheads="1" noChangeShapeType="1"/>
              </p:cNvPicPr>
              <p:nvPr/>
            </p:nvPicPr>
            <p:blipFill>
              <a:blip r:embed="rId8"/>
              <a:stretch>
                <a:fillRect/>
              </a:stretch>
            </p:blipFill>
            <p:spPr>
              <a:xfrm>
                <a:off x="6916901" y="3022760"/>
                <a:ext cx="1928485" cy="5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49" name="Ink 9"/>
              <p14:cNvContentPartPr>
                <a14:cpLocks xmlns:a14="http://schemas.microsoft.com/office/drawing/2010/main" noRot="1" noChangeAspect="1" noEditPoints="1" noChangeArrowheads="1" noChangeShapeType="1"/>
              </p14:cNvContentPartPr>
              <p14:nvPr/>
            </p14:nvContentPartPr>
            <p14:xfrm>
              <a:off x="5038725" y="3630613"/>
              <a:ext cx="2068513" cy="320675"/>
            </p14:xfrm>
          </p:contentPart>
        </mc:Choice>
        <mc:Fallback xmlns="">
          <p:pic>
            <p:nvPicPr>
              <p:cNvPr id="10249" name="Ink 9"/>
              <p:cNvPicPr>
                <a:picLocks noRot="1" noChangeAspect="1" noEditPoints="1" noChangeArrowheads="1" noChangeShapeType="1"/>
              </p:cNvPicPr>
              <p:nvPr/>
            </p:nvPicPr>
            <p:blipFill>
              <a:blip r:embed="rId10"/>
              <a:stretch>
                <a:fillRect/>
              </a:stretch>
            </p:blipFill>
            <p:spPr>
              <a:xfrm>
                <a:off x="5029365" y="3621255"/>
                <a:ext cx="2087233" cy="33939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50" name="Ink 10"/>
              <p14:cNvContentPartPr>
                <a14:cpLocks xmlns:a14="http://schemas.microsoft.com/office/drawing/2010/main" noRot="1" noChangeAspect="1" noEditPoints="1" noChangeArrowheads="1" noChangeShapeType="1"/>
              </p14:cNvContentPartPr>
              <p14:nvPr/>
            </p14:nvContentPartPr>
            <p14:xfrm>
              <a:off x="5049838" y="4035425"/>
              <a:ext cx="2058987" cy="339725"/>
            </p14:xfrm>
          </p:contentPart>
        </mc:Choice>
        <mc:Fallback xmlns="">
          <p:pic>
            <p:nvPicPr>
              <p:cNvPr id="10250" name="Ink 10"/>
              <p:cNvPicPr>
                <a:picLocks noRot="1" noChangeAspect="1" noEditPoints="1" noChangeArrowheads="1" noChangeShapeType="1"/>
              </p:cNvPicPr>
              <p:nvPr/>
            </p:nvPicPr>
            <p:blipFill>
              <a:blip r:embed="rId12"/>
              <a:stretch>
                <a:fillRect/>
              </a:stretch>
            </p:blipFill>
            <p:spPr>
              <a:xfrm>
                <a:off x="5040474" y="4026058"/>
                <a:ext cx="2077715" cy="358459"/>
              </a:xfrm>
              <a:prstGeom prst="rect">
                <a:avLst/>
              </a:prstGeom>
            </p:spPr>
          </p:pic>
        </mc:Fallback>
      </mc:AlternateContent>
    </p:spTree>
    <p:extLst>
      <p:ext uri="{BB962C8B-B14F-4D97-AF65-F5344CB8AC3E}">
        <p14:creationId xmlns:p14="http://schemas.microsoft.com/office/powerpoint/2010/main" val="2299215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7" name="Slide Number Placeholder 6"/>
          <p:cNvSpPr>
            <a:spLocks noGrp="1"/>
          </p:cNvSpPr>
          <p:nvPr>
            <p:ph type="sldNum" sz="quarter" idx="12"/>
          </p:nvPr>
        </p:nvSpPr>
        <p:spPr>
          <a:noFill/>
        </p:spPr>
        <p:txBody>
          <a:bodyPr/>
          <a:lstStyle/>
          <a:p>
            <a:fld id="{394D58B6-95D5-4B84-9CF3-96E2F71F6B6D}" type="slidenum">
              <a:rPr lang="en-US" smtClean="0">
                <a:solidFill>
                  <a:srgbClr val="000000"/>
                </a:solidFill>
              </a:rPr>
              <a:pPr/>
              <a:t>39</a:t>
            </a:fld>
            <a:endParaRPr lang="en-US" smtClean="0">
              <a:solidFill>
                <a:srgbClr val="000000"/>
              </a:solidFill>
            </a:endParaRPr>
          </a:p>
        </p:txBody>
      </p:sp>
      <p:sp>
        <p:nvSpPr>
          <p:cNvPr id="15378" name="Rectangle 2"/>
          <p:cNvSpPr>
            <a:spLocks noGrp="1" noChangeArrowheads="1"/>
          </p:cNvSpPr>
          <p:nvPr>
            <p:ph type="title"/>
          </p:nvPr>
        </p:nvSpPr>
        <p:spPr>
          <a:xfrm>
            <a:off x="685800" y="0"/>
            <a:ext cx="7772400" cy="1143000"/>
          </a:xfrm>
        </p:spPr>
        <p:txBody>
          <a:bodyPr/>
          <a:lstStyle/>
          <a:p>
            <a:r>
              <a:rPr lang="en-US" smtClean="0"/>
              <a:t>WordSim: Thesaurus Methods(Extended Lesk)</a:t>
            </a:r>
          </a:p>
        </p:txBody>
      </p:sp>
      <p:sp>
        <p:nvSpPr>
          <p:cNvPr id="15379" name="Rectangle 5"/>
          <p:cNvSpPr>
            <a:spLocks noChangeArrowheads="1"/>
          </p:cNvSpPr>
          <p:nvPr/>
        </p:nvSpPr>
        <p:spPr bwMode="auto">
          <a:xfrm>
            <a:off x="533400" y="1447800"/>
            <a:ext cx="8305800" cy="990600"/>
          </a:xfrm>
          <a:prstGeom prst="rect">
            <a:avLst/>
          </a:prstGeom>
          <a:noFill/>
          <a:ln w="9525">
            <a:noFill/>
            <a:miter lim="800000"/>
            <a:headEnd/>
            <a:tailEnd/>
          </a:ln>
        </p:spPr>
        <p:txBody>
          <a:bodyPr/>
          <a:lstStyle/>
          <a:p>
            <a:pPr marL="342900" indent="-342900">
              <a:spcBef>
                <a:spcPct val="20000"/>
              </a:spcBef>
              <a:buFontTx/>
              <a:buChar char="•"/>
            </a:pPr>
            <a:r>
              <a:rPr lang="en-US" sz="3200">
                <a:solidFill>
                  <a:srgbClr val="000000"/>
                </a:solidFill>
                <a:latin typeface="Arial Unicode MS" pitchFamily="34" charset="-128"/>
              </a:rPr>
              <a:t>For each n-word phrase that occurs in both glosses, Extended Lesk adds in a score n</a:t>
            </a:r>
            <a:r>
              <a:rPr lang="en-US" sz="3200" baseline="30000">
                <a:solidFill>
                  <a:srgbClr val="000000"/>
                </a:solidFill>
                <a:latin typeface="Arial Unicode MS" pitchFamily="34" charset="-128"/>
              </a:rPr>
              <a:t>2</a:t>
            </a:r>
            <a:endParaRPr lang="en-US" sz="3200">
              <a:solidFill>
                <a:srgbClr val="000000"/>
              </a:solidFill>
              <a:latin typeface="Arial Unicode MS" pitchFamily="34" charset="-128"/>
            </a:endParaRPr>
          </a:p>
        </p:txBody>
      </p:sp>
      <p:sp>
        <p:nvSpPr>
          <p:cNvPr id="15380"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5149850" y="2470150"/>
              <a:ext cx="1138238" cy="1833563"/>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5140491" y="2460790"/>
                <a:ext cx="1156957" cy="185228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3"/>
              <p14:cNvContentPartPr>
                <a14:cpLocks xmlns:a14="http://schemas.microsoft.com/office/drawing/2010/main" noRot="1" noChangeAspect="1" noEditPoints="1" noChangeArrowheads="1" noChangeShapeType="1"/>
              </p14:cNvContentPartPr>
              <p14:nvPr/>
            </p14:nvContentPartPr>
            <p14:xfrm>
              <a:off x="696913" y="3448050"/>
              <a:ext cx="8335962" cy="1252538"/>
            </p14:xfrm>
          </p:contentPart>
        </mc:Choice>
        <mc:Fallback xmlns="">
          <p:pic>
            <p:nvPicPr>
              <p:cNvPr id="15363" name="Ink 3"/>
              <p:cNvPicPr>
                <a:picLocks noRot="1" noChangeAspect="1" noEditPoints="1" noChangeArrowheads="1" noChangeShapeType="1"/>
              </p:cNvPicPr>
              <p:nvPr/>
            </p:nvPicPr>
            <p:blipFill>
              <a:blip r:embed="rId6"/>
              <a:stretch>
                <a:fillRect/>
              </a:stretch>
            </p:blipFill>
            <p:spPr>
              <a:xfrm>
                <a:off x="687553" y="3438689"/>
                <a:ext cx="8354682" cy="127125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64" name="Ink 4"/>
              <p14:cNvContentPartPr>
                <a14:cpLocks xmlns:a14="http://schemas.microsoft.com/office/drawing/2010/main" noRot="1" noChangeAspect="1" noEditPoints="1" noChangeArrowheads="1" noChangeShapeType="1"/>
              </p14:cNvContentPartPr>
              <p14:nvPr/>
            </p14:nvContentPartPr>
            <p14:xfrm>
              <a:off x="3762375" y="4803775"/>
              <a:ext cx="1601788" cy="392113"/>
            </p14:xfrm>
          </p:contentPart>
        </mc:Choice>
        <mc:Fallback xmlns="">
          <p:pic>
            <p:nvPicPr>
              <p:cNvPr id="15364" name="Ink 4"/>
              <p:cNvPicPr>
                <a:picLocks noRot="1" noChangeAspect="1" noEditPoints="1" noChangeArrowheads="1" noChangeShapeType="1"/>
              </p:cNvPicPr>
              <p:nvPr/>
            </p:nvPicPr>
            <p:blipFill>
              <a:blip r:embed="rId8"/>
              <a:stretch>
                <a:fillRect/>
              </a:stretch>
            </p:blipFill>
            <p:spPr>
              <a:xfrm>
                <a:off x="3753014" y="4794422"/>
                <a:ext cx="1620510" cy="41081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65" name="Ink 5"/>
              <p14:cNvContentPartPr>
                <a14:cpLocks xmlns:a14="http://schemas.microsoft.com/office/drawing/2010/main" noRot="1" noChangeAspect="1" noEditPoints="1" noChangeArrowheads="1" noChangeShapeType="1"/>
              </p14:cNvContentPartPr>
              <p14:nvPr/>
            </p14:nvContentPartPr>
            <p14:xfrm>
              <a:off x="6834188" y="3400425"/>
              <a:ext cx="2278062" cy="1441450"/>
            </p14:xfrm>
          </p:contentPart>
        </mc:Choice>
        <mc:Fallback xmlns="">
          <p:pic>
            <p:nvPicPr>
              <p:cNvPr id="15365" name="Ink 5"/>
              <p:cNvPicPr>
                <a:picLocks noRot="1" noChangeAspect="1" noEditPoints="1" noChangeArrowheads="1" noChangeShapeType="1"/>
              </p:cNvPicPr>
              <p:nvPr/>
            </p:nvPicPr>
            <p:blipFill>
              <a:blip r:embed="rId10"/>
              <a:stretch>
                <a:fillRect/>
              </a:stretch>
            </p:blipFill>
            <p:spPr>
              <a:xfrm>
                <a:off x="6824828" y="3391065"/>
                <a:ext cx="2296782" cy="146017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66" name="Ink 6"/>
              <p14:cNvContentPartPr>
                <a14:cpLocks xmlns:a14="http://schemas.microsoft.com/office/drawing/2010/main" noRot="1" noChangeAspect="1" noEditPoints="1" noChangeArrowheads="1" noChangeShapeType="1"/>
              </p14:cNvContentPartPr>
              <p14:nvPr/>
            </p14:nvContentPartPr>
            <p14:xfrm>
              <a:off x="4570413" y="5129213"/>
              <a:ext cx="211137" cy="269875"/>
            </p14:xfrm>
          </p:contentPart>
        </mc:Choice>
        <mc:Fallback xmlns="">
          <p:pic>
            <p:nvPicPr>
              <p:cNvPr id="15366" name="Ink 6"/>
              <p:cNvPicPr>
                <a:picLocks noRot="1" noChangeAspect="1" noEditPoints="1" noChangeArrowheads="1" noChangeShapeType="1"/>
              </p:cNvPicPr>
              <p:nvPr/>
            </p:nvPicPr>
            <p:blipFill>
              <a:blip r:embed="rId12"/>
              <a:stretch>
                <a:fillRect/>
              </a:stretch>
            </p:blipFill>
            <p:spPr>
              <a:xfrm>
                <a:off x="4561045" y="5119857"/>
                <a:ext cx="229873" cy="2885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67" name="Ink 7"/>
              <p14:cNvContentPartPr>
                <a14:cpLocks xmlns:a14="http://schemas.microsoft.com/office/drawing/2010/main" noRot="1" noChangeAspect="1" noEditPoints="1" noChangeArrowheads="1" noChangeShapeType="1"/>
              </p14:cNvContentPartPr>
              <p14:nvPr/>
            </p14:nvContentPartPr>
            <p14:xfrm>
              <a:off x="3275013" y="5370513"/>
              <a:ext cx="852487" cy="317500"/>
            </p14:xfrm>
          </p:contentPart>
        </mc:Choice>
        <mc:Fallback xmlns="">
          <p:pic>
            <p:nvPicPr>
              <p:cNvPr id="15367" name="Ink 7"/>
              <p:cNvPicPr>
                <a:picLocks noRot="1" noChangeAspect="1" noEditPoints="1" noChangeArrowheads="1" noChangeShapeType="1"/>
              </p:cNvPicPr>
              <p:nvPr/>
            </p:nvPicPr>
            <p:blipFill>
              <a:blip r:embed="rId14"/>
              <a:stretch>
                <a:fillRect/>
              </a:stretch>
            </p:blipFill>
            <p:spPr>
              <a:xfrm>
                <a:off x="3265653" y="5361154"/>
                <a:ext cx="871207" cy="3362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368" name="Ink 8"/>
              <p14:cNvContentPartPr>
                <a14:cpLocks xmlns:a14="http://schemas.microsoft.com/office/drawing/2010/main" noRot="1" noChangeAspect="1" noEditPoints="1" noChangeArrowheads="1" noChangeShapeType="1"/>
              </p14:cNvContentPartPr>
              <p14:nvPr/>
            </p14:nvContentPartPr>
            <p14:xfrm>
              <a:off x="4267200" y="5364163"/>
              <a:ext cx="1009650" cy="344487"/>
            </p14:xfrm>
          </p:contentPart>
        </mc:Choice>
        <mc:Fallback xmlns="">
          <p:pic>
            <p:nvPicPr>
              <p:cNvPr id="15368" name="Ink 8"/>
              <p:cNvPicPr>
                <a:picLocks noRot="1" noChangeAspect="1" noEditPoints="1" noChangeArrowheads="1" noChangeShapeType="1"/>
              </p:cNvPicPr>
              <p:nvPr/>
            </p:nvPicPr>
            <p:blipFill>
              <a:blip r:embed="rId16"/>
              <a:stretch>
                <a:fillRect/>
              </a:stretch>
            </p:blipFill>
            <p:spPr>
              <a:xfrm>
                <a:off x="4257841" y="5354804"/>
                <a:ext cx="1028367" cy="3632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369" name="Ink 9"/>
              <p14:cNvContentPartPr>
                <a14:cpLocks xmlns:a14="http://schemas.microsoft.com/office/drawing/2010/main" noRot="1" noChangeAspect="1" noEditPoints="1" noChangeArrowheads="1" noChangeShapeType="1"/>
              </p14:cNvContentPartPr>
              <p14:nvPr/>
            </p14:nvContentPartPr>
            <p14:xfrm>
              <a:off x="5437188" y="5257800"/>
              <a:ext cx="1119187" cy="280988"/>
            </p14:xfrm>
          </p:contentPart>
        </mc:Choice>
        <mc:Fallback xmlns="">
          <p:pic>
            <p:nvPicPr>
              <p:cNvPr id="15369" name="Ink 9"/>
              <p:cNvPicPr>
                <a:picLocks noRot="1" noChangeAspect="1" noEditPoints="1" noChangeArrowheads="1" noChangeShapeType="1"/>
              </p:cNvPicPr>
              <p:nvPr/>
            </p:nvPicPr>
            <p:blipFill>
              <a:blip r:embed="rId18"/>
              <a:stretch>
                <a:fillRect/>
              </a:stretch>
            </p:blipFill>
            <p:spPr>
              <a:xfrm>
                <a:off x="5427828" y="5248446"/>
                <a:ext cx="1137906" cy="29969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370" name="Ink 10"/>
              <p14:cNvContentPartPr>
                <a14:cpLocks xmlns:a14="http://schemas.microsoft.com/office/drawing/2010/main" noRot="1" noChangeAspect="1" noEditPoints="1" noChangeArrowheads="1" noChangeShapeType="1"/>
              </p14:cNvContentPartPr>
              <p14:nvPr/>
            </p14:nvContentPartPr>
            <p14:xfrm>
              <a:off x="6781800" y="5214938"/>
              <a:ext cx="1279525" cy="266700"/>
            </p14:xfrm>
          </p:contentPart>
        </mc:Choice>
        <mc:Fallback xmlns="">
          <p:pic>
            <p:nvPicPr>
              <p:cNvPr id="15370" name="Ink 10"/>
              <p:cNvPicPr>
                <a:picLocks noRot="1" noChangeAspect="1" noEditPoints="1" noChangeArrowheads="1" noChangeShapeType="1"/>
              </p:cNvPicPr>
              <p:nvPr/>
            </p:nvPicPr>
            <p:blipFill>
              <a:blip r:embed="rId20"/>
              <a:stretch>
                <a:fillRect/>
              </a:stretch>
            </p:blipFill>
            <p:spPr>
              <a:xfrm>
                <a:off x="6772439" y="5205580"/>
                <a:ext cx="1298246" cy="28541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371" name="Ink 11"/>
              <p14:cNvContentPartPr>
                <a14:cpLocks xmlns:a14="http://schemas.microsoft.com/office/drawing/2010/main" noRot="1" noChangeAspect="1" noEditPoints="1" noChangeArrowheads="1" noChangeShapeType="1"/>
              </p14:cNvContentPartPr>
              <p14:nvPr/>
            </p14:nvContentPartPr>
            <p14:xfrm>
              <a:off x="3711575" y="5808663"/>
              <a:ext cx="736600" cy="206375"/>
            </p14:xfrm>
          </p:contentPart>
        </mc:Choice>
        <mc:Fallback xmlns="">
          <p:pic>
            <p:nvPicPr>
              <p:cNvPr id="15371" name="Ink 11"/>
              <p:cNvPicPr>
                <a:picLocks noRot="1" noChangeAspect="1" noEditPoints="1" noChangeArrowheads="1" noChangeShapeType="1"/>
              </p:cNvPicPr>
              <p:nvPr/>
            </p:nvPicPr>
            <p:blipFill>
              <a:blip r:embed="rId22"/>
              <a:stretch>
                <a:fillRect/>
              </a:stretch>
            </p:blipFill>
            <p:spPr>
              <a:xfrm>
                <a:off x="3702214" y="5799299"/>
                <a:ext cx="755321" cy="22510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372" name="Ink 12"/>
              <p14:cNvContentPartPr>
                <a14:cpLocks xmlns:a14="http://schemas.microsoft.com/office/drawing/2010/main" noRot="1" noChangeAspect="1" noEditPoints="1" noChangeArrowheads="1" noChangeShapeType="1"/>
              </p14:cNvContentPartPr>
              <p14:nvPr/>
            </p14:nvContentPartPr>
            <p14:xfrm>
              <a:off x="4637088" y="5754688"/>
              <a:ext cx="890587" cy="387350"/>
            </p14:xfrm>
          </p:contentPart>
        </mc:Choice>
        <mc:Fallback xmlns="">
          <p:pic>
            <p:nvPicPr>
              <p:cNvPr id="15372" name="Ink 12"/>
              <p:cNvPicPr>
                <a:picLocks noRot="1" noChangeAspect="1" noEditPoints="1" noChangeArrowheads="1" noChangeShapeType="1"/>
              </p:cNvPicPr>
              <p:nvPr/>
            </p:nvPicPr>
            <p:blipFill>
              <a:blip r:embed="rId24"/>
              <a:stretch>
                <a:fillRect/>
              </a:stretch>
            </p:blipFill>
            <p:spPr>
              <a:xfrm>
                <a:off x="4627729" y="5745320"/>
                <a:ext cx="909306" cy="40608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373" name="Ink 13"/>
              <p14:cNvContentPartPr>
                <a14:cpLocks xmlns:a14="http://schemas.microsoft.com/office/drawing/2010/main" noRot="1" noChangeAspect="1" noEditPoints="1" noChangeArrowheads="1" noChangeShapeType="1"/>
              </p14:cNvContentPartPr>
              <p14:nvPr/>
            </p14:nvContentPartPr>
            <p14:xfrm>
              <a:off x="5759450" y="5842000"/>
              <a:ext cx="384175" cy="109538"/>
            </p14:xfrm>
          </p:contentPart>
        </mc:Choice>
        <mc:Fallback xmlns="">
          <p:pic>
            <p:nvPicPr>
              <p:cNvPr id="15373" name="Ink 13"/>
              <p:cNvPicPr>
                <a:picLocks noRot="1" noChangeAspect="1" noEditPoints="1" noChangeArrowheads="1" noChangeShapeType="1"/>
              </p:cNvPicPr>
              <p:nvPr/>
            </p:nvPicPr>
            <p:blipFill>
              <a:blip r:embed="rId26"/>
              <a:stretch>
                <a:fillRect/>
              </a:stretch>
            </p:blipFill>
            <p:spPr>
              <a:xfrm>
                <a:off x="5750089" y="5832662"/>
                <a:ext cx="402898" cy="12821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374" name="Ink 14"/>
              <p14:cNvContentPartPr>
                <a14:cpLocks xmlns:a14="http://schemas.microsoft.com/office/drawing/2010/main" noRot="1" noChangeAspect="1" noEditPoints="1" noChangeArrowheads="1" noChangeShapeType="1"/>
              </p14:cNvContentPartPr>
              <p14:nvPr/>
            </p14:nvContentPartPr>
            <p14:xfrm>
              <a:off x="6394450" y="5765800"/>
              <a:ext cx="1136650" cy="242888"/>
            </p14:xfrm>
          </p:contentPart>
        </mc:Choice>
        <mc:Fallback xmlns="">
          <p:pic>
            <p:nvPicPr>
              <p:cNvPr id="15374" name="Ink 14"/>
              <p:cNvPicPr>
                <a:picLocks noRot="1" noChangeAspect="1" noEditPoints="1" noChangeArrowheads="1" noChangeShapeType="1"/>
              </p:cNvPicPr>
              <p:nvPr/>
            </p:nvPicPr>
            <p:blipFill>
              <a:blip r:embed="rId28"/>
              <a:stretch>
                <a:fillRect/>
              </a:stretch>
            </p:blipFill>
            <p:spPr>
              <a:xfrm>
                <a:off x="6385092" y="5756430"/>
                <a:ext cx="1155366" cy="26162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375" name="Ink 15"/>
              <p14:cNvContentPartPr>
                <a14:cpLocks xmlns:a14="http://schemas.microsoft.com/office/drawing/2010/main" noRot="1" noChangeAspect="1" noEditPoints="1" noChangeArrowheads="1" noChangeShapeType="1"/>
              </p14:cNvContentPartPr>
              <p14:nvPr/>
            </p14:nvContentPartPr>
            <p14:xfrm>
              <a:off x="1266825" y="5045075"/>
              <a:ext cx="7938" cy="4763"/>
            </p14:xfrm>
          </p:contentPart>
        </mc:Choice>
        <mc:Fallback xmlns="">
          <p:pic>
            <p:nvPicPr>
              <p:cNvPr id="15375" name="Ink 15"/>
              <p:cNvPicPr>
                <a:picLocks noRot="1" noChangeAspect="1" noEditPoints="1" noChangeArrowheads="1" noChangeShapeType="1"/>
              </p:cNvPicPr>
              <p:nvPr/>
            </p:nvPicPr>
            <p:blipFill>
              <a:blip r:embed="rId30"/>
              <a:stretch>
                <a:fillRect/>
              </a:stretch>
            </p:blipFill>
            <p:spPr>
              <a:xfrm>
                <a:off x="1257444" y="5035549"/>
                <a:ext cx="26701" cy="23815"/>
              </a:xfrm>
              <a:prstGeom prst="rect">
                <a:avLst/>
              </a:prstGeom>
            </p:spPr>
          </p:pic>
        </mc:Fallback>
      </mc:AlternateContent>
    </p:spTree>
    <p:extLst>
      <p:ext uri="{BB962C8B-B14F-4D97-AF65-F5344CB8AC3E}">
        <p14:creationId xmlns:p14="http://schemas.microsoft.com/office/powerpoint/2010/main" val="490418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Footer Placeholder 4"/>
          <p:cNvSpPr>
            <a:spLocks noGrp="1"/>
          </p:cNvSpPr>
          <p:nvPr>
            <p:ph type="ftr" sz="quarter" idx="11"/>
          </p:nvPr>
        </p:nvSpPr>
        <p:spPr>
          <a:noFill/>
        </p:spPr>
        <p:txBody>
          <a:bodyPr/>
          <a:lstStyle/>
          <a:p>
            <a:r>
              <a:rPr lang="en-US" smtClean="0"/>
              <a:t>CPSC 422, Lecture 24</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4</a:t>
            </a:fld>
            <a:endParaRPr lang="en-US" smtClean="0"/>
          </a:p>
        </p:txBody>
      </p:sp>
      <p:sp>
        <p:nvSpPr>
          <p:cNvPr id="9231" name="Rectangle 2"/>
          <p:cNvSpPr>
            <a:spLocks noGrp="1" noChangeArrowheads="1"/>
          </p:cNvSpPr>
          <p:nvPr>
            <p:ph type="title"/>
          </p:nvPr>
        </p:nvSpPr>
        <p:spPr>
          <a:xfrm>
            <a:off x="228600" y="0"/>
            <a:ext cx="9372600" cy="869950"/>
          </a:xfrm>
        </p:spPr>
        <p:txBody>
          <a:bodyPr/>
          <a:lstStyle/>
          <a:p>
            <a:pPr eaLnBrk="1" hangingPunct="1"/>
            <a:r>
              <a:rPr lang="en-US" sz="3600" dirty="0" err="1" smtClean="0"/>
              <a:t>WordNet</a:t>
            </a:r>
            <a:r>
              <a:rPr lang="en-US" sz="3600" dirty="0" smtClean="0"/>
              <a:t> Relations (between </a:t>
            </a:r>
            <a:r>
              <a:rPr lang="en-US" sz="3600" dirty="0" err="1" smtClean="0"/>
              <a:t>synsets</a:t>
            </a:r>
            <a:r>
              <a:rPr lang="en-US" sz="3600" dirty="0" smtClean="0"/>
              <a:t>!)</a:t>
            </a:r>
          </a:p>
        </p:txBody>
      </p:sp>
      <p:grpSp>
        <p:nvGrpSpPr>
          <p:cNvPr id="9232" name="Group 3"/>
          <p:cNvGrpSpPr>
            <a:grpSpLocks noChangeAspect="1"/>
          </p:cNvGrpSpPr>
          <p:nvPr/>
        </p:nvGrpSpPr>
        <p:grpSpPr bwMode="auto">
          <a:xfrm>
            <a:off x="260350" y="1021556"/>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592387" y="983512"/>
            <a:ext cx="369888" cy="457200"/>
          </a:xfrm>
          <a:prstGeom prst="rect">
            <a:avLst/>
          </a:prstGeom>
          <a:noFill/>
          <a:ln w="9525">
            <a:noFill/>
            <a:miter lim="800000"/>
            <a:headEnd/>
            <a:tailEnd/>
          </a:ln>
        </p:spPr>
        <p:txBody>
          <a:bodyPr wrap="none">
            <a:spAutoFit/>
          </a:bodyPr>
          <a:lstStyle/>
          <a:p>
            <a:r>
              <a:rPr lang="en-US" sz="2400" dirty="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0447" y="4287616"/>
            <a:ext cx="8001000" cy="1671638"/>
          </a:xfrm>
          <a:noFill/>
        </p:spPr>
      </p:pic>
      <mc:AlternateContent xmlns:mc="http://schemas.openxmlformats.org/markup-compatibility/2006" xmlns:p14="http://schemas.microsoft.com/office/powerpoint/2010/main">
        <mc:Choice Requires="p14">
          <p:contentPart p14:bwMode="auto" r:id="rId6">
            <p14:nvContentPartPr>
              <p14:cNvPr id="9227" name="Ink 372"/>
              <p14:cNvContentPartPr>
                <a14:cpLocks xmlns:a14="http://schemas.microsoft.com/office/drawing/2010/main" noRot="1" noChangeAspect="1" noEditPoints="1" noChangeArrowheads="1" noChangeShapeType="1"/>
              </p14:cNvContentPartPr>
              <p14:nvPr/>
            </p14:nvContentPartPr>
            <p14:xfrm>
              <a:off x="6564313" y="1870075"/>
              <a:ext cx="854075" cy="28575"/>
            </p14:xfrm>
          </p:contentPart>
        </mc:Choice>
        <mc:Fallback xmlns="">
          <p:pic>
            <p:nvPicPr>
              <p:cNvPr id="9227" name="Ink 372"/>
              <p:cNvPicPr>
                <a:picLocks noRot="1" noChangeAspect="1" noEditPoints="1" noChangeArrowheads="1" noChangeShapeType="1"/>
              </p:cNvPicPr>
              <p:nvPr/>
            </p:nvPicPr>
            <p:blipFill>
              <a:blip r:embed="rId7"/>
              <a:stretch>
                <a:fillRect/>
              </a:stretch>
            </p:blipFill>
            <p:spPr>
              <a:xfrm>
                <a:off x="6561793" y="1862841"/>
                <a:ext cx="861636" cy="38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89" name="Ink 373"/>
              <p14:cNvContentPartPr>
                <a14:cpLocks xmlns:a14="http://schemas.microsoft.com/office/drawing/2010/main" noRot="1" noChangeAspect="1" noEditPoints="1" noChangeArrowheads="1" noChangeShapeType="1"/>
              </p14:cNvContentPartPr>
              <p14:nvPr/>
            </p14:nvContentPartPr>
            <p14:xfrm>
              <a:off x="4036496" y="687277"/>
              <a:ext cx="225425" cy="238125"/>
            </p14:xfrm>
          </p:contentPart>
        </mc:Choice>
        <mc:Fallback xmlns="">
          <p:pic>
            <p:nvPicPr>
              <p:cNvPr id="9589" name="Ink 373"/>
              <p:cNvPicPr>
                <a:picLocks noRot="1" noChangeAspect="1" noEditPoints="1" noChangeArrowheads="1" noChangeShapeType="1"/>
              </p:cNvPicPr>
              <p:nvPr/>
            </p:nvPicPr>
            <p:blipFill>
              <a:blip r:embed="rId9"/>
              <a:stretch>
                <a:fillRect/>
              </a:stretch>
            </p:blipFill>
            <p:spPr>
              <a:xfrm>
                <a:off x="4027148" y="678644"/>
                <a:ext cx="244480" cy="2561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90" name="Ink 374"/>
              <p14:cNvContentPartPr>
                <a14:cpLocks xmlns:a14="http://schemas.microsoft.com/office/drawing/2010/main" noRot="1" noChangeAspect="1" noEditPoints="1" noChangeArrowheads="1" noChangeShapeType="1"/>
              </p14:cNvContentPartPr>
              <p14:nvPr/>
            </p14:nvContentPartPr>
            <p14:xfrm>
              <a:off x="3740944" y="4044951"/>
              <a:ext cx="274638" cy="214312"/>
            </p14:xfrm>
          </p:contentPart>
        </mc:Choice>
        <mc:Fallback xmlns="">
          <p:pic>
            <p:nvPicPr>
              <p:cNvPr id="9590" name="Ink 374"/>
              <p:cNvPicPr>
                <a:picLocks noRot="1" noChangeAspect="1" noEditPoints="1" noChangeArrowheads="1" noChangeShapeType="1"/>
              </p:cNvPicPr>
              <p:nvPr/>
            </p:nvPicPr>
            <p:blipFill>
              <a:blip r:embed="rId11"/>
              <a:stretch>
                <a:fillRect/>
              </a:stretch>
            </p:blipFill>
            <p:spPr>
              <a:xfrm>
                <a:off x="3733385" y="4033785"/>
                <a:ext cx="293355" cy="235203"/>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 name="Ink 1"/>
              <p14:cNvContentPartPr/>
              <p14:nvPr/>
            </p14:nvContentPartPr>
            <p14:xfrm>
              <a:off x="4014720" y="802080"/>
              <a:ext cx="1031040" cy="3527280"/>
            </p14:xfrm>
          </p:contentPart>
        </mc:Choice>
        <mc:Fallback>
          <p:pic>
            <p:nvPicPr>
              <p:cNvPr id="2" name="Ink 1"/>
              <p:cNvPicPr/>
              <p:nvPr/>
            </p:nvPicPr>
            <p:blipFill>
              <a:blip r:embed="rId13"/>
              <a:stretch>
                <a:fillRect/>
              </a:stretch>
            </p:blipFill>
            <p:spPr>
              <a:xfrm>
                <a:off x="4006080" y="795240"/>
                <a:ext cx="1049040" cy="3540600"/>
              </a:xfrm>
              <a:prstGeom prst="rect">
                <a:avLst/>
              </a:prstGeom>
            </p:spPr>
          </p:pic>
        </mc:Fallback>
      </mc:AlternateContent>
    </p:spTree>
    <p:extLst>
      <p:ext uri="{BB962C8B-B14F-4D97-AF65-F5344CB8AC3E}">
        <p14:creationId xmlns:p14="http://schemas.microsoft.com/office/powerpoint/2010/main" val="3940677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33796" name="Slide Number Placeholder 5"/>
          <p:cNvSpPr>
            <a:spLocks noGrp="1"/>
          </p:cNvSpPr>
          <p:nvPr>
            <p:ph type="sldNum" sz="quarter" idx="12"/>
          </p:nvPr>
        </p:nvSpPr>
        <p:spPr>
          <a:noFill/>
        </p:spPr>
        <p:txBody>
          <a:bodyPr/>
          <a:lstStyle/>
          <a:p>
            <a:fld id="{140D2156-4502-4770-AF74-DFBBBE589C6C}" type="slidenum">
              <a:rPr lang="en-US" smtClean="0">
                <a:solidFill>
                  <a:srgbClr val="000000"/>
                </a:solidFill>
              </a:rPr>
              <a:pPr/>
              <a:t>40</a:t>
            </a:fld>
            <a:endParaRPr lang="en-US" smtClean="0">
              <a:solidFill>
                <a:srgbClr val="000000"/>
              </a:solidFill>
            </a:endParaRPr>
          </a:p>
        </p:txBody>
      </p:sp>
      <p:sp>
        <p:nvSpPr>
          <p:cNvPr id="33797" name="Rectangle 2"/>
          <p:cNvSpPr>
            <a:spLocks noGrp="1" noChangeArrowheads="1"/>
          </p:cNvSpPr>
          <p:nvPr>
            <p:ph type="title"/>
          </p:nvPr>
        </p:nvSpPr>
        <p:spPr>
          <a:xfrm>
            <a:off x="0" y="228600"/>
            <a:ext cx="9144000" cy="1143000"/>
          </a:xfrm>
        </p:spPr>
        <p:txBody>
          <a:bodyPr/>
          <a:lstStyle/>
          <a:p>
            <a:pPr eaLnBrk="1" hangingPunct="1"/>
            <a:r>
              <a:rPr lang="en-US" dirty="0" smtClean="0"/>
              <a:t> Semantic Similarity/Distance</a:t>
            </a:r>
          </a:p>
        </p:txBody>
      </p:sp>
      <p:sp>
        <p:nvSpPr>
          <p:cNvPr id="33798" name="Rectangle 3"/>
          <p:cNvSpPr>
            <a:spLocks noGrp="1" noChangeArrowheads="1"/>
          </p:cNvSpPr>
          <p:nvPr>
            <p:ph type="body" idx="1"/>
          </p:nvPr>
        </p:nvSpPr>
        <p:spPr>
          <a:xfrm>
            <a:off x="609600" y="1295400"/>
            <a:ext cx="8001000" cy="4876800"/>
          </a:xfrm>
        </p:spPr>
        <p:txBody>
          <a:bodyPr/>
          <a:lstStyle/>
          <a:p>
            <a:pPr eaLnBrk="1" hangingPunct="1">
              <a:lnSpc>
                <a:spcPct val="90000"/>
              </a:lnSpc>
              <a:buFontTx/>
              <a:buNone/>
            </a:pPr>
            <a:r>
              <a:rPr lang="en-US" dirty="0" smtClean="0"/>
              <a:t>Between two concepts in an ontology, e.g., between two senses in </a:t>
            </a:r>
            <a:r>
              <a:rPr lang="en-US" dirty="0" err="1" smtClean="0"/>
              <a:t>Wordnet</a:t>
            </a:r>
            <a:endParaRPr lang="en-US" i="1" dirty="0" smtClean="0"/>
          </a:p>
          <a:p>
            <a:pPr eaLnBrk="1" hangingPunct="1">
              <a:lnSpc>
                <a:spcPct val="90000"/>
              </a:lnSpc>
              <a:buFontTx/>
              <a:buNone/>
            </a:pPr>
            <a:endParaRPr lang="en-US" i="1" dirty="0" smtClean="0"/>
          </a:p>
          <a:p>
            <a:pPr eaLnBrk="1" hangingPunct="1">
              <a:lnSpc>
                <a:spcPct val="90000"/>
              </a:lnSpc>
              <a:buFontTx/>
              <a:buNone/>
            </a:pPr>
            <a:r>
              <a:rPr lang="en-US" dirty="0" smtClean="0"/>
              <a:t>What would you use </a:t>
            </a:r>
          </a:p>
          <a:p>
            <a:pPr eaLnBrk="1" hangingPunct="1">
              <a:lnSpc>
                <a:spcPct val="90000"/>
              </a:lnSpc>
              <a:buFontTx/>
              <a:buNone/>
            </a:pPr>
            <a:endParaRPr lang="en-US" dirty="0" smtClean="0"/>
          </a:p>
          <a:p>
            <a:pPr eaLnBrk="1" hangingPunct="1">
              <a:lnSpc>
                <a:spcPct val="90000"/>
              </a:lnSpc>
            </a:pPr>
            <a:r>
              <a:rPr lang="en-US" dirty="0" smtClean="0">
                <a:solidFill>
                  <a:schemeClr val="accent2"/>
                </a:solidFill>
              </a:rPr>
              <a:t>Thesaurus methods</a:t>
            </a:r>
            <a:r>
              <a:rPr lang="en-US" dirty="0" smtClean="0"/>
              <a:t>: measure distance in online thesauri (e.g., </a:t>
            </a:r>
            <a:r>
              <a:rPr lang="en-US" dirty="0" err="1" smtClean="0"/>
              <a:t>Wordnet</a:t>
            </a:r>
            <a:r>
              <a:rPr lang="en-US" dirty="0" smtClean="0"/>
              <a:t>)</a:t>
            </a:r>
          </a:p>
          <a:p>
            <a:pPr eaLnBrk="1" hangingPunct="1">
              <a:lnSpc>
                <a:spcPct val="90000"/>
              </a:lnSpc>
            </a:pPr>
            <a:r>
              <a:rPr lang="en-US" dirty="0" smtClean="0">
                <a:solidFill>
                  <a:schemeClr val="accent2"/>
                </a:solidFill>
              </a:rPr>
              <a:t>Distributional methods</a:t>
            </a:r>
            <a:r>
              <a:rPr lang="en-US" dirty="0" smtClean="0"/>
              <a:t>: finding if the two words appear in similar contexts</a:t>
            </a:r>
          </a:p>
        </p:txBody>
      </p:sp>
      <mc:AlternateContent xmlns:mc="http://schemas.openxmlformats.org/markup-compatibility/2006" xmlns:p14="http://schemas.microsoft.com/office/powerpoint/2010/main">
        <mc:Choice Requires="p14">
          <p:contentPart p14:bwMode="auto" r:id="rId3">
            <p14:nvContentPartPr>
              <p14:cNvPr id="33799" name="Ink 7"/>
              <p14:cNvContentPartPr>
                <a14:cpLocks xmlns:a14="http://schemas.microsoft.com/office/drawing/2010/main" noRot="1" noChangeAspect="1" noEditPoints="1" noChangeArrowheads="1" noChangeShapeType="1"/>
              </p14:cNvContentPartPr>
              <p14:nvPr/>
            </p14:nvContentPartPr>
            <p14:xfrm>
              <a:off x="3135313" y="2325688"/>
              <a:ext cx="382587" cy="1408112"/>
            </p14:xfrm>
          </p:contentPart>
        </mc:Choice>
        <mc:Fallback xmlns="">
          <p:pic>
            <p:nvPicPr>
              <p:cNvPr id="33799" name="Ink 7"/>
              <p:cNvPicPr>
                <a:picLocks noRot="1" noChangeAspect="1" noEditPoints="1" noChangeArrowheads="1" noChangeShapeType="1"/>
              </p:cNvPicPr>
              <p:nvPr/>
            </p:nvPicPr>
            <p:blipFill>
              <a:blip r:embed="rId4"/>
              <a:stretch>
                <a:fillRect/>
              </a:stretch>
            </p:blipFill>
            <p:spPr>
              <a:xfrm>
                <a:off x="3122716" y="2322448"/>
                <a:ext cx="402022" cy="1415673"/>
              </a:xfrm>
              <a:prstGeom prst="rect">
                <a:avLst/>
              </a:prstGeom>
            </p:spPr>
          </p:pic>
        </mc:Fallback>
      </mc:AlternateContent>
    </p:spTree>
    <p:extLst>
      <p:ext uri="{BB962C8B-B14F-4D97-AF65-F5344CB8AC3E}">
        <p14:creationId xmlns:p14="http://schemas.microsoft.com/office/powerpoint/2010/main" val="590612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6154" name="Slide Number Placeholder 5"/>
          <p:cNvSpPr>
            <a:spLocks noGrp="1"/>
          </p:cNvSpPr>
          <p:nvPr>
            <p:ph type="sldNum" sz="quarter" idx="12"/>
          </p:nvPr>
        </p:nvSpPr>
        <p:spPr>
          <a:noFill/>
        </p:spPr>
        <p:txBody>
          <a:bodyPr/>
          <a:lstStyle/>
          <a:p>
            <a:fld id="{64C7FEC0-280C-4160-BB89-205D90F35372}" type="slidenum">
              <a:rPr lang="en-US" smtClean="0">
                <a:solidFill>
                  <a:srgbClr val="000000"/>
                </a:solidFill>
              </a:rPr>
              <a:pPr/>
              <a:t>41</a:t>
            </a:fld>
            <a:endParaRPr lang="en-US" smtClean="0">
              <a:solidFill>
                <a:srgbClr val="000000"/>
              </a:solidFill>
            </a:endParaRPr>
          </a:p>
        </p:txBody>
      </p:sp>
      <p:sp>
        <p:nvSpPr>
          <p:cNvPr id="6155" name="Rectangle 2"/>
          <p:cNvSpPr>
            <a:spLocks noGrp="1" noChangeArrowheads="1"/>
          </p:cNvSpPr>
          <p:nvPr>
            <p:ph type="title"/>
          </p:nvPr>
        </p:nvSpPr>
        <p:spPr/>
        <p:txBody>
          <a:bodyPr/>
          <a:lstStyle/>
          <a:p>
            <a:pPr eaLnBrk="1" hangingPunct="1"/>
            <a:r>
              <a:rPr lang="en-US" sz="3600" smtClean="0"/>
              <a:t>WDS: Dictionary and Thesaurus Methods</a:t>
            </a:r>
          </a:p>
        </p:txBody>
      </p:sp>
      <p:sp>
        <p:nvSpPr>
          <p:cNvPr id="6156" name="Rectangle 3"/>
          <p:cNvSpPr>
            <a:spLocks noGrp="1" noChangeArrowheads="1"/>
          </p:cNvSpPr>
          <p:nvPr>
            <p:ph type="body" idx="1"/>
          </p:nvPr>
        </p:nvSpPr>
        <p:spPr>
          <a:xfrm>
            <a:off x="685800" y="1981200"/>
            <a:ext cx="8001000" cy="3886200"/>
          </a:xfrm>
        </p:spPr>
        <p:txBody>
          <a:bodyPr/>
          <a:lstStyle/>
          <a:p>
            <a:pPr eaLnBrk="1" hangingPunct="1">
              <a:buFontTx/>
              <a:buNone/>
            </a:pPr>
            <a:r>
              <a:rPr lang="en-US" sz="3200" smtClean="0"/>
              <a:t>Most common: </a:t>
            </a:r>
            <a:r>
              <a:rPr lang="en-US" sz="3200" smtClean="0">
                <a:solidFill>
                  <a:schemeClr val="accent2"/>
                </a:solidFill>
              </a:rPr>
              <a:t>Lesk method</a:t>
            </a:r>
          </a:p>
          <a:p>
            <a:pPr eaLnBrk="1" hangingPunct="1"/>
            <a:r>
              <a:rPr lang="en-US" sz="3200" smtClean="0"/>
              <a:t>Choose the sense whose </a:t>
            </a:r>
            <a:r>
              <a:rPr lang="en-US" sz="3200" i="1" smtClean="0"/>
              <a:t>dictionary gloss</a:t>
            </a:r>
            <a:r>
              <a:rPr lang="en-US" sz="3200" smtClean="0"/>
              <a:t> shares most words with the target word’s neighborhood</a:t>
            </a:r>
          </a:p>
          <a:p>
            <a:pPr eaLnBrk="1" hangingPunct="1"/>
            <a:r>
              <a:rPr lang="en-US" sz="3200" smtClean="0"/>
              <a:t>Exclude stop-words</a:t>
            </a:r>
          </a:p>
        </p:txBody>
      </p:sp>
      <p:sp>
        <p:nvSpPr>
          <p:cNvPr id="6157" name="Rectangle 5"/>
          <p:cNvSpPr>
            <a:spLocks noChangeArrowheads="1"/>
          </p:cNvSpPr>
          <p:nvPr/>
        </p:nvSpPr>
        <p:spPr bwMode="auto">
          <a:xfrm>
            <a:off x="533400" y="5029200"/>
            <a:ext cx="7848600" cy="1143000"/>
          </a:xfrm>
          <a:prstGeom prst="rect">
            <a:avLst/>
          </a:prstGeom>
          <a:noFill/>
          <a:ln w="9525">
            <a:solidFill>
              <a:schemeClr val="accent2"/>
            </a:solidFill>
            <a:miter lim="800000"/>
            <a:headEnd/>
            <a:tailEnd/>
          </a:ln>
        </p:spPr>
        <p:txBody>
          <a:bodyPr/>
          <a:lstStyle/>
          <a:p>
            <a:pPr marL="342900" indent="-342900">
              <a:spcBef>
                <a:spcPct val="20000"/>
              </a:spcBef>
            </a:pPr>
            <a:r>
              <a:rPr lang="en-US" sz="3200">
                <a:solidFill>
                  <a:srgbClr val="000000"/>
                </a:solidFill>
                <a:latin typeface="Comic Sans MS" pitchFamily="66" charset="0"/>
              </a:rPr>
              <a:t>Def: Words in gloss for a sense is called the </a:t>
            </a:r>
            <a:r>
              <a:rPr lang="en-US" sz="3200" i="1">
                <a:solidFill>
                  <a:srgbClr val="000000"/>
                </a:solidFill>
                <a:latin typeface="Comic Sans MS" pitchFamily="66" charset="0"/>
              </a:rPr>
              <a:t>signature</a:t>
            </a:r>
          </a:p>
        </p:txBody>
      </p:sp>
      <mc:AlternateContent xmlns:mc="http://schemas.openxmlformats.org/markup-compatibility/2006" xmlns:p14="http://schemas.microsoft.com/office/powerpoint/2010/main">
        <mc:Choice Requires="p14">
          <p:contentPart p14:bwMode="auto" r:id="rId3">
            <p14:nvContentPartPr>
              <p14:cNvPr id="6158" name="Ink 14"/>
              <p14:cNvContentPartPr>
                <a14:cpLocks xmlns:a14="http://schemas.microsoft.com/office/drawing/2010/main" noRot="1" noChangeAspect="1" noEditPoints="1" noChangeArrowheads="1" noChangeShapeType="1"/>
              </p14:cNvContentPartPr>
              <p14:nvPr/>
            </p14:nvContentPartPr>
            <p14:xfrm>
              <a:off x="5297488" y="4205288"/>
              <a:ext cx="3419475" cy="581025"/>
            </p14:xfrm>
          </p:contentPart>
        </mc:Choice>
        <mc:Fallback xmlns="">
          <p:pic>
            <p:nvPicPr>
              <p:cNvPr id="6158" name="Ink 14"/>
              <p:cNvPicPr>
                <a:picLocks noRot="1" noChangeAspect="1" noEditPoints="1" noChangeArrowheads="1" noChangeShapeType="1"/>
              </p:cNvPicPr>
              <p:nvPr/>
            </p:nvPicPr>
            <p:blipFill>
              <a:blip r:embed="rId4"/>
              <a:stretch>
                <a:fillRect/>
              </a:stretch>
            </p:blipFill>
            <p:spPr>
              <a:xfrm>
                <a:off x="5294608" y="4201688"/>
                <a:ext cx="3426675" cy="58858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9" name="Ink 15"/>
              <p14:cNvContentPartPr>
                <a14:cpLocks xmlns:a14="http://schemas.microsoft.com/office/drawing/2010/main" noRot="1" noChangeAspect="1" noEditPoints="1" noChangeArrowheads="1" noChangeShapeType="1"/>
              </p14:cNvContentPartPr>
              <p14:nvPr/>
            </p14:nvContentPartPr>
            <p14:xfrm>
              <a:off x="7491413" y="4754563"/>
              <a:ext cx="1223962" cy="307975"/>
            </p14:xfrm>
          </p:contentPart>
        </mc:Choice>
        <mc:Fallback xmlns="">
          <p:pic>
            <p:nvPicPr>
              <p:cNvPr id="6159" name="Ink 15"/>
              <p:cNvPicPr>
                <a:picLocks noRot="1" noChangeAspect="1" noEditPoints="1" noChangeArrowheads="1" noChangeShapeType="1"/>
              </p:cNvPicPr>
              <p:nvPr/>
            </p:nvPicPr>
            <p:blipFill>
              <a:blip r:embed="rId6"/>
              <a:stretch>
                <a:fillRect/>
              </a:stretch>
            </p:blipFill>
            <p:spPr>
              <a:xfrm>
                <a:off x="7487813" y="4746638"/>
                <a:ext cx="1231522" cy="3195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60" name="Ink 16"/>
              <p14:cNvContentPartPr>
                <a14:cpLocks xmlns:a14="http://schemas.microsoft.com/office/drawing/2010/main" noRot="1" noChangeAspect="1" noEditPoints="1" noChangeArrowheads="1" noChangeShapeType="1"/>
              </p14:cNvContentPartPr>
              <p14:nvPr/>
            </p14:nvContentPartPr>
            <p14:xfrm>
              <a:off x="2722563" y="4630738"/>
              <a:ext cx="2211387" cy="52387"/>
            </p14:xfrm>
          </p:contentPart>
        </mc:Choice>
        <mc:Fallback xmlns="">
          <p:pic>
            <p:nvPicPr>
              <p:cNvPr id="6160" name="Ink 16"/>
              <p:cNvPicPr>
                <a:picLocks noRot="1" noChangeAspect="1" noEditPoints="1" noChangeArrowheads="1" noChangeShapeType="1"/>
              </p:cNvPicPr>
              <p:nvPr/>
            </p:nvPicPr>
            <p:blipFill>
              <a:blip r:embed="rId8"/>
              <a:stretch>
                <a:fillRect/>
              </a:stretch>
            </p:blipFill>
            <p:spPr>
              <a:xfrm>
                <a:off x="2718271" y="4629305"/>
                <a:ext cx="2229270" cy="59393"/>
              </a:xfrm>
              <a:prstGeom prst="rect">
                <a:avLst/>
              </a:prstGeom>
            </p:spPr>
          </p:pic>
        </mc:Fallback>
      </mc:AlternateContent>
    </p:spTree>
    <p:extLst>
      <p:ext uri="{BB962C8B-B14F-4D97-AF65-F5344CB8AC3E}">
        <p14:creationId xmlns:p14="http://schemas.microsoft.com/office/powerpoint/2010/main" val="1841865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7179" name="Slide Number Placeholder 5"/>
          <p:cNvSpPr>
            <a:spLocks noGrp="1"/>
          </p:cNvSpPr>
          <p:nvPr>
            <p:ph type="sldNum" sz="quarter" idx="12"/>
          </p:nvPr>
        </p:nvSpPr>
        <p:spPr>
          <a:noFill/>
        </p:spPr>
        <p:txBody>
          <a:bodyPr/>
          <a:lstStyle/>
          <a:p>
            <a:fld id="{E4DE3A8F-83E4-4986-8CE8-01BF9B52EB90}" type="slidenum">
              <a:rPr lang="en-US" smtClean="0">
                <a:solidFill>
                  <a:srgbClr val="000000"/>
                </a:solidFill>
              </a:rPr>
              <a:pPr/>
              <a:t>42</a:t>
            </a:fld>
            <a:endParaRPr lang="en-US" smtClean="0">
              <a:solidFill>
                <a:srgbClr val="000000"/>
              </a:solidFill>
            </a:endParaRPr>
          </a:p>
        </p:txBody>
      </p:sp>
      <p:sp>
        <p:nvSpPr>
          <p:cNvPr id="7180" name="Rectangle 2"/>
          <p:cNvSpPr>
            <a:spLocks noGrp="1" noChangeArrowheads="1"/>
          </p:cNvSpPr>
          <p:nvPr>
            <p:ph type="title"/>
          </p:nvPr>
        </p:nvSpPr>
        <p:spPr>
          <a:xfrm>
            <a:off x="685800" y="304800"/>
            <a:ext cx="7772400" cy="1143000"/>
          </a:xfrm>
        </p:spPr>
        <p:txBody>
          <a:bodyPr/>
          <a:lstStyle/>
          <a:p>
            <a:pPr eaLnBrk="1" hangingPunct="1"/>
            <a:r>
              <a:rPr lang="en-US" sz="3600" smtClean="0"/>
              <a:t>Lesk: Example</a:t>
            </a:r>
          </a:p>
        </p:txBody>
      </p:sp>
      <p:sp>
        <p:nvSpPr>
          <p:cNvPr id="7181" name="Rectangle 4"/>
          <p:cNvSpPr>
            <a:spLocks noChangeArrowheads="1"/>
          </p:cNvSpPr>
          <p:nvPr/>
        </p:nvSpPr>
        <p:spPr bwMode="auto">
          <a:xfrm>
            <a:off x="381000" y="1158875"/>
            <a:ext cx="8458200" cy="3108325"/>
          </a:xfrm>
          <a:prstGeom prst="rect">
            <a:avLst/>
          </a:prstGeom>
          <a:noFill/>
          <a:ln w="9525">
            <a:noFill/>
            <a:miter lim="800000"/>
            <a:headEnd/>
            <a:tailEnd/>
          </a:ln>
        </p:spPr>
        <p:txBody>
          <a:bodyPr anchor="ctr">
            <a:spAutoFit/>
          </a:bodyPr>
          <a:lstStyle/>
          <a:p>
            <a:r>
              <a:rPr lang="en-US" sz="2000" b="0" dirty="0">
                <a:solidFill>
                  <a:srgbClr val="000000"/>
                </a:solidFill>
              </a:rPr>
              <a:t>Two SENSES for channel</a:t>
            </a:r>
          </a:p>
          <a:p>
            <a:r>
              <a:rPr lang="en-US" sz="2400" dirty="0">
                <a:solidFill>
                  <a:srgbClr val="000000"/>
                </a:solidFill>
              </a:rPr>
              <a:t>S1</a:t>
            </a:r>
            <a:r>
              <a:rPr lang="en-US" sz="2000" b="0" dirty="0">
                <a:solidFill>
                  <a:srgbClr val="000000"/>
                </a:solidFill>
              </a:rPr>
              <a:t>: (n) </a:t>
            </a:r>
            <a:r>
              <a:rPr lang="en-US" sz="2000" dirty="0">
                <a:solidFill>
                  <a:srgbClr val="008000"/>
                </a:solidFill>
              </a:rPr>
              <a:t>channel</a:t>
            </a:r>
            <a:r>
              <a:rPr lang="en-US" sz="2000" b="0" dirty="0">
                <a:solidFill>
                  <a:srgbClr val="000000"/>
                </a:solidFill>
              </a:rPr>
              <a:t> (a passage for water (or other fluids) to flow through) </a:t>
            </a:r>
            <a:r>
              <a:rPr lang="en-US" sz="2000" b="0" i="1" dirty="0">
                <a:solidFill>
                  <a:srgbClr val="000000"/>
                </a:solidFill>
              </a:rPr>
              <a:t>"the fields were crossed with irrigation channels"; "gutters carried off the rain water into a series of channels under the street"</a:t>
            </a:r>
            <a:r>
              <a:rPr lang="en-US" sz="2000" b="0" dirty="0">
                <a:solidFill>
                  <a:srgbClr val="000000"/>
                </a:solidFill>
              </a:rPr>
              <a:t> </a:t>
            </a:r>
          </a:p>
          <a:p>
            <a:r>
              <a:rPr lang="en-US" sz="2400" dirty="0">
                <a:solidFill>
                  <a:srgbClr val="000000"/>
                </a:solidFill>
              </a:rPr>
              <a:t>S2</a:t>
            </a:r>
            <a:r>
              <a:rPr lang="en-US" sz="2000" b="0" dirty="0">
                <a:solidFill>
                  <a:srgbClr val="000000"/>
                </a:solidFill>
              </a:rPr>
              <a:t>: (n) </a:t>
            </a:r>
            <a:r>
              <a:rPr lang="en-US" sz="2000" dirty="0">
                <a:solidFill>
                  <a:srgbClr val="9900CC"/>
                </a:solidFill>
              </a:rPr>
              <a:t>channel</a:t>
            </a:r>
            <a:r>
              <a:rPr lang="en-US" sz="2000" b="0" dirty="0">
                <a:solidFill>
                  <a:srgbClr val="9900CC"/>
                </a:solidFill>
              </a:rPr>
              <a:t>, </a:t>
            </a:r>
            <a:r>
              <a:rPr lang="en-US" sz="2000" dirty="0">
                <a:solidFill>
                  <a:srgbClr val="9900CC"/>
                </a:solidFill>
              </a:rPr>
              <a:t>television channel, TV channel</a:t>
            </a:r>
            <a:r>
              <a:rPr lang="en-US" sz="2000" b="0" dirty="0">
                <a:solidFill>
                  <a:srgbClr val="000000"/>
                </a:solidFill>
              </a:rPr>
              <a:t> (a television station and its programs) </a:t>
            </a:r>
            <a:r>
              <a:rPr lang="en-US" sz="2000" b="0" i="1" dirty="0">
                <a:solidFill>
                  <a:srgbClr val="000000"/>
                </a:solidFill>
              </a:rPr>
              <a:t>"a satellite TV channel"; "surfing through the channels"; "they offer more than one hundred channels"</a:t>
            </a:r>
            <a:r>
              <a:rPr lang="en-US" sz="2000" b="0" dirty="0">
                <a:solidFill>
                  <a:srgbClr val="000000"/>
                </a:solidFill>
              </a:rPr>
              <a:t> </a:t>
            </a:r>
          </a:p>
          <a:p>
            <a:r>
              <a:rPr lang="en-US" sz="2000" b="0" dirty="0">
                <a:solidFill>
                  <a:srgbClr val="000000"/>
                </a:solidFill>
              </a:rPr>
              <a:t>…..</a:t>
            </a:r>
          </a:p>
          <a:p>
            <a:pPr eaLnBrk="0" hangingPunct="0"/>
            <a:endParaRPr lang="en-US" sz="2800" b="0" dirty="0">
              <a:solidFill>
                <a:srgbClr val="000000"/>
              </a:solidFill>
            </a:endParaRPr>
          </a:p>
        </p:txBody>
      </p:sp>
      <p:sp>
        <p:nvSpPr>
          <p:cNvPr id="7182" name="Rectangle 6"/>
          <p:cNvSpPr>
            <a:spLocks noChangeArrowheads="1"/>
          </p:cNvSpPr>
          <p:nvPr/>
        </p:nvSpPr>
        <p:spPr bwMode="auto">
          <a:xfrm>
            <a:off x="381000" y="4343400"/>
            <a:ext cx="8458200" cy="1309688"/>
          </a:xfrm>
          <a:prstGeom prst="rect">
            <a:avLst/>
          </a:prstGeom>
          <a:noFill/>
          <a:ln w="9525">
            <a:noFill/>
            <a:miter lim="800000"/>
            <a:headEnd/>
            <a:tailEnd/>
          </a:ln>
        </p:spPr>
        <p:txBody>
          <a:bodyPr anchor="ctr">
            <a:spAutoFit/>
          </a:bodyPr>
          <a:lstStyle/>
          <a:p>
            <a:r>
              <a:rPr lang="en-US" sz="2400" b="0">
                <a:solidFill>
                  <a:srgbClr val="000000"/>
                </a:solidFill>
              </a:rPr>
              <a:t>“ most </a:t>
            </a:r>
            <a:r>
              <a:rPr lang="en-US" sz="2400" b="0">
                <a:solidFill>
                  <a:srgbClr val="008000"/>
                </a:solidFill>
              </a:rPr>
              <a:t>streets</a:t>
            </a:r>
            <a:r>
              <a:rPr lang="en-US" sz="2400" b="0">
                <a:solidFill>
                  <a:srgbClr val="000000"/>
                </a:solidFill>
              </a:rPr>
              <a:t> closed to the </a:t>
            </a:r>
            <a:r>
              <a:rPr lang="en-US" sz="2400" b="0">
                <a:solidFill>
                  <a:srgbClr val="9900CC"/>
                </a:solidFill>
              </a:rPr>
              <a:t>TV </a:t>
            </a:r>
            <a:r>
              <a:rPr lang="en-US" sz="2400" b="0">
                <a:solidFill>
                  <a:srgbClr val="000000"/>
                </a:solidFill>
              </a:rPr>
              <a:t>station were flooded because the main </a:t>
            </a:r>
            <a:r>
              <a:rPr lang="en-US" sz="2400">
                <a:solidFill>
                  <a:srgbClr val="000000"/>
                </a:solidFill>
              </a:rPr>
              <a:t>channel</a:t>
            </a:r>
            <a:r>
              <a:rPr lang="en-US" sz="2400" b="0">
                <a:solidFill>
                  <a:srgbClr val="000000"/>
                </a:solidFill>
              </a:rPr>
              <a:t> was clogged by heavy </a:t>
            </a:r>
            <a:r>
              <a:rPr lang="en-US" sz="2400" b="0">
                <a:solidFill>
                  <a:srgbClr val="008000"/>
                </a:solidFill>
              </a:rPr>
              <a:t>rain </a:t>
            </a:r>
            <a:r>
              <a:rPr lang="en-US" sz="2400" b="0">
                <a:solidFill>
                  <a:srgbClr val="000000"/>
                </a:solidFill>
              </a:rPr>
              <a:t>.”</a:t>
            </a:r>
          </a:p>
          <a:p>
            <a:pPr eaLnBrk="0" hangingPunct="0"/>
            <a:endParaRPr lang="en-US" sz="3200" b="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7183" name="Ink 15"/>
              <p14:cNvContentPartPr>
                <a14:cpLocks xmlns:a14="http://schemas.microsoft.com/office/drawing/2010/main" noRot="1" noChangeAspect="1" noEditPoints="1" noChangeArrowheads="1" noChangeShapeType="1"/>
              </p14:cNvContentPartPr>
              <p14:nvPr/>
            </p14:nvContentPartPr>
            <p14:xfrm>
              <a:off x="273050" y="4321175"/>
              <a:ext cx="1963738" cy="933450"/>
            </p14:xfrm>
          </p:contentPart>
        </mc:Choice>
        <mc:Fallback xmlns="">
          <p:pic>
            <p:nvPicPr>
              <p:cNvPr id="7183" name="Ink 15"/>
              <p:cNvPicPr>
                <a:picLocks noRot="1" noChangeAspect="1" noEditPoints="1" noChangeArrowheads="1" noChangeShapeType="1"/>
              </p:cNvPicPr>
              <p:nvPr/>
            </p:nvPicPr>
            <p:blipFill>
              <a:blip r:embed="rId4"/>
              <a:stretch>
                <a:fillRect/>
              </a:stretch>
            </p:blipFill>
            <p:spPr>
              <a:xfrm>
                <a:off x="262970" y="4312895"/>
                <a:ext cx="1985337" cy="95432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84" name="Ink 16"/>
              <p14:cNvContentPartPr>
                <a14:cpLocks xmlns:a14="http://schemas.microsoft.com/office/drawing/2010/main" noRot="1" noChangeAspect="1" noEditPoints="1" noChangeArrowheads="1" noChangeShapeType="1"/>
              </p14:cNvContentPartPr>
              <p14:nvPr/>
            </p14:nvContentPartPr>
            <p14:xfrm>
              <a:off x="8153400" y="4275138"/>
              <a:ext cx="339725" cy="741362"/>
            </p14:xfrm>
          </p:contentPart>
        </mc:Choice>
        <mc:Fallback xmlns="">
          <p:pic>
            <p:nvPicPr>
              <p:cNvPr id="7184" name="Ink 16"/>
              <p:cNvPicPr>
                <a:picLocks noRot="1" noChangeAspect="1" noEditPoints="1" noChangeArrowheads="1" noChangeShapeType="1"/>
              </p:cNvPicPr>
              <p:nvPr/>
            </p:nvPicPr>
            <p:blipFill>
              <a:blip r:embed="rId6"/>
              <a:stretch>
                <a:fillRect/>
              </a:stretch>
            </p:blipFill>
            <p:spPr>
              <a:xfrm>
                <a:off x="8149441" y="4267937"/>
                <a:ext cx="351601" cy="75864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85" name="Ink 17"/>
              <p14:cNvContentPartPr>
                <a14:cpLocks xmlns:a14="http://schemas.microsoft.com/office/drawing/2010/main" noRot="1" noChangeAspect="1" noEditPoints="1" noChangeArrowheads="1" noChangeShapeType="1"/>
              </p14:cNvContentPartPr>
              <p14:nvPr/>
            </p14:nvContentPartPr>
            <p14:xfrm>
              <a:off x="4751388" y="4802188"/>
              <a:ext cx="833437" cy="398462"/>
            </p14:xfrm>
          </p:contentPart>
        </mc:Choice>
        <mc:Fallback xmlns="">
          <p:pic>
            <p:nvPicPr>
              <p:cNvPr id="7185" name="Ink 17"/>
              <p:cNvPicPr>
                <a:picLocks noRot="1" noChangeAspect="1" noEditPoints="1" noChangeArrowheads="1" noChangeShapeType="1"/>
              </p:cNvPicPr>
              <p:nvPr/>
            </p:nvPicPr>
            <p:blipFill>
              <a:blip r:embed="rId8"/>
              <a:stretch>
                <a:fillRect/>
              </a:stretch>
            </p:blipFill>
            <p:spPr>
              <a:xfrm>
                <a:off x="4743831" y="4794269"/>
                <a:ext cx="849991" cy="4143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86" name="Ink 18"/>
              <p14:cNvContentPartPr>
                <a14:cpLocks xmlns:a14="http://schemas.microsoft.com/office/drawing/2010/main" noRot="1" noChangeAspect="1" noEditPoints="1" noChangeArrowheads="1" noChangeShapeType="1"/>
              </p14:cNvContentPartPr>
              <p14:nvPr/>
            </p14:nvContentPartPr>
            <p14:xfrm>
              <a:off x="3341688" y="2476500"/>
              <a:ext cx="523875" cy="74613"/>
            </p14:xfrm>
          </p:contentPart>
        </mc:Choice>
        <mc:Fallback xmlns="">
          <p:pic>
            <p:nvPicPr>
              <p:cNvPr id="7186" name="Ink 18"/>
              <p:cNvPicPr>
                <a:picLocks noRot="1" noChangeAspect="1" noEditPoints="1" noChangeArrowheads="1" noChangeShapeType="1"/>
              </p:cNvPicPr>
              <p:nvPr/>
            </p:nvPicPr>
            <p:blipFill>
              <a:blip r:embed="rId10"/>
              <a:stretch>
                <a:fillRect/>
              </a:stretch>
            </p:blipFill>
            <p:spPr>
              <a:xfrm>
                <a:off x="3338808" y="2470733"/>
                <a:ext cx="536117" cy="83264"/>
              </a:xfrm>
              <a:prstGeom prst="rect">
                <a:avLst/>
              </a:prstGeom>
            </p:spPr>
          </p:pic>
        </mc:Fallback>
      </mc:AlternateContent>
    </p:spTree>
    <p:extLst>
      <p:ext uri="{BB962C8B-B14F-4D97-AF65-F5344CB8AC3E}">
        <p14:creationId xmlns:p14="http://schemas.microsoft.com/office/powerpoint/2010/main" val="1642874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8198" name="Slide Number Placeholder 5"/>
          <p:cNvSpPr>
            <a:spLocks noGrp="1"/>
          </p:cNvSpPr>
          <p:nvPr>
            <p:ph type="sldNum" sz="quarter" idx="12"/>
          </p:nvPr>
        </p:nvSpPr>
        <p:spPr>
          <a:noFill/>
        </p:spPr>
        <p:txBody>
          <a:bodyPr/>
          <a:lstStyle/>
          <a:p>
            <a:fld id="{012632BE-DF4B-4D41-A590-E7E3FA81A2C5}" type="slidenum">
              <a:rPr lang="en-US" smtClean="0">
                <a:solidFill>
                  <a:srgbClr val="000000"/>
                </a:solidFill>
              </a:rPr>
              <a:pPr/>
              <a:t>43</a:t>
            </a:fld>
            <a:endParaRPr lang="en-US" smtClean="0">
              <a:solidFill>
                <a:srgbClr val="000000"/>
              </a:solidFill>
            </a:endParaRPr>
          </a:p>
        </p:txBody>
      </p:sp>
      <p:sp>
        <p:nvSpPr>
          <p:cNvPr id="8199" name="Rectangle 2"/>
          <p:cNvSpPr>
            <a:spLocks noGrp="1" noChangeArrowheads="1"/>
          </p:cNvSpPr>
          <p:nvPr>
            <p:ph type="title"/>
          </p:nvPr>
        </p:nvSpPr>
        <p:spPr>
          <a:xfrm>
            <a:off x="609600" y="0"/>
            <a:ext cx="7772400" cy="1143000"/>
          </a:xfrm>
        </p:spPr>
        <p:txBody>
          <a:bodyPr/>
          <a:lstStyle/>
          <a:p>
            <a:pPr eaLnBrk="1" hangingPunct="1"/>
            <a:r>
              <a:rPr lang="en-US" sz="3600" smtClean="0"/>
              <a:t>Corpus Lesk</a:t>
            </a:r>
          </a:p>
        </p:txBody>
      </p:sp>
      <p:sp>
        <p:nvSpPr>
          <p:cNvPr id="8200" name="Rectangle 5"/>
          <p:cNvSpPr>
            <a:spLocks noGrp="1" noChangeArrowheads="1"/>
          </p:cNvSpPr>
          <p:nvPr>
            <p:ph type="body" idx="1"/>
          </p:nvPr>
        </p:nvSpPr>
        <p:spPr>
          <a:xfrm>
            <a:off x="533400" y="914400"/>
            <a:ext cx="8382000" cy="3048000"/>
          </a:xfrm>
          <a:noFill/>
        </p:spPr>
        <p:txBody>
          <a:bodyPr/>
          <a:lstStyle/>
          <a:p>
            <a:pPr eaLnBrk="1" hangingPunct="1">
              <a:buFontTx/>
              <a:buNone/>
            </a:pPr>
            <a:r>
              <a:rPr lang="en-US" smtClean="0"/>
              <a:t>Best performer</a:t>
            </a:r>
          </a:p>
          <a:p>
            <a:pPr eaLnBrk="1" hangingPunct="1"/>
            <a:r>
              <a:rPr lang="en-US" smtClean="0"/>
              <a:t>If a corpus with annotated senses is available</a:t>
            </a:r>
          </a:p>
          <a:p>
            <a:pPr eaLnBrk="1" hangingPunct="1"/>
            <a:r>
              <a:rPr lang="en-US" smtClean="0"/>
              <a:t>For each sense: add to the signature for that sense, words “that frequently appear” in the sentences containing that sense</a:t>
            </a:r>
          </a:p>
        </p:txBody>
      </p:sp>
      <p:sp>
        <p:nvSpPr>
          <p:cNvPr id="8201" name="Rectangle 7"/>
          <p:cNvSpPr>
            <a:spLocks noChangeArrowheads="1"/>
          </p:cNvSpPr>
          <p:nvPr/>
        </p:nvSpPr>
        <p:spPr bwMode="auto">
          <a:xfrm>
            <a:off x="609600" y="3886200"/>
            <a:ext cx="8305800" cy="2432050"/>
          </a:xfrm>
          <a:prstGeom prst="rect">
            <a:avLst/>
          </a:prstGeom>
          <a:noFill/>
          <a:ln w="9525">
            <a:noFill/>
            <a:miter lim="800000"/>
            <a:headEnd/>
            <a:tailEnd/>
          </a:ln>
        </p:spPr>
        <p:txBody>
          <a:bodyPr anchor="ctr">
            <a:spAutoFit/>
          </a:bodyPr>
          <a:lstStyle/>
          <a:p>
            <a:r>
              <a:rPr lang="en-US" sz="2400" b="0">
                <a:solidFill>
                  <a:srgbClr val="000000"/>
                </a:solidFill>
              </a:rPr>
              <a:t>CORPUS</a:t>
            </a:r>
          </a:p>
          <a:p>
            <a:r>
              <a:rPr lang="en-US" sz="2400" b="0">
                <a:solidFill>
                  <a:srgbClr val="000000"/>
                </a:solidFill>
              </a:rPr>
              <a:t>……</a:t>
            </a:r>
          </a:p>
          <a:p>
            <a:r>
              <a:rPr lang="en-US" sz="2400" b="0">
                <a:solidFill>
                  <a:srgbClr val="000000"/>
                </a:solidFill>
              </a:rPr>
              <a:t>“most streets closed to the TV station were </a:t>
            </a:r>
            <a:r>
              <a:rPr lang="en-US" sz="2400" b="0">
                <a:solidFill>
                  <a:srgbClr val="008000"/>
                </a:solidFill>
              </a:rPr>
              <a:t>flood</a:t>
            </a:r>
            <a:r>
              <a:rPr lang="en-US" sz="2400" b="0">
                <a:solidFill>
                  <a:srgbClr val="000000"/>
                </a:solidFill>
              </a:rPr>
              <a:t>ed because the main &lt;S1&gt; channel &lt;/S1&gt; was </a:t>
            </a:r>
            <a:r>
              <a:rPr lang="en-US" sz="2400" b="0">
                <a:solidFill>
                  <a:srgbClr val="008000"/>
                </a:solidFill>
              </a:rPr>
              <a:t>clogg</a:t>
            </a:r>
            <a:r>
              <a:rPr lang="en-US" sz="2400" b="0">
                <a:solidFill>
                  <a:srgbClr val="000000"/>
                </a:solidFill>
              </a:rPr>
              <a:t>ed by heavy rain.</a:t>
            </a:r>
          </a:p>
          <a:p>
            <a:r>
              <a:rPr lang="en-US" sz="2400" b="0">
                <a:solidFill>
                  <a:srgbClr val="000000"/>
                </a:solidFill>
              </a:rPr>
              <a:t>…..</a:t>
            </a:r>
          </a:p>
          <a:p>
            <a:pPr eaLnBrk="0" hangingPunct="0"/>
            <a:endParaRPr lang="en-US" sz="3200" b="0">
              <a:solidFill>
                <a:srgbClr val="000000"/>
              </a:solidFill>
            </a:endParaRPr>
          </a:p>
        </p:txBody>
      </p:sp>
    </p:spTree>
    <p:extLst>
      <p:ext uri="{BB962C8B-B14F-4D97-AF65-F5344CB8AC3E}">
        <p14:creationId xmlns:p14="http://schemas.microsoft.com/office/powerpoint/2010/main" val="3814575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33796" name="Slide Number Placeholder 5"/>
          <p:cNvSpPr>
            <a:spLocks noGrp="1"/>
          </p:cNvSpPr>
          <p:nvPr>
            <p:ph type="sldNum" sz="quarter" idx="12"/>
          </p:nvPr>
        </p:nvSpPr>
        <p:spPr>
          <a:noFill/>
        </p:spPr>
        <p:txBody>
          <a:bodyPr/>
          <a:lstStyle/>
          <a:p>
            <a:fld id="{140D2156-4502-4770-AF74-DFBBBE589C6C}" type="slidenum">
              <a:rPr lang="en-US" smtClean="0">
                <a:solidFill>
                  <a:srgbClr val="000000"/>
                </a:solidFill>
              </a:rPr>
              <a:pPr/>
              <a:t>44</a:t>
            </a:fld>
            <a:endParaRPr lang="en-US" smtClean="0">
              <a:solidFill>
                <a:srgbClr val="000000"/>
              </a:solidFill>
            </a:endParaRPr>
          </a:p>
        </p:txBody>
      </p:sp>
      <p:sp>
        <p:nvSpPr>
          <p:cNvPr id="33797" name="Rectangle 2"/>
          <p:cNvSpPr>
            <a:spLocks noGrp="1" noChangeArrowheads="1"/>
          </p:cNvSpPr>
          <p:nvPr>
            <p:ph type="title"/>
          </p:nvPr>
        </p:nvSpPr>
        <p:spPr>
          <a:xfrm>
            <a:off x="0" y="228600"/>
            <a:ext cx="9144000" cy="1143000"/>
          </a:xfrm>
        </p:spPr>
        <p:txBody>
          <a:bodyPr/>
          <a:lstStyle/>
          <a:p>
            <a:pPr eaLnBrk="1" hangingPunct="1"/>
            <a:r>
              <a:rPr lang="en-US" smtClean="0"/>
              <a:t>Word Similarity/Semantic Distance</a:t>
            </a:r>
          </a:p>
        </p:txBody>
      </p:sp>
      <p:sp>
        <p:nvSpPr>
          <p:cNvPr id="33798" name="Rectangle 3"/>
          <p:cNvSpPr>
            <a:spLocks noGrp="1" noChangeArrowheads="1"/>
          </p:cNvSpPr>
          <p:nvPr>
            <p:ph type="body" idx="1"/>
          </p:nvPr>
        </p:nvSpPr>
        <p:spPr>
          <a:xfrm>
            <a:off x="685800" y="1295400"/>
            <a:ext cx="8001000" cy="4876800"/>
          </a:xfrm>
        </p:spPr>
        <p:txBody>
          <a:bodyPr/>
          <a:lstStyle/>
          <a:p>
            <a:pPr eaLnBrk="1" hangingPunct="1">
              <a:lnSpc>
                <a:spcPct val="90000"/>
              </a:lnSpc>
              <a:buFontTx/>
              <a:buNone/>
            </a:pPr>
            <a:r>
              <a:rPr lang="en-US" smtClean="0"/>
              <a:t>Actually relation between two </a:t>
            </a:r>
            <a:r>
              <a:rPr lang="en-US" i="1" smtClean="0"/>
              <a:t>senses</a:t>
            </a:r>
          </a:p>
          <a:p>
            <a:pPr eaLnBrk="1" hangingPunct="1">
              <a:lnSpc>
                <a:spcPct val="90000"/>
              </a:lnSpc>
              <a:buFontTx/>
              <a:buNone/>
            </a:pPr>
            <a:r>
              <a:rPr lang="en-US" i="1" smtClean="0"/>
              <a:t>sun vs. moon – mouth vs. food – hot vs. cold</a:t>
            </a:r>
          </a:p>
          <a:p>
            <a:pPr eaLnBrk="1" hangingPunct="1">
              <a:lnSpc>
                <a:spcPct val="90000"/>
              </a:lnSpc>
              <a:buFontTx/>
              <a:buNone/>
            </a:pPr>
            <a:endParaRPr lang="en-US" i="1" smtClean="0"/>
          </a:p>
          <a:p>
            <a:pPr eaLnBrk="1" hangingPunct="1">
              <a:lnSpc>
                <a:spcPct val="90000"/>
              </a:lnSpc>
              <a:buFontTx/>
              <a:buNone/>
            </a:pPr>
            <a:r>
              <a:rPr lang="en-US" smtClean="0"/>
              <a:t>Applications?</a:t>
            </a:r>
          </a:p>
          <a:p>
            <a:pPr eaLnBrk="1" hangingPunct="1">
              <a:lnSpc>
                <a:spcPct val="90000"/>
              </a:lnSpc>
              <a:buFontTx/>
              <a:buNone/>
            </a:pPr>
            <a:endParaRPr lang="en-US" smtClean="0"/>
          </a:p>
          <a:p>
            <a:pPr eaLnBrk="1" hangingPunct="1">
              <a:lnSpc>
                <a:spcPct val="90000"/>
              </a:lnSpc>
            </a:pPr>
            <a:r>
              <a:rPr lang="en-US" smtClean="0">
                <a:solidFill>
                  <a:schemeClr val="accent2"/>
                </a:solidFill>
              </a:rPr>
              <a:t>Thesaurus methods</a:t>
            </a:r>
            <a:r>
              <a:rPr lang="en-US" smtClean="0"/>
              <a:t>: measure distance in online thesauri (e.g., Wordnet)</a:t>
            </a:r>
          </a:p>
          <a:p>
            <a:pPr eaLnBrk="1" hangingPunct="1">
              <a:lnSpc>
                <a:spcPct val="90000"/>
              </a:lnSpc>
            </a:pPr>
            <a:r>
              <a:rPr lang="en-US" smtClean="0">
                <a:solidFill>
                  <a:schemeClr val="accent2"/>
                </a:solidFill>
              </a:rPr>
              <a:t>Distributional methods</a:t>
            </a:r>
            <a:r>
              <a:rPr lang="en-US" smtClean="0"/>
              <a:t>: finding if the two words appear in similar contexts</a:t>
            </a:r>
          </a:p>
        </p:txBody>
      </p:sp>
      <mc:AlternateContent xmlns:mc="http://schemas.openxmlformats.org/markup-compatibility/2006" xmlns:p14="http://schemas.microsoft.com/office/powerpoint/2010/main">
        <mc:Choice Requires="p14">
          <p:contentPart p14:bwMode="auto" r:id="rId3">
            <p14:nvContentPartPr>
              <p14:cNvPr id="33799" name="Ink 7"/>
              <p14:cNvContentPartPr>
                <a14:cpLocks xmlns:a14="http://schemas.microsoft.com/office/drawing/2010/main" noRot="1" noChangeAspect="1" noEditPoints="1" noChangeArrowheads="1" noChangeShapeType="1"/>
              </p14:cNvContentPartPr>
              <p14:nvPr/>
            </p14:nvContentPartPr>
            <p14:xfrm>
              <a:off x="3135313" y="2325688"/>
              <a:ext cx="382587" cy="1408112"/>
            </p14:xfrm>
          </p:contentPart>
        </mc:Choice>
        <mc:Fallback xmlns="">
          <p:pic>
            <p:nvPicPr>
              <p:cNvPr id="33799" name="Ink 7"/>
              <p:cNvPicPr>
                <a:picLocks noRot="1" noChangeAspect="1" noEditPoints="1" noChangeArrowheads="1" noChangeShapeType="1"/>
              </p:cNvPicPr>
              <p:nvPr/>
            </p:nvPicPr>
            <p:blipFill>
              <a:blip r:embed="rId4"/>
              <a:stretch>
                <a:fillRect/>
              </a:stretch>
            </p:blipFill>
            <p:spPr>
              <a:xfrm>
                <a:off x="3122716" y="2322448"/>
                <a:ext cx="402022" cy="1415673"/>
              </a:xfrm>
              <a:prstGeom prst="rect">
                <a:avLst/>
              </a:prstGeom>
            </p:spPr>
          </p:pic>
        </mc:Fallback>
      </mc:AlternateContent>
    </p:spTree>
    <p:extLst>
      <p:ext uri="{BB962C8B-B14F-4D97-AF65-F5344CB8AC3E}">
        <p14:creationId xmlns:p14="http://schemas.microsoft.com/office/powerpoint/2010/main" val="3090653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Footer Placeholder 5"/>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16393" name="Slide Number Placeholder 6"/>
          <p:cNvSpPr>
            <a:spLocks noGrp="1"/>
          </p:cNvSpPr>
          <p:nvPr>
            <p:ph type="sldNum" sz="quarter" idx="12"/>
          </p:nvPr>
        </p:nvSpPr>
        <p:spPr>
          <a:noFill/>
        </p:spPr>
        <p:txBody>
          <a:bodyPr/>
          <a:lstStyle/>
          <a:p>
            <a:fld id="{D6563DC8-AB71-4B77-B950-1C98FF5F4BA2}" type="slidenum">
              <a:rPr lang="en-US" smtClean="0">
                <a:solidFill>
                  <a:srgbClr val="000000"/>
                </a:solidFill>
              </a:rPr>
              <a:pPr/>
              <a:t>45</a:t>
            </a:fld>
            <a:endParaRPr lang="en-US" smtClean="0">
              <a:solidFill>
                <a:srgbClr val="000000"/>
              </a:solidFill>
            </a:endParaRPr>
          </a:p>
        </p:txBody>
      </p:sp>
      <p:sp>
        <p:nvSpPr>
          <p:cNvPr id="16394" name="Rectangle 2"/>
          <p:cNvSpPr>
            <a:spLocks noGrp="1" noChangeArrowheads="1"/>
          </p:cNvSpPr>
          <p:nvPr>
            <p:ph type="title"/>
          </p:nvPr>
        </p:nvSpPr>
        <p:spPr>
          <a:xfrm>
            <a:off x="685800" y="0"/>
            <a:ext cx="7772400" cy="1143000"/>
          </a:xfrm>
        </p:spPr>
        <p:txBody>
          <a:bodyPr/>
          <a:lstStyle/>
          <a:p>
            <a:pPr eaLnBrk="1" hangingPunct="1"/>
            <a:r>
              <a:rPr lang="en-US" smtClean="0"/>
              <a:t>WS: Thesaurus Methods(1)</a:t>
            </a:r>
          </a:p>
        </p:txBody>
      </p:sp>
      <p:sp>
        <p:nvSpPr>
          <p:cNvPr id="16395" name="Rectangle 3"/>
          <p:cNvSpPr>
            <a:spLocks noGrp="1" noChangeArrowheads="1"/>
          </p:cNvSpPr>
          <p:nvPr>
            <p:ph type="body" sz="half" idx="1"/>
          </p:nvPr>
        </p:nvSpPr>
        <p:spPr>
          <a:xfrm>
            <a:off x="609600" y="990600"/>
            <a:ext cx="8305800" cy="990600"/>
          </a:xfrm>
        </p:spPr>
        <p:txBody>
          <a:bodyPr/>
          <a:lstStyle/>
          <a:p>
            <a:pPr eaLnBrk="1" hangingPunct="1"/>
            <a:r>
              <a:rPr lang="en-US" sz="2400" smtClean="0"/>
              <a:t>Path-length based sim on hyper/hypo hierarchies</a:t>
            </a:r>
          </a:p>
        </p:txBody>
      </p:sp>
      <p:graphicFrame>
        <p:nvGraphicFramePr>
          <p:cNvPr id="16386" name="Object 4"/>
          <p:cNvGraphicFramePr>
            <a:graphicFrameLocks noGrp="1" noChangeAspect="1"/>
          </p:cNvGraphicFramePr>
          <p:nvPr>
            <p:ph sz="half" idx="2"/>
          </p:nvPr>
        </p:nvGraphicFramePr>
        <p:xfrm>
          <a:off x="1905000" y="1600200"/>
          <a:ext cx="5867400" cy="641350"/>
        </p:xfrm>
        <a:graphic>
          <a:graphicData uri="http://schemas.openxmlformats.org/presentationml/2006/ole">
            <mc:AlternateContent xmlns:mc="http://schemas.openxmlformats.org/markup-compatibility/2006">
              <mc:Choice xmlns:v="urn:schemas-microsoft-com:vml" Requires="v">
                <p:oleObj spid="_x0000_s90329" name="Equation" r:id="rId4" imgW="2209680" imgH="241200" progId="Equation.3">
                  <p:embed/>
                </p:oleObj>
              </mc:Choice>
              <mc:Fallback>
                <p:oleObj name="Equation" r:id="rId4" imgW="22096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00200"/>
                        <a:ext cx="5867400" cy="6413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6" name="Rectangle 6"/>
          <p:cNvSpPr>
            <a:spLocks noChangeArrowheads="1"/>
          </p:cNvSpPr>
          <p:nvPr/>
        </p:nvSpPr>
        <p:spPr bwMode="auto">
          <a:xfrm>
            <a:off x="533400" y="2438400"/>
            <a:ext cx="8305800" cy="990600"/>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Comic Sans MS" pitchFamily="66" charset="0"/>
              </a:rPr>
              <a:t>Information content word similarity (not all edges are equal)</a:t>
            </a:r>
          </a:p>
        </p:txBody>
      </p:sp>
      <p:graphicFrame>
        <p:nvGraphicFramePr>
          <p:cNvPr id="16387" name="Object 7"/>
          <p:cNvGraphicFramePr>
            <a:graphicFrameLocks noChangeAspect="1"/>
          </p:cNvGraphicFramePr>
          <p:nvPr/>
        </p:nvGraphicFramePr>
        <p:xfrm>
          <a:off x="304800" y="3352800"/>
          <a:ext cx="3311525" cy="1249363"/>
        </p:xfrm>
        <a:graphic>
          <a:graphicData uri="http://schemas.openxmlformats.org/presentationml/2006/ole">
            <mc:AlternateContent xmlns:mc="http://schemas.openxmlformats.org/markup-compatibility/2006">
              <mc:Choice xmlns:v="urn:schemas-microsoft-com:vml" Requires="v">
                <p:oleObj spid="_x0000_s90330" name="Equation" r:id="rId6" imgW="1447560" imgH="545760" progId="Equation.3">
                  <p:embed/>
                </p:oleObj>
              </mc:Choice>
              <mc:Fallback>
                <p:oleObj name="Equation" r:id="rId6" imgW="1447560" imgH="5457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352800"/>
                        <a:ext cx="3311525" cy="12493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8"/>
          <p:cNvGraphicFramePr>
            <a:graphicFrameLocks noChangeAspect="1"/>
          </p:cNvGraphicFramePr>
          <p:nvPr/>
        </p:nvGraphicFramePr>
        <p:xfrm>
          <a:off x="3886200" y="3505200"/>
          <a:ext cx="2584450" cy="465138"/>
        </p:xfrm>
        <a:graphic>
          <a:graphicData uri="http://schemas.openxmlformats.org/presentationml/2006/ole">
            <mc:AlternateContent xmlns:mc="http://schemas.openxmlformats.org/markup-compatibility/2006">
              <mc:Choice xmlns:v="urn:schemas-microsoft-com:vml" Requires="v">
                <p:oleObj spid="_x0000_s90331" name="Equation" r:id="rId8" imgW="1130040" imgH="203040" progId="Equation.3">
                  <p:embed/>
                </p:oleObj>
              </mc:Choice>
              <mc:Fallback>
                <p:oleObj name="Equation" r:id="rId8" imgW="11300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505200"/>
                        <a:ext cx="2584450" cy="4651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9"/>
          <p:cNvGraphicFramePr>
            <a:graphicFrameLocks noChangeAspect="1"/>
          </p:cNvGraphicFramePr>
          <p:nvPr/>
        </p:nvGraphicFramePr>
        <p:xfrm>
          <a:off x="6934200" y="3505200"/>
          <a:ext cx="1684338" cy="493713"/>
        </p:xfrm>
        <a:graphic>
          <a:graphicData uri="http://schemas.openxmlformats.org/presentationml/2006/ole">
            <mc:AlternateContent xmlns:mc="http://schemas.openxmlformats.org/markup-compatibility/2006">
              <mc:Choice xmlns:v="urn:schemas-microsoft-com:vml" Requires="v">
                <p:oleObj spid="_x0000_s90332" name="Equation" r:id="rId10" imgW="736560" imgH="215640" progId="Equation.3">
                  <p:embed/>
                </p:oleObj>
              </mc:Choice>
              <mc:Fallback>
                <p:oleObj name="Equation" r:id="rId10" imgW="73656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3505200"/>
                        <a:ext cx="1684338" cy="4937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7" name="Text Box 10"/>
          <p:cNvSpPr txBox="1">
            <a:spLocks noChangeArrowheads="1"/>
          </p:cNvSpPr>
          <p:nvPr/>
        </p:nvSpPr>
        <p:spPr bwMode="auto">
          <a:xfrm>
            <a:off x="381000" y="3429000"/>
            <a:ext cx="1187450" cy="366713"/>
          </a:xfrm>
          <a:prstGeom prst="rect">
            <a:avLst/>
          </a:prstGeom>
          <a:noFill/>
          <a:ln w="9525">
            <a:noFill/>
            <a:miter lim="800000"/>
            <a:headEnd/>
            <a:tailEnd/>
          </a:ln>
        </p:spPr>
        <p:txBody>
          <a:bodyPr wrap="none">
            <a:spAutoFit/>
          </a:bodyPr>
          <a:lstStyle/>
          <a:p>
            <a:r>
              <a:rPr lang="en-US" sz="1800" b="0">
                <a:solidFill>
                  <a:srgbClr val="3333CC"/>
                </a:solidFill>
              </a:rPr>
              <a:t>probability</a:t>
            </a:r>
          </a:p>
        </p:txBody>
      </p:sp>
      <p:sp>
        <p:nvSpPr>
          <p:cNvPr id="16398" name="Text Box 11"/>
          <p:cNvSpPr txBox="1">
            <a:spLocks noChangeArrowheads="1"/>
          </p:cNvSpPr>
          <p:nvPr/>
        </p:nvSpPr>
        <p:spPr bwMode="auto">
          <a:xfrm>
            <a:off x="4267200" y="3886200"/>
            <a:ext cx="1333500" cy="366713"/>
          </a:xfrm>
          <a:prstGeom prst="rect">
            <a:avLst/>
          </a:prstGeom>
          <a:noFill/>
          <a:ln w="9525">
            <a:noFill/>
            <a:miter lim="800000"/>
            <a:headEnd/>
            <a:tailEnd/>
          </a:ln>
        </p:spPr>
        <p:txBody>
          <a:bodyPr wrap="none">
            <a:spAutoFit/>
          </a:bodyPr>
          <a:lstStyle/>
          <a:p>
            <a:r>
              <a:rPr lang="en-US" sz="1800" b="0">
                <a:solidFill>
                  <a:srgbClr val="3333CC"/>
                </a:solidFill>
              </a:rPr>
              <a:t>Information </a:t>
            </a:r>
          </a:p>
        </p:txBody>
      </p:sp>
      <p:sp>
        <p:nvSpPr>
          <p:cNvPr id="16399" name="Text Box 12"/>
          <p:cNvSpPr txBox="1">
            <a:spLocks noChangeArrowheads="1"/>
          </p:cNvSpPr>
          <p:nvPr/>
        </p:nvSpPr>
        <p:spPr bwMode="auto">
          <a:xfrm>
            <a:off x="6407150" y="4038600"/>
            <a:ext cx="2736850" cy="366713"/>
          </a:xfrm>
          <a:prstGeom prst="rect">
            <a:avLst/>
          </a:prstGeom>
          <a:noFill/>
          <a:ln w="9525">
            <a:noFill/>
            <a:miter lim="800000"/>
            <a:headEnd/>
            <a:tailEnd/>
          </a:ln>
        </p:spPr>
        <p:txBody>
          <a:bodyPr wrap="none">
            <a:spAutoFit/>
          </a:bodyPr>
          <a:lstStyle/>
          <a:p>
            <a:r>
              <a:rPr lang="en-US" sz="1800" b="0">
                <a:solidFill>
                  <a:srgbClr val="3333CC"/>
                </a:solidFill>
              </a:rPr>
              <a:t>Lowest Common Subsumer</a:t>
            </a:r>
          </a:p>
        </p:txBody>
      </p:sp>
      <p:graphicFrame>
        <p:nvGraphicFramePr>
          <p:cNvPr id="16390" name="Object 13"/>
          <p:cNvGraphicFramePr>
            <a:graphicFrameLocks noChangeAspect="1"/>
          </p:cNvGraphicFramePr>
          <p:nvPr/>
        </p:nvGraphicFramePr>
        <p:xfrm>
          <a:off x="1752600" y="5151438"/>
          <a:ext cx="6172200" cy="615950"/>
        </p:xfrm>
        <a:graphic>
          <a:graphicData uri="http://schemas.openxmlformats.org/presentationml/2006/ole">
            <mc:AlternateContent xmlns:mc="http://schemas.openxmlformats.org/markup-compatibility/2006">
              <mc:Choice xmlns:v="urn:schemas-microsoft-com:vml" Requires="v">
                <p:oleObj spid="_x0000_s90333" name="Equation" r:id="rId12" imgW="2286000" imgH="228600" progId="Equation.3">
                  <p:embed/>
                </p:oleObj>
              </mc:Choice>
              <mc:Fallback>
                <p:oleObj name="Equation" r:id="rId12" imgW="22860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151438"/>
                        <a:ext cx="6172200" cy="615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07976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Ontologies </a:t>
            </a:r>
            <a:endParaRPr lang="en-CA" dirty="0"/>
          </a:p>
        </p:txBody>
      </p:sp>
      <p:sp>
        <p:nvSpPr>
          <p:cNvPr id="3" name="Content Placeholder 2"/>
          <p:cNvSpPr>
            <a:spLocks noGrp="1"/>
          </p:cNvSpPr>
          <p:nvPr>
            <p:ph idx="1"/>
          </p:nvPr>
        </p:nvSpPr>
        <p:spPr>
          <a:xfrm>
            <a:off x="457200" y="838200"/>
            <a:ext cx="8458200" cy="4495800"/>
          </a:xfrm>
        </p:spPr>
        <p:txBody>
          <a:bodyPr/>
          <a:lstStyle/>
          <a:p>
            <a:r>
              <a:rPr lang="en-CA" dirty="0" smtClean="0"/>
              <a:t>Given a logical representation (e.g., FOL)</a:t>
            </a:r>
          </a:p>
          <a:p>
            <a:r>
              <a:rPr lang="en-CA" dirty="0" smtClean="0"/>
              <a:t>What individuals and relations are there and we need to model? </a:t>
            </a:r>
          </a:p>
          <a:p>
            <a:endParaRPr lang="en-CA" dirty="0"/>
          </a:p>
          <a:p>
            <a:r>
              <a:rPr lang="en-CA" dirty="0" smtClean="0"/>
              <a:t>In AI an </a:t>
            </a:r>
            <a:r>
              <a:rPr lang="en-CA" b="1" dirty="0" smtClean="0"/>
              <a:t>Ontology</a:t>
            </a:r>
            <a:r>
              <a:rPr lang="en-CA" dirty="0" smtClean="0"/>
              <a:t> </a:t>
            </a:r>
            <a:r>
              <a:rPr lang="en-CA" dirty="0"/>
              <a:t>is a specification of what individuals and relationships are assumed to exist and what terminology is used for </a:t>
            </a:r>
            <a:r>
              <a:rPr lang="en-CA" dirty="0" smtClean="0"/>
              <a:t>them</a:t>
            </a:r>
          </a:p>
          <a:p>
            <a:pPr marL="457200" indent="-457200">
              <a:buFont typeface="Arial" panose="020B0604020202020204" pitchFamily="34" charset="0"/>
              <a:buChar char="•"/>
            </a:pPr>
            <a:r>
              <a:rPr lang="en-CA" dirty="0" smtClean="0"/>
              <a:t>What </a:t>
            </a:r>
            <a:r>
              <a:rPr lang="en-CA" b="1" dirty="0" smtClean="0"/>
              <a:t>types</a:t>
            </a:r>
            <a:r>
              <a:rPr lang="en-CA" dirty="0" smtClean="0"/>
              <a:t> of individuals</a:t>
            </a:r>
          </a:p>
          <a:p>
            <a:pPr marL="457200" indent="-457200">
              <a:buFont typeface="Arial" panose="020B0604020202020204" pitchFamily="34" charset="0"/>
              <a:buChar char="•"/>
            </a:pPr>
            <a:r>
              <a:rPr lang="en-CA" dirty="0" smtClean="0"/>
              <a:t>What </a:t>
            </a:r>
            <a:r>
              <a:rPr lang="en-CA" b="1" dirty="0" smtClean="0"/>
              <a:t>properties</a:t>
            </a:r>
            <a:r>
              <a:rPr lang="en-CA" dirty="0" smtClean="0"/>
              <a:t> of the individuals</a:t>
            </a:r>
          </a:p>
          <a:p>
            <a:endParaRPr lang="en-CA" dirty="0" smtClean="0"/>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8934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smtClean="0"/>
              <a:t>CPSC 422, Lecture 24</a:t>
            </a:r>
            <a:endParaRPr lang="en-US"/>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47</a:t>
            </a:fld>
            <a:endParaRPr lang="en-US" smtClean="0"/>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smtClean="0"/>
              <a:t>Ontologies: inspiration from Natural Language</a:t>
            </a:r>
            <a:br>
              <a:rPr lang="en-US" sz="3200" dirty="0" smtClean="0"/>
            </a:br>
            <a:r>
              <a:rPr lang="en-US" sz="3200" dirty="0" smtClean="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smtClean="0"/>
              <a:t>Where do we find definitions for words?</a:t>
            </a:r>
          </a:p>
        </p:txBody>
      </p:sp>
      <p:sp>
        <p:nvSpPr>
          <p:cNvPr id="7" name="Rectangle 1027"/>
          <p:cNvSpPr txBox="1">
            <a:spLocks noChangeArrowheads="1"/>
          </p:cNvSpPr>
          <p:nvPr/>
        </p:nvSpPr>
        <p:spPr bwMode="auto">
          <a:xfrm>
            <a:off x="19050" y="1143000"/>
            <a:ext cx="929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How do we refer to individuals and relationship in the world in NL e.g., English?</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chemeClr val="accent2"/>
                </a:solidFill>
                <a:latin typeface="Comic Sans MS" pitchFamily="66" charset="0"/>
              </a:rPr>
              <a:t>Most of the definitions are </a:t>
            </a:r>
            <a:r>
              <a:rPr lang="en-US" sz="2400" i="1" dirty="0" smtClean="0">
                <a:solidFill>
                  <a:schemeClr val="accent2"/>
                </a:solidFill>
                <a:latin typeface="Comic Sans MS" pitchFamily="66" charset="0"/>
              </a:rPr>
              <a:t>circular? </a:t>
            </a:r>
            <a:r>
              <a:rPr lang="en-US" sz="2400" i="1" dirty="0">
                <a:solidFill>
                  <a:schemeClr val="accent2"/>
                </a:solidFill>
                <a:latin typeface="Comic Sans MS" pitchFamily="66" charset="0"/>
              </a:rPr>
              <a:t>They are </a:t>
            </a:r>
            <a:r>
              <a:rPr lang="en-US" sz="2400" i="1" dirty="0" smtClean="0">
                <a:solidFill>
                  <a:schemeClr val="accent2"/>
                </a:solidFill>
                <a:latin typeface="Comic Sans MS" pitchFamily="66" charset="0"/>
              </a:rPr>
              <a:t>descriptions.</a:t>
            </a:r>
            <a:endParaRPr lang="en-US" sz="2400" i="1" dirty="0">
              <a:solidFill>
                <a:schemeClr val="accent2"/>
              </a:solidFill>
              <a:latin typeface="Comic Sans MS" pitchFamily="66" charset="0"/>
            </a:endParaRP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latin typeface="Comic Sans MS" pitchFamily="66" charset="0"/>
              </a:rPr>
              <a:t>Fortunately, there is still some useful semantic info </a:t>
            </a:r>
            <a:r>
              <a:rPr lang="en-US" sz="2800" dirty="0">
                <a:solidFill>
                  <a:schemeClr val="accent2"/>
                </a:solidFill>
                <a:latin typeface="Comic Sans MS" pitchFamily="66" charset="0"/>
              </a:rPr>
              <a:t>(Lexical Relations</a:t>
            </a:r>
            <a:r>
              <a:rPr lang="en-US" sz="2800" dirty="0" smtClean="0">
                <a:solidFill>
                  <a:schemeClr val="accent2"/>
                </a:solidFill>
                <a:latin typeface="Comic Sans MS" pitchFamily="66" charset="0"/>
              </a:rPr>
              <a:t>)</a:t>
            </a:r>
            <a:r>
              <a:rPr lang="en-US" sz="2800" dirty="0" smtClean="0">
                <a:latin typeface="Comic Sans MS" pitchFamily="66" charset="0"/>
              </a:rPr>
              <a:t>:</a:t>
            </a:r>
          </a:p>
          <a:p>
            <a:pPr marL="742950" lvl="1" indent="-285750">
              <a:spcBef>
                <a:spcPct val="20000"/>
              </a:spcBef>
            </a:pP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1</a:t>
            </a:r>
            <a:r>
              <a:rPr lang="en-US" sz="2400" dirty="0" smtClean="0">
                <a:solidFill>
                  <a:srgbClr val="00B050"/>
                </a:solidFill>
                <a:latin typeface="Comic Sans MS" pitchFamily="66" charset="0"/>
              </a:rPr>
              <a:t> w</a:t>
            </a:r>
            <a:r>
              <a:rPr lang="en-US" sz="2400" baseline="-25000" dirty="0" smtClean="0">
                <a:solidFill>
                  <a:srgbClr val="00B050"/>
                </a:solidFill>
                <a:latin typeface="Comic Sans MS" pitchFamily="66" charset="0"/>
              </a:rPr>
              <a:t>2 </a:t>
            </a:r>
            <a:r>
              <a:rPr lang="en-US" sz="2400" dirty="0" smtClean="0">
                <a:latin typeface="Comic Sans MS" pitchFamily="66" charset="0"/>
              </a:rPr>
              <a:t>same Form and Sound, </a:t>
            </a:r>
            <a:r>
              <a:rPr lang="en-US" sz="2400" dirty="0">
                <a:latin typeface="Comic Sans MS" pitchFamily="66" charset="0"/>
              </a:rPr>
              <a:t>different </a:t>
            </a:r>
            <a:r>
              <a:rPr lang="en-US" sz="2400" dirty="0" smtClean="0">
                <a:latin typeface="Comic Sans MS" pitchFamily="66" charset="0"/>
              </a:rPr>
              <a:t>Meaning</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baseline="-25000" dirty="0" smtClean="0">
                <a:solidFill>
                  <a:srgbClr val="00B050"/>
                </a:solidFill>
                <a:latin typeface="Comic Sans MS" pitchFamily="66" charset="0"/>
              </a:rPr>
              <a:t> </a:t>
            </a:r>
            <a:r>
              <a:rPr lang="en-US" sz="2400" dirty="0" smtClean="0">
                <a:latin typeface="Comic Sans MS" pitchFamily="66" charset="0"/>
              </a:rPr>
              <a:t>same Meaning, </a:t>
            </a:r>
            <a:r>
              <a:rPr lang="en-US" sz="2400" dirty="0">
                <a:latin typeface="Comic Sans MS" pitchFamily="66" charset="0"/>
              </a:rPr>
              <a:t>different </a:t>
            </a:r>
            <a:r>
              <a:rPr lang="en-US" sz="2400" dirty="0" smtClean="0">
                <a:latin typeface="Comic Sans MS" pitchFamily="66" charset="0"/>
              </a:rPr>
              <a:t>Form</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a:t>
            </a:r>
            <a:r>
              <a:rPr lang="en-US" sz="2400" dirty="0" smtClean="0">
                <a:solidFill>
                  <a:srgbClr val="00B050"/>
                </a:solidFill>
                <a:latin typeface="Comic Sans MS" pitchFamily="66" charset="0"/>
              </a:rPr>
              <a:t>w</a:t>
            </a:r>
            <a:r>
              <a:rPr lang="en-US" sz="2400" baseline="-25000" dirty="0" smtClean="0">
                <a:solidFill>
                  <a:srgbClr val="00B050"/>
                </a:solidFill>
                <a:latin typeface="Comic Sans MS" pitchFamily="66" charset="0"/>
              </a:rPr>
              <a:t>2 </a:t>
            </a:r>
            <a:r>
              <a:rPr lang="en-US" sz="2400" dirty="0" smtClean="0">
                <a:latin typeface="Comic Sans MS" pitchFamily="66" charset="0"/>
              </a:rPr>
              <a:t>“opposite</a:t>
            </a:r>
            <a:r>
              <a:rPr lang="en-US" sz="2400" dirty="0">
                <a:latin typeface="Comic Sans MS" pitchFamily="66" charset="0"/>
              </a:rPr>
              <a:t>” </a:t>
            </a:r>
            <a:r>
              <a:rPr lang="en-US" sz="2400" dirty="0" smtClean="0">
                <a:latin typeface="Comic Sans MS" pitchFamily="66" charset="0"/>
              </a:rPr>
              <a:t>Meaning</a:t>
            </a:r>
            <a:endParaRPr lang="en-US" sz="2400" dirty="0">
              <a:latin typeface="Comic Sans MS" pitchFamily="66" charset="0"/>
            </a:endParaRP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smtClean="0">
                <a:latin typeface="Comic Sans MS" pitchFamily="66" charset="0"/>
              </a:rPr>
              <a:t>Meaning</a:t>
            </a:r>
            <a:r>
              <a:rPr lang="en-US" sz="2400" baseline="-25000" dirty="0" smtClean="0">
                <a:latin typeface="Comic Sans MS" pitchFamily="66" charset="0"/>
              </a:rPr>
              <a:t>1</a:t>
            </a:r>
            <a:r>
              <a:rPr lang="en-US" sz="2400" dirty="0" smtClean="0">
                <a:latin typeface="Comic Sans MS" pitchFamily="66" charset="0"/>
              </a:rPr>
              <a:t> </a:t>
            </a:r>
            <a:r>
              <a:rPr lang="en-US" sz="2400" dirty="0">
                <a:latin typeface="Comic Sans MS" pitchFamily="66" charset="0"/>
              </a:rPr>
              <a:t>subclass of </a:t>
            </a:r>
            <a:r>
              <a:rPr lang="en-US" sz="2400" dirty="0" smtClean="0">
                <a:latin typeface="Comic Sans MS" pitchFamily="66" charset="0"/>
              </a:rPr>
              <a:t>Meaning</a:t>
            </a:r>
            <a:r>
              <a:rPr lang="en-US" sz="2400" baseline="-25000" dirty="0">
                <a:latin typeface="Comic Sans MS" pitchFamily="66" charset="0"/>
              </a:rPr>
              <a:t>2</a:t>
            </a:r>
            <a:endParaRPr lang="en-US" sz="2400" dirty="0">
              <a:latin typeface="Comic Sans MS" pitchFamily="66" charset="0"/>
            </a:endParaRPr>
          </a:p>
          <a:p>
            <a:pPr marL="742950" lvl="1" indent="-285750">
              <a:spcBef>
                <a:spcPct val="20000"/>
              </a:spcBef>
            </a:pPr>
            <a:endParaRPr lang="en-US" sz="2400" dirty="0">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chemeClr val="accent2"/>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chemeClr val="accent2"/>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3280" y="1667520"/>
              <a:ext cx="3852720" cy="2936880"/>
            </p14:xfrm>
          </p:contentPart>
        </mc:Choice>
        <mc:Fallback xmlns="">
          <p:pic>
            <p:nvPicPr>
              <p:cNvPr id="2" name="Ink 1"/>
              <p:cNvPicPr/>
              <p:nvPr/>
            </p:nvPicPr>
            <p:blipFill>
              <a:blip r:embed="rId4"/>
              <a:stretch>
                <a:fillRect/>
              </a:stretch>
            </p:blipFill>
            <p:spPr>
              <a:xfrm>
                <a:off x="4910760" y="1663560"/>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Tree>
    <p:extLst>
      <p:ext uri="{BB962C8B-B14F-4D97-AF65-F5344CB8AC3E}">
        <p14:creationId xmlns:p14="http://schemas.microsoft.com/office/powerpoint/2010/main" val="206281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smtClean="0"/>
              <a:t>CPSC 422, Lecture 24</a:t>
            </a:r>
            <a:endParaRPr lang="en-US"/>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48</a:t>
            </a:fld>
            <a:endParaRPr lang="en-US" smtClean="0"/>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smtClean="0"/>
              <a:t>Polysemy</a:t>
            </a:r>
          </a:p>
        </p:txBody>
      </p:sp>
      <p:sp>
        <p:nvSpPr>
          <p:cNvPr id="14342" name="Rectangle 3"/>
          <p:cNvSpPr>
            <a:spLocks noGrp="1" noChangeArrowheads="1"/>
          </p:cNvSpPr>
          <p:nvPr>
            <p:ph type="body" idx="1"/>
          </p:nvPr>
        </p:nvSpPr>
        <p:spPr>
          <a:xfrm>
            <a:off x="457200" y="838200"/>
            <a:ext cx="8153400" cy="1295400"/>
          </a:xfrm>
        </p:spPr>
        <p:txBody>
          <a:bodyPr/>
          <a:lstStyle/>
          <a:p>
            <a:pPr eaLnBrk="1" hangingPunct="1">
              <a:buFontTx/>
              <a:buNone/>
              <a:defRPr/>
            </a:pPr>
            <a:r>
              <a:rPr lang="en-US" dirty="0" smtClean="0"/>
              <a:t>Def. The case where we have a set of words with the same form and </a:t>
            </a:r>
            <a:r>
              <a:rPr lang="en-US" dirty="0" smtClean="0">
                <a:solidFill>
                  <a:schemeClr val="accent6"/>
                </a:solidFill>
              </a:rPr>
              <a:t>multiple related meanings</a:t>
            </a:r>
            <a:r>
              <a:rPr lang="en-US" dirty="0" smtClean="0"/>
              <a:t>.</a:t>
            </a:r>
          </a:p>
          <a:p>
            <a:pPr eaLnBrk="1" hangingPunct="1">
              <a:defRPr/>
            </a:pPr>
            <a:endParaRPr lang="en-US" dirty="0" smtClean="0"/>
          </a:p>
        </p:txBody>
      </p:sp>
      <p:sp>
        <p:nvSpPr>
          <p:cNvPr id="600068" name="Rectangle 4"/>
          <p:cNvSpPr>
            <a:spLocks noChangeArrowheads="1"/>
          </p:cNvSpPr>
          <p:nvPr/>
        </p:nvSpPr>
        <p:spPr bwMode="auto">
          <a:xfrm>
            <a:off x="609600" y="2057400"/>
            <a:ext cx="77724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Consider the homonym:</a:t>
            </a:r>
            <a:r>
              <a:rPr lang="en-US" sz="2800" b="0" dirty="0">
                <a:latin typeface="Comic Sans MS" pitchFamily="66" charset="0"/>
              </a:rPr>
              <a:t> </a:t>
            </a:r>
          </a:p>
          <a:p>
            <a:pPr marL="342900" indent="-342900">
              <a:spcBef>
                <a:spcPct val="20000"/>
              </a:spcBef>
            </a:pPr>
            <a:r>
              <a:rPr lang="en-US" sz="2800" b="0" dirty="0">
                <a:solidFill>
                  <a:schemeClr val="accent2"/>
                </a:solidFill>
                <a:latin typeface="Comic Sans MS" pitchFamily="66" charset="0"/>
              </a:rPr>
              <a:t>bank </a:t>
            </a:r>
            <a:r>
              <a:rPr lang="en-US" sz="2800" b="0" dirty="0">
                <a:latin typeface="Comic Sans MS" pitchFamily="66" charset="0"/>
                <a:sym typeface="Symbol" pitchFamily="18" charset="2"/>
              </a:rPr>
              <a:t></a:t>
            </a:r>
            <a:r>
              <a:rPr lang="en-US" sz="2800" b="0" dirty="0">
                <a:latin typeface="Comic Sans MS" pitchFamily="66" charset="0"/>
              </a:rPr>
              <a:t> commercial </a:t>
            </a:r>
            <a:r>
              <a:rPr lang="en-US" sz="2800" dirty="0">
                <a:latin typeface="Comic Sans MS" pitchFamily="66" charset="0"/>
              </a:rPr>
              <a:t>bank</a:t>
            </a:r>
            <a:r>
              <a:rPr lang="en-US" sz="2800" b="0" baseline="-25000" dirty="0">
                <a:latin typeface="Comic Sans MS" pitchFamily="66" charset="0"/>
              </a:rPr>
              <a:t>1</a:t>
            </a:r>
            <a:r>
              <a:rPr lang="en-US" sz="2800" b="0" dirty="0">
                <a:latin typeface="Comic Sans MS" pitchFamily="66" charset="0"/>
              </a:rPr>
              <a:t> vs. river </a:t>
            </a:r>
            <a:r>
              <a:rPr lang="en-US" sz="2800" dirty="0">
                <a:latin typeface="Comic Sans MS" pitchFamily="66" charset="0"/>
              </a:rPr>
              <a:t>bank</a:t>
            </a:r>
            <a:r>
              <a:rPr lang="en-US" sz="2800" b="0" baseline="-25000" dirty="0">
                <a:latin typeface="Comic Sans MS" pitchFamily="66" charset="0"/>
              </a:rPr>
              <a:t>2</a:t>
            </a:r>
          </a:p>
        </p:txBody>
      </p:sp>
      <p:sp>
        <p:nvSpPr>
          <p:cNvPr id="600069" name="Rectangle 5"/>
          <p:cNvSpPr>
            <a:spLocks noChangeArrowheads="1"/>
          </p:cNvSpPr>
          <p:nvPr/>
        </p:nvSpPr>
        <p:spPr bwMode="auto">
          <a:xfrm>
            <a:off x="457200" y="35814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dirty="0">
                <a:latin typeface="Comic Sans MS" pitchFamily="66" charset="0"/>
              </a:rPr>
              <a:t>Now consider:</a:t>
            </a:r>
            <a:r>
              <a:rPr lang="en-US" sz="2800" b="0" dirty="0">
                <a:latin typeface="Comic Sans MS" pitchFamily="66" charset="0"/>
              </a:rPr>
              <a:t> “</a:t>
            </a:r>
            <a:r>
              <a:rPr lang="en-US" sz="2800" b="0" i="1" dirty="0">
                <a:latin typeface="Comic Sans MS" pitchFamily="66" charset="0"/>
              </a:rPr>
              <a:t>A PCFG can be trained using derivation trees from a tree </a:t>
            </a:r>
            <a:r>
              <a:rPr lang="en-US" sz="2800" b="0" i="1" dirty="0">
                <a:solidFill>
                  <a:schemeClr val="accent2"/>
                </a:solidFill>
                <a:latin typeface="Comic Sans MS" pitchFamily="66" charset="0"/>
              </a:rPr>
              <a:t>bank</a:t>
            </a:r>
            <a:r>
              <a:rPr lang="en-US" sz="2800" b="0" i="1" dirty="0">
                <a:latin typeface="Comic Sans MS" pitchFamily="66" charset="0"/>
              </a:rPr>
              <a:t> annotated by human experts”</a:t>
            </a:r>
            <a:endParaRPr lang="en-US" sz="2800" b="0" dirty="0">
              <a:latin typeface="Comic Sans MS" pitchFamily="66" charset="0"/>
            </a:endParaRPr>
          </a:p>
          <a:p>
            <a:pPr marL="342900" indent="-342900">
              <a:spcBef>
                <a:spcPct val="20000"/>
              </a:spcBef>
            </a:pPr>
            <a:endParaRPr lang="en-US" sz="2800" b="0" dirty="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extLst>
      <p:ext uri="{BB962C8B-B14F-4D97-AF65-F5344CB8AC3E}">
        <p14:creationId xmlns:p14="http://schemas.microsoft.com/office/powerpoint/2010/main" val="36446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p>
            <a:r>
              <a:rPr lang="en-US" smtClean="0"/>
              <a:t>CPSC 422, Lecture 24</a:t>
            </a:r>
            <a:endParaRPr lang="en-US"/>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49</a:t>
            </a:fld>
            <a:endParaRPr lang="en-US" smtClean="0"/>
          </a:p>
        </p:txBody>
      </p:sp>
      <p:sp>
        <p:nvSpPr>
          <p:cNvPr id="27653" name="Rectangle 2"/>
          <p:cNvSpPr>
            <a:spLocks noGrp="1" noChangeArrowheads="1"/>
          </p:cNvSpPr>
          <p:nvPr>
            <p:ph type="title"/>
          </p:nvPr>
        </p:nvSpPr>
        <p:spPr/>
        <p:txBody>
          <a:bodyPr/>
          <a:lstStyle/>
          <a:p>
            <a:pPr eaLnBrk="1" hangingPunct="1"/>
            <a:r>
              <a:rPr lang="en-US" smtClean="0"/>
              <a:t>Synonyms</a:t>
            </a:r>
          </a:p>
        </p:txBody>
      </p:sp>
      <p:sp>
        <p:nvSpPr>
          <p:cNvPr id="604163" name="Rectangle 3"/>
          <p:cNvSpPr>
            <a:spLocks noGrp="1" noChangeArrowheads="1"/>
          </p:cNvSpPr>
          <p:nvPr>
            <p:ph type="body" idx="1"/>
          </p:nvPr>
        </p:nvSpPr>
        <p:spPr>
          <a:xfrm>
            <a:off x="762000" y="3962400"/>
            <a:ext cx="7772400" cy="609600"/>
          </a:xfrm>
        </p:spPr>
        <p:txBody>
          <a:bodyPr/>
          <a:lstStyle/>
          <a:p>
            <a:pPr eaLnBrk="1" hangingPunct="1">
              <a:buFontTx/>
              <a:buNone/>
            </a:pPr>
            <a:r>
              <a:rPr lang="en-US" b="0" dirty="0" smtClean="0"/>
              <a:t>Would I be flying on a </a:t>
            </a:r>
            <a:r>
              <a:rPr lang="en-US" b="0" dirty="0" smtClean="0">
                <a:solidFill>
                  <a:schemeClr val="accent2"/>
                </a:solidFill>
              </a:rPr>
              <a:t>large/big</a:t>
            </a:r>
            <a:r>
              <a:rPr lang="en-US" b="0" dirty="0" smtClean="0"/>
              <a:t> plane?</a:t>
            </a:r>
          </a:p>
        </p:txBody>
      </p:sp>
      <p:sp>
        <p:nvSpPr>
          <p:cNvPr id="27655" name="Rectangle 4"/>
          <p:cNvSpPr>
            <a:spLocks noChangeArrowheads="1"/>
          </p:cNvSpPr>
          <p:nvPr/>
        </p:nvSpPr>
        <p:spPr bwMode="auto">
          <a:xfrm>
            <a:off x="76200" y="1266160"/>
            <a:ext cx="8610600" cy="9906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 Different </a:t>
            </a:r>
            <a:r>
              <a:rPr lang="en-US" sz="2800" dirty="0" smtClean="0">
                <a:latin typeface="Comic Sans MS" pitchFamily="66" charset="0"/>
              </a:rPr>
              <a:t>words with </a:t>
            </a:r>
            <a:r>
              <a:rPr lang="en-US" sz="2800" dirty="0">
                <a:latin typeface="Comic Sans MS" pitchFamily="66" charset="0"/>
              </a:rPr>
              <a:t>the same meaning.</a:t>
            </a:r>
          </a:p>
          <a:p>
            <a:pPr marL="342900" indent="-342900">
              <a:spcBef>
                <a:spcPct val="20000"/>
              </a:spcBef>
              <a:buFontTx/>
              <a:buChar char="•"/>
            </a:pPr>
            <a:endParaRPr lang="en-US" sz="2800" dirty="0">
              <a:latin typeface="Comic Sans MS" pitchFamily="66" charset="0"/>
            </a:endParaRPr>
          </a:p>
        </p:txBody>
      </p:sp>
      <p:sp>
        <p:nvSpPr>
          <p:cNvPr id="604165" name="Rectangle 5"/>
          <p:cNvSpPr>
            <a:spLocks noChangeArrowheads="1"/>
          </p:cNvSpPr>
          <p:nvPr/>
        </p:nvSpPr>
        <p:spPr bwMode="auto">
          <a:xfrm>
            <a:off x="76200" y="2256760"/>
            <a:ext cx="8763000" cy="1447800"/>
          </a:xfrm>
          <a:prstGeom prst="rect">
            <a:avLst/>
          </a:prstGeom>
          <a:noFill/>
          <a:ln w="9525">
            <a:noFill/>
            <a:miter lim="800000"/>
            <a:headEnd/>
            <a:tailEnd/>
          </a:ln>
        </p:spPr>
        <p:txBody>
          <a:bodyPr/>
          <a:lstStyle/>
          <a:p>
            <a:pPr marL="342900" indent="-342900">
              <a:spcBef>
                <a:spcPct val="20000"/>
              </a:spcBef>
            </a:pPr>
            <a:r>
              <a:rPr lang="en-US" sz="2800" dirty="0">
                <a:solidFill>
                  <a:schemeClr val="accent2"/>
                </a:solidFill>
                <a:latin typeface="Comic Sans MS" pitchFamily="66" charset="0"/>
              </a:rPr>
              <a:t>Substitutability</a:t>
            </a:r>
            <a:r>
              <a:rPr lang="en-US" sz="2800" dirty="0">
                <a:latin typeface="Comic Sans MS" pitchFamily="66" charset="0"/>
              </a:rPr>
              <a:t>- if they can be substituted for one another in </a:t>
            </a:r>
            <a:r>
              <a:rPr lang="en-US" sz="2800" i="1" dirty="0">
                <a:solidFill>
                  <a:schemeClr val="accent2"/>
                </a:solidFill>
                <a:latin typeface="Comic Sans MS" pitchFamily="66" charset="0"/>
              </a:rPr>
              <a:t>some</a:t>
            </a:r>
            <a:r>
              <a:rPr lang="en-US" sz="2800" dirty="0">
                <a:latin typeface="Comic Sans MS" pitchFamily="66" charset="0"/>
              </a:rPr>
              <a:t> environment without changing meaning or acceptability.</a:t>
            </a:r>
          </a:p>
          <a:p>
            <a:pPr marL="342900" indent="-342900">
              <a:spcBef>
                <a:spcPct val="20000"/>
              </a:spcBef>
              <a:buFontTx/>
              <a:buChar char="•"/>
            </a:pPr>
            <a:endParaRPr lang="en-US" sz="2800" dirty="0">
              <a:latin typeface="Comic Sans MS" pitchFamily="66" charset="0"/>
            </a:endParaRPr>
          </a:p>
        </p:txBody>
      </p:sp>
      <p:sp>
        <p:nvSpPr>
          <p:cNvPr id="604166" name="Rectangle 6"/>
          <p:cNvSpPr>
            <a:spLocks noChangeArrowheads="1"/>
          </p:cNvSpPr>
          <p:nvPr/>
        </p:nvSpPr>
        <p:spPr bwMode="auto">
          <a:xfrm>
            <a:off x="614916" y="4667693"/>
            <a:ext cx="77724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became kind of a </a:t>
            </a:r>
            <a:r>
              <a:rPr lang="en-US" sz="2800" b="0" dirty="0">
                <a:solidFill>
                  <a:schemeClr val="accent2"/>
                </a:solidFill>
                <a:latin typeface="Comic Sans MS" pitchFamily="66" charset="0"/>
              </a:rPr>
              <a:t>large/big</a:t>
            </a:r>
            <a:r>
              <a:rPr lang="en-US" sz="2800" b="0" dirty="0">
                <a:latin typeface="Comic Sans MS" pitchFamily="66" charset="0"/>
              </a:rPr>
              <a:t> sister to…</a:t>
            </a:r>
          </a:p>
        </p:txBody>
      </p:sp>
      <p:sp>
        <p:nvSpPr>
          <p:cNvPr id="604167" name="Rectangle 7"/>
          <p:cNvSpPr>
            <a:spLocks noChangeArrowheads="1"/>
          </p:cNvSpPr>
          <p:nvPr/>
        </p:nvSpPr>
        <p:spPr bwMode="auto">
          <a:xfrm>
            <a:off x="609600" y="5410200"/>
            <a:ext cx="5715000" cy="609600"/>
          </a:xfrm>
          <a:prstGeom prst="rect">
            <a:avLst/>
          </a:prstGeom>
          <a:noFill/>
          <a:ln w="9525">
            <a:noFill/>
            <a:miter lim="800000"/>
            <a:headEnd/>
            <a:tailEnd/>
          </a:ln>
        </p:spPr>
        <p:txBody>
          <a:bodyPr/>
          <a:lstStyle/>
          <a:p>
            <a:pPr marL="342900" indent="-342900">
              <a:spcBef>
                <a:spcPct val="20000"/>
              </a:spcBef>
            </a:pPr>
            <a:r>
              <a:rPr lang="en-US" sz="2800" b="0" dirty="0">
                <a:latin typeface="Comic Sans MS" pitchFamily="66" charset="0"/>
              </a:rPr>
              <a:t>? You made a </a:t>
            </a:r>
            <a:r>
              <a:rPr lang="en-US" sz="2800" b="0" dirty="0">
                <a:solidFill>
                  <a:schemeClr val="accent2"/>
                </a:solidFill>
                <a:latin typeface="Comic Sans MS" pitchFamily="66" charset="0"/>
              </a:rPr>
              <a:t>large/big</a:t>
            </a:r>
            <a:r>
              <a:rPr lang="en-US" sz="2800" b="0" dirty="0">
                <a:latin typeface="Comic Sans MS" pitchFamily="66" charset="0"/>
              </a:rPr>
              <a:t> mistake</a:t>
            </a:r>
          </a:p>
        </p:txBody>
      </p:sp>
    </p:spTree>
    <p:extLst>
      <p:ext uri="{BB962C8B-B14F-4D97-AF65-F5344CB8AC3E}">
        <p14:creationId xmlns:p14="http://schemas.microsoft.com/office/powerpoint/2010/main" val="4464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Visualizing </a:t>
            </a:r>
            <a:r>
              <a:rPr lang="en-CA" dirty="0" err="1" smtClean="0"/>
              <a:t>Wordnet</a:t>
            </a:r>
            <a:r>
              <a:rPr lang="en-CA" dirty="0" smtClean="0"/>
              <a:t> Relations</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5</a:t>
            </a:fld>
            <a:endParaRPr lang="en-US">
              <a:solidFill>
                <a:srgbClr val="000000"/>
              </a:solidFill>
            </a:endParaRPr>
          </a:p>
        </p:txBody>
      </p:sp>
      <p:pic>
        <p:nvPicPr>
          <p:cNvPr id="106498" name="Picture 2" descr="http://vialab.science.uoit.ca/wp-content/themes/vialab/lib/utils/timthumb.php?src=/wp-content/uploads/2011/12/emotion_sequence.png&amp;h=&amp;w=61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76400"/>
            <a:ext cx="8763000" cy="3260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49810"/>
            <a:ext cx="7162800" cy="584775"/>
          </a:xfrm>
          <a:prstGeom prst="rect">
            <a:avLst/>
          </a:prstGeom>
          <a:noFill/>
        </p:spPr>
        <p:txBody>
          <a:bodyPr wrap="square" rtlCol="0">
            <a:spAutoFit/>
          </a:bodyPr>
          <a:lstStyle/>
          <a:p>
            <a:r>
              <a:rPr lang="en-CA" b="0" dirty="0"/>
              <a:t>C. Collins, “WordNet Explorer: Applying visualization principles to lexical semantics,” University of Toronto, Technical Report </a:t>
            </a:r>
            <a:r>
              <a:rPr lang="en-CA" b="0" dirty="0" err="1"/>
              <a:t>kmdi</a:t>
            </a:r>
            <a:r>
              <a:rPr lang="en-CA" b="0" dirty="0"/>
              <a:t> 2007-2, 2007. </a:t>
            </a:r>
            <a:endParaRPr lang="en-CA" dirty="0"/>
          </a:p>
        </p:txBody>
      </p:sp>
    </p:spTree>
    <p:extLst>
      <p:ext uri="{BB962C8B-B14F-4D97-AF65-F5344CB8AC3E}">
        <p14:creationId xmlns:p14="http://schemas.microsoft.com/office/powerpoint/2010/main" val="2292469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Footer Placeholder 4"/>
          <p:cNvSpPr>
            <a:spLocks noGrp="1"/>
          </p:cNvSpPr>
          <p:nvPr>
            <p:ph type="ftr" sz="quarter" idx="11"/>
          </p:nvPr>
        </p:nvSpPr>
        <p:spPr>
          <a:noFill/>
        </p:spPr>
        <p:txBody>
          <a:bodyPr/>
          <a:lstStyle/>
          <a:p>
            <a:r>
              <a:rPr lang="en-US" smtClean="0"/>
              <a:t>CPSC 422, Lecture 24</a:t>
            </a:r>
            <a:endParaRPr lang="en-US"/>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50</a:t>
            </a:fld>
            <a:endParaRPr lang="en-US" smtClean="0"/>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smtClean="0"/>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smtClean="0"/>
              <a:t>Since dogs are </a:t>
            </a:r>
            <a:r>
              <a:rPr lang="en-US" sz="2800" dirty="0" err="1" smtClean="0"/>
              <a:t>canids</a:t>
            </a:r>
            <a:endParaRPr lang="en-US" sz="2800" dirty="0" smtClean="0"/>
          </a:p>
          <a:p>
            <a:pPr lvl="2" eaLnBrk="1" hangingPunct="1"/>
            <a:r>
              <a:rPr lang="en-US" sz="2800" dirty="0" smtClean="0">
                <a:solidFill>
                  <a:schemeClr val="accent2"/>
                </a:solidFill>
              </a:rPr>
              <a:t>Dog</a:t>
            </a:r>
            <a:r>
              <a:rPr lang="en-US" sz="2800" dirty="0" smtClean="0">
                <a:solidFill>
                  <a:srgbClr val="008000"/>
                </a:solidFill>
              </a:rPr>
              <a:t> </a:t>
            </a:r>
            <a:r>
              <a:rPr lang="en-US" sz="2800" dirty="0" smtClean="0"/>
              <a:t>is a </a:t>
            </a:r>
            <a:r>
              <a:rPr lang="en-US" sz="2800" i="1" dirty="0" smtClean="0">
                <a:solidFill>
                  <a:schemeClr val="accent2"/>
                </a:solidFill>
              </a:rPr>
              <a:t>hyponym</a:t>
            </a:r>
            <a:r>
              <a:rPr lang="en-US" sz="2800" dirty="0" smtClean="0"/>
              <a:t> of </a:t>
            </a:r>
            <a:r>
              <a:rPr lang="en-US" sz="2800" dirty="0" err="1" smtClean="0">
                <a:solidFill>
                  <a:schemeClr val="accent2"/>
                </a:solidFill>
              </a:rPr>
              <a:t>canid</a:t>
            </a:r>
            <a:r>
              <a:rPr lang="en-US" sz="2800" dirty="0" smtClean="0"/>
              <a:t> and</a:t>
            </a:r>
          </a:p>
          <a:p>
            <a:pPr lvl="2" eaLnBrk="1" hangingPunct="1"/>
            <a:r>
              <a:rPr lang="en-US" sz="2800" dirty="0" err="1" smtClean="0">
                <a:solidFill>
                  <a:schemeClr val="accent2"/>
                </a:solidFill>
              </a:rPr>
              <a:t>Canid</a:t>
            </a:r>
            <a:r>
              <a:rPr lang="en-US" sz="2800" dirty="0" smtClean="0"/>
              <a:t> is a </a:t>
            </a:r>
            <a:r>
              <a:rPr lang="en-US" sz="2800" i="1" dirty="0" err="1" smtClean="0">
                <a:solidFill>
                  <a:schemeClr val="accent2"/>
                </a:solidFill>
              </a:rPr>
              <a:t>hypernym</a:t>
            </a:r>
            <a:r>
              <a:rPr lang="en-US" sz="2800" dirty="0" smtClean="0">
                <a:solidFill>
                  <a:schemeClr val="accent2"/>
                </a:solidFill>
              </a:rPr>
              <a:t> </a:t>
            </a:r>
            <a:r>
              <a:rPr lang="en-US" sz="2800" dirty="0" smtClean="0"/>
              <a:t>of </a:t>
            </a:r>
            <a:r>
              <a:rPr lang="en-US" sz="2800" dirty="0" smtClean="0">
                <a:solidFill>
                  <a:schemeClr val="accent2"/>
                </a:solidFill>
              </a:rPr>
              <a:t>dog</a:t>
            </a:r>
          </a:p>
          <a:p>
            <a:pPr lvl="2" eaLnBrk="1" hangingPunct="1"/>
            <a:endParaRPr lang="en-US" sz="2800" dirty="0" smtClean="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dirty="0">
                <a:latin typeface="Comic Sans MS" pitchFamily="66" charset="0"/>
              </a:rPr>
              <a:t>Def. Pairings where one </a:t>
            </a:r>
            <a:r>
              <a:rPr lang="en-US" sz="3200" dirty="0" smtClean="0">
                <a:latin typeface="Comic Sans MS" pitchFamily="66" charset="0"/>
              </a:rPr>
              <a:t>word denotes </a:t>
            </a:r>
            <a:r>
              <a:rPr lang="en-US" sz="3200" dirty="0">
                <a:latin typeface="Comic Sans MS" pitchFamily="66" charset="0"/>
              </a:rPr>
              <a:t>a subclass of the other</a:t>
            </a:r>
          </a:p>
          <a:p>
            <a:pPr marL="342900" indent="-342900">
              <a:spcBef>
                <a:spcPct val="20000"/>
              </a:spcBef>
              <a:buFontTx/>
              <a:buChar char="•"/>
            </a:pPr>
            <a:endParaRPr lang="en-US" sz="3200" dirty="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smtClean="0">
                <a:latin typeface="Comic Sans MS" pitchFamily="66" charset="0"/>
              </a:rPr>
              <a:t>doctor/human</a:t>
            </a:r>
          </a:p>
          <a:p>
            <a:pPr marL="742950" lvl="1" indent="-285750">
              <a:spcBef>
                <a:spcPct val="20000"/>
              </a:spcBef>
            </a:pPr>
            <a:r>
              <a:rPr lang="en-US" sz="2800" dirty="0" smtClean="0">
                <a:latin typeface="Comic Sans MS" pitchFamily="66" charset="0"/>
              </a:rPr>
              <a:t>……</a:t>
            </a:r>
            <a:endParaRPr lang="en-US" sz="2800" dirty="0">
              <a:latin typeface="Comic Sans MS" pitchFamily="66" charset="0"/>
            </a:endParaRP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extLst>
      <p:ext uri="{BB962C8B-B14F-4D97-AF65-F5344CB8AC3E}">
        <p14:creationId xmlns:p14="http://schemas.microsoft.com/office/powerpoint/2010/main" val="37893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CPSC 422, Lecture 24</a:t>
            </a:r>
            <a:endParaRPr lang="en-US"/>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51</a:t>
            </a:fld>
            <a:endParaRPr lang="en-US" smtClean="0"/>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smtClean="0"/>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dirty="0" smtClean="0"/>
              <a:t>Databases containing all lexical relations among all words</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err="1">
                <a:solidFill>
                  <a:schemeClr val="accent2"/>
                </a:solidFill>
                <a:latin typeface="Comic Sans MS" pitchFamily="66" charset="0"/>
              </a:rPr>
              <a:t>WordNet</a:t>
            </a:r>
            <a:r>
              <a:rPr lang="en-US" sz="2800" dirty="0">
                <a:solidFill>
                  <a:schemeClr val="accent2"/>
                </a:solidFill>
                <a:latin typeface="Comic Sans MS" pitchFamily="66" charset="0"/>
              </a:rPr>
              <a:t>:</a:t>
            </a:r>
            <a:r>
              <a:rPr lang="en-US" sz="2800" dirty="0">
                <a:latin typeface="Comic Sans MS" pitchFamily="66" charset="0"/>
              </a:rPr>
              <a:t> </a:t>
            </a:r>
            <a:r>
              <a:rPr lang="en-US" sz="2800" dirty="0" smtClean="0">
                <a:latin typeface="Comic Sans MS" pitchFamily="66" charset="0"/>
              </a:rPr>
              <a:t>fist developed with reasonable coverage and </a:t>
            </a:r>
            <a:r>
              <a:rPr lang="en-US" sz="2800" dirty="0">
                <a:latin typeface="Comic Sans MS" pitchFamily="66" charset="0"/>
              </a:rPr>
              <a:t>widely </a:t>
            </a:r>
            <a:r>
              <a:rPr lang="en-US" sz="2800" dirty="0" smtClean="0">
                <a:latin typeface="Comic Sans MS" pitchFamily="66" charset="0"/>
              </a:rPr>
              <a:t>used, started with </a:t>
            </a:r>
            <a:r>
              <a:rPr lang="en-US" sz="2800" dirty="0">
                <a:latin typeface="Comic Sans MS" pitchFamily="66" charset="0"/>
              </a:rPr>
              <a:t>[</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extLst>
      <p:ext uri="{BB962C8B-B14F-4D97-AF65-F5344CB8AC3E}">
        <p14:creationId xmlns:p14="http://schemas.microsoft.com/office/powerpoint/2010/main" val="7169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Footer Placeholder 5"/>
          <p:cNvSpPr>
            <a:spLocks noGrp="1"/>
          </p:cNvSpPr>
          <p:nvPr>
            <p:ph type="ftr" sz="quarter" idx="11"/>
          </p:nvPr>
        </p:nvSpPr>
        <p:spPr>
          <a:noFill/>
        </p:spPr>
        <p:txBody>
          <a:bodyPr/>
          <a:lstStyle/>
          <a:p>
            <a:r>
              <a:rPr lang="en-US" smtClean="0"/>
              <a:t>CPSC 422, Lecture 24</a:t>
            </a:r>
            <a:endParaRPr lang="en-US"/>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52</a:t>
            </a:fld>
            <a:endParaRPr lang="en-US" smtClean="0"/>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smtClean="0"/>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For each w</a:t>
            </a:r>
            <a:r>
              <a:rPr lang="en-US" sz="3200" dirty="0" smtClean="0">
                <a:latin typeface="Comic Sans MS" pitchFamily="66" charset="0"/>
              </a:rPr>
              <a:t>ord</a:t>
            </a:r>
            <a:r>
              <a:rPr lang="en-US" sz="2800" dirty="0" smtClean="0">
                <a:latin typeface="Comic Sans MS" pitchFamily="66" charset="0"/>
              </a:rPr>
              <a:t>: </a:t>
            </a:r>
            <a:r>
              <a:rPr lang="en-US" sz="2800" dirty="0">
                <a:latin typeface="Comic Sans MS" pitchFamily="66" charset="0"/>
              </a:rPr>
              <a:t>all possible senses </a:t>
            </a:r>
            <a:r>
              <a:rPr lang="en-US" sz="2800" b="0" dirty="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gridCol w="2362200"/>
                <a:gridCol w="1524000"/>
                <a:gridCol w="31242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3614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smtClean="0"/>
              <a:t>CPSC 422, Lecture 24</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53</a:t>
            </a:fld>
            <a:endParaRPr lang="en-US" smtClean="0"/>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smtClean="0"/>
              <a:t>WordNet: entry for </a:t>
            </a:r>
            <a:r>
              <a:rPr lang="en-US" smtClean="0">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smtClean="0"/>
              <a:t>The</a:t>
            </a:r>
            <a:r>
              <a:rPr lang="en-US" smtClean="0"/>
              <a:t> noun </a:t>
            </a:r>
            <a:r>
              <a:rPr lang="en-US" b="0" smtClean="0"/>
              <a:t>"table" has 6 senses in WordNet</a:t>
            </a:r>
            <a:r>
              <a:rPr lang="en-US" smtClean="0"/>
              <a:t>.</a:t>
            </a:r>
            <a:r>
              <a:rPr lang="en-US" sz="2400" smtClean="0"/>
              <a:t/>
            </a:r>
            <a:br>
              <a:rPr lang="en-US" sz="2400" smtClean="0"/>
            </a:br>
            <a:r>
              <a:rPr lang="en-US" b="0" smtClean="0"/>
              <a:t>1. </a:t>
            </a:r>
            <a:r>
              <a:rPr lang="en-US" b="0" smtClean="0">
                <a:solidFill>
                  <a:schemeClr val="accent2"/>
                </a:solidFill>
              </a:rPr>
              <a:t>table, tabular array</a:t>
            </a:r>
            <a:r>
              <a:rPr lang="en-US" b="0" smtClean="0"/>
              <a:t> -- (a set of data …)</a:t>
            </a:r>
            <a:br>
              <a:rPr lang="en-US" b="0" smtClean="0"/>
            </a:br>
            <a:r>
              <a:rPr lang="en-US" b="0" smtClean="0"/>
              <a:t>2. </a:t>
            </a:r>
            <a:r>
              <a:rPr lang="en-US" b="0" smtClean="0">
                <a:solidFill>
                  <a:schemeClr val="accent2"/>
                </a:solidFill>
              </a:rPr>
              <a:t>table</a:t>
            </a:r>
            <a:r>
              <a:rPr lang="en-US" b="0" smtClean="0"/>
              <a:t> -- (a piece of furniture …)</a:t>
            </a:r>
            <a:br>
              <a:rPr lang="en-US" b="0" smtClean="0"/>
            </a:br>
            <a:r>
              <a:rPr lang="en-US" b="0" smtClean="0"/>
              <a:t>3. </a:t>
            </a:r>
            <a:r>
              <a:rPr lang="en-US" b="0" smtClean="0">
                <a:solidFill>
                  <a:schemeClr val="accent2"/>
                </a:solidFill>
              </a:rPr>
              <a:t>table</a:t>
            </a:r>
            <a:r>
              <a:rPr lang="en-US" b="0" smtClean="0"/>
              <a:t> -- (a piece of furniture with tableware…)</a:t>
            </a:r>
            <a:br>
              <a:rPr lang="en-US" b="0" smtClean="0"/>
            </a:br>
            <a:r>
              <a:rPr lang="en-US" b="0" smtClean="0"/>
              <a:t>4. </a:t>
            </a:r>
            <a:r>
              <a:rPr lang="en-US" b="0" smtClean="0">
                <a:solidFill>
                  <a:schemeClr val="accent2"/>
                </a:solidFill>
              </a:rPr>
              <a:t>mesa, table</a:t>
            </a:r>
            <a:r>
              <a:rPr lang="en-US" b="0" smtClean="0"/>
              <a:t> -- (flat tableland …)</a:t>
            </a:r>
            <a:br>
              <a:rPr lang="en-US" b="0" smtClean="0"/>
            </a:br>
            <a:r>
              <a:rPr lang="en-US" b="0" smtClean="0"/>
              <a:t>5. </a:t>
            </a:r>
            <a:r>
              <a:rPr lang="en-US" b="0" smtClean="0">
                <a:solidFill>
                  <a:schemeClr val="accent2"/>
                </a:solidFill>
              </a:rPr>
              <a:t>table</a:t>
            </a:r>
            <a:r>
              <a:rPr lang="en-US" b="0" smtClean="0"/>
              <a:t> -- (a company of people …)</a:t>
            </a:r>
            <a:br>
              <a:rPr lang="en-US" b="0" smtClean="0"/>
            </a:br>
            <a:r>
              <a:rPr lang="en-US" b="0" smtClean="0"/>
              <a:t>6. </a:t>
            </a:r>
            <a:r>
              <a:rPr lang="en-US" b="0" smtClean="0">
                <a:solidFill>
                  <a:schemeClr val="accent2"/>
                </a:solidFill>
              </a:rPr>
              <a:t>board, table</a:t>
            </a:r>
            <a:r>
              <a:rPr lang="en-US" b="0" smtClean="0"/>
              <a:t> -- (food or meals …)</a:t>
            </a:r>
            <a:br>
              <a:rPr lang="en-US" b="0" smtClean="0"/>
            </a:br>
            <a:endParaRPr lang="en-US" b="0" smtClean="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8" name="Ink 16"/>
              <p14:cNvContentPartPr>
                <a14:cpLocks xmlns:a14="http://schemas.microsoft.com/office/drawing/2010/main" noRot="1" noChangeAspect="1" noEditPoints="1" noChangeArrowheads="1" noChangeShapeType="1"/>
              </p14:cNvContentPartPr>
              <p14:nvPr/>
            </p14:nvContentPartPr>
            <p14:xfrm>
              <a:off x="404813" y="1665288"/>
              <a:ext cx="263525" cy="207962"/>
            </p14:xfrm>
          </p:contentPart>
        </mc:Choice>
        <mc:Fallback xmlns="">
          <p:pic>
            <p:nvPicPr>
              <p:cNvPr id="8208" name="Ink 16"/>
              <p:cNvPicPr>
                <a:picLocks noRot="1" noChangeAspect="1" noEditPoints="1" noChangeArrowheads="1" noChangeShapeType="1"/>
              </p:cNvPicPr>
              <p:nvPr/>
            </p:nvPicPr>
            <p:blipFill>
              <a:blip r:embed="rId6"/>
              <a:stretch>
                <a:fillRect/>
              </a:stretch>
            </p:blipFill>
            <p:spPr>
              <a:xfrm>
                <a:off x="399413" y="1655196"/>
                <a:ext cx="279005" cy="2259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9" name="Ink 17"/>
              <p14:cNvContentPartPr>
                <a14:cpLocks xmlns:a14="http://schemas.microsoft.com/office/drawing/2010/main" noRot="1" noChangeAspect="1" noEditPoints="1" noChangeArrowheads="1" noChangeShapeType="1"/>
              </p14:cNvContentPartPr>
              <p14:nvPr/>
            </p14:nvContentPartPr>
            <p14:xfrm>
              <a:off x="293688" y="2159000"/>
              <a:ext cx="449262" cy="920750"/>
            </p14:xfrm>
          </p:contentPart>
        </mc:Choice>
        <mc:Fallback xmlns="">
          <p:pic>
            <p:nvPicPr>
              <p:cNvPr id="8209" name="Ink 17"/>
              <p:cNvPicPr>
                <a:picLocks noRot="1" noChangeAspect="1" noEditPoints="1" noChangeArrowheads="1" noChangeShapeType="1"/>
              </p:cNvPicPr>
              <p:nvPr/>
            </p:nvPicPr>
            <p:blipFill>
              <a:blip r:embed="rId8"/>
              <a:stretch>
                <a:fillRect/>
              </a:stretch>
            </p:blipFill>
            <p:spPr>
              <a:xfrm>
                <a:off x="286483" y="2154321"/>
                <a:ext cx="465114" cy="92866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10"/>
              <a:stretch>
                <a:fillRect/>
              </a:stretch>
            </p:blipFill>
            <p:spPr>
              <a:xfrm>
                <a:off x="8202568" y="5316708"/>
                <a:ext cx="341190" cy="3641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11" name="Ink 19"/>
              <p14:cNvContentPartPr>
                <a14:cpLocks xmlns:a14="http://schemas.microsoft.com/office/drawing/2010/main" noRot="1" noChangeAspect="1" noEditPoints="1" noChangeArrowheads="1" noChangeShapeType="1"/>
              </p14:cNvContentPartPr>
              <p14:nvPr/>
            </p14:nvContentPartPr>
            <p14:xfrm>
              <a:off x="890588" y="1522413"/>
              <a:ext cx="3508375" cy="598487"/>
            </p14:xfrm>
          </p:contentPart>
        </mc:Choice>
        <mc:Fallback xmlns="">
          <p:pic>
            <p:nvPicPr>
              <p:cNvPr id="8211" name="Ink 19"/>
              <p:cNvPicPr>
                <a:picLocks noRot="1" noChangeAspect="1" noEditPoints="1" noChangeArrowheads="1" noChangeShapeType="1"/>
              </p:cNvPicPr>
              <p:nvPr/>
            </p:nvPicPr>
            <p:blipFill>
              <a:blip r:embed="rId12"/>
              <a:stretch>
                <a:fillRect/>
              </a:stretch>
            </p:blipFill>
            <p:spPr>
              <a:xfrm>
                <a:off x="883028" y="1511976"/>
                <a:ext cx="3527096" cy="620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12" name="Ink 20"/>
              <p14:cNvContentPartPr>
                <a14:cpLocks xmlns:a14="http://schemas.microsoft.com/office/drawing/2010/main" noRot="1" noChangeAspect="1" noEditPoints="1" noChangeArrowheads="1" noChangeShapeType="1"/>
              </p14:cNvContentPartPr>
              <p14:nvPr/>
            </p14:nvContentPartPr>
            <p14:xfrm>
              <a:off x="388938" y="5172075"/>
              <a:ext cx="6346825" cy="61913"/>
            </p14:xfrm>
          </p:contentPart>
        </mc:Choice>
        <mc:Fallback xmlns="">
          <p:pic>
            <p:nvPicPr>
              <p:cNvPr id="8212" name="Ink 20"/>
              <p:cNvPicPr>
                <a:picLocks noRot="1" noChangeAspect="1" noEditPoints="1" noChangeArrowheads="1" noChangeShapeType="1"/>
              </p:cNvPicPr>
              <p:nvPr/>
            </p:nvPicPr>
            <p:blipFill>
              <a:blip r:embed="rId14"/>
              <a:stretch>
                <a:fillRect/>
              </a:stretch>
            </p:blipFill>
            <p:spPr>
              <a:xfrm>
                <a:off x="386418" y="5160489"/>
                <a:ext cx="6356545" cy="843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213" name="Ink 21"/>
              <p14:cNvContentPartPr>
                <a14:cpLocks xmlns:a14="http://schemas.microsoft.com/office/drawing/2010/main" noRot="1" noChangeAspect="1" noEditPoints="1" noChangeArrowheads="1" noChangeShapeType="1"/>
              </p14:cNvContentPartPr>
              <p14:nvPr/>
            </p14:nvContentPartPr>
            <p14:xfrm>
              <a:off x="96838" y="5573713"/>
              <a:ext cx="7319962" cy="192087"/>
            </p14:xfrm>
          </p:contentPart>
        </mc:Choice>
        <mc:Fallback xmlns="">
          <p:pic>
            <p:nvPicPr>
              <p:cNvPr id="8213" name="Ink 21"/>
              <p:cNvPicPr>
                <a:picLocks noRot="1" noChangeAspect="1" noEditPoints="1" noChangeArrowheads="1" noChangeShapeType="1"/>
              </p:cNvPicPr>
              <p:nvPr/>
            </p:nvPicPr>
            <p:blipFill>
              <a:blip r:embed="rId16"/>
              <a:stretch>
                <a:fillRect/>
              </a:stretch>
            </p:blipFill>
            <p:spPr>
              <a:xfrm>
                <a:off x="91438" y="5561820"/>
                <a:ext cx="7334722" cy="215152"/>
              </a:xfrm>
              <a:prstGeom prst="rect">
                <a:avLst/>
              </a:prstGeom>
            </p:spPr>
          </p:pic>
        </mc:Fallback>
      </mc:AlternateContent>
    </p:spTree>
    <p:extLst>
      <p:ext uri="{BB962C8B-B14F-4D97-AF65-F5344CB8AC3E}">
        <p14:creationId xmlns:p14="http://schemas.microsoft.com/office/powerpoint/2010/main" val="1741129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Footer Placeholder 4"/>
          <p:cNvSpPr>
            <a:spLocks noGrp="1"/>
          </p:cNvSpPr>
          <p:nvPr>
            <p:ph type="ftr" sz="quarter" idx="11"/>
          </p:nvPr>
        </p:nvSpPr>
        <p:spPr>
          <a:noFill/>
        </p:spPr>
        <p:txBody>
          <a:bodyPr/>
          <a:lstStyle/>
          <a:p>
            <a:r>
              <a:rPr lang="en-US" smtClean="0"/>
              <a:t>CPSC 422, Lecture 24</a:t>
            </a:r>
            <a:endParaRPr lang="en-US"/>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54</a:t>
            </a:fld>
            <a:endParaRPr lang="en-US" smtClean="0"/>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smtClean="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227" name="Ink 372"/>
              <p14:cNvContentPartPr>
                <a14:cpLocks xmlns:a14="http://schemas.microsoft.com/office/drawing/2010/main" noRot="1" noChangeAspect="1" noEditPoints="1" noChangeArrowheads="1" noChangeShapeType="1"/>
              </p14:cNvContentPartPr>
              <p14:nvPr/>
            </p14:nvContentPartPr>
            <p14:xfrm>
              <a:off x="6564313" y="1870075"/>
              <a:ext cx="854075" cy="28575"/>
            </p14:xfrm>
          </p:contentPart>
        </mc:Choice>
        <mc:Fallback xmlns="">
          <p:pic>
            <p:nvPicPr>
              <p:cNvPr id="9227" name="Ink 372"/>
              <p:cNvPicPr>
                <a:picLocks noRot="1" noChangeAspect="1" noEditPoints="1" noChangeArrowheads="1" noChangeShapeType="1"/>
              </p:cNvPicPr>
              <p:nvPr/>
            </p:nvPicPr>
            <p:blipFill>
              <a:blip r:embed="rId7"/>
              <a:stretch>
                <a:fillRect/>
              </a:stretch>
            </p:blipFill>
            <p:spPr>
              <a:xfrm>
                <a:off x="6561793" y="1862841"/>
                <a:ext cx="861636" cy="383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9"/>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11"/>
              <a:stretch>
                <a:fillRect/>
              </a:stretch>
            </p:blipFill>
            <p:spPr>
              <a:xfrm>
                <a:off x="3596066" y="4248097"/>
                <a:ext cx="293355" cy="235203"/>
              </a:xfrm>
              <a:prstGeom prst="rect">
                <a:avLst/>
              </a:prstGeom>
            </p:spPr>
          </p:pic>
        </mc:Fallback>
      </mc:AlternateContent>
    </p:spTree>
    <p:extLst>
      <p:ext uri="{BB962C8B-B14F-4D97-AF65-F5344CB8AC3E}">
        <p14:creationId xmlns:p14="http://schemas.microsoft.com/office/powerpoint/2010/main" val="1898816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Footer Placeholder 4"/>
          <p:cNvSpPr>
            <a:spLocks noGrp="1"/>
          </p:cNvSpPr>
          <p:nvPr>
            <p:ph type="ftr" sz="quarter" idx="11"/>
          </p:nvPr>
        </p:nvSpPr>
        <p:spPr>
          <a:noFill/>
        </p:spPr>
        <p:txBody>
          <a:bodyPr/>
          <a:lstStyle/>
          <a:p>
            <a:r>
              <a:rPr lang="en-US" smtClean="0"/>
              <a:t>CPSC 422, Lecture 24</a:t>
            </a:r>
            <a:endParaRPr lang="en-US"/>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55</a:t>
            </a:fld>
            <a:endParaRPr lang="en-US" smtClean="0"/>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smtClean="0"/>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smtClean="0"/>
              <a:t>WordNet</a:t>
            </a:r>
            <a:r>
              <a:rPr lang="en-US" sz="2000" b="0" dirty="0" smtClean="0"/>
              <a:t>: example from ver1.7.1</a:t>
            </a:r>
          </a:p>
          <a:p>
            <a:pPr eaLnBrk="1" hangingPunct="1">
              <a:buFontTx/>
              <a:buNone/>
            </a:pPr>
            <a:r>
              <a:rPr lang="en-US" sz="2000" b="0" dirty="0" smtClean="0"/>
              <a:t>For the three senses of “Vancouver”</a:t>
            </a:r>
          </a:p>
          <a:p>
            <a:pPr eaLnBrk="1" hangingPunct="1">
              <a:lnSpc>
                <a:spcPct val="80000"/>
              </a:lnSpc>
              <a:buFontTx/>
              <a:buNone/>
            </a:pPr>
            <a:r>
              <a:rPr lang="en-US" sz="2000" b="0" dirty="0" smtClean="0">
                <a:sym typeface="Symbol" pitchFamily="18" charset="2"/>
              </a:rPr>
              <a:t>(</a:t>
            </a:r>
            <a:r>
              <a:rPr lang="en-US" sz="2000" b="0" dirty="0" smtClean="0"/>
              <a:t>city, metropolis, urban center)</a:t>
            </a:r>
          </a:p>
          <a:p>
            <a:pPr eaLnBrk="1" hangingPunct="1">
              <a:lnSpc>
                <a:spcPct val="80000"/>
              </a:lnSpc>
              <a:buFontTx/>
              <a:buNone/>
            </a:pPr>
            <a:r>
              <a:rPr lang="en-US" sz="2000" b="0" dirty="0" smtClean="0">
                <a:sym typeface="Symbol" pitchFamily="18" charset="2"/>
              </a:rPr>
              <a:t>	</a:t>
            </a:r>
            <a:r>
              <a:rPr lang="en-US" sz="2000" b="0" dirty="0" smtClean="0"/>
              <a:t> (municipality)</a:t>
            </a:r>
          </a:p>
          <a:p>
            <a:pPr eaLnBrk="1" hangingPunct="1">
              <a:lnSpc>
                <a:spcPct val="80000"/>
              </a:lnSpc>
              <a:buFontTx/>
              <a:buNone/>
            </a:pPr>
            <a:r>
              <a:rPr lang="en-US" sz="2000" b="0" dirty="0" smtClean="0">
                <a:sym typeface="Symbol" pitchFamily="18" charset="2"/>
              </a:rPr>
              <a:t>	    </a:t>
            </a:r>
            <a:r>
              <a:rPr lang="en-US" sz="2000" b="0" dirty="0" smtClean="0"/>
              <a:t> (urban area)</a:t>
            </a:r>
          </a:p>
          <a:p>
            <a:pPr eaLnBrk="1" hangingPunct="1">
              <a:lnSpc>
                <a:spcPct val="80000"/>
              </a:lnSpc>
              <a:buFontTx/>
              <a:buNone/>
            </a:pPr>
            <a:r>
              <a:rPr lang="en-US" sz="2000" b="0" dirty="0" smtClean="0">
                <a:sym typeface="Symbol" pitchFamily="18" charset="2"/>
              </a:rPr>
              <a:t>		</a:t>
            </a:r>
            <a:r>
              <a:rPr lang="en-US" sz="2000" b="0" dirty="0" smtClean="0"/>
              <a:t> (geographical area)</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	</a:t>
            </a:r>
            <a:r>
              <a:rPr lang="en-US" sz="2000" b="0" dirty="0" smtClean="0"/>
              <a:t> (administrative district, territorial division)</a:t>
            </a:r>
          </a:p>
          <a:p>
            <a:pPr eaLnBrk="1" hangingPunct="1">
              <a:lnSpc>
                <a:spcPct val="80000"/>
              </a:lnSpc>
              <a:buFontTx/>
              <a:buNone/>
            </a:pPr>
            <a:r>
              <a:rPr lang="en-US" sz="2000" b="0" dirty="0" smtClean="0">
                <a:sym typeface="Symbol" pitchFamily="18" charset="2"/>
              </a:rPr>
              <a:t>		</a:t>
            </a:r>
            <a:r>
              <a:rPr lang="en-US" sz="2000" b="0" dirty="0" smtClean="0"/>
              <a:t> (district, territory)</a:t>
            </a:r>
          </a:p>
          <a:p>
            <a:pPr eaLnBrk="1" hangingPunct="1">
              <a:lnSpc>
                <a:spcPct val="80000"/>
              </a:lnSpc>
              <a:buFontTx/>
              <a:buNone/>
            </a:pPr>
            <a:r>
              <a:rPr lang="en-US" sz="2000" b="0" dirty="0" smtClean="0">
                <a:sym typeface="Symbol" pitchFamily="18" charset="2"/>
              </a:rPr>
              <a:t>			</a:t>
            </a:r>
            <a:r>
              <a:rPr lang="en-US" sz="2000" b="0" dirty="0" smtClean="0"/>
              <a:t> (region)</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lnSpc>
                <a:spcPct val="80000"/>
              </a:lnSpc>
              <a:buFontTx/>
              <a:buNone/>
            </a:pPr>
            <a:r>
              <a:rPr lang="en-US" sz="2000" b="0" dirty="0" smtClean="0">
                <a:sym typeface="Symbol" pitchFamily="18" charset="2"/>
              </a:rPr>
              <a:t></a:t>
            </a:r>
            <a:r>
              <a:rPr lang="en-US" sz="2000" b="0" dirty="0" smtClean="0"/>
              <a:t> (port)</a:t>
            </a:r>
          </a:p>
          <a:p>
            <a:pPr eaLnBrk="1" hangingPunct="1">
              <a:lnSpc>
                <a:spcPct val="80000"/>
              </a:lnSpc>
              <a:buFontTx/>
              <a:buNone/>
            </a:pPr>
            <a:r>
              <a:rPr lang="en-US" sz="2000" b="0" dirty="0" smtClean="0">
                <a:sym typeface="Symbol" pitchFamily="18" charset="2"/>
              </a:rPr>
              <a:t>	</a:t>
            </a:r>
            <a:r>
              <a:rPr lang="en-US" sz="2000" b="0" dirty="0" smtClean="0"/>
              <a:t> (geographic point)</a:t>
            </a:r>
          </a:p>
          <a:p>
            <a:pPr eaLnBrk="1" hangingPunct="1">
              <a:lnSpc>
                <a:spcPct val="80000"/>
              </a:lnSpc>
              <a:buFontTx/>
              <a:buNone/>
            </a:pPr>
            <a:r>
              <a:rPr lang="en-US" sz="2000" b="0" dirty="0" smtClean="0">
                <a:sym typeface="Symbol" pitchFamily="18" charset="2"/>
              </a:rPr>
              <a:t>		</a:t>
            </a:r>
            <a:r>
              <a:rPr lang="en-US" sz="2000" b="0" dirty="0" smtClean="0"/>
              <a:t> (point)</a:t>
            </a:r>
          </a:p>
          <a:p>
            <a:pPr eaLnBrk="1" hangingPunct="1">
              <a:lnSpc>
                <a:spcPct val="80000"/>
              </a:lnSpc>
              <a:buFontTx/>
              <a:buNone/>
            </a:pPr>
            <a:r>
              <a:rPr lang="en-US" sz="2000" b="0" dirty="0" smtClean="0">
                <a:sym typeface="Symbol" pitchFamily="18" charset="2"/>
              </a:rPr>
              <a:t>			</a:t>
            </a:r>
            <a:r>
              <a:rPr lang="en-US" sz="2000" b="0" dirty="0" smtClean="0">
                <a:solidFill>
                  <a:schemeClr val="accent2"/>
                </a:solidFill>
                <a:sym typeface="Symbol" pitchFamily="18" charset="2"/>
              </a:rPr>
              <a:t></a:t>
            </a:r>
            <a:r>
              <a:rPr lang="en-US" sz="2000" b="0" dirty="0" smtClean="0">
                <a:solidFill>
                  <a:schemeClr val="accent2"/>
                </a:solidFill>
              </a:rPr>
              <a:t> (location)</a:t>
            </a:r>
          </a:p>
          <a:p>
            <a:pPr eaLnBrk="1" hangingPunct="1">
              <a:lnSpc>
                <a:spcPct val="80000"/>
              </a:lnSpc>
              <a:buFontTx/>
              <a:buNone/>
            </a:pPr>
            <a:r>
              <a:rPr lang="en-US" sz="2000" b="0" dirty="0" smtClean="0">
                <a:solidFill>
                  <a:schemeClr val="accent2"/>
                </a:solidFill>
                <a:sym typeface="Symbol" pitchFamily="18" charset="2"/>
              </a:rPr>
              <a:t>				</a:t>
            </a:r>
            <a:r>
              <a:rPr lang="en-US" sz="2000" b="0" dirty="0" smtClean="0">
                <a:solidFill>
                  <a:schemeClr val="accent2"/>
                </a:solidFill>
              </a:rPr>
              <a:t> (entity, physical thing)</a:t>
            </a:r>
          </a:p>
          <a:p>
            <a:pPr eaLnBrk="1" hangingPunct="1">
              <a:buFontTx/>
              <a:buNone/>
            </a:pPr>
            <a:endParaRPr lang="en-US" sz="2000" dirty="0" smtClean="0"/>
          </a:p>
        </p:txBody>
      </p:sp>
      <mc:AlternateContent xmlns:mc="http://schemas.openxmlformats.org/markup-compatibility/2006" xmlns:p14="http://schemas.microsoft.com/office/powerpoint/2010/main">
        <mc:Choice Requires="p14">
          <p:contentPart p14:bwMode="auto" r:id="rId3">
            <p14:nvContentPartPr>
              <p14:cNvPr id="10246" name="Ink 11"/>
              <p14:cNvContentPartPr>
                <a14:cpLocks xmlns:a14="http://schemas.microsoft.com/office/drawing/2010/main" noRot="1" noChangeAspect="1" noEditPoints="1" noChangeArrowheads="1" noChangeShapeType="1"/>
              </p14:cNvContentPartPr>
              <p14:nvPr/>
            </p14:nvContentPartPr>
            <p14:xfrm>
              <a:off x="5808663" y="417513"/>
              <a:ext cx="3009900" cy="344487"/>
            </p14:xfrm>
          </p:contentPart>
        </mc:Choice>
        <mc:Fallback xmlns="">
          <p:pic>
            <p:nvPicPr>
              <p:cNvPr id="10246" name="Ink 11"/>
              <p:cNvPicPr>
                <a:picLocks noRot="1" noChangeAspect="1" noEditPoints="1" noChangeArrowheads="1" noChangeShapeType="1"/>
              </p:cNvPicPr>
              <p:nvPr/>
            </p:nvPicPr>
            <p:blipFill>
              <a:blip r:embed="rId4"/>
              <a:stretch>
                <a:fillRect/>
              </a:stretch>
            </p:blipFill>
            <p:spPr>
              <a:xfrm>
                <a:off x="5803623" y="405994"/>
                <a:ext cx="3026820" cy="3668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53" name="Ink 13"/>
              <p14:cNvContentPartPr>
                <a14:cpLocks xmlns:a14="http://schemas.microsoft.com/office/drawing/2010/main" noRot="1" noChangeAspect="1" noEditPoints="1" noChangeArrowheads="1" noChangeShapeType="1"/>
              </p14:cNvContentPartPr>
              <p14:nvPr/>
            </p14:nvContentPartPr>
            <p14:xfrm>
              <a:off x="668338" y="4848225"/>
              <a:ext cx="887412" cy="484188"/>
            </p14:xfrm>
          </p:contentPart>
        </mc:Choice>
        <mc:Fallback xmlns="">
          <p:pic>
            <p:nvPicPr>
              <p:cNvPr id="10253" name="Ink 13"/>
              <p:cNvPicPr>
                <a:picLocks noRot="1" noChangeAspect="1" noEditPoints="1" noChangeArrowheads="1" noChangeShapeType="1"/>
              </p:cNvPicPr>
              <p:nvPr/>
            </p:nvPicPr>
            <p:blipFill>
              <a:blip r:embed="rId6"/>
              <a:stretch>
                <a:fillRect/>
              </a:stretch>
            </p:blipFill>
            <p:spPr>
              <a:xfrm>
                <a:off x="659701" y="4844625"/>
                <a:ext cx="907204" cy="4975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54" name="Ink 14"/>
              <p14:cNvContentPartPr>
                <a14:cpLocks xmlns:a14="http://schemas.microsoft.com/office/drawing/2010/main" noRot="1" noChangeAspect="1" noEditPoints="1" noChangeArrowheads="1" noChangeShapeType="1"/>
              </p14:cNvContentPartPr>
              <p14:nvPr/>
            </p14:nvContentPartPr>
            <p14:xfrm>
              <a:off x="2255838" y="6030913"/>
              <a:ext cx="1004887" cy="463550"/>
            </p14:xfrm>
          </p:contentPart>
        </mc:Choice>
        <mc:Fallback xmlns="">
          <p:pic>
            <p:nvPicPr>
              <p:cNvPr id="10254" name="Ink 14"/>
              <p:cNvPicPr>
                <a:picLocks noRot="1" noChangeAspect="1" noEditPoints="1" noChangeArrowheads="1" noChangeShapeType="1"/>
              </p:cNvPicPr>
              <p:nvPr/>
            </p:nvPicPr>
            <p:blipFill>
              <a:blip r:embed="rId8"/>
              <a:stretch>
                <a:fillRect/>
              </a:stretch>
            </p:blipFill>
            <p:spPr>
              <a:xfrm>
                <a:off x="2245397" y="6022995"/>
                <a:ext cx="1017849" cy="47614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55" name="Ink 15"/>
              <p14:cNvContentPartPr>
                <a14:cpLocks xmlns:a14="http://schemas.microsoft.com/office/drawing/2010/main" noRot="1" noChangeAspect="1" noEditPoints="1" noChangeArrowheads="1" noChangeShapeType="1"/>
              </p14:cNvContentPartPr>
              <p14:nvPr/>
            </p14:nvContentPartPr>
            <p14:xfrm>
              <a:off x="822325" y="2987675"/>
              <a:ext cx="3140075" cy="2028825"/>
            </p14:xfrm>
          </p:contentPart>
        </mc:Choice>
        <mc:Fallback xmlns="">
          <p:pic>
            <p:nvPicPr>
              <p:cNvPr id="10255" name="Ink 15"/>
              <p:cNvPicPr>
                <a:picLocks noRot="1" noChangeAspect="1" noEditPoints="1" noChangeArrowheads="1" noChangeShapeType="1"/>
              </p:cNvPicPr>
              <p:nvPr/>
            </p:nvPicPr>
            <p:blipFill>
              <a:blip r:embed="rId10"/>
              <a:stretch>
                <a:fillRect/>
              </a:stretch>
            </p:blipFill>
            <p:spPr>
              <a:xfrm>
                <a:off x="815125" y="2985155"/>
                <a:ext cx="3150155" cy="20342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56" name="Ink 16"/>
              <p14:cNvContentPartPr>
                <a14:cpLocks xmlns:a14="http://schemas.microsoft.com/office/drawing/2010/main" noRot="1" noChangeAspect="1" noEditPoints="1" noChangeArrowheads="1" noChangeShapeType="1"/>
              </p14:cNvContentPartPr>
              <p14:nvPr/>
            </p14:nvContentPartPr>
            <p14:xfrm>
              <a:off x="552450" y="1414463"/>
              <a:ext cx="1397000" cy="333375"/>
            </p14:xfrm>
          </p:contentPart>
        </mc:Choice>
        <mc:Fallback xmlns="">
          <p:pic>
            <p:nvPicPr>
              <p:cNvPr id="10256" name="Ink 16"/>
              <p:cNvPicPr>
                <a:picLocks noRot="1" noChangeAspect="1" noEditPoints="1" noChangeArrowheads="1" noChangeShapeType="1"/>
              </p:cNvPicPr>
              <p:nvPr/>
            </p:nvPicPr>
            <p:blipFill>
              <a:blip r:embed="rId12"/>
              <a:stretch>
                <a:fillRect/>
              </a:stretch>
            </p:blipFill>
            <p:spPr>
              <a:xfrm>
                <a:off x="544531" y="1409783"/>
                <a:ext cx="1410678" cy="3438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57" name="Ink 17"/>
              <p14:cNvContentPartPr>
                <a14:cpLocks xmlns:a14="http://schemas.microsoft.com/office/drawing/2010/main" noRot="1" noChangeAspect="1" noEditPoints="1" noChangeArrowheads="1" noChangeShapeType="1"/>
              </p14:cNvContentPartPr>
              <p14:nvPr/>
            </p14:nvContentPartPr>
            <p14:xfrm>
              <a:off x="1557338" y="1457325"/>
              <a:ext cx="1693862" cy="84138"/>
            </p14:xfrm>
          </p:contentPart>
        </mc:Choice>
        <mc:Fallback xmlns="">
          <p:pic>
            <p:nvPicPr>
              <p:cNvPr id="10257" name="Ink 17"/>
              <p:cNvPicPr>
                <a:picLocks noRot="1" noChangeAspect="1" noEditPoints="1" noChangeArrowheads="1" noChangeShapeType="1"/>
              </p:cNvPicPr>
              <p:nvPr/>
            </p:nvPicPr>
            <p:blipFill>
              <a:blip r:embed="rId14"/>
              <a:stretch>
                <a:fillRect/>
              </a:stretch>
            </p:blipFill>
            <p:spPr>
              <a:xfrm>
                <a:off x="1554818" y="1454448"/>
                <a:ext cx="1699622" cy="90251"/>
              </a:xfrm>
              <a:prstGeom prst="rect">
                <a:avLst/>
              </a:prstGeom>
            </p:spPr>
          </p:pic>
        </mc:Fallback>
      </mc:AlternateContent>
    </p:spTree>
    <p:extLst>
      <p:ext uri="{BB962C8B-B14F-4D97-AF65-F5344CB8AC3E}">
        <p14:creationId xmlns:p14="http://schemas.microsoft.com/office/powerpoint/2010/main" val="366364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Footer Placeholder 4"/>
          <p:cNvSpPr>
            <a:spLocks noGrp="1"/>
          </p:cNvSpPr>
          <p:nvPr>
            <p:ph type="ftr" sz="quarter" idx="11"/>
          </p:nvPr>
        </p:nvSpPr>
        <p:spPr>
          <a:noFill/>
        </p:spPr>
        <p:txBody>
          <a:bodyPr/>
          <a:lstStyle/>
          <a:p>
            <a:r>
              <a:rPr lang="en-US" smtClean="0"/>
              <a:t>CPSC 422, Lecture 24</a:t>
            </a:r>
            <a:endParaRPr lang="en-US"/>
          </a:p>
        </p:txBody>
      </p:sp>
      <p:sp>
        <p:nvSpPr>
          <p:cNvPr id="11269" name="Slide Number Placeholder 5"/>
          <p:cNvSpPr>
            <a:spLocks noGrp="1"/>
          </p:cNvSpPr>
          <p:nvPr>
            <p:ph type="sldNum" sz="quarter" idx="12"/>
          </p:nvPr>
        </p:nvSpPr>
        <p:spPr>
          <a:noFill/>
        </p:spPr>
        <p:txBody>
          <a:bodyPr/>
          <a:lstStyle/>
          <a:p>
            <a:fld id="{C846E2CE-604E-415D-94AD-A5097620A2A1}" type="slidenum">
              <a:rPr lang="en-US" smtClean="0"/>
              <a:pPr/>
              <a:t>56</a:t>
            </a:fld>
            <a:endParaRPr lang="en-US" smtClean="0"/>
          </a:p>
        </p:txBody>
      </p:sp>
      <p:sp>
        <p:nvSpPr>
          <p:cNvPr id="11270" name="Rectangle 2"/>
          <p:cNvSpPr>
            <a:spLocks noGrp="1" noChangeArrowheads="1"/>
          </p:cNvSpPr>
          <p:nvPr>
            <p:ph type="title"/>
          </p:nvPr>
        </p:nvSpPr>
        <p:spPr>
          <a:xfrm>
            <a:off x="559594" y="-30126"/>
            <a:ext cx="7772400" cy="1143000"/>
          </a:xfrm>
        </p:spPr>
        <p:txBody>
          <a:bodyPr/>
          <a:lstStyle/>
          <a:p>
            <a:pPr eaLnBrk="1" hangingPunct="1"/>
            <a:r>
              <a:rPr lang="en-US" smtClean="0"/>
              <a:t>Wordnet: NLP Tasks</a:t>
            </a:r>
          </a:p>
        </p:txBody>
      </p:sp>
      <p:sp>
        <p:nvSpPr>
          <p:cNvPr id="22534" name="Rectangle 3"/>
          <p:cNvSpPr>
            <a:spLocks noGrp="1" noChangeArrowheads="1"/>
          </p:cNvSpPr>
          <p:nvPr>
            <p:ph type="body" idx="1"/>
          </p:nvPr>
        </p:nvSpPr>
        <p:spPr>
          <a:xfrm>
            <a:off x="304800" y="750888"/>
            <a:ext cx="8458200" cy="5181600"/>
          </a:xfrm>
        </p:spPr>
        <p:txBody>
          <a:bodyPr/>
          <a:lstStyle/>
          <a:p>
            <a:pPr marL="457200" indent="-457200" eaLnBrk="1" hangingPunct="1">
              <a:spcBef>
                <a:spcPct val="40000"/>
              </a:spcBef>
              <a:buFont typeface="Arial" panose="020B0604020202020204" pitchFamily="34" charset="0"/>
              <a:buChar char="•"/>
              <a:defRPr/>
            </a:pPr>
            <a:r>
              <a:rPr lang="en-US" dirty="0" smtClean="0">
                <a:solidFill>
                  <a:schemeClr val="accent2"/>
                </a:solidFill>
              </a:rPr>
              <a:t>First success in Probabilistic Parsing (PP-attachments): </a:t>
            </a:r>
            <a:r>
              <a:rPr lang="en-US" dirty="0" smtClean="0"/>
              <a:t>words + word-classes extracted from the </a:t>
            </a:r>
            <a:r>
              <a:rPr lang="en-US" dirty="0" err="1" smtClean="0"/>
              <a:t>hypernym</a:t>
            </a:r>
            <a:r>
              <a:rPr lang="en-US" dirty="0" smtClean="0"/>
              <a:t> hierarchy increase accuracy from 84% to 88% [</a:t>
            </a:r>
            <a:r>
              <a:rPr lang="en-US" dirty="0" err="1" smtClean="0"/>
              <a:t>Stetina</a:t>
            </a:r>
            <a:r>
              <a:rPr lang="en-US" dirty="0" smtClean="0"/>
              <a:t> and Nagao, 1997]</a:t>
            </a:r>
          </a:p>
          <a:p>
            <a:pPr marL="274320" eaLnBrk="1" hangingPunct="1">
              <a:spcBef>
                <a:spcPts val="0"/>
              </a:spcBef>
              <a:buFont typeface="Arial" panose="020B0604020202020204" pitchFamily="34" charset="0"/>
              <a:buChar char="•"/>
              <a:defRPr/>
            </a:pPr>
            <a:r>
              <a:rPr lang="en-US" dirty="0" smtClean="0">
                <a:solidFill>
                  <a:schemeClr val="accent2"/>
                </a:solidFill>
              </a:rPr>
              <a:t>Word sense disambiguation</a:t>
            </a:r>
          </a:p>
          <a:p>
            <a:pPr marL="457200" indent="-457200" eaLnBrk="1" hangingPunct="1">
              <a:spcBef>
                <a:spcPts val="0"/>
              </a:spcBef>
              <a:buFont typeface="Arial" panose="020B0604020202020204" pitchFamily="34" charset="0"/>
              <a:buChar char="•"/>
              <a:defRPr/>
            </a:pPr>
            <a:r>
              <a:rPr lang="en-US" dirty="0" smtClean="0">
                <a:solidFill>
                  <a:schemeClr val="accent2"/>
                </a:solidFill>
              </a:rPr>
              <a:t>Lexical Chains</a:t>
            </a:r>
            <a:r>
              <a:rPr lang="en-US" dirty="0" smtClean="0"/>
              <a:t> (summarization) </a:t>
            </a:r>
          </a:p>
          <a:p>
            <a:pPr marL="457200" indent="-457200" eaLnBrk="1" hangingPunct="1">
              <a:spcBef>
                <a:spcPct val="40000"/>
              </a:spcBef>
              <a:buFont typeface="Arial" panose="020B0604020202020204" pitchFamily="34" charset="0"/>
              <a:buChar char="•"/>
              <a:defRPr/>
            </a:pPr>
            <a:r>
              <a:rPr lang="en-US" dirty="0" smtClean="0"/>
              <a:t>…… and </a:t>
            </a:r>
            <a:r>
              <a:rPr lang="en-US" i="1" dirty="0" smtClean="0"/>
              <a:t>many others </a:t>
            </a:r>
            <a:r>
              <a:rPr lang="en-US" dirty="0" smtClean="0"/>
              <a:t>!</a:t>
            </a:r>
          </a:p>
          <a:p>
            <a:pPr eaLnBrk="1" hangingPunct="1">
              <a:spcBef>
                <a:spcPct val="40000"/>
              </a:spcBef>
              <a:defRPr/>
            </a:pPr>
            <a:r>
              <a:rPr lang="en-US" b="1" dirty="0" smtClean="0"/>
              <a:t>More importantly </a:t>
            </a:r>
            <a:r>
              <a:rPr lang="en-US" dirty="0" smtClean="0"/>
              <a:t>starting point for larger Ontologies!</a:t>
            </a:r>
          </a:p>
        </p:txBody>
      </p:sp>
    </p:spTree>
    <p:extLst>
      <p:ext uri="{BB962C8B-B14F-4D97-AF65-F5344CB8AC3E}">
        <p14:creationId xmlns:p14="http://schemas.microsoft.com/office/powerpoint/2010/main" val="11263114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5"/>
          <p:cNvSpPr>
            <a:spLocks noGrp="1"/>
          </p:cNvSpPr>
          <p:nvPr>
            <p:ph type="ftr" sz="quarter" idx="11"/>
          </p:nvPr>
        </p:nvSpPr>
        <p:spPr>
          <a:noFill/>
        </p:spPr>
        <p:txBody>
          <a:bodyPr/>
          <a:lstStyle/>
          <a:p>
            <a:r>
              <a:rPr lang="en-US" smtClean="0"/>
              <a:t>CPSC 422, Lecture 24</a:t>
            </a:r>
            <a:endParaRPr lang="en-US"/>
          </a:p>
        </p:txBody>
      </p:sp>
      <p:sp>
        <p:nvSpPr>
          <p:cNvPr id="29700" name="Slide Number Placeholder 6"/>
          <p:cNvSpPr>
            <a:spLocks noGrp="1"/>
          </p:cNvSpPr>
          <p:nvPr>
            <p:ph type="sldNum" sz="quarter" idx="12"/>
          </p:nvPr>
        </p:nvSpPr>
        <p:spPr>
          <a:noFill/>
        </p:spPr>
        <p:txBody>
          <a:bodyPr/>
          <a:lstStyle/>
          <a:p>
            <a:fld id="{7A6D6F8D-90CF-409B-80F4-5C8F638DDB19}" type="slidenum">
              <a:rPr lang="en-US" smtClean="0"/>
              <a:pPr/>
              <a:t>57</a:t>
            </a:fld>
            <a:endParaRPr lang="en-US" smtClean="0"/>
          </a:p>
        </p:txBody>
      </p:sp>
      <p:sp>
        <p:nvSpPr>
          <p:cNvPr id="29701" name="Rectangle 2"/>
          <p:cNvSpPr>
            <a:spLocks noGrp="1" noChangeArrowheads="1"/>
          </p:cNvSpPr>
          <p:nvPr>
            <p:ph type="title"/>
          </p:nvPr>
        </p:nvSpPr>
        <p:spPr/>
        <p:txBody>
          <a:bodyPr/>
          <a:lstStyle/>
          <a:p>
            <a:pPr eaLnBrk="1" hangingPunct="1"/>
            <a:r>
              <a:rPr lang="en-US" dirty="0" smtClean="0"/>
              <a:t>More ideas from NLP….</a:t>
            </a:r>
          </a:p>
        </p:txBody>
      </p:sp>
      <p:sp>
        <p:nvSpPr>
          <p:cNvPr id="29702" name="Rectangle 3"/>
          <p:cNvSpPr>
            <a:spLocks noGrp="1" noChangeArrowheads="1"/>
          </p:cNvSpPr>
          <p:nvPr>
            <p:ph type="body" sz="half" idx="1"/>
          </p:nvPr>
        </p:nvSpPr>
        <p:spPr>
          <a:xfrm>
            <a:off x="609600" y="1371600"/>
            <a:ext cx="8458200" cy="4648200"/>
          </a:xfrm>
        </p:spPr>
        <p:txBody>
          <a:bodyPr/>
          <a:lstStyle/>
          <a:p>
            <a:pPr eaLnBrk="1" hangingPunct="1"/>
            <a:r>
              <a:rPr lang="en-US" sz="3200" dirty="0" smtClean="0"/>
              <a:t>Relations among words and their meanings </a:t>
            </a:r>
            <a:r>
              <a:rPr lang="en-US" sz="3200" b="0" dirty="0" smtClean="0"/>
              <a:t>(paradigmatic)</a:t>
            </a:r>
          </a:p>
          <a:p>
            <a:pPr eaLnBrk="1" hangingPunct="1"/>
            <a:r>
              <a:rPr lang="en-US" sz="3200" dirty="0" smtClean="0"/>
              <a:t>Internal structure of individual words </a:t>
            </a:r>
            <a:r>
              <a:rPr lang="en-US" sz="3200" b="0" dirty="0" smtClean="0"/>
              <a:t>(</a:t>
            </a:r>
            <a:r>
              <a:rPr lang="en-US" sz="3200" b="0" dirty="0" err="1" smtClean="0"/>
              <a:t>syntagmatic</a:t>
            </a:r>
            <a:r>
              <a:rPr lang="en-US" sz="3200" b="0" dirty="0" smtClean="0"/>
              <a:t>)</a:t>
            </a:r>
          </a:p>
        </p:txBody>
      </p:sp>
      <p:sp>
        <p:nvSpPr>
          <p:cNvPr id="29703" name="Rectangle 4"/>
          <p:cNvSpPr>
            <a:spLocks noChangeArrowheads="1"/>
          </p:cNvSpPr>
          <p:nvPr/>
        </p:nvSpPr>
        <p:spPr bwMode="auto">
          <a:xfrm>
            <a:off x="685800" y="2472956"/>
            <a:ext cx="8077200" cy="1143000"/>
          </a:xfrm>
          <a:prstGeom prst="rect">
            <a:avLst/>
          </a:prstGeom>
          <a:noFill/>
          <a:ln w="28575">
            <a:solidFill>
              <a:schemeClr val="accent2"/>
            </a:solidFill>
            <a:miter lim="800000"/>
            <a:headEnd/>
            <a:tailEnd/>
          </a:ln>
        </p:spPr>
        <p:txBody>
          <a:bodyPr wrap="none" anchor="ctr"/>
          <a:lstStyle/>
          <a:p>
            <a:endParaRPr lang="en-US"/>
          </a:p>
        </p:txBody>
      </p:sp>
    </p:spTree>
    <p:extLst>
      <p:ext uri="{BB962C8B-B14F-4D97-AF65-F5344CB8AC3E}">
        <p14:creationId xmlns:p14="http://schemas.microsoft.com/office/powerpoint/2010/main" val="34041165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p>
            <a:r>
              <a:rPr lang="en-US" smtClean="0"/>
              <a:t>CPSC 422, Lecture 24</a:t>
            </a:r>
            <a:endParaRPr lang="en-US"/>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58</a:t>
            </a:fld>
            <a:endParaRPr lang="en-US" smtClean="0"/>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smtClean="0"/>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smtClean="0">
                <a:solidFill>
                  <a:schemeClr val="accent2"/>
                </a:solidFill>
                <a:latin typeface="Comic Sans MS" pitchFamily="66" charset="0"/>
              </a:rPr>
              <a:t>concepts</a:t>
            </a:r>
            <a:r>
              <a:rPr lang="en-US" sz="2800" dirty="0" smtClean="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“I ate a turkey sandwich for lunch”</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w,Eating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Eater</a:t>
            </a:r>
            <a:r>
              <a:rPr lang="en-US" sz="2800" b="0" i="1" dirty="0">
                <a:latin typeface="Comic Sans MS" pitchFamily="66" charset="0"/>
              </a:rPr>
              <a:t>(</a:t>
            </a:r>
            <a:r>
              <a:rPr lang="en-US" sz="2800" b="0" i="1" dirty="0" err="1">
                <a:latin typeface="Comic Sans MS" pitchFamily="66" charset="0"/>
              </a:rPr>
              <a:t>w,Speaker</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6"/>
                </a:solidFill>
                <a:latin typeface="Comic Sans MS" pitchFamily="66" charset="0"/>
              </a:rPr>
              <a:t>Eaten</a:t>
            </a:r>
            <a:r>
              <a:rPr lang="en-US" sz="2800" b="0" i="1" dirty="0">
                <a:latin typeface="Comic Sans MS" pitchFamily="66" charset="0"/>
              </a:rPr>
              <a:t>(</a:t>
            </a:r>
            <a:r>
              <a:rPr lang="en-US" sz="2800" b="0" i="1" dirty="0" err="1">
                <a:latin typeface="Comic Sans MS" pitchFamily="66" charset="0"/>
              </a:rPr>
              <a:t>w,TurkeySandwich</a:t>
            </a:r>
            <a:r>
              <a:rPr lang="en-US" sz="2800" b="0" i="1" dirty="0">
                <a:latin typeface="Comic Sans MS" pitchFamily="66" charset="0"/>
              </a:rPr>
              <a:t>) </a:t>
            </a:r>
            <a:r>
              <a:rPr lang="en-US" sz="2800" b="0" dirty="0">
                <a:latin typeface="Symbol" pitchFamily="18" charset="2"/>
              </a:rPr>
              <a:t>Ù </a:t>
            </a:r>
            <a:r>
              <a:rPr lang="en-US" sz="2800" b="0" i="1" dirty="0" err="1">
                <a:solidFill>
                  <a:schemeClr val="accent6"/>
                </a:solidFill>
                <a:latin typeface="Comic Sans MS" pitchFamily="66" charset="0"/>
              </a:rPr>
              <a:t>MealEaten</a:t>
            </a:r>
            <a:r>
              <a:rPr lang="en-US" sz="2800" b="0" i="1" dirty="0">
                <a:latin typeface="Comic Sans MS" pitchFamily="66" charset="0"/>
              </a:rPr>
              <a:t>(</a:t>
            </a:r>
            <a:r>
              <a:rPr lang="en-US" sz="2800" b="0" i="1" dirty="0" err="1">
                <a:latin typeface="Comic Sans MS" pitchFamily="66" charset="0"/>
              </a:rPr>
              <a:t>w,Lunch</a:t>
            </a:r>
            <a:r>
              <a:rPr lang="en-US" sz="2800" b="0" i="1" dirty="0">
                <a:latin typeface="Comic Sans MS" pitchFamily="66" charset="0"/>
              </a:rPr>
              <a:t>)</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altLang="en-US" sz="2800" dirty="0" smtClean="0">
                <a:sym typeface="Symbol" pitchFamily="18" charset="2"/>
              </a:rPr>
              <a:t></a:t>
            </a:r>
            <a:r>
              <a:rPr lang="en-US" sz="2800" b="0" i="1" dirty="0" smtClean="0">
                <a:solidFill>
                  <a:schemeClr val="accent6"/>
                </a:solidFill>
                <a:latin typeface="Comic Sans MS" pitchFamily="66" charset="0"/>
              </a:rPr>
              <a:t>Served</a:t>
            </a:r>
            <a:r>
              <a:rPr lang="en-US" sz="2800" b="0" i="1" dirty="0" smtClean="0">
                <a:latin typeface="Comic Sans MS" pitchFamily="66" charset="0"/>
              </a:rPr>
              <a:t>(</a:t>
            </a:r>
            <a:r>
              <a:rPr lang="en-US" sz="2800" b="0" i="1" dirty="0" err="1" smtClean="0">
                <a:latin typeface="Comic Sans MS" pitchFamily="66" charset="0"/>
              </a:rPr>
              <a:t>w,Meat</a:t>
            </a:r>
            <a:r>
              <a:rPr lang="en-US" sz="2800" b="0" i="1" dirty="0">
                <a:latin typeface="Comic Sans MS" pitchFamily="66" charset="0"/>
              </a:rPr>
              <a:t>)</a:t>
            </a:r>
          </a:p>
        </p:txBody>
      </p:sp>
    </p:spTree>
    <p:extLst>
      <p:ext uri="{BB962C8B-B14F-4D97-AF65-F5344CB8AC3E}">
        <p14:creationId xmlns:p14="http://schemas.microsoft.com/office/powerpoint/2010/main" val="39986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4"/>
          <p:cNvSpPr>
            <a:spLocks noGrp="1"/>
          </p:cNvSpPr>
          <p:nvPr>
            <p:ph type="ftr" sz="quarter" idx="11"/>
          </p:nvPr>
        </p:nvSpPr>
        <p:spPr>
          <a:noFill/>
        </p:spPr>
        <p:txBody>
          <a:bodyPr/>
          <a:lstStyle/>
          <a:p>
            <a:r>
              <a:rPr lang="en-US" smtClean="0"/>
              <a:t>CPSC 422, Lecture 24</a:t>
            </a:r>
            <a:endParaRPr lang="en-US"/>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59</a:t>
            </a:fld>
            <a:endParaRPr lang="en-US" smtClean="0"/>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smtClean="0"/>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800" dirty="0" smtClean="0">
                <a:latin typeface="Comic Sans MS" pitchFamily="66" charset="0"/>
              </a:rPr>
              <a:t>1.5-update </a:t>
            </a:r>
            <a:r>
              <a:rPr lang="en-US" sz="2400" dirty="0" smtClean="0">
                <a:latin typeface="Comic Sans MS" pitchFamily="66" charset="0"/>
              </a:rPr>
              <a:t>Sept</a:t>
            </a:r>
            <a:r>
              <a:rPr lang="en-US" sz="2800" dirty="0" smtClean="0">
                <a:latin typeface="Comic Sans MS" pitchFamily="66" charset="0"/>
              </a:rPr>
              <a:t>, 2010) </a:t>
            </a:r>
            <a:endParaRPr lang="en-US" sz="2800" dirty="0">
              <a:latin typeface="Comic Sans MS" pitchFamily="66" charset="0"/>
            </a:endParaRP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extLst>
      <p:ext uri="{BB962C8B-B14F-4D97-AF65-F5344CB8AC3E}">
        <p14:creationId xmlns:p14="http://schemas.microsoft.com/office/powerpoint/2010/main" val="20330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Footer Placeholder 4"/>
          <p:cNvSpPr>
            <a:spLocks noGrp="1"/>
          </p:cNvSpPr>
          <p:nvPr>
            <p:ph type="ftr" sz="quarter" idx="11"/>
          </p:nvPr>
        </p:nvSpPr>
        <p:spPr>
          <a:noFill/>
        </p:spPr>
        <p:txBody>
          <a:bodyPr/>
          <a:lstStyle/>
          <a:p>
            <a:r>
              <a:rPr lang="en-US" smtClean="0"/>
              <a:t>CPSC 422, Lecture 24</a:t>
            </a:r>
            <a:endParaRPr lang="en-US"/>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6</a:t>
            </a:fld>
            <a:endParaRPr lang="en-US" smtClean="0"/>
          </a:p>
        </p:txBody>
      </p:sp>
      <p:sp>
        <p:nvSpPr>
          <p:cNvPr id="8204" name="Rectangle 2"/>
          <p:cNvSpPr>
            <a:spLocks noGrp="1" noChangeArrowheads="1"/>
          </p:cNvSpPr>
          <p:nvPr>
            <p:ph type="title"/>
          </p:nvPr>
        </p:nvSpPr>
        <p:spPr>
          <a:xfrm>
            <a:off x="0" y="0"/>
            <a:ext cx="8610600" cy="1143000"/>
          </a:xfrm>
        </p:spPr>
        <p:txBody>
          <a:bodyPr/>
          <a:lstStyle/>
          <a:p>
            <a:pPr eaLnBrk="1" hangingPunct="1"/>
            <a:r>
              <a:rPr lang="en-US" dirty="0"/>
              <a:t>Semantic </a:t>
            </a:r>
            <a:r>
              <a:rPr lang="en-US" dirty="0" smtClean="0"/>
              <a:t>Similarity/Distance: example</a:t>
            </a:r>
            <a:endParaRPr lang="en-US" dirty="0" smtClean="0">
              <a:solidFill>
                <a:schemeClr val="tx1"/>
              </a:solidFill>
            </a:endParaRPr>
          </a:p>
        </p:txBody>
      </p:sp>
      <p:sp>
        <p:nvSpPr>
          <p:cNvPr id="8205" name="Rectangle 3"/>
          <p:cNvSpPr>
            <a:spLocks noGrp="1" noChangeArrowheads="1"/>
          </p:cNvSpPr>
          <p:nvPr>
            <p:ph type="body" idx="1"/>
          </p:nvPr>
        </p:nvSpPr>
        <p:spPr>
          <a:xfrm>
            <a:off x="274674" y="1066799"/>
            <a:ext cx="3992526" cy="2232837"/>
          </a:xfrm>
        </p:spPr>
        <p:txBody>
          <a:bodyPr/>
          <a:lstStyle/>
          <a:p>
            <a:pPr eaLnBrk="1" hangingPunct="1">
              <a:lnSpc>
                <a:spcPct val="90000"/>
              </a:lnSpc>
              <a:buFontTx/>
              <a:buNone/>
            </a:pPr>
            <a:r>
              <a:rPr lang="en-US" sz="2400" b="0" dirty="0" smtClean="0"/>
              <a:t/>
            </a:r>
            <a:br>
              <a:rPr lang="en-US" sz="2400" b="0" dirty="0" smtClean="0"/>
            </a:br>
            <a:r>
              <a:rPr lang="en-US" sz="2400" b="0" dirty="0" smtClean="0"/>
              <a:t>(n) </a:t>
            </a:r>
            <a:r>
              <a:rPr lang="en-US" sz="2400" b="0" dirty="0" smtClean="0">
                <a:solidFill>
                  <a:schemeClr val="accent2"/>
                </a:solidFill>
              </a:rPr>
              <a:t>table</a:t>
            </a:r>
            <a:r>
              <a:rPr lang="en-US" sz="2400" b="0" dirty="0" smtClean="0"/>
              <a:t> -- (</a:t>
            </a:r>
            <a:r>
              <a:rPr lang="en-CA" sz="2400" dirty="0"/>
              <a:t>a piece of furniture having a smooth flat top that is usually supported by one or more vertical </a:t>
            </a:r>
            <a:r>
              <a:rPr lang="en-CA" sz="2400" dirty="0" smtClean="0"/>
              <a:t>legs)</a:t>
            </a:r>
            <a:endParaRPr lang="en-US" sz="2400" b="0" dirty="0" smtClean="0"/>
          </a:p>
        </p:txBody>
      </p:sp>
      <p:sp>
        <p:nvSpPr>
          <p:cNvPr id="15" name="Rectangle 3"/>
          <p:cNvSpPr txBox="1">
            <a:spLocks noChangeArrowheads="1"/>
          </p:cNvSpPr>
          <p:nvPr/>
        </p:nvSpPr>
        <p:spPr bwMode="auto">
          <a:xfrm>
            <a:off x="5334000" y="1447800"/>
            <a:ext cx="3078126"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400" b="0" kern="0" dirty="0" smtClean="0"/>
              <a:t/>
            </a:r>
            <a:br>
              <a:rPr lang="en-US" sz="2400" b="0" kern="0" dirty="0" smtClean="0"/>
            </a:br>
            <a:r>
              <a:rPr lang="en-US" sz="2400" b="0" kern="0" dirty="0" smtClean="0"/>
              <a:t>(n) </a:t>
            </a:r>
            <a:r>
              <a:rPr lang="en-US" sz="2400" b="0" kern="0" dirty="0" smtClean="0">
                <a:solidFill>
                  <a:schemeClr val="accent2"/>
                </a:solidFill>
              </a:rPr>
              <a:t>mesa, table</a:t>
            </a:r>
            <a:r>
              <a:rPr lang="en-US" sz="2400" b="0" kern="0" dirty="0" smtClean="0"/>
              <a:t> -- (</a:t>
            </a:r>
            <a:r>
              <a:rPr lang="en-CA" sz="2400" b="0" dirty="0" smtClean="0"/>
              <a:t>flat tableland with steep edges)</a:t>
            </a:r>
            <a:r>
              <a:rPr lang="en-US" sz="2400" b="0" kern="0" dirty="0" smtClean="0"/>
              <a:t/>
            </a:r>
            <a:br>
              <a:rPr lang="en-US" sz="2400" b="0" kern="0" dirty="0" smtClean="0"/>
            </a:br>
            <a:endParaRPr lang="en-US" sz="2400" b="0" kern="0" dirty="0" smtClean="0"/>
          </a:p>
        </p:txBody>
      </p:sp>
      <p:sp>
        <p:nvSpPr>
          <p:cNvPr id="16" name="Rectangle 3"/>
          <p:cNvSpPr txBox="1">
            <a:spLocks noChangeArrowheads="1"/>
          </p:cNvSpPr>
          <p:nvPr/>
        </p:nvSpPr>
        <p:spPr bwMode="auto">
          <a:xfrm>
            <a:off x="4953000" y="3516718"/>
            <a:ext cx="3840126"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US" sz="2400" b="0" kern="0" dirty="0" smtClean="0"/>
              <a:t/>
            </a:r>
            <a:br>
              <a:rPr lang="en-US" sz="2400" b="0" kern="0" dirty="0" smtClean="0"/>
            </a:br>
            <a:r>
              <a:rPr lang="en-CA" sz="2400" b="0" dirty="0" smtClean="0"/>
              <a:t>(</a:t>
            </a:r>
            <a:r>
              <a:rPr lang="en-CA" sz="2400" b="0" dirty="0"/>
              <a:t>n) </a:t>
            </a:r>
            <a:r>
              <a:rPr lang="en-CA" sz="2400" b="0" dirty="0">
                <a:solidFill>
                  <a:schemeClr val="accent6"/>
                </a:solidFill>
              </a:rPr>
              <a:t>lamp</a:t>
            </a:r>
            <a:r>
              <a:rPr lang="en-CA" sz="2400" b="0" dirty="0"/>
              <a:t> (a piece of furniture holding one or more electric light bulbs</a:t>
            </a:r>
            <a:r>
              <a:rPr lang="en-CA" sz="2400" b="0" dirty="0" smtClean="0"/>
              <a:t>)</a:t>
            </a:r>
            <a:endParaRPr lang="en-CA" sz="2400" b="0" dirty="0"/>
          </a:p>
        </p:txBody>
      </p:sp>
      <p:sp>
        <p:nvSpPr>
          <p:cNvPr id="17" name="Rectangle 3"/>
          <p:cNvSpPr txBox="1">
            <a:spLocks noChangeArrowheads="1"/>
          </p:cNvSpPr>
          <p:nvPr/>
        </p:nvSpPr>
        <p:spPr bwMode="auto">
          <a:xfrm>
            <a:off x="381000" y="3810000"/>
            <a:ext cx="3877718" cy="1089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lnSpc>
                <a:spcPct val="90000"/>
              </a:lnSpc>
            </a:pPr>
            <a:r>
              <a:rPr lang="en-CA" sz="2400" b="0" dirty="0" smtClean="0"/>
              <a:t>(</a:t>
            </a:r>
            <a:r>
              <a:rPr lang="en-CA" sz="2400" b="0" dirty="0"/>
              <a:t>n) </a:t>
            </a:r>
            <a:r>
              <a:rPr lang="en-CA" sz="2400" b="0" dirty="0">
                <a:solidFill>
                  <a:schemeClr val="accent6"/>
                </a:solidFill>
              </a:rPr>
              <a:t>hill</a:t>
            </a:r>
            <a:r>
              <a:rPr lang="en-CA" sz="2400" b="0" dirty="0"/>
              <a:t> (a local and well-defined elevation of the land)</a:t>
            </a:r>
            <a:endParaRPr lang="en-US" sz="2400" b="0" kern="0" dirty="0" smtClean="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818720" y="2215440"/>
              <a:ext cx="4674240" cy="3476520"/>
            </p14:xfrm>
          </p:contentPart>
        </mc:Choice>
        <mc:Fallback>
          <p:pic>
            <p:nvPicPr>
              <p:cNvPr id="2" name="Ink 1"/>
              <p:cNvPicPr/>
              <p:nvPr/>
            </p:nvPicPr>
            <p:blipFill>
              <a:blip r:embed="rId4"/>
              <a:stretch>
                <a:fillRect/>
              </a:stretch>
            </p:blipFill>
            <p:spPr>
              <a:xfrm>
                <a:off x="1808640" y="2206800"/>
                <a:ext cx="4686840" cy="3493800"/>
              </a:xfrm>
              <a:prstGeom prst="rect">
                <a:avLst/>
              </a:prstGeom>
            </p:spPr>
          </p:pic>
        </mc:Fallback>
      </mc:AlternateContent>
    </p:spTree>
    <p:extLst>
      <p:ext uri="{BB962C8B-B14F-4D97-AF65-F5344CB8AC3E}">
        <p14:creationId xmlns:p14="http://schemas.microsoft.com/office/powerpoint/2010/main" val="35190878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Footer Placeholder 4"/>
          <p:cNvSpPr>
            <a:spLocks noGrp="1"/>
          </p:cNvSpPr>
          <p:nvPr>
            <p:ph type="ftr" sz="quarter" idx="11"/>
          </p:nvPr>
        </p:nvSpPr>
        <p:spPr>
          <a:noFill/>
        </p:spPr>
        <p:txBody>
          <a:bodyPr/>
          <a:lstStyle/>
          <a:p>
            <a:r>
              <a:rPr lang="en-US" smtClean="0"/>
              <a:t>CPSC 422, Lecture 24</a:t>
            </a:r>
            <a:endParaRPr lang="en-US"/>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60</a:t>
            </a:fld>
            <a:endParaRPr lang="en-US" smtClean="0"/>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smtClean="0"/>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extLst>
      <p:ext uri="{BB962C8B-B14F-4D97-AF65-F5344CB8AC3E}">
        <p14:creationId xmlns:p14="http://schemas.microsoft.com/office/powerpoint/2010/main" val="35885776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Footer Placeholder 4"/>
          <p:cNvSpPr>
            <a:spLocks noGrp="1"/>
          </p:cNvSpPr>
          <p:nvPr>
            <p:ph type="ftr" sz="quarter" idx="11"/>
          </p:nvPr>
        </p:nvSpPr>
        <p:spPr>
          <a:noFill/>
        </p:spPr>
        <p:txBody>
          <a:bodyPr/>
          <a:lstStyle/>
          <a:p>
            <a:r>
              <a:rPr lang="en-US" smtClean="0"/>
              <a:t>CPSC 422, Lecture 24</a:t>
            </a:r>
            <a:endParaRPr lang="en-US"/>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61</a:t>
            </a:fld>
            <a:endParaRPr lang="en-US" smtClean="0"/>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smtClean="0"/>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extLst>
      <p:ext uri="{BB962C8B-B14F-4D97-AF65-F5344CB8AC3E}">
        <p14:creationId xmlns:p14="http://schemas.microsoft.com/office/powerpoint/2010/main" val="1032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62</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50000"/>
                  </a:schemeClr>
                </a:solidFill>
                <a:latin typeface="Arial Unicode MS"/>
              </a:rPr>
              <a:t>Ontologies</a:t>
            </a:r>
            <a:r>
              <a:rPr lang="en-US" sz="2800" b="0" kern="0" dirty="0" smtClean="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Inspiration from </a:t>
            </a:r>
            <a:r>
              <a:rPr lang="en-US" sz="2800" kern="0" dirty="0" smtClean="0">
                <a:solidFill>
                  <a:schemeClr val="accent3">
                    <a:lumMod val="50000"/>
                  </a:schemeClr>
                </a:solidFill>
                <a:latin typeface="Arial Unicode MS"/>
              </a:rPr>
              <a:t>Natural </a:t>
            </a:r>
            <a:r>
              <a:rPr lang="en-US" sz="2800" kern="0" dirty="0">
                <a:solidFill>
                  <a:schemeClr val="accent3">
                    <a:lumMod val="50000"/>
                  </a:schemeClr>
                </a:solidFill>
                <a:latin typeface="Arial Unicode MS"/>
              </a:rPr>
              <a:t>L</a:t>
            </a:r>
            <a:r>
              <a:rPr lang="en-US" sz="2800" kern="0" dirty="0" smtClean="0">
                <a:solidFill>
                  <a:schemeClr val="accent3">
                    <a:lumMod val="50000"/>
                  </a:schemeClr>
                </a:solidFill>
                <a:latin typeface="Arial Unicode MS"/>
              </a:rPr>
              <a:t>anguage</a:t>
            </a:r>
            <a:r>
              <a:rPr lang="en-US" sz="2800" b="0" kern="0" dirty="0" smtClean="0">
                <a:solidFill>
                  <a:schemeClr val="accent3">
                    <a:lumMod val="50000"/>
                  </a:schemeClr>
                </a:solidFill>
                <a:latin typeface="Arial Unicode MS"/>
              </a:rPr>
              <a:t>: </a:t>
            </a:r>
            <a:r>
              <a:rPr lang="en-US" sz="2800" b="0" kern="0" dirty="0" err="1" smtClean="0">
                <a:solidFill>
                  <a:schemeClr val="accent3">
                    <a:lumMod val="50000"/>
                  </a:schemeClr>
                </a:solidFill>
                <a:latin typeface="Arial Unicode MS"/>
              </a:rPr>
              <a:t>WordNet</a:t>
            </a:r>
            <a:r>
              <a:rPr lang="en-US" sz="2800" b="0" kern="0" dirty="0" smtClean="0">
                <a:solidFill>
                  <a:schemeClr val="accent3">
                    <a:lumMod val="50000"/>
                  </a:schemeClr>
                </a:solidFill>
                <a:latin typeface="Arial Unicode MS"/>
              </a:rPr>
              <a:t> and </a:t>
            </a:r>
            <a:r>
              <a:rPr lang="en-US" sz="2800" b="0" kern="0" dirty="0" err="1" smtClean="0">
                <a:solidFill>
                  <a:schemeClr val="accent3">
                    <a:lumMod val="50000"/>
                  </a:schemeClr>
                </a:solidFill>
                <a:latin typeface="Arial Unicode MS"/>
              </a:rPr>
              <a:t>FrameNet</a:t>
            </a:r>
            <a:endParaRPr lang="en-US" sz="2800" b="0" kern="0" dirty="0" smtClean="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smtClean="0">
                <a:latin typeface="Arial Unicode MS"/>
              </a:rPr>
              <a:t>Extensions based on Wikipedia and mining the Web (YAGO, </a:t>
            </a:r>
            <a:r>
              <a:rPr lang="en-US" sz="2800" b="0" kern="0" dirty="0" err="1" smtClean="0">
                <a:latin typeface="Arial Unicode MS"/>
              </a:rPr>
              <a:t>ProBase</a:t>
            </a:r>
            <a:r>
              <a:rPr lang="en-US" sz="2800" b="0" kern="0" dirty="0" smtClean="0">
                <a:latin typeface="Arial Unicode MS"/>
              </a:rPr>
              <a:t>, Freebase)</a:t>
            </a:r>
          </a:p>
          <a:p>
            <a:pPr marL="342900" indent="-342900">
              <a:spcBef>
                <a:spcPct val="20000"/>
              </a:spcBef>
              <a:buFont typeface="Arial" pitchFamily="34" charset="0"/>
              <a:buChar char="•"/>
              <a:defRPr/>
            </a:pPr>
            <a:r>
              <a:rPr lang="en-US" sz="2800" b="0" kern="0" dirty="0" smtClean="0">
                <a:solidFill>
                  <a:schemeClr val="accent3">
                    <a:lumMod val="65000"/>
                  </a:schemeClr>
                </a:solidFill>
                <a:latin typeface="Arial Unicode MS"/>
              </a:rPr>
              <a:t>Domain Specific Ontologies (e.g., Medicine: </a:t>
            </a:r>
            <a:r>
              <a:rPr lang="en-US" sz="2800" b="0" kern="0" dirty="0" err="1" smtClean="0">
                <a:solidFill>
                  <a:schemeClr val="accent3">
                    <a:lumMod val="65000"/>
                  </a:schemeClr>
                </a:solidFill>
                <a:latin typeface="Arial Unicode MS"/>
              </a:rPr>
              <a:t>MeSH</a:t>
            </a:r>
            <a:r>
              <a:rPr lang="en-US" sz="2800" b="0" kern="0" dirty="0" smtClean="0">
                <a:solidFill>
                  <a:schemeClr val="accent3">
                    <a:lumMod val="65000"/>
                  </a:schemeClr>
                </a:solidFill>
                <a:latin typeface="Arial Unicode MS"/>
              </a:rPr>
              <a:t>, UMLS)</a:t>
            </a:r>
            <a:endParaRPr lang="en-US" sz="2800" b="0" kern="0" dirty="0">
              <a:solidFill>
                <a:schemeClr val="accent3">
                  <a:lumMod val="65000"/>
                </a:schemeClr>
              </a:solidFill>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457665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smtClean="0"/>
              <a:t>YAGO2: huge semantic knowledge base</a:t>
            </a:r>
            <a:endParaRPr lang="en-CA" sz="3600" dirty="0"/>
          </a:p>
        </p:txBody>
      </p:sp>
      <p:sp>
        <p:nvSpPr>
          <p:cNvPr id="3" name="Content Placeholder 2"/>
          <p:cNvSpPr>
            <a:spLocks noGrp="1"/>
          </p:cNvSpPr>
          <p:nvPr>
            <p:ph idx="1"/>
          </p:nvPr>
        </p:nvSpPr>
        <p:spPr>
          <a:xfrm>
            <a:off x="0" y="1066800"/>
            <a:ext cx="9144000" cy="2286000"/>
          </a:xfrm>
        </p:spPr>
        <p:txBody>
          <a:bodyPr/>
          <a:lstStyle/>
          <a:p>
            <a:r>
              <a:rPr lang="en-CA" dirty="0" smtClean="0"/>
              <a:t>Derived from </a:t>
            </a:r>
            <a:r>
              <a:rPr lang="en-CA" b="1" dirty="0" smtClean="0"/>
              <a:t>Wikipedia</a:t>
            </a:r>
            <a:r>
              <a:rPr lang="en-CA" dirty="0" smtClean="0"/>
              <a:t>, </a:t>
            </a:r>
            <a:r>
              <a:rPr lang="en-CA" b="1" dirty="0" err="1" smtClean="0"/>
              <a:t>WordNet</a:t>
            </a:r>
            <a:r>
              <a:rPr lang="en-CA" dirty="0" smtClean="0"/>
              <a:t> and </a:t>
            </a:r>
            <a:r>
              <a:rPr lang="en-CA" b="1" dirty="0" err="1" smtClean="0"/>
              <a:t>GeoNames</a:t>
            </a:r>
            <a:r>
              <a:rPr lang="en-CA" dirty="0" smtClean="0"/>
              <a:t>. </a:t>
            </a:r>
            <a:r>
              <a:rPr lang="en-CA" b="0" dirty="0" smtClean="0"/>
              <a:t>(started in 2007, paper in www conference) </a:t>
            </a:r>
          </a:p>
          <a:p>
            <a:r>
              <a:rPr lang="en-CA" dirty="0" smtClean="0"/>
              <a:t>10</a:t>
            </a:r>
            <a:r>
              <a:rPr lang="en-CA" baseline="30000" dirty="0" smtClean="0"/>
              <a:t>6</a:t>
            </a:r>
            <a:r>
              <a:rPr lang="en-CA" dirty="0" smtClean="0"/>
              <a:t> entities (persons, organizations, cities, etc.) </a:t>
            </a:r>
          </a:p>
          <a:p>
            <a:r>
              <a:rPr lang="en-CA" dirty="0" smtClean="0"/>
              <a:t>&gt;120</a:t>
            </a:r>
            <a:r>
              <a:rPr lang="en-CA" dirty="0"/>
              <a:t>* 10</a:t>
            </a:r>
            <a:r>
              <a:rPr lang="en-CA" baseline="30000" dirty="0" smtClean="0"/>
              <a:t>6</a:t>
            </a:r>
            <a:r>
              <a:rPr lang="en-CA" dirty="0" smtClean="0"/>
              <a:t> facts about these entities. </a:t>
            </a:r>
          </a:p>
        </p:txBody>
      </p:sp>
      <p:sp>
        <p:nvSpPr>
          <p:cNvPr id="5" name="Footer Placeholder 4"/>
          <p:cNvSpPr>
            <a:spLocks noGrp="1"/>
          </p:cNvSpPr>
          <p:nvPr>
            <p:ph type="ftr" sz="quarter" idx="11"/>
          </p:nvPr>
        </p:nvSpPr>
        <p:spPr/>
        <p:txBody>
          <a:bodyPr/>
          <a:lstStyle/>
          <a:p>
            <a:pPr>
              <a:defRPr/>
            </a:pPr>
            <a:r>
              <a:rPr lang="en-US" smtClean="0"/>
              <a:t>CPSC 422, Lecture 24</a:t>
            </a:r>
            <a:endParaRPr lang="en-US"/>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63</a:t>
            </a:fld>
            <a:endParaRPr lang="en-US"/>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CA" sz="2800" b="1" i="0" u="none" strike="noStrike" kern="0" cap="none" spc="0" normalizeH="0" baseline="0" noProof="0" dirty="0" smtClean="0">
                <a:ln>
                  <a:noFill/>
                </a:ln>
                <a:solidFill>
                  <a:schemeClr val="tx1"/>
                </a:solidFill>
                <a:effectLst/>
                <a:uLnTx/>
                <a:uFillTx/>
                <a:latin typeface="+mn-lt"/>
                <a:ea typeface="+mn-ea"/>
                <a:cs typeface="+mn-cs"/>
              </a:rPr>
              <a:t>YAGO </a:t>
            </a:r>
            <a:r>
              <a:rPr lang="en-CA" sz="2800" kern="0" dirty="0" smtClean="0">
                <a:latin typeface="+mn-lt"/>
              </a:rPr>
              <a:t>accuracy of 95%. has </a:t>
            </a:r>
            <a:r>
              <a:rPr kumimoji="0" lang="en-CA" sz="2800" b="1" i="0" u="none" strike="noStrike" kern="0" cap="none" spc="0" normalizeH="0" baseline="0" noProof="0" dirty="0" smtClean="0">
                <a:ln>
                  <a:noFill/>
                </a:ln>
                <a:solidFill>
                  <a:schemeClr val="tx1"/>
                </a:solidFill>
                <a:effectLst/>
                <a:uLnTx/>
                <a:uFillTx/>
                <a:latin typeface="+mn-lt"/>
                <a:ea typeface="+mn-ea"/>
                <a:cs typeface="+mn-cs"/>
              </a:rPr>
              <a:t>been manually evaluated.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CA" sz="2800" kern="0" dirty="0" smtClean="0">
                <a:latin typeface="+mn-lt"/>
              </a:rPr>
              <a:t>A</a:t>
            </a:r>
            <a:r>
              <a:rPr kumimoji="0" lang="en-CA" sz="2800" b="1" i="0" u="none" strike="noStrike" kern="0" cap="none" spc="0" normalizeH="0" baseline="0" noProof="0" dirty="0" err="1" smtClean="0">
                <a:ln>
                  <a:noFill/>
                </a:ln>
                <a:solidFill>
                  <a:schemeClr val="tx1"/>
                </a:solidFill>
                <a:effectLst/>
                <a:uLnTx/>
                <a:uFillTx/>
                <a:latin typeface="+mn-lt"/>
                <a:ea typeface="+mn-ea"/>
                <a:cs typeface="+mn-cs"/>
              </a:rPr>
              <a:t>nchored</a:t>
            </a:r>
            <a:r>
              <a:rPr kumimoji="0" lang="en-CA" sz="2800" b="1" i="0" u="none" strike="noStrike" kern="0" cap="none" spc="0" normalizeH="0" baseline="0" noProof="0" dirty="0" smtClean="0">
                <a:ln>
                  <a:noFill/>
                </a:ln>
                <a:solidFill>
                  <a:schemeClr val="tx1"/>
                </a:solidFill>
                <a:effectLst/>
                <a:uLnTx/>
                <a:uFillTx/>
                <a:latin typeface="+mn-lt"/>
                <a:ea typeface="+mn-ea"/>
                <a:cs typeface="+mn-cs"/>
              </a:rPr>
              <a:t> in time and space. YAGO attaches a temporal dimension and a spatial dimension to many of its facts and entities.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800" b="1"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4646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Probase</a:t>
            </a:r>
            <a:r>
              <a:rPr lang="en-CA" dirty="0" smtClean="0"/>
              <a:t> (MS Research)</a:t>
            </a:r>
            <a:endParaRPr lang="en-CA" dirty="0"/>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smtClean="0"/>
              <a:t>Harnessed </a:t>
            </a:r>
            <a:r>
              <a:rPr lang="en-CA" dirty="0"/>
              <a:t>from billions of </a:t>
            </a:r>
            <a:r>
              <a:rPr lang="en-CA" b="1" dirty="0"/>
              <a:t>web pages </a:t>
            </a:r>
            <a:r>
              <a:rPr lang="en-CA" dirty="0"/>
              <a:t>and years worth of </a:t>
            </a:r>
            <a:r>
              <a:rPr lang="en-CA" b="1" dirty="0"/>
              <a:t>search logs </a:t>
            </a:r>
            <a:endParaRPr lang="en-CA" b="1" dirty="0" smtClean="0"/>
          </a:p>
          <a:p>
            <a:pPr marL="457200" indent="-457200">
              <a:buFont typeface="Arial" panose="020B0604020202020204" pitchFamily="34" charset="0"/>
              <a:buChar char="•"/>
            </a:pPr>
            <a:r>
              <a:rPr lang="en-CA" dirty="0" smtClean="0"/>
              <a:t>Extremely </a:t>
            </a:r>
            <a:r>
              <a:rPr lang="en-CA" dirty="0"/>
              <a:t>large concept/category space (2.7 million categories</a:t>
            </a:r>
            <a:r>
              <a:rPr lang="en-CA" dirty="0" smtClean="0"/>
              <a:t>).</a:t>
            </a:r>
          </a:p>
          <a:p>
            <a:pPr marL="457200" indent="-457200">
              <a:buFont typeface="Arial" panose="020B0604020202020204" pitchFamily="34" charset="0"/>
              <a:buChar char="•"/>
            </a:pPr>
            <a:r>
              <a:rPr lang="en-CA" dirty="0" smtClean="0"/>
              <a:t>Probabilistic model for correctness, typicality (e.g., between concept and instance)</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32481130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65</a:t>
            </a:fld>
            <a:endParaRPr lang="en-US">
              <a:solidFill>
                <a:srgbClr val="000000"/>
              </a:solidFill>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3319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66</a:t>
            </a:fld>
            <a:endParaRPr lang="en-US">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Tree>
    <p:extLst>
      <p:ext uri="{BB962C8B-B14F-4D97-AF65-F5344CB8AC3E}">
        <p14:creationId xmlns:p14="http://schemas.microsoft.com/office/powerpoint/2010/main" val="8033705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Frequency distribution of the 2.7 million concepts</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67</a:t>
            </a:fld>
            <a:endParaRPr lang="en-US">
              <a:solidFill>
                <a:srgbClr val="000000"/>
              </a:solidFill>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20724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2197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68</a:t>
            </a:fld>
            <a:endParaRPr lang="en-US">
              <a:solidFill>
                <a:srgbClr val="000000"/>
              </a:solidFill>
            </a:endParaRP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35" y="471318"/>
            <a:ext cx="9067799" cy="637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7834" y="128418"/>
            <a:ext cx="8534400" cy="685800"/>
          </a:xfrm>
        </p:spPr>
        <p:txBody>
          <a:bodyPr/>
          <a:lstStyle/>
          <a:p>
            <a:r>
              <a:rPr lang="en-CA" sz="2800" dirty="0" smtClean="0">
                <a:solidFill>
                  <a:schemeClr val="tx1"/>
                </a:solidFill>
              </a:rPr>
              <a:t>Interesting dimensions to compare Ontologies</a:t>
            </a:r>
            <a:br>
              <a:rPr lang="en-CA" sz="2800" dirty="0" smtClean="0">
                <a:solidFill>
                  <a:schemeClr val="tx1"/>
                </a:solidFill>
              </a:rPr>
            </a:br>
            <a:r>
              <a:rPr lang="en-CA" sz="2800" dirty="0" smtClean="0">
                <a:solidFill>
                  <a:schemeClr val="tx1"/>
                </a:solidFill>
              </a:rPr>
              <a:t>(but form </a:t>
            </a:r>
            <a:r>
              <a:rPr lang="en-CA" sz="2800" dirty="0" err="1" smtClean="0">
                <a:solidFill>
                  <a:schemeClr val="tx1"/>
                </a:solidFill>
              </a:rPr>
              <a:t>Probase</a:t>
            </a:r>
            <a:r>
              <a:rPr lang="en-CA" sz="2800" dirty="0" smtClean="0">
                <a:solidFill>
                  <a:schemeClr val="tx1"/>
                </a:solidFill>
              </a:rPr>
              <a:t> so possibly biased)</a:t>
            </a:r>
            <a:endParaRPr lang="en-CA" sz="2800" dirty="0">
              <a:solidFill>
                <a:schemeClr val="tx1"/>
              </a:solidFill>
            </a:endParaRPr>
          </a:p>
        </p:txBody>
      </p:sp>
    </p:spTree>
    <p:extLst>
      <p:ext uri="{BB962C8B-B14F-4D97-AF65-F5344CB8AC3E}">
        <p14:creationId xmlns:p14="http://schemas.microsoft.com/office/powerpoint/2010/main" val="20403975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Freebase</a:t>
            </a:r>
            <a:endParaRPr lang="en-CA" dirty="0"/>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smtClean="0"/>
              <a:t>“Collaboratively constructed database.” </a:t>
            </a:r>
          </a:p>
          <a:p>
            <a:pPr marL="457200" indent="-457200">
              <a:buFont typeface="Arial" panose="020B0604020202020204" pitchFamily="34" charset="0"/>
              <a:buChar char="•"/>
            </a:pPr>
            <a:r>
              <a:rPr lang="en-CA" sz="2400" dirty="0"/>
              <a:t>Freebase contains tens of millions of topics, thousands of types, and tens of thousands of </a:t>
            </a:r>
            <a:r>
              <a:rPr lang="en-CA" sz="2400" dirty="0" smtClean="0"/>
              <a:t>properties and over a billion of facts</a:t>
            </a:r>
          </a:p>
          <a:p>
            <a:pPr marL="457200" indent="-457200">
              <a:buFont typeface="Arial" panose="020B0604020202020204" pitchFamily="34" charset="0"/>
              <a:buChar char="•"/>
            </a:pPr>
            <a:r>
              <a:rPr lang="en-CA" sz="2400" dirty="0"/>
              <a:t>A</a:t>
            </a:r>
            <a:r>
              <a:rPr lang="en-CA" sz="2400" dirty="0" smtClean="0"/>
              <a:t>utomatically extracted from a number of resources including </a:t>
            </a:r>
            <a:r>
              <a:rPr lang="en-CA" sz="2400" b="1" dirty="0" smtClean="0"/>
              <a:t>Wikipedia</a:t>
            </a:r>
            <a:r>
              <a:rPr lang="en-CA" sz="2400" dirty="0" smtClean="0"/>
              <a:t>, </a:t>
            </a:r>
            <a:r>
              <a:rPr lang="en-CA" sz="2400" b="1" dirty="0" err="1" smtClean="0"/>
              <a:t>MusicBrainz</a:t>
            </a:r>
            <a:r>
              <a:rPr lang="en-CA" sz="2400" dirty="0" smtClean="0"/>
              <a:t>, and </a:t>
            </a:r>
            <a:r>
              <a:rPr lang="en-CA" sz="2400" b="1" dirty="0" smtClean="0"/>
              <a:t>NNDB </a:t>
            </a:r>
          </a:p>
          <a:p>
            <a:pPr marL="457200" indent="-457200">
              <a:buFont typeface="Arial" panose="020B0604020202020204" pitchFamily="34" charset="0"/>
              <a:buChar char="•"/>
            </a:pPr>
            <a:r>
              <a:rPr lang="en-CA" sz="2400" dirty="0" smtClean="0"/>
              <a:t>as well as the </a:t>
            </a:r>
            <a:r>
              <a:rPr lang="en-CA" sz="2400" b="1" dirty="0" smtClean="0"/>
              <a:t>knowledge contributed by the human volunteers. </a:t>
            </a:r>
          </a:p>
          <a:p>
            <a:pPr marL="457200" indent="-457200">
              <a:buFont typeface="Arial" panose="020B0604020202020204" pitchFamily="34" charset="0"/>
              <a:buChar char="•"/>
            </a:pPr>
            <a:r>
              <a:rPr lang="en-CA" sz="2400" dirty="0" smtClean="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smtClean="0"/>
              <a:t>All </a:t>
            </a:r>
            <a:r>
              <a:rPr lang="en-CA" sz="2400" b="1" dirty="0"/>
              <a:t>available for free </a:t>
            </a:r>
            <a:r>
              <a:rPr lang="en-CA" sz="2400" dirty="0"/>
              <a:t>through the APIs or to download from our weekly data dumps</a:t>
            </a:r>
            <a:endParaRPr lang="en-CA" sz="2400" dirty="0" smtClean="0"/>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69</a:t>
            </a:fld>
            <a:endParaRPr lang="en-US">
              <a:solidFill>
                <a:srgbClr val="000000"/>
              </a:solidFill>
            </a:endParaRPr>
          </a:p>
        </p:txBody>
      </p:sp>
    </p:spTree>
    <p:extLst>
      <p:ext uri="{BB962C8B-B14F-4D97-AF65-F5344CB8AC3E}">
        <p14:creationId xmlns:p14="http://schemas.microsoft.com/office/powerpoint/2010/main" val="72457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33796" name="Slide Number Placeholder 5"/>
          <p:cNvSpPr>
            <a:spLocks noGrp="1"/>
          </p:cNvSpPr>
          <p:nvPr>
            <p:ph type="sldNum" sz="quarter" idx="12"/>
          </p:nvPr>
        </p:nvSpPr>
        <p:spPr>
          <a:noFill/>
        </p:spPr>
        <p:txBody>
          <a:bodyPr/>
          <a:lstStyle/>
          <a:p>
            <a:fld id="{140D2156-4502-4770-AF74-DFBBBE589C6C}" type="slidenum">
              <a:rPr lang="en-US" smtClean="0">
                <a:solidFill>
                  <a:srgbClr val="000000"/>
                </a:solidFill>
              </a:rPr>
              <a:pPr/>
              <a:t>7</a:t>
            </a:fld>
            <a:endParaRPr lang="en-US" smtClean="0">
              <a:solidFill>
                <a:srgbClr val="000000"/>
              </a:solidFill>
            </a:endParaRPr>
          </a:p>
        </p:txBody>
      </p:sp>
      <p:sp>
        <p:nvSpPr>
          <p:cNvPr id="33797" name="Rectangle 2"/>
          <p:cNvSpPr>
            <a:spLocks noGrp="1" noChangeArrowheads="1"/>
          </p:cNvSpPr>
          <p:nvPr>
            <p:ph type="title"/>
          </p:nvPr>
        </p:nvSpPr>
        <p:spPr>
          <a:xfrm>
            <a:off x="0" y="228600"/>
            <a:ext cx="9144000" cy="1143000"/>
          </a:xfrm>
        </p:spPr>
        <p:txBody>
          <a:bodyPr/>
          <a:lstStyle/>
          <a:p>
            <a:pPr eaLnBrk="1" hangingPunct="1"/>
            <a:r>
              <a:rPr lang="en-US" dirty="0" smtClean="0"/>
              <a:t> Semantic Similarity/Distance</a:t>
            </a:r>
          </a:p>
        </p:txBody>
      </p:sp>
      <p:sp>
        <p:nvSpPr>
          <p:cNvPr id="33798" name="Rectangle 3"/>
          <p:cNvSpPr>
            <a:spLocks noGrp="1" noChangeArrowheads="1"/>
          </p:cNvSpPr>
          <p:nvPr>
            <p:ph type="body" idx="1"/>
          </p:nvPr>
        </p:nvSpPr>
        <p:spPr>
          <a:xfrm>
            <a:off x="669851" y="1219200"/>
            <a:ext cx="8001000" cy="1447800"/>
          </a:xfrm>
        </p:spPr>
        <p:txBody>
          <a:bodyPr/>
          <a:lstStyle/>
          <a:p>
            <a:pPr eaLnBrk="1" hangingPunct="1">
              <a:lnSpc>
                <a:spcPct val="90000"/>
              </a:lnSpc>
              <a:buFontTx/>
              <a:buNone/>
            </a:pPr>
            <a:r>
              <a:rPr lang="en-US" dirty="0" smtClean="0"/>
              <a:t>Between two concepts in an ontology, e.g., between two senses in </a:t>
            </a:r>
            <a:r>
              <a:rPr lang="en-US" dirty="0" err="1" smtClean="0"/>
              <a:t>Wordnet</a:t>
            </a:r>
            <a:endParaRPr lang="en-US" i="1" dirty="0" smtClean="0"/>
          </a:p>
          <a:p>
            <a:pPr eaLnBrk="1" hangingPunct="1">
              <a:lnSpc>
                <a:spcPct val="90000"/>
              </a:lnSpc>
              <a:buFontTx/>
              <a:buNone/>
            </a:pPr>
            <a:r>
              <a:rPr lang="en-US" dirty="0" smtClean="0"/>
              <a:t>What would you use to compute it ?</a:t>
            </a:r>
          </a:p>
          <a:p>
            <a:pPr eaLnBrk="1" hangingPunct="1">
              <a:lnSpc>
                <a:spcPct val="90000"/>
              </a:lnSpc>
              <a:buFontTx/>
              <a:buNone/>
            </a:pPr>
            <a:endParaRPr lang="en-US" dirty="0" smtClean="0"/>
          </a:p>
        </p:txBody>
      </p:sp>
      <p:sp>
        <p:nvSpPr>
          <p:cNvPr id="7" name="Rectangle 6"/>
          <p:cNvSpPr>
            <a:spLocks noChangeArrowheads="1"/>
          </p:cNvSpPr>
          <p:nvPr/>
        </p:nvSpPr>
        <p:spPr bwMode="auto">
          <a:xfrm>
            <a:off x="566174" y="2743200"/>
            <a:ext cx="6873222" cy="830997"/>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j-lt"/>
              </a:rPr>
              <a:t>A.  The distance between the two concepts in the underlying hierarchies / graphs  </a:t>
            </a:r>
            <a:endParaRPr lang="en-US" baseline="30000" dirty="0">
              <a:latin typeface="+mj-lt"/>
            </a:endParaRPr>
          </a:p>
        </p:txBody>
      </p:sp>
      <p:sp>
        <p:nvSpPr>
          <p:cNvPr id="8" name="Rectangle 7"/>
          <p:cNvSpPr>
            <a:spLocks noChangeArrowheads="1"/>
          </p:cNvSpPr>
          <p:nvPr/>
        </p:nvSpPr>
        <p:spPr bwMode="auto">
          <a:xfrm>
            <a:off x="566174" y="3700590"/>
            <a:ext cx="4526176"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a:latin typeface="+mn-lt"/>
              </a:rPr>
              <a:t>B.  </a:t>
            </a:r>
            <a:r>
              <a:rPr lang="en-US" b="1" dirty="0" smtClean="0">
                <a:latin typeface="+mn-lt"/>
              </a:rPr>
              <a:t>The glosses of the concepts</a:t>
            </a:r>
            <a:endParaRPr lang="en-US" b="1" dirty="0">
              <a:latin typeface="+mn-lt"/>
            </a:endParaRPr>
          </a:p>
        </p:txBody>
      </p:sp>
      <p:sp>
        <p:nvSpPr>
          <p:cNvPr id="9" name="Rectangle 8"/>
          <p:cNvSpPr>
            <a:spLocks noChangeArrowheads="1"/>
          </p:cNvSpPr>
          <p:nvPr/>
        </p:nvSpPr>
        <p:spPr bwMode="auto">
          <a:xfrm>
            <a:off x="551997" y="4341038"/>
            <a:ext cx="3604084"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n-lt"/>
              </a:rPr>
              <a:t>C. </a:t>
            </a:r>
            <a:r>
              <a:rPr lang="en-US" sz="2000" b="1" dirty="0" smtClean="0">
                <a:latin typeface="+mn-lt"/>
                <a:cs typeface="Arial" panose="020B0604020202020204" pitchFamily="34" charset="0"/>
              </a:rPr>
              <a:t> </a:t>
            </a:r>
            <a:r>
              <a:rPr lang="en-US" b="1" dirty="0" smtClean="0">
                <a:latin typeface="+mn-lt"/>
                <a:cs typeface="Arial" panose="020B0604020202020204" pitchFamily="34" charset="0"/>
              </a:rPr>
              <a:t>None of the above</a:t>
            </a:r>
            <a:endParaRPr lang="en-US" sz="2000" b="1" dirty="0">
              <a:latin typeface="+mn-lt"/>
              <a:cs typeface="Arial" panose="020B0604020202020204" pitchFamily="34" charset="0"/>
            </a:endParaRPr>
          </a:p>
        </p:txBody>
      </p:sp>
      <p:pic>
        <p:nvPicPr>
          <p:cNvPr id="10"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022" y="-679260"/>
            <a:ext cx="1171941" cy="432764"/>
          </a:xfrm>
          <a:prstGeom prst="rect">
            <a:avLst/>
          </a:prstGeom>
          <a:solidFill>
            <a:schemeClr val="accent5">
              <a:lumMod val="20000"/>
              <a:lumOff val="80000"/>
            </a:schemeClr>
          </a:solidFill>
          <a:ln w="57150">
            <a:solidFill>
              <a:srgbClr val="00B0F0"/>
            </a:solidFill>
          </a:ln>
          <a:extLst/>
        </p:spPr>
      </p:pic>
      <p:sp>
        <p:nvSpPr>
          <p:cNvPr id="11" name="Rectangle 10"/>
          <p:cNvSpPr>
            <a:spLocks noChangeArrowheads="1"/>
          </p:cNvSpPr>
          <p:nvPr/>
        </p:nvSpPr>
        <p:spPr bwMode="auto">
          <a:xfrm>
            <a:off x="4876800" y="4341038"/>
            <a:ext cx="3124200"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b="1" dirty="0" smtClean="0">
                <a:latin typeface="+mn-lt"/>
              </a:rPr>
              <a:t>D. </a:t>
            </a:r>
            <a:r>
              <a:rPr lang="en-US" sz="2000" b="1" dirty="0" smtClean="0">
                <a:latin typeface="+mn-lt"/>
                <a:cs typeface="Arial" panose="020B0604020202020204" pitchFamily="34" charset="0"/>
              </a:rPr>
              <a:t> </a:t>
            </a:r>
            <a:r>
              <a:rPr lang="en-US" b="1" dirty="0" smtClean="0">
                <a:latin typeface="+mn-lt"/>
                <a:cs typeface="Arial" panose="020B0604020202020204" pitchFamily="34" charset="0"/>
              </a:rPr>
              <a:t>Both of the above</a:t>
            </a:r>
            <a:endParaRPr lang="en-US" sz="2000" b="1" dirty="0">
              <a:latin typeface="+mn-lt"/>
              <a:cs typeface="Arial" panose="020B0604020202020204" pitchFamily="34" charset="0"/>
            </a:endParaRPr>
          </a:p>
        </p:txBody>
      </p:sp>
      <p:pic>
        <p:nvPicPr>
          <p:cNvPr id="12"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617" y="1600200"/>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5047920" y="4022280"/>
              <a:ext cx="3144600" cy="1118160"/>
            </p14:xfrm>
          </p:contentPart>
        </mc:Choice>
        <mc:Fallback>
          <p:pic>
            <p:nvPicPr>
              <p:cNvPr id="2" name="Ink 1"/>
              <p:cNvPicPr/>
              <p:nvPr/>
            </p:nvPicPr>
            <p:blipFill>
              <a:blip r:embed="rId5"/>
              <a:stretch>
                <a:fillRect/>
              </a:stretch>
            </p:blipFill>
            <p:spPr>
              <a:xfrm>
                <a:off x="5037840" y="4010040"/>
                <a:ext cx="3168000" cy="1141920"/>
              </a:xfrm>
              <a:prstGeom prst="rect">
                <a:avLst/>
              </a:prstGeom>
            </p:spPr>
          </p:pic>
        </mc:Fallback>
      </mc:AlternateContent>
    </p:spTree>
    <p:extLst>
      <p:ext uri="{BB962C8B-B14F-4D97-AF65-F5344CB8AC3E}">
        <p14:creationId xmlns:p14="http://schemas.microsoft.com/office/powerpoint/2010/main" val="5256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24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70</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457200" y="1600200"/>
            <a:ext cx="8229600" cy="3810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US" sz="2800" kern="0" dirty="0" smtClean="0">
                <a:solidFill>
                  <a:schemeClr val="accent3">
                    <a:lumMod val="50000"/>
                  </a:schemeClr>
                </a:solidFill>
                <a:latin typeface="Arial Unicode MS"/>
              </a:rPr>
              <a:t>Ontologies</a:t>
            </a:r>
            <a:r>
              <a:rPr lang="en-US" sz="2800" b="0" kern="0" dirty="0" smtClean="0">
                <a:solidFill>
                  <a:schemeClr val="accent3">
                    <a:lumMod val="50000"/>
                  </a:schemeClr>
                </a:solidFill>
                <a:latin typeface="Arial Unicode MS"/>
              </a:rPr>
              <a:t> – what objects/individuals should we represent? what relations (unary, binary,..)?</a:t>
            </a: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Inspiration from </a:t>
            </a:r>
            <a:r>
              <a:rPr lang="en-US" sz="2800" kern="0" dirty="0" smtClean="0">
                <a:solidFill>
                  <a:schemeClr val="accent3">
                    <a:lumMod val="50000"/>
                  </a:schemeClr>
                </a:solidFill>
                <a:latin typeface="Arial Unicode MS"/>
              </a:rPr>
              <a:t>Natural </a:t>
            </a:r>
            <a:r>
              <a:rPr lang="en-US" sz="2800" kern="0" dirty="0">
                <a:solidFill>
                  <a:schemeClr val="accent3">
                    <a:lumMod val="50000"/>
                  </a:schemeClr>
                </a:solidFill>
                <a:latin typeface="Arial Unicode MS"/>
              </a:rPr>
              <a:t>L</a:t>
            </a:r>
            <a:r>
              <a:rPr lang="en-US" sz="2800" kern="0" dirty="0" smtClean="0">
                <a:solidFill>
                  <a:schemeClr val="accent3">
                    <a:lumMod val="50000"/>
                  </a:schemeClr>
                </a:solidFill>
                <a:latin typeface="Arial Unicode MS"/>
              </a:rPr>
              <a:t>anguage</a:t>
            </a:r>
            <a:r>
              <a:rPr lang="en-US" sz="2800" b="0" kern="0" dirty="0" smtClean="0">
                <a:solidFill>
                  <a:schemeClr val="accent3">
                    <a:lumMod val="50000"/>
                  </a:schemeClr>
                </a:solidFill>
                <a:latin typeface="Arial Unicode MS"/>
              </a:rPr>
              <a:t>: </a:t>
            </a:r>
            <a:r>
              <a:rPr lang="en-US" sz="2800" b="0" kern="0" dirty="0" err="1" smtClean="0">
                <a:solidFill>
                  <a:schemeClr val="accent3">
                    <a:lumMod val="50000"/>
                  </a:schemeClr>
                </a:solidFill>
                <a:latin typeface="Arial Unicode MS"/>
              </a:rPr>
              <a:t>WordNet</a:t>
            </a:r>
            <a:r>
              <a:rPr lang="en-US" sz="2800" b="0" kern="0" dirty="0" smtClean="0">
                <a:solidFill>
                  <a:schemeClr val="accent3">
                    <a:lumMod val="50000"/>
                  </a:schemeClr>
                </a:solidFill>
                <a:latin typeface="Arial Unicode MS"/>
              </a:rPr>
              <a:t> and </a:t>
            </a:r>
            <a:r>
              <a:rPr lang="en-US" sz="2800" b="0" kern="0" dirty="0" err="1" smtClean="0">
                <a:solidFill>
                  <a:schemeClr val="accent3">
                    <a:lumMod val="50000"/>
                  </a:schemeClr>
                </a:solidFill>
                <a:latin typeface="Arial Unicode MS"/>
              </a:rPr>
              <a:t>FrameNet</a:t>
            </a:r>
            <a:endParaRPr lang="en-US" sz="2800" b="0" kern="0" dirty="0" smtClean="0">
              <a:solidFill>
                <a:schemeClr val="accent3">
                  <a:lumMod val="50000"/>
                </a:schemeClr>
              </a:solidFill>
              <a:latin typeface="Arial Unicode MS"/>
            </a:endParaRPr>
          </a:p>
          <a:p>
            <a:pPr marL="342900" indent="-342900">
              <a:spcBef>
                <a:spcPct val="20000"/>
              </a:spcBef>
              <a:buFont typeface="Arial" pitchFamily="34" charset="0"/>
              <a:buChar char="•"/>
              <a:defRPr/>
            </a:pPr>
            <a:r>
              <a:rPr lang="en-US" sz="2800" b="0" kern="0" dirty="0" smtClean="0">
                <a:solidFill>
                  <a:schemeClr val="accent3">
                    <a:lumMod val="50000"/>
                  </a:schemeClr>
                </a:solidFill>
                <a:latin typeface="Arial Unicode MS"/>
              </a:rPr>
              <a:t>Extensions based on Wikipedia and mining the Web (YAGO, </a:t>
            </a:r>
            <a:r>
              <a:rPr lang="en-US" sz="2800" b="0" kern="0" dirty="0" err="1" smtClean="0">
                <a:solidFill>
                  <a:schemeClr val="accent3">
                    <a:lumMod val="50000"/>
                  </a:schemeClr>
                </a:solidFill>
                <a:latin typeface="Arial Unicode MS"/>
              </a:rPr>
              <a:t>ProBase</a:t>
            </a:r>
            <a:r>
              <a:rPr lang="en-US" sz="2800" b="0" kern="0" dirty="0" smtClean="0">
                <a:solidFill>
                  <a:schemeClr val="accent3">
                    <a:lumMod val="50000"/>
                  </a:schemeClr>
                </a:solidFill>
                <a:latin typeface="Arial Unicode MS"/>
              </a:rPr>
              <a:t>, Freebase)</a:t>
            </a:r>
          </a:p>
          <a:p>
            <a:pPr marL="342900" indent="-342900">
              <a:spcBef>
                <a:spcPct val="20000"/>
              </a:spcBef>
              <a:buFont typeface="Arial" pitchFamily="34" charset="0"/>
              <a:buChar char="•"/>
              <a:defRPr/>
            </a:pPr>
            <a:r>
              <a:rPr lang="en-US" sz="2800" b="0" kern="0" dirty="0" smtClean="0">
                <a:latin typeface="Arial Unicode MS"/>
              </a:rPr>
              <a:t>Domain Specific Ontologies (e.g., Medicine: </a:t>
            </a:r>
            <a:r>
              <a:rPr lang="en-US" sz="2800" b="0" kern="0" dirty="0" err="1" smtClean="0">
                <a:latin typeface="Arial Unicode MS"/>
              </a:rPr>
              <a:t>MeSH</a:t>
            </a:r>
            <a:r>
              <a:rPr lang="en-US" sz="2800" b="0" kern="0" dirty="0" smtClean="0">
                <a:latin typeface="Arial Unicode MS"/>
              </a:rPr>
              <a:t>, UMLS)</a:t>
            </a:r>
            <a:endParaRPr lang="en-US" sz="2800" b="0" kern="0" dirty="0">
              <a:latin typeface="Arial Unicode MS"/>
            </a:endParaRPr>
          </a:p>
          <a:p>
            <a:pPr marL="342900" indent="-342900">
              <a:spcBef>
                <a:spcPct val="20000"/>
              </a:spcBef>
              <a:buFont typeface="Arial" pitchFamily="34" charset="0"/>
              <a:buChar char="•"/>
              <a:defRPr/>
            </a:pPr>
            <a:endParaRPr lang="en-US" sz="2800" b="0" kern="0" dirty="0" smtClean="0">
              <a:solidFill>
                <a:srgbClr val="000000"/>
              </a:solidFill>
              <a:latin typeface="Arial Unicode MS"/>
            </a:endParaRPr>
          </a:p>
          <a:p>
            <a:pPr>
              <a:spcBef>
                <a:spcPct val="20000"/>
              </a:spcBef>
              <a:defRPr/>
            </a:pPr>
            <a:endParaRPr lang="en-US" sz="2800" b="0" kern="0" dirty="0" smtClean="0">
              <a:solidFill>
                <a:srgbClr val="000000"/>
              </a:solidFill>
              <a:latin typeface="Arial Unicode MS"/>
            </a:endParaRPr>
          </a:p>
          <a:p>
            <a:pPr marL="342900" indent="-342900">
              <a:spcBef>
                <a:spcPct val="20000"/>
              </a:spcBef>
              <a:defRPr/>
            </a:pPr>
            <a:endParaRPr lang="en-US" sz="2800" b="0" kern="0" dirty="0" smtClean="0">
              <a:solidFill>
                <a:srgbClr val="808080"/>
              </a:solidFill>
              <a:latin typeface="Arial Unicode MS"/>
            </a:endParaRPr>
          </a:p>
          <a:p>
            <a:pPr marL="342900" indent="-342900">
              <a:spcBef>
                <a:spcPct val="20000"/>
              </a:spcBef>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0612526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smtClean="0"/>
              <a:t>Domain Specific Ontologies: UMLS, </a:t>
            </a:r>
            <a:r>
              <a:rPr lang="en-CA" dirty="0" err="1" smtClean="0"/>
              <a:t>MeSH</a:t>
            </a:r>
            <a:endParaRPr lang="en-CA" dirty="0"/>
          </a:p>
        </p:txBody>
      </p:sp>
      <p:sp>
        <p:nvSpPr>
          <p:cNvPr id="3" name="Content Placeholder 2"/>
          <p:cNvSpPr>
            <a:spLocks noGrp="1"/>
          </p:cNvSpPr>
          <p:nvPr>
            <p:ph idx="1"/>
          </p:nvPr>
        </p:nvSpPr>
        <p:spPr>
          <a:xfrm>
            <a:off x="381000" y="1143000"/>
            <a:ext cx="8458200" cy="4495800"/>
          </a:xfrm>
        </p:spPr>
        <p:txBody>
          <a:bodyPr/>
          <a:lstStyle/>
          <a:p>
            <a:r>
              <a:rPr lang="en-CA" b="1" dirty="0" smtClean="0"/>
              <a:t>Unified Medical Language System</a:t>
            </a:r>
            <a:r>
              <a:rPr lang="en-CA" dirty="0" smtClean="0"/>
              <a:t>: brings together many health and biomedical vocabularies</a:t>
            </a:r>
          </a:p>
          <a:p>
            <a:pPr marL="457200" indent="-457200">
              <a:buFont typeface="Arial" panose="020B0604020202020204" pitchFamily="34" charset="0"/>
              <a:buChar char="•"/>
            </a:pPr>
            <a:r>
              <a:rPr lang="en-CA" dirty="0" smtClean="0"/>
              <a:t>Enable interoperability (linking medical terms, drug names)</a:t>
            </a:r>
          </a:p>
          <a:p>
            <a:pPr marL="457200" indent="-457200">
              <a:buFont typeface="Arial" panose="020B0604020202020204" pitchFamily="34" charset="0"/>
              <a:buChar char="•"/>
            </a:pPr>
            <a:r>
              <a:rPr lang="en-CA" dirty="0" smtClean="0"/>
              <a:t>Develop electronic health records, classification tools</a:t>
            </a:r>
          </a:p>
          <a:p>
            <a:pPr marL="457200" indent="-457200">
              <a:buFont typeface="Arial" panose="020B0604020202020204" pitchFamily="34" charset="0"/>
              <a:buChar char="•"/>
            </a:pPr>
            <a:r>
              <a:rPr lang="en-CA" dirty="0" smtClean="0"/>
              <a:t>Search engines, data mining</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9FA10373-BF0C-4AA6-A60E-34C86219A604}" type="slidenum">
              <a:rPr lang="en-US" smtClean="0">
                <a:solidFill>
                  <a:srgbClr val="000000"/>
                </a:solidFill>
              </a:rPr>
              <a:pPr>
                <a:defRPr/>
              </a:pPr>
              <a:t>71</a:t>
            </a:fld>
            <a:endParaRPr lang="en-US">
              <a:solidFill>
                <a:srgbClr val="000000"/>
              </a:solidFill>
            </a:endParaRPr>
          </a:p>
        </p:txBody>
      </p:sp>
    </p:spTree>
    <p:extLst>
      <p:ext uri="{BB962C8B-B14F-4D97-AF65-F5344CB8AC3E}">
        <p14:creationId xmlns:p14="http://schemas.microsoft.com/office/powerpoint/2010/main" val="32520118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Portion of the UMLS Semantic Net</a:t>
            </a:r>
            <a:endParaRPr lang="en-CA" dirty="0"/>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smtClean="0">
                <a:solidFill>
                  <a:srgbClr val="000000"/>
                </a:solidFill>
              </a:rPr>
              <a:t>CPSC 422, Lecture 24</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smtClean="0">
                <a:solidFill>
                  <a:srgbClr val="000000"/>
                </a:solidFill>
              </a:rPr>
              <a:t>Slide </a:t>
            </a:r>
            <a:fld id="{9FA10373-BF0C-4AA6-A60E-34C86219A604}" type="slidenum">
              <a:rPr lang="en-US" smtClean="0">
                <a:solidFill>
                  <a:srgbClr val="000000"/>
                </a:solidFill>
              </a:rPr>
              <a:pPr>
                <a:defRPr/>
              </a:pPr>
              <a:t>72</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0271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Footer Placeholder 4"/>
          <p:cNvSpPr>
            <a:spLocks noGrp="1"/>
          </p:cNvSpPr>
          <p:nvPr>
            <p:ph type="ftr" sz="quarter" idx="11"/>
          </p:nvPr>
        </p:nvSpPr>
        <p:spPr>
          <a:noFill/>
        </p:spPr>
        <p:txBody>
          <a:bodyPr/>
          <a:lstStyle/>
          <a:p>
            <a:r>
              <a:rPr lang="en-US" smtClean="0">
                <a:solidFill>
                  <a:srgbClr val="000000"/>
                </a:solidFill>
              </a:rPr>
              <a:t>CPSC 422, Lecture 24</a:t>
            </a:r>
            <a:endParaRPr lang="en-US">
              <a:solidFill>
                <a:srgbClr val="000000"/>
              </a:solidFill>
            </a:endParaRPr>
          </a:p>
        </p:txBody>
      </p:sp>
      <p:sp>
        <p:nvSpPr>
          <p:cNvPr id="9227" name="Slide Number Placeholder 5"/>
          <p:cNvSpPr>
            <a:spLocks noGrp="1"/>
          </p:cNvSpPr>
          <p:nvPr>
            <p:ph type="sldNum" sz="quarter" idx="12"/>
          </p:nvPr>
        </p:nvSpPr>
        <p:spPr>
          <a:noFill/>
        </p:spPr>
        <p:txBody>
          <a:bodyPr/>
          <a:lstStyle/>
          <a:p>
            <a:fld id="{C28F3684-D0B4-411A-915F-02B1AE05A823}" type="slidenum">
              <a:rPr lang="en-US" smtClean="0">
                <a:solidFill>
                  <a:srgbClr val="000000"/>
                </a:solidFill>
              </a:rPr>
              <a:pPr/>
              <a:t>73</a:t>
            </a:fld>
            <a:endParaRPr lang="en-US" smtClean="0">
              <a:solidFill>
                <a:srgbClr val="000000"/>
              </a:solidFill>
            </a:endParaRPr>
          </a:p>
        </p:txBody>
      </p:sp>
      <p:sp>
        <p:nvSpPr>
          <p:cNvPr id="9228" name="Rectangle 2"/>
          <p:cNvSpPr>
            <a:spLocks noGrp="1" noChangeArrowheads="1"/>
          </p:cNvSpPr>
          <p:nvPr>
            <p:ph type="title"/>
          </p:nvPr>
        </p:nvSpPr>
        <p:spPr>
          <a:xfrm>
            <a:off x="533400" y="914400"/>
            <a:ext cx="7772400" cy="1143000"/>
          </a:xfrm>
        </p:spPr>
        <p:txBody>
          <a:bodyPr/>
          <a:lstStyle/>
          <a:p>
            <a:pPr eaLnBrk="1" hangingPunct="1"/>
            <a:r>
              <a:rPr lang="en-US" smtClean="0"/>
              <a:t>WSD: More Recent Trends </a:t>
            </a:r>
            <a:r>
              <a:rPr lang="en-US" sz="3200" smtClean="0"/>
              <a:t>SemEval workshops – </a:t>
            </a:r>
            <a:br>
              <a:rPr lang="en-US" sz="3200" smtClean="0"/>
            </a:br>
            <a:r>
              <a:rPr lang="en-US" sz="3200" smtClean="0"/>
              <a:t>Cross Language Evaluation Forum (CLEF)</a:t>
            </a:r>
          </a:p>
        </p:txBody>
      </p:sp>
      <p:sp>
        <p:nvSpPr>
          <p:cNvPr id="9229" name="Rectangle 4"/>
          <p:cNvSpPr>
            <a:spLocks noGrp="1" noChangeArrowheads="1"/>
          </p:cNvSpPr>
          <p:nvPr>
            <p:ph type="body" idx="1"/>
          </p:nvPr>
        </p:nvSpPr>
        <p:spPr>
          <a:xfrm>
            <a:off x="304800" y="2362200"/>
            <a:ext cx="8382000" cy="3505200"/>
          </a:xfrm>
        </p:spPr>
        <p:txBody>
          <a:bodyPr/>
          <a:lstStyle/>
          <a:p>
            <a:pPr eaLnBrk="1" hangingPunct="1">
              <a:spcAft>
                <a:spcPct val="20000"/>
              </a:spcAft>
            </a:pPr>
            <a:r>
              <a:rPr lang="en-US" sz="3200" smtClean="0"/>
              <a:t>Better ML techniques </a:t>
            </a:r>
            <a:r>
              <a:rPr lang="en-US" sz="2400" smtClean="0"/>
              <a:t>(e.g., Combining Classifiers)</a:t>
            </a:r>
          </a:p>
          <a:p>
            <a:pPr eaLnBrk="1" hangingPunct="1">
              <a:spcAft>
                <a:spcPct val="20000"/>
              </a:spcAft>
            </a:pPr>
            <a:r>
              <a:rPr lang="en-US" sz="3200" smtClean="0"/>
              <a:t>Combining ML and Lesk </a:t>
            </a:r>
            <a:r>
              <a:rPr lang="en-US" b="0" smtClean="0"/>
              <a:t>(Yuret,2004)</a:t>
            </a:r>
            <a:endParaRPr lang="en-US" sz="3200" b="0" smtClean="0"/>
          </a:p>
          <a:p>
            <a:pPr eaLnBrk="1" hangingPunct="1">
              <a:spcAft>
                <a:spcPct val="20000"/>
              </a:spcAft>
            </a:pPr>
            <a:r>
              <a:rPr lang="en-US" sz="3200" smtClean="0"/>
              <a:t>Other Languages</a:t>
            </a:r>
          </a:p>
          <a:p>
            <a:pPr eaLnBrk="1" hangingPunct="1">
              <a:spcAft>
                <a:spcPct val="20000"/>
              </a:spcAft>
            </a:pPr>
            <a:r>
              <a:rPr lang="en-US" sz="3200" smtClean="0"/>
              <a:t>Building better/larger corpora</a:t>
            </a:r>
            <a:endParaRPr lang="en-US" sz="3200" b="0" smtClean="0"/>
          </a:p>
        </p:txBody>
      </p:sp>
    </p:spTree>
    <p:extLst>
      <p:ext uri="{BB962C8B-B14F-4D97-AF65-F5344CB8AC3E}">
        <p14:creationId xmlns:p14="http://schemas.microsoft.com/office/powerpoint/2010/main" val="23758889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State-of-the-art systems and</a:t>
            </a:r>
            <a:br>
              <a:rPr lang="en-US" dirty="0" smtClean="0"/>
            </a:br>
            <a:r>
              <a:rPr lang="en-US" dirty="0" smtClean="0"/>
              <a:t>current literature</a:t>
            </a:r>
            <a:endParaRPr lang="en-US" dirty="0"/>
          </a:p>
        </p:txBody>
      </p:sp>
      <p:sp>
        <p:nvSpPr>
          <p:cNvPr id="3" name="Content Placeholder 2"/>
          <p:cNvSpPr>
            <a:spLocks noGrp="1"/>
          </p:cNvSpPr>
          <p:nvPr>
            <p:ph idx="1"/>
          </p:nvPr>
        </p:nvSpPr>
        <p:spPr/>
        <p:txBody>
          <a:bodyPr/>
          <a:lstStyle/>
          <a:p>
            <a:r>
              <a:rPr lang="en-US" dirty="0" smtClean="0"/>
              <a:t>For online (certified) public systems see course web page</a:t>
            </a:r>
          </a:p>
          <a:p>
            <a:endParaRPr lang="en-US" dirty="0" smtClean="0"/>
          </a:p>
          <a:p>
            <a:r>
              <a:rPr lang="en-US" dirty="0" smtClean="0"/>
              <a:t>R. </a:t>
            </a:r>
            <a:r>
              <a:rPr lang="en-US" dirty="0" err="1" smtClean="0"/>
              <a:t>Navigli</a:t>
            </a:r>
            <a:r>
              <a:rPr lang="en-US" dirty="0" smtClean="0"/>
              <a:t>. Word Sense Disambiguation: a Survey. ACM Computing</a:t>
            </a:r>
            <a:br>
              <a:rPr lang="en-US" dirty="0" smtClean="0"/>
            </a:br>
            <a:r>
              <a:rPr lang="en-US" dirty="0" smtClean="0"/>
              <a:t>Surveys, 41(2), ACM Press, 2009, pp. 1-69.</a:t>
            </a:r>
          </a:p>
          <a:p>
            <a:endParaRPr lang="en-US" dirty="0" smtClean="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24</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2A26D53-A1C6-4D34-8E3F-E4125D4CD4B6}" type="slidenum">
              <a:rPr lang="en-US" smtClean="0">
                <a:solidFill>
                  <a:srgbClr val="000000"/>
                </a:solidFill>
              </a:rPr>
              <a:pPr>
                <a:defRPr/>
              </a:pPr>
              <a:t>74</a:t>
            </a:fld>
            <a:endParaRPr lang="en-US">
              <a:solidFill>
                <a:srgbClr val="000000"/>
              </a:solidFill>
            </a:endParaRPr>
          </a:p>
        </p:txBody>
      </p:sp>
    </p:spTree>
    <p:extLst>
      <p:ext uri="{BB962C8B-B14F-4D97-AF65-F5344CB8AC3E}">
        <p14:creationId xmlns:p14="http://schemas.microsoft.com/office/powerpoint/2010/main" val="3504202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A9C842E-C83D-4A22-80D0-6CF0FD562123}" type="slidenum">
              <a:rPr lang="en-US" altLang="en-US">
                <a:solidFill>
                  <a:srgbClr val="000000"/>
                </a:solidFill>
              </a:rPr>
              <a:pPr/>
              <a:t>8</a:t>
            </a:fld>
            <a:endParaRPr lang="en-US" altLang="en-US">
              <a:solidFill>
                <a:srgbClr val="000000"/>
              </a:solidFill>
            </a:endParaRPr>
          </a:p>
        </p:txBody>
      </p:sp>
      <p:sp>
        <p:nvSpPr>
          <p:cNvPr id="137218" name="Rectangle 2"/>
          <p:cNvSpPr>
            <a:spLocks noGrp="1" noRot="1" noChangeArrowheads="1"/>
          </p:cNvSpPr>
          <p:nvPr>
            <p:ph type="title"/>
          </p:nvPr>
        </p:nvSpPr>
        <p:spPr/>
        <p:txBody>
          <a:bodyPr/>
          <a:lstStyle/>
          <a:p>
            <a:r>
              <a:rPr lang="en-US" altLang="en-US"/>
              <a:t>Gloss Overlaps </a:t>
            </a:r>
            <a:r>
              <a:rPr lang="en-US" altLang="en-US">
                <a:cs typeface="Arial" pitchFamily="34" charset="0"/>
              </a:rPr>
              <a:t>≈ </a:t>
            </a:r>
            <a:r>
              <a:rPr lang="en-US" altLang="en-US">
                <a:sym typeface="Wingdings" pitchFamily="2" charset="2"/>
              </a:rPr>
              <a:t>Relatedness</a:t>
            </a:r>
            <a:endParaRPr lang="en-US" altLang="en-US"/>
          </a:p>
        </p:txBody>
      </p:sp>
      <p:sp>
        <p:nvSpPr>
          <p:cNvPr id="137219" name="Rectangle 3"/>
          <p:cNvSpPr>
            <a:spLocks noGrp="1" noRot="1" noChangeArrowheads="1"/>
          </p:cNvSpPr>
          <p:nvPr>
            <p:ph type="body" idx="1"/>
          </p:nvPr>
        </p:nvSpPr>
        <p:spPr>
          <a:noFill/>
        </p:spPr>
        <p:txBody>
          <a:bodyPr/>
          <a:lstStyle/>
          <a:p>
            <a:r>
              <a:rPr lang="en-US" altLang="en-US"/>
              <a:t>Lesk’s (1986) idea: Related word senses are (often) defined </a:t>
            </a:r>
            <a:r>
              <a:rPr lang="en-US" altLang="en-US" i="1"/>
              <a:t>using the same words. </a:t>
            </a:r>
            <a:r>
              <a:rPr lang="en-US" altLang="en-US"/>
              <a:t>E.g:</a:t>
            </a:r>
          </a:p>
          <a:p>
            <a:pPr lvl="1"/>
            <a:r>
              <a:rPr lang="en-US" altLang="en-US"/>
              <a:t>bank(1): “a financial institution”</a:t>
            </a:r>
          </a:p>
          <a:p>
            <a:pPr lvl="1"/>
            <a:r>
              <a:rPr lang="en-US" altLang="en-US"/>
              <a:t>bank(2): “sloping land beside a body of water”</a:t>
            </a:r>
          </a:p>
          <a:p>
            <a:pPr lvl="1"/>
            <a:r>
              <a:rPr lang="en-US" altLang="en-US"/>
              <a:t>lake: “a body of water surrounded by land”</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66520" y="1092600"/>
              <a:ext cx="7339320" cy="1053720"/>
            </p14:xfrm>
          </p:contentPart>
        </mc:Choice>
        <mc:Fallback xmlns="">
          <p:pic>
            <p:nvPicPr>
              <p:cNvPr id="2" name="Ink 1"/>
              <p:cNvPicPr/>
              <p:nvPr/>
            </p:nvPicPr>
            <p:blipFill>
              <a:blip r:embed="rId4"/>
              <a:stretch>
                <a:fillRect/>
              </a:stretch>
            </p:blipFill>
            <p:spPr>
              <a:xfrm>
                <a:off x="858960" y="1079640"/>
                <a:ext cx="7358760" cy="1078560"/>
              </a:xfrm>
              <a:prstGeom prst="rect">
                <a:avLst/>
              </a:prstGeom>
            </p:spPr>
          </p:pic>
        </mc:Fallback>
      </mc:AlternateContent>
    </p:spTree>
    <p:extLst>
      <p:ext uri="{BB962C8B-B14F-4D97-AF65-F5344CB8AC3E}">
        <p14:creationId xmlns:p14="http://schemas.microsoft.com/office/powerpoint/2010/main" val="343760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201F8CD-F9D7-445A-B07D-E2713C0A8F3A}" type="slidenum">
              <a:rPr lang="en-US" altLang="en-US">
                <a:solidFill>
                  <a:srgbClr val="000000"/>
                </a:solidFill>
              </a:rPr>
              <a:pPr/>
              <a:t>9</a:t>
            </a:fld>
            <a:endParaRPr lang="en-US" altLang="en-US">
              <a:solidFill>
                <a:srgbClr val="000000"/>
              </a:solidFill>
            </a:endParaRPr>
          </a:p>
        </p:txBody>
      </p:sp>
      <p:sp>
        <p:nvSpPr>
          <p:cNvPr id="136194" name="Rectangle 2"/>
          <p:cNvSpPr>
            <a:spLocks noGrp="1" noRot="1" noChangeArrowheads="1"/>
          </p:cNvSpPr>
          <p:nvPr>
            <p:ph type="title"/>
          </p:nvPr>
        </p:nvSpPr>
        <p:spPr/>
        <p:txBody>
          <a:bodyPr/>
          <a:lstStyle/>
          <a:p>
            <a:r>
              <a:rPr lang="en-US" altLang="en-US"/>
              <a:t>Gloss Overlaps </a:t>
            </a:r>
            <a:r>
              <a:rPr lang="en-US" altLang="en-US">
                <a:cs typeface="Arial" pitchFamily="34" charset="0"/>
              </a:rPr>
              <a:t>≈ </a:t>
            </a:r>
            <a:r>
              <a:rPr lang="en-US" altLang="en-US">
                <a:sym typeface="Wingdings" pitchFamily="2" charset="2"/>
              </a:rPr>
              <a:t>Relatedness</a:t>
            </a:r>
            <a:endParaRPr lang="en-US" altLang="en-US"/>
          </a:p>
        </p:txBody>
      </p:sp>
      <p:sp>
        <p:nvSpPr>
          <p:cNvPr id="136195" name="Rectangle 3"/>
          <p:cNvSpPr>
            <a:spLocks noGrp="1" noRot="1" noChangeArrowheads="1"/>
          </p:cNvSpPr>
          <p:nvPr>
            <p:ph type="body" idx="1"/>
          </p:nvPr>
        </p:nvSpPr>
        <p:spPr>
          <a:noFill/>
        </p:spPr>
        <p:txBody>
          <a:bodyPr/>
          <a:lstStyle/>
          <a:p>
            <a:r>
              <a:rPr lang="en-US" altLang="en-US"/>
              <a:t>Lesk’s (1986) idea: Related word senses are (often) defined </a:t>
            </a:r>
            <a:r>
              <a:rPr lang="en-US" altLang="en-US" i="1"/>
              <a:t>using the same words. </a:t>
            </a:r>
            <a:r>
              <a:rPr lang="en-US" altLang="en-US"/>
              <a:t>E.g:</a:t>
            </a:r>
          </a:p>
          <a:p>
            <a:pPr lvl="1"/>
            <a:r>
              <a:rPr lang="en-US" altLang="en-US"/>
              <a:t>bank(1): “a financial institution”</a:t>
            </a:r>
          </a:p>
          <a:p>
            <a:pPr lvl="1"/>
            <a:r>
              <a:rPr lang="en-US" altLang="en-US"/>
              <a:t>bank(2): “sloping </a:t>
            </a:r>
            <a:r>
              <a:rPr lang="en-US" altLang="en-US" u="sng">
                <a:solidFill>
                  <a:srgbClr val="990000"/>
                </a:solidFill>
              </a:rPr>
              <a:t>land</a:t>
            </a:r>
            <a:r>
              <a:rPr lang="en-US" altLang="en-US"/>
              <a:t> beside a </a:t>
            </a:r>
            <a:r>
              <a:rPr lang="en-US" altLang="en-US" u="sng">
                <a:solidFill>
                  <a:srgbClr val="990000"/>
                </a:solidFill>
              </a:rPr>
              <a:t>body</a:t>
            </a:r>
            <a:r>
              <a:rPr lang="en-US" altLang="en-US">
                <a:solidFill>
                  <a:srgbClr val="FF3300"/>
                </a:solidFill>
              </a:rPr>
              <a:t> </a:t>
            </a:r>
            <a:r>
              <a:rPr lang="en-US" altLang="en-US"/>
              <a:t>of</a:t>
            </a:r>
            <a:r>
              <a:rPr lang="en-US" altLang="en-US">
                <a:solidFill>
                  <a:srgbClr val="FF3300"/>
                </a:solidFill>
              </a:rPr>
              <a:t> </a:t>
            </a:r>
            <a:r>
              <a:rPr lang="en-US" altLang="en-US" u="sng">
                <a:solidFill>
                  <a:srgbClr val="990000"/>
                </a:solidFill>
              </a:rPr>
              <a:t>water</a:t>
            </a:r>
            <a:r>
              <a:rPr lang="en-US" altLang="en-US"/>
              <a:t>”</a:t>
            </a:r>
          </a:p>
          <a:p>
            <a:pPr lvl="1"/>
            <a:r>
              <a:rPr lang="en-US" altLang="en-US"/>
              <a:t>lake: “a </a:t>
            </a:r>
            <a:r>
              <a:rPr lang="en-US" altLang="en-US" u="sng">
                <a:solidFill>
                  <a:srgbClr val="990000"/>
                </a:solidFill>
              </a:rPr>
              <a:t>body</a:t>
            </a:r>
            <a:r>
              <a:rPr lang="en-US" altLang="en-US">
                <a:solidFill>
                  <a:srgbClr val="FF3300"/>
                </a:solidFill>
              </a:rPr>
              <a:t> </a:t>
            </a:r>
            <a:r>
              <a:rPr lang="en-US" altLang="en-US"/>
              <a:t>of</a:t>
            </a:r>
            <a:r>
              <a:rPr lang="en-US" altLang="en-US">
                <a:solidFill>
                  <a:srgbClr val="FF3300"/>
                </a:solidFill>
              </a:rPr>
              <a:t> </a:t>
            </a:r>
            <a:r>
              <a:rPr lang="en-US" altLang="en-US" u="sng">
                <a:solidFill>
                  <a:srgbClr val="990000"/>
                </a:solidFill>
              </a:rPr>
              <a:t>water</a:t>
            </a:r>
            <a:r>
              <a:rPr lang="en-US" altLang="en-US"/>
              <a:t> surrounded by </a:t>
            </a:r>
            <a:r>
              <a:rPr lang="en-US" altLang="en-US" u="sng">
                <a:solidFill>
                  <a:srgbClr val="990000"/>
                </a:solidFill>
              </a:rPr>
              <a:t>land</a:t>
            </a:r>
            <a:r>
              <a:rPr lang="en-US" altLang="en-US"/>
              <a:t>”</a:t>
            </a:r>
          </a:p>
        </p:txBody>
      </p:sp>
    </p:spTree>
    <p:extLst>
      <p:ext uri="{BB962C8B-B14F-4D97-AF65-F5344CB8AC3E}">
        <p14:creationId xmlns:p14="http://schemas.microsoft.com/office/powerpoint/2010/main" val="3742206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mpass">
  <a:themeElements>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44453</TotalTime>
  <Words>8259</Words>
  <Application>Microsoft Office PowerPoint</Application>
  <PresentationFormat>On-screen Show (4:3)</PresentationFormat>
  <Paragraphs>956</Paragraphs>
  <Slides>74</Slides>
  <Notes>61</Notes>
  <HiddenSlides>1</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74</vt:i4>
      </vt:variant>
    </vt:vector>
  </HeadingPairs>
  <TitlesOfParts>
    <vt:vector size="81" baseType="lpstr">
      <vt:lpstr>5832 Template</vt:lpstr>
      <vt:lpstr>Default Design</vt:lpstr>
      <vt:lpstr>2_Default Design</vt:lpstr>
      <vt:lpstr>1_5832 Template</vt:lpstr>
      <vt:lpstr>Compass</vt:lpstr>
      <vt:lpstr>Microsoft Equation 3.0</vt:lpstr>
      <vt:lpstr>Equation</vt:lpstr>
      <vt:lpstr>PowerPoint Presentation</vt:lpstr>
      <vt:lpstr>Lecture Overview</vt:lpstr>
      <vt:lpstr>WordNet: entry for “table”</vt:lpstr>
      <vt:lpstr>WordNet Relations (between synsets!)</vt:lpstr>
      <vt:lpstr>Visualizing Wordnet Relations</vt:lpstr>
      <vt:lpstr>Semantic Similarity/Distance: example</vt:lpstr>
      <vt:lpstr> Semantic Similarity/Distance</vt:lpstr>
      <vt:lpstr>Gloss Overlaps ≈ Relatedness</vt:lpstr>
      <vt:lpstr>Gloss Overlaps ≈ Relatedness</vt:lpstr>
      <vt:lpstr>Gloss Overlaps ≈ Relatedness</vt:lpstr>
      <vt:lpstr>Limitations of (Lesk’s) Gloss Overlaps</vt:lpstr>
      <vt:lpstr>Extending a Gloss</vt:lpstr>
      <vt:lpstr>Extending a Gloss</vt:lpstr>
      <vt:lpstr>Extending a Gloss</vt:lpstr>
      <vt:lpstr>Creating the Extended Gloss Overlap Measure</vt:lpstr>
      <vt:lpstr>How to Score Overlaps?</vt:lpstr>
      <vt:lpstr>Which Relations to Use?</vt:lpstr>
      <vt:lpstr>Extended Gloss Overlap Measure</vt:lpstr>
      <vt:lpstr>Distance: Path-length</vt:lpstr>
      <vt:lpstr>Probability of a concept/sense and its  info content</vt:lpstr>
      <vt:lpstr>Concept Distance: info content</vt:lpstr>
      <vt:lpstr>PowerPoint Presentation</vt:lpstr>
      <vt:lpstr>Concept Distance: info content</vt:lpstr>
      <vt:lpstr>Concept Distance: info content</vt:lpstr>
      <vt:lpstr>Concept Distance: info content</vt:lpstr>
      <vt:lpstr>PowerPoint Presentation</vt:lpstr>
      <vt:lpstr>Best Performers</vt:lpstr>
      <vt:lpstr>Lecture Overview</vt:lpstr>
      <vt:lpstr>Word Similarity: Distributional Methods</vt:lpstr>
      <vt:lpstr>WS Distributional Methods (1)</vt:lpstr>
      <vt:lpstr>WS Distributional Methods (2)</vt:lpstr>
      <vt:lpstr>PMI example</vt:lpstr>
      <vt:lpstr>WS Distributional Methods (3)</vt:lpstr>
      <vt:lpstr>WS Distributional Methods (4)</vt:lpstr>
      <vt:lpstr>Learning Goals for today’s class</vt:lpstr>
      <vt:lpstr>Next class Mon: Paper Discussion</vt:lpstr>
      <vt:lpstr>WS: Thesaurus Methods (path-length)</vt:lpstr>
      <vt:lpstr>Sim/Distance: from concepts to words </vt:lpstr>
      <vt:lpstr>WordSim: Thesaurus Methods(Extended Lesk)</vt:lpstr>
      <vt:lpstr> Semantic Similarity/Distance</vt:lpstr>
      <vt:lpstr>WDS: Dictionary and Thesaurus Methods</vt:lpstr>
      <vt:lpstr>Lesk: Example</vt:lpstr>
      <vt:lpstr>Corpus Lesk</vt:lpstr>
      <vt:lpstr>Word Similarity/Semantic Distance</vt:lpstr>
      <vt:lpstr>WS: Thesaurus Methods(1)</vt:lpstr>
      <vt:lpstr>Ontologies </vt:lpstr>
      <vt:lpstr>Ontologies: inspiration from Natural Language :</vt:lpstr>
      <vt:lpstr>Polysemy</vt:lpstr>
      <vt:lpstr>Synonyms</vt:lpstr>
      <vt:lpstr>Hyponymy</vt:lpstr>
      <vt:lpstr>Lexical Resources</vt:lpstr>
      <vt:lpstr>WordNet 3.0</vt:lpstr>
      <vt:lpstr>WordNet: entry for “table”</vt:lpstr>
      <vt:lpstr>WordNet Relations (between synsets!)</vt:lpstr>
      <vt:lpstr>WordNet Hierarchies: “Vancouver”</vt:lpstr>
      <vt:lpstr>Wordnet: NLP Tasks</vt:lpstr>
      <vt:lpstr>More ideas from NLP….</vt:lpstr>
      <vt:lpstr>Predicate-Argument Structure</vt:lpstr>
      <vt:lpstr>Semantic Roles: Resources</vt:lpstr>
      <vt:lpstr>FrameNet Entry</vt:lpstr>
      <vt:lpstr>FrameNet Annotations</vt:lpstr>
      <vt:lpstr>Lecture Overview</vt:lpstr>
      <vt:lpstr>YAGO2: huge semantic knowledge base</vt:lpstr>
      <vt:lpstr>Probase (MS Research)</vt:lpstr>
      <vt:lpstr>PowerPoint Presentation</vt:lpstr>
      <vt:lpstr>A snippet of Probase's core taxonomy</vt:lpstr>
      <vt:lpstr>Frequency distribution of the 2.7 million concepts</vt:lpstr>
      <vt:lpstr>Interesting dimensions to compare Ontologies (but form Probase so possibly biased)</vt:lpstr>
      <vt:lpstr>Freebase</vt:lpstr>
      <vt:lpstr>Lecture Overview</vt:lpstr>
      <vt:lpstr>Domain Specific Ontologies: UMLS, MeSH</vt:lpstr>
      <vt:lpstr>Portion of the UMLS Semantic Net</vt:lpstr>
      <vt:lpstr>WSD: More Recent Trends SemEval workshops –  Cross Language Evaluation Forum (CLEF)</vt:lpstr>
      <vt:lpstr>State-of-the-art systems and current literature</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733</cp:revision>
  <cp:lastPrinted>2014-03-10T16:23:59Z</cp:lastPrinted>
  <dcterms:created xsi:type="dcterms:W3CDTF">2003-01-21T20:11:16Z</dcterms:created>
  <dcterms:modified xsi:type="dcterms:W3CDTF">2015-11-06T19:04:03Z</dcterms:modified>
</cp:coreProperties>
</file>