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5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13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3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notesSlides/notesSlide22.xml" ContentType="application/vnd.openxmlformats-officedocument.presentationml.notesSlide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23.xml" ContentType="application/vnd.openxmlformats-officedocument.presentationml.notesSlide+xml"/>
  <Override PartName="/ppt/ink/ink244.xml" ContentType="application/inkml+xml"/>
  <Override PartName="/ppt/notesSlides/notesSlide24.xml" ContentType="application/vnd.openxmlformats-officedocument.presentationml.notesSlide+xml"/>
  <Override PartName="/ppt/ink/ink24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46.xml" ContentType="application/inkml+xml"/>
  <Override PartName="/ppt/ink/ink247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703" r:id="rId4"/>
    <p:sldMasterId id="2147483715" r:id="rId5"/>
  </p:sldMasterIdLst>
  <p:notesMasterIdLst>
    <p:notesMasterId r:id="rId66"/>
  </p:notesMasterIdLst>
  <p:handoutMasterIdLst>
    <p:handoutMasterId r:id="rId67"/>
  </p:handoutMasterIdLst>
  <p:sldIdLst>
    <p:sldId id="452" r:id="rId6"/>
    <p:sldId id="356" r:id="rId7"/>
    <p:sldId id="442" r:id="rId8"/>
    <p:sldId id="443" r:id="rId9"/>
    <p:sldId id="379" r:id="rId10"/>
    <p:sldId id="378" r:id="rId11"/>
    <p:sldId id="384" r:id="rId12"/>
    <p:sldId id="387" r:id="rId13"/>
    <p:sldId id="445" r:id="rId14"/>
    <p:sldId id="446" r:id="rId15"/>
    <p:sldId id="447" r:id="rId16"/>
    <p:sldId id="449" r:id="rId17"/>
    <p:sldId id="448" r:id="rId18"/>
    <p:sldId id="450" r:id="rId19"/>
    <p:sldId id="441" r:id="rId20"/>
    <p:sldId id="388" r:id="rId21"/>
    <p:sldId id="386" r:id="rId22"/>
    <p:sldId id="436" r:id="rId23"/>
    <p:sldId id="451" r:id="rId24"/>
    <p:sldId id="403" r:id="rId25"/>
    <p:sldId id="404" r:id="rId26"/>
    <p:sldId id="405" r:id="rId27"/>
    <p:sldId id="406" r:id="rId28"/>
    <p:sldId id="395" r:id="rId29"/>
    <p:sldId id="407" r:id="rId30"/>
    <p:sldId id="408" r:id="rId31"/>
    <p:sldId id="396" r:id="rId32"/>
    <p:sldId id="409" r:id="rId33"/>
    <p:sldId id="410" r:id="rId34"/>
    <p:sldId id="401" r:id="rId35"/>
    <p:sldId id="434" r:id="rId36"/>
    <p:sldId id="439" r:id="rId37"/>
    <p:sldId id="412" r:id="rId38"/>
    <p:sldId id="413" r:id="rId39"/>
    <p:sldId id="414" r:id="rId40"/>
    <p:sldId id="453" r:id="rId41"/>
    <p:sldId id="454" r:id="rId42"/>
    <p:sldId id="455" r:id="rId43"/>
    <p:sldId id="456" r:id="rId44"/>
    <p:sldId id="417" r:id="rId45"/>
    <p:sldId id="418" r:id="rId46"/>
    <p:sldId id="397" r:id="rId47"/>
    <p:sldId id="398" r:id="rId48"/>
    <p:sldId id="400" r:id="rId49"/>
    <p:sldId id="402" r:id="rId50"/>
    <p:sldId id="419" r:id="rId51"/>
    <p:sldId id="420" r:id="rId52"/>
    <p:sldId id="421" r:id="rId53"/>
    <p:sldId id="428" r:id="rId54"/>
    <p:sldId id="429" r:id="rId55"/>
    <p:sldId id="430" r:id="rId56"/>
    <p:sldId id="431" r:id="rId57"/>
    <p:sldId id="432" r:id="rId58"/>
    <p:sldId id="433" r:id="rId59"/>
    <p:sldId id="422" r:id="rId60"/>
    <p:sldId id="423" r:id="rId61"/>
    <p:sldId id="424" r:id="rId62"/>
    <p:sldId id="425" r:id="rId63"/>
    <p:sldId id="426" r:id="rId64"/>
    <p:sldId id="427" r:id="rId6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5844" autoAdjust="0"/>
  </p:normalViewPr>
  <p:slideViewPr>
    <p:cSldViewPr>
      <p:cViewPr>
        <p:scale>
          <a:sx n="60" d="100"/>
          <a:sy n="6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0-304 5,'17'9'32,"-4"6"-1,-13-15 2,0 0-19,0 0-4,0 0-4,0 0-2,0 0-2,0 0-2,7 24-4,-7-24-5,0 0-13,0 0-11,0 0 0,14-11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0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199 140 22,'-12'-7'14,"12"7"-1,0 0-2,0 0-2,0 0-2,0 0-2,-10 0 0,10 0-3,0 0 1,0 0-1,0 0 0,0 0 0,0 0 0,0 0-1,0 0 0,0 0 1,0 0-2,0 0 1,5 10 0,-5-10-1,-1 13 1,1-13 1,-3 13-1,1 2 0,2 2 1,0 3-1,1 4 1,-2 3 0,2 3-1,1 9 0,-1-1 0,0 1 0,0 1 0,-3 3 0,2 1-1,0-1 1,1 1-1,1-3 1,2 0 0,0-4-1,1-2 1,-1-3 0,1-4 0,2-3 0,-1-5 0,-3-1 0,0-3 0,0-4 0,-2-1 0,-1-11-1,2 12 1,-2-12-1,0 0-1,4 9-4,-4-9-14,0 0-13,-1-14 1,-4-4 0</inkml:trace>
  <inkml:trace contextRef="#ctx0" brushRef="#br0" timeOffset="801">-1 137 13,'3'-13'13,"-3"13"0,1-11-1,-1 11-2,4-9 0,-4 9-2,12-13 0,-3 5-3,5 0-1,6-3 0,5 2-1,0-2 1,2 0-1,3 1 0,2 1 0,0 2-1,1 2 0,-3 3 0,-2 2-1,3 1 0,-4 3-1,1 2 0,-1 3 0,-4 0 1,-1 2-1,0 1 0,-4 1 1,-2 1-1,1-1 1,-4 2 0,-2-1 0,-3-1 0,0 0 0,-4 3-1,-1-5 1,-3 4 0,0 1 0,-5-2 0,-3 1 0,-1 0 1,-2 0-1,-5-4 2,-4 5 0,-3-8 0,0 0 0,-4-2 1,-1-1-1,-1-3-1,-1 0 1,0-3-1,3 1-2,-1-2 1,2 0 0,-1-1-1,4 1 1,2-3-1,3 2 2,5-1-1,1 0-1,2 0 0,10 4 0,-10-6-4,10 6-5,0 0-18,0 0-9,-11-9-1,11 9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1.3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136 113 15,'0'0'16,"0"0"-3,0 0-1,-12 0-2,12 0-2,-11 4-2,11-4 0,-13 8-2,13-8-1,-12 14-1,12-14 1,-9 17-1,8-5 1,1-12-1,2 19 1,4-7 0,3-2 1,3 0 0,6-3-1,2 2 0,6-6 0,0 4 0,2-6 0,-1-8-1,1 7 0,-5-9-1,0 5 1,-7-10 0,0 5-1,-8-10 1,1 3-1,-5-2 1,-1-3-1,-3-2 1,-2 1-1,-3-1 1,-2 4 0,-2 1-1,-4 6 0,-1 2 0,-5 8-1,-6 5 0,-4 7-1,-3 4 0,-2 6 0,1 5-2,-6 0-2,7 7-3,-3-7-9,10 2-12,8 0-6,5-7 2</inkml:trace>
  <inkml:trace contextRef="#ctx0" brushRef="#br0" timeOffset="531">315 147 7,'0'0'19,"0"0"-12,0 0-1,0 0 0,0 0 1,0 0-2,0 0-1,0 0-1,0 0 0,0 0 0,-4 11 0,4-11-1,6 16 1,-1-2 1,1 9 1,-1 3-1,1 7 1,-1 7-1,1 8 0,-4 7 0,1 6 0,-3 0-1,0 3 1,0 3-2,1-2 1,0-5 0,1-4-1,1-9 0,1-4-1,-1-10 1,1-5-1,-2-9 1,1-5 0,-3-14 0,3 13 0,-3-13 1,0 0 0,0 0-1,0 0-3,-2-9-9,2 9-22,-2-21-2,4 7 0,-3-12-1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2.6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46 10,'10'-1'23,"-10"1"-6,0 0-10,0 0-2,0 0-2,1 11-1,-1-11 0,8 17 0,-2-5 1,3 3 2,2 2 2,2 3-2,-1 2 0,4 4 1,-2 1-2,4 3 0,-3-2-1,1 1-1,-3-3 0,0-1-2,-3-2 2,-1-4-2,-4-6 2,0-4-1,-5-9 1,3 14 0,-3-14 2,0 0-1,0 0 1,0 0 0,-15-14 0,7 4 0,-4-4-1,2-3 0,-2-4-2,0 0 1,2-1-2,2 0 1,4 0-1,3 0 0,5-1-1,6 3 1,3 0 0,7 0-1,3 2 1,4 0-1,5 2 0,0 3 1,6 3-1,0 1 1,0 4-1,-3 2 0,-4 3 1,-3 1-1,-5 3 1,-1-2-1,-10 4 1,-12-6 0,13 7 0,-13-7 0,0 0 0,0 0 0,6 9-1,-6-9-1,0 0-9,0 0-22,0 0-2,0 0 1,0 0 0</inkml:trace>
  <inkml:trace contextRef="#ctx0" brushRef="#br0" timeOffset="901">1577 41 23,'1'-10'28,"-1"10"-13,-5-11-2,5 11 0,-11-11-1,0 5-3,0 6-2,-5-3-1,-2 5-1,-3 0-2,-4 4-1,-2 2-1,-1 3 0,-3 1 0,1 2 0,1 1 0,2 0-1,4-1 0,4 0 0,4-2 0,4-2-1,7 1 1,6-2 0,-2-9 0,20 15 0,-3-6 0,6-1 1,4 0-1,5 1 1,2 1-1,2-1 0,1 2 1,0 0-1,-2 3 0,-2 2 0,-2-1 0,-5 3-1,-3-3 1,-4 3 0,-4 0 0,-4 0-1,-2-3 1,-5 1 0,-4 1 1,-1-1-1,-6 0 1,-1-1 0,-5 0 1,-4-2 1,-6 0 0,-3-2 0,-8-3 1,-2 1 0,-6-5-1,-2 1 1,-2-4-1,1-1-1,0-2-1,2 0 0,4-1-2,-1-4-4,6 7-15,2-2-17,0-6-2,3 2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5.2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404 143 2,'0'0'20,"0"0"-7,0 0-5,0 0-2,0 0-2,0 0-2,0 0 1,0 0 0,3 9 0,-3-9 2,-1 19-1,1-6 1,-2 4 0,2 5 1,-1 2-2,0 8 0,3-1-1,-2 5 0,2 7-1,-2 1 0,3 0 0,-1 2 0,3-2-1,-2-5 1,1 2 0,2-3-1,-5-11 1,3-3-1,-3-4-1,1-7-2,-2-13-12,3 16-16,-9-26 1,8 1 0</inkml:trace>
  <inkml:trace contextRef="#ctx0" brushRef="#br0" timeOffset="480">-3 216 20,'0'0'25,"-6"-10"-5,6 10-9,5-9-2,-5 9-1,25-13-2,-2 6-2,5-3 0,7 1-1,5-4 0,4 3 0,9-1-1,2-1 0,-3 3 0,-1 0 0,-1-1 0,-1 2-1,-3 0 0,-3 0 0,-1-1-1,-5 3 1,-3-2-1,-5 3 1,-4-1-1,-4 1 1,-4 1-1,-4 2 0,-13 2 0,15 0-1,-15 0-5,11 7-15,-11-7-10,19 8 0,-8-7 0</inkml:trace>
  <inkml:trace contextRef="#ctx0" brushRef="#br0" timeOffset="1131">1901 127 18,'0'0'22,"0"0"-3,0 0-15,0 0-4,2 12 1,-2-12-1,1 22 1,1-7 1,1 5 0,0 6 1,0 5 1,2 5 0,-1 5 1,1 4-2,-1-2 0,1 3 0,-2-4 0,2-3-1,-2-3-1,1-7 1,-2-5 0,0-7-1,-1-4-1,-1-13-4,0 0-21,0 0-2,-4-18-1</inkml:trace>
  <inkml:trace contextRef="#ctx0" brushRef="#br0" timeOffset="1522">1498 140 12,'0'0'23,"3"-11"0,8 2-16,6-1-4,6-4 1,6 0 0,7-1 0,5 1 2,6 0-1,2 4 0,-1-2-1,2 6 0,-4 0-1,-4 4-1,1 1 0,-4 0-1,-2 1 0,-3 0-1,-2 1 1,-1-2 0,-3 1 0,1 0 0,-6-1 0,-2 1 0,-5 0 0,-1 0 0,-5 1 0,-10-1-1,13 3 0,-13-3-1,0 0-4,4 11-12,-4-11-14,-4 12 2,4-12-1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7.3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93 152 6,'0'0'19,"0"0"-12,0 0-3,4 16 1,-2 1 1,0 3 2,0 9 0,-1 5 0,1 9 1,-1 0-1,2 5 0,-3-4-2,3 0-2,-3-7 0,2-2-2,-1-8 0,1-7-1,-1-6-4,-1-14-13,0 0-14,0 0 1,-1-19 0</inkml:trace>
  <inkml:trace contextRef="#ctx0" brushRef="#br0" timeOffset="340">0 120 20,'0'0'25,"13"-6"-1,0-4-14,9 2-6,5-5 0,5 4 0,5-4 1,7 4 0,-1-2-1,5 3 1,-5-1-1,1 4 0,-4 1-2,-1 2 0,-6 0 0,-3 0-1,-4 2-1,-5 0 1,-3-1-1,-5 1 0,-13 0 0,12-1-1,-12 1-7,0 0-16,0 0-7,-16 9 1,-1-7-1</inkml:trace>
  <inkml:trace contextRef="#ctx0" brushRef="#br0" timeOffset="741">42 378 6,'0'0'12,"0"0"-4,0 0 1,0 0 0,0 0 0,0 0-1,0 0 0,0 0-1,0 0-1,0 0-1,0 0-1,17 3 0,-2-5-1,4-3 1,6 1 0,8-6-1,8 1 0,3-1 0,5-2-2,4 1 0,0 1 0,1-1-1,-3 3 1,-5 2-1,-5 1 1,-6 1 0,-8 2 1,-6-1-1,-6 4 1,-15-1-1,13 0 1,-13 0 0,0 0-3,0 0-6,0 0-19,0 0-5,0 0 0,-7-9-1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8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115 151 0,'0'0'22,"0"0"-5,0 0-9,0 0-2,0 0-1,0 0 0,0 0-1,8 18 2,-7-3 1,0 4 1,0 11 0,-1 3-1,4 9 0,-6 0-1,7 7-1,-5-4-1,3 0-1,-1-3-1,1-9-1,-1-4 0,-1-11-1,2-2-2,-3-16-8,0 0-20,0 0-2,-3-28 1</inkml:trace>
  <inkml:trace contextRef="#ctx0" brushRef="#br0" timeOffset="470">-7 87 23,'-4'12'27,"4"-12"0,0 0-12,17-10-9,2 4-2,9 0 1,3-4 1,9 2-1,5-4 0,7-2 0,2 5-1,3-3 0,-3 6-2,-2 2 0,-2 2 0,-5 1-1,-6 0-1,-7 6 1,-7-5-1,-6 5 1,-5-4-1,-14-1 0,14-1 0,-14 1-4,0 0-12,0 0-13,-14-1-5,3 6 2</inkml:trace>
  <inkml:trace contextRef="#ctx0" brushRef="#br0" timeOffset="861">135 332 14,'12'-9'23,"8"1"-14,6 2-1,3-4 0,6 3-1,3 0 0,4 0 0,5 1 0,1 1-2,2 0-1,1-1 0,-2 0 0,-1 2 0,-5-4 0,-2 2 1,-12-2 1,-1 5-1,-9-3 1,-4 6 0,-15 0-2,15-5 0,-15 5-3,0 0-3,0 0-13,-10 16-19,-5-12-1,-1 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0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71 2,'0'0'8,"0"0"-2,0 0-1,0 0 2,0 0 0,0 0 0,0 0 0,0 0 0,4 11-1,-4-11-1,2 14 0,-2-2-1,2 2 1,-1 5 0,2 5 0,-1 4 0,3 5 1,-3 3-1,5 5 0,-3 2 0,1 1-1,-1 0 0,2 0-1,-2-5 0,0 4-1,-1-5 0,1 1 0,-1-5-1,0-1 0,1-3 1,-1-3-2,-1-2 1,2-7-1,-1-3-1,-3-15-3,5 17-9,-5-17-19,0 0-2,6-11 2</inkml:trace>
  <inkml:trace contextRef="#ctx0" brushRef="#br0" timeOffset="511">130 488 17,'50'-39'11,"6"-4"1,4-4 1,4 3 0,-6-1 0,-1 8 0,-9 1-1,-2 9-3,-13 3-2,-5 10-2,-7 1-2,-7 7-2,-14 6-1,10-2-3,-10 2-7,-7 12-12,-6-5-10,4 5 1,-14-4 0</inkml:trace>
  <inkml:trace contextRef="#ctx0" brushRef="#br0" timeOffset="831">0 581 2,'0'0'23,"26"0"1,-8 1-15,1 0-3,6 4 2,2 1 0,4 5 1,-1 0-2,6 1 0,-1 4 0,4 3-2,-1-3-1,2 4-1,-2-3 0,0 1-2,-1-4 0,-2 4 0,-6-7 1,-2-1-1,-6-3 0,-4-1 1,-5-2-1,-12-4 1,12 4 0,-12-4 0,0 0-1,0 0-1,0 0-10,0 0-21,-10-5-3,10 5 1,-9-20-1</inkml:trace>
  <inkml:trace contextRef="#ctx0" brushRef="#br0" timeOffset="1432">1295 120 9,'0'0'22,"6"17"-5,-3-5-10,-1 6-1,3 6 1,-1 7 1,2 10 2,-4 3-1,4 8 0,-4 0-1,3 5 0,-3-5-2,3 1-1,-3-10-2,3-5 0,-4-10-1,2-5-2,-2-6-1,-1-17-7,0 0-24,0 0-2,-12-27 2</inkml:trace>
  <inkml:trace contextRef="#ctx0" brushRef="#br0" timeOffset="1783">1127 160 1,'6'-25'22,"6"13"2,0-5-12,4-1-5,5 1 0,4-1 0,4 5 3,1-1-3,7 5 1,0 0-1,3 3-2,0 4-2,3 5-2,-4 0 1,1 6-2,-2-1 1,-3 3-1,-4 1 1,-3 3-1,-6 1 0,-3 0 1,-7 2-1,-3 2 1,-8 1 0,-6 1 0,-5 1 1,-4 1-1,-5-3 1,-2 1-1,-2-1 1,-2-4-1,-1 0 0,3-4 0,1-2 0,1-2 0,4-2 0,2-3-1,5 0 1,10-4-1,-11 3-1,11-3 1,0 0 0,0 0-1,18 2 1,-4 0-1,3 2 1,3 1 0,4 1 0,5 3 0,0-1 0,2 2 0,0 2 0,-1-1 0,-1 1 0,-1 0 0,-6 1-1,-2 1 1,-4-1 0,-3 3 0,-4-2 0,-4 1 0,-3-2 0,-2 1 1,-3-1-1,-3 0 0,-2 2 1,-4-5 0,-2 4 1,-4-1-1,-3 0 0,-5-1 1,-5-1 0,0 2 1,-6-4-1,1 3 0,-5-5 0,1 0 0,-5-2 0,5 0-1,-1 0 1,1-1-2,0-2 1,5 0-1,4-1 0,4 0 0,6-1-2,1-3-2,10 5-10,0-1-17,10-1-6,0 0 1,0 0-1</inkml:trace>
  <inkml:trace contextRef="#ctx0" brushRef="#br0" timeOffset="2814">2201 767 22,'14'-5'25,"-5"-5"-5,4-3-7,2-2-3,5-7-4,4-1-2,-2-3 1,4 2 0,-5 0 0,0 3 0,-5 1 1,-1 7-1,-6 1 0,-9 12-1,11-10-1,-11 10 0,0 0-2,0 0-1,0 0 0,0 0-1,0 0 1,7 12 0,-7-12-1,3 19 1,-1-5 0,0 1 0,0 5 1,1 1-1,-1 2 0,0 2 0,0-1 0,-1 1 0,0-1 0,-1-1 1,-1-2-1,1-2 0,-1-3 0,0-1 0,0-3 1,-1-2-1,2-10 0,-2 15 0,2-15 1,0 0-1,-7 11 1,7-11-1,-9 7 1,9-7-1,-14 6 1,14-6-1,-18 4 1,7-2-1,2 0 0,-2-1 1,11-1-1,-15 2 0,15-2 0,-15 1 0,15-1 0,0 0 0,0 0-1,0 0 1,0 0 0,0 0-1,12-3 1,-2 1-1,4 0 1,3 0 0,1 0 0,6-1 0,1 1 0,2 0 0,2-2 0,-1 2 1,0 0-1,-1 1 1,-5 0 0,-4 0 0,-4 1 0,-5 0 0,-9 0 1,0 0-1,0 0 0,0 0 0,0 0 0,0 0 0,0 0-1,0 0 0,0 0-1,0 0-1,9 10-7,-9-10-27,0 0 0,-9 7 0,-5-13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2.5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47 17,'0'0'19,"0"0"0,-9-5-2,9 5-2,0 0-3,0 0-4,-1-10-2,1 10-2,0 0-3,0 0 0,1-11-2,-1 11-1,0 0 0,0 0-1,0 0 0,12 6-1,-12-6 1,0 0 0,12 12 0,-12-12 2,9 10 1,-9-10 1,0 0 1,0 10 2,0-10 0,0 0 0,-11 1 1,11-1 0,-11-10-1,11 10-1,-10-12 0,10 12-2,-8-12 0,8 12 0,-2-10-2,2 10 0,0 0 0,0 0-1,0 0 1,13-6-1,-13 6 1,11 1-1,-11-1 1,12 4 1,-12-4-1,10 6 1,-10-6 0,5 10 1,-5-10 0,-3 11 2,3-11 0,-15 12 1,15-12 0,-22 10 1,10-5 0,-2-6-1,4 0 0,-9-3 0,7 0-2,-1-3 0,4 0-1,9 7-1,-4-15-1,4 15 0,-5-14 1,15 8-2,-10 6 0,18-8-1,-18 8 1,14-2 1,-14 2-1,11 5 0,0-1 0,-11-4 1,7 13 0,-7-13 1,5 15 0,-5-15 1,-4 12 1,4-12 0,-11 8 0,-3-8 1,4 1 0,-3-5 0,2-1 0,-1-1-2,3 0 0,9 6-1,-15-16-1,15 16-4,3-12-6,-3 12-24,12-2-2,-3 1 1,8 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33 9,'10'-17'11,"-10"17"-2,10-13-2,-10 13-1,15-7-1,-15 7-1,16 4 0,-16-4-1,15 12 0,-15-12 1,14 21 2,-11-9 0,-2 3 2,-3-3 0,0 2 0,2-14 0,-10 18 1,0-15-1,10-3-2,-16 0-1,16 0-1,-15-12 0,15 12-2,-16-20-1,10 9 0,1-1-1,3 1 0,2 11-1,0-18 0,0 18 0,9-10 0,-9 10 0,11-1 0,-11 1 0,15 9 0,-9 1 1,-2 1 0,-1-1 2,0 3-1,-4-3 2,2 0 0,-1-10 1,-2 10 0,2-10 0,0 0 0,-7-10 0,7 10-2,-8-19-1,5 9 0,-2-1-1,0 0 0,5 11-1,-5-15 0,5 15 0,0 0 0,0 0-1,-1-10 1,1 10-1,0 0 1,0 0 0,6 13 0,-6-13 1,3 13 1,-3-13 0,-2 15 1,2-15 0,-2 11 2,2-11-1,0 0-1,-10 6 0,10-6-2,0 0-4,-11 0-25,11 0-8,0 0-2,-10-2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9,'0'0'25,"0"0"-11,0 0-3,0 0-1,0 0-1,0 0-1,0 0-2,0 0-2,0 0 0,0 0-2,-4 10-1,4-10-1,4 13 1,-2-3-1,2 4 1,1 3 0,0 5-1,-1-1 1,1 7 0,-1 5-1,1 5 1,-3 2-1,0 3 1,-1 1-1,1 0 1,-1-2-1,-1-2 1,1-6-1,1-4 0,-1-5 0,2-7 0,-2-4 1,1-5-1,-2-9 1,5 10 1,-5-10 1,0 0 0,0 0 1,0 0 1,2-10-1,-2 10 0,-3-19-1,0 7 0,-1-5-1,1-2-1,-1-4-1,1-1 0,0-2 0,3-2 0,1-1 0,3 0 0,1-1 0,3 0-1,5 1 1,1-1 0,2 2 0,4 1-1,3 2 1,1 3 0,1 1 0,1 0 0,0 7 0,-1-1 0,0 7 0,-2 0 1,-1 5-1,-1 3 0,-1 2 0,0 3-1,-1 1 1,-1 1 0,0 1 0,-2 0-1,-3-3 1,0 0 1,-13-5-1,17 8 0,-17-8 1,9 6 0,-9-6 0,0 0 0,0 0 0,0 0 1,0 0 0,0 0 0,0 0-1,0 0 0,0 0 0,0 0-2,0 0-3,0 0-12,0 0-19,0 0-1,0 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7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98 227 4,'0'0'26,"0"0"1,0 0-13,0 0-3,0 0 0,0 0-2,0 0-1,0 0 0,0 0-1,0 0-2,0 0-2,0 0 0,0 0-2,0 0 0,0 0-1,-4 12 0,4-12 0,2 16-1,-2-4 1,1 5-1,0 3 1,1 8 0,-1 3 0,0 4 1,2 7-2,0 2 2,0 1-1,0 1 0,-1-1 0,1-4 0,0-3 1,0-5-1,0-4 0,-1-4 1,0-5-1,-1-2 0,0-1 1,1-5-1,-2-1 1,0-11 0,2 13-1,-2-13-1,0 0-3,0 0-8,0 0-20,0 0-2,-12-18 1</inkml:trace>
  <inkml:trace contextRef="#ctx0" brushRef="#br0" timeOffset="660">18 158 6,'3'-12'9,"3"2"-1,0-1 2,4 0 0,-1-1 0,2 1 1,5-1-1,0-2-1,5 3-2,1-3-2,3 3-2,0 0 0,5 3 0,0 2-1,3 3 0,-2 1 0,2 4 0,-4 1 0,1 4 1,-3-1-1,-1 6 0,-5-2 0,-1 3 0,-3-1-1,-1 2 0,-3-1 0,-3 1-1,0 0 0,-3 0 1,-3-1-1,-3 1 0,-1 0 1,-4-1 0,-2 1 0,-2 2 0,-5-3 1,-1 2 0,-4-2 1,0 2-1,-6-6 1,-3 5 0,-2-7 1,0 0-1,-2-2 0,-1 1-1,-2-5 1,1 2-1,0-3 0,5 0-1,-2-2 1,3 1-1,1-1 0,3-2-1,3 2-1,1-1-3,6 3-4,-1-2-17,4 1-11,10 1-1,-13-1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6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347 22 11,'0'0'15,"0"0"-3,0 0 0,6-10 0,-6 10 1,0 0 1,0 0-2,0 0-2,0 0-2,0 0-1,-15 0-3,5 4-1,-3 1 0,-2 2-2,-1 0-1,-3 4 0,-1 0 0,0 4 0,-2 1 0,3 0 0,3 1 0,-2-1-1,4 0 1,1-2-1,5 1 1,1-4-1,4 0 1,3-11-1,3 17 1,-3-17 0,17 16 0,-3-8 0,3-1 1,3 0-1,5 3 1,3-2-1,0 2 0,2-2 0,-1 2 0,0 1 0,-2 0 0,0 3 0,-4-3 0,-2 2 0,-1 0 0,-5-1 0,-1 1 0,-5 0 0,-3 1 0,-3 0 0,-5 1 1,-2 1 0,-6 0 0,-4 2 1,-5-2 1,-3 3 0,-6-4 1,-2 2 0,-4-7 0,-1 3 0,-4-6-1,3 0 0,0-1 0,1-3-1,2-2-1,3 0-1,5 0 0,3-2-1,3 1 1,4-2-2,6 1-2,-1-5-2,10 6-6,0 0-11,-6-10-13,6 10-1,11-16 2</inkml:trace>
  <inkml:trace contextRef="#ctx0" brushRef="#br0" timeOffset="1121">1073 368 14,'0'0'23,"0"0"-9,0 0-4,0 0-1,0 0 0,0 0 0,0 0-1,10-3-2,-1 5 0,2-3-1,5 2 0,4-2 1,9 3-1,3-4 0,8 3 0,4-4-1,5 3-1,1-3 1,8 1-1,2-3-1,2 1 1,0-1-1,3-1 0,-3 1 0,-1-1 0,-2 0-1,-5 2 0,-7-1 1,-4 2 0,-9-1-1,-5 3 0,-7-1 0,-6 2 0,-5-1 0,-11 1 0,10 1 0,-10-1 0,0 0 0,0 0 0,0 0-1,0 0-1,-12 6-1,3-11-9,-3 2-26,-1 1-1,-7-5-1,-4 1 1</inkml:trace>
  <inkml:trace contextRef="#ctx0" brushRef="#br0" timeOffset="1782">1091 365 13,'-9'-1'15,"9"1"-2,0 0-1,0 0-1,0 0 0,0 0-1,0 0 0,0 0-1,0 0-1,0 0 0,0 0-1,0 0-1,0 0 0,-3-9-2,3 9 0,10-21-1,2 5-1,2-4-1,6-4 0,4-3-1,5-5 0,4 1 0,2 1 0,-1 0 0,0 3 0,-2 2 1,-4 4-1,-3 3 1,-4 6 0,-7 1-1,-2 6 1,-12 5-1,12-5 1,-12 5-1,0 0 0,0 0 0,0 0 0,0 0-1,-5 9 1,5-9-2,0 0 0,-10 16-2,0-11-1,3 9-3,-9-3-3,4 8-3,-11-3-1,4 8-2,-8-4 2,2 4 1,-3-1 1,0-2 2,2-1 0,-3-3 0</inkml:trace>
  <inkml:trace contextRef="#ctx0" brushRef="#br0" timeOffset="2323">1087 306 9,'0'0'8,"0"0"1,0 0 0,0 0 0,0 0-1,0 0 1,0 0 0,0 0 0,0 0 1,0 0-1,0 0 1,0 0-2,0 0-1,0 0-1,0 0-1,0 0-1,0 0 0,0 0-1,0 0-1,0 0 0,0 0 0,0 0 0,0 0-1,-1 11 0,1-11 0,5 10 0,-1 0 0,5-1 0,0 6 0,3-1 0,4 2 0,2 2 1,2 1 0,2 1 0,4 1 0,-1-1 0,3 0 0,0-2-1,0 1 0,-3-1 0,2 0 0,-3-1 0,-1-2 0,-3 1-1,-4-2 1,-2-3-1,-2 1 0,-3-5 0,-9-7 1,13 13-1,-13-13 1,0 0-1,0 0 1,0 0-1,0 0 1,0 0 0,0 0-1,0 0 1,0 0-1,0 0-1,0 0-2,8 11-4,-8-11-24,0 0-7,0 0-1,-4-13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2.9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180 52 11,'-11'-2'13,"11"2"-1,-10-3 0,10 3-1,-9 0-3,9 0-2,-10 2 0,10-2-2,-10 3 1,10-3-1,-11 5-2,11-5 0,-14 7 0,14-7-1,-14 10 0,14-10 0,-17 12 0,17-12 0,-16 18 0,7-8 0,0 1 1,0 4-1,0-2 1,2 4-1,0-1 1,3 4 0,1 2 0,2-1 0,2 3 0,3 1 1,1 0 0,3 0-1,1-3 1,3 2 1,0-5-1,4 0 0,-2-5 0,4-1-1,0-5 0,3 1 0,1-6 0,4-2 0,-1-4-1,1-3 0,0-4 0,2-1 0,-2-4 0,-1-1 0,-3-3 0,-3-4 0,-2 1-1,-3-1 1,-3-2 0,-3 2 0,-3-1-1,-3 1 1,-2 0 0,-3 4-1,-3-1 2,-1 2-1,-4 1-1,1-1 1,-4 3-1,-1-1 1,-2 3-1,0 0 1,-2 2-1,1 3 0,-2 1 0,-1 3 0,2 3 0,-1 3-1,0 6 0,2 0 0,0 7-3,0 1-1,4 9-4,-1-5-9,6 5-12,5 2-7,0-4 2</inkml:trace>
  <inkml:trace contextRef="#ctx0" brushRef="#br0" timeOffset="792">363 120 16,'-1'-14'24,"1"14"-6,1-13-8,-1 13-2,1-9 1,-1 9 1,0 0-1,0 0 1,0 0-1,0 0-2,1 10-2,-1-10-1,2 19 0,0-6-2,3 6 1,-1 1-1,2 5 1,-1 4-1,3 6 1,-2 3-1,1 7 0,-2 4 0,1 6 0,-2 1 0,-1 5 0,-1-3-1,0 0 1,-1-3-2,1-5 1,-2-6 0,1-1 0,1-7-1,1-5 0,-2-4 0,1-3 0,-1-2 0,1-1-1,-1-3 2,0-3-1,-2 0 0,1 0 1,-2-2-1,2-1 1,-1-3-1,1-9 1,-3 13-1,3-13 0,0 0-1,0 0 0,0 0-2,0-9-11,-4-4-22,8-6-3,-2-10 1,1-4 0</inkml:trace>
  <inkml:trace contextRef="#ctx0" brushRef="#br0" timeOffset="1763">882 482 26,'0'0'29,"0"0"-10,0 0-4,0 0-2,3-15-1,0 1-2,7 2-2,-2-10-3,7-2-2,-2-6-1,4-3 0,0-3 0,2 0-1,1-2 1,0 3 0,-1 0 0,1 5 0,-3 1 0,1 5 0,-4 4 0,0 4 0,-4 3 0,0 4 0,-10 9-1,12-12 2,-12 12-3,0 0 1,0 0 0,0 0-1,0 0 0,0 0 0,0 0 0,0 0 0,9 6 0,-9-6 0,8 13 1,-2-3-1,3 4 0,0 3 0,3 4 1,1 3-1,0 1 0,1 4 1,0 1-1,0 2 0,-2 0 1,0 0-1,0-3 1,-2 0-1,-1-3 0,0-2 0,-2-4 1,-1-3-1,-1-3 0,-1-3 0,-1-2 1,-3-9-1,4 10 1,-4-10 0,0 0-1,0 0 0,0 0-1,0 0-3,0 0-15,0 0-18,3-20-1,0 3 0,-2-6 0</inkml:trace>
  <inkml:trace contextRef="#ctx0" brushRef="#br0" timeOffset="3025">1904 93 10,'0'0'19,"0"0"-3,-1 11-1,1-11 1,0 0 1,2 11-3,-2-11-3,5 12-3,-1-2-1,-4-10-3,6 18 0,-2-6-1,1 2 0,-1 3-1,1 3 0,-1 6-1,0 5 0,0 5 0,1 8 0,-2 5 0,1 6-1,-2 3 1,1 4-1,-1-3 1,0 1 0,1-4-1,0-5 1,-1-4-1,1-6 0,0-7 0,-1-5 0,0-7 1,-1-4-2,0-5 2,0-3-2,-1-10 2,0 0 0,1 11-1,-1-11 1,0 0-1,0 0 0,0 0 0,0 0 0,0 0 0,0 0-2,0 0-2,0 0-10,-9-19-22,9 2 0,-8-12 0,2-5 1</inkml:trace>
  <inkml:trace contextRef="#ctx0" brushRef="#br0" timeOffset="3656">1908 188 20,'0'0'27,"0"0"-8,-3-10-8,3 10 0,-2-11 0,2 11 0,1-14 0,-1 14-2,7-16-3,2 5-1,1-2-2,5-2 0,1 0 0,5 0-1,2 0 1,4 1-1,1 3 0,3 3 0,0 1-1,1 5 0,-1 2 0,0 4-1,-2 4 1,-1 2 0,-3 3-1,-2 2 1,-5 1 0,-2 1 1,-4 1-1,-2 0 0,-2 0-1,-4 0 1,-4-1-1,-2 1 1,-3-1 0,-3 2-1,-2 2 1,-3-1 0,-3 0 0,-1 2 1,-2-4 0,-5 3 1,-2-4 0,1 2 0,-4-8 0,2 2 0,-3-5 0,2 0 0,-1-3-1,5-1 0,-1-2-1,2-2 1,4-1-2,0 0 1,3 0-1,1 0-1,4 0-1,-2-5-3,13 6-9,-14-2-28,5-5 1,0-4-1,-1-10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8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75 8,'0'0'16,"0"0"-1,0 0-1,0 0-2,0 0 0,0 0 0,0 0-3,9-3-2,-9 3-1,0 0 0,0 0-2,0 0-1,0 0-1,0 0 0,0 0-1,0 0 0,0 0 0,0 0 0,0 0 0,0 0 0,0 0 0,0 0 0,0 0-1,0 0 1,0 0 0,0 0-1,0 0 0,0 0 0,0 0 0,0 0 0,0 0 0,0 0 0,0 0 0,0 0 0,0 0 0,0 0 0,0 0 0,0 0-1,0 0 1,0 0-1,0 0 1,0 0-1,1 12 1,0-2 0,0 6-1,0 4 1,0 4 0,0 2 1,1 6 0,0 2-1,1 1 1,0 0-1,0-1 1,0-3-1,0 1 1,1-2-2,-2-4 1,0 0 1,0-1-1,-1-1 0,0 1 0,0 1 0,-1-1 0,-1 1 0,1-1 0,-1 1 1,0-3-1,1-3 0,-1-1 0,1-3 0,0-2 0,-1-2 0,1-1 0,0-2 1,0 0-1,1 1 0,-1-10 0,0 17 0,0-17 0,2 14 0,-2-14 0,1 13 0,-1-13-2,0 0-3,5 12-9,-5-12-19,7-9-1,-3-4 1</inkml:trace>
  <inkml:trace contextRef="#ctx0" brushRef="#br0" timeOffset="861">38 532 10,'0'0'26,"12"-17"0,2 1-14,7-1-5,6-8 3,9 1-1,5-8-1,6 2 1,2-5-2,5 4 1,-4 0-2,1 4-1,-10 1-2,-1 8 0,-10 1-1,-3 4-1,-9 4 0,-4 4 0,-14 5-2,12-5 0,-12 5-2,0 0-4,-12 14-8,-3-2-16,-3-2-5,-1 5 2</inkml:trace>
  <inkml:trace contextRef="#ctx0" brushRef="#br0" timeOffset="1212">96 498 17,'-4'11'25,"4"-11"1,0 0-17,0 0-6,0 0 2,11 5 0,-11-5 1,21 11 1,-8-3 0,7 5 0,0 0-1,9 3-1,1 1-1,5 3 0,2-1-2,3 3 0,1 0-1,-1 0 0,0 0-1,1 0 0,-4 0 0,-2-1 1,-1-1-1,-3-2 0,-2-3 0,-2-1 1,-4-4-1,-6-1 1,-2-3-1,-4-1 1,-11-5-1,13 3 1,-13-3-4,0 0-10,-7-16-20,5 7-2,-7-9 2</inkml:trace>
  <inkml:trace contextRef="#ctx0" brushRef="#br0" timeOffset="1793">1096 46 1,'0'0'18,"0"0"-5,0 0-3,3 15 2,-2-2 1,2 7-1,-2 3-1,6 9-1,-4 3-1,2 10-3,-1 0-1,0 4-2,-1 0 0,1 2-1,-2 1 1,1-1-1,-3-6 0,2-2 0,-2-4-1,1-5 0,-1-5 0,1-5 0,-2-6-1,1-5 1,0-4-2,0-9-1,0 0-9,0 0-14,-3-27-9,1 5 1,-5-14 0</inkml:trace>
  <inkml:trace contextRef="#ctx0" brushRef="#br0" timeOffset="2233">1021 103 16,'11'-8'15,"5"-1"-2,2-2 0,7 2 1,2-4 0,8 4-1,0-3-3,7 4-1,2-3-2,2 6-2,-1-1-1,0 4-2,-4 2 0,-1 3 0,-7 2-1,-4 5 0,-7 3 0,-5 1-1,-6 5 1,-5 1-1,-7 2 1,-4 1-1,-4 1 0,-4-1 1,-4 0-1,-4-1 1,-5 0-1,-1-2 1,-4-1 0,-1-1 0,-2-2 0,-1-1 0,0-3 1,1 1-2,3-5 2,3-1-2,6-2 1,4-1 0,4-1-1,4-1 1,10-2 0,0 0-1,0 0 1,21-2-1,-2 2 0,4 1 0,6 1 0,4 3 0,6 1 0,0 2 0,0 2 0,0 3 0,-1 2 0,-1 1 0,-4 3-1,-2-1 1,-5 2 0,-3-1 0,-3 2 0,-5-2 0,-2 0 0,-4-1 0,-4 0 0,-3 0 0,-3-2 1,-3 2-1,-4-3 1,-4 1 0,-5-1 0,-3-1 0,-2-2 1,-4 1 0,-4-4 1,-2 0-1,-2-2 0,0 1 1,-2-4-1,3 0 0,0-2 0,4 0-1,-1-2 0,5 0 0,3-2 0,6 0-1,1 0-2,3-2-1,12 4-7,-17-7-20,17 7-8,6-13-2,3 1 2</inkml:trace>
  <inkml:trace contextRef="#ctx0" brushRef="#br0" timeOffset="3295">1995 641 23,'0'0'30,"0"0"-2,0 0-13,0 0-5,14-2-1,-14 2-1,13-10-1,-3 4-2,4 2-1,1-2-1,4 2 0,1 1-2,1 1 1,0 0-2,-2 3 1,-2 1-1,-2 2 0,-4 1 0,-11-5 0,12 16 0,-11-4-1,-3 1 1,-4 2 1,-5 2-1,0 0 1,-4 3-1,-1-1 1,-2-1-1,-1-1 1,2-1-1,2 0 1,3-4-1,2-1 0,2 0 1,8-11-1,-8 15 1,8-15-1,1 11 1,-1-11 0,11 11 0,0-7 0,3 0 1,4-1-1,3 0 0,2 0 0,4-1 0,1 0-1,1 0 1,-1 0-1,-2-1 1,-3 1-1,0-1 0,-2 0 1,-5 1 1,0-1-2,-5 0 1,-11-1-1,15 3 1,-15-3 0,0 0-1,9 5 1,-9-5-1,0 0 1,0 0-2,0 0-1,0 0-9,3 11-26,-3-11 1,0 0-3,-18-22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10.8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77 17,'0'0'15,"0"0"-2,0 0-1,0 0-4,0 0-1,0 0-3,0 0-2,0 0-1,1 14 0,-1-14-1,0 16 1,0-4 0,0 3 0,1 3 1,0 4-1,-1 4 0,1 4-1,0 3 1,0 6 0,1 4 1,1 7-1,-1 5 0,2 4 0,0 3 0,2 2 0,-1 0 1,1-1 0,-1-6 0,1-5 1,-1-8 0,0-6 0,-2-10 0,1-4 1,-2-9-2,0-2 1,-2-13 0,1 12 0,-1-12-1,0 0-7,-6-18-23,4 6-4,-6-13 2,3-1-2</inkml:trace>
  <inkml:trace contextRef="#ctx0" brushRef="#br0" timeOffset="640">0 108 17,'0'0'21,"6"-15"-4,1 6-2,0 0-3,2-3-2,6 2-2,0-3-2,6 4 1,2-2-2,4 3-1,1 1 0,4 4-2,2 1 1,1 4-2,-1 2 1,1 3-1,-2 3 0,-3 1-1,-1 1 1,-4 2-1,-3 2 0,-4 1 0,-3 1 0,-1 0 0,-5 1 0,-2 0 0,-2-1 1,-3 2-1,-3-2 0,-4-1 1,-1-1 0,-4 0 0,-5-2 1,-5 1 0,-2-3 0,-5 0 1,-5-2 0,0 0-1,-4-4 1,0 2 0,0-6 0,5 1 0,-2-3 0,5-1-1,-1-1 0,6 0-1,1-2 0,3-1 0,3 2-2,3-2-3,4 4-6,-4-4-16,13 5-10,-10-9-3,7-2 3</inkml:trace>
  <inkml:trace contextRef="#ctx0" brushRef="#br0" timeOffset="5227">93 1658 8,'0'0'13,"-12"5"-1,12-5-2,0 0 0,0 0-3,0 0 0,0 0-1,0 0-1,0 0 0,0 0 1,0 0-2,0 0 0,0 0 0,0 0 0,0 0-1,0 0-1,0 0 0,0 0-1,-8 10-1,8-10 1,-8 9-1,8-9 0,-11 15 0,8-5 0,-1 1 1,0 1 0,-2 2 0,2 2-1,-1-1 1,4 1 0,0 1 0,3-1 0,0-1 0,3 0 0,2-2 0,3-1 1,3-2-1,1 1 1,3-4-1,4-1 1,0-3-1,5 1 0,-1-5 1,1-2-1,0-1 0,-2-2 1,-1-2-1,-3-2 0,-2-2 1,-3-1-1,-1-4 0,-4-2 1,-1 0-2,-1-3 1,-3-1-1,-1-1 0,-2 0 0,-3 0 1,-2 3-1,1 1 0,-3 1 2,0 4-1,-5 1 0,1 3 1,-3 0-1,1 3 0,-4 2 0,-1 2-1,-4 3-1,-1 2 0,-1 5-1,-4 1-2,0 8-1,-4-2-1,4 8-4,-4-2-8,1 0-16,7 8 0,-2-6 2</inkml:trace>
  <inkml:trace contextRef="#ctx0" brushRef="#br0" timeOffset="6178">392 1563 10,'0'0'13,"-5"11"0,5-11-2,-3 17-2,2-7-1,0 5-1,-1 0-1,2 5 0,-1 2 0,2 4 0,-2 2-1,1 4 0,-1 1 1,3 3-1,-3 3-1,1 3 1,-1 0-2,2 1 1,-2 1-2,3 0 1,-1-1-1,0 0 1,0-3-1,2-2 1,-2-4-1,2 0 0,0-4-1,0-2 1,-1-5 0,1-4-1,0-2 0,-2-4 0,-1-13 0,2 16 0,-2-16 1,0 0 0,0 0-1,0 0 1,0 0 1,0 0-1,0 0-1,0 0 0,0 0 0,0 0-1,0 0-1,0 0-2,0 0-9,0 0-19,0 0-6,0 0-1,-14-21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427 1 11,'0'0'12,"0"0"0,0 0 0,0 0-2,0 0 1,0 0-1,0 0 1,0 0 0,0 0-1,0 0-1,0 0-1,0 0-1,-12 0-1,12 0-2,-13-1-2,13 1-1,-16-1 0,16 1 0,-19 1-1,7 0 0,2 0 1,-1 0-1,-2 2 0,1 0 0,0 0 1,-1 2-1,0 0 0,0 3 0,0 0 0,-1 1 0,1 0 0,0 3 0,1 0 0,1 0 0,1 0 0,2-2 0,2 1 0,0-1 0,3 0 0,0-1 0,3-9 0,2 17 0,1-8 0,-3-9 0,13 18 0,-4-9 0,3 0 1,3 3-1,2 0 0,1 2 1,3 0-1,3 4 0,0-1 0,3 3 1,-1-1-1,1 1 0,-2 1 0,2-2 0,-4 1-1,-2-2 1,-3 2 0,-1-1 0,-3-2-1,-2 0 1,-4-1 0,0-1 0,-3-3 1,-2-2-1,-2 1 1,-1-11 0,-3 15 0,3-15 1,-8 12 0,8-12 1,-16 10-1,4-8 1,-2 2 0,-3-4-1,-1 1 0,-5-2 0,-3 1-1,-2-2 0,-2 1 0,-3-1 0,0 1 0,-1 1-1,-1-1 1,2 0 0,2 1-1,0-1 1,2 0-1,5-1 1,1-1-1,4 1 0,2-1 1,3 1-1,2 0-1,12 2 0,-16-5-2,16 5-3,0 0-6,0 0-16,0 0-10,14-3-2,1 1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8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192 254 16,'0'0'13,"11"3"1,-11-3 0,19 2-2,-3-2-2,6 3-1,3-4-2,7 2-1,7-2-1,7 1 0,6-4 0,9 4 0,2-4-1,6 4 1,5-4 0,5 4-2,-1-3 1,4 2-1,-4-1 0,0 2-1,-5-2 1,-2 2-1,-11-1 0,-5 1 1,-9-2-2,-8 2 1,-9 0 0,-9 2-1,-6-2 1,-5 1 0,-9-1-2,0 0 0,0 0 0,0 0-2,0 0-2,-19 6-5,4-7-27,0 3-1,-11-4 1,-3 1-1</inkml:trace>
  <inkml:trace contextRef="#ctx0" brushRef="#br0" timeOffset="751">168 284 13,'2'-12'14,"-2"12"-5,9-16-1,-1 4-1,2-1-1,5-4 0,2 2 1,1-5-1,6 2 1,-2-2 1,3 3-1,-3-1 0,2 5-1,-5-2 0,0 5-1,-6 1-1,-1 3 0,-12 6 0,12-7-2,-12 7 0,0 0-1,0 0 0,0 0-1,0 0-1,0 0 0,-8 10-2,8-10 0,-9 7-1,9-7-1,-16 11-2,5-6-2,1 5-4,-6 1-7,-6-3-6,4 8-3</inkml:trace>
  <inkml:trace contextRef="#ctx0" brushRef="#br0" timeOffset="1152">0 252 8,'18'7'17,"-18"-7"-3,12 5-3,-12-5 0,14 4-4,-14-4-1,9 7-2,-9-7-2,0 0 1,12 11 0,-12-11 0,11 7 0,-11-7 0,13 7 1,-13-7 0,18 7 1,-9-5 0,1 2-1,0-3 0,0 3 0,-10-4 0,14 6-1,-14-6 0,11 7 0,-11-7 0,11 12-2,-11-12 2,16 23-1,-7-8 1,4 7 0,2 4 0,3 4-1,1 1 1,2 4 0,-2-1-1,1 0 0,-3-3 0,1-3 0,-5-5-1,-1-4 0,-5-5 0,0-4 0,-7-10 0,8 11 1,-8-11-1,0 0 0,0 0 0,0 0 0,0 0 0,0 0 0,0 0-1,0 0-1,0 0-1,0 0-4,0 0-17,0 0-15,0 0-1,12-19 0</inkml:trace>
  <inkml:trace contextRef="#ctx0" brushRef="#br0" timeOffset="5578">2195 124 2,'0'0'12,"0"0"-3,0 0-1,0 0-2,0 0-2,0 0 0,0 0 0,0 0 0,0 0 1,0 0 0,0 0 0,0 0-1,0 0 1,0 0-2,0 0 0,0 0 1,0 0-3,0 0 1,0 0-1,0 0 0,0 0 0,0 0 0,-8 13 1,8-13 0,-7 12 1,7-12 0,-10 18 0,3-6 1,3 1-1,-2 3 1,2 4 1,0-3-1,4 2-1,0-4 1,5 4 0,1-4-1,7-1-1,3-6 0,6-2-1,3-1 0,3-3 0,3-3 0,3-3-1,-1-2 1,1-2 0,-3-3-1,-1 0 2,-4-4-2,-1-2 0,-4-1 0,-4-3 0,-4-1 0,-6-1 0,-4-1 0,-6-1 0,-4 1 0,-5 0 0,-4 2 0,-3 2 1,-2 3 1,0 3-1,-3 6 1,-1 4-1,1 3 1,0 5-1,-1 3 0,-1 4-1,2 4-1,0 2 0,3 4-1,0 0-1,6 4-2,-3-4-4,9 8-5,-1-7-10,1-1-12,8 3 2,-2-8 0</inkml:trace>
  <inkml:trace contextRef="#ctx0" brushRef="#br0" timeOffset="6419">2430 80 13,'0'0'24,"0"0"-5,0 0-4,0 0-4,9 14 0,-9-14-3,0 0 0,6 13-1,0-3-1,-4-1-1,3 4-1,-3 1 0,3 6 0,-3 3-1,2 8 0,-3 5 0,1 8 0,-3 7 0,0 10-1,-2 3 1,2 3 0,-2-2-1,2 2 1,-1-9 1,2 0-1,-1-13-1,3-6-1,-1-10 1,0-3-1,0-6 0,1-5-1,0-4 0,-2-11 0,2 10 0,-2-10 1,0 0-1,0 0 0,0 0-1,0 0-5,0 0-33,-2-12 0,0-9-1,3-10 2</inkml:trace>
  <inkml:trace contextRef="#ctx0" brushRef="#br0" timeOffset="11276">228 311 6,'0'0'6,"0"0"-1,0 0-1,0 0 1,0 0-1,0 0 1,0 0 1,0 0 1,0 0 0,0 0 2,0 0 0,0 0 0,0 0-1,0 0-1,0 0-1,0 0-2,0-14 0,0 14-1,5-15-1,-1 5 0,-1 0 0,2-2-1,-1-1 1,3 2 0,2-3 0,-1 2-1,2-3 1,3 1-1,0-1 0,2-1 0,1-1 0,0 0 0,-3 0 0,4 2 0,-5 1 0,-2 2 1,-1 2 1,-9 10 0,11-14 0,-11 14 1,0 0-1,0 0 0,7-9 0,-7 9-1,0 0 0,0 0-1,0 0-1,0 0 1,0 0-1,0 0 0,0 0 0,0 0 0,0 0 0,0 0-1,0 0 1,0 0-2,0 0 1,0 0-2,0 0-4,9 6-28,-9-6-2,10-3 1,-8-16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5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 77 2,'0'0'24,"0"0"1,-6-11-9,6 11-9,0-15 0,0 5 0,0 10-2,5-17 0,-5 17 0,10-13-1,-10 13 0,15-9-3,-6 8 0,1 2-2,0 4 1,-10-5 0,16 15 0,-10-4 1,-1 4 1,-4-3 1,-1 4 2,-5-4 0,1 4 1,-6-6 1,1 2-1,-6-8 0,4 2-1,-5-7-1,4-3-1,-2-4-1,3-1 1,3-4-3,2-1 0,2 0-2,2-2 1,6 1 0,1 3 0,3 1 0,3 2 0,0 4 1,2 0-1,2 5 0,-3 3 1,0 4-1,0 1 1,-3 3 0,-2 0 0,-4 2 1,-2 1 0,-4 0 1,-1-1 0,-4-3 0,-2 2 2,-1-6-1,0-1-1,-2-5 1,3 0 0,-1-3-1,11 3-1,-13-11 0,13 11 0,-6-15-1,6 15 0,-1-12-1,1 12 1,0 0-1,0 0 1,0 0-1,0 0 0,0 0 1,0 0-1,0 0 0,0 0 0,0 0-3,0 0-8,0 0-25,5 10 0,-4-20-2,3-1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1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148 383 3,'0'0'4,"0"0"-1,0 0-1,0 0 0,0 0-1,0 0 0,0 0 0,0 0-1,0 0 1,0 0-1,0 0 1,0 0 0,0 0 1,0 0 0,-13 51 0,13-51 0,-4 72-1,-6-23 1,6 6-1,1 5-1,-1 6 1,5 5 0,5 3-1,-1 4 2,6 4 0,2 3 0,-1 0 1,2 9 0,2 4 0,-10 5-1,-1 4 1,-6 5-1,-6 2-1,0 3 0,-5 1 0,-4-1-1,-1-3 0,5-2 1,0-3-2,5-4 1,-2-7 0,7-5 0,-2-4 0,-1-4 0,6-3 0,-7-3 0,9-7 0,-6-3 0,4 1-1,-5-2 0,-5-3 0,8-4 0,-10-4 0,8-4 0,-10-4 0,6-5 1,7-44 0,-16 71 1,16-71 0,-13 55 0,13-55 0,-5 41 0,5-41 0,0 0 0,-9 46 0,9-46 0,0 0 0,0 0-1,42 48 1,-42-48 0,53 17 0,-53-17 0,79 9 0,-27-8 1,10-3 0,8-2 1,6-2 1,13 1 0,9-4 2,7 1-2,17-1 0,9-1 1,9-1-2,13-2 0,20-5-1,8-2-1,17-6 0,13-3 0,9-4-1,7-3 1,12 0 0,3 1 0,0 1 0,4 5 0,0 2 0,3 2 0,-4 7 0,-1 2 0,-4 5-1,-4 0 1,-7-2-1,-8 4 1,-10 0 0,-12 4-1,-12-2 1,-9 2-1,-14-3 1,-13 2-1,-17 3 0,-16-3 1,-16 1-1,-14 1 0,-19-2 2,-14 2-1,-18-1 1,-8 2 1,-11-5 0,-5 1-1,-11-7 1,-2-8-1,-3-10-1,-1-9 0,-1-15 0,0-16-1,3-15 0,1-17-1,4-16 1,1-14 1,2-8-1,0-6 0,-1-5 0,0 1 0,-1-2 0,-1 4 0,-1 3-1,1 6 0,1 1 0,-1 2 1,3 8-1,-3 6 1,-2 6 0,-1 9-1,-5 11 2,-2 10-1,-3 10 0,0 8 0,-2 4 0,-1 9 0,-2 8 0,-2 2 0,-4 5 0,-7 4-1,-7 2 1,-12 4-1,-11 7 1,-12 1-1,-17 5 1,-7 4-1,-13 7 1,-14 2-1,-10 5 1,-10 3-1,-10 4 1,-14 2 0,-4 3-1,-20 1 1,-10 0 0,-9 2 0,-13 0 0,-9 2 1,-7-2 0,-7 0 0,-5 0 0,-4 1 0,2 6 1,1 1-1,6 0 0,4 4 0,8 2 0,13 3-1,6 2 1,18 2-1,13-1 1,15 3 0,15 3-2,16-2-3,17 7-15,15-7-4,22-10-2,10-15 0,18-23-2</inkml:trace>
  <inkml:trace contextRef="#ctx0" brushRef="#br0" timeOffset="3245">612 5251 14,'-3'33'9,"1"6"-2,1 5 1,-2 8-2,0 8 0,2 8-1,2 12 0,5 6 0,2 9 0,-4 9 0,5 11 0,1 5 0,2 8 0,-1 4-2,0 6 1,-4 5 0,2 7-1,-2 4 1,0 3-1,1 5 0,5 5-1,4 4 0,-3 4 0,6 2-1,-1 2 1,2 2-1,0 3 0,-5 0 1,-4 0-1,-5-4 1,-1 2-1,0-6 0,-1-3 1,-1-8-1,4-5 0,2-11-1,-1-8 1,3-7-1,3-14 1,-3-14-1,-2-8 0,1-11 0,-3-6 1,-4-11-1,-1-5 1,-3-15-1,-1 1 1,-1-7-1,1-5 0,-2-6 0,0-6 0,3-6-2,0-5 0,0-2 0,0-14-1,3 11 0,-3-11 0,16-2-1,-16 2 0,15-8 1,-15 8 0,19-9-1,-8 5-2,9 5-7,-3 0-5,-3-1-1,11-1 0,-7 0 1</inkml:trace>
  <inkml:trace contextRef="#ctx0" brushRef="#br0" timeOffset="16564">8103 3449 5,'9'1'10,"-9"-1"1,0 0-1,0 0-6,0 0-2,0 0 2,0 0 1,0 0 1,0 0 0,0 0 1,0 0 0,0 0 2,0 0-3,2 10-1,-2-10 0,7 17-1,-1-2 0,3 9 0,2 5-1,4 8 0,0 8 0,4 7-1,0 6 0,-1 4-1,-1-2 0,-2-1 0,-3-3 0,-1-6 0,-5-8 0,2-6 0,-6-11-1,2-5 2,-4-9 0,2-1 1,-2-10 0,0 0-1,0-12 0,-4-5-1,2-7-2,-7-8-4,4 1-5,-6-11-4,5 3-6,-8-6-3,5 4-1,-2 0 1,0 2 2</inkml:trace>
  <inkml:trace contextRef="#ctx0" brushRef="#br0" timeOffset="17004">8062 3510 3,'-11'0'6,"11"0"-3,-13 1-1,13-1 3,0 0 1,0 0 2,0 0 2,20-1 0,2-6 2,11-3 0,7-1 1,10-5-4,4-2-1,7-2-2,1-1 0,1 1-2,-6 1 0,-4 6-1,-10 0 0,-8 4-1,-9 3-1,-8 3 0,-7 1-1,-11 2 0,0 0-1,-5 10-1,5-10-5,-21 13-5,8-6-9,-4 0-2,-3 0 2,0-3-2</inkml:trace>
  <inkml:trace contextRef="#ctx0" brushRef="#br0" timeOffset="17455">8176 3722 2,'0'0'14,"11"-2"1,-11 2-2,0 0-2,15-2-2,-4 3 0,1-2 0,8 0-1,5-1-1,6 1-2,3-5 1,6 3-1,0-5 0,4 1-1,-3-2 0,-1 3 1,-10-3-1,-3 4 0,-9 0 1,-2 2-2,-7 0 0,-9 3-1,0 0 0,0 0-1,0 0-1,0 0 0,0 0-1,0 0-2,0 0-9,4 9-12,-4-9-1,-12-1-2,-1-8 0</inkml:trace>
  <inkml:trace contextRef="#ctx0" brushRef="#br0" timeOffset="33208">2886 1925 3,'0'0'5,"-9"-6"-1,9 6-1,-14-3 0,5 1-1,-5 2 1,-2-3 0,-7 2 1,-4 0 1,-6-2 0,-5 1 0,-3 1 2,-5-2-1,-2 2 0,-2-2 0,1 4-2,2 1 0,3 1-1,2 4 1,1 3-3,3 4 0,5 4-2,4 3 1,-2 2 0,4 4-1,3 2-1,3 1 1,5 2 1,2 5-1,6 3 0,2 3 1,5 6 0,1 8 0,-1 8 0,2 10 0,0 5 1,-2 8 0,0 3 0,-1 6 1,2 3-2,2-1 1,1-2 0,4-6 0,5 1 1,3-10 0,6-3 0,4-9 1,3-4 0,2-9 0,7-2 1,1-5-2,6-8 0,0-7 0,5-7 1,2-9-1,5-8 1,5-16-1,7-12 0,0-13 1,2-11-1,5-15 1,-2-7-1,1-12-1,-2-8 1,-5-6-1,-6-2 0,-2-2 0,-3-1-1,-5 2 1,-6-1-1,-6 1 0,-9 0-1,-8 1 1,-10 1 0,-12-3-1,-11 4 1,-11 4 0,-7 4-1,-7 7 1,-6 8-1,-5 9 1,-10 8 0,0 10-1,-2 9 0,-2 8 0,-7 6-2,-3 10-1,-3 7-2,3 10-4,5 4-5,1 11-6,5 2 0,5 4 1,6 4 1</inkml:trace>
  <inkml:trace contextRef="#ctx0" brushRef="#br0" timeOffset="34519">5965 1739 1,'-19'-10'2,"8"6"-1,-2 2 0,-2 0 1,-1 0 0,-3 1 0,-1 1 1,-2 2-1,-4-2 1,3 2 0,-4-1-1,1 2 0,0 1 0,0 3-1,1 1 0,1 4 0,1 3-1,-2 5 1,0 4-1,1 4 0,-1 6 0,0 5 0,-1 2 0,0 5 1,2 3-1,1 5 0,2 3 1,2 4 0,1 2 0,3 3 1,0 4-1,2 2 2,1 3-1,4 0 1,0-2 0,1 0 0,4-2 1,0-2-1,6-2 1,2-2-1,4-1 1,2-4-1,6 0 0,4-4 0,2-1-1,4-4 2,5-9-2,1-3 1,3-3 1,0-8-1,4-3 0,2-10 1,3-1-1,0-10 0,1 1 0,1-10-1,2-6 0,-5-4 0,3-6 0,-2-5 0,1-6 0,0-9-1,2-4 1,-3-7-1,1-4 0,0-5 0,0-3-1,-6-5 1,-1 0-1,-6-1 1,-4-3-1,-5-3 0,-3 1 1,-7-3-1,-5 0 0,-4 2 1,-4-2 0,-4 1-1,-3 4 0,-2 3 0,-3 1 0,-1 5 0,-6 3 0,0 2 0,-5 5-1,-4 2 1,-3 4 0,-5 2 1,-8 6-1,-2 3-1,-5 3 1,-3 3-1,-1 4 1,-3 7-1,0 4 0,-3 9-1,1 7-1,0 13-7,-6 12-11,-8 9-1,-9 4-1,-10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44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 16,'11'1'14,"-11"-1"0,0 0-6,0 0-2,8 12-1,-8-12-2,7 14-1,-3-1 0,4 1 1,1 6-1,3 5 1,1 3 1,5 5 0,-1 2-1,4 3 1,0 0-1,3 3 1,-4-4-1,2 0 1,0-3-1,-4-2 0,1-3 0,0-1 0,-4-5 0,1-2 0,-4-4-1,1-3 1,-6-3 0,3-2 1,-10-9 1,10 8 0,-10-8 1,0 0 1,8-18-1,1-4 0,3-12-1,5-9-1,5-9-1,7-5-2,1-9 0,5 0 0,0 3 0,-1 7 0,-4 7 0,-3 9 0,-5 6 0,-5 6 0,-1 5 0,-5 6 0,-3 2-1,-2 4 0,-1 1 0,-5 10 0,6-12 1,-6 12-2,0 0-1,2-11-5,-2 11-19,0 0-4,4-14-1,-13 0-1</inkml:trace>
  <inkml:trace contextRef="#ctx0" brushRef="#br0" timeOffset="2253">164 1343 0,'0'0'11,"0"0"-1,9 10 2,-9-10-6,0 0-3,0 0 1,12 14 1,-12-14 1,14 17 1,-2-4 0,3 1 0,6 5 2,2 0-2,7 6 0,3 1-1,9 7-1,2 0 0,6 7-1,0-2-1,0 3-1,-2 1-1,-2-1 0,-5-3 0,-6-3 0,-7-3 0,-6-5 0,-7-6-1,-3-3 2,-5-5-1,-7-13-1,2 15-1,-2-15-5,-16-6-3,-1-5-7,-5 0-7,-6-4 0,-4 2 0,-8 0 1</inkml:trace>
  <inkml:trace contextRef="#ctx0" brushRef="#br0" timeOffset="2644">219 1980 26,'-10'8'14,"10"-8"1,-10 0 0,13-11 1,5-3-2,6-13-3,11-5-3,5-13 0,13-5-1,8-11-2,12 0 0,5-4-1,6 3 0,-5 2-1,1 5 1,-9 4-1,-2 10-1,-12 4 1,-9 8 1,-12 4-2,-4 8 1,-9 3-1,-2 8 1,-11 6-2,0 0 0,0 0-1,0 0-1,0 0-3,0 0-8,0 0-16,-1-19-1,-2 5-1,-7-12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56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20 20,'0'0'15,"0"0"-1,-5-10-2,5 10-7,0 0-7,0 0-3,0 0 2,0 0 2,0 0 2,0 0 3,0 0 3,0 0 2,0 0 2,0 0-1,0 0-1,-11-11-1,11 11-3,0 0-1,0 0-2,0 0-1,0 0-1,0 0-1,3 15 0,1-2 0,2 5 0,3 7 0,-1 7 1,6 7 0,1 6 1,2 4-1,3 3 1,1 0 0,0 0 1,-3-3 0,4-5 0,-6-6 0,0-6 1,-4-9 0,0-1-1,-6-7 1,1-3-1,-7-12 0,10 14 0,-10-14 0,0 0 0,0 0 2,0 0 0,0 0 0,13-9 1,-6-12-1,10-7 0,2-12-1,8-5 0,4-8-2,5-5 0,4-1-1,2 3 0,-2 6 0,-4 6 0,-1 6 0,-5 7-1,-3 7 1,-5 3 0,-2 5 0,-4 6-1,-1 5-2,-5 2-5,1 13-20,-6 0-1,-5 0 0,0-10-2</inkml:trace>
  <inkml:trace contextRef="#ctx0" brushRef="#br0" timeOffset="2624">2 1453 19,'-9'-3'18,"9"3"0,0 0-1,0 0-4,0 0-7,0 0-3,0 0-1,9 15 1,-2-3-1,4 3 0,2 6 0,2 9 1,1 8-1,2 3 0,2 6 0,2 2 1,-1 3-1,1-1 1,2-1 0,0-5 1,3-3 0,-1-5-1,3-3 1,-2-8-1,0-3 0,-5-6 0,-1-1 0,-8-8 2,2 0 0,-15-8 1,15-7 0,-6-13-1,5-7 0,2-12-1,4-7-1,3-9-1,4-8-2,3-4 0,2 1 0,-1 4 0,1 5 0,-2 6 0,0 7 0,0 5-1,-3 7 0,-1 9-1,-6 1-8,3 13-20,-7-1 0,-2-1-1,-7-13-1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09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0 245 61,'0'0'16,"13"4"0,-3-7-7,-10 3-15,18-7 0,-18 7 2,18-6 3,-18 6 3,12 1 4,-12-1 2,12 11 0,-2-1-1,1 0-1,6 4-1,3 1-2,7 3 0,4 3-1,7 4 0,-1 3 0,4 4 0,0 0 0,1 4-1,-2 0 0,1 2 0,-6-1 1,1 0-1,-2-4 0,-1-1 1,-3-4-1,-2-4-1,-4-3-1,-6-8-4,2-1-13,-10-12-7,-10 0-1,-2-21 0,-14 4 0</inkml:trace>
  <inkml:trace contextRef="#ctx0" brushRef="#br0" timeOffset="481">33 803 58,'0'0'27,"10"-4"-2,-3-8 0,2-1-7,1-9-16,3-3-2,1-3 0,4-4 1,2-4-1,4-1 2,5-5-1,4-1 1,3-3 0,7-3 0,3-3-1,3 1 1,1-1 1,-2 4-2,-4 2 2,-1 4-1,-8 6 0,-4 7 1,-7 5-1,-5 8 0,-7 3 0,-1 7-1,-11 6 0,0 0 0,0 0-2,0 0 0,0 0-1,0 0-5,-1 17-18,-9-11-5,1 0 0,-9-9-1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5.3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0 8,'15'8'10,"-15"-8"0,19 19-7,-8-1 0,1 4 2,0 6 1,-1 2 2,2 7 1,-4 6 0,3 8 0,-6 8 0,0 7-1,-8 6-3,-3 6 0,-7 3-2,-2-3-1,-2-8 0,0-6 0,1-12-1,1-8 0,5-14 1,5-11-1,1-6 1,3-13 0,0 0 0,0 0-2,1-23-1,-2-2 0,1-4-3,-2-8-1,5-5-2,-2-9-2,4 1 0,0-7-1,5 1 3,-3-3 1,3 1 1,-1 0 3,-2 3 1,-3 0 1,-2 6 2,-3 3-2,0 4 0,-3 7 0,-2 4-1,1 4 0,1 7 0,1 4 1,5 3 0,-2 13 3,13-10 0,3 9 2,7 1 1,9 3 0,7-1 1,11 3 0,5-1-1,8 0-1,-1-1-1,0-1-1,-6 0-1,-5-1 0,-10-1-1,-11-1 0,-9 1-1,-8-1 1,-13 1-1,10 0-1,-10 0-1,0 0-2,0 0-4,-17-3-4,7 3-4,-5 2-4,-4-1 1,-6 5-1</inkml:trace>
  <inkml:trace contextRef="#ctx0" brushRef="#br0" timeOffset="701">0 441 7,'14'17'13,"10"-8"-1,13 2-3,7-1-3,9-3 0,5-2 1,3-4-1,1-1 2,-6-5 1,1 3 0,-9-6 0,-1 3 0,-9-5-1,-1 5-2,-8-1-2,-2 4-1,-8 0-2,-2 1 0,-5 0 0,-3 3 0,-9-2 0,10 3 1,-10-3-1,0 0 1,0 0 0,0 0 0,0 0 1,0 0 0,0 0-1,0 0 0,0 0 0,0 0 0,0 0-2,0 0 1,0 0-1,11 5 1,-11-5-2,0 0-3,15 5-20,-15-5-2,-2-11-1,-12-11-1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4:01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641 110 18,'0'0'12,"-12"-7"-1,12 7-2,0 0-1,-13-2-2,13 2-2,0 0-1,-9 4-1,9-4 0,-1 10-1,1-1 0,-2 4 0,1 4-1,-2 7 1,1 11 0,-2 8 0,0 12 0,-1 9 0,-1 9 2,0 4-2,2 4 1,-1-1-1,3-6 1,1-5 0,1-11 0,2-8-1,-1-13 1,3-9 0,-4-7 1,2-8 0,-2-13 0,-2 10-1,2-10-5,-4-14-11,1-4-6,1-5 1,-2-12-2</inkml:trace>
  <inkml:trace contextRef="#ctx0" brushRef="#br0" timeOffset="541">22 193 4,'0'0'3,"-14"7"0,14-7 0,0 0 0,-8 10 2,8-10 2,0 0 2,16 3 0,2-7 1,16-2 0,13-4 0,18 0 1,9-6-2,16 1-3,5-5-1,6 1 0,-4-4 0,-2 4-1,-10-1 0,-12 3 0,-9 1 0,-12 4-1,-11 2-1,-9 4-1,-10 3 0,-7 1-1,-5 1 1,-10 1-1,0 0 0,0 0 1,0 0-1,0 0 0,0 0 0,0 0-1,0 0-4,0 0-11,1 9-7,-1-9-2,-19-2 0,2-5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0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10 8,'-5'-10'8,"5"10"-1,0 0 0,0 0-3,0 0-1,-10 6 0,10-6-1,-13 22-1,6-4 0,0 3 0,-1 9 1,2 5 0,1 5-1,1 5 1,3 6 0,1 1 0,0 5 0,0 2-1,1 0 1,0-4 0,-1-3-1,1-5 0,-1-7 1,0-6-1,-1-8 1,0-7 0,1-7 1,0-12 0,0 0-1,0 0-1,9-5-4,-3-8-6,3-7-5,4-2-2,-2-9-2,2-1 1</inkml:trace>
  <inkml:trace contextRef="#ctx0" brushRef="#br0" timeOffset="460">0 499 1,'8'-9'13,"5"-1"2,0-7-2,8-7-5,6-1 1,2-2 1,6-5 0,0-3 0,6 2-2,-2-2-1,2 4-2,-3 1 0,-3 4-1,-4 3-1,-5 7-2,-4 4 1,-7 3-2,-4 2 0,-11 7-2,10 0-1,-10 0-2,-8 11-3,-3-6-3,2 5-4,-6-1 0,2 1-4,-5 2 0,-2 0 1</inkml:trace>
  <inkml:trace contextRef="#ctx0" brushRef="#br0" timeOffset="801">91 375 6,'12'14'13,"5"-8"0,7 2-4,5 2 0,7 0 2,7 5-2,2-4-1,4 7-1,0 2-2,0 1-2,-2 2 0,-3 1 0,-4-1-2,-6-1 0,-7 0 1,-3-3-1,-9-5 0,-3-2 0,-4-3 0,-8-9 1,9 11-1,-9-11-1,0 0-1,0 0-6,10-2-10,-2-7-3,-1-9 0,4-6-1</inkml:trace>
  <inkml:trace contextRef="#ctx0" brushRef="#br0" timeOffset="1191">891 41 10,'0'0'13,"0"0"-1,0 0-1,0 0-8,0 0-3,0 0 0,-4 16 2,5-1-1,1 6 3,-2 6 0,1 7 1,-2 7 0,1 5-1,-1 4 1,2 4-1,-2 1 0,2-3-1,0-2-2,0-4 1,1-9-1,-1-7 0,1-6 2,-1-6 1,-1-18 2,1 16 1,-1-16 0,-1-11-1,-2-4 0,5-6 0,-5-8-2,3-5-2,-1-8-1,1-7-1,2-3 0,0-2 0,0 2 0,2 2-1,1 3 1,1 5-1,2 5 1,2 5 0,2 6-1,2 4 0,3 5 1,2 1-1,3 7 0,0 1 0,3 7 0,-1 4 1,1 6-1,-2 2 0,-2 6 0,-2 1 1,-3 4-1,-2 0 1,-5 0 0,-3-2 0,-3 1 0,-7-2 0,-3-1 0,-4 1 1,-7-3-1,-4 1 1,-2-3 0,-4 2-1,-2-4 1,0 0 0,0-2-1,3-3 0,4 0 1,4-2-1,6-1 0,13-4 0,-9 4-1,9-4 1,21 1 0,2 0 0,9 3 0,4 0 0,7 4 0,1 0 0,2 3 0,-2 3 0,-3 0-1,-7 3 1,-6-2 0,-5 3 0,-5 4-1,-3 0 1,-6 1 0,-3 0 0,-4 0 0,-2-1 0,-4 0 0,-2-1 0,-7-5 1,-4 0 1,-7-5-1,-6 2 1,-5-4 0,-4 0 0,-6-2 0,1-2 0,0-1-1,3-3 1,2-1-1,7 0 0,3-2-1,7 0 1,4 0-1,5 0 0,13 2-3,-16-8-4,16 8-12,9-10-6,7 1-1,2-4 0,10 0 0</inkml:trace>
  <inkml:trace contextRef="#ctx0" brushRef="#br0" timeOffset="2403">1551 650 21,'0'0'12,"-10"0"0,10 0 1,0 0-1,0 0-1,0 0 0,18-6-5,-5 6-2,5 0-1,3 2 0,3 2-1,1 0-1,1 3-1,0 2 1,-1 1-1,-4 1 0,-4 1 1,-3-1 0,-5 1 0,-3 1 1,-5-2 0,-2 2 1,-5-2 0,0 2 0,-8-3 0,2 3 0,-6-2 0,2-1-1,-3-1 0,2 0-1,2-2 0,0-2 0,5-1-1,10-4 1,-12 5-1,12-5 0,0 0 0,0 0 0,10 6 0,0-3 0,5 2 0,1 2 0,3-1 1,2 5-1,1-2 0,-2 2 0,0 2 0,-3-2 0,-1 0-1,-4 1 1,-1-1 0,-11-11 0,14 17 0,-14-17 0,3 15 0,-3-15 0,-9 15 1,0-6-1,-5-1 1,-1 2 0,-7-2 0,-1 1 0,-6 0 0,1-1 0,-2-2 1,1-2-1,0-1 0,3 0 0,2-2-1,1-1 1,3-3-2,0-3-2,2 3-4,-2-8-10,8 3-8,-2-5-1,4 0 0,1-4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5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36 303 9,'-6'14'9,"-3"-2"0,3 4-1,0-1-2,1-2 0,2 3 0,2 0-2,4-1 1,3-2-1,6-1 0,3-4 0,6-3 0,2-6-1,7-3 1,1-7-1,2-4 0,-1-5 0,-1 0 0,-3-5 0,-5 1-1,-6-1 1,-6 1 0,-6 1 0,-5 3 0,-7 1-1,-4 0 0,-8 5-2,-5 4 1,-5 5-2,-3 2 0,-3 5 0,-3 1-2,3 4 0,2-1-3,8 5-3,2-4-5,12 0-1,11-7-3,1 10 0,12-8-1</inkml:trace>
  <inkml:trace contextRef="#ctx0" brushRef="#br0" timeOffset="421">306 144 10,'0'0'11,"-15"13"-1,15-13-1,-11 12-2,5-2-1,2 4 0,-1 3-2,3 8-1,0 4 0,2 6 0,-2 10 0,1 6-1,-2 6 1,-1 5-1,-1 1 1,0 1-1,-4 1-1,3-3 1,-1-7-1,1-4 1,0-8-1,1-6 0,1-7 0,1-7 0,0-5 1,2-4-1,-1-4 0,2-10 1,-2 10-1,2-10 0,0 0-2,0 0-7,0 0-11,0 0 0,14-18 0,-3-1-1</inkml:trace>
  <inkml:trace contextRef="#ctx0" brushRef="#br0" timeOffset="1122">756 333 10,'0'0'8,"0"0"0,0 0 0,0 0-1,0 0 0,0 0 1,14-1-1,2 1 0,8 1 0,9-1-1,13 3 2,10-2-2,9 2 0,7 0-2,8 2-1,2-2 0,1 1-1,-2 0 0,-6-1 0,-4-3-1,-8 2 0,-9-3 0,-9-1 0,-10 1 0,-7 0 0,-9 0-1,-7 0 0,-12 1-4,0 0-5,0 0-8,-9-5-6,-6 1 2,-3-2-1</inkml:trace>
  <inkml:trace contextRef="#ctx0" brushRef="#br0" timeOffset="1632">693 347 15,'11'-9'9,"-11"9"0,18-15 2,-5 5-1,2-4 0,2-1-3,4-3-1,-2-1-2,3-2 1,0-1-1,-1 2-2,1-1 1,0 2-1,-2 1 1,-1 2-1,-3 4-1,-4 2 0,-3 4 0,-9 6-2,13-8 1,-13 8-1,0 0 0,0 0 0,-5 10 0,-5-2 0,-1 6 1,-6 2 0,-2 4 0,-5 4 0,-3 1 0,-2 3 1,-2 0-1,2-1 0,1-2 0,2-2 1,4-2-1,1-3 0,4-4 0,4-2 0,4-2 0,9-10 0,-14 15 0,14-15 0,-5 9 0,5-9 0,1 16 0,-1-16 0,6 16 1,-1-3-1,5 0 0,1 2 1,5 2 0,2 0-1,3-4 1,3 5 0,2-5 0,0-1 0,0 0 0,-1-2-1,-2-1 1,-3 0-1,1 0 0,-4-2 1,-2 1-1,-3-3 1,-2 0-1,-10-5 1,14 6 0,-14-6 0,0 0-1,0 0-1,0 0-3,0 0-14,0 0-3,13-8 0,-9-3 0</inkml:trace>
  <inkml:trace contextRef="#ctx0" brushRef="#br0" timeOffset="2634">2188 106 6,'4'-14'10,"-4"14"0,0 0 0,3-11 0,-3 11 0,0 0-1,0 0-1,0 0-1,0 0-1,0 0-3,0 0 0,0 0-2,0 0-1,0 0 0,-2 19 0,3-4 0,2 7 0,1 5 1,2 6-1,2 3 1,-1 2 0,1-1 0,-2 0 0,-1-10 0,0 0 0,-4-4 0,-1-7 1,-4-4 1,4-12 0,-9 14 1,9-14-1,-12 1 1,12-1 0,-15-9-1,15 9 0,-16-19-1,9 6 0,0-4-1,2 1 0,2-2 0,3-2-1,3 0 1,4-1-2,6 1 1,2 0 0,7 2-1,3 0 1,4 1-1,2 2 1,3 2-1,-1 2 1,0 0-1,-3 3 1,-2 3 0,-3 0-1,-3 4 1,-5-1 0,-3 2-1,-4 0 1,-10 0 0,12 2-1,-12-2 1,0 0 0,0 0-1,0 0 1,0 0-1,0 0-3,0 0-3,0 0-10,10 1-5,-10-1 0,13-6 0</inkml:trace>
  <inkml:trace contextRef="#ctx0" brushRef="#br0" timeOffset="3465">2824 422 17,'0'0'12,"0"0"1,-11 0 1,11 0-1,0 0-2,0-16 0,5 6-2,2-7-1,3-2-3,2-7-1,3-3-2,2-2 0,2-1-1,2 1 0,-1 2 0,0 3 0,0 3-1,-2 3 1,1 5-1,-4 2 1,0 4-1,-4 1 0,-1 3 1,-10 5-1,13-5-1,-13 5 1,0 0-1,0 0 1,9 10-1,-6 1 0,2 1 1,1 6 0,0 4 0,2 4 0,2 3 1,0 2-1,1 2 0,2 2 1,-2-2-1,1-4 0,1-3 1,-3-5-1,0-1 0,-3-3 0,-1-5 1,-2-3-1,-4-9 1,6 12 0,-6-12 0,2 9 1,-2-9 0,0 0-1,0 0 0,0 0-3,1-14-6,3 5-11,1-1-4,4-6-1,2-2 0</inkml:trace>
  <inkml:trace contextRef="#ctx0" brushRef="#br0" timeOffset="4176">4131 19 4,'0'0'6,"-8"-11"0,8 11 1,-11-3 1,11 3 1,-18-3-1,6 2 1,-1 1-1,-4-1-1,2 2-1,-5-1-1,0 3 1,-3-1-3,-1 4 1,-2 1-1,-1 0 0,-3 2 0,0 4-1,0-3 1,1 4-1,0-1-1,5 0 0,3 0-1,2-1 0,5-2 0,4-2 1,5 3-1,5-11 0,2 15 1,7-6-1,4-1 1,3 2 0,4 1 0,2-1-1,0 2 1,3 0-1,0 0 0,-1 2 0,-1-2 1,-3 1-1,-2-2 0,-2 0 0,-1-1-1,-4 0 1,-11-10 0,16 16 0,-16-16-1,7 14 1,-7-14 0,1 13 0,-1-13 0,-5 14 1,5-14 0,-16 12 1,3-6 0,-2 1 0,-4-2 1,-4 2 0,-4-4 0,-2 3 0,-2-4-1,-1 1 0,0-3 0,1 3-1,1-3 0,4 1 0,2-1-1,7 1 1,0-1-1,6 0 1,2 0-1,9 0-1,-11-2-1,11 2-4,0 0-13,-10-8-6,10 8 0,-9-9 0,9 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1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85 3,'0'0'6,"0"0"0,0 0 1,0 0 2,0 0-1,1 12 0,-1-12 1,-1 9-2,1-9 0,-1 19-1,1-3-1,-1 2 1,2 6-2,-3 1 1,2 6-1,-2 2 0,2 4 0,-2 2-2,1-3 1,-2 3-1,0 0-1,1-4 0,-1-1 0,0-2 0,0-4 0,-1-4-1,0 3 0,0-6 1,-1-1 0,0 0-1,1-2 0,1 1 1,0-4-1,0-1-1,3-14 0,-2 16-1,2-16-2,0 0-4,0 0-6,0 0-5,7-10-1,-2-1-1,1-1 2</inkml:trace>
  <inkml:trace contextRef="#ctx0" brushRef="#br0" timeOffset="541">50 105 4,'0'-10'7,"1"-1"0,2 1 1,3 0 0,0 0 1,-6 10-1,18-17 0,-5 9-1,4 0 0,1 2-2,6 0 0,3 1 0,3 2-1,5 2-1,1 0 0,0 3-1,-2 1 0,0 2-1,-2 0 0,-2 2 0,-5 0 0,-4 3-1,-3-1 1,-2 3-1,-3 0 0,-3-1 1,-1 0-1,-5 2 0,-3 1 1,0 1-1,-3 0 1,-1 0 0,-4-1 1,0 2-1,-3 0 1,-1-3 0,-2 0 1,-2-2 0,-3-3 0,-2 1 0,-2-4 0,-1-1 1,-3-3-1,0 0-1,0-3 1,-1 1-1,-1-4 0,0 2-1,0-2 0,1 1 0,0 1-1,0 0-2,2 3-2,-2-4-12,3 5-8,0-4-1,1-1 0,-1-7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5.8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1137 7019 15,'60'6'14,"2"1"-1,9 0-3,9-4-2,6 0-2,9-1-3,8-1-1,9-2-1,10 1 0,4 0 0,4-1 0,5 2 0,6-5 3,3 0 1,1-2 1,7 3-1,1-2 2,8 2 0,2-1-1,9 5-1,3 2-2,8 0 0,6 0-1,7 0-1,4 1 0,2-3 0,4-4 0,0-1 1,0-2 0,3 1 1,-2-1 0,-1-2 0,-5-3-1,5 5 1,-5-1-2,0 2 0,-6-3 0,-4 0-1,-9 2 0,-6 0 0,-8 0 1,-13-3-2,-13 0 2,-13-1-1,-14 3 0,-11-2-1,-16 1 1,-13 1 0,-11 0 0,-14 0 0,-9 2 0,-9 1 0,-9 1 0,-7 1-1,-3 0 0,-13 2-1,11-2-1,-11 2 0,0 0-1,0 0 1,0 0-1,0 0 1,0 0 0,-13 1 0,13-1-1,0 0-1,0 0 0,0 0 0,0 0 0,-1-17 0,7 8 1,-1-4 0,1-5 2,0-3 2,0-7 2,-1-6 0,-2-9 2,-1-3 0,-4-10 1,-1-9-1,-6-10 2,2-12-1,-4-9-1,1-8 1,-3-10-2,0-13-2,-1-8 1,-1-7-1,1-5 0,-2-9-2,1-6 1,-2-5 0,4-4-1,-1-2 1,3-4 0,-1 1 0,-2 0 1,2 2 0,0 3 1,0 3-2,-4-1 1,2 3-1,-3 0-1,2 0 1,0-1-1,0 1 0,1 1 0,1 3 0,0 5 1,2 5 0,1 8 1,2 7 0,0 10-1,2 7 1,1 7-1,0 5 0,0 9 0,-1 7 0,-1 5 0,-3 5 0,2 7 0,-1 7 0,-1 6-1,-2 8 1,2 5-1,1 6 1,-1 4 0,1 4-1,-2 5 2,-2 3-1,0 3 0,-3 2 1,-1 5-1,-4 1 0,-2 2 0,-2 2 0,-4 1 0,-4 1 0,-5 3-1,-6 0 1,-3 3-1,-7-1 1,-7 0-1,-9 0 1,-3-2 0,-4-3 0,-5-3 0,-6-1-1,-9-4 2,-4-1-1,-6 2 0,-4-1 0,-8 1 0,-10 2 0,-8 4 0,-7 1 0,-5 3 0,-6 0 1,-7 1-1,-4-2 0,-5 5-1,-4 1 1,-1 3 0,-2 1 0,-3 5 0,-4 2 0,3 7 0,-4 8 0,-2 1 0,2 4 0,3 5 1,2 2-1,2 4 0,6 0 0,2 1 1,7-1-1,4-1 0,2 0 0,6-3 0,2 0 1,4-1 0,-2 0-1,3-2 0,0 1 1,7-1 0,5-1-1,1-2 2,7-1-2,5-2 0,12-5 1,5 0 0,8-1 0,1-3-1,6 2 1,8-4 0,7 1-1,5-2 0,8 1 1,4-3-1,11-2-1,8-1 1,7-3 1,3-2-1,5-1 1,6-4 0,2-1 0,14 1 1,-21-4-1,9 1 0,3 0 0,9 3 0,0 0-1,-9-7 0,9 7 0,0 0-1,0 0 1,0 0-1,0 0 1,-12-3-1,12 3 1,0 0 0,0 0-1,0 0 1,0 0 0,0 0 0,0 0 0,0 0-1,0 0 1,0 0-1,0 0 1,0 0 0,0 0 0,10 1-1,-10-1 1,0 0 0,0 0 0,0 0 0,0 0 0,0 0 0,0 0-1,0 0-1,0 0-5,10 9-15,7-7-2,-4-10-2,-14-10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3.5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8 365 14,'-5'-12'19,"5"12"-1,-12-16 0,12 16-8,0 0-3,0 0-4,-2 21-3,12 6-1,2 8-1,3 15 1,0 11 1,-1 18 0,-4 13 1,-5 17 0,-5 16-1,-6 13 3,-3 14-1,-6 15 1,3 14-1,2 12 1,7 15 1,6 13-1,8 14 0,11 17-2,6 17 0,5 12-1,3 6-1,-1 2 0,-4-6 1,-6-2 1,-7-9 1,-10-13 0,-3-10 1,-8-16 0,-2-11 1,1-15 0,3-13-1,3-22-1,6-18 0,6-23-1,6-15 0,5-25 1,7-14-2,4-15 0,1-9 0,4-9-1,0-3 0,2-6 0,1-8 0,-2 2 0,4-4 2,0-3-2,4-5 1,4-3 0,6-6 0,9-5 1,7-5-1,12-3 0,7-4 0,11-1 1,11 4-1,5 1 0,5 4 0,3 6 1,7 8-1,3 3 0,3 4 1,4 0-1,7 1 0,8 0 1,7 0-1,8-6 0,9 1 1,9-3-1,6 2 0,6-3 0,5 2 1,4 0-1,9 5 0,3-3 0,2-5 1,1-6-1,-1-6 1,-2-6-1,-4-7 1,-8-6-1,-15-8 0,-11-2 0,-13-5 0,-18 3 0,-14 0 0,-17 2 0,-15 0 0,-16 1 0,-8-4-1,-13 2 1,-7 0-2,-11 1 1,-7-1-1,-9 1 2,-11 0 1,-7 1 0,-9 3 1,-11-2 0,-9-4 1,-9-7-1,-2-9 1,-3-12-2,2-14 0,3-15-1,2-20-1,2-18 1,6-16 0,3-14-1,3-14 1,0-9 0,1-11-1,3-11 1,1-9 0,1-3-1,-1-7 0,3-4 0,-1-1 1,2-5-1,1 2 0,-2 9 0,-1 9 0,2 11 0,-1 10 0,1 14-1,0 12 1,-3 16-1,-3 8 0,-2 10 1,-4 7 0,-4 6 0,-4 3 0,-6 2 1,-3 2-1,-7 3 1,-3 4-1,-5 4 0,-7 2 0,-6 6 0,-7 4-1,-10 6 0,-14 7 1,-11 6-1,-15 5 1,-14 6 0,-14 4 0,-17 3 1,-15 3 0,-15 1 0,-6 2 1,-12 1-1,-9 0 1,-12 3 0,-9 1-1,-12 6 0,-11 7 1,-12 7-1,-10 4 0,-11 6 0,-5 0 1,-3 4-1,0 0 1,4 2 0,4-1 0,10 2 0,11 2-1,11 3 0,13 4 0,18 2-2,16 3-8,20 4-8,19 5-5,20-3 2,26-8-2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4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1,'-6'14'0,"2"-5"1,1 5-1,0 1 1,-1 4 0,-2 4 0,2 5 0,-4 2-1,2 3 1,0 4-1,-1 4 1,0 3-1,-2 6 1,1 2 1,0 4 0,-1 3 1,-1 2 0,1 2 0,0 5 0,-2 1 0,3 0 0,-2 3-1,2 1 1,-2 2-2,2 0 1,0 1-1,-2-3 2,0-1-1,0-3 1,-1-4 0,1-2 0,-1-2-1,-1 0 1,1-3-1,1-3 0,-1-1-1,2-3 0,1-3 0,0-4-1,1-5 0,0-2 1,2-8-1,1-2 0,1-5 0,0-2 0,2-5 0,0-1 0,1-3 0,0-11 1,0 15-1,0-15 0,0 0 0,2 12 0,-2-12 0,0 0 0,0 0 0,3 9 0,-3-9 0,0 0 0,0 0 0,3 10 0,-3-10 0,0 0 0,4 12 0,-4-12 0,6 13 0,-6-13 0,9 14 0,-9-14 0,10 19 0,-3-7 0,0 0 0,-1 3 0,2-2 0,-2 3 0,0 2 0,0 0 1,0 2-1,0-3 0,0 3 0,0-1 0,1 2 0,-1-2 0,2 0 0,-1 0 0,0 0 0,0 1 0,1 0 0,-1-1 0,0 1 0,1 0 0,1-1 0,-1-2 0,-1-1 0,1 1 1,2-4-1,-3 1 0,2-4 1,-1-1 0,2-1 0,-1 0 1,2-2 0,1 0 0,0 1-1,2-3 1,2 3-1,-1-3 2,4 2-1,1-2-1,2 2 0,1-5 1,2 0 0,0-1-1,0-1 1,3-1-1,1 1 0,0-1 0,2-5 0,0 5-1,2-4 1,0 4 0,3-3-1,-2 3 1,1-2-1,-2 2 1,0 2 0,-1-1-1,-2 1 1,-2-1 0,-2 1 0,1-2 0,-1 2-1,-3-2 1,1 2-1,0-1 0,-1 0 1,-2 1-1,1 0 0,-2 0 1,-2 0-1,2 1 1,-2-1-1,2 1 0,0-1 1,-2 0-1,1 0 0,-3 1 1,1 2-2,-1-2 2,1 2-1,-1-2 0,0 3 0,0-2 0,1 1 0,2-1 1,-2-1-1,1 0 0,-1 0 0,-1 0 1,-1 0-1,0-1 0,0 1 0,-2-1 0,2 1 0,-1 0 0,0 1 0,-2-1 1,1 2-1,-2-1 0,1 0 0,2 0 1,0 0-1,1-1 0,0 0 1,1 0 0,1 0-1,2-1 0,0 0 1,-2 0-1,0 0 0,1 0 0,1 0 0,0 0 0,2 0 1,2 0-1,-2 0 0,3 0 0,1 0 0,-1-1 1,2 1-1,1-2 0,-1 2 0,0-1 0,-1 0 0,-1 1 0,2-1 0,-1 1 0,1 0 0,1 0 0,-1 0 0,2 1 0,0-1 1,-1 1-1,1-1 0,0 1 0,-1-1 0,-2 1 0,1 0 0,1 0 0,1 0 0,2 1 0,0 0 0,2 0 0,0 0 0,1 1 0,0-2 0,0 1 0,1-1 0,0 0 0,-1-1 1,3 1-1,1 1 0,1-2 0,3 3 0,0 1 0,1-1 0,3 0 0,2 0 0,2-1 0,1 0 0,3 0 0,2-1 0,1-1 0,5 1 0,-2 0 0,2 0 0,0 0 0,1-1 0,2 1 0,3 0 0,-1-1 0,-1 0 0,3 1 0,1-1 0,0 1 0,-1 0 0,0-1 1,-1 0-1,1-1 0,1 1 0,-3-1 0,-1 0 0,0 0 0,0 1-1,-3 0 1,1-1 0,-1 1 0,2-1 0,2 0 0,1-1 0,3 0 1,0-1-1,2 1 0,1 0 1,1-1-1,0 2 1,-2-1 0,3 1-1,-2-2 1,0 2-1,-3-2 1,0 1-1,-2 1 1,-1-1-1,-2 0 1,-1 1-1,-2-1 0,1 1 0,2-1 0,0 1 0,-2-1 0,0 0 0,2-1 0,-1 1 1,1 0-1,1 0 0,-1 1 0,3-2 1,2 1-1,1-2 1,0 2-1,-1 0 0,0 0 0,0 0 1,-3 0-1,0 1 0,-2 0 0,3-3 0,-1 4 0,0-4 0,-1 3 0,-1-1 0,2 0 0,-3-2 0,0 2 0,-4 1 0,0-6 0,-4 4 0,0-3 0,-3 3-1,-3-3 2,-2 1-1,-5-2 0,-2 1 0,-6-1 0,-3 0 1,-3-3-1,0-3 1,-1-4 0,0-3-1,1-8 1,2-7 0,2-9 0,4-7-1,1-7 1,2-6-1,-3-7 0,0-2 0,1-5 0,-3-2 0,-1-5 0,0-2 0,-3-3-1,-4-1 0,2-3 0,-4-5 0,-1-1 0,-4 3 0,-1 4 0,-4 6 0,1 6 1,-3 7 0,-1 8 0,0 8 0,-3 8 0,1 7 0,-2 3 0,0 2 1,-4 0-2,1 1 1,-1 1 0,-3-1 0,1 2 0,-1-1 0,-2 3 0,0 1 0,-1 0 0,1 2 0,-1 1 0,2 2 0,-1 1 0,1-2 1,-3 8-1,1-2 0,-2 8-2,1 0 2,-2-1-2,-2 6 1,-7 0-1,0 6 1,-2-6-1,-2 5 1,-3-4 1,-5 0-1,-6 3 1,-6-5 0,-2 3 0,-12-2 0,-4 1 0,-10 0 0,-5-1 0,-9 3-1,-5 0 2,-7 1-2,-4 1 1,-6 0 0,-4 2 0,-3-1 0,-4 2 0,-5 0 0,0 0 0,-1 0 0,-3 1 0,-1-1 0,-2-2 0,-2 1 0,-1 0 0,-1-2 0,-4 2 0,0-2 0,-1 0 0,2 1 0,0 0 0,-2 2 0,0 0 0,0 0 0,0 1 0,1 1 0,-4 1 0,-1 1 0,-2 1 0,2 1 0,1 1 0,-3 0 1,2 1-1,0 0 0,2-1 0,2 0 0,-3 0 1,1 0-1,-4-1 0,3 1 0,-1-1 0,-3 1 0,2-1 1,2 1-1,2-1 0,4-2 1,4 1-1,3-1 0,7-1 0,4 0 0,4-2 0,5 0-1,1 0 2,5-1-2,3 1 1,5-1 0,2-1 0,1 0 0,3-1 0,1-1 0,0 1 0,1 2 0,-2 0 0,0 1 0,1 2 0,0 0 0,2 1 0,0 1 0,3-2 0,2 1 0,2-2 0,3 0 0,2-1 1,3 0-1,2-1 0,2 1 0,2-1-1,4-1 1,3 0 0,2 0 0,3-1 0,1 1 0,3 1-1,5 1 1,6 0-1,1 0-5,8 2-9,1 3-6,1-2-2,4-5 1,3-7-1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39.6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86 463 0,'0'0'2,"0"0"0,-43 26 1,43-26 0,0 0 1,0 0 0,0 0 0,0 0-1,-43 22-1,43-22 2,0 0-1,0 0 0,0 0 0,0 0 0,56-21 0,-56 21 2,56-22-1,-56 22 0,72-37 0,-26 17 0,0-3-1,6-1 1,-1 0 0,4-2-1,-4 0 2,2 3-3,-7 2 1,-4 1-1,-6 4 1,-8 3 1,-5 4-1,-10 2 1,-13 7-1,0 0 0,0 0-3,0 0-2,-26 7-6,6-3-6,-3 0-6,-7-1 1,0-3-1</inkml:trace>
  <inkml:trace contextRef="#ctx0" brushRef="#br0" timeOffset="481">301 145 19,'-19'-48'14,"19"48"-1,0 0-2,0 0-2,0 0-1,0 0-3,0 0-2,0 0-2,0 0 1,0 0-2,0 0 0,0 0 0,0 0 1,0 0 1,0 0 0,32-25 0,-8 20 0,11-4 0,8 1 0,4-1-1,3 1 0,-3-2-1,0 3 0,2 2 1,-6 0-1,-7 2 1,-5 2-1,-3 1 1,-5 1 0,-3 2 0,-5 0 0,-4 1 0,-11-4 0,13 15 0,-9-4 0,-4 0 0,1 6 0,-2-1 0,-1 6 1,0 2-1,-2 5 0,-2 1 0,-5 2 1,1 3 0,-7 3 0,0 0 1,-4 3 0,-6-2-1,2 1 0,-1 0 1,-1 0-1,0-2-1,7-4 0,-2-5 0,5-3 0,6-4-1,-1-6 1,6-5 0,6-11 1,-5 9 0,5-9 1,0 0 0,0 0-1,0 0 1,0 0-2,0 0-8,0 0-17,3-15 0,-11-7-3,-5-8-1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43.7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2477 4 3,'-25'-2'3,"0"4"0,-4 4-2,-1 2 0,-2 5-1,-2 2 0,-2 4 1,-3 3-1,1 2 2,-1 5-1,1 3 0,3 3 1,4 1 0,5 3-1,6 1 2,5 3-1,5 0 1,6 1 0,4 1 0,4 5 0,1 1 0,4-1 0,4 3-1,3 0-1,4-6 1,5-3 0,4-6 0,8-6 1,7-7-1,7-6 1,6-7 0,3-7 0,6-4 0,0-6-1,5-6 0,-2-8-1,-1-4 1,-1-7-2,-5-5 2,-5-6 0,-4-8 0,-6-4 1,-8 0-1,-8-4 0,-7-1 0,-11 1 1,-5 3-1,-10 1 1,-8 6-1,-8-1-1,-9 6 1,-12 1 0,-6 4 0,-11 1-2,-5 2 0,-5 3 0,-3 7 0,-1 5-1,-1 5 1,1 9-1,-1 5-4,5 10-7,-2 10-7,-2-1 0,-2 0-1,-6-6 0</inkml:trace>
  <inkml:trace contextRef="#ctx0" brushRef="#br0" timeOffset="12879">2248 3925 6,'0'0'7,"-5"9"2,5-9 3,0 0 1,0 0 0,0 0 0,0 0 2,-1-15-3,5 0-2,-1-10-3,6-8-1,0-7-3,4-11-1,3-3-1,0-3-1,2-1 1,0 2-1,0 2 1,-2 7 0,-1 3-1,-3 11 1,-2 5 0,-1 5 0,-4 8 0,-1 2-1,-4 13-1,0 0 1,0 0-1,7 12 1,-6 4-1,1 6 1,0 2 0,2 3 1,0 0 0,2-1 1,-1-5 0,4-1-1,2-8 1,10-3 0,7-9-1,8-7 0,8-7-1,9-8 1,7-8-1,3-7 0,3-4 1,-4-3-1,-5 2 0,-5 2 1,-12 6 0,-6 7 0,-10 7-1,-4 6 0,-7 6 0,-13 8-1,13-3 0,-13 3 1,5 10-1,-5-10 0,2 18 1,-1-8 0,-1 4 0,1 2 1,1 4 0,0 4 0,0 4-1,0 5 2,1 6-1,0 11-1,1 5 1,0 4 0,-2 1-1,4 0 1,0-3 0,1-2-1,0-6 1,0-9 0,-1-8 0,-1-5 0,1-5 0,-2-6 0,-2-4 0,-1-3 0,-1-9 0,0 0 0,3 9 0,-3-9 2,0 0-2,0 0-1,0 0-6,0 0-16,0 0-5,-12-16 0,0-2-3</inkml:trace>
  <inkml:trace contextRef="#ctx0" brushRef="#br0" timeOffset="18657">2094 4857 5,'0'0'13,"0"0"2,-9-3 1,9 3-6,0 0 0,0 0-1,0 0 2,0 0-2,0 0-2,0 0-2,0 0-2,0 0-3,4 9 0,-4-9 0,17 23-1,0-5 2,6 5-1,7 6 1,4 8 0,6 4 0,4 3 0,1 5 0,0 0-1,-2 0 0,-5-1 1,-5-5-2,-6-5 0,-4-6-2,-9-8 0,0-4-2,-8-6-4,0-4-3,-6-10-6,-2 9-1,2-9 0,-19 3 1</inkml:trace>
  <inkml:trace contextRef="#ctx0" brushRef="#br0" timeOffset="19018">2113 5544 14,'-30'5'16,"10"-5"-1,14-9-1,14-8-1,17-10 0,15-6-1,13-11-3,12-8-1,8-7-2,12 1-1,-2-2 1,2 6-2,-12 4 1,-6 9-2,-14 6 1,-7 8-2,-14 8-1,-10 5-1,-4 6-6,-18 8-17,9-18-1,-14 1-2,-1-8 1</inkml:trace>
  <inkml:trace contextRef="#ctx0" brushRef="#br0" timeOffset="30464">2079 6741 4,'-9'13'10,"9"-13"0,0 0-1,-12 9 0,12-9-1,0 0 2,-11 10 2,11-10 1,0 0 0,0 0-1,0 0 0,0 0-3,-4-24-2,8 5-2,-1-11-2,5-6-2,0-11 0,3-11-1,2-6 1,0-5-1,1 2 1,-1 4 0,0 3 0,-1 7 0,-2 7 0,-1 11 0,1 7 0,-1 6 0,-1 3-1,0 4 0,-2 4 0,-1 2-1,-5 9 0,9-6 0,-9 6 1,8 12-1,-6 3 0,1 4 1,0 6-1,-2 5 1,2 2 0,2 1 1,1 1-1,3 0 1,2-4-1,5-4 1,2-4-1,7-2 1,4-7 0,2-3-1,4-6 1,2-5-1,3-6 0,0-4 0,0-5 1,1-10-1,-1 0 0,-1-5 1,-4-2 0,0-1 0,-5-2 0,-1 2-1,-5 2 1,-1 6 0,-6 2-1,-2 3 0,-3 4 0,-3 3 0,-1 4 0,-8 10-1,9-9 1,-9 9-1,0 0 0,0 0 1,12 14-1,-9-2 1,1 7-1,3 3 1,0 4 0,0 9 1,1 6-1,2 4 1,1 3-1,1 3 1,0-1-1,-1 3 1,1 3 0,2-5-1,-3-3 0,2-4 1,-3-6-2,-1-4 2,-1-6-1,0-7 0,-3-7 1,-1-4 1,-4-10 0,4 11-1,-4-11 1,0 0 0,0 0-1,0 0 0,0 0 0,0 0 0,0 0-1,0 0 0,0 0 0,0 0 0,0 0 0,0 0 0,0 0 0,0 0-2,0 0-1,0 0-10,0 0-14,-7-13-1,0 4-2,-11-6 1</inkml:trace>
  <inkml:trace contextRef="#ctx0" brushRef="#br0" timeOffset="36252">206 7311 3,'0'0'12,"-10"-10"2,10 10-4,-9-15-1,2 3-1,3-3 0,-3-7-1,2-5 0,-3-9 0,1-4-1,-1-12-1,3-8 0,-2-12-1,2-10 0,0-13 0,3-7-1,0-7 1,3-5 0,0-6-1,3 0 0,2-2-1,1 5-1,4-2 0,4 1 1,2-3-2,5-4-1,4-4 1,7-5 0,5-6-1,5-9 1,5 0 0,4-4-1,4 4 0,5 0 0,4 2 0,1 6 0,4 7 0,3 6 1,-1 5-1,3 2 0,1 2 1,0 6-1,-4 3 0,2 3 1,-3 3-1,-1-2 1,-1 5-1,-3 6 1,-2 6 0,-2 6 1,-3 9 0,-4 6 0,-5 11 0,-3 10 0,-6 12-1,-3 7 1,-7 7-1,-4 4 0,-7 2 0,-3 3 0,-6 1 0,-4 1 0,-2-1 0,-4 0 0,-4 2 0,3 9 0,-4-17-1,4 17 1,-5-10 0,5 10 0,0 0 0,-7-9-1,7 9 0,0 0 0,0 0 1,0 0-2,-11-7 1,11 7 0,0 0 0,0 0 0,-12-2 0,12 2 0,0 0 0,0 0 0,-11 3 0,11-3 0,0 0-1,-5 10 1,5-10 1,2 11-1,-2-11 0,8 18 1,1-8 0,2 1 0,5-1 0,3 0 0,6 1 1,2-2-1,6-2 1,3 3-1,4 2 0,4 1 0,2 1 1,4 0-2,4 0 2,2-2-1,4 1 0,5-5 0,4-5 1,5-4-1,4-2 1,3-5 0,-1-1-1,0-3 0,0-4 0,-3-1 0,-2-5 0,-5-3-1,-4-4 1,-3 0-1,-5-6 1,-4-3 0,-5 1-1,-5-4 1,-6 2 0,-6-1 0,-4-1 0,-7 5-1,-2 1 1,-9 3-1,-6 0 0,-9 0 0,-7 0 0,-7 3 0,-9 1 0,-5-1 0,-12 2 0,-6-2 1,-8 3-1,-6 2 0,-10 5 0,-9-3 0,-10 2 1,-9 1-1,-8 2 0,-6 0 1,-6 6-1,-7 0 1,-5 3 0,-1 3 0,-3 3-1,1 4 1,-5 1 0,0 4 0,0 0 0,2 3-1,4 1 1,2 2 0,4 1-1,6 4 1,8 1 0,7 1 0,6 2 0,5 0 0,5 3 0,7-2 0,7 2 1,6 1-2,8 1 1,8 2-1,7 3 1,11 3-1,5 2 0,9 2 0,6 3 0,7-2 1,5 2-1,9-3 1,7-2 0,7-1 0,12-4 0,10-2 1,13-3 0,12-2-1,12 0 1,13-3 0,15-1 0,12-2-2,13 3-9,6 4-5,0 1-2,1-2-1,-7-14-1</inkml:trace>
  <inkml:trace contextRef="#ctx0" brushRef="#br0" timeOffset="49582">2213 8207 20,'0'0'14,"-7"11"2,7-11-1,0 0-7,0 0-1,0 0 2,0 0-1,0 0 1,0 0 0,4-25-2,6 5 0,3-10-3,4-7-2,3-7-2,1-7 0,0-4 0,1 2 1,-4 2 0,1 4 1,-6 4 0,0 6-1,-3 6 1,0 9 0,-3 3-1,-1 6-1,-2 3 0,-4 10-1,0 0 1,0 0 1,3 14-1,-7 3 2,-2 5-1,1 4 0,1 1 1,1 4 0,7-2-1,6-3 0,11-8 0,13-10 0,15-12-2,14-11 0,10-10-1,4-8 1,3-3 0,-6-3 0,-9 3 1,-13 6 1,-13 7 1,-13 10 0,-13 5 1,-13 8-1,9 8 0,-8 7-1,0 6-1,3 6 0,-2 7 0,1 7 0,0 6 0,-1 3 1,-3 2-1,0 0 2,-3 1 0,-3 1 0,-1-3-1,-2-3 0,-1 1-3,-4-7-14,5 3-12,-4-11 1,0-11-3,-2-16 1</inkml:trace>
  <inkml:trace contextRef="#ctx0" brushRef="#br0" timeOffset="51194">2056 9264 34,'0'0'18,"3"9"1,-3-9-3,17 18-8,-4-2-3,8 6 1,4 4 1,10 8-1,3 1 0,9 6-2,3 4-1,4 2-1,0 2 0,2 0-1,-3-2-1,-4-2 0,-5-3-1,-8-6 0,-6-4-2,-9-7 0,-5-2-3,-14-8-7,-8-2-10,-9-1 0,-12-4 1,-7 1 0</inkml:trace>
  <inkml:trace contextRef="#ctx0" brushRef="#br0" timeOffset="51454">2244 9933 51,'-13'-33'23,"22"-11"1,15-9-2,20-7-13,19-4-8,18-3-3,11 0-1,10 8-3,-2 5-7,-6 12-10,-14 10 1,-20 8 0,-23 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06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1375 80 8,'-6'-17'12,"-3"5"0,-10-2-1,-7 5-8,-6 4-2,-6 3 0,-9 3 2,-6 1 1,-7 5 1,-6 0 2,0 3-1,-4-1 1,-1 6 0,-5 1-2,2 4-1,-3 3-2,4 4 0,-2 7-1,4 5 0,3 4 0,7 4 0,5 4-1,5 7 0,8 5 1,7 1-1,9-1 1,9 0 1,12 2-1,10 1 0,11-4 1,16-1 0,12-5 0,16 0-1,14-7 1,14-3-1,11-10 0,11-7 1,9-12-2,6-9 1,7-16 1,4-10-1,-2-14 0,1-14 0,-1-10 1,-3-12 0,-7-8 0,-10-3 0,-14-5 1,-10 2 0,-19 0 0,-11 8 0,-21 2 1,-17 7-1,-15 4 0,-10 7-1,-15 4-1,-10 7 0,-12 1 0,-12 5-2,-11 6 1,-5 6 0,-11 4 0,-6 5-1,-5 7 0,-6 8-2,5 14-5,-5 3-13,8 10-4,1 1-2,6 4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35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1463 31,'54'3'17,"14"0"2,10-3-5,16-1-5,15 1-3,14-5-1,15 3 0,9-4-2,10 3 1,6-2 0,8 2-1,6-1 1,5 1-1,0 0-2,2 1 0,-2 1 0,-1 0-1,-6 1 1,-5 2 0,-14-2 0,-7 2 2,-12-2-1,-12 1 1,-15-2 0,-8 0 0,-16-4 0,-12 1-1,-12-1 0,-11 0 0,-11 0-1,-9-1 1,-11 1 0,-4 1-1,-16 4 1,7-16 0,-11 3 0,1-3 0,-2-6-2,-1-7 1,-2-9-1,0-8 0,3-12-1,1-5-1,2-9 2,1-5 0,3-6-1,2-3 0,2-1 0,0 3 0,1 6 0,-4 1-1,2 7 1,-2 4-1,0 8 1,-4 8-1,0 7 0,-1 4 1,1 8 0,-3 6 0,0 4 0,-3 6-1,-1 1 1,-1 5 0,-4 3-1,-2 3 0,-5 3 1,-6 2-1,-3 3 2,-7 3-1,-11 2 1,-9 0-1,-9 1 1,-12 0-2,-12-1 1,-10 1-2,-12 1 1,-11-1 0,-8 1-1,-7-2 2,-3 1 0,-5 0 1,-4-3 1,-3-3 1,-2-1-1,-5-3 1,-3 0-1,-3 0 0,-2-1 0,3-1 0,6 1-1,5-1 0,8 0 0,10 0 0,11-3 1,12 1 0,9-1-1,7 2 1,8 1 0,7 3 0,9 0 0,9 3 0,9 0-1,10 1 0,9 1 0,9-2 0,9-1 0,6-1-1,11-3 0,0 0 1,0 0-1,3 9 1,7-6-1,2 2 1,0-1 0,1 1 0,2 0 0,-3 0 0,0 1 0,-12-6 0,13 15 1,-9-5-1,-2 5 0,-1 4 0,-4 6 1,-2 7-1,-3 7 0,-5 5 0,-2 10 1,-3 6-1,-2 6 0,0 7 0,3 5 1,6 3-2,12 4-7,9-3-14,14-9-2,8-9 1,6-17-1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6:00:21.586"/>
    </inkml:context>
    <inkml:brush xml:id="br0">
      <inkml:brushProperty name="width" value="0.05292" units="cm"/>
      <inkml:brushProperty name="height" value="0.05292" units="cm"/>
      <inkml:brushProperty name="color" value="#95373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2069 6091 1419,'0'0'2193,"0"0"-1935,0 0-516,0 0 258,0 0 387,0 0 258,0 0 0,0 0 516,0 0 0,0 0 129,0 0-258,0 0-129,0 0-258,0 0 0,0 0-258,2-7 129,-2 7-258,4-10 0,-4 10 129,4-21-258,0 6 129,1-4 0,-1-4 0,5-1 0,-4-6 0,4-2 0,-6-2 0,8-1-129,-3-3 129,0 2-258,-1-2 258,0 4-129,0-2 0,0 6-129,-1-3 129,0 5 0,1 2 0,-2 2 0,-1 2 0,2 3 0,0 2 0,2 1 0,-2 4 0,1 0 0,0 1-258,3-1 129,-10 12 0,13-19 0,-13 19 0,13-22 0,-6 12-129,-7 10 129,7-17 0,-7 17 0,4-12 0,-4 12 0,0 0 0,0 0 0,0 0 0,4-10 0,-4 10-129,0 0 129,0 0 0,0 0 0,0 0-129,0 0 129,3 7 0,-3-7 0,4 11 0,-4-11 0,4 18 129,0-7-129,-2 2 0,2 2 129,0 3 0,0 2-258,1 1 258,1 3-258,1-3 129,-1 1-129,3-2 129,0-3-129,1-3 129,3-4 129,1-6-129,1-4 0,3 0 0,1-9 129,0-5-129,3-3 129,1-3-129,-3-3 129,1-5-129,-2 2 129,-3-1-129,-1 1 258,-2 1-258,-2 3 0,-3 3 0,-3 2 0,0 5 129,-5 12-129,5-15 129,-5 15-129,0 0 0,0 0 129,0 0-129,0 0 129,0 0-129,0 0 0,0 0 0,0 0 0,0 0 0,0 8 0,0-8 0,-2 11 0,2-11 0,-3 20 0,0-5 129,0 4-129,-1 3 129,-3 6-129,4 9 0,-3 5 0,2 11 129,-1 7-258,1 7 129,0 6 0,1 1-129,1-2 258,-1-5-258,3-8 258,0-9 0,0-12-129,0-9 129,0-8-258,3-7 258,-3-14-129,9 12 129,-9-12-129,12-2-258,-6-8 0,2-1-129,-3-10-516,5 4-903,-4-7-2322,0-9-387,4 0-129</inkml:trace>
  <inkml:trace contextRef="#ctx0" brushRef="#br0" timeOffset="1164.0666">3502 5361 774,'-11'-5'1161,"-9"5"129,6 2-258,-1 3 258,-2 4-387,0 2 129,-4 3-387,0 6-387,-3-1 0,1 5 129,-6 1 0,2 3 129,-3 2-129,2 4 258,-4 1-258,3 6 258,-4 1-129,4 4 129,-2 0-258,5 7 258,2-5-258,8 1 129,1-2-258,10-3 0,5-6 0,0-4-129,13-2 129,4-7-258,3-4 516,4-5-258,2-5 129,5-4-129,-1-4-129,4-3 129,-3 0 129,0-7-258,-5-1 0,-1 3-258,-2-2 129,-5 2-129,-1 3 129,-4-2-387,1 4-129,-14 0-774,19-11-2451,-19 11-387,10-13-387</inkml:trace>
  <inkml:trace contextRef="#ctx0" brushRef="#br0" timeOffset="1812.1036">3543 5639 2193,'0'0'2838,"0"0"258,0 0-3096,0 0 0,0 0 129,7 16 258,-7-16 387,1 23 129,-1-12 129,0 9 129,-5 0-129,3 8 0,-2-1-129,4 10-387,-3-4 0,3 8-258,-1 0-129,1-2 0,0-2-129,0-3 129,0-8-129,0-3 129,0-7-129,0-4 258,0-12-129,0 0 129,0 0-129,11-24 258,1-1-258,5-8 0,4-9 0,3-4-129,4-4 129,1 0-129,1 1 129,-1 2-129,1 3 0,-3 6 0,0 2 129,-1 6-129,-2 0 0,1 8 0,-6 2 0,2 4 0,-5 4-129,-3 2 129,1 6-129,-14 4-258,19-4-516,-19 4-903,0 0-2322,0 0-258,0 0-258</inkml:trace>
  <inkml:trace contextRef="#ctx0" brushRef="#br0" timeOffset="2114.1209">3660 5825 4773,'33'29'4515,"-14"-14"-258,9 5-258,0-1-3870,4 4-129,3 1 129,2 1-129,0 2 0,-2 0-129,-4-1 129,-3 2 129,-6-3 0,-3 0 0,-5-6-258,2 0-387,-16-19-2064,12 8-1419,-12-8-387,12-15-258</inkml:trace>
  <inkml:trace contextRef="#ctx0" brushRef="#br0" timeOffset="2456.1405">4242 5573 5031,'0'51'4515,"0"-25"-258,0 11-387,0 0-3999,1 13 0,3 0 129,-2 2-129,-1 1 129,-1-2 129,0-1-129,-4-5 129,-2-7-129,0-9 129,-1-7-258,4-4-645,3-18-1677,-15-5-1677,15-8-387,-2-18 258</inkml:trace>
  <inkml:trace contextRef="#ctx0" brushRef="#br0" timeOffset="3148.1801">4231 5625 2451,'-1'-13'3483,"10"1"0,8 1-1935,0 3-1290,5-2 0,5-1 258,4 0-258,5 0 258,-1 1-258,0 5 0,-1-2 258,0 7-129,-6 0-129,-3 3 0,-5 6 258,-3 8-258,-8 2 0,-3 5 0,-6 2-129,-4 3 258,-11-1-258,-3 3 129,-6-3-129,-3-3 129,-3-1-129,2-7 129,-4 0-129,5-5 129,4-4-258,3-1 129,1-5-129,6 1 0,13-3 0,-15 0 0,15 0-129,0 0 129,0 0 0,13 0-129,3 2 129,3 1-129,6 4 129,2 2-129,4 2 129,-1 3 0,5 1-129,-3 2 129,-1 3 0,-1-2 0,-5 1-129,-4-2 258,-4 0-129,-5 2 0,-5-2 0,-6 3 129,-1-6 129,-8 5-129,-7 1 258,-5-1-129,-6 0 129,-2 1-258,-6-6 258,-3 2-258,-3-5 0,-1-1 0,0-5-129,2-1 0,3-4-258,1-1 0,11 0-1032,-6-13-1677,11-1-1548,10-1-258,3-8 258</inkml:trace>
  <inkml:trace contextRef="#ctx0" brushRef="#br0" timeOffset="3675.2102">4738 5292 2580,'17'28'4257,"-3"-14"0,6 11-129,0 4-3354,6-4-516,4 6 0,2-2 0,1 5-129,-3-4 0,-1 6 129,-4-2 0,-1 7 0,-9 3 0,1 6 258,-5 3-258,-2 2 0,-4 1 0,-3 1-129,-2-2 258,0 1-258,-8-7 0,-3-1 0,-3-3 0,-3-4-387,1 6-903,-7-3-3096,1-8-387,-3-2-258,-2-7 0</inkml:trace>
  <inkml:trace contextRef="#ctx0" brushRef="#br1" timeOffset="13204.7552">5756 5560 129,'0'0'903,"0"0"0,0 0 258,0 0-258,0 0-129,0 0-258,0 0 129,-5 8-258,5-8-258,0 21 129,0-5-129,0 1-129,0 5 0,0 0 129,-1 2 129,0 2 0,-2 0 0,0-1 258,0-1-129,0 3 258,-3-4 0,3 2-129,-3-5 129,2 2-258,-2-5 0,3 4-129,-2-7-129,3 1 0,2-15 0,-5 14-129,5-14-129,0 0-387,0 0-645,0 0-1290,0-19-1419,12 7 129</inkml:trace>
  <inkml:trace contextRef="#ctx0" brushRef="#br1" timeOffset="13924.7965">6071 5588 3225,'0'0'3483,"0"0"0,0 0-3225,0 0 0,0 0-258,0 0 0,0 0 0,0 0 129,0 0 0,-8-2 0,8 2 0,-12 0 0,12 0 0,-14 2 129,14-2-258,-11 12 0,11-12 0,-10 14-258,10-14 258,-6 17-129,6-17 129,-1 15-129,1-15 129,0 13 0,0-13-129,8 11 129,-8-11 0,14 12 0,-2-7 0,-1 3-129,3-4 129,-1 1 0,0 0 0,2 3 0,-5 0 0,3 1 0,-2 3 0,-2 0 0,1 2 0,-3 4-129,-1-2 129,-2 1 0,1-4 0,-5 1 0,0 1 0,0-4 129,0-1 0,0-10 0,-6 19 0,6-19 258,-19 15-129,8-8 0,-2 0 0,-3-4 129,3 3-129,-3-3 0,3-2-129,-3-1 129,2 0-129,-2 0 0,3-1 0,0-3-129,2-2-129,0 2-129,11 4-258,0 0-516,-14-14-774,14 14-1935,13-11-387</inkml:trace>
  <inkml:trace contextRef="#ctx0" brushRef="#br1" timeOffset="14675.8394">6889 5119 2193,'0'0'3096,"12"14"258,-12-14-3096,2 12-258,-2-12 0,3 18 129,-2-4 0,-1-1 129,0 7 258,0-2 0,0 8 129,0 0 129,0 9-129,0 3 0,0 11 0,-3-1-258,2 10 0,-3-2-129,0 5 129,-4-4-129,1-1 0,-3-7 0,3-3 258,-3-8-387,2-4 129,0-7-129,0-7 0,4-4-129,-2-2 0,6-14-129,-5 13 129,5-13-258,0 0 129,3-10-516,2-11-258,9 6-1419,-3-5-1935,-6-13 0,3 6 1</inkml:trace>
  <inkml:trace contextRef="#ctx0" brushRef="#br1" timeOffset="14984.8565">6693 5538 3870,'0'0'4257,"10"4"-516,4-4-1419,0-2-2064,5-1-258,4 1 129,4-2 0,5 0-129,2-3 129,0 3 258,1-3-387,1 2 258,-2 0-258,-3 2 129,-3 1-129,-1 0-129,-5 2-645,-7-1-903,2 1-1548,-4 0-1032,-13 0 129</inkml:trace>
  <inkml:trace contextRef="#ctx0" brushRef="#br1" timeOffset="15651.8952">7124 5192 1548,'20'-6'3741,"-10"4"129,-10 2-258,0 0-3483,12 0-129,-12 0-129,15 12 129,-9 1 0,-1 0 0,0 2 129,-3 2 129,0-2-129,1 7 387,-3 0-129,3 6 0,-3 1 129,3 5-258,-2 5 129,0 5-258,-1 4 129,0 3-129,-4-3-129,1 1 258,-3-6-258,0-7 0,1-4 0,3-10 0,-1-8 129,3-14-129,0 0 0,0 0 0,9-23 0,3 0-129,2-7 129,4 0 0,4-4 129,-2 2-129,-2 3 0,1 3 0,0 9 129,-4 2-129,-2 8 0,-13 7 0,20-3 0,-20 3-129,16 10 129,-10 3 0,2 3 0,-2 1 0,-1 7 129,0 1-129,1-1 0,-1 6 129,0-1-129,0 1 129,-2-3 0,0-2-129,0-3 0,-2-3 0,2-3-258,-3-16-387,8 15-1548,-8-15-1935,12-8-258,-3-3 0</inkml:trace>
  <inkml:trace contextRef="#ctx0" brushRef="#br1" timeOffset="16247.9293">7672 5673 3225,'8'22'4257,"6"-8"-258,-14-14-258,25 0-3870,-12 0-516,8 0 258,-1-2-129,2-5 258,3-4 129,-4-3 0,0-1 129,-2-3 129,1 1 0,-7-3 129,3 4 0,-5 0-129,-1 2-129,-2 0 0,-8 14 0,5-18 0,-5 18 0,-5-14-129,-6 10 129,-2 2 0,-5 2 0,-2 0 0,-2 6 129,0 2-129,-3 3 0,3 5 0,-1 0 129,2 4-129,2-1 129,-1 3 129,6 1 0,0-1 129,6 3 0,-2-4-129,7 4 258,-3-5 0,6 3-129,0-4 0,7 3-129,3-2 0,5-1 129,5-2-258,6-2 129,4-3-258,3-2 0,6-3-645,-3-8-1290,5-6-2322,4-3-258,-6-11-258</inkml:trace>
  <inkml:trace contextRef="#ctx0" brushRef="#br1" timeOffset="17200.9838">9071 5502 2322,'-15'-8'1806,"0"8"-1032,-4 0 129,-2 5 0,-6 0 129,3 9 258,-8-4 0,4 5-129,-5-4 129,6 6-516,-3-3 0,8 3-258,-1-4-129,4 1-129,5 0-129,4-3-129,4 1 0,6-12 129,0 16-258,0-16 258,17 13-129,-1-9 0,3 4 0,4-3 0,1 4 0,1 0 0,0 4 0,-2 2 0,1 2-129,-6 0 129,-4 2-129,-3-2 129,-5 0 129,-3 0-129,-3-1 0,-7-1 129,-5-2 0,-4-1 0,-5-1-129,-4-3 0,-3-1 129,2-2-129,-2-5 0,1 0-129,4 0-129,0-8-645,11 3-1032,0 1-1935,0-10-387,12 14 129</inkml:trace>
  <inkml:trace contextRef="#ctx0" brushRef="#br1" timeOffset="17748.0151">9323 5646 3096,'14'10'4257,"-14"-10"-258,0 0-129,16 2-3741,-16-2-258,20 0 0,-6-8-129,0-1 129,0-5 0,-2-1 129,1-1 0,-3-2 0,-3 2 0,-4 1 0,-2 1 129,-1 14-258,-4-17 129,4 17 0,-21-10-129,5 10 129,-3 0 0,-2 1 129,0 6-129,-1 3 129,0 2 0,2 2 258,2 4-129,-1 2-129,7 1 0,1 4 0,2 4 129,3 0-129,1 0 129,3 4-129,2-1 0,0-2 0,3 1 0,3-8 0,0-2 0,5-5 0,1-3-129,4-8 0,2-5-129,8-5-129,0-15-645,9 1-645,-6-15-903,9-2-774,1-4-1290,-11-7 258</inkml:trace>
  <inkml:trace contextRef="#ctx0" brushRef="#br1" timeOffset="18088.0346">9721 5066 2193,'3'38'3741,"-3"-18"258,4 9-645,-4 4-3225,2 8 0,0 8-129,0 4 387,-2 9-258,0 0 129,-4 8 0,-3-4 258,2 1-258,-2-9 0,4-5 0,-1-7-129,2-7-129,2-13-258,0-13-387,0-13-2193,15 9-1161,-15-21-387,6-6 517</inkml:trace>
  <inkml:trace contextRef="#ctx0" brushRef="#br1" timeOffset="18372.0508">9445 5308 6321,'19'7'4644,"4"-7"-258,11 0-387,7 0-3870,8-1-129,8 0 0,6 1-129,1-1 129,-3 1 0,0-2-129,-2 2 0,-2-3-387,3 3-1935,-5 6-1806,-11-6-129,2 7-516</inkml:trace>
  <inkml:trace contextRef="#ctx0" brushRef="#br1" timeOffset="19184.0973">11009 5704 2709,'-52'5'3354,"20"-7"129,7-1-3483,-2 3 258,3-4-129,2-1 258,0-8 258,8 2-129,-3-9 258,13 3 0,-2-7 0,7 5-129,5-6-258,10 6 129,2-1-387,6 1 0,3 6-129,3 4 129,-3 5-129,2 4 0,-3 0 129,0 7-129,-9 5 129,1 10-129,-6 0 129,-4 6 0,-5 2 258,-1 4-258,-2-3 129,-9 3 129,-5-5-129,-2-1 0,-5-5 0,-2-6 129,-5-7-258,0-1-129,1-8-258,-2-4-129,7-2-258,-4-15-258,12 6-774,-4-15-1161,6-5-1548,12 0-129</inkml:trace>
  <inkml:trace contextRef="#ctx0" brushRef="#br1" timeOffset="19516.1161">11265 5003 4128,'7'24'4515,"-6"-2"-258,-1-4-258,-2 10-3999,2 8 0,0 6 0,1 5 0,1 7 0,2 6 0,-2 2 0,-2 4 0,0 0 0,0 2 0,0-4 0,0-3 0,-1-5-129,-1-10 0,2-7-516,-3-12-258,3-2-1290,3-10-2064,-3-15-129,0 0 130</inkml:trace>
  <inkml:trace contextRef="#ctx0" brushRef="#br1" timeOffset="19758.1298">11061 5503 3354,'0'11'4386,"7"-5"0,3-6-516,15 0-3612,8 0-258,7 0 0,5 0 0,7-1-258,0-4-129,4 5-903,-8-5-1806,-4-2-1161,2 6 0</inkml:trace>
  <inkml:trace contextRef="#ctx0" brushRef="#br1" timeOffset="20444.1691">11833 5420 258,'44'-1'1290,"-19"1"-129,-3 1 258,1 3 0,1 5-129,-8-1 0,4 8-258,-4-3-258,1 7-258,-3-2 0,1 5-129,-7-1 0,3 6 0,-3-2-129,-1 2 129,-4 0 0,1 1 258,-4-4-129,0 4 0,-10-8 129,2 2-129,-8-6-258,-2 0 258,-3-4-258,-1-2-129,-4-5-129,1-3 129,-2-1-129,1-2 129,2-2 0,5-5 0,1-1-129,4-4 0,7-2 129,4 0-258,3-2 129,9 0-129,7-1 0,4 0 0,4 1 0,2-2-129,3 6-387,-2-5-129,5 7-774,-9-7-645,3 0-1935,2 5-258</inkml:trace>
  <inkml:trace contextRef="#ctx0" brushRef="#br1" timeOffset="21115.2077">12363 5057 774,'-1'-25'3483,"0"-3"258,1 28-516,0 0-3096,0 0-129,0 0 129,0 0 129,6 5 0,-6-5 258,7 27 387,-5-8-129,7 12 129,-6 2-258,5 13 129,-7 5-258,1 11-258,-2 2 0,0 5-258,0-1 129,0-4-258,-2-5 258,0-11-258,1-11 129,1-12 0,0-9-129,0-16-129,0 0-129,7-27-258,1 1 0,-5-15-258,9 0-387,-4-14 129,9 2 0,-8-7 258,5 7 129,-1 1 645,-2 1 258,2 10 387,-8 3 387,2 13-258,-7 4 258,4 9-258,-4 12-129,0-16-387,0 16-129,0 0 0,0 0 258,0 0-258,0 0 258,4 10 0,-1 0 129,5 10 258,-1 1-258,4 9 129,-4 5-129,5 11-129,-4 0 0,0 10-129,-1 0 0,-1 4-129,-5-2 129,-1-4-258,0-5 258,-2-7-129,-5-3-258,-3-10-774,7-7-2838,1-8-387,2-14-387</inkml:trace>
  <inkml:trace contextRef="#ctx0" brushRef="#br1" timeOffset="22152.267">13021 5395 645,'20'0'3741,"-6"-4"-129,-14 4-129,11-4-3096,-11 4-516,13 10 258,-5 4 129,-3 1 129,3 9 258,-7-4 129,6 9-129,-7-1 129,3 6-129,-3 1 0,0 3-387,0-4 0,0 0 0,0-5-258,0-5 129,0-7 0,0-3 129,0-14-129,0 0 0,16-19 258,-5-3-258,0-9 129,2-3-129,6-3 0,-3-3 0,1 5-129,-1 5 258,-4 6-258,1 6 129,-4 4-258,-9 14 258,15-10-129,-15 10 129,12 0 0,-12 0-129,13 14 258,-6 1-258,-1 2 258,1 3-258,1 2 0,-1 1 129,-1-3-129,0-3 129,0-2-129,-6-15 0,19 13 129,-3-15-129,4-15 0,9-5 0,2-7-129,3-2 258,1-3-129,0 0 129,-4 5-129,-5 5 129,-9 9-129,-4 8 129,-13 7 0,13 13-129,-11 8 0,-2 6-129,0 3 258,0 3-258,0 4 258,0-2-258,0-6 129,0 0 0,0-7 0,0-2-129,0-3 0,0-17-258,6 24-774,-6-24-1806,0 0-1677,14-13 0,-3-8-645</inkml:trace>
  <inkml:trace contextRef="#ctx0" brushRef="#br1" timeOffset="22660.2961">14053 5684 4386,'-18'28'4257,"11"-14"-129,-12-14-387,19 0-3999,-22-10-258,22 10 129,-20-16 129,10 3-129,4-6 258,2-5 258,4-2 0,6-1 129,8-3-129,3 2 129,6 3-129,2 4-129,3 4 129,-3 8 0,4 5 0,-3 4-129,-3 9 0,2 4 0,-5 7 0,-3 2 129,-3 5-129,-3 2 0,-5 1 0,-4 1 129,-2 2 258,-7-4-129,-2 1 129,-11-5 0,1-1 0,-9-9 0,2-2-129,-5-9-129,-2-4-258,2 0-129,1-16-387,8 3-903,-5-12-1161,13-3-1548,8 3-258,3-6-129</inkml:trace>
  <inkml:trace contextRef="#ctx0" brushRef="#br1" timeOffset="22896.3091">14645 5632 903,'-35'28'129,"10"-25"-129,0-3 0</inkml:trace>
  <inkml:trace contextRef="#ctx0" brushRef="#br1" timeOffset="23152.3242">14510 5509 1,'63'-43'0,"-28"27"0,-2 4 257,-3 10 259,-4 2 258,-4 5 129,-4 11 129,-6 5 258,-5 5 0,-7 2 387,0 9 129,-16-4-129,2 7 0,-14-9-258,3 5-129,-11-11-258,6 2-387,-10-11-258,9-11-903,8-3-1935,3-8-1806,0-22-258,13-1 129</inkml:trace>
  <inkml:trace contextRef="#ctx0" brushRef="#br1" timeOffset="23463.342">14734 5045 6063,'26'45'4773,"-16"-21"-516,-7-2-258,-3 5-4128,5 9 0,4 7 129,-2 4-129,-1 6 129,-1 2 0,-2 3 0,1 3 0,1-6 0,-2 0-129,2-6 129,-3-11-516,4-1-645,-6-15-2580,0-22-774,11 2 0</inkml:trace>
  <inkml:trace contextRef="#ctx0" brushRef="#br1" timeOffset="23975.3713">14915 5521 4257,'13'26'4644,"14"-4"-258,-14-20-387,12-2-3483,-1 0-516,6-3 0,2-6 0,1-3 0,0-7 129,2-5-129,-1-1 129,-4-4-129,-3 3 387,-4-2-387,-3 5 129,-7 0-129,-2 7 129,-9 6-129,-2 10 0,-7-10 0,-8 10 0,-6 1 129,-1 6-129,-3 3 0,0 4 129,-4 1 0,1 2-258,3 2 387,1 4-387,2-2 258,2 3-129,5 2 129,2 1-129,6-3 129,6 5 0,1-3 0,8 1 129,5-3-129,4 1 129,2-1-129,3-3 0,2-3-129,1-5-129,3-4-129,-2-9-645,11 1-2451,4-5-1161,-6-15-129,4-6-258</inkml:trace>
  <inkml:trace contextRef="#ctx0" brushRef="#br1" timeOffset="24411.3963">15516 4877 516,'7'36'3483,"0"-6"258,-2 1-1935,-3 3 0,7 12-129,-5-4-387,7 16-129,-4-6-129,6 13-258,-5-7-129,4 9-129,0-5-129,0 3-129,-1-10-129,-1-1-129,0-11-129,-3-14-387,2 3-1806,0-15-1935,-9-17-258,0 0 0</inkml:trace>
  <inkml:trace contextRef="#ctx0" brushRef="#br1" timeOffset="24915.4251">16078 5271 7482,'13'3'4515,"-13"-3"-258,0 0-387,-8 19-4128,-2-7-129,-10 0 129,2 5 0,-9-1 129,-2 2 129,-2-1 0,0 1 258,2 0-129,1-3 129,4 3-258,5-2 0,4-1 0,7 1 129,6-1-129,2 1-129,0-1 129,10-1 0,5 1 0,0 0 0,2-3 0,1 2 0,-2 0 0,-2 1 0,0-3 0,-4 2 0,-3-3 0,-5 2 129,-2 0-129,0-1 129,-9 3 0,-4-3 0,-5 2-129,-3-1 0,-2-1 0,3 1-258,-4-2-258,7 3-1032,-4-9-2322,7-5-774,14 0-129,-6-12 388</inkml:trace>
  <inkml:trace contextRef="#ctx0" brushRef="#br1" timeOffset="25439.4551">16614 5603 1806,'-49'2'2451,"35"-9"-774,-10-3-1806,3-4 387,5-1 387,2-6 129,7-1 258,3-2 258,4 2-129,9 0-129,8 2-258,2 3-387,8 8 258,0-1-387,4 10 129,-2 0-129,1 7 129,-5 6-129,1 7-129,-9 1 0,1 5 0,-10-1 129,-1 4 0,-7-3 258,0 3 0,-12-5 0,-2-2 129,-9-3-258,1-5-129,-5-2-387,-2-9-258,6-1-903,-4-4-2451,7-14-774,9-6-258,-1-7 517</inkml:trace>
  <inkml:trace contextRef="#ctx0" brushRef="#br1" timeOffset="25824.4771">17128 5017 8256,'-11'28'4773,"0"-12"-387,5 3-387,6 1-4257,-5 13-129,-5 1 129,4 6 129,-2 4 129,2 5 0,0 6 129,0 6 129,4 10 0,-2 7 0,4 6 0,0 1-129,4 0-129,2-6 0,3-9 0,0-9-129,0-16-129,2-10-129,-9-21-1161,-2-14-2322,0 0-903,2-12-129,-4-15 0</inkml:trace>
  <inkml:trace contextRef="#ctx0" brushRef="#br1" timeOffset="26056.4903">16815 5588 3483,'0'6'4644,"0"-6"-258,35 4-129,-11 0-2967,13-3-903,7-1-258,7 0-129,3 0 0,6 0 0,3-6-129,2 0-774,-6 0-2193,-3-8-1290,7 4-129,-12-8-129</inkml:trace>
  <inkml:trace contextRef="#ctx0" brushRef="#br1" timeOffset="26832.5347">18222 5000 2322,'0'9'3612,"-5"7"0,5-16 0,-4 13-3612,4-1-129,6 1 387,5 10 387,-5-5-258,7 11 387,-6 0-258,6 13 129,-6 4 0,3 11-258,-4-1-129,3 6-129,-1-1 0,-5-2-129,1-4 129,-3-7-129,-1-13 0,0-5 129,-2-10 0,-2-7 129,4-13-129,-15 3 0,8-10 0,0-9-129,2-6 129,-1-5 0,3-7-129,3-7 0,0-7 0,3-2 0,11-4 129,5-1 0,7-6-129,6 1 258,6-1-129,6 3 0,5 3 129,3 6-129,-1 5 129,0 5-258,-7 5 129,-2 9-129,-6 8 0,-8 4-129,-8 6-129,-6 2 0,-4 5-258,-10 0 0,2 17-387,-8-7 0,-4 17-774,-16-6-1290,-5 8-1290,0 8-129</inkml:trace>
  <inkml:trace contextRef="#ctx0" brushRef="#br1" timeOffset="27071.5484">18352 5349 903,'-7'29'4386,"8"-11"129,5-5-258,14-2-2064,2 12-1290,3-5-129,7 8-129,2-5-258,4 3-258,1-4 129,1 1-129,1-3 0,-1 0-129,0 0-129,-1-8-774,3-1-3225,-2 1-258,-4-10-387,3-5 258</inkml:trace>
  <inkml:trace contextRef="#ctx0" brushRef="#br1" timeOffset="27401.5673">19200 5074 7224,'-8'47'4515,"1"-22"-387,7 3-129,0 1-4386,0 8 129,6 2 258,0 3 129,2 3 0,-1-2 129,4 3 0,-3-5 0,1 1-258,1-6 0,-4-7-258,2-3-1935,-5-14-2064,-3-12-258,6-16-387</inkml:trace>
  <inkml:trace contextRef="#ctx0" brushRef="#br1" timeOffset="28073.6057">19142 4882 7998,'0'11'4515,"0"-11"-129,21 0-516,-3 0-4128,12-1 0,3-4 129,9 2 0,3-2 129,0-2 129,1 5 129,-4-1 0,-2 3 0,-7 7 0,-3 10-129,-8 3 0,-7 6-129,-6 6 0,-6 3 0,-3 2 0,-11 1 0,-7-2 129,-5-1 0,-6-4 129,-2-3-129,-3-7 0,1 0-129,1-6 129,2-3-129,6-4 0,5-3 0,19-5 0,-14 4 0,14-4 0,10 0 0,8 0 0,8 0 0,3 3 0,4 3 0,0 5 0,1 3-129,2 3 0,-2 4 0,0 2 129,-3-1-258,3 4 258,-1-1-129,-3 2 129,-2 1-129,-3 1 258,-4 0-258,-6 2 129,-4 4 129,-11-5 0,-5 2 258,-15-2-129,-6 1 129,-12-7-129,-9 0 0,-7-6 0,-7-4-258,-6-2 0,-2-5-387,5 7-1419,-7-10-2451,5-3-645,4-1-258,1-13-258</inkml:trace>
  <inkml:trace contextRef="#ctx0" brushRef="#br1" timeOffset="45252.5883">7479 12518 1032,'-11'14'1419,"11"-14"0,-9 16 0,9-16 129,-7 13 129,7-13-129,0 0 129,0 0-129,0 0-129,0 0-258,0-13-129,5-5-258,3-13-387,11-6 129,2-11-516,6-3 129,6-9-258,1-6 129,4 4-129,-1-1-129,-1 5 516,0 5-516,-7 6 516,-5 8-129,-4 8 0,-2 7-129,-7 7 129,-11 17 0,17-10 0,-17 10 0,11 15 0,-6 3 0,2 7 0,1 10 129,-1 6-258,1 9 258,1 5-258,2 6 129,-1 4 0,0 5 0,3-1 0,-1-4-129,1-2 129,0-7 0,2-5 0,-5-9-129,1-10-129,-2-7 129,-2-7-129,-7-18-129,8 16-645,-9-21-1290,-8-12-2193,1 2-258,-9-14-258</inkml:trace>
  <inkml:trace contextRef="#ctx0" brushRef="#br1" timeOffset="45515.6032">7650 12312 645,'-15'25'3483,"15"-25"387,0 14-2064,5-4-516,-5-10-129,30 14 129,-11-14-129,13 0-129,-4-9 0,12 2-258,-5-5-258,9 2-129,-3-2-387,-1 0-903,3 4-2322,-3 6-1161,-12-5-387,0 7 258</inkml:trace>
  <inkml:trace contextRef="#ctx0" brushRef="#br1" timeOffset="45861.6228">8572 12443 4773,'2'17'5031,"-2"-5"-516,0-12-387,0 0-2709,0 0-1419,12-1-129,-12 1 129,13-4 129,-13 4-129,0 0 0,13-7-129,-13 7-258,0 0-903,11-7-2709,-11 7-645,17-5 0,0 0-128</inkml:trace>
  <inkml:trace contextRef="#ctx0" brushRef="#br1" timeOffset="47340.7072">9899 11889 258,'-14'26'3354,"14"-11"-1161,-6 9-516,1-2-129,3 10 129,-6-3-387,8 10 0,-5-3-129,5 3-258,0-8-258,2 2 129,2-10-387,4 1-129,2-10 0,3-4 0,3-10 0,7 0 0,7-13-129,2-4-129,6-4 0,2-8 0,0 2 0,-3-3-129,-4 4 129,-6 5 0,-9-1 258,-4 8-129,-9-2 129,-5 16 0,1-23 0,-1 23 0,0-15 0,0 15 0,-8-11 0,8 11-129,-13-5 0,13 5 0,0 0-129,-13 0 129,13 0-129,0 0 0,0 0 0,0 0 0,0 0 0,0 0 129,0 0-129,0 0 0,0 0 0,0 0 0,-11 0 0,11 0 0,0 0-129,0 0 129,0 0 0,-11 0 0,11 0-129,0 0 129,0 0 0,0 0 0,0 0-129,0 0 129,0 0 0,0 0 0,0 0-129,0 0 129,0 0-129,0 0 129,0 0-129,0 0 129,0 0 0,0 0-129,0 0 129,0 0 0,0 0-129,0 0 129,0 0 0,0 0-129,0 0 129,0 0-129,0 0 129,0 0-129,0 0 0,0 0 0,0 0 0,0 0 0,0 0 0,0 0 129,0 0-129,0 0 129,0 0-129,0 0 129,0 0 129,0 0-258,0 0 129,0 0 0,0 0 0,0 0 0,0 0 0,0 0 0,0 0-129,2-8 129,-2 8 0,0 0 0,0 0 129,0 0-129,0 0 0,0 0 0,0 0 0,0 0 0,0 0 0,0 0 0,0 0 129,0 0-129,0 0 0,0 0 0,0 0 0,0 0 0,0 0 0,0 0 129,0 0-129,0 0 0,0 0 0,0 0 0,0 0 129,0 5-129,-1 7 0,0 2 129,-3 6-129,4 5 129,0 8 0,0 7 0,0 12 129,2 6 0,2 5-129,-1 3 0,1 1 129,1-1-129,-3-2 129,4-6-129,-3-9-258,2-11 258,0-3-258,-1-11 129,2-1-258,-5-12-258,-1-11-774,0 0-1806,7-12-1290,1-8-516,-6-16 0</inkml:trace>
  <inkml:trace contextRef="#ctx0" brushRef="#br1" timeOffset="48655.7829">10626 12103 1677,'-17'9'3483,"17"0"387,0-9-2064,-12 10-1548,12-10 387,1 10-129,-1-10 258,13 14 129,0-3 0,-1-7 129,6 6-129,-2-8-129,8 3-258,2-5 0,6-1-387,1-12 129,4-2-258,1-6 0,-2-4-129,1-2-129,-4-2 129,-7 0-129,-7 2 129,-3 3 0,-11 2 0,-5 5 129,-3 3-129,-10 7 129,-7 5 0,-5 2 0,-5 7 0,-4 7-129,-6 5 258,1 0-129,-1 6 129,-2 2-129,6 2 258,-2-4-258,8 4 129,4-3 129,6 2-129,1-3 0,10 2-129,2-6 129,7 1 0,3-1 0,13-3 0,5-1-129,8-3 129,6 0 0,6-7-129,8 0-258,0-7-387,11 1-1419,-5-1-2451,-3-9-129,5-1-258</inkml:trace>
  <inkml:trace contextRef="#ctx0" brushRef="#br1" timeOffset="49235.8161">11576 11973 4644,'-6'0'4515,"-15"0"-516,21 0-258,-20 0-3999,5 3-258,-4 2 258,0 4 129,-3 2 129,-3 2 129,1 4 258,-2 0 129,6 6-129,-4-4 0,10 3-258,1-3-129,6 0 0,5-4 0,2-2-129,3-2 0,9-4 129,6-2 0,2 0-129,8-3 129,0 1 0,5 1-129,2-1 0,0 2 0,-3 0 129,1 3-129,-6 1 129,-5 0 0,-1 1 0,-7-1 258,-4 4-129,-9-2 258,-1 4 0,-10-5 129,-5 7 0,-8-8 0,-1 7 0,-12-1 0,2 2 0,-7-5-129,3 1-129,-3-3 129,-1-2-774,8 8-1032,-4-5-2967,1-10-516,3 0-258,-6-2 0</inkml:trace>
  <inkml:trace contextRef="#ctx0" brushRef="#br1" timeOffset="50595.8938">7633 13542 645,'4'20'3612,"-3"8"387,-1-28-258,0 22-2322,2 5-774,1-1 0,4 8 129,-3 0-258,7 9 387,-8-2-129,8 13 129,-5-8-258,2 9-129,-7-6 0,1 2-129,-2-5-129,0-5-129,0-5-516,-7-15-516,7-6-3096,0-15-516,-11 0-258,10-9 0</inkml:trace>
  <inkml:trace contextRef="#ctx0" brushRef="#br1" timeOffset="51351.9372">7645 13636 4128,'0'0'4257,"0"0"-387,0 0-258,9-10-3483,9-4-387,4-4 0,5-1 129,1 1 0,2 1 258,2 2 0,-3 5 258,2 4-129,-4 6 129,3 3-258,-7 10 0,5 4-129,-5 4 0,-4 4 129,-2 3-129,-7 4 129,-6-1 129,-4 1 0,-5-4 129,-6 5 258,-9-8-258,-4 3 0,-3-8 0,1-1 0,-3-4-258,0-3 0,2-3-129,1-4 0,4-1 0,0-4-129,6 3 129,3-3-129,13 0 0,-12 0 129,12 0 0,6-3-129,6 3 129,7 0-129,1 0 129,7 3 129,2 2-258,4 4 258,-1 1-129,4 4 129,-2 4 0,0 1-129,-2 1 129,-4 3-129,-4-1 129,-3 2-129,-7-2 0,-4 0 129,-6-1-129,-4-3 129,-2 1 0,-8-4 0,-5 1 0,-4-3 0,-5-2 129,-3-3-129,-4-3 258,-2 0-258,-2-5 0,3 0 0,-1 0-129,3-3 0,4-1 0,2-2-258,11 4-387,-1-8-129,14 10-645,0 0-1677,3-19-1548,15 12 0,3-10-258</inkml:trace>
  <inkml:trace contextRef="#ctx0" brushRef="#br1" timeOffset="51712.9578">8682 14131 6063,'-14'19'4386,"3"-19"-516,11 0-129,0 0-3741,0 0-129,-10-16 129,10 16-129,0-17 258,0 17 0,1-15 0,-1 15 258,0 0-258,0 0 0,14-6-129,-14 6-129,0 0-516,17 14-516,-17-14-1290,8 12-1806,4 0-129,-12-12 129</inkml:trace>
  <inkml:trace contextRef="#ctx0" brushRef="#br1" timeOffset="52532.0047">9753 13739 2322,'10'0'2322,"-10"0"516,0 0-129,10 8-129,-10-8-516,0 0-129,0 0-645,14 17-129,-14-17-387,4 15-129,-4-15-129,1 26-129,-1-6 0,3 9 0,-3 0-129,1 7-129,-1 0 129,1-1-258,-1-2 258,0-1-258,0-8 129,0-7-129,0-17 129,0 13-129,0-13 0,7-16 129,5-5-258,0-9 129,7-6-129,3-3 0,3-4 0,0-1 0,4 8 129,-3 4-129,0 4 129,-3 8-129,-3 3 258,1 7 0,-2 3-129,-2 7 129,-2 0 0,-1 0 0,0 7 0,0 2 0,-3 0 0,1 4 0,-3 0 0,1 4 0,-1 1 129,-1 3 129,-4 0-258,4 6 258,-6-3-129,4 3-129,-3-3 0,0 0 0,0-2-258,-3-6-129,5-1-129,-5-15-903,15 9-2193,-4-10-1161,0-11-387,5-8-387</inkml:trace>
  <inkml:trace contextRef="#ctx0" brushRef="#br1" timeOffset="53051.0343">10692 13856 8901,'-10'40'4902,"5"-24"-645,-6-14 0,11-2-4386,-15-2-129,14-15 0,1-7 0,0-5 258,9-5-129,1-7 129,3 1 0,7-1 129,1 5 0,2 2-129,3 8 129,3 7-129,-1 6 0,-1 7 0,0 6 258,-1 2-129,2 10 129,-4 2 0,1 8-129,-4-1 129,2 7 0,-5 0 0,2 2-129,-6-1 129,-2 2-129,-4-2 129,-4 2 129,-4-4-129,0 2 129,-10-6-258,-3 2 258,-11-3 0,0-2-129,-9-5 0,-3-1 0,-5-3-129,-1-7-129,1-1 129,-3-3-387,7 0-129,-3-7-516,19 6-2709,-2-7-1290,1-1-129,5-6-387,2-2-258</inkml:trace>
  <inkml:trace contextRef="#ctx0" brushRef="#br1" timeOffset="65155.7266">7904 15484 1806,'0'0'2064,"0"0"-129,12-2 387,-12 2-387,0 0 258,0 0-258,0 0-387,0 0-258,0 0-258,0 0-129,0 0-129,0-12-129,0 12 0,0 0-258,0 0 129,-9-11-129,9 11 0,-11-4-129,11 4-129,-19-1 129,9 1-129,-4 0-129,-1 0 129,-2 5-129,2 2 0,-3 3 0,0 2-129,2 2 0,0 0 0,-1 4 129,5-2-258,-2 2 258,4 2-258,-2-3 258,4 3-129,1 0 129,2 1-129,-1 1 129,4 2 0,2 1 0,0-1 129,3 5-258,4-1 258,3 1-258,2 0 258,2-1-258,1 0 129,4-2 0,2 2 129,1-6-129,3-1 0,-1-4 0,2 0 0,-1-2 0,1-2 0,-2-2 0,2-1-129,3-3 258,1-2-129,1-2 0,1-3 0,1 0 0,0-1 0,0-5-129,-4-2-129,2 6-645,-12-9-1032,6 3-2580,-3 4-129,-5-1-387,3 4 0</inkml:trace>
  <inkml:trace contextRef="#ctx0" brushRef="#br1" timeOffset="65692.7574">8891 16034 6063,'13'10'4644,"-13"-10"-645,0 0 129,0 0-3612,0 0-774,9-7 0,-9 7 129,0 0 0,0 0 258,0 0 0,0 0 129,0 0 129,0 0-129,0 0 129,0 0 0,0 0 129,0 0-129,0 0 129,-8 7-129,8-7-129,-16 12-129,16-12 0,-17 10-129,17-10-258,-15 9-645,15 2-1419,0-11-2322,0 0 0,15-1-516,-7-14 259</inkml:trace>
  <inkml:trace contextRef="#ctx0" brushRef="#br1" timeOffset="66815.8216">10056 15303 774,'10'-9'3225,"-5"9"129,-5 0-903,0 0-1419,0 0 129,0 0-129,0 0 129,0 0 0,0 0 129,0 0-258,0 21 0,0-7-387,4 14 0,-4 8-129,9 8-258,-4 7 0,3 6-129,-2 3 0,3 4-129,-1-4-129,-3-6-258,5-3-774,-10-13-2451,0-12-903,1-4-129,-1-22-258</inkml:trace>
  <inkml:trace contextRef="#ctx0" brushRef="#br1" timeOffset="67147.8406">9838 15949 5805,'-7'17'4257,"7"-17"-129,0 0-387,8 0-3612,4-4 258,3-2 0,8 2 0,2-4 129,7 5 0,1-5 0,8 3-129,1-1-258,3 2 0,0-2 0,0 0-258,0 1-129,-8-5-387,2 10-387,-13-12-1419,-2 1-1806,-4 5-387,-13-5-258</inkml:trace>
  <inkml:trace contextRef="#ctx0" brushRef="#br1" timeOffset="67499.8608">9819 15376 6966,'7'4'4515,"11"-1"-258,-4-7-258,12-9-3225,2 5-903,8-4 258,6 0 0,3 1-129,2-1 129,-2-1 0,0 3-129,-1 5-258,-8-4-645,6 6-2193,-6 3-1290,-8-2-129,1 2-129</inkml:trace>
  <inkml:trace contextRef="#ctx0" brushRef="#br1" timeOffset="67918.8847">10668 15250 4644,'14'37'4257,"2"-13"-258,-12-6 0,-1 10-3612,10 13 0,-5-1 129,8 13 129,-7-4 0,5 10 0,-9-4 0,5 3-129,-8-9 129,4-4-258,-6-10-129,0-6-129,0-4-387,0-25-645,0 21-2064,0-21-1548,-7-8-258,-2-7-258</inkml:trace>
  <inkml:trace contextRef="#ctx0" brushRef="#br1" timeOffset="68209.9014">10420 15493 9030,'28'9'4515,"3"-17"-258,0-5 0,8-2-4386,8 0-129,8-3 258,4 0 0,1 3 258,-4 1-129,-2 5-129,-4 1 0,-4 5-129,-6-2-774,3 5-2838,-9 0-645,-7 1-258,-3 3-387</inkml:trace>
  <inkml:trace contextRef="#ctx0" brushRef="#br1" timeOffset="69275.9619">12056 15836 3999,'0'0'4386,"-16"-14"-516,16 14 0,-11-16-3354,-2 0-387,2 2 0,-2-6 129,0 2 0,3-4-129,-2 4 129,7-6-129,2 2 0,3-1 0,5-1-129,6 2-129,6-2 129,4 7-129,3-2 129,3 7 0,4 5-129,-1 1 129,0 6 0,0 0 129,-3 10 0,-1 1 0,-1 6 129,-6-2 129,-4 9-258,-6-5 258,-1 7 0,-8-4 0,0 5 0,-14-5 129,-1 2-129,-12-6 129,2 3-129,-10-6-129,4-3 0,-8-6-129,5-1-129,0-4-258,0-2-129,10-4-645,-5-14-1161,10 0-2322,7-1-129,4-7-516,7-1 388</inkml:trace>
  <inkml:trace contextRef="#ctx0" brushRef="#br1" timeOffset="69603.9811">12269 15105 6966,'14'31'5031,"-10"-16"-387,-4-4-516,1 2-2322,1 2-1806,1 7-129,6 6 129,-3 4 0,3 9 258,-2 3-129,5 8 0,-4 3 0,2 3 0,-1-1 129,-3-2-258,2-6 129,-2-5-258,0-8 0,-6-13-258,7-3-387,-7-20-1935,0-6-1935,2-10-129,4-7-516,2-6 517</inkml:trace>
  <inkml:trace contextRef="#ctx0" brushRef="#br1" timeOffset="70084.0086">12602 15512 8643,'13'31'4644,"-13"-31"-387,18 11-387,-18-11-3870,22-6-516,-4-5 0,2-2 258,-3-3 0,3-2 129,-2-2 258,-3 4-129,-1 2 129,-4-3 0,-3 5 129,-4-1-129,-3 2-129,0 11 0,-4-17 129,4 17-129,-25-8 0,10 7 129,-5 1-129,-1 0 129,1 5 0,-2 3 0,3 4-129,-2-3 129,4 7 0,1 2 0,4 4-129,2-3 129,5 6 129,1 1-129,4 3-129,1-2 258,11 4-258,1-5 129,5 1 0,2-5 0,4-2-129,1-3 0,1-8-129,3-3-258,-3-9-645,11 2-1419,-5-14-2193,-2-3-387,1-6-129</inkml:trace>
  <inkml:trace contextRef="#ctx0" brushRef="#br1" timeOffset="70416.0276">13068 15429 5547,'0'22'4386,"1"0"-258,-1-22-258,0 21-3741,8-3-258,0 4 258,1 7 0,1 3 258,2 10 0,-3 4 129,2 9 0,-4 0 0,2 5 0,-2-5-258,0-1 129,-3-7-129,2-5-129,-3-7-258,-2-9-258,3-5-129,-4-21-387,3 24-1548,-3-24-2193,-8-1 0,0-10-516</inkml:trace>
  <inkml:trace contextRef="#ctx0" brushRef="#br1" timeOffset="70820.0507">13106 15512 5289,'21'-17'3354,"4"15"-1032,-10-15 0,14 11-3870,-4-3 258,9 6 645,-4-2 258,0 4 774,0 2 903,-9 0 516,4 11 0,-13-5-258,6 11-387,-11-5-387,1 9-258,-8-3 0,-3 7 0,-13-3 0,-2 5 0,-10-5 0,-1 3-129,-9-5 129,2 2-129,-5-7-258,3-2 0,4-3-258,1-6-129,9 3-645,-3-13-903,16-3-2838,11 8-258,-10-24-258,11 8 258</inkml:trace>
  <inkml:trace contextRef="#ctx0" brushRef="#br1" timeOffset="71743.1035">13521 15599 4386,'28'14'4128,"-4"-7"-774,-11-18-387,13 2-3612,-5-9-387,5 4 645,2-4 129,-1 2 258,1 0 387,-6-7 645,2 10 129,-6-6-387,2 8-129,-6-5-387,-1 5-129,-4-2 0,-9 13 0,2-14-129,-2 14 129,-8-12 0,-4 12 0,-6 0 0,0 0 129,-5 1 0,1 7 0,-4 2-129,3 2 0,-3 3 0,6 0-129,-4 3 129,6 4-129,1 0 0,1 5 0,3-1 258,2 6-258,5-3 258,3 5 0,2-4 0,1 2 129,4-6-129,11-1 0,-4-8 0,10-2 0,-2-9-129,5-5-129,5-5 0,0-10-129,4-7 0,1-4-129,6-1 129,-4-5-129,1 4 0,-4-2 129,0 2 0,-6 2 129,-4 4-129,-2 1 129,-6 5 0,1 1 0,-5 1 129,-11 13 0,18-17-129,-18 17 129,13-10 0,-13 10 0,0 0 0,12 9 0,-12-9 0,7 25-129,-6-9 129,3 6-129,-1-2 258,3 4-129,-3-6 0,5-2 129,-8-16-129,22 12-129,-5-14 0,7-12 129,3-8-129,3-4 0,3-4 129,3 1 129,-3 1-129,-1 8 258,-5 0 0,-5 15 0,-4 2 0,1 6 258,-7 12-387,4 7-129,-5 2 129,2 3-258,1 3 0,-1-1-129,3 0-258,-6-9-516,8 2-129,-18-22-1806,19 9-2322,-19-9-129,21-4-516</inkml:trace>
  <inkml:trace contextRef="#ctx0" brushRef="#br1" timeOffset="72196.1294">14798 15715 4128,'-20'9'3096,"20"-9"-516,-5-26 774,4 3-3741,1-1 0,10-2 387,6 4 645,-3-5 258,14 13 1032,-12-5 387,15 14-774,-11-3-645,7 8-516,1 0-129,0 7 0,-1 1-129,0 6 129,-5-2 0,0 8-129,-5-6 258,0 6-129,-12-1 0,3 3 0,-10-2 0,-5 3 129,-10-5-258,-3 1 258,-7 0-258,-4-7-129,-2-2-129,-4-7 129,1-1-516,-5-7-129,10-1-387,-12-21-1548,18 2-2580,0-4-129,8-8 0</inkml:trace>
  <inkml:trace contextRef="#ctx0" brushRef="#br1" timeOffset="72528.1484">15061 15020 9030,'7'34'5031,"-7"-16"-387,0 1-258,1 2-4515,-1 8-129,0 5 258,0 4 0,3 11 129,-3 4 129,5 10 0,-5 0 258,5 5-258,-3-5 0,8 2 0,-7-7-129,3-7-258,0-6 129,-1-15-387,3-6-129,-8-24-258,13 22-774,-13-33-1419,8-1-2322,1-8-129,-1-4 0</inkml:trace>
  <inkml:trace contextRef="#ctx0" brushRef="#br1" timeOffset="73096.1809">15789 15341 7611,'13'0'5160,"-3"0"-516,-10 0-129,-10-8-4386,10 8-258,-22-6 129,8 6 129,-7-2 0,0 4 129,-9 4 129,3 6-129,-4 0 0,-2 7-129,1 0-129,6 1 0,0 0 0,5-1 129,7 2-129,5-5-129,5 1 258,4-5-129,12-2-129,5 0 0,4 0 129,7-1-258,2-3 258,4 0-258,2 2 258,0-1-258,-1 2 258,-1 0 129,-4 2-129,-3-1 0,-6 2 0,-3 1 129,-8-2-129,-4 1 129,-6 1 129,-5 1 0,-11 1 0,-1 6 129,-10-4-129,1 5 129,-7-2-129,1 6 0,-4-4-129,1 3-129,-1-5 0,2-2-258,5 5-645,-10-22-2322,13 11-1806,-1-9-516,5-4-258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9:16:21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9026 11444 129,'-14'0'1548,"14"0"-129,-16-14-516,16 14 0,-18-11-258,7 3-129,-5 1 258,-1-1-258,-4-1 129,-2-2-129,-6-1 129,-3 0-258,-5-1 258,0 3-387,-6-5 258,-3 2-387,-7-2 129,-1 4-129,-1 0 129,-3 4-258,-5 2 0,2 4 0,-1 1-258,-3 2 258,2 9-129,2 2 129,1 3 0,-1 4 0,5-1 0,-4 3 0,1 0 129,2 5-129,-1-4 258,3 2-258,0 0 0,5 2 129,1 1 0,4 4-129,5-1 129,0 5-129,3-2 129,2 2-258,4 1 258,2 0 0,3 3-129,3-1 0,2-1 129,4 1-129,5-1 0,2 2 258,5 0-129,3 0-129,2 1 0,6-3 0,5 0 0,5 0 129,0-1 129,5 0-129,5-3 258,2 3-129,3-7 0,4 5-129,3-4 258,5 1-129,6-4-129,4 0 129,6-2-129,3-1 0,3 0 129,2-2-129,-1-2 258,5-1-129,-3-3-129,4 1 129,-5-5 0,4 2 0,-2-6-129,5 2 129,-1-5 129,4 4-258,-3-5 129,2 2-129,1-2 129,2 0-129,-1 0 0,4 4 0,1-4 0,5 0 0,2-3 0,1 3 0,2-5 0,1 0 0,0-2 0,-1-5 0,-1-1 0,1 1-129,1-3 129,-1 3-129,0-3 129,5 1-129,-1 0 0,-1-2 0,4-1 0,1 2 0,0-2 0,2-2 129,-2 3-129,3 0 0,2-3 129,2 2 0,-3-3 0,1 2-129,-1-1 129,-1 2-129,-4-4 258,1 1-129,-5 1-129,-4-3 129,-5-1-129,-2-1 129,-4 0-129,-5 0 0,-6-6-129,-6 2 129,-7-1-129,-9 0 129,-5 0-129,-8 1 258,-11-1-258,-7-4 129,-5 4 0,-9 0 0,-3-3 129,-10-3-258,-9 0 258,-9 0-258,-8-4 129,-9 3 0,-7-2 0,-8 2-258,-4-5 516,-6-1-516,-4 0 258,-3-1 0,-4-1 0,-2-2 0,-6 0-129,-4-1 129,-5 5-129,-4 2 0,-2-1 0,-9 2 129,-4 5-129,-6 0 0,-3 4 129,-4 1 0,-5 4 0,-1-3 0,-7 6 0,-5 0 0,-1 5-129,0 3 258,-3 3-129,-2 1 0,-5 5 0,2 0 129,2 5-129,5 1 0,0-1 0,3-2 0,8 0 0,8 0-129,7 3 0,6-1-258,13 6-258,-4-4-1032,17 15-2580,3 7-387,-2 3-387</inkml:trace>
  <inkml:trace contextRef="#ctx0" brushRef="#br0" timeOffset="10376.5935">15515 11383 645,'-7'38'903,"4"-15"-258,1 2 129,0 6-387,2 2 129,0 6-129,0 4 0,2 9-258,3 6 129,3 7-258,0 5 129,4 5 0,2 4-129,1 7 258,3 3-516,-2 1 258,4-1 0,-8 3 0,2-2 0,-8 1 258,-1-1 0,-5-3 258,0-2 129,-7-6 129,-2 1 129,-1-8-129,1 2 129,-1-8 129,0 0-129,0-5-258,3 2 0,-1-2 0,1 0-129,-1-4 0,4 1-129,-2-8-258,5-1 129,0-4-129,1-2-129,0-5 129,1-4-129,4-3 0,-1-1-129,0-4 129,1 1-129,-3-1 129,-1-4 0,4 0-129,-5 0 129,0 2 0,0-2 129,0 2-129,1-3 0,-1 0 0,2 0 0,2 0 0,1 1 129,2-3 0,3-1-129,1-1 258,4 2-129,4 0 0,3 2 0,-1-3 0,6 4 0,3-3 0,1 4 129,7-1-129,2 1 129,1-4-129,7-2 258,2 1-129,9-2 0,2 2-129,9 1 129,0-8 0,2 7-129,7-6 0,2 1 0,1-2 0,4 1 0,3-1 0,0-1-258,5-2 258,0 1-258,-1 2 129,-1 0-129,1 4 129,-1 2-129,-2-5 258,0 2-129,2 3 0,0 0 129,3-2-129,-1-3 0,0 0 0,-1-4 0,1 1 0,-3-1 0,2-7 129,0 0-129,-2 1 129,1 0 0,2-2-129,2 2 0,0-2 0,0 0 0,3-3 0,1 2 0,2 1-129,1 0 129,-1 0 0,5 0-129,-3 0 129,6 0 0,-1 1 0,0 2-129,2-3 129,-2 0-129,3 0 129,0-2-129,0 2 0,0-2 0,0-1 129,-3-3-129,0 4 0,0-1 129,-1 2-129,-1 0 129,-5-2 0,-3 1 0,-3 2 0,-6 0-129,-2-3 129,-5 0 0,-4 1 0,-6-2 0,-3 4-129,1-1 129,-6 1 0,-1-2 0,-4 2-129,-5 0 129,-4 0 0,0 2 0,-6 0 0,-6-1 0,-1 1 129,-6-2-129,-3 0 0,-6 0 0,-3-5 129,-3-2-129,-2-8 0,-3-2 129,-4-5-129,2-6 129,-3-6-129,4-6 129,-3-7-129,6-9 258,-3-4-258,2-8 0,0-7 0,1-4 0,-1-5 0,-1-7 129,2-5-258,-2-4 129,1-7 0,-2-3 129,0-5-129,0-7 129,1-3-258,0-3 258,-3-2-129,-2-2 129,1 2-129,3 2 0,-2 9 0,0 11 0,1 6-129,-1 8 129,0 12-129,2 5 129,0 7 0,1 6-129,-1 1 258,-1 3-129,-1 2 129,1 2 0,-1 0-129,-3 6 0,-1-1 0,-3 5 129,0 1-129,-2 1 0,2 3 0,-2 6 0,0 1 0,0 4 0,0 7 0,0 1-129,0 5 129,-4 0 0,2 5-129,-1 0 129,3 12 0,-6-20 0,2 9-129,-1 0 129,-3-1 0,0 0-129,-1 0 129,-6 3 0,2 1-129,-6 0 129,-2 0-129,-6 1 129,0 1-129,-4 2 129,-7-1 0,-4-3 0,-3 2 0,-5-2-129,-3 0 129,-6 4 0,-3-3 0,-7-1-129,-4 0 129,-6-1 0,-4 0 0,-6 2 0,-5-3 0,-3 4 0,-8-5 0,-4 4 0,-2 0 0,-2 1 0,-6-3 0,0 2-129,-3-3 258,-6 1-129,-2-3 0,-3 3 129,-2-4-129,-3 3 0,-4-2 0,1 2 0,0-2 0,3 5 0,0-1 0,1 2 0,0 1 0,3 2 0,3 0-129,-2 3 387,2 0-258,1 0 0,1 0 0,3-4 258,0 4-258,3-3 258,-3 0-387,6-1 129,-2 1 0,3-1 129,-1 4-129,4 0-129,-2 3 129,-1-2-258,-1 5 387,-3 1-258,2-3 129,-1 3-129,3-4 258,-1-2-129,6-1 0,1 1 0,7-1 0,6 0 0,5-2 0,7-2 0,6 4 0,3-3 0,5 3 0,8 0 0,3 0 0,2 5 0,4-3 0,-2 3 129,3-5-129,3 5 129,4-5-129,3 0-129,5 2 129,4-2 0,8 1 0,7-1-129,4 2 129,8-2-129,10 0 129,-12 2 129,12-2-258,0 0 258,0 0-129,0 0 0,0 0 0,0 0 0,0 0 0,0 0-129,-6 12 129,6-12 0,0 0 0,0 15 0,0-15 0,0 16 0,0-3 0,0 2 0,0 5 0,-1 4 0,-4 4 0,-2 3 0,-2 10 0,-2 8 129,3 9-258,1 7 129,4 9-129,3 5-129,16 12-1032,9 2-2580,20-7-774,15-8-258</inkml:trace>
  <inkml:trace contextRef="#ctx0" brushRef="#br0" timeOffset="28140.6094">19842 15843 516,'0'-10'3870,"10"-24"129,1 16-258,-6-5-2322,2-6-1161,1 5-129,3-7-129,-3 3 129,0 2-129,-1 1 129,-2 1 0,0 3 0,-4-1 258,5-1 258,-5 0-129,2 5 129,-1-5-258,2 6 0,1-1-516,-3-1-1161,0 2-2580,-2 17-258,5-16-516</inkml:trace>
  <inkml:trace contextRef="#ctx0" brushRef="#br0" timeOffset="28576.6344">19786 15415 774,'0'0'3354,"-4"-13"258,14 4-129,4-10-2709,1-4-516,5-5-258,1-1 258,3-2 0,-5 4 129,4 4 0,-7 1 129,1 6-129,-4 3 258,0 6-258,-13 7 0,14-7 0,-14 7 0,0 0 0,0 0 0,13 0-129,-13 0 129,0 0 258,0 0-258,0 11-129,-5 2 0,4 2-129,-3 2 0,4 1 0,0 7-258,5-3 0,10 4-903,-2-3-3096,4-9-258,6 3-258,-9-12 0</inkml:trace>
  <inkml:trace contextRef="#ctx0" brushRef="#br0" timeOffset="29816.7054">17083 16423 1,'40'-50'3482,"-24"16"259,8 20-516,-1-11-2580,-6-3-774,3 10 129,1-3-129,-2 3 0,1-1 258,-3 4 129,-1-1 129,-4 3 129,1 4 258,-2-1-258,-11 10 129,18-13-258,-18 13 0,0 0-258,12-7 258,-12 7-258,0 0 0,0 0 0,2 9 129,-2-9-129,0 16 129,1-6 258,-1-10-258,0 19 0,0-19-129,0 22 129,0-22 0,3 19 0,-3-19 129,4 14-129,-4-14 0,5 16 0,-5-16 0,6 23 129,-5-8-258,1 9 129,0 5 0,-2 8-258,0 1 387,0 16-258,-1-8 129,-3 6-129,-1-11 387,-1 0-387,-1-9 129,4-12-258,-1-3-258,4-17-774,0 0-2064,-6-6-1161,0-8-645,1-8-387</inkml:trace>
  <inkml:trace contextRef="#ctx0" brushRef="#br0" timeOffset="30312.7338">17277 16223 1032,'4'-12'3354,"-4"12"-258,0-14-387,0 14-3741,0-11-129,0 11 516,0 0 258,-12-6 387,12 6 516,-15 7 516,9 5 516,-9 0 129,6 10 0,-12-1-387,6 12-258,-8-4 0,3 10-516,-8-4 129,1 6-387,-3-5 258,2 3-387,1-7 258,1 2-387,3-5 129,3-4-129,7-10-129,2-2-258,11-13-387,0 0-258,0 0-1548,17-1-1677,-3-23-387,6 7 258</inkml:trace>
  <inkml:trace contextRef="#ctx0" brushRef="#br0" timeOffset="30613.751">17176 16407 6708,'-7'13'4773,"7"-13"-258,0 0-258,0 0-4128,12 4-129,4-4 0,3 0 0,2 0 0,4 0 0,1 0-129,1 5 0,-4-1-129,2 1-129,-7 0-645,5 7-2193,-4-7-1161,-8-4-516,5 7 387</inkml:trace>
  <inkml:trace contextRef="#ctx0" brushRef="#br0" timeOffset="31260.788">17717 16201 3225,'0'0'3612,"0"0"-1032,0 0-516,0 0-645,0 0-387,0 0-516,0 0 129,0 0-258,0 0-129,0 0-129,0 0 129,0 0 129,0 0-258,-8 7 129,8-7-129,-7 12 129,7-12 0,-8 14 0,8-14-129,0 0 129,-10 18 129,10-18-258,-9 27-129,4-11 258,-3 9-258,2 1 129,-3 6-258,-3 6 258,3 2 0,-1 1 0,0-5-258,2 0 0,1-4-129,3-6-516,-2-12-387,6 1-2193,0-15-1032,0 0-129,14-5 129</inkml:trace>
  <inkml:trace contextRef="#ctx0" brushRef="#br0" timeOffset="31588.8068">18068 16087 4257,'0'19'4386,"-8"11"-258,-1-16-129,5 6-3870,0 1-129,0 8 0,0 3 129,-4 3 0,0 7 0,-4 2 0,-2 2-129,-1 2 258,-3-4-516,8 2-1161,-2-8-2451,0-18-516,12-6 0</inkml:trace>
  <inkml:trace contextRef="#ctx0" brushRef="#br0" timeOffset="32187.841">18663 16293 4386,'-3'17'4257,"3"-17"-387,0 0 129,0 0-4257,0 0 129,7 9 129,-7-9-129,7 17 387,-4 0 258,-3 0 0,-3 5-258,-9 2 387,3 8-129,-7 1-129,2-1-258,-1-5 0,2-1-645,7-3-1161,-1-9-2451,7-14-516,0 0-129</inkml:trace>
  <inkml:trace contextRef="#ctx0" brushRef="#br0" timeOffset="32647.8673">18873 16339 3612,'15'5'4515,"-15"-5"-129,6 10-258,-1 1-3612,-5-11-129,0 27-129,0-12 387,-2 6-387,-6-4 258,6 6-129,-6-2-129,6-1 129,2-20 129,0 16-258,10-16-129,10-5-129,7-7 0,7-10-129,8-2-129,2-1 129,6 3-258,-4-3 258,-4 5-129,-5 8 258,-8 4-129,-4 8 258,-10 0 129,-3 11 0,-8 5 0,-2 9 0,-2-6 129,0 9-129,0-3 129,0-1-387,0-3 129,0-2-516,2-2 129,-2-17-387,13 25-1032,-13-25-2580,14-4-516,-1-10-129,0-5-129</inkml:trace>
  <inkml:trace contextRef="#ctx0" brushRef="#br0" timeOffset="32913.8826">19664 16061 5676,'0'41'5031,"-4"-10"-645,-4 4-258,-5 3-3612,7 10-387,-4 1 387,4 9-129,-8 0 129,5 0-129,-5-10 129,4-3-129,-1-12-387,-2-14-903,13-7-3354,0-12-387,-6-24-645,3-3 129</inkml:trace>
  <inkml:trace contextRef="#ctx0" brushRef="#br0" timeOffset="33675.926">19486 16319 4257,'48'35'4773,"-19"-31"-387,12 6-387,-2-1-3225,4-9-774,5 0 0,0 0 0,2 0-129,-2-2 129,-1 0-129,-6-5 387,0 3 0,-6-2-258,-3 3 0,-6-4 129,-9 5-129,-2-5 0,-15 7-129,5-13-387,-7 1 258,-10 7 0,-6-5 0,-3 5 0,-4-6 0,-1 11-129,-1 0 387,0 0 258,1 2-258,-1 8 129,6 6 0,0 1 129,0 6 0,2 1 0,4 7-129,1 1 129,5 1-129,7 0-129,2 0 0,6-8 0,10-5-129,4-7 0,7-9-129,6-6 0,6-10 0,2-10 0,-4-7 129,6 1-258,-8 1 129,0-1 258,-6 6 0,-6 7 0,-5 5 0,-6 6-258,-12 4-258,18 6-258,-18-6 129,11 34-129,-8-10 258,1 9 258,0-3 129,0 0 516,1 1 516,-5-9 129,5 3 129,-5-25 0,0 25-516,0-25 387,0 0-516,-6-15-258,5 1 0,-1-8-258,2-5 0,1-1-129,6-4-129,7 2 129,4 0 0,6 3 0,6-6 0,5 13-516,0-5 0,7 14-903,-10-9-1419,-2 11-1419,3 9-387</inkml:trace>
  <inkml:trace contextRef="#ctx0" brushRef="#br0" timeOffset="34187.9554">20655 16484 129,'0'68'2193,"0"-25"-1548,-1 6-258,-2 4 645,3 8 516,-3-8 258,3 12 645,-8-17-129,7 8 0,-10-24-258,10 6-774,-8-22-516,1-3-387,8-13-387,-14-10-258,9-14 129,-1-15-129,5-2 0,-5-14-129,6-3 387,0-8-129,6-1 258,4 6-129,3 4 0,7 4-129,4 9-129,5 5 129,5 10-129,-1 9 129,3 16 0,1 3 0,0 1 129,-5 10 0,-3 7 258,-5 6-129,-7 3 258,-2 6 0,-11-6 129,-3 5 0,-8-7 0,-6 5 0,-11-7 0,-1 2-129,-7-4-258,2-7-129,1-5-387,-3-8-516,15 0-2322,1-8-1548,5-10-258,8-7 0</inkml:trace>
  <inkml:trace contextRef="#ctx0" brushRef="#br0" timeOffset="34831.9923">20997 16406 3225,'33'21'4386,"-14"-4"-516,-12-5 0,2 2-3354,3 5-774,-1 0 258,1-1-129,-2 0 258,0 4 0,-4-5 387,3 1 129,-6-2 0,4 0 387,-7-5-258,1 4-129,-1-15 0,-3 13-129,3-13 0,-12 0-258,12 0-129,-12-14-516,11-3 258,0-7-129,1 5 0,7-9 0,6 2 0,0 6 129,5-5 129,1 7-129,3 6 129,1 4 129,-1 0-129,0 7 0,2 1 0,-1 3 0,-2 4 129,2-1-129,-1-1-129,2-1 0,0-2 258,-1 0-129,1-2-129,1-2 258,-2-5-129,-4 2 129,-2-4-129,-6-4 129,-3 1-258,-6 0 258,-2-2-387,-9 3 129,-4 5-129,-6-5 129,-1 9 0,-4 2 0,-1 2 129,0 6 0,0 4 129,4 5-129,1 5 258,1 8-387,8 3 258,5 3-129,6-4 0,0-3-258,12 2 258,5-9-258,8-6-258,0-17-903,16-4-1806,-2-17-1161,-3-9-645,9-3 387</inkml:trace>
  <inkml:trace contextRef="#ctx0" brushRef="#br0" timeOffset="35508.0309">21944 16048 3354,'1'-15'2451,"12"19"-258,-13-4-258,3 29-129,-3-9-258,0 21 0,-5-5-129,5 21-387,-6-5-387,0 13-387,-2-3 387,2 7-387,-3-6 0,4-6 0,-3-8-129,2-4-129,0-11-258,1-17-129,4-2-516,1-15 0,-9-11-258,-1-17 129,9 6 129,-7-21 129,5 6 387,-4-4 258,5 1-258,0 5 774,2 1-387,0 10-129,0 6-774,3-5-129,9 18-258,-3-9 129,9 14 258,-3 0-129,10 2 387,-1 2 516,3 2 387,4 8 516,-2-4-129,3 9-258,-3-3 258,1 1-387,-7 6 129,2-4-258,-4 4 0,-3-1 0,-3 1-129,-6 1 516,-7-6 0,0 10 387,-5-18 0,-4 12 258,-14-11-129,2 9-129,-12-16-129,4 4-129,-5-5-516,2-3-129,6 0-387,1-8-387,11 3 258,5-11-258,8 4 258,8-3 0,12 8 387,3-8 129,6 1 258,7 2 0,0-5 0,4 2-258,4 3-774,-5-7-1290,-5-9-1935,11 10-258</inkml:trace>
  <inkml:trace contextRef="#ctx0" brushRef="#br0" timeOffset="36060.0625">22641 16033 4257,'-8'49'4773,"-1"-20"-258,7 13-387,-1 4-3741,-6 7-258,0 7-129,-3 6 0,1 0 0,-4-4 258,0 2-258,1-13 129,-2-4 0,3-13-129,2-5 129,1-22-129,10-7 0,-12 0-258,7-15-129,5-6 129,0-8 129,2 0-129,3-6-129,3 6 129,0-3 129,6 9 0,0 1 129,4 4-387,3 2 387,2 5-129,4 2 258,0 1 129,5 4 0,-6-2 129,5 6 0,-6 0 129,2 0 0,-6 2 129,1 8-387,-4-1 129,-1 8-129,-4-1 0,0 7-129,-6 4 129,1 6-129,-5-6 0,0 4 129,0-2-258,-2-9-258,5 9-774,-6-14-2967,0-15-774,20-11-129,-10-7-258</inkml:trace>
  <inkml:trace contextRef="#ctx0" brushRef="#br0" timeOffset="36217.0715">23038 16361 3225,'-3'41'1161,"6"-29"-903,-1 0-516,4-2-1935</inkml:trace>
  <inkml:trace contextRef="#ctx0" brushRef="#br0" timeOffset="36620.0945">23135 16545 5934,'-1'23'4515,"-10"4"-516,1-27-774,10 0-3354,-4-12-903,4 12 0,1-27 645,6 11 0,2 2 387,-1-6 774,7 11 387,-8-7 0,11 14 129,-18 2-258,23-2-645,-23 2 0,20 14-129,-12-2 0,2 5-129,-5 5 0,4 6-129,-7-6 258,3-2-129,-5 2 0,0-1 129,-10-6-129,1 2 387,-7-3-258,-1-3 0,-4-4 0,2 0 0,-4-5 0,4-2-258,2 0-129,0-7-387,17 7 0,-20-29-774,20 29-1419,6-22-2064,4 0-516,6 0 0</inkml:trace>
  <inkml:trace contextRef="#ctx0" brushRef="#br0" timeOffset="37028.1179">23409 16495 5160,'-3'42'4773,"1"-27"-129,-4 1-387,6-16-3483,-10 30-387,8-18 129,2-12 0,0 0-129,13 11 258,-1-17-258,4-4-129,-1-6 0,6-3-129,-2-2 129,1 9 0,-2-5-129,-3 11 129,-3 0-129,-1 6 129,-11 0 0,18 27-129,-12-13-129,4 9 0,-2 5 0,-1-4 0,1 3 0,-1-4 0,0 0-129,-4-12-258,3 7 0,-6-18-129,13 18-129,-13-18-903,17 0-2709,-8-11-645,4-6-258,0 0 129</inkml:trace>
  <inkml:trace contextRef="#ctx0" brushRef="#br0" timeOffset="37808.1625">24082 16444 2967,'0'12'3870,"-12"-15"0,12 3-1032,0 0-2580,-11 0-129,11 0 258,-19 0 0,8 3 258,-7-3 0,5 9 258,-8-5-129,6 9-258,-8-5 129,4 4-516,-2 0 258,3-1-129,1-1 0,5-2-129,1 3 0,11-11-129,-8 12 129,8-12 0,8 18-258,4-9 129,8 0 0,1 6 0,4-3 0,2 5 0,1-2 129,-1 3-258,-4-1 258,0 0-258,-6 3 129,-2 0 0,-6-3 129,-5-2 129,-4 4-129,-1-3 258,-8-3 0,-2 3 258,-8-3-129,1 2 0,-6-11 0,4 4 0,-4-2-129,1 2-258,-1-1-129,1-2-129,5 2-774,-11-7-1419,12 7-2322,-5 1-645,-2-7-129,-5-1 129</inkml:trace>
  <inkml:trace contextRef="#ctx0" brushRef="#br0" timeOffset="44428.5412">19766 11952 1935,'11'0'1290,"-11"0"-903,0 0 0,0 0-258,0 0 0,-6 0 258,6 0-129,0 0 387,-14-5-129,3 2 258,11 3-258,-21-2 129,10 2-129,-4-2 129,1 2-387,-4 0 129,2 2-258,-2 0 129,-2 2-129,-1 0-129,-6 0 0,0 4 0,-2-1 0,-4-2 0,-1 3 129,-2-1 129,1 5-129,-8-2 129,7 2 0,-5 0 258,1 2-129,-2-1-129,3 3 129,-3 1-129,2 2 129,-1 1-129,0 4 0,1-2-129,-1 3 0,0 1 0,-2 5 0,1-2 0,0 5 258,2 0-129,-2 5-129,2-6 258,4 5-129,0-3 258,6 6-129,0-8 0,8 4-129,-2-3 129,8 4 129,-3-1-258,8 5 0,-2-1-258,5 0 258,-2 2-258,3 1 129,3-4 0,1 0 0,2 1-129,1 0 129,1-6 129,5 2-129,4-3 129,4 0 0,1-2-129,4 1 0,2-3 129,3-1-129,1-1-129,4 2 129,2 0-129,1 2 129,2 1-129,2 2 258,2-4-129,4-1 0,0-1 129,3-2-129,5-3 129,5-2-129,0-8 0,6 0 129,3-5-129,4-1-129,3-3 129,4-5-129,-1 0 129,4 0 0,-2-7-129,3-3 0,-1-4 129,0-3-129,-1-7 129,0 0-258,2-4 258,0-3-129,2-7 0,-3 1 0,1-1 0,-1-7 0,-4 5-129,-3-6 129,-4-3 0,-5 1-129,-1 0 129,-6-5-129,-3 2 0,-5-1 129,-5-3 0,-3 5-129,-8-1 129,-2 0-129,-7 2 129,-2 0 0,-6 2 0,-2 1-129,-4 2 0,-3-2 258,-3-1-258,-2 2 129,0-1-129,-6 4 129,-4-3-129,-6-1 0,-1 3 129,-6-1-129,-2 2 129,-8-3-258,-1 5 129,-6-4-129,-6 5 0,-3 3 258,-3 2-129,-5 5 0,-4 6 129,-4 6 0,-5 3 0,-2 9 0,-8 3 0,-1 2 0,-3 1 0,-6 7 0,-3 3 0,-3 3 0,-4 2 0,0 4 0,0 5-129,2 5 129,-1 5 0,4 1-129,7 5-129,5-5-258,11 8-1032,2-8-2838,10-5-129,12-6-645,5-11 388</inkml:trace>
  <inkml:trace contextRef="#ctx0" brushRef="#br0" timeOffset="47283.7045">19115 11520 258,'-38'0'1935,"16"0"-258,0 0-387,-1 0 0,-4 3-258,0 4-258,-2 2-387,1 3 129,-5 1-258,-1 5 129,-2 1-129,-5 3 129,-3 2 0,-2 5-129,-2-1-129,-3 5 129,-4 2 129,-1 3-129,0 5-129,-2 2 129,-1 4 129,2 4-129,-1 3 0,-2 5 129,1 1-129,3 2-129,0 0 129,0 4-258,5 0 129,2 2-129,1 5 129,8-3-129,2 2 0,6 3 0,5 0 129,7 3 129,4-2-129,9-2 0,3-4 0,4 0 0,3 1 129,8-7-129,5-1 129,4-1 0,5-6 0,6 1 0,4-8 0,6 1 0,4-5-129,5-2 129,2-6 258,4-2-258,3-4 129,3-2-258,0-1 258,7-3-129,1-6 129,4-1-258,5-3 129,6 0-129,-1-2 129,4 1-129,2-7 0,-1 1 129,-1-3-129,1-2 129,-1-5-129,0 0 0,0-2 0,1-8-129,-3-2 129,0-1-258,3 3 129,-3-3 0,1-2 129,0 3-129,2-2-129,0 2 129,2-1 129,-1-4 0,-1-2-258,2 0 258,-5-2-129,3 0 0,-3-4 0,0-2 129,1 0-129,0-1-129,-2-2 129,-2-5 0,0 0 0,-3-5 129,-2-3-129,2-7 0,0-1 0,-2-2 129,-1-2 0,-2-6-129,-1 3 129,0-1-129,-5 1 129,-4 6-129,-3-4 129,-4 1-129,-3 0 0,-1 2 0,-3-4 129,-7 1-258,-1-3 258,-1-1-129,-5-1 0,1-1 0,-5 1-129,-1 1 258,0 1-258,-2 1 129,-8 2-129,3 1 258,-5 0-258,-5 4 129,1 1 0,-6-2 0,-4 3 0,-3-1-129,-2-1 129,-1 2 0,-6 0 0,-4 0 0,-5 0-129,-4 2 129,-2-1 0,-6 3 129,-4 2-258,-3 1 129,-3 0 0,-7 4-129,-2 4 129,-4 3 0,-4 4-129,-5-1 0,-3 3 129,-4 1-129,-3 6 129,-6-1 0,-6 2-129,-3-2 0,-3 4 129,-4 1-129,-4 1 129,-4 6-129,-6-2-129,-2 6 129,-4 1 129,-2 2-129,-2 3 0,-6 3 129,1 5 0,-5-2 0,-3 8-129,3 2 129,-3 5-129,-2 1 129,-3 4-129,3 5 0,1 3-129,1 1 0,8 6 0,1-4-258,11 9-129,-1-10-1290,13 2-2709,11 3 0,-1-18-387</inkml:trace>
  <inkml:trace contextRef="#ctx0" brushRef="#br0" timeOffset="50199.8713">20767 11937 2193,'0'0'774,"0"0"-1032,0 0 0,0 0 258,0 0 129,0 0 258,0 0 129,0 0 387,0 0 0,0 0 258,0 0 0,-7-2-129,7 2-258,0-25-129,0 8-258,7-4 129,1-4-258,5-8-129,1-5-129,1-3-129,3-2 0,1-3 0,-3-4 0,2 0 0,-4-5-129,-1 7 258,-3-2 0,1 1 0,-2 2 258,-1 1-258,1 1 0,3 3 129,3 4-129,1-1 0,8 5 0,-1 2 129,8 4-129,-2 2 258,9 5-129,-2-1 258,8 3 0,-4-1-129,10-1 258,-5-3-258,3 3 129,-1-4-129,-1 1 0,-5-4-129,-9-1 0,-4 2 0,-10 1 0,-4-3-129,-9 0 0,-5 2-129,-3-4 0,-6 1 129,-1-4-129,3-5 129,2-4-129,5-5 258,3-1 0,9-4 0,10 2 258,3-6 0,9 6 0,-5-1 0,12 4-129,-6 1 0,5 6 0,-1 1 0,-3 2-258,-3 5 0,-4 3-387,2 6-387,-14 2-903,-1 2-2580,-3 13-387,-12-7 258</inkml:trace>
  <inkml:trace contextRef="#ctx0" brushRef="#br0" timeOffset="50703.9001">22362 9276 1032,'-5'-18'2580,"5"18"-2193,7-19-516,-7 19 258,6-17 516,-6 17-258,7-12 387,-7 12 129,0 0-129,0 0 129,11-13 129,-11 13-129,11 4-129,0 6 0,-5 6-129,6 6 129,1 4 0,4 11-387,0 4 0,2 5-129,-1 7-129,-2 1 0,-2-3-129,0 2 0,-5-3 0,-2-7 0,-1-6 0,-3-11-516,5-3-774,-3-9-2451,-5-14-516,12-9-129</inkml:trace>
  <inkml:trace contextRef="#ctx0" brushRef="#br0" timeOffset="50936.9134">22488 9426 258,'17'-25'4128,"6"16"129,-6-13 129,3 0-2967,10 3-387,-4-3-516,4 5 0,-7-2-387,1 5-129,-6-1-129,-5 3-387,2 7-645,-15 5-903,14-10-903,-14 10-1161,0 0-129</inkml:trace>
  <inkml:trace contextRef="#ctx0" brushRef="#br0" timeOffset="51192.9281">22568 9464 1161,'-44'37'3741,"31"-23"-903,7-2-645,7 0-645,-1-12-258,34 17-516,-9-12 129,9 2-258,1-3-387,2 0 0,-4 1 0,1-2-129,-7 3 0,-3-3-129,-3 2-129,-7 0-645,2 2-2322,7 7-1032,-13-14-387</inkml:trace>
  <inkml:trace contextRef="#ctx0" brushRef="#br0" timeOffset="51545.9483">23009 9198 3354,'0'22'4773,"10"8"-645,-7-16 258,9 7-4128,1 4-387,2 9 129,1 1 0,1 2 0,-3 3 0,-1-4-129,-5-5 0,0 2-258,-5-8 387,1-4-387,-4-10-258,5 3-1548,-5-14-2064,0 0 0,19 0 0</inkml:trace>
  <inkml:trace contextRef="#ctx0" brushRef="#br0" timeOffset="52167.9838">23007 9115 5547,'22'-21'4515,"-18"12"-258,11-3-1677,-3 8-2451,6 3 0,4-2-129,5 3-129,3 0 129,3-1 0,2-3 0,-1 1 0,-2-1 0,-4 0 0,-6-1 129,-3 2-129,-6 1 129,-13 2 0,12 2-129,-12-2 129,-9 24 0,-6-7 0,-3 2 0,-3 2 0,0 0-129,0-1 0,2-2 0,6-3 0,8-5 0,5-10-129,18 15 129,12-13-129,9 1 129,9-3 0,3 0 0,6 0 0,-3 1 0,-5 4 0,-5 0 129,-8 7 0,-6 2 0,-10 8 129,-7 3-258,-8 3 129,-5 2 0,-1-4 0,-12 4 0,-7-4 129,-5 0-129,-4-5 0,-3 2 129,-3-8-129,2-1-129,-1 5-645,-7-9-2322,6-5-1548,5 0-258,-5-12-387</inkml:trace>
  <inkml:trace contextRef="#ctx0" brushRef="#br0" timeOffset="53576.0643">22033 10214 1677,'0'0'3870,"0"0"-1677,-3-7-516,3 7 0,0 0-387,-2-12 129,-5 1-516,7 11 0,-8-28-387,3 12 258,-4-9-387,2 0 129,-4-8-258,1 0 129,-3-11-258,1 0 129,-1-6 0,-1-1-129,-1-2 129,0 2-258,-2-5 129,3 5 0,-5 1 0,2 4 0,-1 3-129,1 2 129,0 6-129,2 0 129,1 6-258,2 3 258,4 7-129,2 2-129,2 7 129,4 10 0,0 0 0,0 0 0,0 0 0,0 0 0,4 6 0,1 8 129,-1 1 0,1 5 129,1 2-129,4 1-129,2 3 129,2-1-129,3-2 258,3-3-387,3-2 129,1-4-258,4-4 258,0-4 0,0-3 0,-1-3 0,-1-3 0,-1-2 129,-7-6-129,0 1 0,-5-5 129,-2 2-129,-3 2 0,-2-1 0,-6 12 0,5-20-129,-5 20 129,3-11-129,-3 11 129,0 0 0,0 0 0,0 0 0,0 0 0,0 0 0,-1 7 0,-1 7 0,2 3 0,2 7 0,5 6 0,1 2 0,2 9 0,4 6 0,-1 2 0,3 3 0,-5 0 0,2-1 0,0 0 0,-2-1 0,-1-4-129,0-7 129,0-5 0,1-3 0,1-4 0,2-8-129,6-3-258,-5-16-1032,13-1-2064,-2-9-1290,-2-16-129,3-7-129</inkml:trace>
  <inkml:trace contextRef="#ctx0" brushRef="#br0" timeOffset="54100.0943">22348 8983 903,'0'0'129,"0"0"-129,0 0 387,0 0 0,0 0 258,0 0 387,0 0 129,0 0 0,0 0 258,-7 17-258,7-17 0,-11 27 0,3-13-387,3 10 129,-6-4-129,6 11-129,-2 5-258,3 11 0,-1 1 129,4 9-258,1 4-129,2 5 129,7 6-129,2 1 0,1-1 0,2-4 0,0 0 258,0-5-129,4-2 0,3-2-129,6-7 0,5-2-516,16-1-903,2-2-2580,6-9-387,16 5-258</inkml:trace>
  <inkml:trace contextRef="#ctx0" brushRef="#br0" timeOffset="54812.135">23574 8748 258,'0'-24'3354,"6"14"-1290,-6 10-387,2-19-645,-2 19-129,6-12-387,-6 12 0,0 0 0,0 0 0,10-2 129,-10 2 129,16 0-129,-1 9 258,0-4 0,13 10-129,2 3 129,11 10-387,8 6-129,8 11 0,6 10-387,5 5 258,0 7-516,-4 5 516,-6-1-516,-9 4 516,-11-5-129,-11 0-129,-13-5 129,-11-1 129,-6-2-129,-15-2-129,-5 4-516,-16-5-2838,-2-2-1032,-1 3-516,-12-19 0</inkml:trace>
  <inkml:trace contextRef="#ctx0" brushRef="#br0" timeOffset="57360.2808">20686 11826 1032,'0'0'2967,"-12"-14"-2193,12 14 0,-11-14 129,11 14 129,-12-13-129,12 13-129,-10-13 129,10 13-258,-7-11-129,7 11 0,0 0-258,0 0 0,-4-14 0,4 14 258,0 0-129,0 0 129,0-10-258,0 10 0,0 0 129,0 0-129,0 0-129,0 0-129,0 0 0,0 0 129,0 0-129,0 0 129,-2 10 0,2-10 0,0 24 0,0-8 129,2 2-258,1 3 129,2-1 129,1 3-129,0 1-129,-1-2 129,3-2 129,-1-1-129,1-6 0,-8-13 129,19 14 0,-5-10 0,0-4-129,3-9 129,2-6 0,3-3-129,3-6-129,2 2 129,0-6-129,-1 2 0,-2-3 0,0 5 0,-3 5 0,-3 2 0,-2 2-129,-5 5-258,0 8-645,-11 2-1161,0 0-2322,13 2-129,-13-2 0</inkml:trace>
  <inkml:trace contextRef="#ctx0" brushRef="#br0" timeOffset="63563.6356">17873 12424 1,'0'0'257,"0"0"130,0 0-129,0 0-129,0 0-129,0-7 0,0 7 129,0 0 129,0 0-129,0 0 0,-8-3 0,8 3 0,0 0 129,-17-9 0,17 9 0,-18-18 129,7 6-129,-3-3 387,-4-3-258,-5-2 387,-6-2 0,-4-2-258,-10 2 0,-3-2 0,-9-1 0,-2-1-258,-6 5 0,-4 0 129,-3 3 0,-3 2 129,-2-2 129,-1 8 129,-3-3 0,3 7 0,-4-2-129,11 8 0,-3 0-258,9 3-129,2 7-129,3 3-129,4 4 0,6 2 258,5 1-258,-1 3 129,6-4 0,2-1 0,2-1 0,5 0 258,0-5-258,2 0 258,-1-4-129,1-2-129,-6-6 129,-3 0-129,-4-6 129,-3-5-258,-4-4 129,-6-6 0,-5 1-129,-3-7 0,-4-2 0,-2-2-129,-3 0 129,1-1 0,-1 1 0,2-1 0,-1 0 0,7 3 0,0-1 0,6 3 0,1-1 0,2 1 0,1 0 129,5-1-129,1 5 0,4-2 0,3 1 0,6 4 0,4-1 0,9 1 0,-1 3 0,5 1 129,1-2 0,3 1 0,-5-1 258,1 0-129,-3-4 0,-2-2-129,-5 1 129,-2-3 0,-5 0-129,-1 0 0,-5 2-129,-1 2 0,-4 2 0,1 3 0,-2 1 0,2 3 0,3 7-129,3 0 0,7 6-129,0-2-258,14 7-645,-5-2-1806,11 8-1548,10 4-258,0-15 0</inkml:trace>
  <inkml:trace contextRef="#ctx0" brushRef="#br0" timeOffset="66803.821">17756 12400 1,'14'-5'128,"-14"5"517,12-5 129,-12 5 387,0 0 258,0 0 129,0 0 129,11-5-129,-11 5-129,0 0-258,0 0-387,0 0-129,0 0-258,0 0 129,0 0-387,0 0 129,0 0 129,0 0-129,-10 0-258,10 0 258,-14 0 0,1 0-258,-1 3 129,-2 2-129,-4-3 129,-2 0 0,-3 1 0,1 1 0,-2-1-129,0-1 129,0-1 0,0 1-129,1-2 0,0 2 0,2 1 0,-1-2 258,2 2-258,2-2 0,4 2-258,2-2 258,3 2 0,11-3-129,0 0 129,0 0 129,10 0-129,10 0-129,4 0 129,4-5 129,4-5-258,2 3 129,1 0 0,2 2-129,-3-5 129,-3 4 0,3-2 0,-4 0 0,-2 1 0,0 2 0,-3-3 129,-4 2-129,-5-1 387,2 2-258,-6-3 129,-12 8 0,17-12-129,-17 12 0,7-15 0,-7 15 129,4-14-258,-4 14 0,0-15 0,0 15-129,0-17 129,0 17 0,0-11 0,0 11 0,-1-12 129,1 12-129,0 0 0,0 0 0,-12-3 0,12 3 0,0 0 0,-11 5 0,11-5-129,-10 12 129,10-12 0,-6 12 0,6-12 0,-6 14 0,6-14 0,-2 18 0,2-7 0,0 0 0,0 0 0,0-1 0,0-10-129,0 19 258,0-19 0,0 0 0,0 0 0,0 0 0,0 0 129,0 0-129,-4-14 0,-1 4-129,1-5 0,-1-1 0,1-1 0,0-1 0,1 0 0,0-2 0,2-1 0,1 2 0,0 1 0,0 4 0,0 2 0,0 12-129,5-20 129,-5 20 0,4-12 0,-4 12 0,0 0 0,0 0 0,0 0 0,0 0 0,0 0 0,0 0 0,0 0 129,0 0-129,0 0 0,0 0 129,0 0-129,0 0 0,0 0 0,0 0 129,0 0-129,0 0 0,0 0 0,0 0 0,0-12 129,0 12-129,0 0 0,-2-11-129,2 11 129,0 0 0,-6-13 0,6 13 0,-6-13 0,6 13 0,0 0 0,-7-13 0,7 13 0,0 0 0,0 0 0,-14-6 0,14 6 0,-12 10 0,12-10-129,-17 17 129,7-5 0,-1 3 0,1-4 0,-2 4-129,1-4 129,0 0 0,-2-1 0,13-10 129,-20 22-258,9-9 129,1 0 0,-1 2 0,0 2-129,0 0 129,-2 2 0,3-3 0,-1-1 0,1-5 0,10-10 0,-15 17 0,15-17 0,0 0-129,0 0 129,-10 7 0,10-7-258,0 0 258,0 0 0,0 0 0,0 0 0,-2 13 0,2-13 0,0 0 0,0 0 258,0 0-516,0 0 516,0 0-258,0 0-258,-10 11 516,10-11-258,0 0 0,0 0 0,0 0 0,-8 12-258,8-12 258,0 0 0,0 0 0,-4 10-129,4-10 258,0 0-258,0 0 129,0 0 0,0 0 0,0 0 0,0 0 0,0 0 0,0 0 0,-15 12 129,15-12-129,-16 15 258,4-8-258,12-7 129,-19 14 0,19-14-129,-15 6 129,15-6-129,0 0 0,0-6 0,0 6 0,19-16-129,-4 4 129,4-3-129,3 2 129,2-3-129,3-1-129,1 0 258,-1-3-129,3-1 129,-3-1-129,0 2 258,-1-2-258,-3 4 129,-2 1 0,-4 7-129,-4-1 129,-13 11-129,14-1 129,-14 1-129,0 10 0,-2 4 129,-9 3-129,2-1 129,-4 3 0,0 1 0,0 0 129,1-1-129,2-1 129,2-2-129,2-4 0,6-12 129,-3 18-129,3-18 129,7 7-129,4-7 0,1-3 0,-1-5 129,1-1-129,-12 9 0,20-24 0,-15 12 129,-5 12-258,2-17 129,-2 17 0,0-12-129,0 12 129,0 0-129,0 0 129,-12 0 0,12 0 0,-10 7 0,10-7 0,-15 21 0,7-8 129,-3-1 0,3 3-129,8-15 129,-17 17-129,17-17 0,0 0 129,0 0-129,0 0-129,14-10 129,3-2-129,1-1 0,1-1 129,0-1-129,-3 1 0,-1 4 129,-15 10-129,19-9 129,-19 9 0,0 0-129,10 7 129,-10-7 0,1 19 129,-1-6 0,0-4 0,-6 3 0,0 0 129,-4-4-129,10-8 129,-20 14-129,20-14 0,-21 7 0,9-6-258,12-1 0,-21 0 0,21 0-129,-13-8 129,13 8-258,0 0-387,0 0-1677,0 0-1935,9-19-387,15 12 258</inkml:trace>
  <inkml:trace contextRef="#ctx0" brushRef="#br0" timeOffset="68471.916">20607 11750 774,'0'0'1419,"0"0"-387,0 0-129,0 0-129,-6-13 0,6 13 258,0 0 0,16-12-129,-16 12-129,19-7-129,-8 2 129,6 4-258,-1-1 129,1 2-258,1 0 258,5 0-387,-1 0 258,3 0-258,0 0 129,1 0-258,0 0 0,-4 0 0,-1 0-129,-2 0 0,-7 0 0,0 0 0,-12 0 258,0 0-258,0 0 129,0 0-129,-14 11 129,-5-10 0,-4 2 0,-2 4 0,-6-4 0,2-1-129,-1 3 0,4-3 129,1 1-129,5 1 0,1-4 0,6 3 0,2-3-129,11 0 258,-12 0-258,12 0 129,0 0 0,6 0-129,7 0 129,4 0-129,7 0 129,0 0-129,7 0 258,-3-6-258,1 4 129,-3 1 129,-3 1-258,-4 0 129,-6 0 0,-13 0-129,14 0 0,-14 0 129,0 0 0,-10 17 0,-3-11 0,-4 4 0,-1-1 129,-2 2 0,-1 0 0,3-1 129,-2 1-129,9-3 0,-1-2-129,12-6 129,0 0-129,0 0 0,0 0 0,0 0-129,14-11 0,-5 4 129,6-5 0,-3 1-129,-1 1 129,-11 10 0,15-14-129,-15 14 129,0 0 0,0 0-129,0 0 129,0 8-129,0 6 129,-5-1 0,-3 2 0,1-1 129,-1-4 129,1 0-129,7-10 0,-14 15 258,14-15-258,0 0 0,-11 4-129,11-4 0,0 0 0,0-6-129,0 6 0,14-18 129,-3 6-258,-1-2 129,2 1 129,2 1 0,-2 1 0,1 0 0,-2 2 0,0 5-129,1 4 129,-12 0-129,17 0 129,-17 0-129,17 7 129,-17-7 0,8 17 129,-8-5-129,0-12 129,-6 20-129,-3-5-516,-5-3-2709,-4-9-903,18-3-387</inkml:trace>
  <inkml:trace contextRef="#ctx0" brushRef="#br0" timeOffset="70752.0464">12883 10715 516,'0'0'3354,"0"0"-1161,0 0-516,0 0-903,0 0 0,0 0-129,7 10-129,-7-10 258,2 14 129,-2-14-258,1 22 0,1-3 129,2 3-129,0 3 0,2 8-387,-2 0 0,4 3 0,0 0 0,0-1-258,0-5 129,0 1-258,-1-3 129,2-2 129,-2-5-129,-2-2 0,0-3 129,0-5 0,-5-11 129,4 15 0,-4-15 129,0-11-129,-1-6 129,-2-5-129,-3-8 0,2-1-129,-1-9-129,-1-6 129,-2-4-258,1 0 129,-1-2-129,1 1 0,-3 0 0,1-1 129,1 4-129,-1 7 129,-2 4 0,3 4 0,0 5 129,0 6-129,2 5 0,2 6 0,4 11-129,0 0 129,0 0 0,0 0-129,-4 8 129,4 7 0,0 5 0,2 2 0,1 0 0,2 4 129,3 1-129,2 1 0,2-6 0,4-1 129,9-5-129,3-6 0,6-5 0,3-5 0,5-3 0,-1-11 0,0-5 0,-5-1 0,-5-5 0,-7 0 0,-5 2 129,-6 0-129,-6-2 0,-1 8 0,-3 0 0,-2 5 0,-1 0 0,0 12 0,0-15 0,0 15-129,0 0 129,0 0 129,0 0-129,-10 2 0,6 11 129,3 1-129,-1 9 0,2 5 129,0 3-129,7 6 0,0 5 0,2 5 129,1 4-129,-1 2 0,2-4 129,-2-1-258,-1-6 258,3-6-516,3-2 0,-2-15-774,9-5-2322,1-6-1032,-2-8-258,5-10 130</inkml:trace>
  <inkml:trace contextRef="#ctx0" brushRef="#br0" timeOffset="71488.0889">13985 10244 645,'0'0'774,"0"0"-516,0 0 0,0 0 129,0 0 258,-10 2 0,10-2 516,-14 7 0,4-4 258,10-3-258,-26 11-258,14-3 0,-4 0-129,2 5-129,-6 0-258,2 4 0,-4 6 0,0 4 129,-5 7 0,3 8 0,-8-1 129,8 10-129,-6-5 0,3 7 0,0-2 0,6-1-129,4-7-129,5-3-258,5-6 258,7-3-129,13-5 129,13-5-258,8-8 0,10-1-258,6-8 516,2-4-129,3 0-129,-3-6 129,-4-3-129,-4-4-129,-8 3-258,-10-6-258,1 8-1161,-12-4-2064,-1-4-645,1 3-387</inkml:trace>
  <inkml:trace contextRef="#ctx0" brushRef="#br0" timeOffset="72277.134">14332 10381 2193,'-10'8'3741,"10"-8"258,0 0-1806,0 0-1935,-6 14-258,6-14-129,0 0 129,0 16 0,0-16 0,-4 17 129,4-17 0,-6 21 129,1-9 0,0 2 0,-7 5 258,4 3-129,-7-3-129,3 6 129,-8-3 129,3 5-129,-6-8-129,2 5 0,-2-8 0,2 0-129,0-7-129,1 0 0,4-5 0,-1-3 0,7-1-129,10 0 129,-16-16-258,11 2 129,5 0 0,0-2 0,2-3 129,7 1-129,1 2 0,4-1 0,1 3 129,4 1-129,-2 3 129,4-2 0,1 5-129,-1 0 129,4 4 0,-3 3 129,2 0-129,-2 0 0,1 5 0,-2 2 0,-1 1 0,2 2 129,-5 1 0,2 0 0,-3 1 0,2 2 129,-2-4 129,-1 5-129,1-7-129,-3 4 129,-1-7 0,-1 2-129,-11-7 0,15 6 0,-15-6 0,0 0-129,11 2 129,-11-2-129,0 0 0,0 0 0,0 0-129,0 0-129,0 0-516,0 0-1806,0-10-1677,0 10-516,0-21 258</inkml:trace>
  <inkml:trace contextRef="#ctx0" brushRef="#br0" timeOffset="72780.1627">14418 10103 516,'0'0'2967,"0"0"-2064,13-2-129,-2 2 0,8 7 258,-2 0 258,7 6-258,-2-5 387,8 10-387,-6-4 129,9 11-129,-6-5-258,7 9 0,-6 1-258,4 8 0,-6-2-129,-1 5-129,-4 4-129,-3 1 129,-7-2 0,-3 2-129,-5-4 129,-3 1 129,-1-7-129,-8 0 0,-4-3 129,-1-3-387,1 0 129,-3-9-645,14 4-3354,-2-2-903,4-23-129,-12 13-129</inkml:trace>
  <inkml:trace contextRef="#ctx0" brushRef="#br0" timeOffset="81471.6599">2243 10717 129,'0'0'2838,"0"0"-129,0 0-1548,0 0-387,0 0-258,0 0 258,0 0-258,0 0 129,0 0 129,0 0-129,0 0 129,0 0 0,0 0-258,-6 8-129,6-8-129,-9 17 129,4-5-129,-2 3 129,-3 4 0,2 4-129,-2 1 0,-2 4-129,-5 1 258,3 2-258,-7-2 0,1 3 0,-5-5 0,2-3 0,-5-1 0,5-5 0,-2 0 0,1-5 0,1-2 0,1-1 0,3-5-129,0-2 129,2-3 129,1 0-258,2-7 129,-1-3-129,4-4 0,2-2 0,1-4 0,2-2 0,1 2 0,1-1 0,3 1-129,1 2 129,0 1 0,0 0-258,1 5 129,3 0 129,-4 12-129,17-17 0,-5 9 0,4-1 0,4 4 129,1 2 0,1-2 0,5 2 0,2 0 0,3 3 0,3 0 0,0 4 0,1 4 129,-2 5-258,2-1 258,0 5-129,0-2 129,1 2-129,-5-3 129,3 4 129,-3-9 129,1 3-129,-4-4 0,0 3 129,-5-5-129,-3 3-129,-2 0 0,-6-4-129,-1-2 129,-12-3 0,13 7-129,-13-7 0,0 0 0,0 0 129,0 0-129,0 0-129,0 0-1032,-7 13-2838,7-13-387,-6-11-516,-1-10 129</inkml:trace>
  <inkml:trace contextRef="#ctx0" brushRef="#br0" timeOffset="82387.7119">3111 10366 903,'0'0'3096,"0"0"-1032,9-11-645,-9 11-387,13-6-258,-13 6-258,14 0-258,-14 0 0,15 20 258,-6 2 0,-7 6 258,7 10 0,-6-1-129,5 8 129,-6-2-387,3 3 258,-2-3-387,2-2-129,0-7-129,2-7-129,-2-4-387,-2-8-258,2-2-645,-5-13-516,0 0-129,0 0 0,0 0 0,-7-10 258,-4-2 387,-4-2 129,-1-3 1033,-5 2 257,2-1 257,-6-1 259,6 4 258,-1-3 0,5 4 258,2-1 0,13 13 129,-13-17 258,13 17 129,1-13 0,-1 13-387,22-14 0,-8 1 0,9 6 0,-3-4-387,11 4-129,-4-4 0,7 3-387,-3 0 0,2 4-258,1 3-516,-6-3-903,2-1-2451,-1 5-258,-11 0-129</inkml:trace>
  <inkml:trace contextRef="#ctx0" brushRef="#br0" timeOffset="82911.7419">3471 10451 129,'18'27'3741,"2"-2"0,-20-25-258,24 16-2193,-8 0-1161,2-2 129,0 2-258,1 1 0,-3-2 129,-2-2 0,-1 1 258,-13-14 258,11 19-129,-11-19 258,0 15-129,0-15 129,-13 5-129,-1-5-129,14 0 0,-23 0-387,13-5 129,-3-6-129,4-2 0,-1-3 0,5-3-129,4-5 129,1 0-129,4-5 129,6 0-129,8 0 0,1 1 0,7 3-129,1 1 129,4 6-129,-1 1 0,2 7-258,-5 1-258,3 9-258,-10-5-1032,5 5-1548,-5 1-774,-8-1-258</inkml:trace>
  <inkml:trace contextRef="#ctx0" brushRef="#br0" timeOffset="83327.7659">3964 10342 2451,'11'42'3612,"0"-19"-516,-1 2-1161,-6-3-258,8 2-903,-6-8-129,6-3-129,-12-13-129,24 3-258,-5-6 0,0-11 0,3-9 0,3 2 129,-5-8 0,3 5 129,-6 0 0,0 7-129,-9 2 129,3 6 0,-11 9-129,0 0 0,13 9-258,-6 6 129,-1 4-129,0 5 129,1-3 0,2 2 129,0-1-258,3-3 258,5-4-387,-2-8-516,11 3-2451,-1-10-1161,0-5-129,1-7-516</inkml:trace>
  <inkml:trace contextRef="#ctx0" brushRef="#br0" timeOffset="83739.7896">4636 10318 1935,'27'-10'3999,"-15"-10"0,8 5-645,-1-4-2838,-5-5-387,0 4 0,-4 0-129,-4 3 129,-5 0-129,-1 5 129,0 12 129,-15-13 0,0 13 129,-2 1-258,-2 9 258,0 7-258,-1 0 129,2 7 129,3-2 0,2 4-129,3-3 129,6 3 0,3-2 129,1 3-129,3-6 0,9 1-129,2-2 0,7-1 0,2-5-258,6-1 0,3 0-387,-1-9-1935,9 2-2064,4-1-258,-8-5-387</inkml:trace>
  <inkml:trace contextRef="#ctx0" brushRef="#br0" timeOffset="84379.8262">1682 11855 2451,'10'2'3354,"-10"-2"129,0 0-2064,20 0-387,-9 0 0,3 5-516,-1 2 129,3 6 0,-3 1 0,3 8 0,-4 3 0,1 5-129,-5 2-258,2 2 0,-3 2-387,-5-4-516,7 0-1677,0 1-1677,-9-33-387,4 20 258</inkml:trace>
  <inkml:trace contextRef="#ctx0" brushRef="#br0" timeOffset="84819.8514">2030 11786 1935,'7'34'4128,"-7"-20"0,4 12-258,-3-7-2580,1 0-645,6 1-387,1-6 129,1-2-258,2-6-129,2-6 129,2-8 0,3-11-129,2-3 0,5-7 129,0 0-129,3 0 129,-4-2-129,2 6 0,-7 6 129,0 9 0,-6 6 0,0 4 0,-3 1 0,1 12-129,-2 2 129,3 5 0,-1 0 129,0 0-129,1-5-129,0-1 0,0 0 0,-1-8-129,2 3-1032,-3-3-2838,-11-6-129,26-9-258,-17-10-129</inkml:trace>
  <inkml:trace contextRef="#ctx0" brushRef="#br0" timeOffset="85639.8983">3085 11440 2322,'29'-19'2967,"-10"10"-1419,5 1-387,-2 0-258,5 1-387,-1 3 0,1 4-258,0 0 258,0 1-129,-4 5 0,1 6 129,-4 1 0,-4 7 0,-2-2-129,-5 5 129,-5-1-129,-4 1 129,-1 2 129,-7 2-258,-9-5 258,3-1-258,-9-2 0,4-4-129,-8-3 0,5-1-129,-2-7-129,4-4 0,5 0-129,2 0 0,13 0-129,-13-17 129,13 5-129,2-3 258,11 2-129,0-3 129,7-1-129,-2 0 258,11 0-129,-3 0 0,4 1-129,0-3-645,4 7-1032,-2 1-2322,-7-7 0,5 6-129</inkml:trace>
  <inkml:trace contextRef="#ctx0" brushRef="#br0" timeOffset="86231.9319">3633 11047 129,'-3'35'3870,"4"-12"258,-1-6-258,8 1-1806,0 7-1548,0 4-387,5 3 0,0-1-129,-1 1 0,-3 1 0,2-5 0,-3-2-129,-1-4 129,-1-5-129,-3-6 0,-3-11-258,0 0 129,0 0-258,0 0 129,12-15-129,-9-6 129,0-2 129,3-7-258,2-3 387,-2-2-129,4-4 129,-1 3 129,2 2 0,-1 3-258,3 5 516,-3 6-258,0 2 129,1 10 129,-11 8 0,16-7 387,-16 7 129,13 4 0,-13-4 129,7 22 129,-7-8-258,4 8 258,-4 2-387,9 8 129,-6-3-387,9 5-129,-3 2-129,3-2 0,0-2-129,1-4-258,2-1-387,-8-14-1419,2-2-2193,4-8-129,-13-3-387</inkml:trace>
  <inkml:trace contextRef="#ctx0" brushRef="#br0" timeOffset="86647.9559">4587 10839 1,'-1'-8'3095,"1"8"-128,-8 9 0,8-9-3096,0 0-258,-2 11 258,2-11 258,0 0 387,10 14 258,-2 1 258,-8-15 0,14 30 0,-6-14 129,3 13-516,-5 3 129,7 13-387,-5 3-129,1 1-129,-2 7 129,2-5-258,0-3-258,-2-7 258,-1-5-387,-3-16-387,4-5-1161,-7-15-1032,0-11-1161,0-4 0</inkml:trace>
  <inkml:trace contextRef="#ctx0" brushRef="#br0" timeOffset="87271.9917">4567 11123 903,'0'0'1677,"0"0"387,6 6-387,5-2 129,6-1 0,1-3-387,9 0-258,-5-11-387,8 2-129,-1-7-258,2 2 0,-3-8 129,1 1-258,-2-1-258,-3-5-129,0 5-387,-7-3-129,2 4-129,-7-4 258,2 9-129,-8-5 129,-2 8 129,-4-2 258,0 3 129,0 12 258,-2-19 0,2 19-129,-5-11-129,5 11-129,0 0 129,0 0 129,0 0 0,0 16 258,0-2 258,0 8-129,0 0 387,3 11 0,-3-4-258,4 10 129,-2 0-387,4 3 0,-3-5-129,4-5-129,-1-4 0,1-7-129,-7-21 0,23 10 0,-7-19 0,2-9-129,3-8 258,0-2 0,1-4 129,-1 6-129,-3 2 0,-3 9 129,-15 15-129,17-11 0,-17 11-129,12 16 129,-8 3-129,0 4 0,1 5-129,1-1 258,4-1-258,0-8-129,4 1-645,-1-15-1419,5-4-2064,6-1-129,-2-21-129</inkml:trace>
  <inkml:trace contextRef="#ctx0" brushRef="#br0" timeOffset="87684.0152">5512 10965 1935,'11'21'3354,"-2"-10"-903,4-5-645,-13-6-129,22-6-129,-15-11-129,7 0-129,-8-11-645,2 3 0,-2-7-258,-2 3-129,-2 2-258,-2 3 129,0 6-258,-4 7 129,4 11 0,-16-4 0,4 9 129,-1 8-129,-1 6 258,1-2-129,-1 6 129,0 0 129,1 2 0,1 2 0,1-6-129,5 3 129,0-3-129,6 4 0,0-8 0,6 2 129,8-4-258,8-3 129,5-5-129,6 2-129,7-2-258,1-7-516,8 10-2193,-2-4-1677,-9-9-258,-3 0-258</inkml:trace>
  <inkml:trace contextRef="#ctx0" brushRef="#br0" timeOffset="88840.0814">1774 12913 258,'6'16'3612,"-6"-16"-129,0 0 0,17 0-2580,-17 0-645,18 2 0,-5 3 0,-13-5 129,18 11 129,-18-11 387,15 17-129,-15-17 0,10 24 129,-10-12-129,6 10-129,-4-6 0,7 1-258,-3 0-129,2-2-129,2-3 0,1-5-129,2-7 0,4-1 129,-2-11-129,5-5 0,0-4 0,-1-5 0,-1-2 129,0-2-129,0 5 0,-5 1 129,1 5-129,-4 4 129,-10 15-129,21-12 0,-21 12 0,20 7 0,-10 8 0,0 4 129,-1-2 0,1 5 0,-2-2 129,-1-1 0,1-7-129,3-5 129,1-7-129,6-14 129,5-8-516,4-9 258,0-5 0,1-1 0,1-3 0,-1 2-129,-4 5 129,-3 11 0,-6 6 0,-1 12 129,-14 4-129,19 8 258,-11 9-258,-1 9 258,-3 1 0,2 3 0,-4-4 0,2 0 0,-3-2 0,3-6-129,1-4-258,-5-14-774,21 2-3483,-5-7-387,-1-17-387,5-7-387</inkml:trace>
  <inkml:trace contextRef="#ctx0" brushRef="#br0" timeOffset="89311.1083">2989 12725 7353,'-8'10'4644,"-6"-16"-516,14 6-258,-6-17-4257,6 5 0,1-5-129,12 5-129,-2-8 129,7 1 387,2 0 129,3-4 258,3 7 129,-1-4 0,1 11 0,-3-1-129,3 8-129,-6 2 0,0 0 0,-5 9-129,-4 6 129,-8 4 0,0 3 129,-6 2 129,-6 1 0,-9-1-129,-1 5 129,-6-8 129,0 1-258,0-10-258,0-1-129,6-7-516,-3-7-258,22 3-1032,-23-19-2064,20 0-645,3-5-387,7-4 130</inkml:trace>
  <inkml:trace contextRef="#ctx0" brushRef="#br0" timeOffset="89967.1458">3560 12496 645,'19'8'3741,"-4"-8"387,-15 0-258,0-15-2193,0 15-903,-1-23-129,1 7-258,0-5-129,1 2 129,3-4-129,2 4 0,1-1 0,4 9 0,0-4 0,1 7-129,1 4-129,2 4 129,1 0-129,3 3 0,-2 4 129,0 4 129,0 2-129,-1 2 129,-3-1 129,-1 5 0,-10-3 129,-1 5-129,-4-4 129,-7 3-129,-5-8 129,-5 4-387,-1-6-129,-1-3-129,-1-2-258,1-5 129,6-3-387,-2-11 129,9-2-387,-3-12-129,12 2-129,-5-15 0,9 4-258,-1-17-645,11 9-129,-5-6 0,8 5-129,-4 1 516,5 7 516,-3 3 387,0 8 774,-1 10 1161,-2 3 516,0 7 129,-12 7 645,18 0-516,-18 0 129,16 21-258,-14-4-387,10 12-129,-9 0 0,10 13-258,-8-4 0,8 9-129,-5-4-258,7 2-258,-4-8-258,1-9-774,6-3-2322,-2-8-1419,-2-15 0,0-2-516</inkml:trace>
  <inkml:trace contextRef="#ctx0" brushRef="#br0" timeOffset="90396.1704">4045 12242 516,'20'3'3612,"6"6"258,-26-9-516,25 0-2451,-2 0-387,-3 0-387,2-9-129,-4-6 258,-2 0 0,-4-6 258,0 3 0,-8-7 129,0 5-129,-4-1 0,-3 7 0,-5 3-129,-2 5-129,-4 5 0,-2 1 0,-3 5 0,4 12 258,-5 0-258,4 10 258,-1-4-129,4 11 0,1-5 129,6 6-129,0 0-129,6 2 0,2-6 129,8-7-258,6-2-129,5-10 0,6-2-129,2-10-258,6-3 0,-4-16-129,8-2-258,-7-8-129,4 2-516,-11-19-258,7 10-903,-12-15-645,3 5-129,-7-5 0,-4 5 645</inkml:trace>
  <inkml:trace contextRef="#ctx0" brushRef="#br0" timeOffset="90628.1836">4491 11860 1548,'-10'-45'2322,"7"32"-129,-2 2 0,5 11-258,0 0-387,0 0-387,0 0-129,0 0-129,7 7 258,-7-7 0,10 30-129,-10-12 0,12 9-387,-6 5-129,4 10 0,-1 4-387,1 3 0,0 2-129,-2-3-258,3 1-387,-9-9-258,14-4-1806,-2-12-1935,-4-17 0,10-7-387</inkml:trace>
  <inkml:trace contextRef="#ctx0" brushRef="#br0" timeOffset="91048.2077">5100 11805 3096,'28'-16'4257,"-28"16"-129,0 0-129,0 0-3483,-8 0 129,-12 7-129,5 6 0,-11-1-129,1 4 129,-5 0-129,6 0 0,-1 0 0,7-3-129,1-6-258,6 2 0,11-9 0,-2 13 0,2-13 0,16 8-129,-2-5 129,3 3 0,2 0 0,2 3 0,-2 1 0,-2 2 0,-1 0 0,-4 5 0,-3 0 129,-1 7 129,-7-7 129,-1 8 0,-2-3-129,-7 4 129,-4 1 0,-5 3-387,0-1-129,-6-6-645,3 15-1290,-11-8-2580,-1-2-258,-2 2-258</inkml:trace>
  <inkml:trace contextRef="#ctx0" brushRef="#br0" timeOffset="91755.2481">2339 14073 2193,'-34'29'4257,"22"-19"258,-8-10-645,8-7-2193,5-2-903,-1-12-258,8-6-258,2-5-258,9 0 129,2-6-129,7 1 258,0 2-258,3 8 129,1 1-129,2 10 129,-2 8-129,0 7 129,-4 2-129,1 12 129,-7 9 0,1 3 129,-9 4 129,-1 6-129,-5-3 258,-6 4-129,-8-6 0,-3 2-129,-4-10-129,2-4-258,2-4-516,-5-14-774,22 0-2580,-12-29-645,9-2-387,6-7 129</inkml:trace>
  <inkml:trace contextRef="#ctx0" brushRef="#br0" timeOffset="92013.2625">2637 13476 903,'53'-68'4128,"-35"44"129,1 24-258,-5 3-2064,-4 11-1032,0 15-129,-3 8-258,3 12-129,-4 3 0,1 13 258,1 3-258,0 2 0,-2-7 129,2 6-129,0-14-129,-1 0-129,-2-12 0,1-11-387,2-7-129,-8-25-774,11 21-1290,-11-21-1290,0-7-903,1-3-258</inkml:trace>
  <inkml:trace contextRef="#ctx0" brushRef="#br0" timeOffset="92192.2731">2785 13963 3225,'-24'-20'3999,"24"20"-1032,-10-11-387,10 11-903,3-11-645,-3 11-387,30-14 129,-7-3-258,9 3-129,4-8 0,9 1-516,7-4-2580,6 0-1419,-6-8-258,7 4-129</inkml:trace>
  <inkml:trace contextRef="#ctx0" brushRef="#br0" timeOffset="92776.3064">3667 13094 3225,'0'0'4386,"12"17"-258,-12-17-258,6 26-3354,5 1-645,3 5 258,1 6 0,1 8 129,0 2-129,-2-1 258,3 3-129,-5-7 129,1 4 129,-8-11 0,2-2 0,-3-14-258,-1-3 0,-3-17-258,0 10-129,0-10 0,-2-15-129,0 0 129,-2-8 0,4-5 129,0-3 0,0-10 129,11 1 129,1-7-129,9-2 129,2-4-129,5 2 0,3-1-258,4 0 258,0 8-258,-1 4 129,-2 6-129,-3 5-258,-1 10 0,-9-1-774,2 13-903,-9 7-2322,-12 0-258,0 0-129</inkml:trace>
  <inkml:trace contextRef="#ctx0" brushRef="#br0" timeOffset="93032.3211">3842 13339 4257,'26'20'4773,"-12"-15"-516,9 8-129,3-1-3483,-1 3-516,5-1 129,4 10-516,2 2 129,3 7-258,-2 0-258,1 7-1161,-5 0-2451,-7-13-258,2 7 258</inkml:trace>
  <inkml:trace contextRef="#ctx0" brushRef="#br0" timeOffset="93373.3406">4504 13081 8256,'10'47'5031,"-6"-21"-258,5 3-258,2 1-4515,2 8 0,1-4-129,1 7 0,-1-4 0,0-1 0,-3-5 0,-2-3-258,-3-10 0,2 2-774,-8-8-2709,0-12-774,0 0-129,0-27-258</inkml:trace>
  <inkml:trace contextRef="#ctx0" brushRef="#br0" timeOffset="93979.3753">4497 13009 6450,'-2'-14'4902,"8"1"-258,10 6-258,9-3-3741,0-2-387,8 0 0,0 0-129,6 2-129,-2-2 0,2 1 0,-6 8 0,-5 3 0,-4 0 258,-6 6-129,-5 7 129,-8 6-129,-5 3 0,0 7 129,-14-2-258,-3 3 129,-6 1-129,-3-7 129,-4 3-258,2-3 129,1-7 129,4 0 0,3-8 0,6-3-129,14-6 0,-13 4-129,13-4 129,12-2 0,4-1-129,5-2 0,5 4 129,3 0 0,2 1 129,-1 0-129,0 0 0,-3 5-129,-1 4 258,-3 4-258,-2-1 129,-3 4 0,-3 0 0,-3 1 0,-6 2 129,1 2 129,-7-1 0,-4 1-129,-6 1 129,-3 2 0,-6 0-129,-2 3 258,-4-3-258,-3 0-129,0 1-258,-4-3-645,10 7-3096,-11-1-903,-5-6-129,-3-4-774</inkml:trace>
  <inkml:trace contextRef="#ctx0" brushRef="#br0" timeOffset="95939.4874">5838 8253 645,'-76'-20'2967,"37"15"258,-15-7-2580,0 7-387,-6 1 0,-1 4-258,-6 0 129,-3 4 129,-6 6 258,-7 1 0,2 7 129,-3-1 129,3 9-258,-2-4 129,3 7-129,3-3 0,6 7-129,5-1 258,6 1-258,2-2 258,8 1-387,0 0 129,11 5 0,1-2 0,4 0-129,3 1-129,4 2-129,5 3 129,2 2 0,2 1 0,5 1-129,1 2 129,3-1 0,3 0-129,4 0 0,2-4 129,0-2 0,9-4 0,4-1-129,3-4 129,6 2 0,-1-2 129,7 0-129,-2-1 0,1 4-129,-1 6 129,2 0 0,1 1-129,-1-2 129,3 1-129,2-3 129,3-3 0,7-1 0,1-10 129,5-4-129,-1-1 129,6 0 0,3-5-129,2 3 0,0-3 0,3 4-129,3 4 129,3 5-129,6-3 0,5 3 0,-1 0 129,4-3 0,-1-1-129,5-8 129,-2-3 0,1-3 0,-1-5 0,1-1 129,5-2-258,1 0 0,1-2 0,3-1 0,5-2 0,1 0 0,0-2-258,4-1 258,-2-1 0,1-1 0,2-6 0,-3 2 0,-4-1 0,-2 1 0,-5-4 258,-4 2-258,-2-3 0,-6 1 0,-3-1 0,-4-2 0,2 3 0,-3-5 0,-3-5 0,-1 1-258,-2-4 258,-2-3-129,0-2 258,-3-2-258,-6-6 258,-4 0-258,-5 1 129,-6-3 129,-9-4-258,-11-2 129,-12-2-258,-8-6 258,-14 0-129,-16-3 129,-11-2-129,-9-1 0,-10 0 129,-10-1 0,-5 4-129,-9 0 129,-10 0-129,-8 1 129,-8 1-258,-14-4 258,-11 3-258,-19-2 258,-13 6 0,-13 5-129,-13 10 129,-13 13 0,-11 9 129,-10 21-129,-8 11 0,2 21-129,4 18-258,-4 6-1419,14 15-2193,12 9-645,5 0-129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7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16 283 19,'-14'-3'13,"14"3"2,-11-2 1,11 2-2,0 0-2,0 0-2,0 0-2,22-13-2,3 13-1,5-2-3,5 2 0,4 1-2,2 2 1,-1 4 0,-1 2-1,-6 1 1,-3 4-1,-4 2 1,-5-1 0,-1 3-1,-3 1 1,-2 2 0,-3 2 0,-4 1 0,-2 3 1,-5-1 0,-2 3 0,-8 2 0,-1 0 0,-6-2 0,-5 3 1,-6-6-1,-1 3 0,-4-2 1,-1-1-1,0-4 0,2 1-1,2-4 1,6-1-1,2-3 1,5-3-1,5-3 0,11-9 0,-9 15 0,9-15-1,12 13 1,4-4 1,6-2-2,10 1 1,9 1 0,8-1-1,10-3 1,4-1-1,6-4 1,2-2 0,-3-2 0,-4-1 0,-8-1 0,-9 1 0,-12-1 0,-10 3 0,-8 1 0,-8 0 0,-9 2-1,0 0-1,0 0 0,0 0-3,0 0-6,-16-14-17,7 1-2,-5-15 0,3-8 0</inkml:trace>
  <inkml:trace contextRef="#ctx0" brushRef="#br0" timeOffset="962">802 0 21,'11'-11'13,"-11"11"0,0 0-1,0 0 1,0 0-3,0 0 1,0 0-3,0 0-1,0 0-1,0 0-1,0 0-1,0 0-1,0 0-1,0 0 0,0 0-1,0 0 0,3 10 0,-3-10 0,-2 16 1,2-2 0,-1 3 1,2 6-1,-2 2 0,2 5 0,-2 3 0,2 4 0,-2 4 0,0 3-1,-1-4 0,1 0 0,-1-3 0,1-6 0,0-6 0,-1-6 1,1-8 0,1-11 0,0 0-1,11-15 1,-5-7 1,3-4-1,1-6 0,2-1-2,1-4 1,1 4-1,-2 1 0,2 3 0,0 5 0,1-1 0,1 4 0,1 5 0,-2 2 0,2 0 0,0 4 0,-2 1 1,-1 1-1,-3 6 0,-1 1 0,-10 1 1,12-1-1,-12 1 0,0 0 0,8 12 0,-6 0 1,0 4-1,0 4 1,2 3-1,-2 4 1,1 4-1,0 5 1,0-1 0,-1-1 0,-1 0 0,0 0-1,0-1 1,0-3-1,0-3 0,-2-4 0,1-4 1,0-2-1,0-5 0,1-2 1,-1-10-1,0 11 0,0-11 1,0 0-1,0 0 0,0 10 0,0-10 1,0 0-1,0 0 1,0 0-1,0 0 0,0 0 1,0 0-1,0 0-3,0 0-9,0 0-18,-8-19 1,6 4-2,-3-11-1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51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 19,'-10'-12'13,"10"12"1,-8-10 1,8 10-1,-3-9 0,3 9-2,0 0-3,0 0-3,0 0-2,0 0-1,0 0-3,0 0 0,0 0 1,0 0-2,0 0 1,0 0-1,0 17 1,1-1 1,8 8-1,-9 7 2,7 8-1,-7 7 1,0 6 0,1 5 1,-8-1 0,7 0 0,-8-4 0,9-4-1,-1-6 1,0-3-2,0-6 1,0-4-1,0-3-1,0-4 0,0-3 0,0-4 0,1-3 0,-1-12 0,9 9-1,-9-9 0,10-19-4,-10-2-3,10 0-5,-10-6-4,-9-1-3,9-1-4,-9 1 2,9 1 0</inkml:trace>
  <inkml:trace contextRef="#ctx0" brushRef="#br0" timeOffset="411">50 459 17,'0'0'16,"4"-12"0,6 4-2,-3-7-1,10-3-1,0-11-2,16-1-1,0-12 0,16 1-3,-8-2 1,4 3-1,-6 2 0,1 7-2,-10 8 0,-7 7-2,-9 8-1,-14 8-5,10-3-6,-10 3-11,-10 9-3,0-4-1,-3 3 0</inkml:trace>
  <inkml:trace contextRef="#ctx0" brushRef="#br0" timeOffset="691">25 375 33,'-12'10'22,"12"-10"1,9 14 1,8-13-12,8 4-3,5-3 0,4 6-1,4 1-3,0 3-2,-4 1-1,-2 5 0,-4 2 0,-3 2-1,1 2 2,-2 1-1,-5-2 0,4-2 1,-6-1-1,2-3 1,-1-4-2,-4-2 0,-14-11-1,14 14-1,-14-14-4,0 0-4,11 6-15,-11-6-2,0 0-2,-8-13 1</inkml:trace>
  <inkml:trace contextRef="#ctx0" brushRef="#br0" timeOffset="1422">803 86 0,'0'0'11,"0"0"1,0 0-5,-1 16 0,1-2 2,1 4 1,2 5-1,2 7 0,0 5 0,3 6 0,-2 3-2,1 6 0,-4-2-1,0 3-1,-5-5 0,2-2-1,-5-9 0,3-4-1,-2-12 2,2-4-1,2-15-1,0 0 0,-2-26 1,4 0-2,-2-9 0,-1-1 0,-2-5-1,5-4-1,-1 1 0,0 2 0,4 3 0,2 2-1,6 2 1,6-2 0,4 3-1,-1 1 1,7 5 0,-1 5-1,-1 3 1,-6 5 0,-1 7 0,-4 5 0,0 5 0,-3 5 0,-4 3 0,3 4 0,-3 3 0,0 2 1,-1 2-1,0 2 1,-5-1 1,-4 2 0,-4-1 0,-3 1 0,-6-5 2,-5 2-2,-5-3 0,-2-3 0,-7-2-1,2-3 0,0-3-1,2-1 0,7-3 0,3-3-1,7 0 0,12 0-1,0 0 1,0 0-1,12-12-1,5 5 1,4 1 1,4-1 0,4 1 1,2 2 0,0 3 0,3 2 0,-1 4 0,-4 4 0,-1 3 1,-1 2-1,0 6 0,-4 3 0,-1 1 1,-5 2-1,-3 2 1,-2 2 0,-5 0 1,-4 2-1,-5-3 1,-5 0 0,-8-2 1,-5 1 0,-10-7 0,-6-2 0,-8-6 0,0-4 0,-4-5-1,-2-3 0,3-3-1,1-2 0,6-2-1,7 1 0,8 1 0,4-1 0,6 3-1,2-1-1,13 3-2,-11-6-5,11 6-20,0 0-2,13-14 1,-12-1-2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5:20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318 128 3,'11'-5'13,"-11"5"0,0 0 3,13-9-6,-13 9-3,0 0 1,0 0 0,0 0 1,0 0-3,0 0 0,0 0-2,0 0-1,0 0-2,10 16 1,-8-5-1,0 2 0,0 4 1,1 7 1,-2 3 0,3 6 0,-6 4 1,1 3-1,-1 4 0,-1 3-1,-3-4 1,3-2-2,-1-5 1,2-5-1,2-7 0,5-6 0,-5-18 1,23 7-1,-4-16 0,4-5 1,2-9 0,2-2 0,-2-5-1,-1-2 1,-3 0-1,0 2 1,-5 3-1,-4 7 0,-2 3 0,0 5 0,-10 12-1,14-13 1,-14 13-1,15 8 0,-7 2-1,1 4 1,1 4 0,-1 2 1,1 6 0,-1 1-1,-3-2 2,0-2-2,-4-3 3,2-2-3,0-6 1,-4-12 0,21 1 0,-1-12-1,4-8 0,3-4 1,6-4-1,1-3 1,1-1-1,-2 2 0,-7 7 0,-4 5 0,-5 4 0,-5 9 0,-12 4 0,13 18 1,-13 1-1,0 8 0,-1 5 0,0 5 1,0 1 0,1 0-1,2-3 0,3-6-2,8-3-6,-2-14-18,10-6-2,-2-14 0,5-5-1</inkml:trace>
  <inkml:trace contextRef="#ctx0" brushRef="#br0" timeOffset="811">1355 628 23,'-14'9'19,"14"-9"1,-12-16 0,7-3-6,9 0-3,-2-8 1,8 1-2,-1-4-2,9 3-2,1 0-1,4 4-1,-2 2-2,4 7 0,-2 4-1,1 2 0,-2 6 0,-2 5-1,1 5 1,-2 4 0,-4 4 0,0 3 0,-6 3 2,-4 3-1,-6 0 2,-1 3-1,-9-4 1,-4 1-1,-9-4 1,-1 1-1,-6-9 0,1-3-1,-3-6-1,-1-6-1,5-5-1,2-12-2,13-2-4,1-11-5,18 4-14,3-7-4,14 2 0,4-4 0,11 6 2</inkml:trace>
  <inkml:trace contextRef="#ctx0" brushRef="#br0" timeOffset="1241">1820 578 23,'-3'14'16,"3"-14"1,0 0 0,-3-24-8,8 1-3,6-1-1,4-7-1,5 1 1,5-2 0,6 5 0,0 2 0,1 9 0,-3 4 0,0 9-1,-6 6 0,-2 9 0,-9 6-1,-2 7 0,-10 4 2,0 5-1,-9-1 0,0 1 0,-5-4 0,0-1 1,-6-9-1,3-2-1,-2-9 0,0-6-1,-1-7-2,1-13-2,4-5-4,-2-16-8,13-4-8,0-18-6,10-1-1,3-9 1,11 3 5,0 2 7,7 6 8,0 11 12,-7 7 12,0 15 7,-4 9 0,-4 11 2,-12 6-5,12 20-5,-13 1-4,4 13-5,0 5-3,1 10 0,-1 6 0,2 3 0,1 2-1,1 0 1,1-4 1,1-7-4,2-7-3,0-13-11,11-7-12,-2-15-1,5-11-1,1-14 0</inkml:trace>
  <inkml:trace contextRef="#ctx0" brushRef="#br0" timeOffset="1772">2438 406 71,'12'17'24,"-10"-2"-1,1 5-4,0-4-15,2 1-3,4-3 1,5-5-1,3-7 1,4-6-1,2-8 0,1-6 0,0-6-1,-2-6 1,-3-3 0,-4 2 0,-10-1 2,-3 5-1,-9 4 1,-6 7-1,-8 7 1,-3 10-1,-5 7 1,-3 8-1,-2 5-1,1 8 1,-2 3 1,4 5-1,3 0 1,3 1 0,3-3-1,10 2 0,6-5-1,8-1 0,9-3 0,11-4-1,9-6 0,11-4-2,11-6-1,1-9-1,7-2-3,-5-14-5,5 1-4,-13-14-10,-2 0-2,-10-7-1,-8-4 2</inkml:trace>
  <inkml:trace contextRef="#ctx0" brushRef="#br0" timeOffset="2243">2960 40 63,'0'0'26,"3"10"0,-3-10-2,0 0-13,0 0-8,-2 15-1,5 1 1,-8 1 1,2 11 0,-3 7 1,7 9-1,-6 6 0,5 6-1,-4 0 0,4 1-1,5-1-1,-1-7-1,3-5-2,0-8-4,8-4-14,-5-15-8,9-7-2,-3-15 0,10-6 1</inkml:trace>
  <inkml:trace contextRef="#ctx0" brushRef="#br0" timeOffset="2523">3587 334 54,'21'2'24,"-6"1"2,-15-3-2,10 2-11,-10-2-8,-14-2 0,-4 0 0,-2 5 0,-8-2 0,-4 5-1,-6-2 0,2 5-1,-1 1-1,3 1-1,4-1-2,4 0 0,6 2 0,10-2 0,6 2 0,9 0 0,8 1 0,5 0 0,7 4 1,1 1 0,6 2 0,0 0 0,0 2 1,-2 0-2,-5 2 1,-1-2 0,-4 1 0,-2-2 0,-6 1 0,-6-3 2,-4-2-1,-7 1 2,-7-5 0,-5 0 0,-10-3 1,-5-1-1,-6-4 0,-2-2-2,-3-4-1,-6-10-12,7 1-18,-5-12-1,4-4 0,-6-10-1</inkml:trace>
  <inkml:trace contextRef="#ctx0" brushRef="#br0" timeOffset="3244">103 984 6,'0'0'7,"-14"-5"-2,14 5-1,-15 1-6,15-1 2,-18 4 3,7-1 3,2 2 5,-2-2 4,11-3 3,-18 6 2,18-6-3,-9 3-5,9-3-2,0 0-4,0 0-2,0 0-1,0 0-1,0 0-1,16 8 0,-6-4 0,5 2 1,4 2-1,6 0 1,5 1 0,10 2 1,9-2 0,12 2 0,11-3 1,17 3-1,9-3 0,14 1-1,10-2 1,11 2-2,6-3 1,9 2-1,2-1 0,7-1 0,4 1 1,3-2-2,4 0 1,2 0 0,1 1-1,2-3 1,-1 0 0,-2-2-1,-7-1 1,-2-1-1,-11-3 1,-7-1 0,-11-1 0,-12 0 0,-17 0 0,-16 2 0,-16-1 0,-14 3 1,-17 0-1,-11 3 0,-12-2 0,-7 1 0,-10 0 0,0 0-1,0 0 1,0 0 0,0 0-1,0 0 0,0 0 0,0 0-2,0 0-1,-9-9-9,9 9-20,-27-18 0,3 4 0,-12-11-2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07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-3 419 21,'0'0'14,"3"-11"1,-3 11-3,0 0-5,0 0-1,0 0 0,0 0 1,0 0-2,0 0 0,0 0 0,0 0-1,0 0-1,0 0-2,0 0 0,0 0-1,0 0 0,0 0 1,-4 9 0,4-9 0,6 19 1,-4-3 0,4 3 0,-2 5 0,0 5 0,-1 3 0,0 6-1,-3 1 0,2 3 1,-2-5-1,1-1 1,0-4-1,5-4 1,0-5-1,4-8 2,5-8-2,1-7 1,1-6 0,3-6-1,-3-6 1,0-7 0,-2-9 0,0-2-2,-1 0 2,-3 1-1,0 1 1,-4 5-1,3 4 0,-1 6 0,-2 8 0,-7 11 0,10-6-1,0 9 1,-10-3-1,19 18-1,-9-3 2,-1 3-1,1 4 1,2 5 0,-5-1 1,2 3 0,-2-1 0,-2-2-1,-1-6 0,4-4 1,5-12-1,7-9 0,10-12 0,9-10 0,5-7 0,5-3-1,3-2 1,-4 0-1,-1 5 0,-8 8 0,-9 10 0,-9 9 0,-7 10 1,-4 11-1,-4 8 2,-2 7-1,-3 3 0,3 3 1,1 1-1,1-1 0,9-6-2,2-10-2,8-2-9,-1-13-18,6-2 1,-3-10-1,4 0 0</inkml:trace>
  <inkml:trace contextRef="#ctx0" brushRef="#br0" timeOffset="841">1270 824 51,'-10'6'23,"-1"-6"1,0-4-2,-1-8-14,5-2-2,0-8 0,6-1-2,2-6 0,8-2-1,2-2-1,7 0 1,2 1-1,4 4 0,-1 3-1,-2 6-1,-2 9 1,0 8-1,-4 6 1,-1 9 0,-5 7-1,1 6 1,-2 2 0,1 3 1,0-1 0,-2 0 1,-5-2 0,-2-1 1,-7-5-1,-2 0 1,-8-6 0,-2 0 0,-8-7-1,1-1 0,-4-9-2,4-5-1,5-5-2,1-9-3,13 3-11,-1-14-15,14 1 0,-1-7 0,13 4-1</inkml:trace>
  <inkml:trace contextRef="#ctx0" brushRef="#br0" timeOffset="1242">1633 631 71,'15'20'26,"-5"-10"-1,-10-10-1,10-2-20,-2-9-4,3-4 1,1-1-1,2-4 0,5 0 1,2-1 0,2 5 0,-2 3 1,1 8 0,-2 5 0,1 6-1,-1 7 0,-2 8 1,-6 3 0,3 9 2,-5-1-1,0 3 1,-6-3-1,0 0 1,-8-7 1,0-3-1,-4-8-1,-3-4 0,-6-8-2,-5-5 0,-2-5 0,-4-3-2,0-3-2,-3-8-2,4-2-3,-3-14-12,13-1-11,4-12 1,11-1-1,5-11 2</inkml:trace>
  <inkml:trace contextRef="#ctx0" brushRef="#br0" timeOffset="1613">1964 103 76,'27'0'28,"-7"7"-1,-4 14-2,-10 5-16,-1 14-2,-7 6-2,-2 15-1,-6 6 1,0 6-2,-3-2 1,5-4-2,2-7 0,8-11-4,12-9-6,2-22-20,14-10-2,1-21 0,9-5-2</inkml:trace>
  <inkml:trace contextRef="#ctx0" brushRef="#br0" timeOffset="1813">2348 571 64,'9'13'27,"4"6"-1,0-4 0,9 0-11,2-3-13,7-3-1,4-7 0,1-4-1,2-7 1,-2-6-1,-4-6 1,-4-3 0,-10-5 0,-5 0 1,-11-1 1,-9 5-1,-7 1 1,-5 7 0,-8 2 0,0 10 0,-6 4-1,2 10 0,-1 6 0,4 7-1,-1 8 0,5 5 1,1 5-1,6 3 0,5 2 0,4 0 0,3-2 0,7 0 0,8-5 0,8-5 0,8-8-1,9-8 0,7-8-2,5-13-2,9-7-2,-4-18-4,10-4-9,-9-18-8,1-1-3,-11-13 0,-2 2 3</inkml:trace>
  <inkml:trace contextRef="#ctx0" brushRef="#br0" timeOffset="2193">3004 192 23,'2'-52'18,"-2"6"2,2 11-1,-4 4-1,4 14-3,-5 4 0,3 13-1,0 0-2,4 21-2,-6-1-2,4 11-2,-3 5-1,3 12 0,-3 6-1,2 12 1,-3 5-2,2 5 0,0-2 0,0 0-1,1-9-1,2-7-2,4-8-3,0-21-9,14-11-19,1-20 0,10-12 0,0-18-1</inkml:trace>
  <inkml:trace contextRef="#ctx0" brushRef="#br0" timeOffset="2494">3619 378 76,'10'4'29,"-1"6"-1,-9-10 0,0 0-17,-15 8-7,-3-1 0,-5-1 0,-4 6 0,-5 0-1,-3 4-1,0-1 0,3 3 0,3-2-1,7 1-1,7 1-1,6-2 1,9 1-1,7 2 0,6 0 0,7 3 1,5 2-1,4 1 1,4 2-1,0-1 1,0 1 0,-3-3 0,-4 0 0,-3-1 1,-8-2-1,-4 0 2,-9-3 0,-8 1 0,-9-1 1,-7 0-1,-8-2 1,-2 0 0,-5-3-1,0-2 0,-4-1-1,3-4 0,5-3-1,4-4-2,6 2-4,-3-10-18,13 4-10,-3-8 1,11 1 1,-3-13-2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-1 538 50,'3'-15'24,"-3"15"2,0 0-3,0 0-9,4-11-4,-4 11-4,0 0-2,0 0-2,2 12 0,0-1-1,1 6 0,2 8 0,1 5 0,4 7 0,0 5 1,1 3 1,2-1-1,2-3 0,1-5 0,3-8 0,4-13-1,4-11 0,6-12-1,1-9-1,2-9 1,-1-5-1,-2-5 0,-3 1 1,-8 4 0,-2 5 1,-9 7 0,-2 7 0,-9 12 0,12-3 0,-5 15 0,3 4 0,1 8-1,3 3 0,1 6 0,5 1 1,1 2-1,0-4 1,-1-5-1,4-5 1,-4-9 0,5-10-1,1-12 1,0-8-1,-1-14 1,1-8-1,-1-6 1,-2-2-1,-1 2 0,-6 4 1,-3 5 0,-4 9 0,-3 8 0,-2 9 0,-4 10-1,0 0-1,0 0-3,0 0-13,5 22-14,-5-22 0,-2 19-1,2-19 1</inkml:trace>
  <inkml:trace contextRef="#ctx0" brushRef="#br0" timeOffset="631">1187 138 31,'10'1'18,"-10"-1"2,14 4 2,-7 5-8,-5 2-5,4 15 1,-6 4 0,4 17 1,-6 7 0,3 14-3,-7 3 0,3 4-4,-1-3-1,2-6-1,2-9-2,3-13 1,8-18-2,8-19-1,8-17-1,4-17-1,5-10-1,1-10 2,2-3 1,-2-3 0,-5 5 2,-6 9 1,-9 10 2,-1 15 1,-16 14 1,12 26 0,-14 12-2,-1 14 1,-3 7-1,2 9 0,0 2-1,3-2-2,5-9-4,-1-18-26,13-15 1,3-24-2,6-16 0</inkml:trace>
  <inkml:trace contextRef="#ctx0" brushRef="#br0" timeOffset="1052">1955 466 74,'12'10'27,"1"0"-2,-1-8 2,1 0-23,3-1-1,4 5 0,-2-3 0,4 6 1,-3 2-1,3 5 0,-3 4 0,-1 6-1,-3 4-1,-5 3 1,-3 1-1,-2 3 1,-6-2 0,-2 0 1,-7-7-1,-2-2 0,-8-7 0,-2-5 0,-6-8 0,-1-4-1,-1-5 0,1-5 0,3-2-1,4-5-1,8-3 1,4-3-1,12 1 0,6-3 0,10 0 0,3 0 0,7 2 0,1 2-1,4 9-4,-3-4-20,6 13-4,-6-3 0,3 7-2,-5-5 2</inkml:trace>
  <inkml:trace contextRef="#ctx0" brushRef="#br0" timeOffset="1663">2557 0 57,'0'0'24,"0"0"2,11 10-2,-9 5-13,3 13-6,-2 9-1,3 16 1,-6 10 1,3 20 2,-8 7-2,3 6 0,-6-3 0,5 1-2,-3-12-1,2-8-1,4-14-3,-1-19-3,7-9-5,-6-32-9,8 12-11,-7-27-1,2-6-2,-9-13 2</inkml:trace>
  <inkml:trace contextRef="#ctx0" brushRef="#br0" timeOffset="1893">2378 518 58,'-26'-28'29,"7"11"-1,4 3 0,15 14-10,-10-15-7,20 11-5,4-3-2,12 0 0,9-3-2,11 1 0,11-2-1,10-1 0,8 3-3,1-3-6,3 9-21,-6-1 0,-4 6-2,-11-3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82,'6'12'29,"3"8"-1,-5 1 0,0 11-21,-2 5-5,0 7-1,-2 5 0,0 1 0,0 1 0,-1-6-2,4-6-4,-2-17-17,10-10-6,-1-17-1,4-12-1,-2-21 1</inkml:trace>
  <inkml:trace contextRef="#ctx0" brushRef="#br0" timeOffset="220">139 0 86,'0'0'28,"0"0"-1,15 10-12,-5-9-35,3 3-8,-3 0-3,3 6 2</inkml:trace>
  <inkml:trace contextRef="#ctx0" brushRef="#br0" timeOffset="400">700 262 75,'0'0'25,"9"13"-2,-9-13 0,-22-1-20,1 3-2,-7 2 2,-3 6 0,-8 2 1,2 8 1,-4 1 2,8 4-1,1-3-2,11 3-3,9 0 0,9-1-2,10 1 1,8-2 0,7 2-1,5-1 1,6 3 0,2 1 0,0-1 0,-2-2 0,-3-2 1,-5 1 0,-6-2 1,-4-2 1,-9-2 1,-5-1-1,-8-4 1,-5-1-1,-8-4 1,-1-2-2,-3-1 0,0-4-2,1-1-2,0-7-2,7 2-26,-6-8-3,8-1 1,-4-7-2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4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23 63,'-8'-15'25,"8"15"0,-5-9-1,5 9-15,0 0-6,0 0-1,0 0 0,8 19 1,-6 8 1,1 15 0,-2 13 0,0 20 1,-3 11-1,0 9-1,-2 2-1,3-4 0,4-7-4,0-17-22,18-19-4,3-27-1,11-20-2</inkml:trace>
  <inkml:trace contextRef="#ctx0" brushRef="#br0" timeOffset="270">379 738 74,'-2'10'20,"2"-10"-6,-2-23 0,3-8-24,10 1 2,0-5 5,5 0 3,5 4 3,0 2 5,9 13 3,-5 1 1,4 15-1,-6 4-4,0 11-4,-3 5-2,-3 6 1,-8 5 0,-2 4 2,-10 1 2,0 1-1,-8-7 0,-3-5 0,-6-9 0,-1-6-2,-4-11-1,-1-6-2,2-7-2,-4-8-3,10 1-8,-4-10-19,10 3 2,1-5-2,15 3 2</inkml:trace>
  <inkml:trace contextRef="#ctx0" brushRef="#br0" timeOffset="610">848 579 71,'41'30'25,"-3"-1"-5,-2-10-1,-2-3-20,1-7-5,4-3 2,-4-8 2,-2-5 1,-3-8 1,-6-8 5,-2-3 2,-12-9 2,-1 4 0,-11-5-2,-2 5-1,-9 2 0,-3 7-2,-7 6 0,3 8-1,-5 9-2,0 8-1,0 6 0,1 8 0,0 7 0,2 6-1,5 5 1,1 6 0,7 4-1,6 5 1,7 6-1,4 3 0,8 6 0,2 3 0,3 0 0,-2-2 1,0-4-1,-6-5 2,-5-9-1,-5-9 2,-6-14-2,-7-9 1,-6-13 0,-4-9 0,-4-10-1,1-9 0,-2-7 0,2-9-1,2-5 1,7-6-1,8-4 0,8-5 0,11 0 0,8-5-1,11 1 0,7-3-1,10 2 0,3 1 0,4 4 0,0 3 2,-1 6 0,-3 6 0,-8 7 3,-4 7-1,-9 9 2,-5 7 1,-6 5 0,-5 12 0,-6 4-1,-1 10 0,-6 5 0,0 9 1,-1 7-1,2 7 0,-1 1 0,4 1-1,1-7 0,1-4-2,3-7-2,-1-13-4,10-14-21,-6-20-3,2-9-1,-4-18-1</inkml:trace>
  <inkml:trace contextRef="#ctx0" brushRef="#br0" timeOffset="1352">1822 338 42,'13'11'0,"1"-4"1,2-5-2,4-2-12</inkml:trace>
  <inkml:trace contextRef="#ctx0" brushRef="#br0" timeOffset="1462">2223 411 95,'5'12'28,"-5"-12"1,-8 9-1,-4-7-25,-3 1-4,-3 6 1,-7 4 0,-5 6 2,-1 7 0,-5 6 2,0 8 0,0 0-1,4 4 1,3 0-1,10 0-1,5-4 0,11-5-2,11-5 0,10-10-3,15-5-3,4-16-10,13 0-16,-1-16 0,11-3 1,-4-11-1</inkml:trace>
  <inkml:trace contextRef="#ctx0" brushRef="#br0" timeOffset="1722">2450 551 92,'4'-9'28,"-4"9"0,0 0-4,0 0-18,0 0-4,9 8-1,-1 6-1,3 6-1,4 4 2,0 5-1,3 6 1,1 4-1,0 2 0,-1 1 1,-2 2-1,-3-5 2,-2 0-1,-6-5 2,-3-4-1,-8-8 0,-3-5 1,-10-9-1,-5-5 0,-4-6 0,-5-5-1,0-7 0,-1-2-1,2-3-1,3-4 1,8-1-3,4-4 1,10 3-1,6-5 0,8 1 0,7-3 1,8-1-1,6-4 1,8 0 0,3-6 1,2-4 1,2-3-1,2-3 1,-2 0-1,-1 2 1,-2 1 0,-4 4 1,-3 5-1,-4 6 1,-3 8 1,-7 4 0,0 6 0,-7 3 1,0 6-1,-12 9 0,0 0 0,4 19 0,-10 10 0,-5 16 0,-1 15-1,-6 13 1,3 11-1,-2 5 1,4 0-1,6-7 0,5-9-1,10-17-2,7-25-2,16-19-4,0-28-4,16-14-4,-4-31 1,12-12 1,-4-20 4,2-2 5,-5 2 4,-10 4 7,3 15 4,-14 7 3,-1 25 1,-13 6 0,1 25-4,-14 11-3,3 24-5,-6 10-1,-3 18 0,-3 15 0,0 12 0,-1 12 1,-2 8 0,0-3 0,4-4 0,-1-6-1,0-16-3,7-12-3,-4-22-7,11-9-13,-5-27-7,17-2 0,-6-23 0,10-5 1</inkml:trace>
  <inkml:trace contextRef="#ctx0" brushRef="#br0" timeOffset="2593">3583 524 61,'9'12'29,"-9"-12"-1,2 15 1,-2-15-4,-3 28-18,-2-5-3,3 9 1,-1 3-1,4 6 0,1-1-1,7-1 0,6-8-1,4-9-2,11-13 0,7-13-2,4-10 1,0-14-1,-1-10 0,-1-10 0,-5-5 1,-3 1 0,-9 1 2,-5 7-1,-6 6 1,-2 8 0,-3 8 0,-1 8 0,-5 14-1,0 0 1,-1 21 0,-3 11 0,-3 14 0,-3 14 1,-2 15 0,-3 20 1,-3 9-1,0 6 1,0-1-2,2-3 0,5-9-5,-4-15-26,15-16-3,-1-29-2,13-16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8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-12 718 76,'-12'-7'27,"12"7"-1,0 0-1,0 0-22,16 10-2,-4-3 0,6-1 0,7-1 1,6-4-1,8-2 0,8-7-1,2-5 1,4-5-1,-1-4 0,-3-4 0,-4 1 2,-10 1 1,-7 6-1,-13 0 1,-6 6-1,-9 12 0,-16-9-1,-4 14 0,-4 4 0,-5 3-1,-3 4 0,-5 4 0,-1 5 1,1 1 0,2 3 1,2 0 0,1 2 1,3 1-1,5 1-1,3-2 2,5 1-2,5-2 1,4 1-2,6-3 1,7-2-1,5-5 0,8-5 0,4-4-1,4-7 1,4-7-1,4-9 0,3-6-1,0-8 2,3-6-1,-3-6 0,3-3 0,-2 0 0,0 2 0,-2 3 1,-2 5 0,-4 5 0,-4 8 1,-4 11-1,-4 9 1,-4 11 0,-5 7 0,-5 9 0,-2 2 0,-2 4 0,0-3 0,3-2 0,2-8 0,4-8-1,8-13 0,8-11 0,8-10-2,6-5 1,4-3 0,3-3 1,-1 1-1,-3 4 2,-8 3 0,-6 10 0,-8 5 1,-8 10 0,-6 9-1,-6 8 1,-5 7-1,-1 6-1,1 5 1,3 3-1,0 1-1,3-3-3,6-1-6,-4-16-22,12-4 1,-5-17-1,6-5-1</inkml:trace>
  <inkml:trace contextRef="#ctx0" brushRef="#br0" timeOffset="861">1410 148 60,'0'0'22,"0"11"2,0-11 1,2 20-19,-1-2 0,5 13 1,-3 6 1,7 17 0,-3 7 1,3 12-2,-1 5-3,0 4-1,-2 0-2,-1-1 0,-4-7-2,-6-11-2,0-9-2,-6-18-4,3-8-5,-12-22 0,5-7 0,-7-17 3,3-8 4,-3-8 3,1-5 5,5 1 5,-2-1 4,10 11 3,-5-1 0,12 11-3,0 0-1,12 9-4,4-1-2,9 3-1,8 1-2,6 0 0,13 1-1,5-1 0,7 3 1,1 1-1,0 2 1,-4 3 0,-4 4 1,-2 3-1,-14 3 1,-4 7 0,-11 3-1,-6 4 1,-6 2-1,-6 3 1,-7-2 0,-7 0 0,-4-5 1,-9-2-1,-6-9 1,-6-6 0,-8-8 0,-2-6-1,-1-5 0,2-3 1,2-2-2,8 2 1,5-1-1,9 3 1,11-1-2,15 1 1,10 2-1,11-2 0,9-1 1,8-2-1,7-3 0,3-2 0,2 3 0,-5 0 0,-3 1 1,-6 1-1,-3 3 1,-4 0-1,-6 6 0,-5 1 1,-4 5-1,-3 2 2,-3 6-1,-1 6 2,-8 5-1,-1 11 2,-8 5 0,1 6-1,-4 3 1,1 3-2,-3-4 0,0-4-2,6-6-3,-2-21-6,14-7-20,-5-21-1,10-13 0,-7-22-2</inkml:trace>
  <inkml:trace contextRef="#ctx0" brushRef="#br0" timeOffset="1673">2513 203 68,'-4'-26'30,"4"15"-2,0 11 0,0 0-7,0 0-16,0 0-4,0 9-1,0-9-1,4 19-6,-4-19-17,4 16-4,-4-16 0,0 0-1,13-7 0</inkml:trace>
  <inkml:trace contextRef="#ctx0" brushRef="#br0" timeOffset="1873">2742 0 74,'-1'13'28,"2"7"0,-4 0-1,2 6-12,-2 6-13,-1 11-2,-1 9 3,-4 15 0,0 10 1,1 11 1,-6 2 0,7 4 0,-3-5 0,3-4-1,0-12-2,3-13-1,1-15-3,0-15-4,11-7-14,-8-23-12,11-5-1,-2-20 1,8-4-1</inkml:trace>
  <inkml:trace contextRef="#ctx0" brushRef="#br0" timeOffset="2153">2997 791 74,'26'23'6,"4"-10"-3,7-6 9,-1-9-19,7 0 2,3-5 4,-2-4 2,5 1 8,-6-10 11,-3 1 1,-10-4-7,1 3-7,-13-3-4,-6 2-1,-9 0-1,-9 3 1,-10 4 0,-6 6 0,-8 3 0,-5 7 0,-5 2-1,-3 7 1,-6 5 1,2 4 1,0 3 0,7 4 0,1 0 1,9 5-1,3 1 0,10 0-1,12 1-2,7 0 1,8 0-2,8-1 0,8-1-2,5-8-2,13 0-10,-6-17-18,9-3 0,-2-15 1,4-4-1</inkml:trace>
  <inkml:trace contextRef="#ctx0" brushRef="#br0" timeOffset="2544">3512 859 74,'-1'18'29,"5"6"-2,2-2-1,4 1-8,7-4-18,1-3-2,6-5 1,3-6 1,3-5 0,2-6 1,-1-6-1,0-5 2,-4-4-1,0 0 1,-6-1 0,-3 2 0,-6 2 0,-1 2 1,-8 3-1,-3 1 1,-9 3-2,-3 2 1,-8 2-1,-4 0 0,-5 4-1,-4 4 0,-3 2 0,1 3-1,1 4 0,2 2-1,6 2-2,3-3-1,9 1-1,14-14-3,-6 18 0,6-18 1,16 0 1,-2-10 2,10-1 1,-1-7 0,5-6 1,-3-9-2,5-6-2,-2-9-1,2-4 0,-2-7 2,0-2 5,2 1 4,-8-1 4,7 12 6,-14-5 3,7 17 2,-12-4-2,5 15-1,-12 1-6,4 7-3,-6 3-4,0 3-1,-1 12-1,1-10-1,-1 10 1,0 0-1,4 16 1,-2 3-1,1 7 1,1 10 0,-1 13 1,2 14 0,-2 14 1,2 12 0,3 5 1,-7 11 0,-1 1-1,5 0 1,-7-12-2,-1-12 0,-1-12-3,-6-25-16,1-9-16,9-36 1,-12-8-1,-6-34-2</inkml:trace>
  <inkml:trace contextRef="#ctx0" brushRef="#br0" timeOffset="6049">262 727 21,'0'0'12,"0"0"0,-9 3-1,9-3-2,0 0-1,0 0-1,-9 4 0,9-4 0,0 0 0,0 0 0,0 0-1,0 0 0,0 0 0,-8 11-2,8-11-1,0 0 0,0 0-1,0 0 0,12 10-1,-12-10 1,21 2-1,-6-1 0,3-3 0,3 0 0,4-3 0,1-2-1,0-4 1,2 0 0,-1-2 0,0-4-1,-2 0 1,0-2-1,-3-1 1,-2 1-1,-2-2 0,-1 3 1,-6 1 0,0 0 1,-7 2 0,-1 1 0,-5 0 0,-2 0 0,-6 1-1,0-2 0,-4 1 0,0 1-1,-1 0 2,0 1-2,-1 2 0,0 2 0,0 2 1,0 3-1,-3 2 1,2 3-1,-3 2 0,0 3 0,-3 4 1,2 1-1,-2 4 0,0 1 0,1 2 0,1 3 1,2 2-1,2 4 1,2 1-1,3 1 0,3 2 1,3 1-1,4 1 0,3-1-1,4 3-4,-2-4-22,8 0 0,-4-8-1,0-5-1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 2,'0'0'2,"0"0"0,0 0-1,0 0 0,0 0 0,0 0 1,0 0 3,0 0 1,0 0 1,0 0-1,0 0 1,0 0-1,0 0-1,0 0-2,-11-1-2,11 1 0,0 0-1,0 0 1,0 0 0,0 0 0,0 0 1,0 0 0,0 0 1,0 0 0,0 0 0,12 9 1,-12-9-1,14 2 1,-3 0-1,1 0 1,1 1-2,1 1 1,3-1-1,-1 2 0,3 0 0,0 1 0,-2 0 0,2 0 1,7-2-1,4 2 0,4-4 1,1 1 0,0-3 0,8 2-1,8-3 0,-2 2-1,1-1 1,-1 1 0,3 1-1,1 0 0,4 1 0,-5-1-1,-2 1 1,5 0 0,-4-1 0,4 0 1,-2-1-1,4 1 1,-1-1 0,5 1 0,0 0 0,-1 2-1,6-1 0,-1 2 0,0-1-1,2 1 1,-2-2 1,3 0-1,2-1 1,5 1-1,-7-1 1,4 2 0,-1-1 0,2 1-1,-1-2 0,0 2 0,0 4-1,2-1 2,0-1-1,-3-1 0,1-4 0,-2-1 0,-2 0 0,-4 0 0,-3-4 0,1-1 0,-2 1 0,4 0 0,-2 4 0,0 0-1,1 0 1,2-1-1,-2 1 1,-1-1-1,-2-2 0,-3 0 1,-2 0-1,0 1 0,-2-1 1,0 1-1,-1 1 0,-3 0 0,2 1 0,-3 1 1,1-1-1,-3 1 0,-1-1 0,-4 0 0,0-1 0,-1 1 1,0 0-1,0 0 1,-1 0-1,3 0 0,-1 1 0,1 0 1,-3-1-1,2-1 1,-3 1-1,0-1 0,-1-1 1,1 1-1,-3-1 1,1-1-1,-1 1 1,-2-1-1,-1 0 0,-2 1 1,-3-1-1,-4 0 0,-3 0 0,-3 1 0,0 0 1,-2 0-1,-2 0 0,-3 2 0,-10 0 0,16-1 0,-16 1 0,11 0 0,-11 0 0,0 0 0,11 1 0,-11-1 0,0 0 0,9 2 0,-9-2 0,9 0 0,-9 0 1,11 0-2,-11 0 1,16 2 0,-3-1 0,2-1 0,1 1 0,2-2 0,1 1 1,3-2-1,0-3 0,0 1 0,0-2 1,0 1-1,0-2 0,-2 2 0,0-2 0,-1 3 0,-3 0 0,-3 0 0,-3 2 0,-10 2 0,13-2 0,-13 2 0,0 0-1,0 0 1,0 0 0,0 0 0,0 0 0,0 0 0,0 0 0,0 0 0,0 0 0,0 0 0,0 0-1,0 0-3,0 0-12,-1-10-15,-6-1 2,-8-13-3,-3-5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10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1705 13,'0'0'8,"0"0"1,0 0-1,0 0-2,0 0-1,0 0-1,-41-24-2,41 24 0,0 0-2,0 0-1,0 0 1,57 6 1,-57-6 0,59-9-1,-13 2 1,9 1 0,1-2 1,10 1 1,-1-1 0,7-3 0,9 10 0,-1-7 1,6 6-1,6 2 1,-2 0-2,12 1 0,-1-1 0,0-1 0,6 0 0,11-1-1,-4 0 1,6-5 1,3 4-1,-1-4-1,6 5 1,8 2 0,-3-1 1,-2 1 0,6 0-1,-2 0 1,4-1-1,-1 0 1,1 0 0,-2 1-1,4 0 0,3 0 0,2 2 0,0-3-1,2 4 1,2-2 0,6 2 1,-3-3-1,3 2 1,-3-2-1,5 1 0,-1-1 1,2 1-1,-4-1-1,6 1 1,-1 0-1,-1 2 1,-1-2-1,0 0 0,-4 0 0,1 0 0,0-2 0,-3-1 1,-2 0-1,0 1 0,-7 0 0,0 1 0,-3-1 0,1 3 0,-5-1-1,-5 1 1,-3 0 0,1 5-1,0-1 1,-4-1 0,0 1-1,-1-1 1,0 3-1,0 0 1,-2 1-1,-2-3 1,-3 2-1,2-1 0,-2 1 0,-1 2 0,-1-2 0,-1 1 0,-2-1 1,1-1-1,-2 0 0,-1-1 0,-7 0 0,-4 0 0,-3-2 0,-4 2 0,-3-1-1,-2 3 1,-5-1 0,-3 0 0,-3 0 0,-3 2-1,-6-1 1,-5-2 0,-4 0 0,-6-1 0,-7-1-1,-5-2 1,-7 0-1,-6-2 1,-6 1 0,-2-1 0,-7 0-1,-12 0 1,15-1 0,-15 1 0,0 0 0,9 0 0,-9 0 0,0 0-1,0 0 1,10 1 0,-10-1 0,0 0 1,0 0-1,0 0 1,9-12-1,-5 1 0,6-4 0,7-3 0,6-5-1,7-7 0,8-2 0,3-2 0,3-4 0,1-2 1,-5-5 0,-4-6 0,-5-3 0,-7-2 0,-5-5 0,-5-2 0,-4 1 1,-3-1-2,-1 4 1,-2 5 0,0 5-1,-1 6 1,-1 5-1,0 4 1,1-1-1,-1 0 1,-1-1-1,-2-2 1,-4-4 0,-2 1-1,-2-2 1,-4 1 0,1 5 0,-2 4 0,3 7 0,0 7 0,3 6 1,8 13-1,-9-13-1,9 13 1,0 0 0,0 0 0,0 0 0,-10-12 0,10 12 0,-15-11-2,1 4 2,-4-3-1,-4 0 1,-6-5 0,-7 0-1,-7 0 1,-6 0-1,-10 0 1,-6 1 0,-8-1 0,-11 2 0,-8 2 0,-8 2 0,-8 0 0,-8 1 0,-6 2 0,-10 1 0,-5-1 0,-4-1 0,-6-4 0,-9-1 0,-8-2 0,-6 0 0,-8-2-1,-3 0 1,-7 0 0,-5 4 0,-1 1 0,0 2 0,3 1 0,-4-1 0,7 1 0,1 0 0,1 1 0,1 1 0,1 2 0,0 2-1,0 1 1,3 4 0,0 1 0,4-1 0,-1 0 0,5-2 0,1-1 0,1-3 0,0-3 0,5 0 0,1-2 0,-1 1 0,2 2-1,1 2 1,0 0 1,5 4-1,0 3-1,0 2 1,2 3 0,3 0 1,1 0-1,0 3 1,3-2-1,2-3 0,8 0 0,6-3 1,2-2-1,4-2 0,8-1 0,8-1 0,1 0 1,6 2-1,-3 1 1,3 1-1,3 2 0,3 0 0,-1 1 0,0 0 1,5 0-1,2-1 0,2-1 0,5-2 0,2 0 2,6-2-2,7-1 0,-6-1 0,12-1 1,2-1-1,6 1 0,-7 1 1,3 1-1,-3 2 1,-2-1-1,6 3-1,-11 0 1,-1-1-1,-4-1 2,5 0-1,7-1 1,5-1-1,-3 2 0,12-3 1,48 3-1,-76 0 0,76 0 0,-54 7-1,54-7 1,-53 14-1,53-14 1,-46 17-1,46-17 1,-52 21-1,52-21-1,-45 21 2,45-21-1,0 0 0,0 0 0,-42 44 0,42-44 0,0 0 0,11 44 1,-11-44 0,13 48 0,-13-48 0,15 63 0,-4-20 1,-8 5-2,-1 9 2,-6 10-1,-4 4 0,-2 6 0,-12 2 0,5 4 0,3 0 1,-1-2-1,10 0 1,-1-3-1,9-7 1,-8-3-1,14-9 0,-7-5 1,6-9-1,-8-45 0,8 68 0,-8-68 0,0 0 0,0 0 1,12 47-1,-12-47 2,0 0-2,0 0 1,0 0-1,0 0 1,0 0 0,0 0-1,0 0-1,0 0-3,0 0-8,0 0-13,0 0-1,0 0-1,0 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26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1598 5,'0'0'4,"0"0"0,0 0 0,0 0-1,0 0-1,0 0 0,14 4 1,-5-4 1,4 0 1,2 0 1,5 0 1,5-1-1,3 1 1,6 0-2,6 1 0,4-1-1,6 1-1,8 1-1,5-1 0,7 2 2,5-3-1,5 2 0,6 2 0,7-3 0,6-1 1,7 0-1,4 5-1,4-5 0,5 5 0,5-4 0,5 0-1,2-1 0,4 6 0,5-4 1,6 0-1,5 1 0,5-1 1,4 0-1,7 1 0,6-1 0,3-1 0,2-1-1,3 1 1,3 1 0,3 0-1,2-1 0,-1 0 1,-2 1-1,-1 0 1,-4 0-1,-2 1 1,-6 0-1,-6 1 1,-7-1-1,-6 3 0,-5 0 0,-7-1 0,-9 0 1,-10 0-1,-12-1 0,-5-1 0,-16 0 0,-1-1 0,-15-1 0,-7-1 0,-9 1 0,-4 0 1,2 0-1,-56-1 1,84 2-1,-84-2 2,53 0-2,-53 0 1,0 0-1,45 0 1,-45 0-1,0 0 1,0 0-1,0 0 1,0 0-1,0 0 1,0 0 0,0 0 0,0 0 0,0 0 0,0 0-1,0 0 1,0 0-1,0 0-1,0 0 1,0 0 0,0 0 0,0 0-1,49-12 1,-49 12 0,0 0 0,0 0 0,0 0 0,0 0 0,0 0-1,0 0 1,0 0-1,0 0 1,0 0-1,0 0 0,0 0 1,0 0-1,0 0 1,0 0-1,0 0 1,0 0 0,0 0 0,0 0 1,0 0-1,0 0 0,0 0 0,0 0 0,0 0 0,0 0 0,0 0 0,0 0 0,0 0 1,0 0-1,31-44 0,-31 44 1,0 0-1,0 0 1,-1-53-1,1 53 1,0 0-1,-4-55 0,4 55 0,5-50 0,-5 50 0,14-71 0,-6 27 0,5-4-1,-14-1 2,3-4-1,-2 0 0,1 1 0,6 1-1,-11 1 1,5-1 0,0-1-1,8-3 1,-3 0-1,1-2 1,-2 1 0,-10 2 0,8 2 0,4 5 0,-12 3 0,-7 1-1,12 43 1,-6-63 0,6 63 0,-4-51 0,4 51 0,-7-40 0,7 40 0,0 0 0,0 0 0,0-46 0,0 46-1,0 0 1,0 0-1,0 0 0,0 0 1,0 0-1,0 0 0,0 0 1,0 0-1,0 0 1,0 0 0,0 0 0,-54-44 0,54 44 0,-69-16-1,19 10 0,-6 0 0,-9 0 1,-10-1 0,-9 3-1,-12 0 1,-7 1 0,1 0-1,-16-1 2,-7 1-1,-3 0 0,-3-1-1,-5-2 1,-10-1-1,-5-1 2,-7-2-1,-3-2 0,-10-1-1,-4-1 1,-7 2 0,-8 0 0,2 2 0,-3 2 0,-4 2 0,2 0 0,3 4 0,3-1 0,2 0 0,8 1 1,4-1-1,7 1 0,2-2 0,3 2 0,1-2 0,3 3 0,1 1 0,-2 0 0,3 3 0,0 0 0,3 3 0,3-2 0,4 0 1,3 2-1,6 0 0,6 2 0,3-2 1,6 2-1,5 0 0,11 4 0,8-1 1,7 2-1,10-1 0,9-1-1,9 1 2,9-2-2,9-2 2,5-2-1,7-1 0,7-3 0,5 0 0,4-1 0,5-1 1,11 0-1,-15 0-1,15 0 1,0 0 0,0 0-1,0 0 0,0 0 1,1 10-1,-1-10 0,10 17 1,-5-7 0,-1 5 0,1 1-1,-1 4 1,-4 9 0,-3 3 0,-2 7 0,-3 7 0,-3 9 0,-2 8 0,0 7 0,-3 5 0,6-3 0,0-1 1,5-2-1,1-5 1,3-9-1,1-9 1,3-7-1,0-6 0,-1-2-3,-5-6-8,-3 1-10,-2-4-1,-6-12-1,-1-16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30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1428 4,'0'0'9,"0"0"0,0 0-5,0 0-2,0 0 1,14-1 1,-14 1 1,17-6 2,-6 3 0,5-1-1,2 0 1,8 0-1,1-1-2,4 2 1,6-1 0,4 2-1,5-1 0,5 2 1,3-2-2,4 2 1,6-1-1,5 2 0,6-5 0,6 2 0,8-4 0,7 3-1,7-4 1,8 1-1,6-2 0,8 2 0,3-3 0,6 3 1,1-2 0,9 2 0,-1-3 1,5 2-1,0-3 1,5 4-1,2-2-1,2 3-1,-2 0 0,4 1 0,0 2 0,3 1-1,-3 1 1,-1 1 0,1-1 0,2 1 0,-1 0 1,0 0-1,0 1 0,0 1 0,-1 0 0,1 3 0,-3 2 0,-2 0 0,0 2-1,-6 2 1,1-1-1,-1 1 1,-4-1-1,-3 0 1,-3-2-1,-1 1 0,-5-3 1,-4 1-1,-9-1 0,-8-2 0,-7 0 1,-8 0-1,-10-1 0,-10 0 1,-8-1-1,-11 0 0,-6 0 0,-10 0 1,-6-2-1,-8 0 0,-9-2 0,-3 2 1,-16 0-1,13-1 0,-13 1 1,0 0-1,0 0 1,0 0-1,0 0 1,0 0-1,0 0 0,0 0 1,0 0-1,0 0 0,0 0 0,0 0 0,0 0 0,-5-12 0,5 12-1,-15-20 1,4 7 0,-3-6-1,-1-4 1,-3-5-1,-2-4 1,-1-4 0,0-3 0,-3-3 0,1-1 0,0-2 0,0-2 0,-1 0 0,1 1 0,2 0 0,1-2 0,1 1 1,3 1-2,-1 0 1,4 2 0,0 1 0,1 7 0,0 3 0,2 4-1,0 6 1,1 4 0,2 2 0,0 6-1,7 11 1,-12-14-1,12 14 1,0 0-1,-12-13 0,12 13 0,-11-9 1,11 9-1,-19-15 1,6 7-1,-6-4 1,-5-2 0,-7-1 0,-9 0 0,-12-3 0,-10-1 0,-14-2 0,-15 0 0,-18 0 0,-14-5 1,-17 4-1,-15-1 1,-15 2-1,-11 4 1,-13 1-1,-10 3 1,-6 1-1,-7 7 0,-3 0 0,-2 1 0,0 3 0,-5 0 0,1 1 0,-1 0 0,3 0 1,5 0-1,4 1 0,3 0 0,8-1 0,12-1 0,9 1 0,11 0 0,9 1 1,9 2-1,12 1 0,10-1 0,7 5-1,8 4 1,5 0 0,11 1 0,7 0-1,7 1 1,7-2-1,9 1 1,7-5 0,8-1 0,6-2 0,4 1 0,5-2 0,2-1 0,4 0 0,3 1 0,6-1 0,3 0 0,3 0 0,4 0 0,4-1 0,3 0 0,9-2 0,-12 6-1,12-6 1,-7 13-1,6-3 1,1 6-1,0 5 1,3 5-1,-1 9 1,-1 9 0,-2 8 0,-2 8 0,-1 6 1,-2 7-1,-1 6 0,-2 5 0,3 2 0,1-2 0,3-4 0,1-6 0,2-5 0,0-7 0,1-8 1,-1-12-1,0-7 0,0-9 1,-1-6-1,0-5 1,0-5-1,0-10 1,0 0 0,0 0 0,0 0 0,0 0-3,-6-14-3,-1 2-23,-11-8 0,-4-3-2,-11-17-1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0:5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7 284 4,'0'0'9,"0"-11"-2,0 11 0,0 0-2,-2-12 0,2 12-2,0 0 0,0 0-1,-3-11-1,3 11 1,0 0 0,0 0-1,0 0 1,0 0 0,0 0-1,0 0 1,0 0-1,0 0 1,0 0 0,0 0 0,0 0 0,0 0-1,0 0 1,0 0 0,0 0 0,0 0-1,0 0 1,0 0-1,-2-9-1,2 9 0,0 0 0,0 0 0,4 15 0,-1-5 0,0 0 0,1 5 0,3 2 0,-2 2 0,1 3 0,-1 0 0,2-1 1,-1 0-1,-1-1 1,-1-1 0,0-3 0,-2-2 2,0-1-2,-1 1 1,0-4 0,-2 0 0,1-10 0,1 16 0,-1-16 0,-1 12-1,1-12 1,0 0-1,0 0 0,0 0 0,0 0 0,0 0 0,0 0 0,0 0 0,0 0-1,0 0-1,0 0-3,0 0-6,0 0-9,0 0-1,0 0 1,-5-9-1</inkml:trace>
  <inkml:trace contextRef="#ctx0" brushRef="#br0" timeOffset="831">177 294 8,'0'0'8,"0"0"-1,0 0 1,10-3-2,-10 3-1,0 0-1,0 0-1,0 0 0,0 0-1,0 0 0,0 0 0,0 0 0,9 13 0,-9-13-1,10 14 1,-10-14 0,11 19-1,-5-6 1,1 2-1,-3 2 1,0 2-1,-1-1 0,0 2 0,0-1 0,-2-1 0,1 0 0,-2-2-1,2-3 1,1-4 0,-3-9 0,8 14 3,-8-14-1,0 0 2,0 0-1,17-5 0,-10-7 0,5-1 0,-1-6-1,6-2-1,1-3-1,4-2-1,1 0 1,-1 1-1,-3 2 0,1 3 1,-4 5-1,-3 2 1,-3 5-1,-10 8 0,13-5 0,-13 5 0,8 11-1,-6 0 1,1 2 0,2 5 0,0 1 0,2 4 0,0 0 0,-1 3 0,2 0 0,-3-2 0,2 1 0,-3-1 0,0-4 1,-2-2-1,-1-4 0,-1-2 0,0-12 1,1 14-2,-1-14 0,0 0-5,0 0-5,3-9-10,-1-3 1,2-4 0,2-7-1</inkml:trace>
  <inkml:trace contextRef="#ctx0" brushRef="#br0" timeOffset="1602">843 0 3,'0'0'9,"14"6"0,-14-6-6,12 16 1,-7-7 0,0 6 1,0 0 1,-2 6-1,-1 3 1,2 5 0,-2 5-1,0 5 0,1 4-1,-1 2-1,0 2 0,0-6-1,-1 2 1,0-5-1,-2-8-1,0-3 0,0-4 0,0-7 0,1-4 0,-2-2 1,2-10-1,0 0-1,0 0-3,0 0-3,-1-18-6,0-1-4,1-4-1,-2-6-1,0-3 0</inkml:trace>
  <inkml:trace contextRef="#ctx0" brushRef="#br0" timeOffset="1943">820 206 0,'0'0'11,"0"0"0,0 0-2,0 0 0,0 0 0,14 2-1,-4 0 0,6 2-2,4-2-1,5 2-1,4-1-3,4 1-3,5 0-3,3-1-6,-1-1-5,3 0 0,-4-1 0</inkml:trace>
  <inkml:trace contextRef="#ctx0" brushRef="#br0" timeOffset="2253">1264 366 0,'19'3'12,"1"-1"0,-2-4-1,-3-1-5,2 2-2,-2-1 0,-1-1 1,-5 0-2,-9 3 1,17-6 0,-17 6 0,13-9 0,-13 9-1,8-12 1,-8 12-2,7-13 1,-7 13-1,2-14 0,-2 14-1,-6-14 0,6 14 0,-10-12 0,10 12-1,-16-7 0,3 6 0,0 2 0,-3 1 0,0 2 0,-2 0 0,1 3 0,-1-2 1,-3 1 0,6 1 0,-2-1 0,3 1 0,0 0 0,3 2 0,-1 1-1,2 2 1,3 1-1,-3 3 1,2 1-1,1 0 0,-2 1 1,2 1 0,-2-4-1,5 2 1,1 1-1,2-5 1,3 0 0,2 2 0,4-5-1,4 1 1,5-2 0,3-7 0,4-2 0,4 0 0,0-8 0,2-1-1,1-2 0,-2-1 0,-2-2 0,-3 3-1,-3-4 1,-1 3-1,-4 1 0,-2-1 1,-2 1-1,-3 0 1,-9 11-1,13-14 1,-13 14 0,6-10-1,-6 10 0,0 0-1,0 0 1,0 0-1,0 0 0,9 13 0,-3-4 1,-3 3 0,4 0 1,-3 5-1,3 1 1,4 3 1,-3 1-1,2 0 0,-1-3 0,1 0 0,-3-1 0,1-5 1,-3-3-1,-5-10 2,4 11 0,-4-11 2,0 0-1,0 0 1,0 0-1,-12-16 1,4 5-1,-1-5-1,-1-3-1,0-3-1,3-1 0,-1-1-1,4 1 0,3 2 0,6 1 0,7 3 0,1 5 0,6 0 0,3 4 0,4 1 0,2 2 1,4 1 0,0 4-1,0 0-1,2 6-3,-2-3-7,-1 2-8,0 2 1,-4-3-1,-2 1 0</inkml:trace>
  <inkml:trace contextRef="#ctx0" brushRef="#br0" timeOffset="3415">2061 391 7,'4'11'8,"0"2"1,-1 4-1,0 5-1,0 5 0,2 3-1,-2 5-1,1 3-1,2 4-1,-1 3 0,1 0-1,0 0 0,1-4 0,-1 0 0,1-4 0,-3-5 1,-1-4 0,-1-6 1,1-4 0,-4-7 0,2 0 2,-1-11 0,0 0 0,0 0 0,-9 1-1,3-12 0,0-3-1,-3-7-2,1-5 0,-2-7-1,-1-5 0,0-3-1,2-1 0,-1 1 0,4-2 0,3 3-1,2 4-1,6 2 1,3 5-1,6 3 1,2 2-1,7 4 1,2 4-1,3 3 1,1 1 0,0 4 1,1 2-1,-5 4 0,-1 2 1,-1 4-1,-6 3 0,-5 5 0,-5 3 1,-4 5 0,-3 3 0,-3-1 0,-5 2 1,-6 0 0,-1-2 1,-5-2 0,1-3 1,-5-5-1,-3-2 0,0-5 1,2-3-1,0-4 0,0-4-2,4-4-1,4-7-1,5-3-5,3-6-2,8 3-7,2-5-7,6 1 0,5-1 1,4 1 1</inkml:trace>
  <inkml:trace contextRef="#ctx0" brushRef="#br0" timeOffset="4116">2355 343 0,'4'9'8,"-4"-9"1,4 11-5,-1-1 1,3 2 0,-1 3 1,1 1 1,3 3-1,0-1 0,0 3 0,1 1-1,1 3-1,-2-2-1,-1 0 0,2-3-1,-4 1 0,-1-2 2,-1-3-2,-1-7 1,-3-9-1,5 11 2,-5-11 1,0 0 1,0 0-1,0 0 1,0 0-1,-8-19 0,2 5 0,-2-5-2,0-2-1,1-4-2,1-2 0,1-1 0,3 0-1,2 1 0,7 2 0,1 2 0,5 2 0,3 5 0,2 0 1,4 4-1,4 0 0,4 6 0,-1 1 1,2 2-1,-2 0 1,-1 5-1,-3-1 1,-2 2-1,-5-1-2,-3 3-4,-4-4-3,-11-1-6,15 9-6,-15-9 2,0 0-1,0 0 0</inkml:trace>
  <inkml:trace contextRef="#ctx0" brushRef="#br0" timeOffset="4657">2838 422 1,'17'0'7,"1"-3"-1,1-1-3,1-3 1,-3-1 0,1-3 1,-4 0 1,-2-2 1,-5 2 1,-4-3-1,-4 3 1,-3 2-2,4 9-1,-18-14-2,4 12-1,-5 3-2,-3 3 0,2 6 0,-4 1 1,-1 5 2,0 0-1,2 4 1,-2 0 0,4 3 2,3-3-1,2 5 0,6 1-1,4 1 0,3 0-1,5-1-1,5-1 0,5-2 0,5-2 0,3-5 0,1-5 0,2-5-1,4-3-2,-2-6-1,5-2-4,-4-7-6,-1-2-7,0-5 0,-1-5-1,-2-2 2</inkml:trace>
  <inkml:trace contextRef="#ctx0" brushRef="#br0" timeOffset="5128">3125 52 7,'0'0'10,"3"10"1,-3-10-1,1 22-7,2-4 1,-1 4 0,1 5 2,1 5 0,0 4 0,-2 5 0,2 2 0,-2 1 0,0 2-1,1 1-2,0-1 0,-1-6-1,0-2 0,1-8-1,1-6 0,-2-6 0,1-3-1,-3-15-1,0 0-1,0 0-2,0 0-1,-4-26-1,-7 3-2,1-5-1,-5-6 1,-2-6 2,-4-4 1,0-1 1,-1 5 2,-1 3 2,3 3 2,1 4 1,3 7 2,4 5 0,4 9 1,0 0 1,8 9-1,0 0 3,8-10-2,7 7 0,7 1-1,6-1-2,8 0 1,4-1-2,7 1-1,1-1-1,2 1-3,-2 2-5,-4-1-4,-6 2-10,-2 1 0,-7-1 1,-4 1-1</inkml:trace>
  <inkml:trace contextRef="#ctx0" brushRef="#br0" timeOffset="5758">3376 331 8,'0'0'11,"9"-8"1,2 4-6,1 2-1,2 1 1,1 2 1,1 3-2,0 1 1,3 4-2,0 3-1,4 2 0,-2 4-1,0 4-1,-5-1-1,3 6 1,-6 3 0,4 0-1,-9 0 1,-2-2-1,-5-3 1,-2-1 1,-2-4-1,-1-3 2,-1-7 0,5-10 0,-20 13 1,4-10-1,-2-5 1,-2 0 0,-1-6-1,-4 1-1,2-3 0,0 0-1,4 0 0,4-3-1,6 3 0,5-1 0,4 11-1,13-16 0,2 5 0,5 3 0,7-3-1,2 5-1,3-3-3,3-3-3,0-1-4,-1-3-5,-2 3 0,-1-8-1,-5-2 1</inkml:trace>
  <inkml:trace contextRef="#ctx0" brushRef="#br0" timeOffset="6259">3830 92 12,'-9'10'8,"9"-10"1,-2 17-1,3-3 0,-1 4 0,0 5-1,5 8 0,-3 3-1,4 7 1,-3 2-1,3 3-2,-1 2-1,3 1 0,0-6-1,-2-4-1,1-6-1,-3-6 1,2-6 0,-3-4 1,-3-17-1,-5 10 0,5-10-1,-16-9 1,3-2-1,-3-5 0,-3-5-2,-8-3 0,0-2 0,-2-1 1,1 2-1,1 0 1,6 6 0,2 3 1,5 5-1,14 11 1,-6-14-1,6 14 0,19-3 1,-3 3-1,10 0 0,7-1 1,3 0-1,2-1 0,2-1 0,5-1 0,-7-2-2,4 1 2,-8 0 0,-4 0 0,-2 1 0,-9 2 1,-3 2 0,-5 3 0,1 4 0,-1 2 1,-4 5-1,-2 2 1,-5-16 1,11 42 1,-11-42 1,12 52-2,-8-27 1,-3 0-1,-1-25 2,7 44-3,-7-44-1,6 31-5,-6-31-13,0 0 1,0 0 0,0 0-1</inkml:trace>
  <inkml:trace contextRef="#ctx0" brushRef="#br0" timeOffset="6920">4147 125 20,'0'0'12,"3"9"-3,-3-9-7,9 11-12,-9-11-3,0 0 0</inkml:trace>
  <inkml:trace contextRef="#ctx0" brushRef="#br0" timeOffset="7160">4386 557 21,'0'0'15,"-48"9"1,48-9 0,0 0-8,-1-60-4,1 60 1,-2-45-2,2 45-1,14-44 0,-14 44 0,0 0 0,47-48-1,-47 48-1,43-19 1,-43 19-2,48-5 1,-48 5-1,0 0 1,51 18-1,-51-18 1,0 0-1,32 51 1,-32-51 0,5 47 1,-5-47 0,-15 46 1,15-46 1,-16 44 1,16-44 0,0 0 0,-38 46 1,38-46-1,0 0 1,0 0-2,-59 15 1,59-15-1,-44-18-2,44 18-1,0 0-5,-49-45-6,49 45-11,0 0-2,-20-56 1,20 56-1</inkml:trace>
  <inkml:trace contextRef="#ctx0" brushRef="#br0" timeOffset="7691">4740 278 12,'0'0'12,"0"0"1,0 0 0,0 0-9,-4 56 1,4-56 0,-12 43 1,12-43 0,-2 49 0,2-49 1,-4 44-2,4-44-1,0 0 0,-8 47-1,8-47-1,0 0 1,0 0-2,0 0 1,42 8-1,-42-8 0,42-22 0,-42 22 0,53-35 0,-53 35-1,47-40 0,-47 40 1,0 0 0,41-46-1,-41 46 0,0 0 0,0 0 0,0 0-1,0 0 1,0 0-1,0 0 1,0 0-1,29 45 1,-29-45 0,0 0 0,-9 60 0,9-60 1,1 45-3,-1-45-3,0 0-11,6 54-5,-6-54 1,0 0 0</inkml:trace>
  <inkml:trace contextRef="#ctx0" brushRef="#br0" timeOffset="8272">5167 338 0,'0'0'9,"0"0"2,0 0-3,0 0-2,0 0 0,-5 45 1,5-45-1,0 0 1,0 0-1,0 0-1,0 0-1,0 0-1,0 0 0,0 0-2,-46 47 0,46-47 1,0 0-1,0 0 0,0 0-1,-14 49 1,14-49-1,0 0 1,0 0 0,0 0-1,51 48 0,-51-48 1,0 0-1,0 0 0,25 45 1,-25-45-1,0 0 0,-5 45 0,5-45 0,0 0-1,-5 41 1,5-41 0,0 0 0,0 0 0,-11 52 0,11-52 1,0 0 0,0 0 2,-36 44 1,36-44 1,0 0 0,-44 27-1,44-27 1,-42 13 0,42-13-3,0 0-3,-51 18-7,51-18-13,0 0-2,-47 0 1,47 0-1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4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32 579 3,'0'0'11,"0"0"0,0 0-2,0 0-1,0 0 0,0 0 1,0 0-1,0 0-2,0 0 0,0 0-2,0 0 1,0 0-3,0 0-1,0 0-1,0 0 0,0 0-1,0 0 1,0 0-1,0 0 1,-27 45 0,27-45 0,0 0 0,0 62 1,0-62-2,-4 57 2,4-57-1,7 59 0,-7-59 0,0 56 0,0-56 1,-1 43-1,1-43 0,0 0 0,0 0-1,0 0-4,-8 41-7,8-41-4,0 0 1,0 0-2,0 0 1</inkml:trace>
  <inkml:trace contextRef="#ctx0" brushRef="#br0" timeOffset="461">195 600 10,'0'0'11,"0"0"0,0 0-5,0 0-1,0 0-1,-7 10-1,7-10 1,0 0-2,-4 15 2,4-15-1,1 16 0,0-2 0,-2 3-1,1 3 1,2 2-1,2 0 0,-2 3-1,3 0 0,-4 2 0,7-6 0,-2-4 2,4-3-2,2-6 1,3-7 0,6-5 0,-1-8 0,6-1 0,-7-6 1,1 2-1,-2-3 1,-3 4-1,-4 1 0,-3 4 0,-8 11-1,11-13 0,-11 13 0,0 0 0,0 0-1,0 0-1,0 0 1,0 0-1,0 0 1,3 12-1,-3-2 1,6 2 0,-1 6 1,-2 3-1,1 3 0,2 3 0,-1 0 1,-1 0-1,-1-2-2,-5-3-4,5-6-12,2-4-1,-5-12 0,0 0 0</inkml:trace>
  <inkml:trace contextRef="#ctx0" brushRef="#br0" timeOffset="1252">856 640 6,'0'0'4,"-3"15"0,3-15 1,0 0 0,0 15 1,0-15 0,4 22 0,-4-8 0,3 6 0,0 3-1,-1 3 0,-1-1 0,0 0-1,2 0-1,-1-3 0,3-5 0,1-4 1,-6-13-1,22 4 0,-4-12-1,4-5 0,-2-4 0,0-4 0,1-2 0,-1 1 0,-5 2 0,-3 3-1,-5 4 1,-4 4-1,-3 9 1,7-10-2,-7 10 0,0 0 0,0 0 0,7 10-1,-7-10 0,11 17 1,-4-3-1,-2 1 1,3 4 1,2-1-1,-2 1 0,-1-2 1,1 0-1,-3-3 1,-1-3 0,-4-11 1,11 9 1,-11-9-1,18-14 1,-2-1 0,-4-6 0,5-3-1,0-6 1,-2-4-2,0-3 0,-4 2 0,-3 2-2,-2 1 0,0 5-5,-5-1-5,2 8-10,-2 3-2,-1 6 1,-1 1 0</inkml:trace>
  <inkml:trace contextRef="#ctx0" brushRef="#br0" timeOffset="2003">1551 273 8,'0'0'12,"0"0"-1,9-6 0,-9 6-8,0 0-2,0 0 1,0 0 0,0 0-1,-5 11 1,5-11 0,1 16 1,0-5-1,3 6 1,-2 5-1,2 3 1,-1 8 0,-1 6 0,-1 3 1,-2 6-1,1 2 3,-2-2-2,-1-1 0,-1-5-1,1-6 0,0-7-1,6-6 1,1-14-1,8-7 0,4-10-2,9-11 1,7-7-1,5-4 1,2-3-1,-1-3 0,2 3-1,-4 2 2,-4 6-1,-8 6 0,-5 7 1,-7 3-1,-2 5 1,-10 4-1,12 4 0,-12-4 0,4 16 0,-2-3 0,-1 3 1,1 2-1,-1 0 1,-1 3-1,-1-2 0,2-1 1,0-3-1,1-2 1,-2-13 0,9 14-1,0-14 1,5-7 0,2-3-2,4-2 2,1-3-1,0 0 0,-1-1 1,0 2-1,-5 1 0,-1 4 0,-5 5 1,-9 4 0,12 0-1,-12 0 1,12 21-1,-8-3 0,0 4 1,1 3-1,0 3 1,0 0 0,3 1-1,-1-5-2,2-2-4,0-10-9,6-4-8,0-9 2,1-7-1,0-6 1</inkml:trace>
  <inkml:trace contextRef="#ctx0" brushRef="#br0" timeOffset="2774">2469 562 3,'10'-3'12,"-10"3"1,0 0-2,-2 11-1,2-11 0,0 22 1,0-7-2,1 7 1,-2-2-2,3 3-2,-3-2-1,4 1-1,-1-4-2,1-1-3,2-6-2,-5-11-2,11 12-4,-11-12-5,12-2-4,-12 2-1,9-11-1,-6 2 2</inkml:trace>
  <inkml:trace contextRef="#ctx0" brushRef="#br0" timeOffset="3225">2216 0 38,'-5'12'20,"5"-12"0,0 0 1,0 0-14,0 0-5,0 0-5,0 0-4,0 0-8,9 7-5,-9-7 0,16 5 0</inkml:trace>
  <inkml:trace contextRef="#ctx0" brushRef="#br0" timeOffset="3695">2630 554 8,'0'0'15,"0"0"-1,-1-12 1,1 12-5,0 0-3,-6-9-1,6 9 0,0 0 0,0 0-1,-13-9-1,13 9 0,-13 0-1,13 0-1,-15 6 0,15-6-1,-18 12 0,9-3-1,-2 3 1,-1 1 0,2 5-1,2 1 1,-1 2 0,0 3 0,3 0 0,2-1 0,2-1-1,1-1 1,1-5-1,0-1 1,2-4-1,3-2 1,-5-9 1,19 12-1,-3-11 1,6 0-1,2-3 0,6-2-1,2-3 0,0-2-3,3-2-3,-7-9-5,1 3-10,-3-5-1,-2-3 1,-3-2 0</inkml:trace>
  <inkml:trace contextRef="#ctx0" brushRef="#br0" timeOffset="4216">2782 194 7,'0'0'12,"0"0"-1,4-11-2,-4 11-1,0 0 0,0 0-1,0 0 0,4-9-1,-4 9 0,0 0 0,0 0-3,0 0-1,4 9-1,-4-9-1,5 19 0,-1-4 1,0 5 0,3 7 0,-1 6 2,3 6-1,-3 5 1,1 1 0,-3 0 0,0-1 0,-2-2 0,2-3 0,-2-8-1,0-5-1,2-10 0,1-7 1,4-3-1,4-7 0,2-9 0,4-1 0,0-4-1,1 1 1,0-1-1,-3 4 1,-3 1-2,-2 3 1,-12 7 0,15-4 0,-15 4 0,10 11 0,-4 1 0,-1 4-1,3 3 1,-2 6 0,0 2 1,-2 2-1,0 1 1,0 1-1,1-2-1,0-4-4,1 1-16,2-6-1,-2-5 0,3-7-1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9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116-2 12,'0'0'13,"10"2"0,-10-2 0,0 0-8,3 13-4,-1 0 0,0 5 1,0 6 2,2 8 0,-1 5 2,1 7 0,0 4 0,1 4 1,-3 1-1,2-1-1,-3-5-1,0-4-1,-2-7-1,0-7 0,1-9 1,0-4-1,-1-7-1,1-9 0,0 0-2,0 0-1,-15-18-1,5 0 1,-1-1-2,-4-5 0,0-1 0,-4-2 1,5 3 1,-2 1 2,3 4 0,0 4 0,5 5 1,8 10 0,-11-12 0,11 12-1,0 0 0,0 0 0,0 0 0,0 0-1,9 5 1,0-3 1,6 0 0,4-2 0,6-2 1,6-4-1,6-4 1,4-4-1,-1-4 0,3-3-1,-1-3 0,-4-1 0,-4-2-1,-4 2 1,-7 1 0,-3 0 1,-6 3-1,-3 2 1,-4 1 0,-3 4 0,-2 2 0,-1 3 0,-1 9-1,1-13 1,-1 13-1,0 0-1,0 0 1,0 0-1,-9 2 1,9-2-1,-6 17 1,-4-1-1,7 6 1,-5 7 1,4 6-1,-3 7 1,-1 4 0,0 6 0,-1 3 1,4 0-1,-6-5 1,7-5-1,-4-7 0,4-6 0,0-8 0,6-10 0,-2-14-1,22-3 0,-2-11-1,3-8 1,4-3-1,3-2 0,2-1 0,-2 2 0,-4 4-1,-6 5 3,-2 7-2,-4 8 1,-3 8 0,-5 4 0,-1 5 0,-1 4 0,2 3 1,1 2-2,0-2 2,3 0-1,2-6 1,4-2-1,4-6 1,4-4 0,1-7 0,2-4-1,2-5 1,0-6 0,0-1-1,-4-2 1,-4-1-1,-3-1 0,-6 2 0,-3-1 0,-5 4-1,-3 2 1,-2 1-1,-3 3 0,0 1 0,4 11 0,-10-12 0,10 12 0,-13-1 0,13 1 1,-15 9-1,5 1 2,1 1-1,-1 3 2,-2 3 1,2 3-1,0 1 1,2 2 0,4 0 0,6 2-1,4 0 0,7 1-1,6-3 0,5-1 0,12 0-2,3-3-1,10 1-11,4-4-10,5-6-1,3-5 0,3-7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0 9,'0'0'9,"0"0"-2,0 0-4,-3 12-2,3-2 0,0 4 1,-2 4-1,2 9 2,-1 6 1,-1 6 0,1 6 0,1 5 0,-2 5 1,1-3-1,0 2-1,-2-7 0,2-2-1,0-6 1,1-5 0,-2-6-1,2-7 0,-1-2 1,1-5 0,0-3 0,0-11-1,0 12 0,0-12 1,0 0 1,0 0-1,0 0 0,0 0 0,0 0-1,0 0-1,-6-13-1,6 13-1,-4-12-3,4 12-3,-5-13-1,5 13-3,-6-13 1,6 13-1,-5-11 1,5 11 1,0 0 2,-8-11 2,8 11 2,0 0 3,-2-10 2,2 10 0,5-18 2,3 1 1,7-8-1,7-6 1,9-8 0,9-6-1,5-5 2,6-4 0,4 0 1,3 3 0,-7 3 1,-2 8-1,-10 5 0,-6 10-1,-10 6-2,-5 6-3,-6 5-2,-12 8-2,0 0-3,0 0-3,-8 16-8,-3-6-3,-6 2 1,-1 2 0</inkml:trace>
  <inkml:trace contextRef="#ctx0" brushRef="#br0" timeOffset="681">124 347 9,'9'16'14,"-3"-2"0,10 1 0,-2 1-7,5 1-2,2 5 0,0-2-1,-1 5 0,0-2 0,2 2 1,-5-1-1,2 0 0,-5 0 0,3-1-1,-4-3 0,2 0-1,-3-1-1,-1-3-1,0-3-4,-11-13-4,18 12-11,-18-12 1,17-7-1,-4-6 0</inkml:trace>
  <inkml:trace contextRef="#ctx0" brushRef="#br0" timeOffset="1042">749 156 13,'10'4'10,"-10"-4"1,0 14-5,-1-3-3,-2 4-1,1 5 2,0 6 2,-1 6 0,2 6 1,-2 5 1,3 8-1,-2-2 1,3 2-1,-2-2-2,3-3 0,-2-7-1,1-4-1,-1-12 0,1-7 1,-2-6 0,1-10 0,0 0 0,-5-9 0,-1-8-1,0-3 0,-3-8 0,2-7-1,-3-5-2,0-2 0,2-3-1,2 1 1,3-1-1,2 0 0,4 4 0,3 5-1,5 3 1,4 2 0,0 7 1,3 3-1,1 5 0,-1 5 0,1 3 0,-3 4 1,1 6-1,-1 4 0,0 4 0,-1 3 1,-1 5-1,-1 0 1,-2 4 0,-2-1 0,-1 0 0,-6-1 1,-2-1-1,-5-3 1,-3-1 0,-1-2 0,-4-3-1,1 1 1,0-4 0,0-2-1,3-1 1,9-4-2,-10 4 1,10-4-1,0 0 0,0 0 1,0 0-2,12 3 1,-2 1 1,3 0-1,0 3 0,6 2 1,2 5 1,2 4-2,3 2 2,1 4-2,1 3 2,0-1-2,-2 5 2,-4-2-2,-6-2 1,-5-2 0,-8 0 1,-5-2-1,-7-2 1,-5-1 1,-5-3-1,-3 1 2,-3-6-1,-1 1 1,-3-7 0,-1 1 0,-3-7 0,1 0 0,4-7-1,2 1 0,4-2-2,4-3 0,6-2-2,5-2-4,13 3-8,1-7-11,11 2 0,2-6-2,7 1 2</inkml:trace>
  <inkml:trace contextRef="#ctx0" brushRef="#br0" timeOffset="2083">1570 335 15,'0'0'15,"0"0"1,0 0-1,0 0-5,0 0-6,0 0-1,0 0 0,0 0 2,-2 12-1,2-1 0,-1 6 1,2 5-1,-4 5 1,3 5-1,-3 3 0,1 3-1,-2 0 0,1 0-1,-1-4-1,-1-5 1,2-5-2,-2-6-3,4-3-5,1-15-6,1 9-8,-1-9 1,15-11-1,-3-1 0</inkml:trace>
  <inkml:trace contextRef="#ctx0" brushRef="#br0" timeOffset="2414">1925 440 11,'7'-12'15,"-7"12"0,5-17 1,-5 17-6,-6-11-4,6 11 0,-15-3 2,3 5-2,1 3-2,-2-1 1,-3 3-1,3 1 0,1 0-1,2 2-1,1-2-1,9-8 0,-6 16 0,7-7 0,7 1-1,2-2 0,5 2 0,0 0 1,4 2-2,1-1 2,-1 1-2,0 2 1,-4-1 0,-2 0 0,-4 1 0,-2-1 1,-3 1-1,-7-1 2,-1-1 1,-5-1 0,-2 1 0,-5-3 0,1 1 1,-5-2 0,-3 0-1,-3-3-1,6 1-1,0-3 0,2-1-1,5 0 0,-1-3-3,14 1-5,0 0-14,0 0-3,1-17 0,7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5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160 189 7,'0'0'8,"9"-7"-4,-9 7 0,0 0-1,0 0 0,10 12 1,-10-12 0,6 20 1,-1-3 1,0 6-1,1 10 1,4 8 0,-3 10-1,2 8 0,-3 7-1,1 7 0,-5-1 1,0 0-2,-3-9 0,-2-6 0,0-11-1,-2-7 1,0-13 0,3-7 1,-1-8-1,3-11-1,0 0-3,-12-14-2,3-2 0,-2-5 0,-1-3-2,-6-5 1,1-1-1,-4-3 2,-1 1 1,1 1 3,2 3 0,1 5 1,4 1 0,3 6 1,1 1 1,10 15 0,-7-16 0,7 16 1,9-12-1,3 6 0,1-2 0,9 2-2,4-2 1,8 1-1,6 1 0,6 2 0,4 2-1,4 1-1,-1 2 0,-1 1 0,-4 2-2,-8-1-2,-5 5-4,-10-4-6,-6 3-7,-5 1-2,-7 2 1,-4 1-1</inkml:trace>
  <inkml:trace contextRef="#ctx0" brushRef="#br0" timeOffset="651">564 701 9,'0'0'12,"0"0"-1,0 0-3,0 0-1,0 0 0,6 11 0,-5 4-2,1 5-1,1 4-1,3 6 1,1 5-1,1 1-1,1 0 1,0-2-3,1-3 1,-3-3 1,-1-7 0,0-5 2,-2-5 0,-1-2 2,-3-9 1,0 0 0,0 0 1,-11-5-2,3-6 0,2-2-1,-3-7-2,0-2-1,1-6-1,1-2-1,3-2 0,3 0 0,3 1-1,3 0 1,6 4-1,3 4 1,2 3-2,3 4 2,1 4-1,1 1 0,2 5 1,1 4-1,1 3 0,0 1-1,4 2 0,-1 1-3,5 4-4,-6-4-6,5 3-6,-3-4-3,-3-3 2,-3-2-1</inkml:trace>
  <inkml:trace contextRef="#ctx0" brushRef="#br0" timeOffset="1202">1072 668 10,'9'12'12,"-5"-1"1,-5 2-1,0 4-6,0 5-1,-2 3 1,1 3 0,-2 1 0,2 2 0,-1-7 0,3-1-1,3-6 0,7-7 0,6-9-2,6-5-2,8-9 0,1-5 0,3-4 0,3-4 0,-2-1-1,-5 3 0,-5 1 0,-5 5 2,-7 6-2,-1 1 2,-12 11-2,11-8 0,-11 8-1,0 0 1,0 0 0,11 3 2,-11-3-1,0 0 1,9 13 1,-4-3-1,-2 3 2,3 6-2,-2 0 1,4 7-1,-3-1 0,3 3-2,0-2 1,3-2-1,3-3-4,0-8-5,4-5-13,3-8-1,-1-7 0,2-8 0</inkml:trace>
  <inkml:trace contextRef="#ctx0" brushRef="#br0" timeOffset="1693">1752 810 17,'0'0'15,"13"18"1,-3-14-4,1-2-3,5-1 0,-2-6 1,6-2-1,-4-3-2,1-2 1,-3-5-2,0 2-1,-5-3-2,-1 1 0,-4-1-1,-2 2-1,-4-2-1,-2 3 0,-3 4 1,-1-1 0,-2 4-1,-2 2 0,-2 5-1,-1 4 1,-1 2 0,-2 4 0,-1 4 0,-2 2 2,-3 3 0,4 4 0,-3 0 1,3 2 0,2 1 0,2 0 0,4 0 0,4-1-1,2-2 0,6 0-1,5-2 0,6 0 0,4-1 0,8-1-1,5-3 1,6 0-2,11 2-7,3-7-17,9 1-1,6-10-2,7-6 1</inkml:trace>
  <inkml:trace contextRef="#ctx0" brushRef="#br0" timeOffset="2864">2719-7 11,'10'-8'9,"-10"8"0,0 0-1,0 0-2,0 0-1,0 0-1,0 0-2,0 0 0,-9 8 1,9-8-1,-13 17 0,1-5 1,1 7 0,-7 6 0,-2 7 0,-4 8 0,-5 9 1,-2 9 0,-6 8 0,-2 9-1,-5 5 0,4 5 1,1 0-1,6 1 1,4-6-1,9 0 1,8-5-1,12-6 0,6-7 0,10-6 1,7-5-2,6-6 1,4-9-1,3-4 0,0-9 0,1-3-1,-3-8 0,-3 0 0,-5-3 0,0-1 0,-6-2-1,-3-2 0,-1 1-2,-5-3-4,1 4-7,-12-6-10,14-8-1,-11-3 0,1-7 1</inkml:trace>
  <inkml:trace contextRef="#ctx0" brushRef="#br0" timeOffset="3445">2765 666 37,'0'0'17,"0"0"0,0 0-2,0 0-13,5-9-2,-5 9-1,0 0 1,0 0 0,0 0 0,0 0 1,0 0 0,4 9 0,-4-9 1,3 11 0,-3-11 0,3 18 0,-1-2 0,-1 4 0,1 5 0,-2 6 1,1 4-1,-1 4 0,-1 3 1,-1-2-1,0-1 0,0-5 0,0-3-1,1-8 0,1-5 0,0-7-3,0-11-6,0 0-12,13-10-2,-5-5 1,2-3 0</inkml:trace>
  <inkml:trace contextRef="#ctx0" brushRef="#br0" timeOffset="3866">3010 923 49,'-1'9'23,"1"-9"0,0 0 0,0 0-12,0 0-8,0 0-1,0 0-1,0 0 0,0 0 0,0 0 0,0 0 0,0 0-1,0 0 0,0 0-3,9 0-5,-9 0-8,9-12-7,-1 2-1,0-2 1,4-4 0</inkml:trace>
  <inkml:trace contextRef="#ctx0" brushRef="#br0" timeOffset="4156">3121 727 15,'-7'11'14,"7"-11"1,0 0 0,-1 10-6,1-10-4,0 0 0,13 5 3,-13-5-2,16 2 1,-4-4-1,3 1 0,2-6-1,3 2-2,3-6-1,3 3-1,-1-5 0,-1 0-1,-2-2 1,-1 1 0,-5 0 1,-1 2 0,-7-1 0,-3 4 0,-2-2-1,-3 11 1,-2-13-2,2 13 0,0 0 0,-15-10 0,15 10-1,-20 1 0,10 1 0,-2 3 1,-1-1 0,1 1 0,-1 1 0,1 3 0,-1-1 0,4 3 0,-2 1 0,0 2 0,3 3 0,-1 4 0,2 1 1,-1 2-1,2 2 1,2 0 0,1 0 0,1 1-1,2-3 1,1-1 0,1-3 0,3-2 0,1-3 0,3-1-1,0-3 1,3-2-2,5-1-2,-1-4-5,6 3-5,-1-4-9,0 1-3,1-3 2,1 2-1</inkml:trace>
  <inkml:trace contextRef="#ctx0" brushRef="#br0" timeOffset="5108">3562 891 54,'0'0'22,"0"0"1,9 2-2,-9-2-13,0 0-7,0 0-1,0 0 1,0 0 0,0 0 2,0 0-1,0 0 0,0 0 0,0 0 0,0 0 0,0 0-2,0 0-3,0 0-6,0 0-15,0 0 1,13-1-3,-13 1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80 5,'0'0'8,"-1"-14"1,1 14 0,-1-16-2,1 16-1,0-13 0,0 13-1,1-12-1,-1 12 1,1-11-2,-1 11 0,0 0-1,4-11 0,-4 11 0,0 0-1,0 0 0,0 0 0,0 0 0,0 0-1,0 0 1,0 0-1,0 0 0,-4 12 0,4-12 0,-2 21 0,0-7-1,0 6 2,-1 2-1,1 3 0,-2 2 1,0 4-1,-2-2 0,1 1 1,1-1-1,0-1 0,0-3 2,1-2-2,1-5 0,1-3 0,1-4 0,0-11 0,0 15 0,0-15-3,0 0-3,0 0-4,0 0-4,-6-16-1,0 4 0,2-3-1</inkml:trace>
  <inkml:trace contextRef="#ctx0" brushRef="#br0" timeOffset="460">0 168 6,'0'0'11,"0"0"-1,0 0-1,0 0-1,0 0-1,0 0-2,0 0 0,18-9-1,-3 9-1,6 0 0,7 1-1,6 0 0,3 0-1,5-1-1,-1 0 0,0 0-1,-5-3 0,-2 0 0,-9-1-1,-3-2-1,-5 0-2,-8-3 0,-9 9 0,11-18-1,-10 8 1,-4 0-1,-2 0 1,-3-3 1,-1 3 1,-1-2 2,-1 3 0,0 0 0,0 0 1,2 3 2,9 6 0,-15-10 2,15 10 0,0 0 2,-10-7 1,10 7 0,0 0 0,0 0-1,0 0-1,0 0-1,0 0-2,0 0-1,0 0 0,0 0-1,0 0 0,-4 14 0,3-2 0,1 4 1,0 4 0,1 5 1,-1 3 2,1 1-2,-1 3 1,1 0-1,-1-2 1,1-2-1,-2-5 0,2-4 1,0-6 0,1-1-1,-2-12 2,10 5-1,0-12 0,1-1 0,3-5 0,1-2-1,2-3-1,-2 1 0,1 0-2,-3 4 1,-3 0 0,-10 13 0,13-14-1,-13 14-1,0 0 1,0 0 0,0 0 0,0 0-1,0 12 2,0-12-1,1 16 0,2-7 1,4 0 0,-7-9-1,19 16 1,-6-15 0,1 0 0,-1-1 0,2-3 0,1-3 1,-1-3-1,0 0 0,3 0-1,-1 1 1,0-3 0,2 1-1,-1-2 1,-3 1-1,-1 3 1,-1-3 1,-3 2-1,-2 0 0,-8 9 1,9-17-1,-9 17 0,0-14-1,0 14 1,-10-11-1,10 11 0,-17-7 0,7 6-1,-3 2 1,0 1 0,-2 3 0,2 2 0,-4 2 0,2 1 1,-1 1 0,-1 1 1,5 1 0,-2-1 0,5 1 0,3 1 1,4-3-1,4 2 1,6-1-1,8-2 1,6 1 0,5-2 0,5-1-1,2-3 0,3 2 0,-1-4-1,-2-2 1,-5 1-1,-7-1 0,-3 1 0,-7-1 0,-2 0 0,-10-1-1,0 0 0,9 2 0,-9-2-3,0 0-7,0 0-9,0 0-2,9 2 1,-9-2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98 840 18,'-18'-5'16,"6"-1"1,1-3-3,0-3-4,5 1 0,-1-4-2,5 0-1,1-2-1,4-1-2,3 0-1,3 3 0,5 1-2,2 2-1,5 3 0,0 2-1,1 6-1,0 7 0,0 5 0,-4 3 0,-4 5 1,-4 5-1,-4 1 2,-2 2 0,-8-1 1,-2 0 1,-5-4 1,-4-3 0,-4-3 1,-1-3-1,-3-4 0,-1-3 0,0-5-2,-1-4-2,4-1-5,1-8-7,5-3-9,6-4 0,6-7 0,8-3 0</inkml:trace>
  <inkml:trace contextRef="#ctx0" brushRef="#br0" timeOffset="431">525 391 10,'0'0'12,"4"16"0,-6-1-4,0 5-2,0 8 0,-1 8 1,-1 8 1,0 6-1,1 7 0,-4 5 1,3 1-2,-2-2-1,1-1-1,-1-8-1,0-5-1,1-9-1,2-9 0,0-9 0,1-5-1,2-15-2,0 0-1,0 0-2,-9-2-1,5-10 1,-3-4 0,1-4-1,-2-5 2,1-2 1,-2 0 1,0 1 3,2 1 0,2 3 1,2 5 0,1 3 1,2 4 2,3 0-2,-3 10 1,18-14-1,-1 9 1,2-3-2,9 2 0,7 0 0,9 2-1,2 0 0,3 3-1,4 2-4,-4 1-6,-1 1-9,-4 1 0,-7-4 0,-6 0-1</inkml:trace>
  <inkml:trace contextRef="#ctx0" brushRef="#br0" timeOffset="1031">1247 264 20,'10'-7'14,"-10"7"0,0 0-5,0 0-5,10 7 0,-10 4 0,1 7 1,-1 5-1,2 7 1,-2 5 1,1 8-2,-2 4 1,1 5-2,-2 0 0,0 0-1,-4-4-1,2-4 0,-1-6 0,0-7 0,0-8 0,2-5 2,3-18 1,-4 12-1,4-12 1,8-17 0,1-3-1,8-6 1,3-7-2,8-7 0,6-6-3,5-2 1,3 0 0,0 1 0,0 3-1,-4 5 0,-5 6 1,-4 6 0,-6 7-1,-8 4-2,-2 9-3,-13 7-5,0 0-9,0 0-4,-23 13 2,-1-2-1</inkml:trace>
  <inkml:trace contextRef="#ctx0" brushRef="#br0" timeOffset="1482">1246 623 17,'25'18'14,"10"1"1,3 1-4,6 1-3,2 1-1,-2-4 0,-2 4 0,-5-3-1,-3 0-1,-7-4-1,-4 1-2,-6-3-2,-4-3-4,-5-1-5,-8-9-10,12 3 0,-12-3 0,11-20 0</inkml:trace>
  <inkml:trace contextRef="#ctx0" brushRef="#br0" timeOffset="1783">1913 431 9,'-2'20'14,"2"5"1,-4 3 0,1 5-6,1 7 0,-4 1-1,3 3 0,-2-1-2,1-1 0,0-5-2,2-5 0,-1-7-2,0-6 0,2-6-1,1-13-1,0 0-3,0 0 0,2-12 0,-3-8-1,2-5 1,-5-6 0,2-5-1,-1-5 2,-1 0 2,0-1 1,0 2 1,3 1 0,0 3 0,4 4 0,3 3 0,3 2 0,6 3 0,4 3-1,4 2 0,4 4 0,4 0 0,1 6 1,1 0 0,-1 7-1,-2 1 1,-3 3-1,-5 6 1,-3 0-1,-7 4-1,-3 2 0,-3 3 0,-5 0 1,-6 1 0,-3 1 0,-7-2 1,-3 1 1,-5-4-1,-2 2 0,-3-5 0,1 1 0,-1-4-1,4-1 0,5-1 0,3-2-1,4-1 0,12-3-1,-10 4 1,10-4 0,15 2-1,0-1 1,9 2-1,6 1 0,6 4 0,5 0 0,1 1 0,1 3 0,-4 4 0,-2 3 0,-5 1 1,-7 1 0,-6 1 0,-6 2-1,-8 3 2,-4-1-2,-8 0 1,-4-1 0,-5 0 1,-6-2 1,-7-1-1,-1-3 2,-5-3-1,0-1 1,-5-6 1,2-1 0,-2-5 0,4-1-1,1-4 0,8-1 0,3-3-1,5 0 0,6-3-3,4-2-3,12 2-13,1-6-8,9 0-1,3-7-1,9-2 0</inkml:trace>
  <inkml:trace contextRef="#ctx0" brushRef="#br0" timeOffset="2914">2489 0 7,'0'0'11,"0"0"-3,0 0 0,0 0 0,2 13 0,-2-13 2,8 11-2,-8-11 1,20 21 0,-5-8-2,5 8-1,2 2-1,5 6-1,2 6-1,2 9-1,-1 6 0,-1 7-1,-4 4 1,-1 5-2,-5 4 2,-7 2-2,-4 0 1,-7-2-1,-4-2 1,-4-2-1,-3-3 1,-1-3 0,-6-4 0,-2-3 1,-2-7 0,-2-2 0,-1-4 0,0-3 0,-1-9 0,2-4 0,0-5 0,6-2-1,5-7 1,2-2-1,10-8 1,-11 6-1,11-6 1,0 0-2,0 0-1,0 0-6,0 0-17,-5-10 0,5 10-2,-6-21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3T21:05:33.4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11220 16136 1,'0'0'2192,"0"0"-902,0 0-774,0 0-387,0 0 129,0 0 129,0 0 129,0 0 516,0 0 0,0 0 0,0 0 129,0 0 129,0 0-258,0 0-129,0 0-258,0 0 129,0 0-387,0 0 129,-6-5-129,6 5-258,5-22 0,2 10 0,1-3-129,2 1 0,-1-3 129,3-1-129,1 1 0,1-1 0,1-1 129,0-4 0,4 0 129,2-2-258,0-2 129,4 3-129,0 0 129,2 2-258,-2 1 129,2 4 0,-4 5 0,1 2 0,-1 3 129,-2 3-129,-2 1 129,0 2-129,0 0 258,0 1-129,-2-2 0,2 2 0,0-1 129,2 1-129,-3-3 0,2 3 0,-1-2 129,1 2-258,1 0 0,1 0 129,-1-3-129,5 2 0,-1 0-129,2 1 129,-2-2 0,2 1 0,-2 1 129,1 0 0,2-2 0,0 2 129,1-1 0,3 1 0,0-4-129,2 3 129,0-5-129,3 4 129,-1-1-258,1 1 129,-2-1-129,2 2 0,0-2 0,1 0-129,-1 1 129,2-3 0,-1 0-129,0 0 129,-1 0-129,0 1 129,0-1 0,-1 2-129,-2-1 129,1 3 0,-1-2 0,3-1 0,0-1 129,0 1-129,0-1 0,1 0 258,-1-1-258,-1 0 129,0 0-129,-2 1 129,-2 1 0,-2 1 0,-2-2-129,-1 1 129,0-1-129,-1 2 129,-5-1-258,5 2 129,-5-1 0,2-2 0,-6 2 0,3 3-129,-5 0 258,4 0-258,-5 0 258,2-1-129,0-2 0,0 3 129,2-1-129,1-3 129,-2 1-129,2-4 0,0 5 129,1-3-129,-4 1 0,2-2 129,-6 3 0,4 1-129,-3-4 258,-3 4-129,-10 2 0,18-2-129,-18 2 129,12 0-258,-12 0 258,0 0 0,0 0-129,0 0 129,0 0-129,0 0 0,0 0-129,0 0-129,0 0-516,0 0-1548,0 0-2193,0 0-516,-7 2 129</inkml:trace>
  <inkml:trace contextRef="#ctx0" brushRef="#br0" timeOffset="3752.2146">11198 15463 1,'0'0'1418,"0"0"-386,0 0-258,-11 7 0,11-7-129,0 0-129,0 0 129,0 0 258,0 0-258,0 0 129,0 0-258,0 0 258,0 0-129,0 0 129,0 0-387,0 0 129,0 12-129,0-12-129,0 0 258,0 0-129,10 12-129,-10-12 258,0 0-129,14 11 0,-14-11 258,0 0-258,13 8 0,-13-8 0,14 6 0,-14-6-129,14 3 0,-14-3 0,16 0-129,-16 0 129,16 0 0,-16 0 0,19-10-129,-8 5 0,0-8-129,-1 1 129,3-2-129,-1-1-129,1-2 129,-3 0-129,2-2 0,-4 5 129,1-3-129,-3 2 0,-1 2-258,-3 0 258,-2 13-129,3-20 0,-3 20 0,0-17 0,0 17 0,-5-9-129,5 9 258,-14-6 0,14 6 129,-16 0 0,4 0 0,1 0 0,11 0 0,-19 6 0,19-6 0,-18 5 0,18-5 0,-17 7 0,17-7 0,-13 5 0,13-5 0,-12 9-129,12-9 129,-11 12 0,11-12 129,-11 14-129,11-14 0,-12 16 129,12-16 0,-13 16 258,13-16-258,-12 16 129,12-16-129,-11 11 129,11-11-129,0 0 0,-8 13-129,8-13 129,0 0-258,-2 14 129,2-14 0,0 15 0,0-15 0,0 18 0,-1-7 0,1 0 129,-2 1-129,2 0 0,0 0 0,0 1 0,0 0 129,0 0-129,0-1 0,2 0-129,1-2 129,-3-10 129,14 19-129,-2-13-129,-12-6 258,22 11-129,-9-9 129,1-1 0,1-1 129,1 0-258,0 0 0,1-3 129,0-1-129,1-1-129,-1 2 129,0-2-258,-1 1 258,-2 0-129,-1 3-129,-1-2 0,2 3-129,-14 0-516,25 0-1032,-10 5-1935,-15-5-258,25 3 0</inkml:trace>
  <inkml:trace contextRef="#ctx0" brushRef="#br0" timeOffset="5127.2932">11652 15107 516,'5'-12'903,"-5"12"129,0 0 0,0-13 258,0 13-129,0 0 258,0 0-387,0 0-129,2-12 0,-2 12 0,0 0-129,0 0-258,0 0 0,0 0-258,0 0-129,0 0 0,-2-11-129,2 11 0,0 0 129,0 0 129,0-11-258,0 11 129,0 0 0,0 0 0,0 0 0,0 0 0,0 0 0,0 0-129,0 0 129,0 0 258,0 0-258,0 0 0,0 0 129,0 0 0,7 9 0,-7-9 129,6 9 0,-2 3 0,-4-12 0,5 20 0,-4-6 0,2 4 0,-3 0-129,0 6 129,0 3-258,0 2 129,-7 0-129,4 2 129,-2-2-129,2 4 129,-2-3-129,2-2 0,0-2 0,3-3 0,0-3-129,0-4 0,1 0 0,5-5 0,-6-11 0,7 18-129,-7-18 129,0 0 0,13 13-129,-13-13 129,0 0-129,8 11 129,-8-11-129,0 0-129,0 0 0,0 0-516,0 0-903,12 0-2451,-12 0 0,15-14-516,-10-1 387</inkml:trace>
  <inkml:trace contextRef="#ctx0" brushRef="#br0" timeOffset="5999.3431">12109 15245 2580,'0'0'3870,"0"0"-129,0 0 0,0-12-2967,0 12-258,0 0-258,0 0-387,-15-3 0,15 3 129,-17 0 0,6 6 0,-1-1 129,-2 4 0,1-2 0,-2 3 129,3-1-129,-1 3 0,13-12-129,-17 17 0,17-17 0,-8 15 0,8-15 0,-5 13-129,5-13 129,0 0 0,0 13 0,0-13 0,13 6 0,-13-6 0,17 5 0,-2-5 0,-2 1 0,3 0 0,-1 3 0,3-2 0,-2 2 0,2-3 0,-2 3-129,-2 1 129,2-1 0,-6 4 0,1-4 0,-11-4 0,15 14 0,-15-14 0,5 15 129,-5-15 0,0 17-129,0-17 129,-15 20-129,15-20 0,-22 19 258,11-9-129,-5-2 0,4 1 129,-7-3 0,3 2 129,-1-5 0,2 2 0,-3-4-129,1-1-129,3 3 0,-2-3-258,16 0 0,-20 0-387,20 0 0,-13-3-258,13 3-516,0 0-1161,0 0-1419,0 0-516,10-21 516</inkml:trace>
  <inkml:trace contextRef="#ctx0" brushRef="#br0" timeOffset="6947.3973">12441 15308 774,'18'0'3225,"-18"0"129,20-1-1419,-7-1-1032,-1 1-258,3-2-387,-3 0 129,3-1 0,-3-6 129,3 2 129,-5-5-129,2 3 129,-2-6-129,0 4 129,-4-2-387,1 0 0,-1 1-129,-2 1-129,-3-1 0,-1 13 0,0-15 0,0 15-129,-12-11 0,2 8 129,-2 3-129,-4 0 129,1 3-129,-2 4 129,-1-1 129,-2 3-129,3 1 129,-1 1-129,-1 0 129,3 1 0,2 0-129,0-2 129,1-1 0,3 6 129,0-6-129,3 4 0,7-13 0,-12 20 0,12-20 129,-4 21 0,4-21-129,-2 20 129,2-20 0,2 20 129,-2-20-129,12 21 0,-5-10-129,4 3 129,-2-3 0,6 1-129,-3-2 129,6 3-129,-3-5 0,5 3 129,-2-1-129,4 0-129,-1-2 129,4-1-129,-4 0 129,5-3 0,-3 0-129,5-2 0,-2-2 0,1 1 0,-1-1 0,-3-1 0,4 0-129,-5-1 129,-1 2-129,-4 0 0,-1 0 129,-4 0-258,-1 0 0,-11 0-387,19 10-774,-19-10-2064,3 12-774,0-2-387,-3-10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18:49:29.7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10788 16133 2580,'29'-31'1806,"-4"10"258,6 1 129,9-8 0,1-5-645,13-1 0,4-9-387,10 3-387,6-10 0,7 0-387,4-8-129,7-1-129,7-4-129,4-2 0,2-3-129,1-4 129,2-1-129,2-2 0,1 0 129,1-2 0,-1 1-129,5-3 129,1-5 258,8 1-129,3-8 129,7 0 0,6-8 0,10 0 129,0-5-129,4 3 0,5-5-129,-2 3 0,0 1-258,2 2 129,-5 1 0,1 1-129,-1-4 258,3 5-258,-2-4 129,5 1-129,1 1 129,5-3 0,1 3 0,4 5 387,-5 2-258,-3 5 129,-5 3 129,-4 9 0,-10 0-129,-7 9 129,-7-1 0,-5 2-387,-6 3 258,-1 1 0,-1 2-129,-1 2-129,-2 3 129,-6 5-129,-4 4 0,-5 4 129,-7 3-129,-8 5 0,-10 9-129,-10 4 258,-11 3-387,-10 2 129,-7 6-387,-13 0-387,-3 9-645,-21 0-2064,9 1-774,-9-1-774,-12 10 387</inkml:trace>
  <inkml:trace contextRef="#ctx0" brushRef="#br0" timeOffset="2110.1207">10758 11473 258,'0'0'1161,"0"0"-645,0 0 0,0-15 0,0 15-387,11-16 129,-4 3 258,3 0-258,1-3 0,3-3 387,-3 2 0,5-5 0,-1-2 258,5-5-387,0-5 129,5 0 0,2-5-387,6-1 0,3-6 0,2-3-129,7-1-129,3-1 0,2-6 129,3 4 0,2-7 387,-1-3-129,1-3 0,4 1 129,-2-4 0,5 0 129,2-6-258,6 0 258,4-2-516,6-1 129,3-5-129,7-1 258,4-3-258,5-1 129,0-3-129,3 1 0,3-5 0,8 5-129,3-5 129,2-3-258,4 0 129,2-2 0,7 2 0,2-1 0,-2 0 0,-1 2 0,-3 3 0,4 4 129,-9 1-129,-1 1 0,-4 1 129,0 1 0,1-3-129,0 1 258,-1 0-129,2-3 129,-1-2-129,6-1 0,0-2 0,0-4 0,-3 3 129,3 1 0,-3-3 0,-1 4 129,-8 1-129,0 4 0,-6 2 0,3 8-129,-3-2 258,-4 3-258,-1 0-129,-1 8 129,0-1-258,0 4 258,-2 0-129,-6-1 129,-2 0 0,-4 5-129,-4 0 258,-2 4 0,-3-1 0,-2 5 0,-3 0-129,-1 4 258,-1 0-387,-1 4 387,-3-4-258,-1 2 0,-5 0 0,-2-1 0,-2 2 0,0 3 0,-6 3 0,-2 5-129,-1 1 129,-4 4-129,-2 3 0,-3 7 0,-5 3 0,-6 2 0,-4 4 0,-6 1 0,-3 6 0,-7 2 0,-7 5 0,10-4 129,-10 4-129,0 0 0,0 0 129,0 0-129,0 0 0,0 0 129,0 0-129,0 0 0,0 0 0,0 0 129,0 0-129,0 0 0,0 0 0,0 0-129,0 0 129,0 0-129,0 0 129,0 0 0,0 0-129,0 0 129,0 0 0,0 0 0,0 0-129,0 0 0,0 0 0,0 0 0,0 0-129,0 0-387,0 0-516,0 0-903,0 0-2322,0 0-129,-4 4-516,-11 3 130</inkml:trace>
  <inkml:trace contextRef="#ctx0" brushRef="#br0" timeOffset="5399.3088">7476 4679 258,'-49'-40'1677,"19"21"-129,-4 0-258,-7 2-516,-5 1-258,-6 3-129,-6 2-129,-3 3-129,-5-1-129,-3 0 0,-5 0 129,-4-2 258,-1-1-129,-6-1 258,4-4 0,-7-4 129,0 3 129,-6-4-129,-1-2 0,-2 2-129,-2 3-129,-5 2-129,-8 3 0,-2 4-258,-4 1 0,3 1 0,-5 3 0,-5 1 129,1-1-129,-4 2 129,7-2 0,-2 3 129,-2 1-129,-1 1 129,5 6 0,3 5-129,1 9-129,1 7 129,-2 7-129,0 3 0,4 8 0,1 6 0,-3 9-258,2-2 387,3 5-258,6 2 258,3 2-258,4 7 258,-1 3-258,3 3 0,4 1 129,5 8 0,-3 5-129,4 10 258,-5 2-129,3 10 0,2 1 0,6 6 129,4 7 129,4 1-129,10 5 0,3 3-129,13-4 0,5 6 0,11-1 0,5 6-129,4 1-129,6 2-129,2 0 0,5-1 129,2 0 0,1 2-129,2-2 258,3-4-129,0 1 129,5 1 129,4-1-129,3-3 129,2-3 129,5-3 0,0-3 0,6-2-129,-1-3 258,6-7 0,-2-1-129,4-3 0,2-1 0,7-3-129,0-4 129,4-2-129,1-1-129,5-9 0,-4-3 129,5-4-129,-2-1 0,-2-7-129,0-3 258,0-7 0,0-2 0,1 0 516,2-2-387,1-5 258,1-1 129,2-1-258,2-3 0,0-4 0,2 1 0,-1-8-129,1-2 0,2-4 0,2-2-129,-2-5 258,4-2-258,0-3 129,1-2 0,0-4-129,2 1 129,-2-4-129,5-1 129,-1 1-129,2 1 258,-1-3-129,3 2-129,-1 2 129,2-3 0,-1 6-129,4-4 0,-2 1 0,2-2 129,2-3-258,1-1 258,3-3-129,1-1 0,1-5 0,-1-2-129,-1-4 129,5 3 0,-3-2-129,0 2 129,6-4 0,-4 0 0,1-1-129,-1-9 129,1 3-129,-1-2 129,3-4 0,-3-4 0,-1-2 0,-3 1 0,3 2-258,0-1 258,1-3 0,0-1 0,1-1-129,-1 1 129,0-1 0,1-2-129,-1-1 129,-2 1 0,2-3 0,0-2 258,-5 3-258,1-5 387,-1-2-258,2 3 129,2-4-129,1-2 0,1-1-129,0 0 0,2 0-129,0-2 0,5-3 129,-2-2-258,-2-1 129,0-2 0,-2 1-129,0-2 0,-4-2 258,0-2-129,-3 4-129,-3-8 129,-3 1 0,-3-3 0,-2-2 0,-2-4-129,-5-5 258,-3-6-129,-4-6 129,-2 2 0,-2-9 0,-1-1 0,-5-1 0,1-6-129,-3-1 258,-3 1-129,-2-4 129,-4 3 129,-5-5 0,-2 3 0,-6-5 0,-3 7 0,-7-8 258,-1 5-258,-8-6-129,2 4 129,-6-3 0,2-1-129,-3-7 129,2-4-258,-1 1 129,1-5 0,-1-3-129,-1-2-129,0-3 258,-5-2-129,-3 0 0,-4 4 0,-4-2 0,-4 2 0,-3 1 258,-7 1-258,-2 6 129,-6 6 0,-5 3-258,-3 2 258,-5 4-129,-4 5 129,-3 2-129,-1 4 0,-3 1 129,-4 3-129,-3 2 129,-3 5-129,-3 0 129,-2 7-129,-4 2 0,0 5 258,-4 1-387,-2 1 258,-2-1-129,-1 6 0,-3 2 0,-1 4-129,-5 2 129,-4 7-129,-2 1 129,0 3-129,-1 6 0,-5-1 129,-2 4-129,-2-1 129,-1-1 0,3 0 258,-1 1-387,-1 4 387,0-4-258,3 5 129,3 3-129,0-1-129,1 8 0,-3 0 0,4 4 129,1-1-129,2 6 0,-1-6 0,2 3 129,1 1-129,9 1 129,3-1-516,7 11-516,3 1-2838,5 0 0,8 7-645,-4-1 129</inkml:trace>
  <inkml:trace contextRef="#ctx0" brushRef="#br0" timeOffset="14370.822">20051 505 1161,'-73'-20'1290,"33"8"129,-5-6-129,-2 8 0,-2-5-129,-4 5-258,2-1-258,-2 0 0,1 2-129,0 1 0,-1 2-129,0-7-129,-1 6 258,-2-2-258,1 1 0,-3 5 129,-2 2-129,-2 1 0,2 0-129,-3 1 129,1 6-129,1-2 258,-1 0 0,-3 2 129,2 1 0,-3 1 0,0 2 129,-3-3-258,3 7 0,-6 1-129,0 7 258,-2-2-258,2 8-129,-3 3 0,1 2 129,-4-3-129,4 3 0,0-3 0,4 1 129,-1-2-129,3 2 129,-2-2 0,4 5-516,0 2 516,-1 2-129,0 5-129,-1 9 387,-1 1-387,1 13-129,-3 4 0,2 11 1032,-1 7-1032,2 1 645,0 3-516,5-5 129,3 7-129,3-4 645,5 1-645,7-7 129,4 2-129,6-4-387,4 4 516,3 7-387,-2 4 129,6-4-129,2 2 258,-1-2 0,3 3 0,2-3 0,1 1 0,3-4 129,1-6-129,4-4 0,2 2 129,1-2-516,6-4 387,0-1 129,3-2-129,7-1 129,3-7 0,6 4 0,0-6-129,6 1 0,2-3 129,2 3 0,3-4-258,4 1 129,1-1-129,3-1 129,4-4 0,2-1 129,2-3-129,7 0-129,-1-5 258,2-1-258,3-4 129,1-1 0,1-2 129,1 1-258,-1-3 129,2 0 0,0-1-129,2 3 258,-1-2-258,0 2 129,1-4 0,1 2 0,1-4 0,-1 0 129,0-3-129,3-2 0,2-4 0,-4 2 0,6 1 0,-1-3-129,1 1 258,3 1-258,3 1 129,-1-1 0,4-1 0,2 1-129,2-6 129,4 1 0,1-2-129,2-4 129,-1 3-129,-1-2 129,0 3 0,1-1-258,-1 1 258,-1-2-129,-1 2 129,-1 1 0,0-1-129,1-1 129,0-2 0,1-3 0,-1 0 0,-2 2 0,-1-1 0,-2-4 0,-5-1 0,0-3 0,-2 1 0,-2 0 129,0-7-129,1 3 0,3-3 0,3-7 0,6-4 129,2-2-129,3 0 0,0-4 0,4-2 0,-3-3 0,3 2 0,0-4 0,-3-1 0,-4-3 0,1-3 258,0-3-129,4-5-129,1-2 0,5-7-129,3 1 387,3-2-258,4-1 129,3-1-258,0-2 0,-3 5 129,0-1 129,-5 4 0,-6 2-258,-4-4 129,-3 0 0,-1 0-129,-5-7 0,4-3 258,1-3-129,-2-5-129,3-2 129,1 0 0,-2-1 0,-5 1 258,9 2 0,-13 5-129,-5-2-129,-12 2 258,-6 1-129,-12 0 0,-6 1 129,-8-1-387,-11 0 0,-4-2 0,0-6 129,-2 2-129,-2-3 0,-1 1 0,0-4-129,-3 2 129,-2-5-129,-2 4 258,-3 0-387,-2-4 387,-2-3-258,-3-3 129,-4-6-129,-4-1 258,-2 1-129,-7-1 0,-5 3 258,-10-4 0,-1 17 129,-11-7-516,-10 10 645,-4-8-516,-13 10 516,-2-4-645,-14 5 516,3-5-387,-20 0 129,10-5 0,-15 4-129,5-5 258,-11-2-516,5-2 645,-4 6-774,0-4 516,-2 9-129,0 0 387,-2 5-516,-3 8 258,0 2 129,0-1-258,-1 3 516,-4 10-258,0-10-516,-1 5 258,0-4 516,0 7-258,5-4 0,-5 6 0,4-1 129,1 2 0,6 6 258,3 6-258,-1 4-129,3 3-129,2 3 0,6 7 129,5 0-129,3 3-129,1 5 0,8 0-129,8 4-129,12 4-1032,1 4-1548,13 4-1419,9 2-258,6-2-129</inkml:trace>
  <inkml:trace contextRef="#ctx0" brushRef="#br0" timeOffset="19725.1282">14307 5157 903,'-131'-43'2451,"60"17"-3354,-14 6 645,-6 1-387,-4 4-129,-8-2 1</inkml:trace>
  <inkml:trace contextRef="#ctx0" brushRef="#br0" timeOffset="20331.1629">11768 5438 774,'-364'245'1419,"187"-103"-516,4 17-387,7 11 0,8 11 0,12 62-258,14-35 0,17 3-129,18 11-129,16 3 258,20 2-129,16-3 129,16 1-129,18-51 516,14 43-387,22-4 258,17-2 0,19 0-129,19-4-129,20 2 129,18-3-129,20-11 0,19-7 129,17-13 0,19-11 129,19-20 0,18-11 129,11-23-258,18-10 258,12-18-258,9-6 129,6-17-258,3-7 258,4-19 0,0-7 0,-1-14 0,5-11 129,-5-11 0,5-11-129,-2-14 0,4-3-129,-6-12 0,-3-11-129,-7-12 0,-7-9-129,-8-15 0,-9-15 0,-14-13-258,-6-13 129,-9-7-387,-15-10-129,-9 0-258,-17-11-387,-16 8-258,-23-14-129,-14 3 129,-30-12-129,-22 5 387,-31-2 387,-28-1 516,-28-2 387,-37-1 129,-29 5 387,-30 0-516,-28 6-1548,-34-4-1935,-14 18 0</inkml:trace>
  <inkml:trace contextRef="#ctx0" brushRef="#br0" timeOffset="22154.2672">12052 5436 645,'-31'0'3999,"15"-5"0,16 5-129,-17-14-3612,17 14-258,-7-18 0,7 3-258,7-6 258,4-1-129,1-10 0,8-3 0,2-8 129,9-4 0,5-3 129,3-1 0,9 2 0,7-4 258,9 6-258,7-2 129,9 7-129,11 2 0,10 0-129,14 9 0,8-2-129,9 4 0,10 1 258,12 3-258,7 1 129,11 7-129,1 0 129,7 2 0,1 2 129,2 5-129,-5 0-129,0 4 258,-2 3-129,-3 1 129,2 4-129,-1 5 0,2 6-129,2 3 258,6 3-258,4 6 258,-2 4-258,1 5 129,-1 4 0,0 7-129,-3 2 0,-5 2-129,-7 7-129,-3 0 0,-6 0 258,-8 2-258,-8 2 258,-5-3 0,-4 7 129,-5-2 0,-4 6 0,-4 6 129,-2 6-258,-3 8 0,1 7-129,-5 11 129,-3 4-258,-6 17 129,-6 3 129,-8 6 0,-10 7-129,-7 12 258,-14 6 0,-10 6 0,-13 6 258,-14 0-129,-16 7 0,-11 2 129,-19 2 129,-19-6 0,-14 5 0,-22-3 258,-16 4 129,-21-6 129,-17 4-387,-23-5 258,-14 1-387,-24-2-387,-17-7-1548,-19-13-2193,-1 1-516,-23-35-129</inkml:trace>
  <inkml:trace contextRef="#ctx0" brushRef="#br0" timeOffset="24058.3761">8087 5079 516,'-34'32'2709,"17"-22"-1935,2 2 0,2-2-387,0 3 129,-1-3-387,3 1-645,-2-3 0,6-1-258,7-7 129,-10 6 0,10-6 387,0-19 129,9-4 387,5-9 387,5-7 258,7-7 129,7-7 129,9-5-258,9-3-387,9-1 0,11-2-258,6 1 258,13-5-387,8-3 129,14 0-258,7-3 387,12-4-258,11-3 0,14-1 0,12 0 0,12-2 258,5-4-258,7-2 258,10-1 129,-3-2-129,4 5 258,-1-6-129,2 1 129,3-2-258,4 3-129,2-4 0,4 4 0,-2-4 0,0 5-129,-3 0 0,1 8-129,-9 1 129,-1 12 258,-5 2-258,-10 8 387,-2 2-516,-8 5 516,-6-1-516,-12 6 516,-10-4-645,-14 10 387,-17 0-387,-14 13 258,-15 1-387,-14 10-129,-15 2-129,-13 9-774,-12 7-1032,-6 12-1677,-17 7-129,-2 5 129</inkml:trace>
  <inkml:trace contextRef="#ctx0" brushRef="#br0" timeOffset="24892.4238">14307 5194 1161,'2'15'3870,"-2"-15"516,0 0-387,0 0-2967,0 0-129,0 0-387,0 0-129,0 0 0,0 0-258,0-19-258,4-3 0,0-15-258,5-15 129,3-18-129,2-16 387,2-14 0,5-23 387,0-3-129,2-12 258,2 1-387,1-2 0,1 2 0,4-1-258,0 2-129,6 11-129,1-6-129,7 8 129,3-6-129,2 7 129,3 1 0,5 6 129,2 8-129,3 6 258,5 13 0,2 2 129,5 19 387,-1 0-129,3 14 258,-1 2-387,3 11 645,-5 1-645,0 7 645,-6 6-645,-5 6 129,-4 3-258,-4 8 129,-9 2 0,-5 2 0,-6 4-129,-5 1-129,-10 0 129,-5 1 129,-5-1-129,-10 0 0,10 7 0,-10-7-129,0 0-516,0 0-258,-3 21-2967,-8 6 258,-17 0-645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0-296 5,'17'6'32,"-3"4"-1,-14-10 2,0 0-19,0 0-4,0 0-4,0 0-2,0 0-2,0 0-2,7 16-4,-7-16-5,0 0-13,0 0-11,0 0 0,14-7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2:52.9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7878 15719 129,'0'0'1806,"0"0"129,0 0-645,0 0 0,-10-7-258,10 7 0,0 0-129,0 0 129,0 0-129,0 0 0,0 0 0,0 0 0,0 0-258,0 0-129,0 0-129,0 0-258,0 0-129,0 0 129,0 0-129,0 0 0,0 0-129,0 0 129,2-10 0,-2 10 0,11-4 0,-11 4 0,16-3 0,-16 3 0,18-5 0,-18 5 0,21-4 0,-11 1 0,2 3 0,1-3 0,0 2 0,2 0 0,-3-2 0,6-1 0,-6 3 0,4 0 129,-2 1-129,-1-3 0,-3 3 0,-10 0 129,18 0-129,-18 0 0,0 0 0,13 14 0,-13-14 0,2 15-129,-2-15 129,0 21 0,0-8 0,0 2 0,-5-1 0,3 4-129,-3 0 129,2 6 0,-2-2 0,2 3-129,-1 1 129,3 1 0,1 2 0,-1-5 0,1 5 0,0-7 0,0 1 0,0-5 0,1-2 129,3-4-258,-4-12 129,6 16 0,-6-16 0,0 0-258,0 0-516,13 4-1677,-13-4-1290,8-9 0,-8 9-129</inkml:trace>
  <inkml:trace contextRef="#ctx0" brushRef="#br0" timeOffset="597.0341">8518 15580 774,'0'0'2322,"0"0"-1935,0 16 516,0-16 258,5 20 258,-5-7 129,2 8-129,-2 2 0,0 6 0,0 4-258,0 2-516,-2 5-387,0 0 129,0-6-258,0-1-129,1-6 0,-2-5 0,1-5-258,2-17-903,0 12-1806,0-12-774,0 0-129</inkml:trace>
  <inkml:trace contextRef="#ctx0" brushRef="#br0" timeOffset="985.0564">8512 15543 2967,'2'-14'3483,"13"14"129,-15 0-387,19-16-2709,2 12-258,3-8 129,3 5 0,2-6 129,4 5 0,0-4-129,2 3 258,-3-2-258,1 3 0,-4 1-129,-1 2-129,-4 0-258,-5 1-516,-3 4-516,-16 0-774,10-2-1548,-10 2-774,0 0 387</inkml:trace>
  <inkml:trace contextRef="#ctx0" brushRef="#br0" timeOffset="1281.0728">8614 15608 3612,'28'14'4515,"-13"-13"-645,8 4 129,-6-5-2580,7 0-1290,4 0 0,1 0 0,1-1-129,-4-1 0,3 0 129,-4-1 0,-3 3-129,-4-2-258,-5-1-516,1-1-2967,1 4-129,-15 0-516,0 0 387</inkml:trace>
  <inkml:trace contextRef="#ctx0" brushRef="#br0" timeOffset="2668.1527">7925 15383 903,'-4'12'2967,"-9"-12"129,10 10-258,-8-3-2709,-2 5 0,2 1 129,-6 3 258,1 6 0,-6-3 258,2 7 129,-2-1-129,3 6-129,-1 1 0,4 2-258,-2 4-258,6 1 0,3 6-129,3-1 0,3 1 0,1 1 129,2-1-258,4-3 129,4-4 0,7 0 0,4-6-129,5-3 0,6 3-645,5-8-1935,2-2-903,13 3-645,-5-10 645</inkml:trace>
  <inkml:trace contextRef="#ctx0" brushRef="#br0" timeOffset="3508.2007">9223 16010 1,'0'0'2579,"0"0"-128,8-17-258,-2 4-2967,2-4-129,3-1 258,4-5 129,-1-1 258,4 0 387,-5-2 387,4 2 258,-1 2 129,0 2 129,-2-1-258,3 6-129,-6 1-258,5 6-129,-6-1 129,2 6-258,-12 3 129,17-1 129,-17 1 0,16 1-129,-16-1 258,11 17-129,-11-17 129,11 22-258,-5-7 129,1 1 129,-1 2-258,2 3 0,1-1 0,1 1 129,1 2-129,4-2-129,-1-4 0,1 0-258,0-1-516,-3-6-903,0-6-1935,9 12-516,-21-16 129</inkml:trace>
  <inkml:trace contextRef="#ctx0" brushRef="#br0" timeOffset="5757.3293">10283 15415 1032,'-13'12'2838,"9"1"0,-10-7-1935,1 2-129,0 2 0,-3-4 129,2 6 129,-4-4 0,0 4 129,-3-3-129,4 8-129,-4-7-258,4 7 0,-1-2-387,0 3-129,0-1 0,2 5 0,3 0 0,1-1-129,-2 3 258,4 1-258,-2 4 129,4 1 129,1 3-129,1 3 0,-1-4 129,4 4-129,2-5 0,1 3 129,4-7-129,6 0 129,1-3-129,5-1 0,0-4 0,2 0 0,2 0 0,3-2-129,-2-4 129,2-1 0,0-3 0,1 0 0,-2-2 0,3-1 129,-6-2-129,1 1 0,-6-3 0,3 1 0,-6-3 0,-11 0 0,15 0-129,-15 0-129,0 0-258,0 0-516,12-2-2064,-12 2-1419,0 0 0,0-12-516</inkml:trace>
  <inkml:trace contextRef="#ctx0" brushRef="#br0" timeOffset="6500.3718">10441 15663 774,'0'0'3225,"0"0"129,0 0 129,0 0-2580,0 0-258,8 12 129,-8-12 129,12 20 129,-8-6-129,6 6 0,-6-1-258,5 10 0,-7-1 129,5 6-258,-5-3-258,0 2 0,3-4-387,-5-7-387,3 0-1290,-2-6-2193,-1-16-258,0 0-129,0-6 0</inkml:trace>
  <inkml:trace contextRef="#ctx0" brushRef="#br0" timeOffset="6852.392">10129 15680 5160,'-13'6'3999,"13"-6"-645,18-10-129,-2 3-3096,7-5-258,4 0 387,3-3 258,7 5 0,0-6 0,5 6 129,-2-5 0,5 8-129,-1-3-129,2 2 0,2-1-258,1 1-258,2 5-516,-11-8-1806,3 4-1548,-1 2-129,-9-5-387,-1 3 130</inkml:trace>
  <inkml:trace contextRef="#ctx0" brushRef="#br0" timeOffset="8364.4785">10915 15702 4257,'11'18'3483,"-11"-18"-129,15 15-1419,-6-4-1935,3 6 0,1 0 258,0 1 0,2 0 258,-5-1 0,5 5 129,-7-5 0,5 5 129,-6-8-129,3 6-129,-5-8-129,6 2 0,-11-14-258,10 16 0,-10-16-129,0 0 129,11 9-129,-11-9 129,14-4 0,-7-8 0,0-1 0,2-5 129,3-8-129,0-1 129,2-5-129,0 1 0,0-2 0,1 6 0,-1-2 0,3 7-129,-2 3-129,-2 3-387,6 9-774,-9 3-2709,-10 4-129,23-12-258,-23 12-258</inkml:trace>
  <inkml:trace contextRef="#ctx0" brushRef="#br0" timeOffset="11148.6377">11676 15593 1935,'0'0'3741,"0"0"-258,13 0-129,-13 0-1935,0 0-1290,0 0 0,0 0 0,0 0 129,6 8 258,-6-8-129,5 19 129,1-2 129,-6 3-129,6 9 0,-4 2 0,4 8-258,-2-1 0,0 1 0,0-3-258,-1-2-129,2-7-129,-5-11-645,0-16-2709,13 16-387,-13-16-387,0-13 258</inkml:trace>
  <inkml:trace contextRef="#ctx0" brushRef="#br0" timeOffset="11473.6562">11633 15563 6321,'27'9'4128,"-27"-9"-258,24-2-258,-4-3-3483,1-1-387,2-2 129,7 2-129,2-2 258,2 4-129,3 0 0,-3 1 129,0 0-258,0 3-387,-6 0-1032,-2 0-1935,1 3-516,-12-3 258</inkml:trace>
  <inkml:trace contextRef="#ctx0" brushRef="#br0" timeOffset="11789.6744">11693 15741 6450,'48'5'3354,"-14"-5"-774,-11-2-774,11-1-3483,-4-6 387,6 6 129,-5-1 129,3 3 129,-8 1 258,-2 0-129,7 9-2064,-17-9 387</inkml:trace>
  <inkml:trace contextRef="#ctx0" brushRef="#br0" timeOffset="12975.7422">12242 15412 2322,'0'0'3225,"0"0"129,0 0-129,11 3-3096,-11-3-129,21 0 0,-8 0 258,-2 0 129,4 2 129,-4 1 129,6 6-258,-5 2 387,4 3-387,-1 1 129,5 7-129,-1 3-129,1 2-258,1 2 0,0 4-129,-2 7 258,-4 1-258,0 4 258,-3-1 129,-6 0 0,0 0 258,-6-6 129,0 2-129,-7-11 129,1 3-129,-8-13 0,2 6-258,-4-9 0,2 0-129,-2-2-129,2-2-129,1 0-258,-1-6-258,11 5-903,3-11-2709,-13 7 0,13-7-645,0 0 387</inkml:trace>
  <inkml:trace contextRef="#ctx0" brushRef="#br0" timeOffset="13731.7855">12680 15432 1935,'9'-9'2709,"-9"9"-1548,0 0 0,16 2 129,-16-2-129,10 16 129,-10-16-258,18 23 0,-11-7-258,8 5-129,-3-2-258,4 6-387,1 2 129,0 4 0,1 0 129,-2 4-129,1 3 129,-4-1 0,-4 3 129,-1 2 258,-7-6 0,4 5 0,-6-10 129,-4 3-258,-5-10 0,3 4-129,-7-11-258,3 2 0,-1-6-258,-2-4-129,8 3-258,-8-10-387,14-2-1935,-3 14-1548,3-14-129,0 0 0</inkml:trace>
  <inkml:trace contextRef="#ctx0" brushRef="#br0" timeOffset="14424.825">13314 15753 2451,'11'0'3483,"-11"0"0,12-15-1161,-12 15-2064,19-9 0,-4 9 387,-1-5 258,8 5-129,1-4 258,10 6-129,-3-2 0,15 5-129,-1-5-129,8 6-258,1-3-129,4 2-129,0-2 0,-2-1 0,-3-2 0,-3 0 0,-7 0-129,-6 0 0,-2 0-516,-12-5-387,1 5-1806,-9 0-1548,-14 0-645,0 0 258</inkml:trace>
  <inkml:trace contextRef="#ctx0" brushRef="#br0" timeOffset="15571.8907">13463 15847 774,'0'0'2322,"0"0"-258,0 0 129,0 0-387,0 0-129,-10 0-387,10 0-387,0 0-387,0 0-258,0 0-129,0 0 0,0 0 0,0 0 0,8 4 0,-8-4 258,19 5 129,-6 1 129,2-6 0,9 4-129,-3-4 0,11 2 0,-5-2 0,9 0-258,-1 0 0,6 0-258,-2 0 0,0 0-129,1 0 129,-2 0-129,-1 2-129,-7-2-387,2 9-387,-13-9-1419,-2 0-1806,3 9-258,-20-9-129</inkml:trace>
  <inkml:trace contextRef="#ctx0" brushRef="#br0" timeOffset="16175.9253">14011 15572 1032,'1'11'3870,"-1"-11"129,0 0-129,22 0-2709,-11 0-1161,5 0 129,3 1 129,-2-1 129,6 7 0,-5-5 0,7 6 0,-2-1 0,4 5 0,-1-3 0,5 3-387,-3 1 129,4-1 0,-2 0-129,-2 0 129,-1-2-129,0 1 0,-4-3 0,-5 2 129,-2-2-129,-5 1 0,-2 3 0,-6 0 0,-3 4-129,0 0 258,-8 1-129,-4 0 129,-3 0 129,-1 2 0,-7 0 0,2-1 129,-4-1-129,1 3 0,-6-5 0,2 5-129,0-3 0,-1 1-129,2-3 0,2-2-129,4 1-516,-2-7-774,10 1-2967,0-3 0,1-5-516</inkml:trace>
  <inkml:trace contextRef="#ctx0" brushRef="#br0" timeOffset="16932.9686">13450 15484 1935,'0'15'3096,"0"-15"-903,-18 14-1032,9 3 0,-8-7 0,3 9-129,-7-4 129,2 5-258,-3-2-258,0 3 0,-2-2-258,2 0-129,1 2-129,1-1 0,2 0-129,5-1 0,3 0 0,1-2 0,5 1 0,2-2 129,2 0 0,0 0 258,0-1-129,6 4 258,2-7-129,3 9 0,-1-11 258,7 10-258,-3-9 0,6 4-129,-2-5 0,1-1 0,-1 0-129,4 2-129,-4-5 129,3 2-129,1 0 0,-4-1 0,6 2-387,-4-6-516,7 2-3096,-2 4-516,-6-6-387,2 3 0</inkml:trace>
  <inkml:trace contextRef="#ctx0" brushRef="#br0" timeOffset="23776.36">14849 15752 258,'0'0'3741,"0"0"258,-6 4-645,6-4-2838,0 0-516,0 0 258,0 0 129,0 0 258,0 0 129,0 0-129,0 0 129,0 0-258,0 0 258,0 0-258,0 0-258,0 0 0,0 0-129,0 0-129,9-5 129,-9 5 129,18-6 0,-18 6-258,23-7 129,-8 4-129,2 0 129,0 2-129,1-1 0,4 2 129,-1-2-129,0 2 0,2 0 0,-1 0 0,-2 0 0,-2 0 0,-1 0 0,-5 0 0,2 0 0,-14 0 0,15 5 0,-15-5 129,0 0-129,11 12 0,-11-12 0,1 14 0,-1-14 0,0 20 0,0-7 0,-1 4 0,-2-2 0,1 6 0,0-3 0,2 4 0,-1 0 0,1-2 0,0 1 0,0-2 0,0 1 0,1-8 0,1 5 0,2-5 0,1-1 0,-1 1 129,-1 0-129,-3-12 0,9 20 0,-9-20 0,7 17 0,-7-17-129,2 13 129,-2-13-774,0 0-387,0 0-3096,0 0-387,0 0-129</inkml:trace>
  <inkml:trace contextRef="#ctx0" brushRef="#br0" timeOffset="25100.4357">15590 15595 1677,'0'0'3354,"0"0"129,0 0-2838,0 0-258,0 0 258,0 0 129,7 0 129,-7 0 0,0 0-258,2 13 258,5-3-387,-7 1 129,6 6-258,-3 0 0,2 11-129,-4-2 0,4 8 129,-3-1-129,1 3 129,-3 0-129,5 1 258,-5-7-387,0-1 129,0-5-258,0-5-258,0-2-516,0-17-516,0 0-2451,0 0-903,0 0-258</inkml:trace>
  <inkml:trace contextRef="#ctx0" brushRef="#br0" timeOffset="25512.4593">15490 15618 1677,'0'0'3225,"0"0"0,11 0-2709,-11 0 0,20-3 129,-10-3 0,10 5 129,-1-7 129,7 6 0,-2-8-129,7 8-129,-2-4 0,3 2-387,4-1-129,-2 1 0,3 0 0,-2 0-129,-3 4-129,-2-5-129,2 5-774,-9 0-2064,-9-4-903,6 4-258</inkml:trace>
  <inkml:trace contextRef="#ctx0" brushRef="#br0" timeOffset="26044.4897">15640 15756 903,'0'0'2451,"0"0"-2193,0 0 258,0 0 129,13-3 516,-13 3 258,15-5 258,-2 5 0,-13 0 0,25-4 0,-13-5-258,11 9-387,-4-6-258,8 6-258,-2-4-129,11 4 0,-4-2-129,4 2 0,-2 0-129,1 0 0,-1 0-129,-1 1-258,-2 8-774,-11-2-2967,-4-3-645,-2 3-129,-14-7 130</inkml:trace>
  <inkml:trace contextRef="#ctx0" brushRef="#br0" timeOffset="29999.7159">8047 16638 1548,'-11'12'3612,"0"-12"129,11 8-387,0-8-2709,-18 12-516,18-12 0,-15 15-129,15-15 129,-19 19 0,11-7 258,-6-2-129,8 1 129,-3 0-129,2 3 129,-2 1-129,3 3-129,0 1-129,2 3 129,1-1-129,-1 6 129,1-1 0,3 5 0,-3-5 0,3 4 258,0-3-258,4 7 129,-1-10-129,4 7 129,2-7-129,0 3 0,3-12-129,-1 6 129,5-6-129,-3-1 129,3-6-129,-2 1 0,2-4 129,-3 0-129,3 0 0,-4-1 0,-1 1 0,1-5-258,-12 0-258,16 11-903,-16-11-2451,23 0-258,-23 0-129</inkml:trace>
  <inkml:trace contextRef="#ctx0" brushRef="#br0" timeOffset="31075.7775">8504 16589 1032,'0'0'2322,"0"0"-1032,0 0-1032,0 0 129,0 0 258,0 0 387,0 0 129,0 0 129,0 0 0,0 0-129,0 0-129,0 0-129,0 0-387,0 0-258,0 0-129,0 0-129,0 0 129,0 0-129,0 0 0,0 0 258,0 0-258,0 0 0,0 0 0,0 0 0,0 0 0,0 0 0,0 0 129,0 0-129,8 11 0,-8-11-129,0 0 258,0 0-129,0 0 0,0 0 0,11 0 0,-11 0-129,0 0 258,0 0-129,0 0 0,0 0-129,0 0 129,0 0 0,0 0 0,0 0 0,0 0-258,15 7 258,-15-7-129,9 12 129,-3-2 0,0 5 0,2 6 0,-3 4 129,1 4 129,-3 5-129,3 3 129,-2 1-129,1 5 129,-2-2-129,-1 1 0,1-9-258,-1 4 0,-1-9-258,-1 1-387,4-7-1032,3-2-2064,-7-20-129,0 0 0</inkml:trace>
  <inkml:trace contextRef="#ctx0" brushRef="#br0" timeOffset="32292.8471">8405 16600 1677,'-22'0'3096,"22"0"516,-12 8-2193,12-8-258,-10-3-129,10 3 129,0 0-258,-16-13 129,16 13-387,0 0 129,0 0-387,0 0-129,0 0-129,0 0 0,0 0-258,16-3 129,-4 3 0,7 0 129,4 0-129,4 0 129,4 0-129,2-1 129,3 1-129,3-4 129,4 3-129,0-3 0,2-1 0,0 4-258,0-2-258,4 3-1806,-1 0-1419,-10-4-387,3 4-129</inkml:trace>
  <inkml:trace contextRef="#ctx0" brushRef="#br0" timeOffset="33435.9125">9349 17007 2193,'0'11'3354,"0"-11"258,0 0-774,0 0-2451,0 0 129,0-14-258,0 14 129,7-24 0,1 7-129,-1-2 0,5-3-129,-3 1 0,3-2-129,-1 4 129,0-3-129,0 1 258,0 4-129,0 1 0,0 6 0,1-6 0,0 4 0,0 0 0,-2 3 0,1 1-129,-11 8 0,19-12 129,-19 12 0,13-5 129,-13 5 0,0 0 0,15 3 129,-15-3 0,8 14-129,-8-14 258,10 15-258,-5-1 0,5 2 0,-2 2-129,2 2 0,2 1 0,1 6 0,2-2 0,1 5 0,-2-3-129,1 2 129,1-4 0,0 3 0,-1-6-129,-2 0-129,1 0-129,-6-1-903,7-7-2709,-4 2-516,-11-16-258,6 13 0</inkml:trace>
  <inkml:trace contextRef="#ctx0" brushRef="#br0" timeOffset="34919.9972">10540 16633 1,'2'-7'2708,"-2"7"-128,0 0 258,9 5-2580,-9-5-129,0 0 0,0 0 387,0 19 258,0-19 258,0 25 0,0-8-129,3 7 0,-2 2-258,5 6 0,-3 0-258,5 2-129,-2-3 0,1 0-129,-1-6-129,-1-3-129,1-1-1032,-3-4-2451,-3-17-129,0 0-258</inkml:trace>
  <inkml:trace contextRef="#ctx0" brushRef="#br0" timeOffset="35284.0182">10279 16574 6708,'7'18'4386,"-7"-18"-645,17 7 387,-6-7-3870,10 0-387,2 0 0,5-4 129,5 1 129,2 1 0,2 0 0,2 2 0,2 0 0,-4 0 0,3 0-129,-3 2 0,-2 3-129,3 1-258,-10-5-903,5 0-2709,-1 8-129,-8-9-387,2 3 258</inkml:trace>
  <inkml:trace contextRef="#ctx0" brushRef="#br0" timeOffset="36560.0908">10946 16321 1032,'14'10'3612,"1"4"-258,-15-14-129,19 13-1677,-6 4-1806,4 0 129,1 7 0,5 4 129,0 2-129,1 5 129,-1 3 0,1 3 0,1 2 0,-2 5 0,-2 2 129,-2-2-129,-1 2 129,-8-6 0,-1 0 129,-6-4 129,-2 4-129,-2-13 387,-6 6-258,-6-10 0,0 2 129,-2-8-387,0 4-129,2-5-129,-2-3-774,6-1-1161,9-16-1677,-17 10-129,17-10-129</inkml:trace>
  <inkml:trace contextRef="#ctx0" brushRef="#br0" timeOffset="37214.1285">11863 16857 2322,'14'0'3354,"10"0"387,-14 0-1806,3-3-774,10 3-129,-4-5 0,8 5-258,-4 0 0,6 3-129,-2-3-129,4 5-258,-2-2 0,0 2-129,1-2-258,-3-2-129,2 4-516,-9-5-903,-1 0-2322,2 0-129,-21 0-129</inkml:trace>
  <inkml:trace contextRef="#ctx0" brushRef="#br0" timeOffset="37569.1489">11833 16690 3096,'33'9'3870,"-6"-9"129,-8-7-645,11-3-2193,-1 3-1032,3 2 0,2 3 129,0-1 387,2 3-258,-4-4 129,5 4-129,-6 0 258,5 2-387,-3 3-129,-2-3-903,3 10-774,-6-2-2193,-6-6-645,5 4 0</inkml:trace>
  <inkml:trace contextRef="#ctx0" brushRef="#br0" timeOffset="38128.1809">12389 16527 1161,'20'15'3741,"-8"-15"-129,10 7 0,-7-4-1806,6-1-1677,6 4 258,-2 0 387,3 4-129,-2-2 129,2 8 0,-3-8 0,4 10 0,-7-7-387,5 6 0,-3-5-387,0 4-129,-4-3 129,-2 0-129,-3-2 129,-3-2 0,-4 7-129,-8-16 129,12 18 0,-12-18 0,2 17-129,-2-5 129,-2 0 0,-7 3 129,-3-5 0,-1 7 0,-5-3 0,-4 1 129,-4-3 129,1 5 0,-4-3 0,1 3-129,0-7 0,1 4 0,1-4-258,3 4-258,5-2 0,-2-7-387,9 12-903,-6-10-2838,4-5 0,13-2-387,-25-5 0</inkml:trace>
  <inkml:trace contextRef="#ctx0" brushRef="#br0" timeOffset="38752.2165">11887 16504 3999,'20'0'4128,"-20"0"-516,0 0 129,13 0-3096,-13 0-129,0 0 0,0 0-129,0 0 129,-13 2 0,13-2 0,-21 10-129,8 1-129,-6 2-129,0 1 0,0 5-129,-2 0 129,0 4-129,1 1 129,-1-2-129,0 1 0,4-3 0,-2 0 129,6-3-129,0 3 0,3-4 0,2-2 0,4 1-129,1-1 129,3-3 0,0 2 0,0-13 0,11 24 129,-11-24-129,21 20 129,-6-8 0,5 1-129,0-2 129,4 4 0,5-3-258,1 0 0,7 4-516,-3-8-1161,4-1-2322,8 0-387,-1-4-129,4-1 0</inkml:trace>
  <inkml:trace contextRef="#ctx0" brushRef="#br0" timeOffset="39947.2849">13453 16552 2322,'0'0'3483,"0"0"-129,0 0-2193,0 0-516,0 0-129,0 0 129,0 0 258,0 0 0,0 0 0,4 21 258,-4-8-129,6 13-129,-3 0-129,4 13-129,-2-3-258,3 11 0,-2-6-129,1 5-129,0-5-129,0 0 129,-1-9-129,-2-3 0,1-6-258,-4-3-258,3 0-645,-4-6-1806,0-14-1419,-12 7-258,2-7-129</inkml:trace>
  <inkml:trace contextRef="#ctx0" brushRef="#br0" timeOffset="40285.3042">13177 16586 4386,'31'-3'4128,"-10"3"129,-2-12-516,1 2-3354,7 4-129,-1-6 258,8 9 0,-7-7 129,8 8-129,-1-1 0,5 3-258,-2 0-258,1 0-1032,6 0-3483,0 2 129,-5-2-645,0-1 387</inkml:trace>
  <inkml:trace contextRef="#ctx0" brushRef="#br0" timeOffset="55260.1606">9573 17798 774,'16'51'3225,"-16"-51"0,0 0-258,0 0-2064,0 0-258,0 0-258,0-8 387,0 8-258,0 0 258,0 0 129,0 0 0,0 0 129,0 0-774,0 61 0,0-61 0,7 63 129,-7-63 0,10 60-387,-10-60-516,0 0 0,13 73-129,-13-73-516,0 0-1161,9 51-1935,-9-51-774,0 0 1032</inkml:trace>
  <inkml:trace contextRef="#ctx0" brushRef="#br0" timeOffset="55724.1873">9445 17730 774,'-18'4'3999,"5"-5"-129,13 1-129,0 0-2322,-10-21-645,10 21 0,0-14-258,0 14 129,1-14-129,-1 14 0,15-12-258,-1 5 129,0 1 0,8 2-129,1 2-258,6-3 258,4 5-516,6 0 387,0 4 258,2 4-387,3-3 258,1 10-258,1-4 0,1-3-387,4-1-387,-11 7-2322,3-4-1290,3-8-129,-8 0 258</inkml:trace>
  <inkml:trace contextRef="#ctx0" brushRef="#br0" timeOffset="56381.2248">11137 18115 5676,'0'0'4128,"52"30"-129,-52-30 645,0 0-3999,51 2-1032,-51-2 129,55 2 774,-55-2-129,62 2-129,-62-2 129,61 12-903,-61-12 0,58 15 129,-58-15-1032,55 21-2322,-55-21-645,0 0-516</inkml:trace>
  <inkml:trace contextRef="#ctx0" brushRef="#br0" timeOffset="56731.2449">11212 17861 8514,'-39'53'4386,"39"-53"-387,0 0-258,0 0-3225,18-15-645,-4 6 129,5-1 129,1-1 129,7-2 0,-6 5 0,8-1 129,-29 9-387,59 9 129,-59-9-258,67 29 0,-67-29-645,68 40-516,-68-40-1290,70 40-1419,-70-40-516,56 12-129,-56-12 259</inkml:trace>
  <inkml:trace contextRef="#ctx0" brushRef="#br0" timeOffset="57235.2735">11654 17766 3870,'0'0'4128,"9"10"-129,-9-10-387,13-1-1548,3 1-1935,-2 0-129,5 1 129,-2 2 387,9-1-258,-4 4 258,5-1-129,-27-5 129,58 30 0,-58-30-258,61 32 258,-61-32-258,62 41 258,-62-41-258,60 39 0,-60-39 0,0 0-258,66 51 258,-66-51-387,0 0 129,0 0 0,0 0 0,41 64 0,-41-64-129,0 0-129,0 0 129,-28 56 387,28-56-258,0 0 0,-63 43 129,63-43-129,-49 27 387,49-27-129,-50 15 0,50-15-387,0 0 129,-61 39 129,61-39-258,0 0-258,0 0-516,0 0-1161,-51 24-2451,51-24-129,0 0-516,0 0 0</inkml:trace>
  <inkml:trace contextRef="#ctx0" brushRef="#br0" timeOffset="57827.3076">11184 17606 5289,'13'13'3870,"-13"-13"-516,0 14-1161,0-14-1806,-13 18-258,-2-6 387,-2 2 258,-9 1 0,2 8 0,-10-1 0,34-22 0,-71 57-387,71-57 387,-70 57-387,70-57-129,-67 68-129,67-68 0,-55 55 129,55-55-129,-41 55 0,41-55-387,0 0 0,-39 54 129,39-54 0,0 0-516,-15 49 258,15-49 0,0 0 258,0 0-387,0 0 516,6 58-129,-6-58 129,0 0 645,0 0-129,0 0-387,54 58 258,-54-58 0,0 0-129,73 34-129,-73-34-129,69 28-516,-19-7-1290,-1-5-2193,2-6-645,7-10-129,-2 0-129</inkml:trace>
  <inkml:trace contextRef="#ctx0" brushRef="#br0" timeOffset="58324.336">12788 17974 8256,'0'0'4128,"0"0"258,0 0-387,0 0-3354,22 48-645,-22-48 0,0 0 258,0 0 0,17 72 0,-17-72 0,7 69 0,-7-69-129,4 89 0,-4-89-129,2 79-258,-2-79 0,0 62-258,0-62-1419,0 0-2709,0 0-258,0 0-516,0 0 516</inkml:trace>
  <inkml:trace contextRef="#ctx0" brushRef="#br0" timeOffset="58624.3532">12412 17864 10836,'0'0'4644,"-1"14"-129,1-14-516,14-13-3870,7 2-516,8 1 129,8-3 258,3 6 258,10 2-258,-50 5 0,104 3 516,-50 7 129,5-6-258,1 4-645,-1 11-516,6-4-1806,-7-3-1548,-8-9-516,-50-3-774,81-3-258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9:56.2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3389 10414 516,'0'0'3354,"4"-9"0,-4 9-258,0 0-2193,11 8-645,-11-8 0,3 16-129,-1-1 258,-2 1 129,1 7 129,-1 1 129,0 13 129,-2-1-258,2 14 258,-6 1-387,6 5-129,-5 0-129,5 0-258,0-4-129,0-6-129,0-1-645,0-16-1419,1-9-1677,8-7-258,-9-13 0</inkml:trace>
  <inkml:trace contextRef="#ctx0" brushRef="#br0" timeOffset="580.0332">3343 10326 4902,'0'0'4128,"0"0"-387,-6-12-387,12-1-3225,9 0-387,9-2 0,2-4-129,5 1 258,1-1 0,1 0 129,2 4 129,-3 1 0,1 6 0,-5 2 129,-1 6-129,-1 0 129,-2 9-258,-4 5 129,-2 4-129,-4 4 258,-2 1-129,-5 4-129,-4 2 258,-3 0-129,-3 3 129,-9-4 0,-1 0 129,-8-3 129,4 0-129,-8-6-129,1 3 129,-3-9-258,4-1 0,-3-3 0,1 3 0,0-7-129,0 2 0,4-2 0,-3-2 129,3 2-129,2-1 0,1 3 0,4-4 0,3 4-258,11-7 0,-7 10-516,7-10-774,7 0-2580,8 0-129,3 0-387,4-2 388</inkml:trace>
  <inkml:trace contextRef="#ctx0" brushRef="#br0" timeOffset="1686.0965">4973 10321 2322,'13'10'3225,"-12"2"129,1-1-2322,1 2-516,4 10 129,-4 6 0,8 12 0,-8 0 129,7 12 0,-8 0 0,6 5 0,-8-5-129,3 2-129,-3-12-258,0-3-129,0-8-129,-4-10-1032,4-22-2838,0 16-258,-2-23-258</inkml:trace>
  <inkml:trace contextRef="#ctx0" brushRef="#br0" timeOffset="2781.1591">5326 10273 1935,'0'0'2193,"0"-15"-2322,0 15 0,-10-12 129,10 12 258,-20-9 387,8 7 129,-6 1 129,2 1 258,-3 2-258,2 6 0,-7 4-129,8 5-258,-4 7-387,2 3 0,-4 4-129,4 7 258,-1 4-129,1 1 387,1 5-258,2 3 387,3-3-258,4 2 0,1-2 258,7 3-258,2-9-129,11 1 129,0-8-129,8-3-129,4-8 129,5-3-129,3-13 0,5-4-129,4-4 129,2-15 129,3-3-258,1-10 0,-4-6-258,1-5 258,-4-7-129,-7-6 129,-6-3 0,-5-1-129,-7-4 258,-8 2-129,-7 0 0,-2 2 129,-13 5 129,-5 10-129,-6 5 0,-5 9 0,-5 9 0,-3 10 0,0 8 0,-1 4 0,-1 13-129,1 3-129,5 11-129,1-2-129,6 10-387,-1-7-516,10 9-1290,3 1-1419,-2-9-387</inkml:trace>
  <inkml:trace contextRef="#ctx0" brushRef="#br0" timeOffset="3080.1762">5295 10674 5934,'2'31'4515,"-2"-6"-258,0-3-129,0 13-4128,0 6-129,8 11 129,-2 3-129,6 9 129,-4 2-129,4 0 129,-1 0 0,0-3 0,1-5 0,-2-1-387,-1-14-903,1-6-2709,5-6-258,-5-17-258</inkml:trace>
  <inkml:trace contextRef="#ctx0" brushRef="#br0" timeOffset="6656.3808">6571 10718 774,'12'-10'1419,"-12"10"-258,0 0-129,16-7-258,-16 7-129,11-2 0,-11 2 129,19-1-387,-9-1 258,5 2 129,4 0-258,4 0 129,6 2 0,5 1-258,5-3-129,5 2 129,1-2-129,5 0-258,1 0 129,-2-4 0,-1-3 0,-5 0 129,-3-1-129,-4 3 0,-7-1 0,-4 0-129,-5 3-129,-6 1-129,-3 2-516,-11 0-903,0 0-1032,0 0-1032,-5 0 0</inkml:trace>
  <inkml:trace contextRef="#ctx0" brushRef="#br0" timeOffset="7784.4453">6565 10394 2322,'13'-5'2580,"-1"1"-2451,3 0-258,3-3 258,1 4 129,3-3 387,1 2 129,2-2 129,4 5-129,2-3 258,4 4-129,1-4-129,7 4 0,-1 0-387,4 0-129,-2 0 0,3 0-258,-2 4 129,-4-2-129,-2 1 0,-4-3 129,-5 2 0,-3-1 0,-6-1 0,-1 0-129,-8 0 129,-1 0-129,-11 0 258,0 0-645,0 0-129,0 0-516,0 0-1419,0 0-1290,0 0-129</inkml:trace>
  <inkml:trace contextRef="#ctx0" brushRef="#br0" timeOffset="8500.4862">7259 10144 1677,'25'20'1806,"-8"-8"-258,1 2-258,0-3 0,7 3-387,0-3 0,4 0-129,0-2 0,3 1 0,1-1-129,6 2 0,-1-2-258,3 5 0,-1-1-129,2 1-129,-2 2 0,1-3-129,-4 4 0,-1 0 0,-4-1 0,-3-1 0,-5 1 0,-3-3 129,-7-1 0,1 0 0,-15-12 258,11 16-129,-11-16 0,0 14 0,-11-7 0,-1 1 129,-6 0-258,-6 5 0,-4-1 0,-5 5 0,-3 0 0,-5 3 129,-4 1-129,-1 3 129,-3-2-129,0 6 0,1-5 0,4 1-129,2 2 258,6-6-258,3 1 129,3-6-258,11 0-258,-2-8-516,21-7-1935,0 0-1419,0 0-258,-6-11 0</inkml:trace>
  <inkml:trace contextRef="#ctx0" brushRef="#br0" timeOffset="9280.5309">6651 10176 516,'0'0'3483,"0"0"-129,0 0-258,0 0-2709,0 0-774,0 0 129,-7 5 0,7-5 387,-14 9 129,0-3 387,0 5 258,-6-3 0,0 7-129,-7-2 129,1 7-129,-7-1-387,5 4 0,-6 0-258,3 2 258,-1-2-258,1 1 0,2-2 0,1-2 0,3-1 0,1-2 0,7-1-129,0-3 0,7-1 0,2 1 0,7-2 0,1 1 129,0-12-129,19 22 0,-1-10 0,2 0 129,5 1 0,2 2-129,0-1 0,1 3 129,-1 2-129,-1 1 0,-4-1 0,1 2 129,0 0 0,-1 0 0,-3 0 129,2-1-129,0-6 129,-1 1-129,-1-1 0,-2-4-129,0-3 129,-1-2-129,2 0-387,-4-5-903,6 0-2838,0-2-258,-4-8-258,9 3 259</inkml:trace>
  <inkml:trace contextRef="#ctx0" brushRef="#br0" timeOffset="12247.7006">8518 10353 903,'-14'-5'1677,"14"5"0,0 0-129,0 0 0,0 0-516,0 0-387,0 0-258,0 0 0,0 0-129,0 0 0,0 0 129,15-2 0,-4 1-129,3 1 129,0-2 0,5 1-258,-6-5 129,4 3 0,-5-2-129,1 2 0,-13 3 0,17-5-129,-17 5 129,0 0-129,14-3 0,-14 3 0,0 0 129,0 0 0,0 0 129,0 0-129,0 0 129,0 0-129,0 0 0,0 0 0,0 0 0,0 0-129,0 0 129,0 0-129,0 0 0,0 0 0,0 0 0,0 0 0,0 0 0,0 0 0,0 0 0,0 0 0,0 0-129,0 0 129,0 0 0,0 0-129,0 0 129,0 0 0,0 0 0,0 0 0,0 0 0,0 0-129,0 0 129,0 0 0,0 0 0,0 0 0,0 0 0,0 0 0,11 0 0,-11 0 0,0 0 0,0 0 0,0 0 0,11 0 0,-11 0 0,0 0 129,0 0-129,11-1 0,-11 1 0,0 0 0,0 0 0,11-7 0,-11 7 0,0 0 0,0 0 0,0 0 0,0 0 0,0 0 129,0 0-129,0 0 0,0 0 0,0 0 0,0 0 0,0 0 0,0 0 0,0 0 0,0 0 0,0 0 0,0 0 0,0 0 0,11-5-129,-11 5 258,0 0-129,0 0 0,0 0 0,0 0 129,0 0-129,0 0 0,0 0 0,0 0 0,0 0 0,0 0 0,0 0-129,0 0 129,0 0 0,0 0 0,0 0-129,0 0 129,0 0 0,0 0 0,0 0 0,0 0 0,0 0-129,0 0-129,0 0-387,0 0-387,0 0-1290,0 0-1548,0 0-129</inkml:trace>
  <inkml:trace contextRef="#ctx0" brushRef="#br0" timeOffset="17572.0051">4068 10689 1419,'0'0'774,"0"0"-516,0 0 0,0 0 258,0 0-129,0 0 387,0 0 0,0 0 129,0 0 387,7 4-387,-7-4 129,0 0-129,11 0 0,-11 0 0,15 0-387,-4 0 129,-11 0 0,23 0-258,-10 0-129,5 0 0,-3-1-129,4 1 129,-3-3-129,7 3-129,-5 0 129,2 0-129,3 0 129,-4-2-129,-1 1 0,0 0 0,-2 1-129,-3-2 0,0 2-516,-13 0-1032,9-11-2064,-9 11-258,0 0 258</inkml:trace>
  <inkml:trace contextRef="#ctx0" brushRef="#br0" timeOffset="17984.0287">3935 10517 2967,'0'0'3483,"0"0"0,0 0-645,7-2-2709,7-3-129,1 0-129,4 0 129,1-2 258,-2 4 0,2-1 258,0 4-129,-2-4 129,3 4 0,-3 0-129,3 0-129,0 1-129,3 4 0,-5-4-129,4 0 0,-2 2-129,-1-3-129,-2 4-258,-3-4-258,4 5-1161,-8 0-1548,-11-5-516,25 3 0</inkml:trace>
  <inkml:trace contextRef="#ctx0" brushRef="#br0" timeOffset="18660.0673">4161 10230 258,'0'0'2967,"0"0"129,0 0-1806,0 0-774,16 6 0,-16-6 129,26 3 129,-14 0 0,6 2-129,-7-1 129,9 3-129,-7 0-129,6 3 129,0 0-258,1 2-129,2 0-129,1 2 258,2-1-387,0 0 129,2 2-129,-1-1 0,-1 3-129,-1 0 129,-1 1-129,-2-1-129,1 3 129,-6-2 0,0 0 0,-4 1 129,-1-2-129,-4 0 129,-4-1 0,0 2 129,-3-1 0,-4 2 0,-3-3 258,-5 2-129,-1-2-129,-3 6 258,-3-6-129,-2 6 258,-2 0-129,0 0-129,-4 1 129,4 2-258,-2-2 129,3-1-129,3-1 129,2-4-516,5-2-129,-2-3-516,11 0-1677,3-12-1419,-1 10-516,1-10 258</inkml:trace>
  <inkml:trace contextRef="#ctx0" brushRef="#br0" timeOffset="21336.2204">8550 10326 1,'0'0'1160,"16"-1"1,-16 1-258,0 0-258,18-5-129,-18 5-129,20-3 0,-10 2 129,5 1-258,-2-2 258,5 0-129,-2-1 0,4 1-129,1-5 0,1 4 0,-1-4-129,1 2 0,-3 1 0,-1-1 0,-3 1 258,-1 2-129,-14 2 129,15-3 258,-15 3 0,0 0-129,0 0 129,0 0-129,0 0 0,0 0-258,0 0-129,0 0-129,0 0 0,0 0 0,1 6 0,-1-6 0,0 16 0,0-16 129,0 22-129,0-7 258,0 2-129,-1 4 0,-3 2 0,2 8 0,-4 0 0,3 6 129,-5-1-129,5 5 258,-4-5-129,4 3 0,0-9-129,3 0 129,-2-7-129,1-4 129,1-5-129,0-1 0,0-13-129,2 14 0,-2-14 129,0 0-129,0 0 0,0 0-258,2 12-774,-2-12-2580,0 0-387,0-10-516</inkml:trace>
  <inkml:trace contextRef="#ctx0" brushRef="#br0" timeOffset="22021.2594">9461 10144 1032,'0'0'1161,"0"0"-258,0 0 0,4 12 129,-4 1 258,1 11 387,-1 2-258,1 15 129,-1 3-258,4 12 0,-4 2-387,3 4 0,-1-3-645,4-4 0,3-6-516,-3-10-903,11-17-2451,-2-1-774,-15-21 258</inkml:trace>
  <inkml:trace contextRef="#ctx0" brushRef="#br0" timeOffset="22516.2879">9397 10119 2322,'-4'-28'3741,"15"18"258,0-14-645,13 5-3612,4 2-129,10 3-129,2 1 129,2 1 258,1 7-129,-3 3 516,0 2 0,-4 3 0,0 8 258,-7 0-129,-3 7 0,-4-1 258,-2 2-258,-6 1 129,0 2-129,-10 0 129,-3 0 0,-5-5-129,-6 4 0,-13-4 0,0 2 0,-10-3 0,1 0-129,-4-3 0,-1 0-129,0-2 0,2-2-129,1 0-129,3-1 0,4-1-258,1-5-258,8 6-516,-4-8-903,11 0-2193,11 0-258,-13 0 0</inkml:trace>
  <inkml:trace contextRef="#ctx0" brushRef="#br0" timeOffset="23168.3252">10246 10321 1032,'-4'-11'3870,"4"11"-129,2 11 0,4 1-3354,0 7-387,2 5 0,1 5 0,2 5 258,0 1 0,4 5 258,-1-6-129,3 3 129,0-8 0,0 2 0,-1-9-129,5-2 129,-6-9-258,4-4 0,-6-7 0,1 0-129,0-7 129,0-10-129,-1-9 129,1-1 0,0-7 0,0 0-129,1-4 0,2 1-129,-1-1 129,-1 3-129,4 1 129,-2 4-258,0 2 129,1 4-129,-3 3 129,0 2-258,1 6-258,-7-3-387,10 11-2193,-5 0-1161,-14 5-645,13-12 516</inkml:trace>
  <inkml:trace contextRef="#ctx0" brushRef="#br0" timeOffset="24116.3789">11449 10132 1677,'0'0'3870,"0"0"-129,-15-8-2064,15 8-1161,-17-4 129,3 4-387,4 0 129,-8 4 129,5 7 0,-7 1 129,5 7 0,-7 4-129,3 7-129,-2 4 129,3 5-129,2 0-258,4 4 129,3 1-129,4-1 0,5-3 0,3-5 0,9-6-129,9-4 129,5-8-129,8-6 0,6-10 0,8-2-129,4-11 129,2-7-129,3-8 129,1-6-129,-3-4 129,-5-6-129,-3-1 258,-9-2-129,-8 0 0,-4 2 129,-9 1 0,-8 4 129,-9 1-129,-1 9 387,-16 1-258,-1 7 0,-12 6-129,-1 6 129,-8 7-129,-2 3 0,-3 11 0,-4 6-258,0 6 129,1 2-387,5 7-129,-3-6-645,13 6-129,-3-13-516,17 10-387,-1-16-387,12 1-1419,7-3-258</inkml:trace>
  <inkml:trace contextRef="#ctx0" brushRef="#br0" timeOffset="24339.3921">11508 10333 1806,'51'51'3096,"-27"-20"-387,2 13-774,-10-8-129,10 18 0,-12-10-387,8 10 0,-11-8-129,10 7-387,-12-9 0,7 1-387,-6-7-129,2-1-258,-4-4 0,-1-5-516,1 1-1290,-4-11-2580,-4-18-516,0 0-258</inkml:trace>
  <inkml:trace contextRef="#ctx0" brushRef="#br0" timeOffset="26683.5263">2837 9750 2193,'-37'40'1290,"16"-19"-129,-1 6-258,1-4-387,0 6 387,0-5-129,4 6 129,-2-2 0,5 4 258,-3-1-516,8 3 129,-3 0-129,4 6-258,-1 2 258,3 4-258,-4 4 0,6 5 129,-1 8-258,3 3 0,-2 8-129,4 4 129,1-2-129,8 1 0,1-5 129,9-3-129,2-8 0,8-3 0,7-12 0,6-4 0,14-5-258,9-10-903,17-3-2580,11 1-387,5-13-258,12-4 130</inkml:trace>
  <inkml:trace contextRef="#ctx0" brushRef="#br0" timeOffset="27835.5922">12422 9350 1161,'-13'-5'3096,"13"5"0,-13-6-1161,13 6-387,0 0-516,0 0-516,0 0 0,0 9-387,7 3-129,6 5-129,6 5 129,5 7 0,4 4 0,6 14 0,3 6 129,3 8-129,2 14 129,3 6 0,-3 10-129,0 7 129,-4 7-129,-5-3 0,-3-1 0,-3-4 129,-8-8-129,-6-8 387,-4-13-258,-4-6 258,-5-12 258,0-5-129,-7-12 0,-4 2 0,-3-10-129,-2 0-129,-2-6 129,-3-1-516,2-5 129,1-2-387,5 0-258,-3-8-1161,16-3-2451,0 0-129,0 0-129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0:56.8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3573 9806 129,'0'0'2580,"6"12"-129,-6-12-2064,0 0-387,0 0-258,0 0 516,8 12 129,-8-12 387,0 0 129,0 0 129,0 0-129,0 0 0,0 0 0,0 0-129,0 0-387,0 0-129,0 0-129,0 0-129,0 0 0,0 0 0,0 0 129,0 0-129,0 0 129,0 0-129,0 0 129,11 0-129,-11 0 129,0 0-129,5-16 0,-5 16 0,1-13 0,-1 13 0,2-15 0,-2 15 0,4-17 0,-4 17 0,2-16 0,-2 16 0,7-13 0,-7 13 0,0 0-129,7-14 129,-7 14 0,0 0 0,0 0-129,11 0 129,-11 0 0,0 0 0,0 0 0,11 5 0,-11-5 0,5 12 0,-5-12 0,2 22 0,1-6 129,-2 2-129,1 5 129,-1 2-129,1 4 0,0 5 129,0 5 129,-1 2-258,-1 4 129,2-1-129,-2 2 0,0 0 0,0-2 0,-2-5 0,-1-3 0,-1-5 0,2-6 0,-3-2 0,3-6 0,1-2-129,1-15-129,-4 18 0,4-18-258,0 0-129,0 0-645,0 0-2193,0 0-258,3-20 258</inkml:trace>
  <inkml:trace contextRef="#ctx0" brushRef="#br0" timeOffset="608.0348">3504 9636 1548,'6'-11'2709,"8"8"-129,-14 3-2451,23-15-258,-6 5 0,4 3 129,-2-2 0,5-1 258,0 3 129,2-1 0,1 6 129,0-2-129,3 4 129,1 0-258,4 6 258,-4 4-387,2 2 0,-5 0-129,-3 3 0,0 2 0,-5 2 129,-6 2-129,-2-1 387,-7 2-129,-2 2 258,-3-3 0,-3 4 258,-11-3-258,0 1 258,-8-3-129,-4 5 129,-5-8-387,-1 4 258,-6-6-258,1 2 0,-3-5-129,2 1-129,2-5 0,4-1 0,3-2 0,4-3-129,6 0-258,4-2-129,15 0-258,-13 0-387,13 0-516,7-2-1806,6-4-645,10 2-258</inkml:trace>
  <inkml:trace contextRef="#ctx0" brushRef="#br0" timeOffset="1721.0985">5808 9593 129,'-21'3'1677,"4"8"-2064,4-5-258,2 0 387,-3 6 258,1-4 258,-4 6 645,1 0 387,-2 4 0,-1-1 0,-1 6 129,1 2-387,0 3-387,0 4-129,5 0-387,1 0 0,2 2 0,2 2 129,5-2-258,4-1 129,0-2 0,7 1 0,4-3 0,2 0 0,6 0 129,5 0-129,2-2 129,3-1-258,2-2 258,5-3 129,0-4-129,4-2 0,6-9 0,2-6 129,1 0-258,4-10 129,1-9-129,-3-6 0,3-8-129,-7-3 0,-2-7 0,-6-4 0,-8-4 0,-6 0 0,-7-4 0,-10 4 0,-8-3 0,-2 6 258,-15 5 0,-5 2-129,-10 4 258,-5 6-129,-7 5 129,-2 8 0,-5 7-129,-1 8-129,-3 2 0,4 4 0,0 12-258,2 1-129,5 11-129,1-3-258,10 8 0,0-4-387,13 9-387,-1-8-1290,7-1-1290,14 7 129</inkml:trace>
  <inkml:trace contextRef="#ctx0" brushRef="#br0" timeOffset="1968.1126">6096 10060 645,'33'58'3612,"-24"-29"387,9 14-387,-2 4-2709,-4 6-645,4 7-129,-2 3-129,4 0 0,-5 3 0,2-7-129,-2 0-129,-2-5-1419,-3-10-1935,5 8-258,-13-19 259</inkml:trace>
  <inkml:trace contextRef="#ctx0" brushRef="#br0" timeOffset="2764.1581">3668 11643 516,'0'55'2838,"-4"-26"-258,4 9-1290,-3 7-387,1 6 0,-2 9 0,3 2-387,0 5 129,-3 2-258,3 1 129,-2-7-258,3 0 0,-4-12 0,2-5-258,-3-8-258,3-10-387,-3-17-2838,5 3-129,-10-22 258</inkml:trace>
  <inkml:trace contextRef="#ctx0" brushRef="#br0" timeOffset="3080.1762">3260 11754 3483,'33'4'4128,"-7"-6"-516,16 2-129,1-6-3612,17 3-129,5 0 0,7 2 0,2 0-129,1 1 258,-5 0-129,3 0 129,-6 0 129,1 3-387,-3-1-903,-5-2-2193,11 10-129,-13-9 0</inkml:trace>
  <inkml:trace contextRef="#ctx0" brushRef="#br0" timeOffset="3612.2065">6056 11872 1032,'18'63'3354,"-1"-18"387,-14-6-516,9 10-3096,-2 5 129,3 1-258,-3 0 129,0-4 0,-5-2 0,-2-8 0,-3-6-258,0-9-774,0 0-2322,-13-26-387,13 0 0</inkml:trace>
  <inkml:trace contextRef="#ctx0" brushRef="#br0" timeOffset="3894.2227">5743 11894 4128,'0'19'4773,"10"0"-387,9-19-258,10-2-2193,8-5-1935,12 2 0,11-6 0,7 1 0,3-2-129,5-1 0,-2 1-258,5 5-516,-9-3-1290,-8 3-2064,2 7-129,-16 0-258</inkml:trace>
  <inkml:trace contextRef="#ctx0" brushRef="#br0" timeOffset="4464.2554">3699 13518 1419,'9'51'3612,"-9"-20"0,5 15-129,-3 7-3096,-2 7 129,5 8-129,-5 0 129,0 0-258,-1-4-129,-3-6 0,3-6-516,-4-13-1935,-3-20-1419,8-9-129,-7-20-129</inkml:trace>
  <inkml:trace contextRef="#ctx0" brushRef="#br0" timeOffset="4741.2712">3374 13493 7353,'19'10'4386,"9"-12"-129,3-11-516,15-3-3999,8-6-258,18 2 0,3-4-258,11 7-129,-4-5-129,7 10-645,-9 4-2193,-4-5-387,5 8 258</inkml:trace>
  <inkml:trace contextRef="#ctx0" brushRef="#br0" timeOffset="5298.3031">5941 13709 3483,'-1'37'3999,"1"-24"-258,7 15-129,-2-3-3225,2 5-387,1 8 129,3-1 0,-1 4 0,1-1 0,-2-1-129,1-3-129,-2-7-645,3-6-1548,6-6-1290,-17-17-516,12-1 258</inkml:trace>
  <inkml:trace contextRef="#ctx0" brushRef="#br0" timeOffset="5620.3215">5838 13486 6321,'8'17'4515,"26"-17"-516,-11-12-129,9 0-4128,8-5-258,13 1 258,2-1 0,5 2 0,-3 2 129,-4 1 0,-2 4 0,-6 3 129,-5 4 0,-6 2-645,-8 2-1032,-7 0-2322,0 13-129,-19-16 0</inkml:trace>
  <inkml:trace contextRef="#ctx0" brushRef="#br0" timeOffset="5886.3367">5907 13834 8127,'72'-2'4644,"-29"-14"-387,15 3-645,-7-10-4644,22 12-1548,-4-1-1677,-4-1-387,-3 7-387</inkml:trace>
  <inkml:trace contextRef="#ctx0" brushRef="#br0" timeOffset="6674.3818">3675 15305 2451,'4'49'4386,"-4"-15"-129,-1-3 0,-8 4-3354,9 13 0,-3-3-129,3 6-129,-5-5-129,5 2-258,-6-5 0,4-9-258,-2 2-645,-4-20-2064,8-16-1548,0 0-387,-11-9-258</inkml:trace>
  <inkml:trace contextRef="#ctx0" brushRef="#br0" timeOffset="6974.3989">3618 15027 9159,'34'38'5031,"-13"-33"-387,11-3-387,-3-5-4257,18-3-258,3-7-129,8 3 0,-3-10-258,5 8 129,-9-6 0,0 7 0,-11-3-129,-1 8-645,-12-3-1290,-6 4-1677,2 5-129,-23 0-129</inkml:trace>
  <inkml:trace contextRef="#ctx0" brushRef="#br0" timeOffset="7238.414">3691 15437 6966,'63'0'4515,"-24"-8"-129,11-1-516,-1-7-4386,17 0-258,-1-3-387,12 9-516,-5-4-1548,0 2-1032,8 7-387</inkml:trace>
  <inkml:trace contextRef="#ctx0" brushRef="#br0" timeOffset="7702.4406">6114 15390 7224,'9'78'3870,"3"-39"-387,-12-16-774,7 9-4644,-5-11-1290,4 0-516,-2-3-645</inkml:trace>
  <inkml:trace contextRef="#ctx0" brushRef="#br0" timeOffset="8061.4611">5798 14912 7482,'48'14'4515,"-19"-14"0,-1-8-516,2-1-3999,10 0 0,11-4 129,5 2 0,1 2 0,-1 3 129,-2 0 0,2 6 0,-6 0 129,0 0-129,-4 6-258,-5-2-903,5 6-2580,-7 2-903,-12-7-516,-4 4-129</inkml:trace>
  <inkml:trace contextRef="#ctx0" brushRef="#br0" timeOffset="8984.5139">6205 14872 2322,'0'0'3741,"0"0"0,0 0-258,0 0-2838,-5 12-645,5-12 0,-5 20-387,5-20 258,-5 22 129,4-5 387,-4 2-129,5 1 0,-4 6 0,3 3 0,-1 4 0,1 5-129,0 5-258,-2 0 129,2 5-258,1-2 258,-1 3-129,0-3 0,1-3-129,-2-7-774,2-10-2838,5 7 0,-5-20-129</inkml:trace>
  <inkml:trace contextRef="#ctx0" brushRef="#br0" timeOffset="14800.8466">3715 16738 1935,'4'19'3225,"-4"-19"258,0 0-3096,-2 12-129,0 0 258,2 10 0,-5-2 387,3 14 129,-11-5 0,9 22 129,-12-10-129,7 19-258,-5-11-129,4 11-129,-1-13-387,4 3-129,2-7-645,-4-11-903,9-13-2580,0-19-645,0 0 516</inkml:trace>
  <inkml:trace contextRef="#ctx0" brushRef="#br0" timeOffset="15115.8646">3720 16499 3870,'3'17'4515,"-3"-17"-645,17 4 129,-3-4-3999,11 0-258,4-5 0,6 1 129,5-1 0,3 2 0,1-2-129,2 4-129,-2 1-258,1 0 0,-5 0-258,0 6-1290,-1 4-1419,-14-10-645</inkml:trace>
  <inkml:trace contextRef="#ctx0" brushRef="#br0" timeOffset="15433.8828">3762 16840 3870,'19'29'4773,"-9"-26"-258,10-3-387,-2 0-3225,4-4-903,8-9-129,3 3 129,5-3-258,3 9 0,-2-6-387,8 10-516,-6 0-1032,6-3-2064,8 6-258,-4-3 0</inkml:trace>
  <inkml:trace contextRef="#ctx0" brushRef="#br0" timeOffset="16047.9179">5992 16668 3096,'21'-9'4515,"-8"9"-129,-13 0-387,0 0-1806,0 0-1935,5 11-258,-3 6 129,-1 5-129,1 10 258,-1 4-129,3 13 258,-1 3-129,3 13 0,-5-9 0,5 11 0,-5-18-129,4 6 0,-2-12-129,-2-5-258,2-11-516,-3-11-1161,0-16-2451,0 0-387,-12-4-129</inkml:trace>
  <inkml:trace contextRef="#ctx0" brushRef="#br0" timeOffset="16347.9351">5847 16682 4257,'30'5'4773,"-7"-5"0,3-10-645,10-6-2193,3-2-2064,14 1-258,2-6 129,7 6 0,-2 0 0,1 3-258,-7 2 387,-5 6-258,-10-3 0,-2 9-516,-14-2-645,-6 1-2709,-3 7 129,-14-6-516</inkml:trace>
  <inkml:trace contextRef="#ctx0" brushRef="#br0" timeOffset="16640.9518">5943 17011 4644,'47'22'4773,"-17"-22"-258,11 0-645,-1-9-2838,10-2-1419,3-7 0,8 6 129,-2-5-129,2 4 129,-5-3-129,-3 8-774,-6-1-2451,-4-6-387,8 3-516</inkml:trace>
  <inkml:trace contextRef="#ctx0" brushRef="#br0" timeOffset="19756.1298">13724 9674 1548,'10'17'1548,"6"6"-258,-5-9 0,0 3-258,5 7-258,-3 1-258,3 7-258,-1 3-129,2 5 0,-2 3 0,1 7 129,-3-4-129,4 3 129,-3-1 0,3 4 129,-1-5 0,2 5 0,0 0-129,3 1 129,-5 1-258,-1 4 129,-5 0-258,0 1 129,-7 1 0,-3-1 0,-1-4 0,-6-2 0,-4-5 387,3-5-387,-1-6 129,-2-2-129,2-7-129,0-7 129,0 0-129,2-5-129,1-2-129,0-3 0,3 2-387,3-13-387,-4 12-1677,10 0-1161,-6-12 0</inkml:trace>
  <inkml:trace contextRef="#ctx0" brushRef="#br0" timeOffset="20780.1886">16828 9547 516,'-18'-10'2709,"18"10"-645,0 0-1677,0 0-258,-14 10 129,14-10 516,-14 14 129,2-9 0,12-5 258,-24 15 0,12-3-129,-4-7 0,3 12-129,-5-6-516,4 8 0,-5 1-258,4 5 258,-4 3-258,3 6 129,-1 4 0,0 7 0,-2 4 129,0 10-129,-1 1 129,3 11-129,-6-1 129,3 10 0,-1-2 0,4 3 0,-2-5-129,8-1 129,4-9 0,7-1 0,0-9-129,12-6 0,6-6 0,7-4-129,2-7 129,6-3-258,0-5 129,6-1-129,1-6 0,0-4 0,-2-2-129,1-2 129,0-1 0,-3-2 0,-3-1 0,-4 1-129,-2 0 129,-7-4-129,-1 4-129,-8-4-129,3 5-387,-14-8-903,15 0-2580,-15 0-516,16-3-258</inkml:trace>
  <inkml:trace contextRef="#ctx0" brushRef="#br0" timeOffset="21852.2499">20090 9357 1419,'0'0'1290,"0"0"258,1 12 0,-1-12 0,0 0-387,16 13-129,-5-4-258,-11-9-258,24 23-129,-8-9-129,2 2 0,3 7-129,1 2 0,0 6-129,4 7 129,-1 5 0,2 4-129,-3 5 0,1 5 129,1-2-129,-2 4 0,0 1 129,-3-2 129,-1 0-258,-1-1 129,-3 0-129,-3-2 0,-4 6 129,-4-4-129,-4 1 0,-1 0 0,-4-4 129,-7-1 129,-10-7 258,4 2-258,-8-9 258,1 3-129,-5-12 0,4 2 0,-3-5-129,6-2-387,1-1 0,0-5-387,11-1-1677,0 0-1806,-4-15-258,14-3 0</inkml:trace>
  <inkml:trace contextRef="#ctx0" brushRef="#br0" timeOffset="56012.2035">11462 9626 903,'0'0'1032,"0"0"129,0 0-129,0 0-258,0 7 0,0-7-387,0 0 0,0 0-129,-13 10-129,13-10 0,0 0 258,-15 15-258,15-15 129,-11 14 129,11-14-129,-13 15 0,13-15 129,-15 17-129,15-17 0,-13 19 129,13-19 0,-14 21 0,5-9 0,2 0-129,-2-1 258,4 3-129,-4-4-258,5 5 258,-2-2-129,1-1-129,3-1 0,-1 2 0,1-2 0,1 1 129,-2-1-129,2 1 0,0 0 0,0 2 0,-4 0 0,4 1 129,-5 2-129,2 0 258,-1 1-129,-3 0 129,1 1-129,-3 1-129,2-3 258,0 3-258,0-6 0,1 5 0,1-5 0,1 3-129,0-2 129,3-1 0,-6-2 0,4 5 0,-2-2 0,3-1-129,-3 1 129,2 1 0,-3-2 0,3 2-129,0-2 258,1 1-129,-1-1-129,2 1 129,-1 0-129,0-2 129,2 0-129,-2 2 0,3-2 0,-1 2 129,1 0-129,0 2 0,0-3 0,1 1 129,3-1-129,-1 2 0,1-2 129,-1 0-129,0-1 129,0 1-129,-1-2 129,0 2-129,1-2 129,1 1-129,2-2 0,-2 2 129,-4-13-129,10 21 0,-10-21 0,12 18 0,-12-18 0,9 16 129,-9-16-129,6 17 129,-6-17-129,6 17 0,-6-17 0,10 16 129,-5-3-129,-5-13 0,11 20 129,-11-20 0,14 21 0,-9-9-129,3-1 129,-1 0-129,-7-11 129,17 22-129,-17-22 0,18 18 0,-18-18 0,19 14-129,-19-14 129,17 14 0,-17-14 0,15 14 129,-15-14-129,15 13 0,-15-13 0,17 15 0,-17-15 129,19 11-129,-19-11 0,18 10 0,-18-10 129,18 8-129,-18-8 0,19 6 0,-19-6 0,19 3 129,-19-3-129,19 3 0,-19-3 0,14 2 0,-14-2 0,16 5 0,-16-5 0,11 4 0,-11-4 0,10 8 0,-10-8-129,0 0 258,14 12-129,-14-12 0,0 0 0,11 10 0,-11-10-129,0 0 0,11 13-516,-11-13-2838,0 0-1161,0 0-129,-9 9-645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4:0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16128 4311 1,'0'0'902,"-12"0"388,12 0 0,0 0 129,0 0 0,-7 7 0,7-7-258,-4 19-129,1-9-258,3 10-258,-2-1 0,2 8-129,0-1-129,2 5 129,2-1-258,0 4 0,2 0-129,-4 1-129,4-1 129,-4-4-129,0-2-129,0-6 129,-1 1-129,0-7-387,0-6-645,3 2-1935,-4-12-387,0 0 259</inkml:trace>
  <inkml:trace contextRef="#ctx0" brushRef="#br0" timeOffset="436.0249">15868 4394 1548,'-14'0'3096,"14"0"-129,0 0-1161,0 0-1935,0 0 0,0 0 0,0 0 129,0 0 258,8 0 258,-8 0 0,21 0 129,-7-3 129,7 3-129,1-5 0,3 5-258,5-4 129,5 1-387,-2-1 0,3 0 0,3 3-129,-4-3 0,2 0-129,-4-1 129,-3 2-129,-4-2 0,-3 2-387,-5-1-387,-4 4-1161,2 0-1419,-16 0-129,14 0 259</inkml:trace>
  <inkml:trace contextRef="#ctx0" brushRef="#br0" timeOffset="1160.0663">16268 4180 129,'9'20'2322,"1"1"-903,-5-7-1806,-1 6 516,0-1 258,0 3 0,0 2 258,-3 1 258,-1 1 129,0 1 0,0 2 0,0-4-258,0 5-129,-1-3-258,1 0-129,-1-1 0,1-4-387,0-1 258,0-3-258,0-2 129,0-4 0,0-12 258,5 16 129,-5-16 0,0 0 258,0 0-387,18-10 387,-8-2-258,6-3 0,-1-4-258,5 1 0,0 0 129,1 0-129,-3 5 0,0 4 0,-3 2 0,0 6 0,-3 1-129,1 4 0,-1 6 0,-3 1 0,2 2 0,-2 2 129,-3 1 0,1 1 0,-4 0 258,1 3-258,-4-3 129,1 2-129,-1-2 129,2 0-129,-1-3-129,1-2-129,3-1-258,-5-11-645,15 4-1935,-4-4-903,1-12-387,7-3 129</inkml:trace>
  <inkml:trace contextRef="#ctx0" brushRef="#br0" timeOffset="2352.1345">16869 4521 3870,'5'17'3870,"5"-5"-645,-10-12-774,14 0-3483,-14 0-1161,24 0 387,-24 0 129,27-9 258,-17 2 1032,3-1 516,-13 8 645,17-17 645,-17 17-129,12-17 0,-12 17-387,6-17-387,-6 17-387,2-16-129,-2 16-129,-3-14 129,3 14 0,-17-10 129,5 9 258,-3 1-258,0 0 129,-3 6-129,2 5 129,-2 1 0,1 3-129,-1-1 0,2 4 0,0-3 129,2 4 258,0-3-129,3 3 0,-4-2 258,7 3-387,-3-3 129,6 1-129,1-1 129,4 1-258,0-4 129,1 1-258,-1-15 129,19 19-129,-4-13 129,0 0-129,6-6 129,4 0 0,-1-5-129,4-4 0,-3-3 129,5-3-129,-2 1-129,-4-6 129,0 4-129,-4 0 129,1-1 0,-6 3 0,1-2-129,-6 3 129,0 1 0,-10 12-129,14-17 129,-14 17 0,5-14 0,-5 14 0,0 0 0,0 0 0,0 0 0,-5-7 0,5 7 0,0 0 0,-12 6 0,12-6 0,-5 13 0,5-13 0,-2 19 0,1-9 129,-3 5 0,4-1-129,0 2 129,0-1-129,2 0 129,4-1-129,-2-1 129,-4-13-129,20 17 129,-6-13 0,-1-4-129,4 0 129,-1-1 129,2-7-258,-1-4 0,-3-1 129,2-3-129,-4 0 129,-1-2-129,-5 2 0,1 0 0,-4 2 0,-3 14 129,5-18-258,-5 18 129,2-11 0,-2 11 0,0 0-129,0 0 129,0 0 0,1 9 0,-1-9 0,0 22 0,1-6 0,-1 6 129,2 5-258,0 3 258,-2 6-258,1 6 258,-1 3-258,0 4 258,0 5-258,0-2 0,0-2 129,0 0 0,0-4 0,0-5-258,0-6 258,1-6-129,1-9-129,0-3-387,-2-17-1161,0 0-2322,13-15-129,-11-12 0</inkml:trace>
  <inkml:trace contextRef="#ctx0" brushRef="#br0" timeOffset="3192.1825">17675 4200 1548,'0'0'2580,"0"0"129,0 0-387,0 0-774,0 0-774,0 0-129,0 0-387,0 0-129,0 0 258,0 0-129,0 0 0,0 0 258,0 9-129,0 3 0,0 2 129,0 6-258,2 2 129,0 4-258,1 4 0,-1 1 0,2 5 129,-4-4-129,1 6 0,-1-5 129,0 0-129,0-4 129,-1-2-129,-1-6 0,2-4-129,-2-2 129,2-15 0,0 14-129,0-14 0,12-2 129,-12 2 0,17-19-129,-8 6 387,3-2-387,-3-2 129,3 1 0,1 2-129,-1 1 0,-2 1 129,4 2-129,0 3-129,4 1 129,-3 2 0,1 2 0,1 2 0,-2 0-129,2 0 129,-4 6 0,-2 3 0,0 3 0,-2 2 0,-1 3 0,-1 0 129,-3 5-129,-2 2 129,-2-2-129,0 1 0,0 0 129,0-4-129,0-2 129,-1-2-258,1-3 129,0-12-387,5 12-645,-5-12-1548,7-7-1677,-7 7-258,16-30 129</inkml:trace>
  <inkml:trace contextRef="#ctx0" brushRef="#br0" timeOffset="3848.2201">18234 4512 6063,'0'0'3999,"0"0"-516,0 0-387,15 0-4128,-3 2-129,-12-2 129,19 0 129,-19 0 387,21 0 258,-10 0 387,-11 0 258,23 0 258,-23 0-258,23 0 129,-10 7-258,0-1-129,1 5 0,-2 1-129,-1 5 129,1 0-258,-1 2 258,-3-1-129,1 0 129,-3 2-129,-4-1 258,0 1 129,-2-9-258,0 7 258,-11-9-129,1 5 0,-7-5 129,2-2-129,-5 0-129,0-2 0,-4-5-129,1 0 129,2 0 0,-1 0 0,2-7 129,2-1-129,-1 1 0,5-3 0,14 10 129,-16-17-258,16 17 129,0-14-129,0 14 0,21-12 0,1 8 0,3 0 0,1 1 0,4 2 0,3 1 0,0 0-129,0 0-129,-5 0-129,4 2-129,-8-2-516,8 5-1032,-10-3-2064,-4-2-129,2-4 0</inkml:trace>
  <inkml:trace contextRef="#ctx0" brushRef="#br0" timeOffset="4472.2558">18577 4473 129,'12'16'2580,"-12"-16"-903,12 9-1677,-12-9 387,0 0 0,15 13 258,-15-13 387,7 14-129,-7-14 258,13 18-258,-4-5 0,-3 1-129,5 5-258,-1 1-258,1-1-129,1 2 0,-1 0-129,-2-3 0,-1-1 258,-2-2-258,1-3 129,-7-12 258,7 14 129,-7-14 129,0 0 0,0 0-129,0 0 0,0 0 129,0 0-129,0-14-129,0-1-258,0-3 0,2-3 129,4-2 0,6 0 0,-1-3-258,7 5 258,0-1-258,3 3 0,-1 4 129,2 1-258,3 5-129,-8-5-516,8 10-387,-11-6-1419,1 2-1419,3 6-387,-6-5 258</inkml:trace>
  <inkml:trace contextRef="#ctx0" brushRef="#br0" timeOffset="4908.2806">19142 4523 1677,'23'5'3483,"-23"-5"258,28 0-645,-17-4-2580,0-2-258,1-2-129,-12 8-129,15-17 129,-14 6 258,-1 11 0,-1-19 0,1 19 0,-18-12 129,6 10-258,-4 2 0,-2 0-258,-1 4 0,-1 7 0,-1 3 0,1 0 129,0 3-129,2 1 129,2 1 0,2 2 129,5-3 129,3 1-129,4-2 0,2 1 0,7-3 0,8 1-129,-1-3 129,7-3-129,0-3-258,5 0-129,5 1-645,-6-8-1677,4-2-1548,4-3-258,-3-7 258</inkml:trace>
  <inkml:trace contextRef="#ctx0" brushRef="#br0" timeOffset="5396.3086">20002 4277 1,'-5'22'3095,"5"-22"-128,-4 26 258,1-9-2451,1 0-516,1 10 387,-3-2-258,3 10 258,-3-1-129,4 7-129,-4-3 0,4 3-129,-1-6 129,-1-2-387,1-6 0,1-5-129,0-7-387,0-15-645,0 0-903,0 0-774,-3-20-774,3 4 258</inkml:trace>
  <inkml:trace contextRef="#ctx0" brushRef="#br0" timeOffset="5664.324">19708 4482 129,'0'14'3354,"0"-3"-129,0-11-645,23 2-387,0 0-258,0-2-645,8 0-258,1-6-516,6 1 0,4 0-258,1-2-129,2 2-129,-4-1-258,5 3-129,-7-4-645,4 7-1032,-7 0-1806,-8-4-129,0 4-129</inkml:trace>
  <inkml:trace contextRef="#ctx0" brushRef="#br0" timeOffset="6448.3688">20258 4193 4257,'-9'11'3870,"9"-11"-258,-10 19-258,8-8-3741,-1 8 129,-1-1 258,-1 4 0,0 5 129,-4-2 387,6 4 0,-6-5-129,8 8 387,-7-4-387,8 6 0,-6-8 0,6 3-129,0-4 0,0-4-516,0-1 516,6-8-516,1 0 258,3-10-129,3-2 129,1-2 0,4-10 0,-1 0 129,2-5-129,0 0 258,-3-2-129,-1 3 0,-4 3 0,-1 3-129,-10 10 129,17-14-129,-17 14 0,14-2-129,-14 2 129,15 2 0,-15-2-129,18 20 258,-10-6-129,1 2 129,-1 7 0,0-2-258,0 3 129,0-2-258,2 2-387,-5-12-774,11 0-1935,-2-7-1032,-1-7 129,3-5-129</inkml:trace>
  <inkml:trace contextRef="#ctx0" brushRef="#br0" timeOffset="6896.3944">20743 4536 2709,'18'12'3741,"4"-8"-129,-22-4-258,18-9-3225,-6 2-129,2-3 0,-2-2 0,-3-2 387,1 0-129,-6-3 129,3 4 129,-7-2 0,0 4-258,0 11 129,-7-16-129,-5 14-129,1 2-129,-7 1 129,4 6-129,-5 1 129,3 4 129,-5 0 0,5 5 0,-4-3 0,4 5 0,1-3 129,2 4-129,2-3 0,5-1-129,2-2 129,4 2-129,0-1 129,8-4-258,2 0 258,8-2-258,4 1-129,-1-8-774,16 2-2322,-3-4-1290,0-6 129,3-6-258</inkml:trace>
  <inkml:trace contextRef="#ctx0" brushRef="#br0" timeOffset="7684.4395">21629 4386 5031,'0'0'3612,"0"0"-258,0 0-516,-10-2-3612,10 2-129,-25 8 258,10 0 387,-2 4 258,-7-7 645,5 7 0,-5-7 258,7 6 0,-5-6-387,9 3 129,-2-3-387,15-5-129,-16 8-129,16-8 0,0 0 0,0 12 0,0-12-129,24 9 129,-9-3 0,5 2 0,1-2 0,1 3-129,2 1 129,-3 1 0,-1-1 0,-4 1 0,-1 0 0,-5-1 0,-3 4 129,-3-2-129,-4-1 387,-3 0-258,-7-1 258,-4 2-258,-5-4 258,-1 1-129,-6-5 0,3 1-129,-4-1 0,2-2-129,1 0-129,3-2 0,6 0-516,-1-7-258,16 7-774,-9-17-1032,11 0-1548,13 3-129,0-8 259</inkml:trace>
  <inkml:trace contextRef="#ctx0" brushRef="#br0" timeOffset="8296.4745">21823 4474 4773,'-12'1'4128,"-5"6"-516,17-7-129,0 0-3483,-11 10-387,11-10 129,0 0-258,0 0 387,0 0 129,0 0 129,11-3 258,0 2-258,-1 0 129,7 1-258,-3 0 129,5 1-129,-1 4 129,1 1-129,0 4 0,-1-1 0,1 0 0,-3 3 129,0 1-129,-2 0 0,-3 2 0,-1 1-129,-4 1 387,-3-2-387,-2-1 387,-1 3-258,-4-5 387,-5 1-258,-7-5 258,0 3-258,-8-7 129,2 0-129,-2-2 0,-1 0 0,0-2-129,0 0 129,5-3-129,3-4 129,3 2-129,14 5 258,-16-14-516,16 14 258,0-18 0,9 9 258,5-3-516,5 4 516,3-1-516,4 1 516,2 2-645,0 0 258,4 6-516,-7-1-645,8 1-387,-12 0-1677,2 0-774,4 0-387</inkml:trace>
  <inkml:trace contextRef="#ctx0" brushRef="#br0" timeOffset="9024.5162">22180 4421 4644,'0'0'4257,"0"0"-387,0 0-129,0 0-3741,0 6-258,0-6 129,6 14 129,-6-14 0,9 20 129,-9-20 129,8 22 0,-4-10-129,0 2 129,0-2-129,1 2 0,-5-14 0,10 21 129,-10-21-129,12 11 0,-12-11 0,20 0 129,-8 0-129,2-8 0,1-3 0,0-1 0,0-1 0,-1 0-129,-3 2 129,0 0-129,-11 11 129,17-14-258,-17 14 129,13-4-129,-13 4 129,13 0 0,-13 0 0,12 16 0,-6-5 0,2 2 129,-5 0-129,3-1 129,-1-1-129,-5-11 0,21 14 0,-4-12 0,1-2 0,8-7 0,1-4 0,1 0 129,1-6-129,0 3 129,-5-1-129,-1 3 129,-6 4 0,-3 0-129,-3 6 0,-11 2 0,18 0 0,-18 0 0,11 18 129,-6-4 0,0 2-129,-1 2 258,-1-2-258,-1 2 129,0 0-258,1-5 0,0-1-129,-3-12-516,13 16-903,-13-16-2064,11 0-774,1-6-129,0-8 129</inkml:trace>
  <inkml:trace contextRef="#ctx0" brushRef="#br0" timeOffset="9579.5479">23118 4458 6063,'-2'15'4128,"2"-15"-516,0 0-774,6 5-4386,6 0 0,-12-5 387,16 2 258,-16-2 516,21 0 258,-7-2 387,-14 2 645,24-9 129,-24 9-258,16-11-129,-16 11-387,6-11 0,-6 11-258,0-12 0,0 12 0,-10-12 0,-1 7 0,-1 3 129,-5-2-129,4 4 129,-6 0 0,0 4-129,2 2 0,-1 2 129,0 2 0,3 1 129,0 0-129,2 3 258,1 0-129,4 2 129,-1-1 0,4 3 0,4-3 129,1 3-129,1-3-129,8 2 129,2-5-129,4 0 0,4-3 0,3-4-258,5 2 0,-1-7-387,9 1-387,-7-2-2193,6-8-1290,4 1-387,-3-9-258</inkml:trace>
  <inkml:trace contextRef="#ctx0" brushRef="#br0" timeOffset="11044.6317">18954 5092 1161,'15'-12'2709,"-15"12"-1290,0 0-1161,14-9 0,-14 9 0,0 0 516,11-5 0,-11 5 129,0 0 0,0 0 129,0 0 0,0 0-129,2 7 0,-2-7-258,0 14-129,0-2-129,-2 0 0,0 6-129,-2-2 0,2 4-129,-2-1 0,3-2 129,-1-2-258,2 1 258,0-3-258,0-13 129,0 14 0,0-14-129,9 0 129,2 0 0,-11 0 0,22-20 0,-11 6 0,2-2 0,-2-1-129,3 0 129,-4 2 0,-2 0-129,1 3 0,-1 0 0,-8 12 0,16-12 0,-16 12 0,17 0 0,-17 0 0,18 7 0,-18-7 0,19 25 129,-10-12 0,0 1 0,-2 0 129,2 0-129,-9-14 0,21 13-129,-6-13 129,9-2-129,3-9 0,3-6 0,6-4 0,3-3 0,-3 1 0,1 4 129,-7 1-129,-3 3 129,-6 7-129,-6 8 0,-15 0 0,18 15 0,-13-2 0,-3 4 0,1 3 0,-1 0 0,0-1 0,2-1 0,0-2 0,-1-3 0,3-1-258,-6-12-387,9 18-1032,-9-18-2580,0 0 129,12 5-516</inkml:trace>
  <inkml:trace contextRef="#ctx0" brushRef="#br0" timeOffset="11687.6685">19878 5216 1806,'-16'0'3741,"3"-3"-258,13 3-387,0-14-1806,0 14-1935,8-21 0,3 13 0,2-5 258,2 5 387,5 0 258,-5 3 129,3 2 0,-1 3 0,-1 0 0,-3 6-129,-2 5 0,0 2-258,-3 5 129,-3-3 129,0 3 129,-5-3 0,2 1 129,-4-4 129,-2 2-129,-6-7 129,10-7 0,-20 11-258,9-5 129,-2-6-387,0 0 0,2-2-129,-1-3-129,1-4 0,3-3-258,8 12-129,-12-27-387,12 27-903,0-22-1290,2 8-1161,-2 14-129</inkml:trace>
  <inkml:trace contextRef="#ctx0" brushRef="#br0" timeOffset="12251.7007">20268 5296 2451,'-23'-17'3612,"23"17"129,-6-19-1677,5 4-903,2 3-387,6 1-516,8-1-129,1 1 0,5 2-129,1 3 0,4-1 129,-3 2-129,3 3 129,-4 2-129,-1 0 129,-3 5 0,-2 4-129,-4 3 258,-1 3-129,-7-1 0,1 6 0,-5-4 258,0 6 0,-5-5 129,-1 3 0,-7-8-129,3 5 0,-5-10 0,2 0-258,-1-2-258,-1-5-774,15 0-645,-24-15-645,19 0-1161,1-3-1161,-2-13 387</inkml:trace>
  <inkml:trace contextRef="#ctx0" brushRef="#br0" timeOffset="12552.718">20502 4956 4386,'0'20'4128,"-1"9"-258,-4-13-129,5 9-3870,0 4 129,0 5 0,0 3 0,0 2 0,2 1 258,-2 1 0,1-3-129,-1-4 0,0-5-129,2-1-516,-2-12-1161,0-16-2064,4 14-645,-4-14 258</inkml:trace>
  <inkml:trace contextRef="#ctx0" brushRef="#br0" timeOffset="13063.7472">20742 5250 3225,'11'21'4257,"13"-12"-645,-24-9-258,31-6-2967,-16-4-903,9 3 0,-2-5 0,0-1 258,-4-1 258,-2-2 129,-2 1 258,-3 1 0,-4 2 0,-6 1-258,-1 11 0,-5-16-129,-7 13-129,-1 0 129,-7 3 0,1 0 0,-2 4 129,-1 2-129,-1 5 258,2-2 0,4 3-129,-2 2 0,4 1 0,2 2 129,2 2 0,3 0 0,4 1 129,2-1-129,2 2 0,5-3 0,5 0-129,7-1 0,3-4-258,4-1 129,6-8-387,9-1-129,-1-3-387,10-4-258,-3-12-645,6 3-903,0-3-1548,-5-9 258</inkml:trace>
  <inkml:trace contextRef="#ctx0" brushRef="#br0" timeOffset="13516.7731">21267 4855 1,'-13'9'1418,"13"-9"-257,-12 8-129,12-8-2967,0 0 774,-9 17 774,9-17 903,0 0 774,-1 16 1161,1-16 645,0 16-387,0-16-516,1 22-516,-1-6-645,3 5-516,-2 3-129,4 4-258,-2 3-129,1 2 129,1 4-129,0-2 258,-2-1-258,2 1 129,-3-6-258,-1-2 129,1 0-387,-2-5 0,0-1-645,-9-5-1548,0-8-1290,4 4-387,-8-12 259</inkml:trace>
  <inkml:trace contextRef="#ctx0" brushRef="#br0" timeOffset="14132.8083">21811 5075 2451,'-13'3'-1548,"-10"5"774,7-3 774,-2 0 645,-8 2 1548,1-1 903,2 5 129,-2 1-1032,-4-5-774,8 8-387,-6-4-645,9 1-129,1-3-129,4 3-129,13-12 0,-13 18 0,13-18 129,0 14-129,0-14 0,21 13 258,-5-6-129,4 0-129,2-2 0,1 4-129,5-1 129,-2 1-258,1 1 129,-3 0 0,-1-1 0,-2 0 129,-1 3 0,-6-1-129,-2-2 258,-12-9 0,10 15 387,-7-4-129,-3-11 258,-10 20-129,-10-13 258,4 6-258,-12-3 258,-2 6-387,-7-3-129,-1 1-387,3 4-1032,-8-2-2193,2-9-1032,3 3-387,-1-10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8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63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81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74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3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7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3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04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9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4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007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2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8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4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27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2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3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8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3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6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8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604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50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4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4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6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08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9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89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5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1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59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8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63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81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74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3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7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3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04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9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4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007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2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8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4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27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2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3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8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3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6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8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604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50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4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4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6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08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9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89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5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1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59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13:56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2254 14249 2193,'0'0'2451,"0"0"-1935,0 0-129,0 0 0,0 0 129,0 0 387,-3-10-129,3 10 129,-18 0 0,18 0 0,-24 0-258,11 4 0,-5-1-258,3 5 129,-4-1-258,0 4 0,0 0 129,1 5-258,-4 0 129,4 2 0,-6 3-129,5 4 387,-5 0-258,3 5 258,-1-3 0,2 7 0,0-7 0,3 9 0,1-7 129,3 4-129,0-3-129,6 6-258,-4-4 258,10 0-258,-2 1 0,3 0-129,0-2 129,10 2-129,2-2 129,5-1-129,1 1 129,4 1 0,2-3-129,4-1 129,-3-2-129,5-2 129,1-2-129,1-5 129,-1-3-129,-1-3 0,0-2 129,-2-1-129,-2-3 129,-3-1-129,-4-4 0,-3 3 129,-3-3 129,-13 0-258,15 0 129,-15 0-129,0 0 129,0 0-129,0 0-129,0 0-516,10 3-1290,-10-3-2451,0 0-258,0-7-516,-5-9 129</inkml:trace>
  <inkml:trace contextRef="#ctx0" brushRef="#br0" timeOffset="992.0567">2630 14614 2580,'14'0'3741,"-14"0"-129,0 0-258,0 0-3225,0 0-129,10 2-129,-10-2 129,5 13 129,-5-13 258,2 21 129,-2-6 258,0 6 0,-1 0 0,1 9-129,-2 1 0,2 7 0,-1 2-258,1 8-129,0-2-129,0 5 0,0-1 0,0 3 129,0-3-129,0-3 129,-3-5-129,0-3 0,0-7 0,0-4 0,-2-8-129,3-6 0,2-14-387,-3 12-258,3-12-387,-5-9-1419,5-8-1806,0-3-258,2-9-258</inkml:trace>
  <inkml:trace contextRef="#ctx0" brushRef="#br0" timeOffset="1576.09">2647 14633 4902,'-10'-17'4128,"10"17"-645,-7-16-903,4 5-2322,3-1-258,0 12 0,12-22 0,-3 10 129,6 2 129,-1-2 129,5 3 0,-2 1 0,5 4 0,1-3-129,3 6 0,0 1-129,3 0 0,-1 3-129,0 3 129,-1 1-129,-1 2 258,-4 0-129,0 3 129,-5-1-129,-4 3 0,-3 0 129,-3 1 0,-7 0 0,0 3 0,-11-2 0,-2 2 129,-11-1-129,2 1 129,-7-1-129,-1-1 129,-3-2-129,2-3 0,-1-2-129,4-2 0,-1-4-129,3-1 0,5-2 0,1 0-129,5 0 0,1-5-129,14 5-387,-14-7-258,14 7-387,0 0-2193,6-6-1032,7 5-516,1-6 387</inkml:trace>
  <inkml:trace contextRef="#ctx0" brushRef="#br0" timeOffset="2432.1391">3409 14760 2193,'-12'1'3612,"12"-1"387,0 0-516,0 0-2709,0 0-387,0 0-129,11-6-129,-1 3 258,8 3 0,-2-1 0,9 1 258,0 0-129,6 4 0,0-2 0,5 3 129,1-2-258,4 3 0,-4-5-129,3 3-129,-2-3 0,-2 2 0,-6-3-129,-1 0 0,-8 0 0,-2 0-129,-6 3-258,-13-3-129,18 0-1032,-18 0-2580,0 0-129,0 0-387,-17-17 129</inkml:trace>
  <inkml:trace contextRef="#ctx0" brushRef="#br0" timeOffset="2876.1645">3539 14500 5031,'3'5'4386,"-3"-5"-258,5-5-258,-5 5-3612,12-12-258,0 7 0,1 1 129,0-4 129,5 5 258,-2-5-129,6 6 129,-4-5 0,7 7 0,0-4-129,8 4 0,-2 0-129,5 0-129,-2 0 129,6 1-258,-5 2 0,0 1 129,-4 0-129,-1 0 0,-2-1 0,-3-1 0,-3-2 129,-4 2-258,-3-2 0,-4 0-258,0 0-387,-11 0-1161,5-7-2580,-5 7 0,0-12-516,0 12 259</inkml:trace>
  <inkml:trace contextRef="#ctx0" brushRef="#br0" timeOffset="3900.2231">3935 14174 1419,'-12'0'3741,"12"0"129,0 0-387,0 0-2193,0 0-1032,0 0-129,0 0 0,12 6-129,-12-6 129,21 13 258,-8-4 0,4 3 0,-1 0 0,5 3 129,2 1-258,3 2 129,0-2-258,4 2 0,1 0 0,-1 0 0,3-1-129,-3 0 129,1 2-129,0 1 0,-2-4 0,-5 4 129,5-2-129,-5 2-129,-3-3 129,-2 0 0,-3 0 0,-5-1 0,-5-3 129,1 2 0,-7-2 0,0-2 129,-3 1-129,-8 1 0,-2-4 129,-4 3-129,-3 3 129,-2-1 0,-7 0 0,3 4 0,-6-3 0,5 6 0,-6-2 0,3 5-129,-3-3 129,4 4-258,-1-3 129,1 0-129,4 0-129,-1-1 129,5-1-129,1-4 129,6 0-258,0-4-129,7 5-129,7-17-387,-8 20-1161,8-20-2193,0 13-387,11-9-129</inkml:trace>
  <inkml:trace contextRef="#ctx0" brushRef="#br0" timeOffset="15003.8582">4952 14500 2451,'0'0'3096,"0"0"-387,0 0-2322,0 0-129,12-8-129,-12 8 129,0 0 0,0 0 258,0 0-258,10-9 258,-10 9-258,0 0 0,0 0 129,14 0-258,-14 0 0,18 4-129,-4-2 129,1 1-129,4-2 129,1 1-129,0 0 0,3 1 0,0-3 129,2 1-129,-3-1 129,-1 0-129,-1 0 258,-4 0-258,0 0 129,-3 0 0,0 0-129,-13 0 0,12-1 0,-12 1 129,0 0-129,0 0 129,0 0-129,0 0 129,0 0 258,0 0-258,0 8 129,0-8-129,0 0 0,0 0-129,-12 14 129,12-14-129,-7 12 0,7-12 0,-3 20 0,3-8 0,0 4 0,0 4 0,1 3 129,4 6-129,-1 4 129,0 2 129,-1 4-129,-1 1 258,1 2-129,-3-2 129,3 1 129,-3-7-129,2-1 0,-2-4-129,2-3 0,-1-6-129,3-3 129,-4-5-129,1-1 0,-1-11 0,0 0 0,0 11 0,0-11-129,0 0 0,0 0-387,0 0-387,0 0-387,0-10-2193,0 10-903,0-18-258,6 7 0</inkml:trace>
  <inkml:trace contextRef="#ctx0" brushRef="#br0" timeOffset="16951.9696">6179 14141 645,'13'0'774,"-13"0"-387,10-14 387,-10 14 129,0 0 0,0 0 258,0 0 129,-12-1 0,12 1-129,-21 4-258,6 3-258,-1 2-387,-1 0 0,-4 4-129,3 2 258,-6 2-258,3 2 0,-2 3 129,2 5 129,-4 4 0,2 3-129,0 4 129,3 4-129,-3-1-129,5 5 129,0 0-129,0 4 129,5-4 129,-1 3-258,6-1 258,1-3-129,3-3 258,4-1-129,2-8 129,13 0-129,-1-9 0,9 1 129,-1-7-129,10 1 0,-1-5-129,5 0 0,3-4-129,-1-1 0,1 1-129,1-3 129,-1-1-129,-4 0 0,-2-3 0,-3 4 129,-5-5-129,-3 0 129,-5 1-129,-3-2 0,-14-1 129,17 2-129,-17-2-129,0 0-258,12 2-387,-12-2-1032,-1-11-2451,1 11-129,-5-16-516</inkml:trace>
  <inkml:trace contextRef="#ctx0" brushRef="#br0" timeOffset="17604.0069">6566 14543 516,'-5'0'2193,"5"0"258,3 10-2064,-3-10-903,6 19 645,0-4 516,-3 0 516,7 2 387,-8 0 0,6 1-129,-4-5 129,5 3-258,-9-16-258,19 19-387,-7-16-129,5-1-258,3-4-129,1-7 0,4-4-129,0-3 129,-1-3 0,-2-3-129,0-3 258,-5 1-129,-6-2 129,1 0 0,-7-2 0,-2 2 0,-3 2 0,0 4-129,-7 1 258,-3 4-129,-4 1 0,-1 9 0,-6 3 0,1 2-129,-5 2 0,2 9 0,-3 4-258,6 2 129,-1 3-258,-1 1 129,4 4-258,-3-6-129,10 5-129,-4-7-258,13 5-258,-8-10-387,10 5-774,0-4-1677,0-13-258,17 12 129</inkml:trace>
  <inkml:trace contextRef="#ctx0" brushRef="#br0" timeOffset="17996.0291">6942 14383 7224,'5'26'4644,"-5"-10"-258,0 3-258,0 8-2967,2-6-1290,0 3 0,4 1 129,1 4 129,-1-2-129,1 4 258,-2-1 129,3 6 0,-7-1-129,6 4 0,-5 0 0,2 5 0,-3 0-129,1-1 0,-2-2-129,0-4 0,0 1 0,0-4 0,0-4 0,-4-3-129,1-6 129,-2-3-129,0-2-129,5-16 0,-3 19-516,3-19-774,0 0-1806,-3-6-1161,3-7-516,4 0 0</inkml:trace>
  <inkml:trace contextRef="#ctx0" brushRef="#br0" timeOffset="19332.1057">7375 14800 5031,'0'0'3999,"0"0"-129,0 0-903,3-8-2838,-3 8 0,7-21 0,1 8 258,-3-8-129,6 7 258,-3-8-129,4 3 0,1-9 129,3 4-258,4-4 0,2 1-129,1 0 0,0 0-129,1 1 129,2 2 0,-5 2 0,1 4 129,-3 2-129,-2 4 0,-3 2 0,2 6 0,-5 0 0,0 4 0,-11 0 0,19 6 0,-19-6 129,15 19-129,-8-4 258,5 2-258,-4 1 0,3 5 129,0 2-129,2 4 0,-1-3-129,-2 3 129,1-1-129,1-3 129,-3 3-129,2-6 0,-2 0 129,-1-3-129,-2-3 0,3 0 0,-3-1 129,0-3-258,-6-12 129,6 19-129,-6-19-258,0 0-129,7 18-516,-7-18-774,-1-7-2580,1 7-258,-5-24-258,4 10 258</inkml:trace>
  <inkml:trace contextRef="#ctx0" brushRef="#br0" timeOffset="20152.1524">8263 14420 645,'12'-2'2838,"-12"2"-774,0 0-645,0 0 0,0 0 0,0 0 0,0 0 129,0 0-129,0 0-129,5 9-258,-5-9-129,4 19-129,-4-19-129,11 29-258,-4-9-129,3 7 0,1-1-129,3 3 0,1 1 0,-2 0 0,-1-2 0,1-2 129,-5-4 0,0-2 129,-5-5 0,1 1 0,-4-16 0,0 15-129,0-15 0,0 0 0,0 0-129,-11 0-129,11 0 0,-17-17 129,7 2-258,2-2 258,-2-5-258,3 1 129,0-1 0,1 1 0,1 0 0,3 2 0,0-1 0,2 2-129,0 1 129,1 0-129,8 1 129,5 0-129,5 0 0,3 0 129,5 2-129,2 1 0,-1 1 129,-1 2-129,1 3 129,-5 2 0,1 2 0,-3 3 0,-5 0 0,2 1 0,-5 4 129,0 0-129,-13-5 0,14 12-129,-14-12-129,8 12-516,-1 0-387,-7-12-1677,0 0-1548,0 0-258,0 0-258</inkml:trace>
  <inkml:trace contextRef="#ctx0" brushRef="#br0" timeOffset="20848.1924">8741 14134 903,'0'0'3354,"10"3"387,-10-3-1290,0 0-903,20 0-387,-20 0 258,26 4-258,-13-4 129,7 8-387,-6-6 258,6 10-387,-4-4-129,7 8 0,-6-1-258,7 5 129,-3 2-258,2 4 0,-1 3-129,2 2 129,-2 1-129,2 2 0,-3 1 0,1 2 0,-3-3-129,-1 3 129,-3-4-129,-2 2 129,-5-1 0,1-2 0,-7-2 0,-1-2-129,-1-2 258,-4 0-258,-6-4 258,-3-1-258,-2-4 129,-3 1-129,-4-2 0,1 1 0,-1 0 0,1-3-129,0 2 129,1-3-258,4 4-129,-4-9-387,12 11-774,-10-14-1032,18-5-1935,-16 16-129,16-16-387,0 0 130</inkml:trace>
  <inkml:trace contextRef="#ctx0" brushRef="#br0" timeOffset="21712.2419">9380 14027 1548,'-4'-11'2322,"4"11"-258,-5-14 258,5 14-387,0 0-129,0 0-516,-6-12-129,6 12-129,0 0-387,1 7 0,-1-7-258,13 14-129,-13-14 129,26 24-129,-10-9 258,4 2-258,1 1 0,8 5 0,-4 2 0,5 3 0,-2 3 0,2 3 0,-1 2-258,0 2 129,-1 2-129,-2 3 129,-6-1-129,1 1 0,-6-2 0,0 0 0,-5 3 129,-3-1-129,-2-1 129,-3 1 0,-2-3 0,-4 2 129,-8-3 0,0 1 129,-7-3-129,-3 0 0,-4-3-129,-1 2 129,-4-2-258,1-1 0,2-1-258,-4-5-258,9 4-774,-7-8-1935,4-2-1161,4-2-258,1-7-129</inkml:trace>
  <inkml:trace contextRef="#ctx0" brushRef="#br0" timeOffset="32538.8611">1540 6007 258,'11'4'1161,"0"-4"-129,3-5 387,7-6-129,4-4 258,5-4-129,3-5-387,6 2 0,2-7-258,4 0-258,-3 0 129,2 0-387,-2 2 129,-3 5-258,-6 0 0,-2 6 0,-9 1-129,-3 6 129,-4-1 0,-15 10 0,14-8-129,-14 8 258,0 0-258,0 0 129,-13 0-129,2 0-129,-2 5 129,-1-1-258,-2 2 129,0-1 129,3 0-129,1-1 129,2-1-129,10-3 129,-15 5 0,15-5-129,0 0 129,0 0-129,0 0 129,0 0-129,0 0-129,0 0 258,0 0 0,0 0 0,0 0 0,0 0 0,0 0 0,6 0 258,-6 0-258,0 0-258,0 0 258,12 0 0,-12 0-129,0 0 129,14-3-129,-14 3-129,0 0-258,0 0-645,8-9-1032,-8 9-1290,0 0-129</inkml:trace>
  <inkml:trace contextRef="#ctx0" brushRef="#br0" timeOffset="33468.9143">1828 5663 3225,'0'0'3096,"0"0"-387,0 0-774,-13-2-516,13 2-387,0 0-129,0 0-516,0 7 0,0-7-129,0 19-129,2-6 129,1 3-129,3 4 129,-1 6-129,2 3 129,0 4-258,2 2 129,-2 2-258,4 2 129,-3-1 0,2 0-258,-2-6 129,1-1 129,-1-5-129,-2-3 129,-4-5 0,0-5 0,-2-2 129,0-11-129,0 0-129,-11 9 0,11-9 0,-18-3-129,18 3-129,-22-17 0,12 5 0,-4 0 258,2 0 0,0-2 0,-1 4 0,4-2-258,9 12 129,-18-19-516,18 19 258,-13-17-258,13 17 0,-7-20 258,5 10-258,-5-5 258,6 1 258,-3-3 129,3 0 129,1-1 0,0 0 129,0 1-129,0-1 0,0 0 129,0 1 0,0 1 258,0-2-129,-2 7-129,-3-2 129,-2 2 258,7 11-258,-18-16 258,6 8-258,-2 4 129,-2 0 129,1 1-129,-4-2 258,3 5-129,-3-5 129,6 3-258,-4-1 258,17 3-258,-18-4-129,18 4 0,0 0-129,0 0 129,0 0-258,0 0 129,0 0-129,6 1 0,9 4 129,2 1-129,7 1 0,4 3 129,4-1-129,3 3 0,4-2 0,3 2-129,-1 3 129,2-5-129,0 4 129,-4-4 0,-2 2 0,-2-4-129,-7 1 129,-5 1 0,-4-3 0,-8 2 0,-11-9 0,12 20-258,-12-8-129,0 0-774,0-12-2451,-11 27-516,-3-20 129</inkml:trace>
  <inkml:trace contextRef="#ctx0" brushRef="#br0" timeOffset="37889.1668">2102 16612 645,'0'0'903,"0"0"0,0 0 0,0 0-258,0 0-387,0 0-516,0 0-516,0 0-258,0 0-258</inkml:trace>
  <inkml:trace contextRef="#ctx0" brushRef="#br0" timeOffset="38592.2072">2132 16544 645,'0'0'903,"0"0"-129,0 0 387,0 0 129,0 0 0,0 0 129,0 0-258,0 0 0,0 0 0,0 0-129,0 0-258,0 0-387,-11-4-129,11 4 129,-12 0-129,12 0-129,-17 11 0,17-11 0,-15 11 0,15-11 0,-16 19 0,9-5 129,7-14-258,-15 20 129,7-6 0,3 3-129,-1-1 0,2 5 129,1-5-129,0 1 0,2 3 0,1 1 0,0-1 0,1-1 0,6 0 0,2 1 0,3-3 0,2 3 0,3-4 0,2 1 0,5-5-129,1 0 258,1-6-129,0 0 0,3-6 0,-2 0 0,1-7 0,1-8-129,-2-2 129,0-7 0,-3-2-129,0-3 0,-5-4 129,-2-2-258,-3 1 516,-3-2-516,-3 5 516,-4 1-258,-4-1 129,0 6-129,-3 1 129,-8 5 0,-6 0 0,-2 7 258,-6-1-129,-2 6 0,-3 5 0,-1-1-129,-1 3 0,3 5-129,2 10-129,0-2-258,11 9-258,-3-3 0,13 10-1032,-4-8-774,7-4-1806,6 4 0</inkml:trace>
  <inkml:trace contextRef="#ctx0" brushRef="#br0" timeOffset="38975.2288">2468 16470 1,'-3'34'3998,"-7"-19"-386,10 13 0,-2-1-2838,-3 2-258,5 7 129,-1 3-387,1 12 258,0-1-258,1 14 0,0-6 0,4 14 258,-3-9-258,1 12 129,0-16-129,0 10 387,-1-16-516,0 3 258,-2-10-258,1-3 129,-1-10-129,0 3-258,4-15 0,-4-2-387,3-4 129,-3-15-1161,3 14-1290,-3-14-1677,8-6 129</inkml:trace>
  <inkml:trace contextRef="#ctx0" brushRef="#br0" timeOffset="40508.3169">2876 16970 2967,'0'15'2967,"0"-15"-1548,0 0-1032,0 0 516,0 0 0,0 0 258,0 0-387,5-13 258,2-4-258,7-6-129,2 0-516,3-15-387,9 0-387,1-12-129,6 4-129,-2-9 387,8 2-258,-5-2 387,3 4 0,0 2 387,-4 3 387,-1 5 0,-4 5 129,2 7 0,-6 4 129,-2 7-258,-6 3 129,2 8 0,-8 4 129,1 3-129,-13 0 129,15 21-129,-12-9 0,2 10 129,-1-4-129,1 9-387,-1-2 258,2 5-387,0-2 258,2 0-258,1 3 0,1-1 0,0 0 129,2 4 129,-2-2-129,1 4 0,-2-4-129,0-2 129,-2-1-129,-3 1 129,-1-3-129,0-7-129,0 1 0,-3-7-516,2 3-516,-2-17-1548,0 0-1935,0 0 0,0-14-129</inkml:trace>
  <inkml:trace contextRef="#ctx0" brushRef="#br0" timeOffset="41560.3771">4199 16414 2451,'0'-16'3225,"0"16"387,13 0-2967,-13 0-516,0 0-129,12-6 258,-12 6 387,11 0-258,-11 0 258,11 15-129,-2-3 258,-3 0-258,2 5-258,0 4 129,4 0-258,-4 4 0,5 0 0,0 3 258,0 1-258,1 0 129,-2-2 0,1-2 0,-1 1 129,-3-6 0,1 0-129,-10-20 0,11 22 258,-11-22 129,3 11-258,-3-11 129,0 0-129,-9-7 0,9 7 0,-21-28 0,9 9-129,-2-5-129,2-1 0,-1-6 0,5 0-129,3-1 258,5 3-516,1 2 258,9 0 258,10 0-516,5 2 516,5 6-645,3-1 516,7 1-258,2 5 129,2-1 0,-2-2-129,-1 8 129,-1-3 0,-5 7 0,-1-3 129,-6 5-129,-3 3 0,-3 0-129,-7 0-129,4 8-645,-19-8-1548,11 3-1935,-4 8-516,-7-11-129</inkml:trace>
  <inkml:trace contextRef="#ctx0" brushRef="#br0" timeOffset="42531.4326">5468 16752 1806,'-11'-2'3483,"11"2"-129,0 0-1935,0 0-1161,-4-14-129,4 14 258,0-12 0,0 12 129,0 0 0,19-12 258,-19 12 0,25-4-258,-10 2 258,9 2-258,2 1-129,7 5 129,3 0-258,5 0-129,3-2 0,3 0 129,0-1-129,2 1 0,-1-2-129,1 1 129,-5-3 0,-3 3 0,-2-2-129,-8-1-129,-1 6-258,-14-6-387,6 5-1935,-11-5-1419,-11 0-516,-6-6 258</inkml:trace>
  <inkml:trace contextRef="#ctx0" brushRef="#br0" timeOffset="42904.454">5539 16470 3999,'23'4'4515,"-23"-4"-258,22-4-258,-22 4-3354,26-13-774,-8 5 129,4 0-129,-1 4 258,3 0-129,0 4 258,0-2-129,3 2 129,0 0 0,8 7 0,-2 0 0,4 3-387,3 0 258,1 2-258,3 1-258,-4-5-387,7 10-645,-15-9-1677,0-4-1419,0-3 129</inkml:trace>
  <inkml:trace contextRef="#ctx0" brushRef="#br0" timeOffset="43527.4896">6007 16266 1419,'15'9'3870,"6"-1"258,-21-8-258,31 0-2451,-9 0-1419,6 1 129,4 7 387,1-2-258,7 6 387,-9-3 0,9 6 0,-9-10 0,6 11 129,-6-10-129,5 8-258,-6-10 129,3 7-258,-2-6 0,-1 4-387,-4 1 258,1-1-258,-4 4 258,-5-1-258,-5 1 129,1 0 0,-8 3 129,-1 0 129,-5 3-129,-2 1 129,-11 1 129,1 8-129,-9-9 0,-2 8 129,-7-1-129,-3 4 129,-3-1-258,-2 1 129,-3-4 0,-1 0-129,-3 2 129,8-2-129,-4-5-129,3-3 0,4-3-129,4-2-258,6-2 0,1-9-387,18 12-1032,-10-12-2193,15-3-903,0 0-258,8 0-387</inkml:trace>
  <inkml:trace contextRef="#ctx0" brushRef="#br0" timeOffset="45204.5855">7489 16394 3354,'13'4'4257,"-13"-4"129,22 0-516,-7 0-3096,2 0-774,5-2 0,7-3 0,4 4 129,4-3-129,1 1 129,-3 0 0,2 2 0,-4 0-129,0 1 129,-8 0 0,1 0 0,-9 0-129,1 1 129,-7 0 129,-11-1 0,15 11 129,-15-11-129,1 23 0,-1-8-129,-1 1 0,-4 4 0,0 4-129,-2 0 0,0 3-129,1 2 129,1 0 0,0 0 0,1 0 0,0 2 129,2-6 0,2 5 0,0-6 0,0 1 0,0-3-129,2-3 129,1-3-129,0-5-129,2 1-129,-5-12-387,8 15-1032,-8-15-2451,0 0-516,12-18 129</inkml:trace>
  <inkml:trace contextRef="#ctx0" brushRef="#br0" timeOffset="45984.6302">8443 16453 1806,'8'-12'3483,"-8"4"-129,0 8-1677,12-5-903,-12 5 129,13 0 0,-13 0 129,13 17-258,-12-4 258,8 13-129,-4-4-129,4 17-129,-4 4-129,7 13-129,-8 1-129,8 8 129,-6-4-129,2 3 0,-4-6-129,3 0 0,-5-15-129,-1-3 0,3-14-516,-4-5-516,1 1-1161,-1-22-1935,0 0-129,-8 0-516</inkml:trace>
  <inkml:trace contextRef="#ctx0" brushRef="#br0" timeOffset="46467.6578">8514 16390 6321,'24'-23'4515,"-7"17"-645,0-10 129,-1 4-4128,9-2-387,5 5 387,7-1-129,1 3 129,2 4 129,-2 3 129,0 0 0,-3 3 0,-2 9 387,-4-1-258,-1 7 129,-6-4-129,-3 6 129,-7-3 0,0 5-129,-10-6 387,0 5-387,-6-7 387,-7 5-258,-8-5 129,-2 8 0,-9-7-129,0 5 0,-6-7-129,2 5 258,-4-7-387,3 0-129,2 0 0,3-3-258,7 2-903,-8-10-1032,12 8-2451,-1-2-258,4-4-516,-2-2 129</inkml:trace>
  <inkml:trace contextRef="#ctx0" brushRef="#br0" timeOffset="49959.8575">13188 14101 1677,'0'0'3483,"0"0"0,0 0-129,15 1-3225,-15-1-129,12 0-129,-12 0 129,16 0 129,-16 0 0,20 0 0,-20 0 258,24 0-258,-11 0 0,5 1 129,1 1-129,4 1 0,1-3 129,3 0-258,2 1 129,2-1-129,-2 0 129,2 0 0,-4 0 0,0 0 0,-7-1 0,2 1 0,-10 0 0,1 0 129,-13 0 129,10 0-129,-10 0 0,0 0 0,0 14 129,0-2-129,-2 1 0,0 4 0,-3 3-258,3 5 0,-1 5 0,1 1 129,1 3-129,-2 5 0,3-3 129,-1 4-129,0-5 129,1-1 0,-1-4-129,0 0 129,-2-8 0,2-1-129,1-5 258,0-3-258,0-1 0,0-12 0,0 13 0,0-13 0,0 0-258,0 0-129,0 0-645,0 0-2322,6 0-774,-6 0-258,12-25 129</inkml:trace>
  <inkml:trace contextRef="#ctx0" brushRef="#br0" timeOffset="50950.9142">14373 14004 129,'-13'-13'2580,"13"13"0,0 0-1419,0 0-1290,0 0 129,0 0 129,0 0 387,-12 13 129,12-13 387,-9 22 129,2-10 0,1 7 0,-4-1-129,6 5-258,-3-1-129,3 5 0,-1-2-258,5 0 129,0 2-129,8-3-129,0-2 0,6-5-129,6-2-129,4-3 129,1-10-129,5 0 0,0-4 129,0-7-129,1-11 0,-3 3 129,-3-10 129,1-1-129,-7-4 387,-4 0-258,-7-4 129,-1 4 129,-7-7-129,0 8 0,-8-3-129,-5 10 129,-6 0-129,-1 7 0,-5 3-129,-1 7 129,-4 7-129,3 2-129,-3 10 0,2 5-387,4 7-129,-3-3-387,12 10-516,-5-12-1161,12 2-1806,4-2-258,4-19-258</inkml:trace>
  <inkml:trace contextRef="#ctx0" brushRef="#br0" timeOffset="51235.9305">14622 14035 645,'23'40'4128,"-14"-10"258,-9-8-387,3 10-1548,-1 9-1290,-2 0-645,0 9-129,0 4 0,0 5 0,0 5-129,0 6 0,0-4 0,0 0 0,0-5-129,2-3 0,-1-8 0,5-5 0,-3-11-129,1-7-258,2-1-516,-6-26-774,5 15-2838,-5-15-129,0 0-387</inkml:trace>
  <inkml:trace contextRef="#ctx0" brushRef="#br0" timeOffset="51891.968">15148 14443 1,'0'0'3095,"0"0"517,0 0-2193,18 0-258,-18 0 258,17-12-129,-10-6-129,7 0 0,-1-10-129,6-3-516,2-10 129,2-1-516,4-6 129,0-1-129,-1 1 0,4 1 129,-4 2 0,1 7 129,-4 3 0,0 8 0,-8 4-129,5 10 0,-8 4 0,3 9 0,-5 4-129,0 11 129,-2 4 0,1 6-258,-4 4 258,3 7-129,-3 2 129,2 1-258,-2-2 258,3 4-129,-3-4-129,6 3 387,-4-4-258,1-1 0,-1-4 0,1-2-129,-1-3 0,-2-5 0,0-5-129,-4-4-387,6-1-129,-7-11-516,0 0-2451,0 0-903,2-6-387,-2-11-129</inkml:trace>
  <inkml:trace contextRef="#ctx0" brushRef="#br0" timeOffset="54000.0886">16205 13971 4644,'9'13'4257,"4"-5"-645,-13-8-1290,17 17-2064,-3-5-516,2 0 258,0 6 258,2-1-129,-2 3 129,0 0-129,-2 5 129,0-3 0,1 6 258,-3-4-258,0 0 0,-5-2-129,1-2 129,-5-3 129,2 0-129,-5-6 129,0 0-129,0-11 0,-12 16-129,12-16 129,-16 11-129,16-11-129,-18 6 129,18-6-129,-19 0 129,19 0 0,-18-5 0,7 0 0,11 5 0,-22-16 0,22 16-129,-22-20 129,12 6 0,-3-1-129,4 0 129,-3-4-129,4-2 0,0-3 129,4-1-129,4-4 0,0 0 0,12 0 0,6-3-129,8 1 0,6 0 0,6 4-129,3-2 129,5 7-258,0-2 258,2 4-129,-2 6 129,-2-1 0,-4 8 129,-4 0 129,-3 4 0,-6 2 0,-5 1 0,-5 0 0,-6 4 0,-11-4-129,15 10 129,-15-10-258,3 12-258,-3-12-516,-4 12-1677,4-12-1677,-17 9-387,2-9 0</inkml:trace>
  <inkml:trace contextRef="#ctx0" brushRef="#br0" timeOffset="55092.1511">14367 13438 1032,'0'0'2838,"0"0"-645,0 0-129,-11-9-645,11 9-129,-20 0-387,4 4-129,-6 0 0,4 6-129,-9 2 0,4 8 0,-6 1-258,2 8 0,-3 5-129,4 7 129,-2 6-129,0 6 0,1 7-129,4 8 129,-1 0-129,7 10 129,0 0 0,10 5 129,5-1-129,9 1 0,10-8-129,13 1 129,4-2 0,8-6-258,9-4 0,4-5-258,1 0 0,2-9-774,11 9-903,-4-7-2322,2-13-258,7-2-258</inkml:trace>
  <inkml:trace contextRef="#ctx0" brushRef="#br0" timeOffset="55872.1955">16621 13397 645,'11'2'2967,"5"-2"258,-16 0-1935,12-2-1161,0 2 0,-2 0 129,7 7 387,-4 2 129,7 4 0,-5 1 129,8 8-258,-2 2 129,9 6 0,-5 3-387,5 5-129,5 4-129,-1 8 0,3 1-129,-2 6 258,1 3-129,-2 5 0,-2 7 0,-5 0-129,-6 6 129,-2 0 0,-10-1 0,-5 2 129,-6-8 129,-7 2 0,-12-8 129,1 3-129,-12-12 258,3 0-387,-5-8 129,2-3-387,-1-1-129,1-12-903,11 1-1548,0-6-1677,-1-13-516,6-3 258</inkml:trace>
  <inkml:trace contextRef="#ctx0" brushRef="#br0" timeOffset="57440.2853">17652 14059 645,'0'0'3225,"0"0"129,7 0-387,-7 0-2838,14 3-258,-14-3 129,13 9 258,-13-9 258,14 18 258,-7-4-258,-4 5 258,9 6-258,-2 6 129,6 5-258,0 4-129,5 2 0,3 0-258,2 2 129,2-8 0,-1 0 129,1-12 0,-1-1 129,-6-10 129,4 2 0,-8-12-129,3-1 129,-7-4 129,2-9-258,-3-9 0,1-6-129,-5-8 0,4-4-129,-5-6 129,2-1-258,-2-3 129,0 3-129,-1 0 129,1 6-258,5 7-129,-2-4-258,7 13-774,-2-4-2064,4 4-1161,5 4-387,-6-5 129</inkml:trace>
  <inkml:trace contextRef="#ctx0" brushRef="#br0" timeOffset="77951.4584">1996 15995 1548,'0'0'2709,"0"0"-2064,-8-2-516,8 2-129,0 0 129,-15 0-129,15 0 387,-18 0 0,4 0 129,1 5 258,-3 0-258,0 4 0,-1-1 129,0 5-387,-1-2-129,0 6 0,-1-3-129,2 5 0,-2 0-129,0 4 129,0 2 0,2 0 0,0 3 0,4 2 0,-1 4 129,3 0 0,0 4 258,4 2-387,0 1 258,5 2-258,2 2 258,0 4-258,2-2 0,7 0 0,3 0 258,3 1-129,3-4-129,4 2 129,2-5-129,-1 0 129,5-9 0,4 6 0,-1-9 0,5 3 258,-2-10-258,2 7 129,2-15-129,2 9 0,2-7-129,-3-2 258,5-3-516,-4-2 258,0 0-258,1-3 129,0 1-516,-6-5-645,3-2-2451,8-3-129</inkml:trace>
  <inkml:trace contextRef="#ctx0" brushRef="#br0" timeOffset="78940.5151">4853 15670 2580,'0'0'2709,"0"0"-1935,12 16-774,-12-16-129,18 14 258,-5-2-129,0-2 387,2 3-129,0 0-129,3 5 258,-1 0-258,2 8 129,3 2-129,-1 2 129,2 7-258,1 0 129,0 7-129,-3-8 0,0 10 129,1-5 0,-3 3-129,1 0 258,-4 2 0,-1 2 0,0-1-258,-6 2 258,-1 2 129,-5-3 129,-1 3 258,-2-7 0,-1 2 258,-11-7-129,4 4-129,-8-10 0,6-1-129,-1-3-645,2-2-129,3-2-903,-1-6-645,4-7-2451,3 5-258,0-17 0</inkml:trace>
  <inkml:trace contextRef="#ctx0" brushRef="#br0" timeOffset="123604.0697">18899 14073 1677,'0'0'3096,"0"0"-903,7 0-774,-7 0 258,0 0 0,13-1 0,-3 1 0,-10 0-258,21-5-516,-21 5-129,25-8 0,-11 0-387,6 4 0,-5-4-129,6 4 0,-4-1-129,3 2 0,-3 1-129,1 2 129,-3 0-129,0 0 0,-3 0 0,-12 0 0,16 10 129,-16-10-129,10 19 129,-5-7 0,-5 2 0,0 3 0,0 3 0,-5 4 0,1 3 0,-4 5 129,0-1-129,1 4 129,-3 0-129,1 1 129,0-4-129,1 0 129,1-7-258,4 0 129,0-8 0,3-2-129,0-15 0,0 18 0,0-18 0,0 0-129,11 13 0,-11-13-387,14 2-1935,-14-2-1935,8-7-258,-3-5-516,-5-9 129</inkml:trace>
  <inkml:trace contextRef="#ctx0" brushRef="#br0" timeOffset="125699.1896">19721 13940 1161,'6'-11'2967,"-6"1"387,0 10-2838,0 0-258,11-10 387,-11 10 0,0 0 258,12 3 129,-12-3 387,1 17-387,-1-3 129,0 13-516,0 2 129,0 14-516,1 8 0,0 12-129,0 7-129,-1 8 258,0 0-129,0 0 258,-3-2-129,-1-5 258,-2-13-129,3-6-129,-4-17-129,2-8-387,5-5-1806,1-11-2064,-1-11-258,2-12-258</inkml:trace>
  <inkml:trace contextRef="#ctx0" brushRef="#br0" timeOffset="126291.2234">19727 13941 2193,'11'0'2838,"-9"-8"129,17 8-645,-4-11-3354,6 3 0,-1-3 774,3 1 258,2 0 387,0 1 387,4 3 258,-2-4 0,7 6 0,-3-3-129,3 6-516,1 0 0,-4 1-387,4 0 129,-6 4 0,-3 5 129,2 6 129,-9 0 129,1 6-129,-9 1 0,-1 5 129,-9-1-129,-1 4 0,-6-5 129,-8 4-258,-9-4 258,-2 4-129,-11-8 129,1 4 0,-8-8 129,1 3 0,-6-8 0,0 2-129,0-7 0,2 0-129,0-1-258,3-2-258,4 6-645,-10-9-2838,11 1-1032,1 2-258,-5-4-387</inkml:trace>
  <inkml:trace contextRef="#ctx0" brushRef="#br0" timeOffset="151979.6927">1546 6903 903,'-15'1'2451,"15"-1"-1677,0 0-645,0 0 0,0 0 258,-5-6 0,5 6 516,0 0 258,0 0 0,-13-12 0,13 12 129,0 0-129,0 0-258,-11-15-258,11 15 0,0 0-129,0 0-129,-6-14-129,6 14 0,0 0-129,0 0 129,0 0-129,0 0-129,0 0 129,0 0-129,0 0 258,0 0-258,0 0 0,0 0 0,0 0 0,0 0 0,0 0 0,0 0 0,0 9 0,5 3 129,-4 2-129,3 5 129,-4 2 0,3 4 0,-3 2 0,0 0 0,0 1 0,-1 1-129,-1-2 129,0-2-129,1-3 0,1-3 129,0-1-258,0-2 258,0-2-129,0-3 0,0-11 0,3 14 129,-3-14-129,0 0 129,9 11 0,-9-11 0,15 0-129,-3 0 258,1 0-129,5-2-129,-1-1 129,4 1-129,-1-2 129,2 3-129,1 1 0,-1 0 0,4 1 0,0 1 0,1 3 0,3-2 0,0 2-129,0-4 258,-2 5-258,0-5 129,-3 0 129,-1 2-129,-3-2 0,-3 2 0,-1-3 0,-3 2 0,-4-1 129,-10-1-129,16 2 129,-16-2 129,0 0 0,0 0-129,0 0 129,0 0-129,3-14 129,-3 2-129,0-3-129,-2-3 0,-1-3 0,0-4 0,2-2 0,0-5 0,0-3 0,-2 1-129,2-1 129,0-2-129,1 3 129,0 1-129,0 1 0,0 5 129,0 3 0,2 4 0,1 4 0,-1 3-129,-2 13 258,2-17-129,-2 17 0,0 0-129,0 0 129,0 0 0,-6-7 0,6 7 0,-16 0 0,2 0 0,0-2 0,-6 1 0,-4-1 0,-3 0 0,-4 2 129,-2-1-129,-4 1 0,-1 0 129,-3 0-129,-3 3 129,2 2 0,0 0-129,2 5 0,0-3 0,5 4 0,5 0 0,5-2 0,5 0-129,5 2 0,15-11 129,-11 10-129,11-10 0,10 3-258,1-3-387,14 0-774,-8-8-1419,7 1-1161,5 3-387,-3-2 129</inkml:trace>
  <inkml:trace contextRef="#ctx0" brushRef="#br0" timeOffset="153040.7533">1523 7170 129,'0'0'3483,"-7"-11"-129,7 11-129,7-23-1935,-1 7-1419,5-4-129,-1 2 0,3-3 129,-2 0 129,2-1 258,-3-2 129,2 4 387,-4-2 0,3 4 129,-4 0-258,2 6 0,-4 0-258,-5 12-129,8-14-129,-8 14 0,0 0 0,0 0 0,6 8 129,-6 6 0,-7 6 0,1 6 0,-8 2 129,5 7-258,-6-2 129,0 3-129,2-6 258,0-2-387,5-7 0,1-8 129,7-13 0,0 0-129,0 0 0,14-16 129,1-4-129,4-6 129,-1-3-258,4 1 129,-5 0 0,-2 4 0,-6 4 0,-2 6 0,-7 14 0,6-13 0,-6 13 129,0 5 0,-2 8 0,-1 8-129,-1-2 258,-1 8-129,-2-1 129,3 2-129,-1-4 0,1 0-129,4-4 129,0-6-129,0-14 129,8 6-129,3-10 0,2-10-129,2-8 258,0-3-129,2-5 0,-3-2 0,0 3-129,-4 2 129,2 5 0,-7 5 0,-1 4-129,-4 13 0,5-12 129,-5 12 0,0 0 0,0 0 129,5 13 129,-5 0-258,1 3 258,-1 5-129,-1-1 129,-4 4-129,2-4 129,-3 1-258,2-2 0,0-5 0,4-14 129,0 0-129,0 0 0,10 0-129,4-13 129,3-5 0,-2-2-129,6-4 129,-2-1 0,-3 4-129,-3-1 129,-2 4 0,-5 2 0,-6 16 0,9-17 129,-9 17-129,0 0 0,0 0 0,0 13 129,-3 4-129,0 4 129,0 4-129,-1 4 258,4 4-258,0 5 0,0-1-516,18 6-2322,-6-8-1548,5-12-387,3-7-258</inkml:trace>
  <inkml:trace contextRef="#ctx0" brushRef="#br0" timeOffset="163516.3523">1847 7011 1,'0'-12'2966,"-8"0"-128,8 12-1806,-8-12-516,8 12-129,-12-8 258,12 8 129,-17-14 129,5 4 258,12 10 0,-22-19 258,22 19-129,-23-20-129,23 20-129,-21-19-258,21 19-129,-14-15-258,14 15-129,-13-13 0,13 13-258,0 0 129,-10-11-129,10 11-129,0 0 129,0 0 0,0 0-129,0 0 129,0 0 0,12-4 0,-12 4 0,21 0 0,-7 0 0,-2 0 0,-1 0 0,-11 0 0,19 3 0,-19-3 0,1 11 129,-1-11-129,-4 19 0,-5-6-129,-3-1 0,4 9-1032,-2-3-2838,10-18-129,-8 13-387,8-21-129</inkml:trace>
  <inkml:trace contextRef="#ctx0" brushRef="#br0" timeOffset="175791.0543">1585 8645 2967,'-29'2'2967,"29"-2"129,-25 14-2322,9-9-645,1 3-258,-2 1 129,0 3 129,-3-1 0,3 1 258,-3 1 258,4 0 0,-1 0-258,4 3 258,1 1-258,5 0 0,3-1 0,4 1-129,0 0-129,10-2 129,3-1-129,4 0 258,5-6-129,3 3 0,2-5 0,5-1 0,-2-5 129,7 0-258,-6-8 129,4-2 0,-5-6-129,0-3 129,0-1-129,-3-6 0,-6 1-129,-1 0 129,-4 0 0,-4-2 0,-4 1 129,-4 4 0,-4-2 0,0 3 0,-12 3 0,-2 1 129,-6 4-129,-1 1 129,-7 5-387,1-1 129,-7 4 0,1 4 0,-1 0-129,-3 0 129,3 4-129,0 6-258,4 0 516,-2 3-387,7 0 0,2 5 0,7 1 129,3 1-129,6 1 129,3 0 0,4 0-129,2 1 129,9-1 0,1 1 0,5-3 0,4 1 0,2-4 0,1 0 0,2-3 0,0 0 129,2-6-129,0-2 0,2-5 0,-1 0 129,-2-8-129,0-5 0,-1-5 0,0-4 129,-3-2-129,-2-3-129,-4-2 258,-5 3-129,-2-3 0,-8 5 129,-2-3-129,-1 3 129,-12 5-129,-1 1 258,-8 6-258,4 2 258,-9 6-129,1 4-258,-1 2 129,-2 8-129,0 4 258,-2 3-258,3 1 129,0 3-129,4 0 129,3 2 0,5-1 0,4 2 0,6 0 0,6-2 0,1 0 0,11 0 0,6-3 0,2 0 0,4-5 0,5-2 0,-2-4 0,5-3 0,-2-5 129,-1-3-129,-3-6 0,0-4 0,-3-6 0,-3-1 0,-2-4 0,-7-1 0,1-3 0,-7 2 0,-3-1 129,-2 1-129,-5 1 0,-3-1 129,-5 4-258,-2 2 516,-5 3-645,-2 5 645,-2 8-387,-3 4 129,-3 2-129,-3 12 0,1 6 129,-3 7-129,5 2 129,4 5-258,6 2 129,2-2 0,10-5 0,7 2 0,2-5-129,11-5 258,8-7-258,4-3 129,6-8 129,5-3-129,0-3 0,4-10 0,1-2 0,-2-5 0,-1-1 0,-4-1 0,-4-2 0,-4 2 0,-9 0 0,-2 3 0,-9 2 129,-5 2-129,-4 1 258,-11 6-129,-4 1 0,-5 5 0,-6 2 0,-4 0 0,-2 6 0,-3 5 0,1 3 0,-2 3 0,4 0-129,0 5 129,6 0-129,6 0 129,4 1-258,6-1 129,8-3 0,5-4 0,3-4-129,14-5 129,5-6 0,2-2 0,8-8 0,2-5 0,2-6 0,0 1 0,-4-4 0,-1 1 0,-4-1 0,-7 0 0,-4 3 0,-6 4 129,-5 2-129,-4 3 0,0 12 0,-11-10 0,-4 10 129,-5 8-129,-7 5 0,-3 8 0,-2 8 0,-7 4 129,5 4-129,0-3 129,2 7-129,7-3 0,4-4 0,7-5 0,7-4-129,7-9 129,0-16 0,13 16 0,6-16 0,3-10 0,5-4 0,-2-3 0,3-3 0,-1 1 0,-3 1 129,-4 0-258,-6 5 258,-4 3-129,-10 10 0,6-14 258,-6 14-258,-9 0 129,-5 0-129,-5 8 0,-7 3 129,3 6-129,-4 2 0,0 1 129,2 1-129,4-1 0,9-1-129,7-4 0,7 0-258,9-11-258,21 6-1806,-1-10-1806,10-8-516,2-6-258,4-7-258</inkml:trace>
  <inkml:trace contextRef="#ctx0" brushRef="#br0" timeOffset="183662.5049">13437 16345 1806,'0'0'2838,"0"0"-1935,0 0-129,0-6 387,0 6-129,0 0 387,0 0-129,0 0-129,0 0-129,0 0-258,3-10-258,-3 10-129,0 0-258,0 0-129,0 0 129,0 0-129,0 0 129,13-2 129,-13 2-129,0 0 0,0 0 129,17-5 0,-17 5-258,18-1 129,-6 1-129,3-1 129,2-2-129,4 1 0,0-1 0,4 3-129,-2-3 129,2 1 0,-2 0 0,1 1-129,-1 0 129,-3 1 0,0 0 0,-5 0 0,1 0 0,-16 0 0,16 4 0,-16-4 129,10 12-129,-10 1 129,0-1 129,-2 6-129,-2-1 129,-3 6-258,-2 1 258,-1 5-258,-1-3 258,2 2-258,-2 3 0,3-2 0,1 1 0,1 1 129,3-3-129,0-2 0,2-1 0,1-3 0,0-5 0,0 0 0,1-1-129,-1-16 0,8 21-387,-8-21-1161,15-4-2580,2 0 129,-7-13-645</inkml:trace>
  <inkml:trace contextRef="#ctx0" brushRef="#br0" timeOffset="184287.5406">14326 16479 3870,'-7'36'4386,"7"-14"-258,0-7-2580,0-15-645,11 18 0,-11-18-516,23 8 129,-9-8-258,11-4 0,-5-8 0,5 1 0,0-8-129,0 1 258,2-7-516,-4 1 516,0-5-645,-2 0 774,-6-3-645,-1 1 516,-8-3-387,-1 7 129,-5-2 129,-6 5-129,-9 2 129,-1 9-258,-9 3 258,-1 7-258,-6 3 0,2 2 0,-4 13 0,2 1-129,2 10 0,1-6-129,6 9 0,0-7-387,14 5-129,-2-17-387,13 6-774,-2-16-774,18 0-1290,6-4-774</inkml:trace>
  <inkml:trace contextRef="#ctx0" brushRef="#br0" timeOffset="184570.5568">14657 16206 645,'21'2'4515,"-2"16"129,-19-3-645,-2 0-1935,2 15-516,-6-4-387,3 8-774,-5 2 258,1 8-258,-7-2 0,2 13-258,-4 3 258,2 7-258,-4 3-129,2 5 129,-1-3-129,4 2 129,-1-6-129,4-6 0,2-11-129,2-4 129,2-6-516,1-12-516,7-3-2064,8-17-1677,-1-11-129,3-11-258</inkml:trace>
  <inkml:trace contextRef="#ctx0" brushRef="#br0" timeOffset="185734.6233">15306 16173 3870,'-33'-15'4515,"33"15"-129,-16-8-2967,5-3-258,11 11-387,0 0-129,0 0-258,-8-12-129,8 12 129,0 0-129,6 9 129,-6-9-258,14 29 129,-1-4-129,0 8 129,2 3 129,5 8-258,1 1 129,2-1-258,-3 4 258,2-4-258,-3-8 258,0-2-387,-2-5 258,-4-7-129,-2-3 129,-1-4-129,-3-4 129,-7-11 0,22-1-129,-5-17 0,2-10 0,7-4 258,4-12-516,2-9 387,5-7-387,-1 1 258,2 2-258,-7 3 258,1 7-129,-4 6-129,-5 5 387,-1 10-258,-3 9 0,-4 1-129,4 16-774,-19 0-2322,17-5-1161,-17 5-645,14 2 258</inkml:trace>
  <inkml:trace contextRef="#ctx0" brushRef="#br0" timeOffset="186538.6693">16293 16283 1,'58'-14'515,"-27"8"1,1 0 774,-7 3 258,5 0 129,-10-2 129,1 5 0,-7 0-129,1 0-258,-15 0-387,19 1-129,-19-1-387,12 7 0,-12-7-129,7 12 0,-7-12 129,0 20-129,0-20 0,0 27-129,-5-11 258,0 5-387,1-1 387,-2 0-258,-1-1 129,0 5-387,-1-2 387,3-3-258,-2 3 0,2 0 0,-3-3 0,4 3-129,0-5 129,1 2 0,-1-4 0,4-1 0,-2-2-129,2-12 129,0 17-129,0-17-129,0 0-129,0 0-387,6 12-1677,-6-12-1935,13-11-645,-3-2 129</inkml:trace>
  <inkml:trace contextRef="#ctx0" brushRef="#br0" timeOffset="187298.7129">16972 16079 645,'0'0'3999,"11"11"258,-11-11-129,0 0-2580,0 0-903,2 19-129,4-2 0,-5-3 129,6 9-129,-2 5 0,4 6 0,0-4-129,2 7-129,2-3 129,-2 1-387,-1-5 258,0 0-129,-2-6 258,-3-4-387,-5-4 129,0-1-129,0-15 258,-9 15-129,9-15 0,-14 4 0,14-4 0,-17-2 0,8-12-129,1-1 258,-1-7-387,2-4 258,-5-2-258,3-3 258,0-5-258,2 2 129,4-1-129,2 4 129,1 1 0,4 5-129,12 0 129,5 2 0,7 1 0,6 3 0,4-1 0,6 1 0,4 2 0,-1 0 0,2 1 0,0 0 0,-5 5-129,-4 3 129,-4 1-258,-6 0 0,-3 7-387,-10-2-1290,-3 2-2451,-14 0-129,10 12-516</inkml:trace>
  <inkml:trace contextRef="#ctx0" brushRef="#br0" timeOffset="188667.7912">18075 15963 4644,'12'0'4386,"-12"0"-387,0 0 0,14 0-3870,-14 0-258,13 20 258,-6-8 0,3 9 0,-2 1 129,2 10 0,-1 0 0,3 6 129,-1 1-258,6 2 0,-2-2 129,3 0-258,-1-6 258,-1-3-387,-2-8 516,0-1-387,-14-21 387,20 17 0,-20-17 0,12 0 0,-9-13-258,3-5 258,-1-6 0,1-4-129,-1-6-129,2-4-129,-1-3 0,3-3 0,-1-1 129,3 1-129,1 2 0,4-1 0,4 2 0,1 1-129,0 7 129,5 2-129,0 5 0,-2 1-387,6 14-516,-15-6-2580,7 7-1161,-1 2 0,-4-3-387</inkml:trace>
  <inkml:trace contextRef="#ctx0" brushRef="#br0" timeOffset="189282.8259">18888 16036 2709,'0'0'4644,"14"-4"-258,-14 4-387,17-11-2193,-5 10-1677,4 0 0,1 1 0,4 0 129,2 0 129,-2 0-258,4 0 129,-4 0 0,5 2-129,-6-1 129,1 4-258,-2-3 129,-3 1-129,-1 2 0,-4 3 129,-11-8-129,16 25 129,-12-10 0,-3 4-129,-1 0 129,0 3-129,0 5 129,-2 0-129,-2 1 0,1 2 0,0-1 129,3 0-258,-1-3 387,1-2-258,0-4 129,2-1-129,3-4 129,-1-3-129,-1 0-129,-3-12 129,8 15-258,-8-15-129,6 16-774,-6-16-2322,0 0-1161,0 0-129,0-12-258</inkml:trace>
  <inkml:trace contextRef="#ctx0" brushRef="#br0" timeOffset="189686.8493">19617 16263 774,'18'52'3483,"-16"-28"516,12 14-387,-6 4-3096,-1 0 258,7 12 129,-7-7-129,6 10 129,-2-6 0,3 3-129,-2-6-258,2 0 0,-1-9-516,0-8-258,-3-1-387,-3-13-774,-7-17-2709,17 12-387,-17-20-258</inkml:trace>
  <inkml:trace contextRef="#ctx0" brushRef="#br0" timeOffset="190130.8748">19657 16169 4128,'25'-16'4386,"-12"1"-129,12 8-387,2-5-3612,4-3-387,2 5 129,1-1 258,1 3-129,-2 1 129,3 4 0,-3 1 0,-1 2 0,-3 7 129,0 5-258,-2 1-129,-3 7 129,-3-2-129,-4 5 258,-6 1-129,-2 1 0,-7-4 129,-2 5 0,-7-8 129,-4 4 0,-15-6 0,0 2 0,-10-12 258,-2 6-258,-7-10-129,-1 2 0,-4 0-258,-1-4-645,11 4-2838,-10-1-1419,0-1-129,-5-2-645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35">11573 6735 3354,'7'36'1419,"-3"-23"-1290,-4-13-129,11 7-4257</inkml:trace>
  <inkml:trace contextRef="#ctx0" brushRef="#br0" timeOffset="81487.6608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1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7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6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6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03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09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7">8058 4759 4773,'-1'26'4515,"1"-26"-645,10 12-516,-10-12-4128,15 8-516,-15-8 0,16 15-129,-16-15 0,14 13-387,-14-13-1032,0 0-645</inkml:trace>
  <inkml:trace contextRef="#ctx0" brushRef="#br0" timeOffset="100139.727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2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3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1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2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7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1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1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3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4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61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6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7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4">18770 4925 8127,'0'0'4386,"0"7"-258,6 3-903,-6-10-5160,14 8-2064,-3 1-516,0 1-258,1-1 130</inkml:trace>
  <inkml:trace contextRef="#ctx0" brushRef="#br0" timeOffset="130283.4518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1">20217 4905 8256,'-3'33'4128,"3"-33"-903,20 12-2838,-5-5-4902,-2 3-129,5 2-258</inkml:trace>
  <inkml:trace contextRef="#ctx0" brushRef="#br0" timeOffset="131950.5472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44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9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7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09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08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004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1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18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6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8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9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5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5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5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8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503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4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7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5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04">18606 7500 1548,'0'50'4386,"4"-21"0,-3-4-258,4 2-2838,6 8-387,-2-2-516,6 3-387,-1-7 0,0-4-258,4-2-645,-3-8-2193,1-15-1290,7-2-129</inkml:trace>
  <inkml:trace contextRef="#ctx0" brushRef="#br0" timeOffset="196210.2226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6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2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3">20017 6870 6450,'-8'10'4773,"10"2"-516,11-5-774,-13-7-5289,24 4-1419,-8 4-1419,-2-2 0,4 5 1</inkml:trace>
  <inkml:trace contextRef="#ctx0" brushRef="#br0" timeOffset="197758.31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8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63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228134.0485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229518.1277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230682.1943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232402.2927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234206.3959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245378.0348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245950.0676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246602.1049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253566.5032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254233.5413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254658.5657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254941.5818">7733 9423 5805,'0'0'4902,"0"0"-387,18-14-516,5 7-3870,11-1 0,3 0 0,12 1 0,-2 0 0,4 0 0,0 3 0,-2 1 0,1 2 0,-4 1-129,1 3-387,-11-3-645,7 8-2838,-13-1-774,-6 0-258,-3 0 129</inkml:trace>
  <inkml:trace contextRef="#ctx0" brushRef="#br0" timeOffset="255199.5966">8350 9554 5547,'-3'65'4773,"3"-34"-258,4 6-258,-4 1-4128,5 2-387,-3 1 129,5 2-258,-3-13-516,9 1-2064,-3-5-1419,-10-26-258,17 5-129</inkml:trace>
  <inkml:trace contextRef="#ctx0" brushRef="#br0" timeOffset="255415.609">8467 9116 7482,'9'58'3741,"-5"-40"-3483,8-7-258,4 4-5160,1-8-129</inkml:trace>
  <inkml:trace contextRef="#ctx0" brushRef="#br0" timeOffset="255893.6363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256262.6574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256637.6789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256835.6902">9831 9192 7740,'-5'26'4644,"5"-26"-516,8 22-1677,-8-22-7095,13 12-258,1-6-516</inkml:trace>
  <inkml:trace contextRef="#ctx0" brushRef="#br0" timeOffset="257429.7242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258037.7589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258381.7786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258869.8065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259673.8525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260341.8907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260929.9243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261417.9523">13211 9597 1548,'6'13'3999,"19"-4"0,-13-9-258,4 0-3612,8 0-258,4 2 129,2-1 0,2 1 0,1-2-129,2 0-1161,-1 3-2451,-7-6-387,8 3 258</inkml:trace>
  <inkml:trace contextRef="#ctx0" brushRef="#br0" timeOffset="261941.9822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264686.1392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265694.1969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267954.3261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268517.3578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269517.415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270270.4586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270741.4855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271169.51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271882.5506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272317.5757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273657.6518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375277.4647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375652.4861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376132.5136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376601.5404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377192.5742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378108.6266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378404.6435">11261 11550 6321,'-1'43'4902,"1"-13"-258,0 2-387,5 9-4128,2 6-129,3 8 129,2 7 0,0 0-129,1 0 258,-2-3-129,1-2 0,-3-8-129,0-9-129,1-6-645,-10-22-1677,0-12-2064,0 0-258,7-19-258</inkml:trace>
  <inkml:trace contextRef="#ctx0" brushRef="#br0" timeOffset="378936.674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379460.7039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380280.750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380740.7771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381188.8026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382772.8934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383140.9144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383788.9515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385209.0327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385547.0516">23138 11988 8127,'9'13'4773,"2"1"-387,-11-14-258,0 0-4257,12 0-258,-12 0 0,0 0-129,11 11-387,-11-11-1290,0-5-2322,0 5-129,0-16 0</inkml:trace>
  <inkml:trace contextRef="#ctx0" brushRef="#br0" timeOffset="385743.0633">23250 11601 5934,'-15'-9'5418,"-1"10"-645,16-1-258,0 0-2064,0 0-3225,0 18-1677,0-18-2322,0 12-129,0-12-516,-10-5 646</inkml:trace>
  <inkml:trace contextRef="#ctx0" brushRef="#br0" timeOffset="387129.142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387586.1682">6569 13979 10062,'0'0'4644,"0"0"-258,0 0-1032,2-8-3612,-2 8 258,5-11-129,-5 11 129,0 0-129,0 0 129,0 0-387,5-12-258,-5 12-903,0 0-1290,0-12-1677,0 12-258,0-14 0</inkml:trace>
  <inkml:trace contextRef="#ctx0" brushRef="#br0" timeOffset="388218.2048">6614 13564 9030,'21'0'4773,"4"-10"-387,-16 0-129,3 3-4386,0-1-129,1 6 129,-13 2-258,22-5 258,-22 5-387,11 0-387,-11 0-2451,0 0-1161,0 0-129,0 0-258</inkml:trace>
  <inkml:trace contextRef="#ctx0" brushRef="#br0" timeOffset="389065.2533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389277.2654">8007 13578 4386,'-56'-27'4257,"35"17"0,21 10-1161,-13 0-1677,13 0-387,0 0-387,12 6-129,8 1 0,6-7-129,10 5 129,5-3-129,8 1-258,6 2-387,1-5-1161,5-1-2838,3 1-258,-10-7-516,-1-2 129</inkml:trace>
  <inkml:trace contextRef="#ctx0" brushRef="#br0" timeOffset="389577.2826">8700 13150 8643,'7'46'4902,"-4"-22"-258,7 3-258,-4 6-4128,2 6-258,5 14 0,-3 9 129,1 8 0,-2 4 0,1 0 0,-3 0-129,1-7 0,5-9-258,-9-19-1290,9-17-2580,3-12-516,-2-17-387,3-20-129</inkml:trace>
  <inkml:trace contextRef="#ctx0" brushRef="#br0" timeOffset="389833.2972">9134 13200 10062,'9'42'5031,"-3"-13"-645,-2-3 0,-1 3-4515,4 5 0,1 7 0,1 4 258,-3 5-129,4 4 129,-4 3-129,2 1 129,-2 3-516,1-11-645,11 0-3354,-4-5-129,2-14-387,4-13-387</inkml:trace>
  <inkml:trace contextRef="#ctx0" brushRef="#br0" timeOffset="390349.3266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390561.3386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391057.3672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391289.3805">11862 13026 6966,'15'-5'5031,"-15"5"-516,10 15-258,-10 0-3612,3 14-387,3 7 258,3 10-258,-4 5 258,1 14-129,-2 3 0,-1 2-129,-2 0 0,4-7-258,1-3-516,-4-18-516,12-2-3096,1-18-645,1-14-129,7-13-516</inkml:trace>
  <inkml:trace contextRef="#ctx0" brushRef="#br0" timeOffset="391700.404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392116.4278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392980.4772">5468 14829 5676,'14'22'4515,"-11"-8"-387,6 12 0,4 4-3483,-6 11-516,4 8 129,-4 9-129,3 8 258,-6 0-129,2 3 129,-6-5-129,5-4-129,-2-5-1161,-3-12-2967,0-17-258,0-14-774,0-12 129</inkml:trace>
  <inkml:trace contextRef="#ctx0" brushRef="#br0" timeOffset="393656.5159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394226.548">6662 15395 9030,'0'0'4902,"0"0"-258,0 0-258,0 0-3999,0 0-387,0 0-129,10 0 129,-10 0 0,0 0 0,12-2-129,-12 2-258,0 0-258,0 0-1677,0 0-2193,5-19-258,-5 4-387,0-4 129</inkml:trace>
  <inkml:trace contextRef="#ctx0" brushRef="#br0" timeOffset="394474.5626">6636 14916 8901,'0'0'5031,"0"0"-129,0 0-387,0 0-3096,0-12-1290,0 12 0,8-8-129,-8 8 0,14-6 0,-14 6 0,0 0 0,15-3-258,-15 3-1161,14-3-3096,-14 3-258,18-7-645,-18 7 0</inkml:trace>
  <inkml:trace contextRef="#ctx0" brushRef="#br0" timeOffset="400988.9353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401488.963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402039.9954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402649.0302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403781.09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404073.1116">11538 14711 8256,'17'-9'4515,"10"-2"-129,13 6-516,13-2-3483,7-3-387,8 3 129,6-1-129,4 2 0,0 2 0,-2 0 129,-7 0-129,-2 1-129,-6 3-258,-14 0-645,2 3-1548,-14 3-1806,-13 2-129,-3 4-258</inkml:trace>
  <inkml:trace contextRef="#ctx0" brushRef="#br0" timeOffset="404601.1414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405013.1654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405433.1895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406946.276">15760 14705 1,'42'-19'515,"-22"12"130,-2 0 387,-2 0-258,-4 3 129,-12 4-129,18-8-387,-18 8 129,0 0-258,11-12-516,-11 12-645,0 0-1032,0 0-773</inkml:trace>
  <inkml:trace contextRef="#ctx0" brushRef="#br0" timeOffset="407716.320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408137.3441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408821.3833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409348.4134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409880.4438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410109.4569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410661.4885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410940.5045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411828.5553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412824.6117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413073.6265">6847 16823 11223,'6'20'5289,"3"-8"-645,-9-12 0,0-7-5031,0 7-129,12-12 0,-1 9-129,-11-7-516,14 7-2322,-14-11-1290,0-3-258,-3-6-129</inkml:trace>
  <inkml:trace contextRef="#ctx0" brushRef="#br0" timeOffset="413301.6395">6843 16247 13029,'6'16'4902,"2"-5"-258,1-19-1806,-5-6-3612,19 14-516,-16-8-774,19 8-1935,-12-4-1161,4-2 0,-3-2-258</inkml:trace>
  <inkml:trace contextRef="#ctx0" brushRef="#br0" timeOffset="414080.6841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414312.6973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414629.7155">9372 16017 8127,'-1'39'4386,"1"-20"129,1 0-516,-1 3-3612,5 10-387,1 11 516,2 7-258,-6 0 129,6 5 0,-4-3 129,4-1-258,-2-2 0,2-9-258,2-12-387,1-16-258,11 0-1419,-7-19-2064,8-16-774,6-9-129,2-14-129</inkml:trace>
  <inkml:trace contextRef="#ctx0" brushRef="#br0" timeOffset="414876.7296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415312.7545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416168.8035">11167 16197 8127,'32'14'5031,"-7"-14"-258,10 0-258,7-6-2193,6-9-2322,11 0 0,7-2 129,5 2 0,1 0 0,4 2 0,-3 2-129,0 7 0,-2 2-129,-5 1-258,2 4-774,-16-3-1806,3 10-1806,-11 2-258,-7 2-258,-9 1 0</inkml:trace>
  <inkml:trace contextRef="#ctx0" brushRef="#br0" timeOffset="416700.8339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417144.8593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417620.8866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427728.4647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429028.539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35">11573 6735 3354,'7'36'1419,"-3"-23"-1290,-4-13-129,11 7-4257</inkml:trace>
  <inkml:trace contextRef="#ctx0" brushRef="#br0" timeOffset="81487.6608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1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7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6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6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03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09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7">8058 4759 4773,'-1'26'4515,"1"-26"-645,10 12-516,-10-12-4128,15 8-516,-15-8 0,16 15-129,-16-15 0,14 13-387,-14-13-1032,0 0-645</inkml:trace>
  <inkml:trace contextRef="#ctx0" brushRef="#br0" timeOffset="100139.727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2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3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1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2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7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1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1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3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4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61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6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7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4">18770 4925 8127,'0'0'4386,"0"7"-258,6 3-903,-6-10-5160,14 8-2064,-3 1-516,0 1-258,1-1 130</inkml:trace>
  <inkml:trace contextRef="#ctx0" brushRef="#br0" timeOffset="130283.4518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1">20217 4905 8256,'-3'33'4128,"3"-33"-903,20 12-2838,-5-5-4902,-2 3-129,5 2-258</inkml:trace>
  <inkml:trace contextRef="#ctx0" brushRef="#br0" timeOffset="131950.5472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44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9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7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09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08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004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1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18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6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8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9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5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5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5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8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503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4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7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5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04">18606 7500 1548,'0'50'4386,"4"-21"0,-3-4-258,4 2-2838,6 8-387,-2-2-516,6 3-387,-1-7 0,0-4-258,4-2-645,-3-8-2193,1-15-1290,7-2-129</inkml:trace>
  <inkml:trace contextRef="#ctx0" brushRef="#br0" timeOffset="196210.2226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6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2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3">20017 6870 6450,'-8'10'4773,"10"2"-516,11-5-774,-13-7-5289,24 4-1419,-8 4-1419,-2-2 0,4 5 1</inkml:trace>
  <inkml:trace contextRef="#ctx0" brushRef="#br0" timeOffset="197758.31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8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63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228134.0485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229518.1277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230682.1943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232402.2927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234206.3959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245378.0348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245950.0676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246602.1049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253566.5032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254233.5413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254658.5657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254941.5818">7733 9423 5805,'0'0'4902,"0"0"-387,18-14-516,5 7-3870,11-1 0,3 0 0,12 1 0,-2 0 0,4 0 0,0 3 0,-2 1 0,1 2 0,-4 1-129,1 3-387,-11-3-645,7 8-2838,-13-1-774,-6 0-258,-3 0 129</inkml:trace>
  <inkml:trace contextRef="#ctx0" brushRef="#br0" timeOffset="255199.5966">8350 9554 5547,'-3'65'4773,"3"-34"-258,4 6-258,-4 1-4128,5 2-387,-3 1 129,5 2-258,-3-13-516,9 1-2064,-3-5-1419,-10-26-258,17 5-129</inkml:trace>
  <inkml:trace contextRef="#ctx0" brushRef="#br0" timeOffset="255415.609">8467 9116 7482,'9'58'3741,"-5"-40"-3483,8-7-258,4 4-5160,1-8-129</inkml:trace>
  <inkml:trace contextRef="#ctx0" brushRef="#br0" timeOffset="255893.6363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256262.6574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256637.6789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256835.6902">9831 9192 7740,'-5'26'4644,"5"-26"-516,8 22-1677,-8-22-7095,13 12-258,1-6-516</inkml:trace>
  <inkml:trace contextRef="#ctx0" brushRef="#br0" timeOffset="257429.7242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258037.7589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258381.7786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258869.8065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259673.8525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260341.8907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260929.9243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261417.9523">13211 9597 1548,'6'13'3999,"19"-4"0,-13-9-258,4 0-3612,8 0-258,4 2 129,2-1 0,2 1 0,1-2-129,2 0-1161,-1 3-2451,-7-6-387,8 3 258</inkml:trace>
  <inkml:trace contextRef="#ctx0" brushRef="#br0" timeOffset="261941.9822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264686.1392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265694.1969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267954.3261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268517.3578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269517.415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270270.4586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270741.4855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271169.51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271882.5506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272317.5757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273657.6518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375277.4647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375652.4861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376132.5136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376601.5404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377192.5742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378108.6266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378404.6435">11261 11550 6321,'-1'43'4902,"1"-13"-258,0 2-387,5 9-4128,2 6-129,3 8 129,2 7 0,0 0-129,1 0 258,-2-3-129,1-2 0,-3-8-129,0-9-129,1-6-645,-10-22-1677,0-12-2064,0 0-258,7-19-258</inkml:trace>
  <inkml:trace contextRef="#ctx0" brushRef="#br0" timeOffset="378936.674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379460.7039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380280.750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380740.7771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381188.8026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382772.8934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383140.9144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383788.9515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385209.0327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385547.0516">23138 11988 8127,'9'13'4773,"2"1"-387,-11-14-258,0 0-4257,12 0-258,-12 0 0,0 0-129,11 11-387,-11-11-1290,0-5-2322,0 5-129,0-16 0</inkml:trace>
  <inkml:trace contextRef="#ctx0" brushRef="#br0" timeOffset="385743.0633">23250 11601 5934,'-15'-9'5418,"-1"10"-645,16-1-258,0 0-2064,0 0-3225,0 18-1677,0-18-2322,0 12-129,0-12-516,-10-5 646</inkml:trace>
  <inkml:trace contextRef="#ctx0" brushRef="#br0" timeOffset="387129.142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387586.1682">6569 13979 10062,'0'0'4644,"0"0"-258,0 0-1032,2-8-3612,-2 8 258,5-11-129,-5 11 129,0 0-129,0 0 129,0 0-387,5-12-258,-5 12-903,0 0-1290,0-12-1677,0 12-258,0-14 0</inkml:trace>
  <inkml:trace contextRef="#ctx0" brushRef="#br0" timeOffset="388218.2048">6614 13564 9030,'21'0'4773,"4"-10"-387,-16 0-129,3 3-4386,0-1-129,1 6 129,-13 2-258,22-5 258,-22 5-387,11 0-387,-11 0-2451,0 0-1161,0 0-129,0 0-258</inkml:trace>
  <inkml:trace contextRef="#ctx0" brushRef="#br0" timeOffset="389065.2533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389277.2654">8007 13578 4386,'-56'-27'4257,"35"17"0,21 10-1161,-13 0-1677,13 0-387,0 0-387,12 6-129,8 1 0,6-7-129,10 5 129,5-3-129,8 1-258,6 2-387,1-5-1161,5-1-2838,3 1-258,-10-7-516,-1-2 129</inkml:trace>
  <inkml:trace contextRef="#ctx0" brushRef="#br0" timeOffset="389577.2826">8700 13150 8643,'7'46'4902,"-4"-22"-258,7 3-258,-4 6-4128,2 6-258,5 14 0,-3 9 129,1 8 0,-2 4 0,1 0 0,-3 0-129,1-7 0,5-9-258,-9-19-1290,9-17-2580,3-12-516,-2-17-387,3-20-129</inkml:trace>
  <inkml:trace contextRef="#ctx0" brushRef="#br0" timeOffset="389833.2972">9134 13200 10062,'9'42'5031,"-3"-13"-645,-2-3 0,-1 3-4515,4 5 0,1 7 0,1 4 258,-3 5-129,4 4 129,-4 3-129,2 1 129,-2 3-516,1-11-645,11 0-3354,-4-5-129,2-14-387,4-13-387</inkml:trace>
  <inkml:trace contextRef="#ctx0" brushRef="#br0" timeOffset="390349.3266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390561.3386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391057.3672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391289.3805">11862 13026 6966,'15'-5'5031,"-15"5"-516,10 15-258,-10 0-3612,3 14-387,3 7 258,3 10-258,-4 5 258,1 14-129,-2 3 0,-1 2-129,-2 0 0,4-7-258,1-3-516,-4-18-516,12-2-3096,1-18-645,1-14-129,7-13-516</inkml:trace>
  <inkml:trace contextRef="#ctx0" brushRef="#br0" timeOffset="391700.404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392116.4278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392980.4772">5468 14829 5676,'14'22'4515,"-11"-8"-387,6 12 0,4 4-3483,-6 11-516,4 8 129,-4 9-129,3 8 258,-6 0-129,2 3 129,-6-5-129,5-4-129,-2-5-1161,-3-12-2967,0-17-258,0-14-774,0-12 129</inkml:trace>
  <inkml:trace contextRef="#ctx0" brushRef="#br0" timeOffset="393656.5159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394226.548">6662 15395 9030,'0'0'4902,"0"0"-258,0 0-258,0 0-3999,0 0-387,0 0-129,10 0 129,-10 0 0,0 0 0,12-2-129,-12 2-258,0 0-258,0 0-1677,0 0-2193,5-19-258,-5 4-387,0-4 129</inkml:trace>
  <inkml:trace contextRef="#ctx0" brushRef="#br0" timeOffset="394474.5626">6636 14916 8901,'0'0'5031,"0"0"-129,0 0-387,0 0-3096,0-12-1290,0 12 0,8-8-129,-8 8 0,14-6 0,-14 6 0,0 0 0,15-3-258,-15 3-1161,14-3-3096,-14 3-258,18-7-645,-18 7 0</inkml:trace>
  <inkml:trace contextRef="#ctx0" brushRef="#br0" timeOffset="400988.9353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401488.963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402039.9954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402649.0302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403781.09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404073.1116">11538 14711 8256,'17'-9'4515,"10"-2"-129,13 6-516,13-2-3483,7-3-387,8 3 129,6-1-129,4 2 0,0 2 0,-2 0 129,-7 0-129,-2 1-129,-6 3-258,-14 0-645,2 3-1548,-14 3-1806,-13 2-129,-3 4-258</inkml:trace>
  <inkml:trace contextRef="#ctx0" brushRef="#br0" timeOffset="404601.1414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405013.1654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405433.1895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406946.276">15760 14705 1,'42'-19'515,"-22"12"130,-2 0 387,-2 0-258,-4 3 129,-12 4-129,18-8-387,-18 8 129,0 0-258,11-12-516,-11 12-645,0 0-1032,0 0-773</inkml:trace>
  <inkml:trace contextRef="#ctx0" brushRef="#br0" timeOffset="407716.320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408137.3441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408821.3833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409348.4134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409880.4438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410109.4569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410661.4885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410940.5045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411828.5553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412824.6117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413073.6265">6847 16823 11223,'6'20'5289,"3"-8"-645,-9-12 0,0-7-5031,0 7-129,12-12 0,-1 9-129,-11-7-516,14 7-2322,-14-11-1290,0-3-258,-3-6-129</inkml:trace>
  <inkml:trace contextRef="#ctx0" brushRef="#br0" timeOffset="413301.6395">6843 16247 13029,'6'16'4902,"2"-5"-258,1-19-1806,-5-6-3612,19 14-516,-16-8-774,19 8-1935,-12-4-1161,4-2 0,-3-2-258</inkml:trace>
  <inkml:trace contextRef="#ctx0" brushRef="#br0" timeOffset="414080.6841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414312.6973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414629.7155">9372 16017 8127,'-1'39'4386,"1"-20"129,1 0-516,-1 3-3612,5 10-387,1 11 516,2 7-258,-6 0 129,6 5 0,-4-3 129,4-1-258,-2-2 0,2-9-258,2-12-387,1-16-258,11 0-1419,-7-19-2064,8-16-774,6-9-129,2-14-129</inkml:trace>
  <inkml:trace contextRef="#ctx0" brushRef="#br0" timeOffset="414876.7296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415312.7545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416168.8035">11167 16197 8127,'32'14'5031,"-7"-14"-258,10 0-258,7-6-2193,6-9-2322,11 0 0,7-2 129,5 2 0,1 0 0,4 2 0,-3 2-129,0 7 0,-2 2-129,-5 1-258,2 4-774,-16-3-1806,3 10-1806,-11 2-258,-7 2-258,-9 1 0</inkml:trace>
  <inkml:trace contextRef="#ctx0" brushRef="#br0" timeOffset="416700.8339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417144.8593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417620.8866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427728.4647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429028.539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56:57.81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24672 4884 3096,'10'-5'3741,"-10"5"-1935,0 0-258,0 0 258,0-14-258,0 14 0,0 0-129,0 0-387,0 0 129,0 0-516,0 0 0,0 0-258,0 0 0,-6 14-129,6-14 0,-7 17-129,2-3 0,1 1 258,-3 5-258,0 4 0,3 4 0,-2 7 0,-1 1-129,1 8 258,-2 4-258,2 5 129,0 2 129,2 2-129,1-3 0,3 1 0,-1-5 0,1-4-129,0-5 258,0-7-387,1-7 129,0-6-258,1-2 0,-2-19-516,5 18-1935,-5-18-1806,0-10-387,0-4-258,-5-11 129</inkml:trace>
  <inkml:trace contextRef="#ctx0" brushRef="#br0" timeOffset="556.0318">24204 5029 258,'0'0'3870,"-3"9"129,3-9-1935,0 0-387,0 0-129,0 0-258,0 0-129,0 0-258,14 1-129,-14-1 129,28 0-258,-11 0 129,15 0 0,-1 0-258,13 0 0,0-2 129,8 1-258,0-6-129,3 5-129,-1-1 0,-2-1 0,-3 1-129,-7-1 0,0 3-129,-5-2-129,-3 3 0,-10 0-387,7 5-1290,-18-2-2064,6 1-774,-5 1-516,-14-5 258</inkml:trace>
  <inkml:trace contextRef="#ctx0" brushRef="#br0" timeOffset="6715.3841">4443 4768 645,'0'0'387,"0"0"258,0 0 258,0 0 516,7-14-129,-3 1 645,9-4-129,0-9-387,9-1 258,2-11-645,11-2 0,0-6-516,9-5 129,0-5-387,3 2 0,-2 0 0,-2 3-129,-5 3-129,-3 4 0,-7 9-129,-9 6-645,2 9-1677,-6 7-1290,-5-3-258,-10 16 258</inkml:trace>
  <inkml:trace contextRef="#ctx0" brushRef="#br0" timeOffset="7247.4145">5236 3462 1419,'10'0'2709,"-4"-10"-1161,-6 10-516,0 0-129,12 0-129,-12 0 0,0 0 0,7 12 129,-2-1-258,-5-11 129,8 23 129,-5-8-129,5 11-129,-2 1 0,4 11-129,2 3-258,-1 7-129,3 1 0,2 3-129,0-4 0,2-3-129,2-7 0,3-8-129,4-10-645,1-11-903,-2-9-2064,7 0-258,-8-17 516</inkml:trace>
  <inkml:trace contextRef="#ctx0" brushRef="#br0" timeOffset="7557.4322">5059 3725 2709,'0'12'4257,"0"-12"-258,28-7-387,-5-2-1161,16-7-2322,9-5-129,7 1 0,4-3-129,3 2 0,-4-4-129,-1 5-516,-9-7-645,-2 9-1548,-6 2-774,-12-6-129,-2 7 1</inkml:trace>
  <inkml:trace contextRef="#ctx0" brushRef="#br0" timeOffset="8239.4712">5624 3587 1419,'11'5'2451,"-11"-5"-1161,0 0-516,14-7 258,-14 7 129,0 0 0,13 0 0,-13 0 387,8 10-258,-8-10 0,15 21-258,-5-8-387,7 10 0,0-4-387,5 6 0,-2 0-129,1-1 0,-2-2-129,0-1 0,-8-7 129,0 1 0,-11-15 387,15 17-258,-15-17 129,0 0-129,0 0 129,0 0 129,0 0-258,-1-14 0,-7-1-258,1-2 258,-1-4-258,-2-4 0,2-1 0,2-6 0,4 3 0,2-5 0,0 5 0,8 3 0,5 1 129,1 1-258,6 7 129,1 1 0,1 5-129,1 1 0,1 6 0,-4 1-129,4 3-129,-8 0-387,6 8-774,-22-8-645,26 7-1419,-12-3-645,-14-4-129</inkml:trace>
  <inkml:trace contextRef="#ctx0" brushRef="#br0" timeOffset="8703.4977">6130 3407 903,'0'0'3225,"-13"0"129,13 0-1290,0 0-516,-3 16-516,3-3-387,0 0-387,3 9 258,-1-5 0,7 8-129,-2-4-129,4 3 129,0-7-129,4 3 0,-1-10 0,5-2 0,1-8-129,5 0 129,-2-9 0,3-8-129,-1-4 0,-1-6 129,-7 0 0,3 0 0,-10 1 129,0 5 129,-10-1-129,5 11 0,-5-3 0,0 14-129,0 0-129,0 0 129,0 0-129,0 5 0,0 11-129,0 3 129,3 5 0,3 2-129,4 2-129,3-7-516,13 5-2064,1-10-1548,3-8 0,4-8-387,-1-14 259</inkml:trace>
  <inkml:trace contextRef="#ctx0" brushRef="#br0" timeOffset="9111.5211">6665 3353 6450,'0'0'4386,"0"0"-387,0-16-258,-2 0-3612,2 1-129,2 1-129,-1-1-258,2 0 258,-3 1 129,0 0 129,0 14 129,-6-17 0,6 17 0,-11 0-129,4 7 129,1 7 0,3 6-129,-3 5 0,2 4 0,2 3 0,2 2 129,0-3 0,1 2-129,4-7 129,3-1-129,0-5 0,6-6-129,6-4-129,4-9-129,14 2-903,-5-10-1548,11-9-1419,6-2-258,1-7-258</inkml:trace>
  <inkml:trace contextRef="#ctx0" brushRef="#br0" timeOffset="9480.5422">7188 3107 1161,'-7'35'3225,"9"-14"774,-2-4-129,4 0-2322,6 13-645,-5-4 129,8 8-129,-1-7-387,3 1-129,2-3-645,-1-10-903,7-5-2580,0-4-129,-7-10-258,4-9 0</inkml:trace>
  <inkml:trace contextRef="#ctx0" brushRef="#br0" timeOffset="10062.5754">7194 2913 6063,'-7'16'4644,"7"-6"-1032,0-10 0,0 0-4128,10 7-645,3 2 129,-13-9-258,21 12-129,-21-12 258,15 10 129,-15-10 129,13 6 387,-13-6 129,12 13 387,-12-13-129,16 24 129,-8-11 129,3 4-129,2 4 516,-3 1-258,4 3 516,-2-6 0,1 3 258,-6-8-129,7 5 258,-14-19-258,18 20 0,-18-20-129,22 0-129,-9-7-258,2-6 0,-2-4 129,5 1-129,-6-8 0,3 6-129,-5-1 258,2 5 0,-5-1-129,-7 15 129,14-14-387,-14 14 387,14 0-387,-14 0 387,12 8-387,-4 6-129,-2-2 258,3 6-258,-3 2 258,6 1-387,-2 2 258,2-2-516,7 1-258,-5-12-903,19 0-2451,-8-5-516,5-5-258,-3-10-129</inkml:trace>
  <inkml:trace contextRef="#ctx0" brushRef="#br0" timeOffset="10602.6064">8003 2879 7353,'0'0'4515,"0"0"-774,0 0 129,0 0-3999,22 0-258,-3 0 129,1 0 0,3 1 0,1 2 129,-3-1 129,3 4 129,-4 1 129,4 4-129,-5 2 129,1 6-129,-2 0 0,1 6 258,-2 2-258,-7 0-129,-1-2 129,-5 2-129,-4-4 129,-6 0-129,-8-5 129,-5-2-258,-4-7 129,-1 0 129,-4-2 0,0-6-129,1-1 129,1-1-129,4-6 0,4-1 129,4-2-129,6-1 0,8 11-129,-5-22 129,5 22-129,17-22 0,2 11-129,0-4-129,7 4-387,-1-8-774,9 7-774,-6-6-1032,-2-5-774,2 5-387</inkml:trace>
  <inkml:trace contextRef="#ctx0" brushRef="#br0" timeOffset="10891.6229">8373 2537 1935,'-5'-21'3096,"5"9"-387,0 12-645,0 0-645,0 0-516,2 16 0,-2-1 0,10 11-129,-2 4 129,9 11 0,0 2-258,7 7-129,-1-4-258,1 4 0,4-8 129,-2-2-258,-1-9-258,-1-12-774,9-9-2322,1-7-903,-3-14-129,9-10-129</inkml:trace>
  <inkml:trace contextRef="#ctx0" brushRef="#br0" timeOffset="11175.6392">8801 2459 4773,'-23'57'4515,"16"-28"-258,0-8-258,7-4-3354,4 5-258,3 2-258,3-4 0,3 5-258,0-7 258,0 5-129,3 0 0,-1-2 0,3 1 0,-1 5-129,0 2-516,6 5-1419,-2 5-1548,-7-8-645,-1 6 129</inkml:trace>
  <inkml:trace contextRef="#ctx0" brushRef="#br0" timeOffset="12458.7126">5803 4511 2322,'0'0'2967,"0"0"387,0 0-1935,0 14-1290,0-14 387,4 14-129,-4-14 387,9 23-129,-7-11 258,5 7-258,-5-3 129,6 5 0,-5-4-258,4 6 0,-2-7-258,2 1-129,-7-17 258,15 12-258,-4-12 0,7-7 0,2-10 0,1-6 129,3-3 0,3-3 0,-2 0-129,-2 4 129,-2 2-129,-2 5 129,-8 5-129,-11 13 0,18-10 0,-18 10 0,12 5 0,-6 7-129,-3 0 129,4 2 129,-1 0-129,4-1 0,-10-13 0,24 11 0,-3-11 0,5-8-129,2-5 129,7-7-258,2-5 258,0 0-258,1-1 258,-4 3-129,-5 4 0,-3 5 129,-6 7 0,-5 6 0,-3 1 129,-2 10-129,-4 6-129,1 0 129,-3 1-129,1 2 129,-1 0-129,2-4-129,1-1-129,-7-14-516,26 21-903,-14-16-2451,4-5-387,2-3-387,1-7 129</inkml:trace>
  <inkml:trace contextRef="#ctx0" brushRef="#br0" timeOffset="12943.7403">6807 4432 8385,'-14'4'4386,"8"-11"-387,4-6-516,4 0-3870,4-7-129,10 3 129,0-7 129,5 0 258,0 2 0,5-3 258,1 6 0,-1 1 0,2 7-129,-1 1 0,-2 6 0,-3 4-129,0 0 0,-5 8 129,-2 3-129,-4 0 129,-1 5 0,-9 3 0,-1 0 129,0 4 0,-6-1 0,-7-1-129,-4 1 0,-1-5 0,-2-1 0,-4-3 129,-1-3-129,0-4-129,3-3-129,-1 0-129,-1-6-129,13 2-903,-8-15-1935,16-1-1161,3-7-258,5-3 0</inkml:trace>
  <inkml:trace contextRef="#ctx0" brushRef="#br0" timeOffset="13430.7682">7321 4245 6708,'-28'13'3225,"20"-1"-645,-10-15-258,18 3-4257,-16-10 258,16 10 387,-5-22 387,5 5 774,1 1 645,4-11 774,9 8 0,-4-6 129,12 6-129,-6-1-516,7 6-258,-1 2-387,-1 5 0,-2 5 129,1 2-129,-4 2 0,-2 9 0,-4 1 258,1 6-129,-6-1 129,-2 5 129,-3-1-129,0 4 0,-8-1-129,-1 1 129,-5-4-258,1 1 0,-3-3-129,0-4-258,3-1-516,-4-11-1161,17-3-1935,-15-10-258,7-12-645,7-3 388</inkml:trace>
  <inkml:trace contextRef="#ctx0" brushRef="#br0" timeOffset="13715.7845">7445 3774 9288,'18'35'4515,"-9"-13"-387,-1 6-129,0-2-4257,1 7 258,-1 4-129,0 1 129,0 1 0,-3-3 0,4-1 0,-2-3 0,1-4-129,7-2-387,-3-15-1290,7-2-2451,3-8-129,3-6-387,0-11 129</inkml:trace>
  <inkml:trace contextRef="#ctx0" brushRef="#br0" timeOffset="14195.8119">7730 4010 7611,'25'18'4386,"-7"-16"-387,-5-4-516,9-1-3741,-4-10-516,6 2 0,-4-6 258,1 4 129,-4-5 129,-4-1 387,1 2 0,-8-1 387,1 4-129,-7 1 0,0 13 129,0-17-387,0 17 129,-11-4-129,0 4 0,-4 2-129,1 8 129,-3 0-129,-2 5 129,2-2 0,1 4 129,1 0-129,2 3 129,3 0 0,6 1 0,1-1-129,4 3 129,6 0-129,10-2 0,2 1 0,8-6-129,0-3 0,6-5-129,4-1-258,-1-10-903,8-8-2838,-4-4-258,-2-12-387,0-2 129</inkml:trace>
  <inkml:trace contextRef="#ctx0" brushRef="#br0" timeOffset="14930.854">8078 3541 1161,'0'0'3096,"12"-3"-516,-12 3-129,7 10 129,-7-10-258,11 32-258,-8-15-258,12 19-258,-7-7-774,10 12-258,-1-2-129,5 7-129,-4-7 129,2 1-387,-1-5 129,0-3-258,-4-6 129,0-5-258,-3-3-129,-12-18-387,21 18-2064,-21-18-1290,14 0-387,-14 0-387</inkml:trace>
  <inkml:trace contextRef="#ctx0" brushRef="#br0" timeOffset="15511.8872">8938 3498 6966,'13'-6'4128,"-13"6"0,0 0-387,0 0-3870,-14 0 0,-3 8 129,-1 1 0,-6 7 258,-4-6 258,1 10-129,-5-7 129,4 8 0,-4-3-129,5 5-129,1-3-129,3 0 129,2-1-258,6-2 0,5-2 0,7-2 0,3-13 0,8 16 0,11-11 0,5 0 0,4 0 0,5 0 0,3 0 0,-1 0-258,0 0 258,-2 2-129,-5 1 129,-2-1 0,-4 6 0,-4-2-129,-5 4 258,-6-1-129,-5 4 129,-2 0 129,-2 2-129,-8 2 0,-10-5 129,-1 8 129,-9-6-258,-1 6 129,-5-4-129,0 1 129,-1 0-387,-1-4 0,6 6-645,-6-15-2580,15 2-1161,3-11-129,3-5-645</inkml:trace>
  <inkml:trace contextRef="#ctx0" brushRef="#br0" timeOffset="20035.1459">13742 4642 129,'-18'3'645,"8"-2"0,-2 0-129,-3 2 0,-2-1-258,-1 3 129,-1-3-129,-2 3 0,-2 1 0,-3-1-129,0 1 0,-3 1 0,-1 0 258,-2 1-258,-3 1 129,-1 0 0,-3 4 258,-1-1-258,0 3 387,0 2-387,0 1 129,-1 2-129,4 2 258,-1 2-387,6 3 129,-5 2 129,10 3-129,-5 3-129,6 1 129,-1 4 0,3 2-129,1 0 0,1 4 0,6 1-258,-3 1 129,4 0 129,1 5-129,3-2 258,4 2-258,3-1 387,3 5-258,1-1 129,7 1-129,6-3 0,6 0 129,3-4 0,4-1 0,4-3-129,7-5 258,-3-2-129,12-1 129,2-6 129,5 0-129,3-6-129,7 0 258,1-2-258,4-2 0,5-7 0,3 2-129,-1-5 0,7 0 0,0-5 129,2 1-258,-1-4 129,6-3 0,-3-1 129,0-1-129,-1-11 0,0-4 129,-2-2-258,0-8 258,0-5-129,0-3 129,-4-4-258,-2-4 387,-2-5-387,-5-3 0,-3 1 258,-4-4-258,-12 1 129,-1-1 0,-9 1-129,-3 1 129,-9 0-129,-6 2 0,-6-5 129,-6 3 0,-9 0-129,-2-3 129,-5-1-129,-8-3 129,-5 3 0,-6 1-129,-2 0 129,-5 2-129,-3 1 129,-2 4-129,-5 2 0,-4 4-129,-8 4 129,-7 3-129,-7 5 0,-4 3 0,-8 1 0,-8 4 129,-3 6-129,-5 1 129,-4 8-129,-3 5-129,1 1 0,-1 8-258,6 13-387,-4-1-1548,6 5-1548,10 9-516,2-10 0</inkml:trace>
  <inkml:trace contextRef="#ctx0" brushRef="#br0" timeOffset="22175.2683">14120 4599 1,'-12'-17'1418,"11"6"-128,-2-5 129,1-5 129,1-4 129,-4-7 0,4-5-258,-5-8 129,6-1-387,-7-10-129,6 5-387,-3-8 0,4 3-258,0-7-129,0 3 129,3-3-258,6 2 0,2-2 0,3-7 0,5-1 0,3-4-129,8-1 129,4-2-258,8 1 258,7-2-129,6 0 0,5 5-129,8 2 129,3-2 0,6 7-129,0 1 129,3 5-129,4 2 0,1 7 129,-3 4 0,8 2 0,0 10 0,1 0 0,6 4 0,1-1 0,-1 7 0,-2-3 0,0 5 387,-5-2-387,1 6 516,-2-1-516,-3 6 387,-5 1-258,0 4 387,0 0-516,-3 3 0,-2 0 0,-6 2 0,-6 2-129,-5-2 129,-7 1 0,-9 4 0,-5-2-129,-9 1-129,-5 1-387,-9 0-774,-1 0-1935,-14 0-387,0 0-258,9 12 0</inkml:trace>
  <inkml:trace contextRef="#ctx0" brushRef="#br0" timeOffset="23079.32">17446 2081 1548,'6'-17'1806,"-6"17"-1548,0 0 387,0 0 0,0 0 258,-10-5 129,10 5-258,-24 0 129,11 1 0,-4 4-129,0 3 0,-3 0-387,-1 5 129,-1-1-258,-1 3 129,-1-1 0,-2 3 0,0 3-129,3 0 129,-2-2-258,5 2 129,2 0-129,6 0 0,5-2-387,5-1 516,5 1-516,6-2 645,10-3-516,1-1 387,8-1-387,0-5 516,7-1-258,-2-2-258,0-3-516,2 0-903,-3 0-1935,-3-9-129,3 1 516</inkml:trace>
  <inkml:trace contextRef="#ctx0" brushRef="#br0" timeOffset="23679.3543">17525 2139 3483,'0'0'2838,"0"0"0,0 0-258,0 0-2838,12-1-129,-12 1 258,22 0-129,-9 1 387,1 5 0,-1-1 129,4 0 258,0 3-258,2 1 129,-1 3 0,-1 2-129,0 1 0,-2 0-129,0 2-129,-5-1 129,0 3-129,-4-2 258,-4 0-129,-2 0-516,-2-2 774,-4-1-516,-8-1 516,1-2-387,-8-1 516,2-3-645,-6-3 645,5 0-129,-3-4-258,3 0 129,2 0-129,2-4 0,4-7 0,12 11 645,-14-17-645,14 17 387,0-19-387,0 19 258,12-15-387,1 7 516,5 2-645,1-1-258,8 2-129,-2-1-129,10 0-516,-8-4-387,11 3-774,-6 1-1161,-2-5-129,1 4 129</inkml:trace>
  <inkml:trace contextRef="#ctx0" brushRef="#br0" timeOffset="24191.3836">17930 2152 2451,'-3'-12'2451,"3"12"258,0 0-1677,0 8-516,0-8-129,0 19 258,0-7 129,0 1 0,2 1 0,-1 2 0,5 1 129,-4 0-387,6-3 129,-4-2-129,5-2-129,-9-10 129,19 11-129,-7-11-129,4 0 0,-2-3 0,4-3-129,-2-6 258,3 1-258,-5-1 129,0 0 0,-4 2 0,-10 10 0,15-17 0,-15 17-129,0 0 0,10-7 0,-10 7-129,0 0 0,12 7-129,-12-7 258,14 19-129,-6-5 129,-1 1-129,4-1 129,-3 3-129,1-2 129,2 0-258,-3-4-645,5 4-129,-13-15-1419,22 7-1419,-5-7-387,-5-2 129,4-3 0</inkml:trace>
  <inkml:trace contextRef="#ctx0" brushRef="#br0" timeOffset="24655.4101">18339 2256 2451,'0'0'3096,"0"0"-258,0 0-1161,0 0-387,0 0-258,0 0-129,0 0-129,0 0-387,2 10 0,-2-10 129,9 19 0,-2-7-129,-4-2 258,7 2-129,-4 0 0,4 1-516,-10-13 645,26 13-258,-9-13 0,5 0-129,3-4 0,4-4-129,1-8 129,3 1 387,-2-1-387,-2 3-129,-6-2 258,-2 4-129,-8 2 0,-2 5-129,-11 4 0,12 1 0,-12-1-129,1 17 0,0-5-129,0 0 129,0 5-129,2-1 129,1 1-129,2-4-645,8 0-129,-14-13-2193,25 13-903,-6-13-516,4 0 0,2-5 258</inkml:trace>
  <inkml:trace contextRef="#ctx0" brushRef="#br0" timeOffset="25083.4346">18960 2353 6966,'-12'0'3741,"12"0"-258,2-8-258,3-3-3225,7 1 129,7 0-258,-2-2 0,2 0 129,3 4 0,-3-1 258,1 5-129,-4-1 129,-1 4 0,-5 1 0,-10 0-129,18 11-129,-18-11 129,8 18 0,-4-5 129,-4-2 129,0 2 0,-4-2 0,1 2-387,3-13 387,-17 21-387,2-11 258,5-2-387,-5-1 129,0-3-387,0-1 258,-2-3 0,2 0-129,-2-1-516,17 1-1419,-17-13-1677,13-2-258,4 0 258,2-7-387</inkml:trace>
  <inkml:trace contextRef="#ctx0" brushRef="#br0" timeOffset="25409.4533">19396 1941 9417,'0'23'4128,"0"-6"-258,0 1-258,0 7-3612,0 6-258,0 3 387,0 3-258,0 1 129,0-1-129,0-1 129,0-3 0,0-1 0,0-3-387,0-3 387,0-3-516,3-6 129,-3-17-1032,2 19-1032,-2-19-1677,0 0 129,0 0-129</inkml:trace>
  <inkml:trace contextRef="#ctx0" brushRef="#br0" timeOffset="25648.467">19121 2181 1419,'-16'-5'3225,"16"5"516,0 0-129,15-6-1290,10 6-774,3 0-387,14 0-129,8-3-258,10 0-258,4 1-387,5-2-258,2 1-645,-10-4-1161,2 4-1806,-2 0 0,-15-4-516,-1 3 258</inkml:trace>
  <inkml:trace contextRef="#ctx0" brushRef="#br0" timeOffset="26639.5237">20194 1823 1161,'0'0'2064,"0"0"-903,0 0-645,7 7-129,-7-7 258,7 25 258,-2-9 387,-1 7 0,4 3 129,-6 5 0,5 3-258,-7 5 129,5 0-258,-5 0-129,3 1-516,-3-3-129,0-6-258,0 1 0,-3-10-129,1 2-387,-3-9-1032,3 3-516,-1-7-1806,3-11 258,0 0 0</inkml:trace>
  <inkml:trace contextRef="#ctx0" brushRef="#br0" timeOffset="27118.551">20209 2176 7611,'11'-6'3612,"4"3"-129,-3-1-387,8 3-3225,2-1-129,3 2 129,1-1 0,-3 1 0,2 0 129,-3 0 0,-1 1 0,-3 3 129,1 4 0,-4 1-129,0 4 0,-3 2 129,-2-1-129,1 4 0,-5-3 0,-3 0 129,-1-1 129,-4-1-129,2-13 129,-20 18 258,8-10-129,-9-3-129,0 1 129,-5-3-129,0 0 0,-2-1 0,2-1-129,1-1-129,3 0 129,4-1-387,0-6-258,18 7-645,-15-13-903,15 13-1806,3-18 0,6 7-387,7 0 129</inkml:trace>
  <inkml:trace contextRef="#ctx0" brushRef="#br0" timeOffset="27711.585">20630 2163 1419,'-5'11'1935,"5"-11"-258,9 5-1935,-9-5 387,24 5 258,-8-5 645,3 0 129,0-4 0,0-2 129,3-5 0,-1 3 0,-2-8-258,0 5 0,-4-4-387,-2 3-258,-6-1 0,-1 2 129,-6-1-387,0 12 129,-5-17-129,5 17-129,-22-8 129,6 8 0,-3 0-129,3 1 129,-5 6 0,3 4-129,-3 0 129,3 4 0,0 1 0,0 1-129,3 0 129,0 3 0,2-1 258,2-1-258,2 0 129,4 0 0,2-1 0,3 0 129,4-3-129,11 1 0,2-1-129,11-2 129,6 0-387,9-3-387,9-1-387,1-3-2322,9-5-645,5 0-129,-1-8-516</inkml:trace>
  <inkml:trace contextRef="#ctx0" brushRef="#br0" timeOffset="28658.6389">21814 1741 1419,'-4'-11'2193,"4"11"129,0 0-1806,0 0 0,0 0 129,0 0 129,0 0 129,0 0 129,0 0 129,0 0 258,-8 14-258,8 5 0,0 3-516,3 10 129,-3 6-129,3 8-258,-3 6 0,0 0-387,-4 0 387,-1-4-645,-1 2 645,-3-12-516,2-4-129,1-12 129,0-3 129,2-9-516,4-10-903,0 0-645,-16 0-1548,14-9 0,-11-7-129</inkml:trace>
  <inkml:trace contextRef="#ctx0" brushRef="#br0" timeOffset="28917.654">21477 2014 258,'-15'0'3741,"15"0"387,12-3-387,13-1-1548,11 4-387,3 0-387,14 0-129,2-2-903,7-3 0,-2-1-387,0 1 129,-5-2-258,-8 1 129,-5-1-258,-8-3-387,-3 7-645,-15-4-1032,-2 4-1419,-3 1-129,-11 2-129</inkml:trace>
  <inkml:trace contextRef="#ctx0" brushRef="#br0" timeOffset="29403.6818">22081 1941 5160,'7'12'3741,"6"12"-387,-9-8 0,4 8-3225,2 0-516,6 8 516,-1-1-387,1 0 129,0-4-129,-1-3 258,-2-4 0,-4-3 258,-1-3 0,-8-14 258,9 16 129,-9-16 0,0 0-129,0 0 0,-6 1 258,6-1-258,-17-10-129,7-1-129,4-2-129,-1-6 0,0 2 0,6-5 0,1-2 129,0 2-258,8-2 129,1 4-129,4 0 129,3 2-258,3 3 258,2 2-387,3 2 258,2 5 0,0 0-129,4 3-258,-3-4-129,6 7-387,-11-4-1032,10 4-903,-6 0-1290,-4 0 0,1 0 0</inkml:trace>
  <inkml:trace contextRef="#ctx0" brushRef="#br0" timeOffset="29679.6975">22664 1930 3096,'-6'14'3612,"6"-14"-258,-2 12-129,2-12-2064,-2 17-1161,2-17-129,0 14 258,0-14-258,0 0-129,0 0-387,12 5 0,-12-5-258,0 0-129,9-11 0,-9 11-129,8-13 0,-8 13-516,0 0-903,0 0 129</inkml:trace>
  <inkml:trace contextRef="#ctx0" brushRef="#br0" timeOffset="30334.735">22664 1930 1548,'-11'19'2322,"11"-19"-1032,0 0-645,0 0 258,0 0 0,0 0 0,0 0 129,0 0 258,5 14-258,-5-14 129,0 22-258,0-5-258,0 5 0,0 2 0,3 3-387,-2-2 129,4 1-129,-3-4-129,5-1 129,-1-6 258,3-5-129,-9-10 0,24 0 0,-11-5 0,7-7 0,-2-10-129,5 2 0,-1-9 0,-1 7 0,-4-6-258,-1 7 387,-5 0-516,-3 7 387,-5 3-258,-3 11 129,6-11-387,-6 11 258,0 0 0,0 0-129,1 11 387,-1-11-258,6 21 258,0-8-387,-2 8 387,5-1-258,2 5 387,3-4-645,0 3 258,1-6-129,6 2-129,-1-8-258,5-3-516,-7-9-516,12 0-1032,-9-9-1290,-1-6-387,-1-3-129</inkml:trace>
  <inkml:trace contextRef="#ctx0" brushRef="#br0" timeOffset="30822.7629">23187 1948 3483,'-13'11'3354,"13"-11"-258,21 6-258,-8-6-3096,6 0 0,0-1 0,6-4 129,0 2 129,-1-11 0,-1 7 387,-6-6 129,3 7 129,-12-5 0,3 7 0,-11 4 0,1-12-258,-1 12 0,-13-5 0,-3 5-387,-1 0 0,-6 0 129,1 0-129,-6 7 129,4 0 0,-2 7 129,3-2-129,-1 6 258,6-1-129,1 9 258,9-2-387,-3 1 387,11 1-129,0-2 0,15 1-129,2-5 129,9-1-129,4-4-129,9-2 0,2 0-258,1-6-387,7 3-1290,-6-3-2064,-1-4-387,-4-2-129,-10-1 0</inkml:trace>
  <inkml:trace contextRef="#ctx0" brushRef="#br0" timeOffset="31645.81">19985 2909 4773,'13'15'3741,"-13"-15"0,14 17-129,-11-4-3483,5-1 0,-1 2 0,0-2 387,0 5 129,-2-2-129,2 5 387,-5-2-516,5 4 0,-4-5-129,0 5 129,-1-3-516,-2-2-387,4-1 0,-4-16-1935,0 0-1419,0 0-258,4-8-129,3-9 0</inkml:trace>
  <inkml:trace contextRef="#ctx0" brushRef="#br0" timeOffset="32062.8338">20254 2884 5289,'1'19'3870,"-1"-19"0,4 23-387,-1-7-3483,2 0 129,2 1 0,2-3 0,1 0-129,2-5 258,5-3-129,1-6-129,4-2 129,2-7-258,0-3 129,4-3 0,-2 0 0,-3-1 0,-4 4 0,-2 0 0,-5 4 0,-12 8 129,13-1 0,-13 1-129,1 13 129,-1-1 0,1 7 0,-1-1 129,6 6 516,-2 0-516,7-1 129,1-1-129,3-4-129,4 2-387,-3-13-1419,6 0-2064,4-5-516,0-10-258,2-8-129</inkml:trace>
  <inkml:trace contextRef="#ctx0" brushRef="#br0" timeOffset="32754.8734">21141 2875 2322,'0'0'3741,"0"0"-258,0-11 129,0 11-2322,16-5-1161,-2 5 0,2 0-129,4 0 0,5 0 129,-1 3 129,3 3-129,-3 0 0,2 4 129,-2-1-258,0 3 129,-6 0 129,1 5-258,-4 0 129,-4 2-129,-2-1 387,-3 1 129,-3 1-258,-3 1 129,-3-5-129,-5 1 387,-8-2-258,-5-2 0,-4-4 0,-3 0-387,-4-6 258,0-1 0,-2-2 0,6 0-129,0-5 0,7 0 387,3-7-387,7 5-129,4-6 129,7 13-258,0-21 258,0 21-258,23-19 0,-3 12-258,3 1 258,3 1 0,5 3-258,-1-2-129,9 4-387,-9-5-903,9 5-1032,-6 0-1290,-1 0-258,-1 0 129</inkml:trace>
  <inkml:trace contextRef="#ctx0" brushRef="#br0" timeOffset="33211.8995">21623 2880 774,'0'0'3225,"0"0"-258,-13-5 258,13 5-2322,0 0-645,0 0 258,0 9 0,0-9 0,1 18 129,-1-18 0,9 28 0,-7-16 129,7 6-258,-7-4 129,9 1-258,-11-15 0,23 18-129,-8-16 129,5-2-129,0 0-129,5-8 0,-1-6-129,0 0 129,-1-2-129,-3 0 258,-6 4-258,-1 2 129,-13 10 0,13-11 0,-13 11 0,0 0-129,5 13 0,-4 0 0,0 3 129,4 2-129,0 1 129,0 0 258,3-2-258,-1-2 0,8 6-1032,-15-21-1677,20 7-1548,-5-7-258,0-4 0</inkml:trace>
  <inkml:trace contextRef="#ctx0" brushRef="#br0" timeOffset="33790.9327">22086 2876 4128,'0'22'3999,"0"-22"-258,7 22-516,-4-5-2967,8-4-387,1 3 0,2-2 258,0-2-258,3-2 387,3-3-258,-1-4 258,5-3-129,-4-3-129,3-4 129,1-7-129,-2-2 0,-2-2-129,-1-2 129,-4 2 0,-1-2 0,-5 3 129,-3 2 0,-2 5-129,-4 10 129,0-12-129,0 12 0,0 0 0,-11 0-129,11 0 129,-14 13 129,5-2 0,3 2 129,-2 0-129,3 7 0,-3 0 129,3 6 387,0 4-258,1 10 0,-4 1-129,5 9 0,-4 2 0,3 3 0,0 3-129,1 3-387,1-5 258,1-2 0,1-7-129,-1-7 129,1-5-129,0-8 129,-1-7-387,1-20-1548,-11 9-1935,11-9-387,-8-16 0,8-6 0</inkml:trace>
  <inkml:trace contextRef="#ctx0" brushRef="#br0" timeOffset="34836.9925">22825 2791 258,'0'-7'2838,"0"7"0,12-4-1161,-12 4-1161,0 0-129,0 0 258,0 0 129,8 13 0,-8-13 258,4 15-258,-4-15 258,4 19-129,-4-19-129,7 29-258,-7-14 0,6 6 0,-5-3-387,2 4 0,-1-5 258,0-1-387,0-6 387,-1 2-258,-1-12 0,0 0 0,0 0 258,0 0-258,0 0-129,17-14 129,-12 0-258,2-1 129,0-2 0,4 0 0,-6 2 0,4 0 0,-3 3 0,-6 12 0,9-17 0,-9 17-129,0 0 129,0 0-129,0 0 129,11 5 0,-10 6 0,0 3 129,0 3 0,1 2-129,-1-2 129,2 3 0,-2-7 0,6 0 0,-7-13-129,17 9 129,-6-9 0,7-4 0,-1-8 0,2-4 0,1-2 0,1 0-129,-5 2 129,-1 1 0,-5 3 0,0 1 0,-10 11-129,0 0 0,11-5 0,-11 5 0,4 7 0,-3 4 0,3 2-129,-2 3 129,2 2 0,0 1 129,2 0 0,1 1-129,0-2 129,2-2-129,1-2-129,-10-14-258,22 27-516,-22-27-1935,19 2-1548,-4-2-129,2-7 0</inkml:trace>
  <inkml:trace contextRef="#ctx0" brushRef="#br0" timeOffset="35343.021">23533 2975 1806,'-11'7'3354,"11"-7"0,0 0-516,-13-8-2322,13 8-1290,-3-23 129,3 13 129,0-7 387,1 0 129,6 0 258,0 1 387,5 4-129,-3-1 129,7 8-258,0 0 129,1 5-258,0 0-129,0 8-129,-1 1 0,-1 6 0,-2-1 0,0 4 0,-6-2 258,-1 4-129,-3-2 258,-2 5 0,-1-9 387,-1 7 129,-12-9-129,3 5 258,-10-11-258,2 6 129,-7-8-387,5 1 129,-5-5-387,4 0-387,-1-2 129,4-4-387,4-2 129,-1-8-903,15 16-774,-8-26-2193,8 7-129,6 0-258,5-3 388</inkml:trace>
  <inkml:trace contextRef="#ctx0" brushRef="#br0" timeOffset="35983.0581">23841 2988 2580,'0'0'2967,"-18"-8"-129,18 8-903,0-14-3096,0 14-516,0-27 258,9 14 387,-2-6 645,5 3 387,3 0 645,1 3 387,3 2 258,0 2-258,0 6-258,-2 2-129,0 2-387,-1 4 129,-3 6-387,-1-2 0,-3 8 129,-1-3 0,-1 4 0,-3-2 129,1 1 129,-5-3 129,0 4 129,0-18 0,-5 25 129,-6-16 0,3 2-129,-9-6-129,2 2 129,-6-4-387,4-1-129,-4 0-129,-1-2-258,5-3-258,-3-6-645,7 2-1161,4-3-1677,-2-11-129,7 1 0</inkml:trace>
  <inkml:trace contextRef="#ctx0" brushRef="#br0" timeOffset="36307.0766">23954 2467 4257,'0'14'4386,"2"1"-516,-2-5 129,6 11-3354,-4 6-774,3 12 0,-1 2 129,-3 12-129,2 0 258,-3 5 0,2-2 0,-2-1 0,0-2 258,2-9-258,0-2-129,5-6-774,-6-14-1806,5-9-1419,6-2 0,-12-11-258</inkml:trace>
  <inkml:trace contextRef="#ctx0" brushRef="#br0" timeOffset="36819.1058">24096 2966 258,'19'19'3612,"10"-9"0,-16-10-258,12-1-1806,-2-2-1935,4-2 129,0-6-258,-2 1 129,0-6 258,0 1 129,-3-2 258,-5-2 0,-2 5 516,-6-2-258,-1 3 129,-4 0 0,-4 13-258,0-17-129,0 17-129,-17-7 0,6 4-129,-5 3 0,1 0 129,-3 2-129,0 3 258,-1 0-258,2 5 129,-1-3-129,-1 5 129,1-1 0,0 5 0,3-2 129,2 6 0,-1-5 387,8 10-387,0-7 258,6 9 387,2-2-387,12 0-258,1 0 129,7-2-258,4-1 0,3-5-129,4-5-129,-2-8-645,6-3-129,-8-5-903,8-11-2193,-7-3-516,-3-5 129</inkml:trace>
  <inkml:trace contextRef="#ctx0" brushRef="#br0" timeOffset="37199.1271">24503 2363 1935,'12'12'3096,"-3"10"774,-3-3-2709,-5 4 258,9 10 258,-9 5-387,7 13 0,-6 5-387,9 9-387,-5 5 0,3 0 0,1 5-645,-1-5-516,6-2-2064,-3-3-1161,-9-18-516,3-1 258</inkml:trace>
  <inkml:trace contextRef="#ctx0" brushRef="#br0" timeOffset="41847.3935">24301 5034 129,'0'0'903,"0"0"258,0 0-129,0 0 129,0 0 258,0 0 129,7-5 0,-7 5-258,0 0-129,12-5-258,-1 3-129,-1 0-258,8 2 0,-2 0-258,10 0-129,1 0 129,5 0-129,3 0 129,6 1-258,1 3 129,5-2 0,2 0-129,1 3 0,1-3 0,-3 0 0,2 1 129,-8-3-129,-6 1 0,-5-1 0,-9 0 129,-4 0-129,-8 0 129,-10 0 0,0 0-129,0 0 129,-6 0-129,-8 3 0,-2-2 129,-6 2-129,-3 1 0,-3-3 0,-1 2 129,-3-1-129,-2 0 0,0-2 0,-4 0 0,1 0 0,-2 0-129,0 0 129,-3 0 0,1 0 0,-1 2-129,-1-2 129,0 0 0,1 3-129,0-2 129,0 0 0,5 2 0,3 0 0,8-2 0,3 2 0,6-3 0,7 0 0,10 0 0,0 0 0,23-3 0,4-2 0,11 1 0,8-4-129,6 1 129,6 0 0,-1-1 0,3-1-129,-3 2 129,-3 1 0,-5 1 0,-1 3-129,0 2 129,-4 0-129,4 7-387,-4 0 0,6 8-387,-10-6-387,9 7-645,-10-2-1806,-9-10-258</inkml:trace>
  <inkml:trace contextRef="#ctx0" brushRef="#br0" timeOffset="42918.4548">24322 7155 129,'0'0'1806,"0"0"-1032,0 0 129,0 0 129,0 0 0,0 0 258,0 0 129,0 10-387,0-10 258,-3 21-258,-4-7 0,4 10-258,-4 2 0,3 9-258,-5 3-129,4 6 0,0-2-129,3 1 0,0-3-129,2-1 129,0-9-258,5-2 129,0-9-129,4-3 0,-3-5-129,-6-11-258,0 0 0,0 0-645,14 1-516,-14-9-645,0-5-1161,0 1-1032</inkml:trace>
  <inkml:trace contextRef="#ctx0" brushRef="#br0" timeOffset="43312.4773">24158 7127 2967,'15'2'4257,"-15"-2"-516,31 0 0,-7 0-3612,8-4-129,9 1 387,3-4-129,10 2 0,-2-5 129,6 3 129,-3-2-129,0 2 129,-8-2-129,-3 4-129,-7-1 0,-4 5-129,-7 1-129,-9 0 0,-4 1-129,-13-1-258,8 11 258,-8-11-258,-6 12-387,-11-8-774,6 7-903,-7-3-1806,-10-4-129,6 4 259</inkml:trace>
  <inkml:trace contextRef="#ctx0" brushRef="#br0" timeOffset="43715.5003">24150 7396 2580,'0'17'4128,"8"-1"-129,-8-16-258,27 4-3741,0 0 0,6-2 129,3 2 0,4-4 387,4 1-129,-4-1 0,6 0 258,-8-3 0,5 3-129,-9-5 129,4 1-258,-6 0-129,-3 2-129,-3 0 0,-5 0 0,-6 1-129,-2 0 0,-13 1 0,14 0 129,-14 0-129,0 0 0,0 0-129,0 9 0,0-9-129,-7 15-774,5-4-2193,-6 2-1161,-10-7-258,2 3-129</inkml:trace>
  <inkml:trace contextRef="#ctx0" brushRef="#br0" timeOffset="114398.5431">4357 10522 903,'-9'-17'1419,"-3"1"-129,12 16 0,-11-13-129,11 13 258,-7-12-516,7 12 0,0 0-129,-8-13 0,8 13-258,0 0 129,0 0 129,0 0-258,0 0 0,0 0 0,0 0-129,0 0 0,0 10-129,0 2 0,0 8 129,5 2-258,1 7 258,-1 2-129,4 6-129,0-2 0,0 4 0,1-1 0,2-3 0,-1-1-129,0-9 0,3-1 0,-2-7 0,2-3-129,-3-7-258,6-2-516,-17-5-774,23-5-1677,-9 0-774,-9-13 0</inkml:trace>
  <inkml:trace contextRef="#ctx0" brushRef="#br0" timeOffset="114678.5592">4249 10657 774,'-33'5'3870,"18"-5"129,15 0-258,0 0-1935,0 0-774,0 0-258,12-8-129,10 1-258,0-6 129,13 3-129,2-5 258,7 0-387,3 1-129,3 2 0,-2 3-387,0-3-516,2 11-1290,-7-1-2064,-8 0-258,-2 2-129</inkml:trace>
  <inkml:trace contextRef="#ctx0" brushRef="#br0" timeOffset="115278.5935">4745 10685 2193,'10'11'3354,"-10"-11"0,0 0-2322,16 0-774,-16 0 0,17 0 387,-6 0-258,-11 0 387,17 0 0,-17 0-258,15 8 258,-15-8-258,13 17 0,-13-17-129,13 20-129,-10-9 0,4 2 129,-7-13-129,6 21 129,-6-21 0,4 13 0,-4-13 129,0 0 0,0 0-129,0 0 0,0 0 0,0 0 0,-8-2-129,8 2 0,-10-23-129,3 9 0,0-3 0,1 2-129,4-5 129,2 1-129,0 2 0,5-1 0,6-1 0,7 2-129,7 1 0,3 1 0,6 3-129,0-2-129,7 8-258,-6-7-645,12 13-1806,-9 0-1419,-6-3-258,-3 3 129</inkml:trace>
  <inkml:trace contextRef="#ctx0" brushRef="#br0" timeOffset="115758.621">5258 10590 2451,'1'39'3999,"6"-18"-258,-5-11 0,7 4-3612,4-2-129,5-4 0,4-4 0,5-4 129,3-5-129,1-7 258,0-2-129,0-3 0,1 1 258,-7 0-258,0 4 0,-8 3 129,-1 4 0,-16 5 0,19 0 258,-19 0-129,13 22 129,-12-10 0,5 12 129,-4-5-129,4 8 0,-3-8-258,5 5 129,-3-7-258,4-3 0,1-3-387,2-9-387,10 5-1161,-7-7-2580,5-12-129,4-2-387</inkml:trace>
  <inkml:trace contextRef="#ctx0" brushRef="#br0" timeOffset="116263.6499">5953 10653 2193,'25'7'3870,"-25"-7"258,28 0-516,-12-5-3225,-1 2-258,2-4 129,-3-3 258,2 3-129,-9-4 129,-7 11 129,12-24 0,-7 13-129,-5-6-129,-2 5 129,-6-5-387,1 5 0,-3 1 129,-2 3-258,-1 3 129,0 2 0,-2 3 0,1 6 0,0 5 0,2 6-129,-3 3 0,6 4 129,-1-2 0,3 6 0,2-5 0,5 3 129,0-4-129,10 0 129,5 0-129,10-4 0,4 0-129,7-6-387,11 7-774,-5-8-3225,7-10-129,2-1-645,-2-14 258</inkml:trace>
  <inkml:trace contextRef="#ctx0" brushRef="#br0" timeOffset="116623.6704">6768 10582 3096,'19'12'4515,"5"0"-258,-24-12-129,10 11-3225,6 5-516,-4-2 129,6 8 129,-6-2-258,4 8 0,-5-5-129,2 1-129,3 0-645,-9-9-2064,-7-15-1806,26 19-258,-14-19-258</inkml:trace>
  <inkml:trace contextRef="#ctx0" brushRef="#br0" timeOffset="117086.6969">7197 10588 6966,'1'18'4902,"-1"-3"-645,0-15 0,0 0-4257,0 14-129,0-14 0,4 19 129,0-8 0,1 0 258,-5-11-129,10 18 129,-10-18 0,21 7 0,-5-7-129,4 0-129,3-9 0,5-4 0,2 0 129,0-1-129,-1-2 0,0 5-129,-6 0 258,-1 6-129,-4 2 129,0 3 129,-4 5-129,-1 8 0,-3 1 0,-1 5 129,0 3 0,0 2 0,-4 1-129,-2 1 0,3 1 0,-2-1-387,8 6-1677,-4-11-2451,2-13-516,4-8-645,0-9 258</inkml:trace>
  <inkml:trace contextRef="#ctx0" brushRef="#br0" timeOffset="119754.8495">8632 10600 2451,'0'0'3870,"0"0"129,0 0-1548,0 0-1935,-16 0 129,4 4-129,-5-1 129,2 7-129,-6-6 0,4 5 129,-4-4-129,5 3-258,-1 1 0,6-4-258,11-5 0,-16 8 0,16-8-129,0 0 129,0 0 0,0 0 0,14 4-129,-1-2 129,4-1 0,2 2 0,2 1 0,-1 3 0,1 2-129,-1 0 129,-4 2 0,3 2 0,-8 0 129,0-1-129,-5-1 258,-4 1-129,-2-1 129,0 1 129,0-12-129,-20 16 0,5-12 0,-2 1-129,-3-5-129,1 0-129,2 0-129,-4-10-774,21 10-1161,-21-4-2322,14-9 129,7 13-387</inkml:trace>
  <inkml:trace contextRef="#ctx0" brushRef="#br0" timeOffset="120265.8788">8959 10729 5160,'0'20'4902,"-10"-10"-774,-1-10-129,-2-3-4128,13 3-129,-8-13 129,8 13-129,-2-16 129,2 4 129,4 0 258,7 2-129,-2-2 0,6 2 0,2 1 0,3 2-129,1 5 129,2-1-129,3 3 0,-1 0 0,-2 5 258,1 3-258,-1 1 129,-1 3 0,-6-1 129,-1 4-129,-8-2 129,2 1 129,-9 0-129,0 0 129,-10-3 0,-4 3 0,-11-5 0,4 2 129,-9-6-258,-2 2 0,0-5-129,0 0 0,3-2-129,1 0-129,6-4-258,2-4 0,8 4-516,-1-13-645,13 17-1806,5-20-1548,2 5 0,7-1-258</inkml:trace>
  <inkml:trace contextRef="#ctx0" brushRef="#br0" timeOffset="120994.9205">9387 10573 3483,'12'2'4128,"-12"-2"-387,13 0-2322,-13 0-774,0 0 258,0 0-129,9 14 0,-9-14 0,2 21 129,-2-10-258,0 10 129,0-6-258,0 5-129,0-3-129,0 0-129,0-6 0,0-11-129,14 7 0,-1-7 0,4-11-129,3-4 129,4-4-129,-1-5 129,3-1 0,0 0-129,-4 2 129,-2 1 129,-4 6-129,0 3 129,-5 7-129,1 5 129,-12 1 129,15 10-129,-10 5 0,0 6 129,-2-2 0,3 4 0,-4-4 129,3 0-258,1-3 0,-6-16-129,25 8 0,-8-10 0,7-7-129,2-5 0,3-2 0,-1-4-129,0 6 129,-3-1 0,-4 9 129,-1 5 0,-3 1 0,-5 12-129,0 8 0,-2 4-129,5 10-1032,-15-2-2838,8-1-516,0-5-516,-7-6 129</inkml:trace>
  <inkml:trace contextRef="#ctx0" brushRef="#br0" timeOffset="122819.0248">10373 10594 1677,'0'0'3096,"0"0"-1935,0 0-258,0 0-129,0 0 258,0 0 258,0 11-258,0-11 0,0 0 0,0 0-258,18 13-129,-8-10-258,10 2 0,-1-3-258,7 0 0,-1-2-129,3 0-129,0-2 129,-1-5 0,-4-2 0,-4-1 0,-4 1 0,-5-4 0,-10 13 129,1-20-129,-1 20 129,-16-17-129,-2 10 129,-3 3 0,-6 3-129,-3 1 129,-1 3-129,-2 5 129,-2 1 0,0 5-129,0 1 258,4 5-129,-1 1-129,5 3 129,1-2 0,7 5 129,3-4-129,10 3 129,2-4-129,7 1 258,7-4 0,11-2-129,5-2 0,11-3-129,1-2-129,6-6-387,8 6-1419,-6-3-2709,4-7 129,6 0-645</inkml:trace>
  <inkml:trace contextRef="#ctx0" brushRef="#br0" timeOffset="124023.0937">11042 10583 1419,'0'0'1935,"0"0"-516,0 0-258,-4-12 258,4 12-387,0 0 0,0 0 0,0 0-129,0 0-129,0 0-129,0 0-129,0 0 129,0 0-129,0 0-129,7 9 258,-7-9-258,4 17 0,-3-4 129,5 3-258,-4 1 129,3 5-129,-3-4 0,3 2 0,-2-5 129,3 2-129,-1-6 0,-5-11-129,18 12 0,-4-12-129,1 0 129,5-7-129,2-4 0,-1-2-129,3-3 129,-2 0 0,-2 0 0,-1 2 0,-4 1 0,-4 3 0,-2 1 0,-9 9 0,18-8 129,-18 8-129,11-1 0,-11 1 0,0 0 129,12 5 0,-12-5 0,6 17 129,-6-17 0,2 19-129,-2-19 129,6 16-129,-6-16 0,20 3-129,-4-3-129,7-9 129,3-3-129,2-3 129,2-3-129,1 2 0,-1 2 129,-3 2 0,-2 2 0,-4 5 0,-1 5 0,-2 3 129,-2 9-129,-3 2 0,-1 3 0,-1 4 129,-1-1-258,0-3 129,2 4-516,-12-21-774,21 16-2322,-10-12-1290,-11-4-129,22-7 0</inkml:trace>
  <inkml:trace contextRef="#ctx0" brushRef="#br0" timeOffset="124478.1197">12005 10679 4128,'-15'5'3999,"-6"-4"-645,21-1 0,-12-8-3999,12 8-129,-3-19 129,3 7 129,1-3 129,7 1 645,4 1 129,-1-1 258,8 4-387,-1 0 129,1 4-258,-1 1 0,1 4 129,-2 1-129,-2 1 129,-1 5 129,-2 7 0,-3-1 0,-1 8 258,-7-5-129,2 6 129,-6-7 129,-4 9-129,-9-11 0,2 5-129,-8-8 0,-1-1-258,0-2-129,-1-6-129,1 0-258,1-5-258,11 3-903,-8-12-2709,15-1-645,4-3-387,2-8 259</inkml:trace>
  <inkml:trace contextRef="#ctx0" brushRef="#br0" timeOffset="124923.1452">12306 10666 3870,'-31'26'4128,"25"-15"-774,-16-13 0,22 2-3870,-21-12-258,21 12 387,-12-17-129,11 5 387,1-1 258,1-3 645,11 3-129,-1-3-258,8 3-258,1 2-129,3 1-129,1 2 129,0 2 0,-2 3 129,1 1-129,-3 2 129,0 2 129,-3 5 0,0 6 129,-5 1-129,1 6 129,-9-1 129,0 5 0,-4-4 129,-1 6 0,-12-9-129,1 2-129,-5-5-129,-2-1 0,1-6-516,-3-7-516,11 0-1032,-9-7-2064,4-11-774,9-4-387</inkml:trace>
  <inkml:trace contextRef="#ctx0" brushRef="#br0" timeOffset="125155.1584">12509 10292 3225,'18'26'4515,"-13"-8"0,2 1-1935,0 15-1161,-7-3-387,1 10-258,-1-2-129,0 3-258,0-4-258,-1-7-516,1 1-1161,0-15-1677,0-17-1419,10 17-387,-10-17 646</inkml:trace>
  <inkml:trace contextRef="#ctx0" brushRef="#br0" timeOffset="125563.1818">12710 10592 1032,'25'10'3999,"-25"-10"129,20 4-1935,-5 2-1032,-15-6-387,24 0-516,-24 0 258,22-8-129,-15-4 0,2 0 258,-5-4-129,0 3 0,-4-2 0,0 15-129,0-21 0,0 21-129,-6-12 129,6 12-129,-15 0 0,4 8 0,0 3-129,-1 6 129,-3 0-129,3 7 258,-3-3-129,5 4 129,-1 1-129,5-1 0,2-1 0,4 2 129,3-7-258,10 0-129,5 1 0,2-7-129,7-4-258,-2-6-129,8-2-258,-7-7-258,8 3-774,-15-17-1290,8-3-1677,-3 1-387,-5-5 775</inkml:trace>
  <inkml:trace contextRef="#ctx0" brushRef="#br0" timeOffset="125846.1979">13020 10282 3354,'0'0'4773,"0"0"-516,0 0 129,0 0-3870,-1 7-387,1 9 129,-1 0 0,1 11 387,0 2-258,0 9 0,0 1 0,0 8-129,-1 0-129,1 2 0,0-3-387,0-4-258,9 3-387,-9-17-1161,14 4-1548,1-12-1161,-3-11-129</inkml:trace>
  <inkml:trace contextRef="#ctx0" brushRef="#br0" timeOffset="126358.2272">13455 10653 5547,'0'0'4644,"0"0"-387,0 0-129,-11 0-4257,0 0-129,-2 2 258,-4 3 0,-2 2 387,1 2-129,-3 0 0,5 4 0,-3-3 0,5 3-129,2-2-129,4 0 0,8-11 0,-5 21 0,5-21 0,7 16 0,6-3 0,2-6 0,3 5 129,2-2-129,1 4 129,-1-1-258,0 1 258,-2 0-258,-5-3 387,-2 3-387,-3-2 258,-3 4-129,-5-3 258,-3 2 129,-11-4 0,-1 6 129,-8-3 129,-2 3-129,-9-5 0,2 5-129,-6-3-129,2 2-129,-1 0-129,2-3-129,6 7-516,-9-13-2580,15 4-1548,1-8-516,4-4-387</inkml:trace>
  <inkml:trace contextRef="#ctx0" brushRef="#br0" timeOffset="133910.6592">24363 9314 1806,'0'0'3483,"0"0"258,5-14-2064,-5 14-1290,12-5 258,-12 5-129,12-3 387,-12 3 0,10-6-129,-10 6 0,0 0-129,0 0 129,0 0-258,0 0-129,0 0-129,8 7 129,-5 7-258,-2 1 129,1 8-129,2 1 0,0 11 0,2 5 0,6 8 0,-4 2-129,6 3 258,0 2-129,1-2 0,-2-1-129,2-8 129,-4-5-129,-4-6-129,-1-7 129,-2-6-129,-2-6-129,-2-14-129,3 17-903,-3-17-1677,-4-7-1290,4-4-516,0-11 387</inkml:trace>
  <inkml:trace contextRef="#ctx0" brushRef="#br0" timeOffset="134300.6813">24361 9288 1419,'-16'-7'3741,"16"7"387,0 0-387,18 0-2709,-6 0-387,7 0 129,-2 0-129,12 2 258,-7-2-129,10 0 0,-5 0-258,4 0 0,-1 0-258,1 0 0,-2-2-129,-4 2 0,-1-3 0,-5 1-129,-2 0 0,-5 1-129,-12 1-258,13-5-258,-13 5-645,0 0-1161,0 0-1806,0 0-387,-17 8-129</inkml:trace>
  <inkml:trace contextRef="#ctx0" brushRef="#br0" timeOffset="134646.7013">24373 9605 903,'-23'36'4128,"23"-36"258,0 16 0,0-16-2838,13 1-387,12 3-258,-4-4 129,11-1-258,-4-7-258,9 5 0,-4-3 0,7 1-129,-3 2-129,1-2 0,-1-1-258,-1 5 258,-2-1-129,-3 1-129,-6 1 0,-4 0 0,-4 0 0,-4 0-387,-13 0 129,12 0-387,-12 0-903,2 13-2838,-2-13-258,0 0-387,-14 0 129</inkml:trace>
  <inkml:trace contextRef="#ctx0" brushRef="#br0" timeOffset="149946.5764">16397 10273 645,'12'0'903,"-12"0"0,0 0-129,0 0-387,0 0-129,0 0-258,0 0-258,0 0 0,0 0-129,0 0-129,0 0-387,0 0-387</inkml:trace>
  <inkml:trace contextRef="#ctx0" brushRef="#br0" timeOffset="152245.7079">15177 10142 129,'43'-7'2193,"-16"4"258,3-1 0,3-4-387,6 6-129,5-5-258,7 4-516,3-4-129,7 5-258,3-4-129,10 3-129,-4-2 0,9 2 0,-1-3-129,8 2 0,0-4-129,4 1 0,-5-1-258,1 1 129,0-3-129,-4 3 129,-4 0-129,-6 0 129,-11 0-129,-2 0 0,-10 2 129,-3 0 0,-13 3 0,-6-1-129,-8 1 129,-4 1-129,-15 1 129,11 0-129,-11 0 0,-6 2 0,6-2-129,-18 9-129,6-3-258,-5-3-258,5 12-645,-12-10-1548,3 2-1290,1 3-645,-9-6 258</inkml:trace>
  <inkml:trace contextRef="#ctx0" brushRef="#br0" timeOffset="152853.7427">16153 10265 1419,'-10'29'2064,"5"-13"0,-1 4-258,-3 4-258,2 4-258,-6 0-258,9 6 0,-9-4-129,7 7-129,-3-4-258,5 3 129,-3-10-387,4 3 129,-1-7-258,4-2 129,0-5-129,7-2 258,-7-13-129,23 17-129,-6-14 129,7 2 0,3-5 0,1 5-129,6-3 129,1 1 0,1-2-129,0 2-129,-2 0 129,-2-1-129,-6 1 0,-1-2 0,-7 0-129,-3-1 129,-4 2-387,-11-2 0,14 1-903,-14-1-2967,0 0 129,0 0-645</inkml:trace>
  <inkml:trace contextRef="#ctx0" brushRef="#br0" timeOffset="153374.7725">16721 10480 1419,'9'-2'2838,"-9"-8"-1548,0 10-774,0 0 258,0 0 129,0 0 258,0 0-129,0 0 129,0 0 0,0 0-129,4 8-129,-4-8-258,0 0-129,0 10-258,2 1 129,-2 2-129,5 8 258,-5 2-258,5 8 0,-3 2 0,2 6 0,-3 2 0,1 0 129,2-4-129,-2 1-258,-1-6 258,1-6-258,-2-5 129,2-4-129,-2-17 0,2 16-129,-2-16 129,0 0-129,0 0-129,2-5-387,-2 5-1032,0-19-1290,0 2-1290,0 0-516,-7-7 517</inkml:trace>
  <inkml:trace contextRef="#ctx0" brushRef="#br0" timeOffset="153666.7892">16532 10669 1935,'-18'6'3741,"18"-6"129,0 0-2064,0 0-645,15-4-129,6 4 0,0-5 0,13 5-129,1-6-129,9 6-258,0-2-129,4 1 0,-1-1-387,0 0 129,-4 2-258,-5-3 0,0 3-516,-14-5-645,4 5-2064,-7 0-903,-10 0-387,-11 0 388</inkml:trace>
  <inkml:trace contextRef="#ctx0" brushRef="#br0" timeOffset="154257.8229">17066 10747 1161,'15'-15'3612,"-1"13"-129,-14 2-645,0 0-2451,0 0 0,12-9-129,-12 9 129,0 0 129,19 9 0,-19-9 0,8 19 0,-8-19 258,10 21-258,-9-10 129,5 4-258,-4-4 129,5 4 0,-6-1 0,4-2-387,-4 0 129,4-1-258,-5-11 129,1 17-129,-1-17 0,0 11-129,0-11 129,0 0 129,0 0-129,0 0 258,-8 0-129,8 0 0,-4-12-129,3-4 258,1-2-258,0 0 129,0-5-129,1 4 0,5-5 0,2 4 0,1 1 0,3 3 0,1 3 0,5 1-129,1 4 129,-1-1 0,6 4-129,-2 1 0,4 3 0,-6-1-129,7 2-387,-7 0-1290,6 0-2322,-3 3-258,-8-3 0</inkml:trace>
  <inkml:trace contextRef="#ctx0" brushRef="#br0" timeOffset="155161.8743">17614 10665 258,'0'0'1935,"0"0"-258,12 16 258,-12-16 387,0 23-258,-7-10-129,7 7-129,-7-5-516,7 6-387,-2-8-258,6 1-258,10-4-129,11-5-129,6-4-129,4-1 0,6-2 0,1-5 0,-2-3 0,-2 1 129,-5-3 129,-6 3-129,-7 0 387,0 4-258,-8 1 0,1 2 0,-13 2 0,12 0-129,-12 0 0,0 0 129,8 11-129,-8-11 0,3 13 0,-3-13 0,5 15-129,-5-15 129,8 19-129,-8-19 0,17 21-258,-6-15-387,9 10-1032,-5-13-1290,2-1-1419,6 0-516,-4-4 129</inkml:trace>
  <inkml:trace contextRef="#ctx0" brushRef="#br0" timeOffset="155633.9013">18317 10704 2580,'0'17'4257,"0"-17"-387,0 0-129,0 0-3354,10-9-129,3 4-258,-1-1 129,6-2 0,-3-1-129,2-3 129,-2 2 0,-3 0 129,-1-2 0,-5 0-129,-6 12 387,5-19-258,-5 19 0,-6-16 0,6 16 0,-23-4-129,9 4 129,-5 0-258,2 8 258,-4 1-129,1 6 129,-1-1-129,1 5 258,0-4-129,5 8 129,0-7 0,5 6 0,2-1 0,8 1-258,0-1 258,15 3-129,5-3-129,8-1-258,4-2 129,5-5-516,8 2 0,-4-15-516,12 6-1677,-6-7-1935,-4-12 129,2-2-516</inkml:trace>
  <inkml:trace contextRef="#ctx0" brushRef="#br0" timeOffset="156001.9228">19042 10564 2580,'7'14'3354,"0"2"516,0 1-2967,-7-6 129,7 12 258,-7-8 129,3 12 0,-3-9-129,1 12 0,-1-11-516,1 5-258,2-6-387,1-7-258,4 4-645,-8-15-1935,0 0-1419,20-4-516,-12-14-129</inkml:trace>
  <inkml:trace contextRef="#ctx0" brushRef="#br0" timeOffset="156565.9545">19319 10554 516,'-1'36'3612,"1"-14"0,0-22 129,-3 22-2709,3-3-387,0-9 258,6 8-129,-6-18 129,13 20 129,-13-20-387,28 10 0,-5-10-258,5 0-258,5-8-129,2-3 0,0-4 0,4 1-129,-3-3 258,-3 2-129,-5 1 129,-2 1 0,-8 2 129,0 5-129,-5-1 129,0 7 0,-13 0-129,19 0 129,-19 0 0,15 7 0,-15-7 0,8 12 0,-8-12 0,5 18 258,-5-18-258,0 26 129,-1-11-258,1 6 0,0 1-258,1-1-387,12 6-2580,2-6-1677,3-10-129,4-9-387</inkml:trace>
  <inkml:trace contextRef="#ctx0" brushRef="#br0" timeOffset="157439.005">20426 10542 2193,'-16'-3'3612,"2"0"-1677,2-3-387,12 6 129,-18-11-258,18 11 129,-13-12-258,13 12 0,-4-13-516,4 13-258,5-13-129,7 8 0,1-3-129,4 4-129,4-1 0,4 3 0,1 2 0,2 0 0,-1 3-129,-1 5 0,0 7 0,-3-1 129,-4 3-258,-2 4 129,-4-1 0,-3 3 129,-6 0-129,-1 1 0,-3-4 0,-4 3 129,-6-6 0,-6 1 129,-1-4-129,-7-1 0,-2-3 129,-2-1-129,-1-6 0,1 1-129,0-4 0,5 0 0,1 0-129,3-4 0,8-4 0,11 8 0,-16-19-129,15 4 0,2 1 0,5-5-258,11 2 129,-1-5-258,9 3 129,-2-7-387,11 8-1032,-4-9-645,4-2-1419,4 7-516</inkml:trace>
  <inkml:trace contextRef="#ctx0" brushRef="#br0" timeOffset="157774.0239">20871 10231 1806,'12'0'2451,"-11"-12"-1161,-1 12-387,0 0 129,0 0 0,11-12 258,-11 12-129,0 0 129,0 0-258,0 0 0,10 0-129,-10 0-387,0 0 0,4 15 0,-1 4-129,-3 5 0,5 7 0,-4 4-129,3 10 129,-2-1-258,3 3 129,-2-3-258,2-4 129,3-6-258,-1-8-129,5-7-645,-12-19-1161,20 0-2193,-2-8-258,-4-17 0</inkml:trace>
  <inkml:trace contextRef="#ctx0" brushRef="#br0" timeOffset="158055.0402">21245 10132 1161,'-3'20'3999,"-4"-8"258,4 5-2451,3 12-129,0 0-258,0 17 129,0-6-258,3 9-387,-3-3-129,5 3-387,0-4-387,-1-8-516,9 0-2064,-2-11-1677,-1-14-387,4-10-258</inkml:trace>
  <inkml:trace contextRef="#ctx0" brushRef="#br0" timeOffset="159134.1019">21589 10325 1419,'12'0'3483,"-12"0"129,14-2-2193,-14 2-516,0 0-258,13-7 129,-13 7 0,0 0 129,13 1-258,-13-1 129,6 11-258,-6-11 129,3 18-258,-3-7 0,2 6 129,-2-2-129,0 4 258,0 0-258,0 1 0,0 0 0,2 1-129,-1-4 0,5-3 0,-2-1-129,7-3 0,2-6-129,6-3 129,1-1-129,5-8-129,3-7 129,1-2 0,2-2 0,-3-4-129,-2 0 258,-1 3-129,-6 1 0,0 1 0,-6 4 0,0 3 0,-13 11 0,15-11 0,-15 11 0,0 0 0,0 0 0,7 11 129,-7 0 0,0 3 0,-2 0 129,-1 1 0,0-1 0,3-1-129,0-2 0,0-11 0,24 13 0,-1-11-129,4-2 0,4-3-129,3-5 129,3-4-129,0 0 129,-1-1 0,-7 0 0,-3 3 0,-5 3 129,-7 3-129,0 4 129,-14 0 0,9 14 0,-7 1 129,-2 3-258,-4 3 129,2 4-129,-2-1-129,4 1-387,-2-10-516,9 7-1419,-7-22-2322,20 8-258,-1-10-258</inkml:trace>
  <inkml:trace contextRef="#ctx0" brushRef="#br0" timeOffset="159586.1278">22574 10519 2967,'-23'0'4257,"23"0"-387,-13-24 129,11 7-3741,2 6-258,6-5 129,6 2 0,4 2 0,7 1 0,1 3 0,2 2 0,0 2 258,4 4-129,-5 0 129,0 4 0,-4-1 0,1 7 258,-7-3-129,0 9-129,-7-3 129,-1 6-129,-7-2 0,0 5 0,-9-5 0,-1 2 258,-8-4-387,2-1 258,-6-6-387,4 0 258,-3-6-258,3-2-129,2 0-129,1-8-258,15 8-387,-17-29-1161,19 15-1548,3-6-1548,4-5-129,3-1-129</inkml:trace>
  <inkml:trace contextRef="#ctx0" brushRef="#br0" timeOffset="160090.1563">23086 10505 4902,'-34'21'4644,"12"-21"-129,8 4-387,-7-2-3612,5-2-516,4-6 0,12 6-129,-9-16 129,9 4-129,2-1-129,15 0 129,1-3-129,7 0 129,2 1 0,4 0 129,0 4 129,0-2 0,-2 8 129,-8-4 258,0 9-258,-6 0 129,-2 9-129,-8 3 0,-1 6 0,-4 3 0,-4 7 0,-5-2 0,-4 6 129,-3-7-129,-1 3 258,-3-6-387,-2-1 129,-3-7 0,2-3-129,-1-5-129,2-6-129,1 0-129,-1-9-129,11-2-387,-5-14-258,15 7-645,-9-18-1032,11 0-1677,8-2-516,2-6 129</inkml:trace>
  <inkml:trace contextRef="#ctx0" brushRef="#br0" timeOffset="160706.1918">23279 10060 1548,'15'0'4257,"-15"16"258,-2-3-129,-10 4-2838,12 12-645,-10-4 0,10 15 129,-7-3-258,7 11-129,0-4-258,8 1-129,2 0-129,6-3-129,5-3-129,-1-8-129,7-4 0,-3-7 129,5-4-129,0-3 258,-2-6-129,1 1 129,1-4 129,0 0-129,0-1 129,-1-1-129,2-1 129,-1-1-129,0 0 0,1-1 0,-5-5 0,0-6 0,-4 0 129,-4-5-129,-6-3 0,0-1 129,-7-2-129,-2 1 129,-2 1 0,-5 4 0,-7 4-129,1 6 129,-6 2-129,-2 5 129,-1 3-129,-2 8 0,0 4 129,1 5-129,-1-1 0,4 8 129,-2-3 258,8 5-129,-1-4-129,8 5 258,0-4-258,5 2 129,1-3 0,12-2 0,1-2-129,4-3-258,6-2 129,2-8-258,8-1-258,-2-7-129,11 0-903,-14-16-1548,12-1-1548,-1-5-387,-1-5-258</inkml:trace>
  <inkml:trace contextRef="#ctx0" brushRef="#br0" timeOffset="161022.2099">24203 10283 2322,'-12'11'4515,"12"-11"-129,-6 13-129,6-13-1806,0 26-1935,-2-4-129,1 16 258,-6 1 0,6 17 0,-8-2-129,3 11 258,-3 0-258,4 3-387,0-1 0,3-9-258,2-2-129,0-13-516,9 5-516,-3-19-2322,11-12-1290,4-7 0,0-10-258</inkml:trace>
  <inkml:trace contextRef="#ctx0" brushRef="#br0" timeOffset="161510.2378">24619 10682 6450,'-17'0'4515,"-10"0"0,14 7-516,-5 0-3870,-2 4 0,-1 5 0,-4 0 0,2 4 129,-2 1 0,6 2 0,0-2 0,2 4-129,7-3 0,6 1 0,4-3 0,2 1-129,10-5 516,7 4-516,2-4 129,2 1 129,0 1-258,1 1 129,-1-1-129,-3-1 129,-5 3-258,-4-4 258,-3 3-129,-5 1 129,-3-3 0,-2 0 129,-11-4 129,1 3-129,-7-4 0,2 5 0,-7-5 0,2 1-258,1 4-645,-6-13-2064,3 5-1806,0-2-516,-3-7-645,3-4 387</inkml:trace>
  <inkml:trace contextRef="#ctx0" brushRef="#br0" timeOffset="187917.7482">11914 7238 645,'10'-28'774,"-10"28"-387,20-15 387,-9 10 129,-11 5 387,12-11 0,-12 11 387,0 0-258,8-12 129,-8 12-387,0 0-258,0 0-258,0 0 0,0 0-258,0 0 258,0 0-258,0 0 129,0 0 0,0 0 0,0 0-258,0 0 129,0 0-129,-9-4 0,9 4 129,-19 0-258,6 0 129,-9-2-129,0 2 129,-8 0-129,-2 0 129,-4-2-129,-6 2 129,-6-2 0,-2 0-129,-4 1 0,-4-1 0,-1-1 0,-5 3 0,-2 0 0,1 0 0,-3-3-129,0 3 129,-3 0 0,2 0-129,0 0 129,3 0-129,2 0 0,4 0 0,5 0 0,4 0 0,8 3 0,8-2 0,4 2 0,6-3 258,7 1-258,4 0 0,14-1 0,-18 2 0,18-2 0,0 0 0,0 0 0,0 0 0,0 0 0,0 0 0,0 0-258,0 0 258,0 0 0,0 0 0,0 0-129,0 0 129,0 0-129,0 0 0,0 0 129,0 0-129,0 0 0,0 0-129,0 0 0,0 0-129,0 10-129,0-10-516,15 11-1548,-15-11-1935,20 4-258,-5-4-129</inkml:trace>
  <inkml:trace contextRef="#ctx0" brushRef="#br1" timeOffset="197538.2985">10480 7282 1161,'0'0'1548,"7"-14"0,-7 14-129,6-11-129,-4 0-129,-2 11-258,12-19 0,-2 7-129,0-5 0,5 2-129,3-7 0,5 6-258,2-7 258,3 0-387,1-1 129,4 1-129,-1-2-129,2 3 258,-4-1-258,1 4 129,-7-1-129,0 6 0,-5 0 0,-2 3 0,-17 11 0,19-9 129,-19 9-258,0 0 0,0 0 0,0 0 0,0 0-258,0 0 258,0 0 0,-3 5 0,3-5-129,-18 16 129,5-5 0,-1 0 0,-5 3 129,0-2-258,-4 2 258,-2 3-129,-3-1 0,-1 4 0,-3-1 258,-1 1-258,2 0 0,-2 4 0,2-2-258,4-1 516,1 0-516,8-4 258,-1 2 258,7-5-258,2 1 0,2-2 0,6-2 0,2 3 129,0 0-129,8 5 129,6 3-129,4 6 129,4 3 0,3 2 0,4 3-129,1-1 0,-2-1 0,-3-2 0,-2-5 0,-3-1 0,-6-8 0,-1-1 129,-13-17 0,14 21 129,-14-21-129,0 0 129,0 0 129,0 0-258,0 0 0,0 0-258,4-9 0,-4-4-387,0 1-258,-5-10-903,5 3-1032,-3-5-1806,-5-7-129</inkml:trace>
  <inkml:trace contextRef="#ctx0" brushRef="#br1" timeOffset="197985.3239">10508 7243 1548,'0'0'2322,"0"0"-129,0 0 0,0 0-258,-5-7-387,5 7-387,0 0-258,9-16-258,5 15 0,0-4-258,4 5 0,8-3-129,7 3 129,7 0-129,8 1-129,7 3 129,10 1-129,5 1 0,10 0 129,1-3-129,9 1 0,3-4 0,6 0 0,-2-1 129,3-4-129,-1-5 0,-1 2 0,-8-1 0,-5-2-129,-10 2 129,-10 3 0,-11 0-129,-9 2 0,-13 3 129,-5 1-129,-11 0-129,-16 0 0,16 15-129,-16-15-1032,0 18-2967,-9-2-387,-9-6-129</inkml:trace>
  <inkml:trace contextRef="#ctx0" brushRef="#br1" timeOffset="201210.5085">18894 9621 1548,'-9'-4'1161,"9"4"387,0-15 129,0 15 0,0-21 0,1 11 0,-1-6-258,5 3-258,-5-9-129,7 3-258,-4-8-129,7 4 129,0-10-387,3 1 129,3-8-129,5 1 129,0-7-258,4 0-129,1-1 0,5-2 0,-2 3 0,3 4-129,1 1 0,-2 4 0,2 4 0,-4 5 0,-2 4 129,-1 4-129,-6 3 0,-1 2 0,-6 3 0,-13 12 0,18-14 129,-18 14-129,0 0 0,0 0 129,0 0-129,0 0 0,0 0 0,0 0-129,0 0-258,0 0-774,2 9-1548,-2-9-1677,0 0-516,0 0 258</inkml:trace>
  <inkml:trace contextRef="#ctx0" brushRef="#br1" timeOffset="202237.5673">19585 8407 1,'0'0'644,"0"0"-128,0 0 258,12 0 258,-12 0-387,0 0 129,0 0 129,0 0 129,11 11 0,-11-11-129,2 12 0,-2-12-129,2 17 129,-2-4-258,1 3 0,-1-2 0,3 4-129,-2-1 129,1 4-129,-2-4-129,3 3 129,-3-8-258,3 5 0,-3-17 0,0 23 129,0-23-129,0 11 0,0-11 129,0 0-129,0 0 129,0 0 0,0 0-129,14-2 0,-14 2-129,18-20 0,-6 7-129,2-3 0,0-2-129,3 1 258,0-1-258,2-2 0,-1 2 0,0 1 129,0 0 0,-1 3 0,-2 1 0,1 1 0,-1 3 0,-4 2 0,3 2 0,-4 2 0,1 2 0,0 1-129,-11 0 129,18 4 0,-18-4 0,19 17 129,-13-5-129,-2 2 129,2 3 0,-2 0 0,-4 0 258,2 3-129,-2-2 0,0 1-129,-2-3 129,-1 2-129,-2-7 129,0 3-129,5-14-129,-7 17 0,7-17-129,-6 12 129,6-12-258,0 0-387,6 9-774,-6-9-2064,10-6-1290,6-2 0,-2-8-129</inkml:trace>
  <inkml:trace contextRef="#ctx0" brushRef="#br1" timeOffset="202882.6042">20234 8525 516,'-7'9'0,"7"-9"-258,0 0 774,0 0 258,0 0 258,0 0 387,0 0 129,0 0-129,4-6-129,-1-7-387,8 0-129,-2-2-258,5 0 129,0-1 0,5 3-258,-3-1 258,7 4-258,-4 4-129,4 0-258,-1 4 129,-2 2-129,3 0 0,-5 0 0,0 2 258,-3 4-258,-3 0 129,-12-6 129,18 14 0,-18-14 129,3 18 0,-3-8 129,0-10-129,-2 21 129,-10-9-129,5 1 0,-5-2 0,1 4-129,-5-3 129,1 0-129,-4-3 0,2 0 0,-2-5-129,-2 3 0,-2-5 0,0-1 0,1-1-129,-2 0 0,3 0-129,-1-3 0,7 3-516,-4-12-1677,11-1-1935,8 2-387,3-11-258</inkml:trace>
  <inkml:trace contextRef="#ctx0" brushRef="#br1" timeOffset="203822.6579">20714 8161 1,'0'0'902,"0"0"-128,0 0-258,0 0-129,0 0 129,0 0-387,0 0-129,0 0 0,0 0 0,0 0 0,0 0 129,0-5 0,0 5 0,0 0 129,0 0 0,0 0 0,0 0 129,0-12-129,0 12 0,0 0 129,0 0-258,0 0 129,0 0 129,0 0 129,0 0 129,0 0 129,0 9 0,0-9 258,0 17 0,0-2 0,0-3-129,0 9 129,0-2-387,0 9 129,0-4-129,0 9 0,0-6-129,0 6-129,0-1 0,5-2 0,1-1 0,4 0-129,1-5 0,3-2-258,2-3 129,-1-2-129,3-7 0,-4-1-129,3-4 129,-7-2-258,-10-3-129,17-3-387,-17 3-1290,0 0-2193,4-22-258,-4 10-258</inkml:trace>
  <inkml:trace contextRef="#ctx0" brushRef="#br1" timeOffset="204385.6901">20637 8279 1677,'0'0'1935,"17"-7"129,-6 6 258,1-3-387,4 4-129,-1-5-645,8 5-129,1 0-387,8 0 0,-2 0-258,6 3 0,1-2 129,3 3-258,-1-4 0,2 1 0,-5-1 0,1 0 0,-5-1 0,0 0-129,-8-3 129,-3 3 0,-7-2-129,-2 2-129,-12 1 129,11 0-129,-11 0 0,0 0-129,0 0-516,-4 6-645,4-6-2838,-12 15-387,-1-15-258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8:58.4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10297 4538 1032,'0'24'3225,"-2"-14"129,2 14-1032,0 8-2193,2 6 258,0 12 258,-2 5 129,4 13 129,-4 2-387,1 6 387,-1-3-387,0-3 258,-3-6-645,1-9-387,1-7-1161,-2-14-2580,3-34-129,0 0 129</inkml:trace>
  <inkml:trace contextRef="#ctx0" brushRef="#br0" timeOffset="488.0279">10200 4598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<inkml:trace contextRef="#ctx0" brushRef="#br0" timeOffset="1004.0574">10873 4371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<inkml:trace contextRef="#ctx0" brushRef="#br0" timeOffset="1464.0837">11422 4574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<inkml:trace contextRef="#ctx0" brushRef="#br0" timeOffset="1860.1063">11859 4565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<inkml:trace contextRef="#ctx0" brushRef="#br0" timeOffset="2124.1214">12523 3953 5160,'23'27'4386,"-16"-8"-129,1 7-387,4 8-3483,-6 12 0,4 9-129,-2 10 0,1 9 129,-6 3-129,2 5-258,-4-6 129,-1-5-129,0-10 0,0-14-516,0-4-645,-8-18-2580,8-25-645,0 0-387,-18-6 387</inkml:trace>
  <inkml:trace contextRef="#ctx0" brushRef="#br0" timeOffset="2328.1331">12416 4427 7998,'26'30'4773,"4"-18"-258,12-1-258,11-9-3741,8 3-1290,24 7-2709,0-1-903,2-5-129,-2-1-774</inkml:trace>
  <inkml:trace contextRef="#ctx0" brushRef="#br0" timeOffset="11648.6662">12680 6903 1806,'2'-10'516,"-2"10"-516,18-15 129,-8 2 0,4-3 516,2-4 0,7-2-129,2-6 258,6-5 0,5-4 258,8-7-258,10-1-129,9-4-387,6-2 129,1 0-129,6-5 0,2 6 0,-5 0-516,-2 5 516,-8 4-645,-6 3-129,-8 6-1677,-1 11-1290,-21-6 259</inkml:trace>
  <inkml:trace contextRef="#ctx0" brushRef="#br0" timeOffset="12279.7023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<inkml:trace contextRef="#ctx0" brushRef="#br0" timeOffset="18600.0638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<inkml:trace contextRef="#ctx0" brushRef="#br0" timeOffset="19128.094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<inkml:trace contextRef="#ctx0" brushRef="#br0" timeOffset="19780.1311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<inkml:trace contextRef="#ctx0" brushRef="#br0" timeOffset="22952.3128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inkml:trace contextRef="#ctx0" brushRef="#br0" timeOffset="26688.5265">15826 9433 1161,'22'-17'1548,"-8"2"129,-14 15-129,0 0 129,8-14-387,-8 14-129,0 0-129,-15-8-387,2 8-258,-4-1 0,-2 1-129,-6 0 0,-1 7-129,-2-1 0,-2 4-129,-4 3 258,1-1-258,-6 5 387,3 3-258,-3 3 0,0 5 0,-2 2 0,5 4 129,-4 4-129,7 2 129,0 3-129,6 1 129,-1-1-129,9 3 0,3-2 0,5 1 129,5-4-129,5-1-129,1-5 258,12-3-258,6-5 129,5-3-129,10-7 129,3 0-129,8-7 0,3-3 129,1-2 0,2-3-129,-2-2 129,-2 0-129,-4 0 129,-3-2 0,-10-1-129,-4 1 129,-6-1 0,-4 0 0,-15 3-129,12-1 0,-12 1-129,0 0-387,0 0-1032,0 0-2322,0 0-645,0 0-129</inkml:trace>
  <inkml:trace contextRef="#ctx0" brushRef="#br0" timeOffset="27296.5612">16039 10132 1419,'-15'3'1806,"15"-3"-258,-12 0-2838,12 0-516,-6-24 903,6 8 645,-1-3 258,1-4 1032,0-2 774,1 3 387,5-2-129,1 1-258,6 3-387,-2 2-903,4 4-129,4 0-387,0 5 0,1 3 0,1 1 0,5 4 0,-3 1 0,3 0 0,-4 6 129,0 2-129,-2 2 129,-2 1 129,-2 3 258,-7-1-258,-4 4 258,-3-1 129,-2 2-129,-5 0 129,-4 2-129,-9-5-129,1 4 129,-7-4-129,-1-1-129,-5-4-129,4 0 0,-3-6 0,2 1-129,0-5 0,3 0 0,2 0-129,4-4 0,6 0-516,-3-7-903,15 11-1419,0-15-1290,0-2-258</inkml:trace>
  <inkml:trace contextRef="#ctx0" brushRef="#br0" timeOffset="27903.5959">16441 9772 2580,'21'13'3096,"-21"-13"-1161,6 11-2193,-6-11 129,17 19 387,-5-3 258,-5 0 387,6 4 129,-8-4 129,4 6 0,-7-6 0,7 4-129,-7-7-129,5 3-387,-7-16-129,6 20 0,-6-20-258,0 0 0,15-1-129,-4-11 129,1-6-129,4-2 129,0-5-129,4-1 0,-2-1 129,4 1-129,-4 4 129,-2 3-129,-2 6 258,1 1-258,-2 8 0,-1 4 129,0 0-129,1 7 0,-3 6 0,1 3 129,-1 2-129,0 7 258,-2 0-258,-1 3 387,-2 0-258,-1 0 0,0 0 0,-3-3-129,1-3-129,-2-7-516,6 2-1419,-2-5-2193,-4-12-129,0 0-516</inkml:trace>
  <inkml:trace contextRef="#ctx0" brushRef="#br0" timeOffset="28315.619">17294 9725 3354,'21'47'4128,"-16"-28"-258,13 13-387,-12 0-3612,8 5-258,0 0 258,0 2 129,-2 5 258,-7-2 129,0 3 387,-5-8 258,-1 8-129,-14-13 0,6 6-129,-12-10-258,4 0-129,-7-9-129,3-2-129,-4-2-129,0-11-129,5-4-258,-3-5 0,4-6-258,-7-12-258,11-1-258,-6-14-258,9 4-774,-8-9-258,9 3-258,-5-1-1032,2-2-387</inkml:trace>
  <inkml:trace contextRef="#ctx0" brushRef="#br0" timeOffset="28536.6321">17105 9861 1,'48'-14'3611,"-22"7"-386,2-1-645,-2 1-516,7 2-387,-6-2-516,7 5-258,-5-3-387,6 5-129,-3-3 0,3 1-387,-4 2 0,-1 0-258,0 0-645,-6 2-2580,-6-2-774,1 3-129</inkml:trace>
  <inkml:trace contextRef="#ctx0" brushRef="#br0" timeOffset="29023.66">17677 9886 258,'19'51'3870,"-15"-30"258,12 11-258,-9-11-2451,7 3-1161,4-3-129,2-3 258,2-6 0,-2-8 258,6-4-258,0-4 0,2-5 258,-5-11-258,3 3 0,-6-9-258,2 3 129,-10-5 0,3 2 129,-8-1-129,-1 2 0,-5 0 0,0 2 0,-1 1 0,-2 5-129,-4 1 129,3 2-129,3 14-129,-10-18 0,10 18-129,0 0-129,0 0-387,0 0-903,0 0-2838,0 0-129,-4 7-387</inkml:trace>
  <inkml:trace contextRef="#ctx0" brushRef="#br0" timeOffset="30247.73">18346 9736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0,0-2-258,0-9-387,0 4-1161,0-16-2709,0 0 0,0 0-645</inkml:trace>
  <inkml:trace contextRef="#ctx0" brushRef="#br0" timeOffset="30651.7531">19261 9639 4902,'17'0'4515,"-7"-3"-129,-10 3-645,-10-12-3741,10 12-258,-20-2 0,6 2 129,-1 0 129,-4 7 0,-1 0 258,0 8 129,-5-3-129,8 10 129,-4-3-129,4 9 0,1 0-129,3 2 0,3 3 0,8-2 0,2-2-129,2-2 129,10-4-129,7-5 129,6-4-129,3-8 0,8-5-129,3-1 0,5-7-129,-4-9-645,12 3-645,-10-11-2451,4-9-387,2 1-516</inkml:trace>
  <inkml:trace contextRef="#ctx0" brushRef="#br0" timeOffset="31359.7936">19673 9270 2193,'10'63'3870,"-8"-28"0,16 15-387,-7 4-3741,4 9 0,-1-1 129,-1 3 258,-2-1 129,-5-4 0,0-4 258,-5-13-129,-1-6 0,0-9-258,-8-10-516,-3-5-645,-5-12-387,1-1 129,-5-7-258,1-3 129,-6-11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<inkml:trace contextRef="#ctx0" brushRef="#br0" timeOffset="31803.8189">20536 9612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<inkml:trace contextRef="#ctx0" brushRef="#br0" timeOffset="32191.8412">21397 9641 3225,'61'-22'4386,"-42"5"-258,4 3-516,-11 1-3612,-4 2-129,-8 11 129,0-17 0,-7 13 129,-12 0 0,-2 4 129,-8 3 129,1 7 129,-9 2-258,5 7 0,-5 0 0,6 1 0,-1 4 0,8 4 0,1-3 129,10 8 0,6-4-129,7 6 0,12 0 0,9 2-129,8-2-129,11-2 0,7 2-774,2-7-2967,13-8-774,10-6-516,-3-14 129</inkml:trace>
  <inkml:trace contextRef="#ctx0" brushRef="#br0" timeOffset="36744.1015">22292 9215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<inkml:trace contextRef="#ctx0" brushRef="#br0" timeOffset="37291.1328">22285 9247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<inkml:trace contextRef="#ctx0" brushRef="#br0" timeOffset="37848.1645">23108 9556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<inkml:trace contextRef="#ctx0" brushRef="#br0" timeOffset="38423.1971">23442 9406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<inkml:trace contextRef="#ctx0" brushRef="#br0" timeOffset="39228.2432">23962 9336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<inkml:trace contextRef="#ctx0" brushRef="#br0" timeOffset="40032.2895">24706 9353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<inkml:trace contextRef="#ctx0" brushRef="#br0" timeOffset="40380.3096">25001 8928 3870,'-3'-15'4257,"3"15"-387,0 0-387,0 0-3225,4 14-258,-2 1 0,-1 4 129,2 3 129,-1 2 129,3 9-129,-3 1 0,4 8 129,-3 4 0,4 5-129,1 0-129,2 4-258,3 3-516,-6-9-1548,1-3-2064,3 7-258,-8-19-129</inkml:trace>
  <inkml:trace contextRef="#ctx0" brushRef="#br0" timeOffset="41187.3557">19104 10324 3483,'0'55'3870,"5"-16"-258,-4-3-2322,6 7-1032,4 9 129,-4 3 129,2 4 258,-4-4-258,0 8 129,-3-10-129,0 1-129,-2-9 129,0-6-516,0-6-645,-2-10-645,2-8-2064,0-4-645,0-11-516</inkml:trace>
  <inkml:trace contextRef="#ctx0" brushRef="#br0" timeOffset="41476.3723">19017 10474 258,'-9'-21'3999,"12"0"129,13 18-258,-3-7-1806,8-1-1806,9-1-129,10-2 0,4 1 129,7-2-258,1 1 129,3 3-129,0 2 0,-1 3-129,-5 2-258,-4 4-258,-12 0-645,-5 4-1419,-1 7-1419,-27-11 0</inkml:trace>
  <inkml:trace contextRef="#ctx0" brushRef="#br0" timeOffset="41733.387">19080 10617 4902,'52'0'4644,"-13"-5"-387,-2-8-387,7 3-3741,5-1-129,8 1-129,-1 0-129,3 5-387,-9-6-1290,-1-2-2064,1 13-516,-13-7 129</inkml:trace>
  <inkml:trace contextRef="#ctx0" brushRef="#br0" timeOffset="42180.4125">19647 10901 5676,'0'-24'3870,"12"10"-387,-4-6-1806,20-4-2451,0-5 129,9 4 258,1 1 258,5 0 258,-2 7 258,-1 2 258,1 7 0,-8 3 129,-1 5-258,-11 9-129,1 6 129,-11 4-258,-4 8 129,-8-1 129,-8 4 0,-12-4-129,2 3 0,-11-4 0,0-1-129,-6-8 0,0-1-387,3-6-129,-1-9-129,8 0-516,-2-13-774,13 1-1806,5-11-903,1-6-387</inkml:trace>
  <inkml:trace contextRef="#ctx0" brushRef="#br0" timeOffset="42600.4366">20227 10648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<inkml:trace contextRef="#ctx0" brushRef="#br0" timeOffset="44000.5166">20917 10559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<inkml:trace contextRef="#ctx0" brushRef="#br0" timeOffset="69575.9795">10364 12714 903,'3'12'774,"-3"-12"-129,4 17 129,-2-5 258,0 8-129,0 0 387,-1 6-129,0 6 0,-1 3-258,1 9 0,-1 4 0,2 3-129,1 2-129,-1 9-387,0-4 0,2 2-258,-2 0 0,-1-4-387,4-2-774,-1-5-1161,-4-14-1290,6 3 129</inkml:trace>
  <inkml:trace contextRef="#ctx0" brushRef="#br0" timeOffset="70296.0207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<inkml:trace contextRef="#ctx0" brushRef="#br0" timeOffset="70800.0494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<inkml:trace contextRef="#ctx0" brushRef="#br0" timeOffset="71320.0792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<inkml:trace contextRef="#ctx0" brushRef="#br0" timeOffset="71740.1033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<inkml:trace contextRef="#ctx0" brushRef="#br0" timeOffset="72101.1239">12793 12538 5289,'0'0'4644,"0"0"-645,0 0-129,0 0-3741,2 12-129,1 3 129,-1 9 258,4 9 129,-6 4 129,0 16 0,0 3 0,0 14 129,-6 0-258,3 5-129,0-3-129,2-6-258,1-4-258,-3-17-1032,9-8-2967,2-17-387,-8-20-129,23 1-387</inkml:trace>
  <inkml:trace contextRef="#ctx0" brushRef="#br0" timeOffset="72500.1467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<inkml:trace contextRef="#ctx0" brushRef="#br0" timeOffset="72827.1654">13869 12383 5805,'32'29'4644,"-19"-8"-258,-6 0-129,5 12-4128,0 8-129,-2 12 258,-1 12-129,-4 3 129,0 9 129,-5-3 0,0 1 0,-6-4 129,-3-6-387,1-11 129,-1-13-774,6-5-774,-10-23-2838,13-13-387,-18 0-516,6-20 129</inkml:trace>
  <inkml:trace contextRef="#ctx0" brushRef="#br0" timeOffset="73168.1849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<inkml:trace contextRef="#ctx0" brushRef="#br0" timeOffset="73331.1943">14567 12642 7611,'0'0'4515,"0"0"-129,0 0-774,0 0-4257,0 0-774,22 16-774,-22-16-645,12 13-1806,2-1-129</inkml:trace>
  <inkml:trace contextRef="#ctx0" brushRef="#br0" timeOffset="73767.2191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<inkml:trace contextRef="#ctx0" brushRef="#br0" timeOffset="74195.2432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84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7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9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9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5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4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4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4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8">18168 9064 2967,'35'21'3741,"-22"-7"258,8 6-2322,-3 12-903,0 5 0,3 8-387,-2 3 129,2 5 0,-4 4-129,2 7 129,-4-1 0,1 9-129,-9-4-258,-5-1-516,-2 2-1677,-9 1-1935,-17-15-129,-5-3-645</inkml:trace>
  <inkml:trace contextRef="#ctx0" brushRef="#br0" timeOffset="11217.6417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9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5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</a:rPr>
              <a:t>We can use the </a:t>
            </a:r>
            <a:r>
              <a:rPr lang="en-US" sz="1200" b="1" dirty="0" smtClean="0">
                <a:latin typeface="Arial Unicode MS" pitchFamily="34" charset="-128"/>
              </a:rPr>
              <a:t>interpretation</a:t>
            </a:r>
            <a:r>
              <a:rPr lang="en-US" sz="1200" dirty="0" smtClean="0">
                <a:latin typeface="Arial Unicode MS" pitchFamily="34" charset="-128"/>
              </a:rPr>
              <a:t> to determine the truth value of </a:t>
            </a:r>
            <a:r>
              <a:rPr lang="en-US" sz="1200" b="1" dirty="0" smtClean="0">
                <a:latin typeface="Arial Unicode MS" pitchFamily="34" charset="-128"/>
              </a:rPr>
              <a:t>clauses</a:t>
            </a:r>
            <a:r>
              <a:rPr lang="en-US" sz="1200" dirty="0" smtClean="0">
                <a:latin typeface="Arial Unicode MS" pitchFamily="34" charset="-128"/>
              </a:rPr>
              <a:t> and </a:t>
            </a:r>
            <a:r>
              <a:rPr lang="en-US" sz="1200" b="1" dirty="0" smtClean="0">
                <a:latin typeface="Arial Unicode MS" pitchFamily="34" charset="-128"/>
              </a:rPr>
              <a:t>knowledge bases</a:t>
            </a:r>
            <a:r>
              <a:rPr lang="en-US" sz="1200" dirty="0" smtClean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 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</a:rPr>
              <a:t>We can use the </a:t>
            </a:r>
            <a:r>
              <a:rPr lang="en-US" sz="1200" b="1" dirty="0" smtClean="0">
                <a:latin typeface="Arial Unicode MS" pitchFamily="34" charset="-128"/>
              </a:rPr>
              <a:t>interpretation</a:t>
            </a:r>
            <a:r>
              <a:rPr lang="en-US" sz="1200" dirty="0" smtClean="0">
                <a:latin typeface="Arial Unicode MS" pitchFamily="34" charset="-128"/>
              </a:rPr>
              <a:t> to determine the truth value of </a:t>
            </a:r>
            <a:r>
              <a:rPr lang="en-US" sz="1200" b="1" dirty="0" smtClean="0">
                <a:latin typeface="Arial Unicode MS" pitchFamily="34" charset="-128"/>
              </a:rPr>
              <a:t>clauses</a:t>
            </a:r>
            <a:r>
              <a:rPr lang="en-US" sz="1200" dirty="0" smtClean="0">
                <a:latin typeface="Arial Unicode MS" pitchFamily="34" charset="-128"/>
              </a:rPr>
              <a:t> and </a:t>
            </a:r>
            <a:r>
              <a:rPr lang="en-US" sz="1200" b="1" dirty="0" smtClean="0">
                <a:latin typeface="Arial Unicode MS" pitchFamily="34" charset="-128"/>
              </a:rPr>
              <a:t>knowledge bases</a:t>
            </a:r>
            <a:r>
              <a:rPr lang="en-US" sz="1200" dirty="0" smtClean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2E1E5-C73D-4787-9232-9201C0EF335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B6F80-9EFF-4B7D-AF25-89FE37ED58A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/>
              <a:t>With these symbols, 8 possible models, can be enumerated automatically.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is true </a:t>
            </a:r>
            <a:r>
              <a:rPr lang="en-US" altLang="en-US" sz="1200" dirty="0" err="1" smtClean="0"/>
              <a:t>iff</a:t>
            </a:r>
            <a:r>
              <a:rPr lang="en-US" altLang="en-US" sz="1200" dirty="0" smtClean="0"/>
              <a:t>	S</a:t>
            </a:r>
            <a:r>
              <a:rPr lang="en-US" altLang="en-US" sz="1200" baseline="-25000" dirty="0" smtClean="0"/>
              <a:t>1</a:t>
            </a:r>
            <a:r>
              <a:rPr lang="en-US" altLang="en-US" sz="1200" dirty="0" smtClean="0"/>
              <a:t> is false </a:t>
            </a:r>
            <a:r>
              <a:rPr lang="en-US" altLang="en-US" sz="1200" dirty="0" smtClean="0">
                <a:solidFill>
                  <a:schemeClr val="accent2"/>
                </a:solidFill>
              </a:rPr>
              <a:t>or	</a:t>
            </a:r>
            <a:r>
              <a:rPr lang="en-US" altLang="en-US" sz="1200" dirty="0" smtClean="0"/>
              <a:t>S</a:t>
            </a:r>
            <a:r>
              <a:rPr lang="en-US" altLang="en-US" sz="1200" baseline="-25000" dirty="0" smtClean="0"/>
              <a:t>2</a:t>
            </a:r>
            <a:r>
              <a:rPr lang="en-US" altLang="en-US" sz="1200" dirty="0" smtClean="0"/>
              <a:t> is true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ym typeface="Symbol" pitchFamily="18" charset="2"/>
              </a:rPr>
              <a:t>p</a:t>
            </a:r>
            <a:r>
              <a:rPr lang="en-US" altLang="en-US" sz="1200" baseline="-25000" dirty="0" smtClean="0"/>
              <a:t> </a:t>
            </a:r>
            <a:r>
              <a:rPr lang="en-US" altLang="en-US" sz="1200" dirty="0" smtClean="0">
                <a:sym typeface="Symbol" pitchFamily="18" charset="2"/>
              </a:rPr>
              <a:t></a:t>
            </a:r>
            <a:r>
              <a:rPr lang="en-US" altLang="en-US" sz="1200" dirty="0" smtClean="0"/>
              <a:t> (q </a:t>
            </a:r>
            <a:r>
              <a:rPr lang="en-US" altLang="en-US" sz="1200" dirty="0" smtClean="0">
                <a:sym typeface="Symbol" pitchFamily="18" charset="2"/>
              </a:rPr>
              <a:t> r</a:t>
            </a:r>
            <a:r>
              <a:rPr lang="en-US" altLang="en-US" sz="1200" baseline="-25000" dirty="0" smtClean="0"/>
              <a:t> </a:t>
            </a:r>
            <a:r>
              <a:rPr lang="en-US" altLang="en-US" sz="1200" dirty="0" smtClean="0"/>
              <a:t>) = 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>
                <a:sym typeface="Symbol" pitchFamily="18" charset="2"/>
              </a:rPr>
              <a:t></a:t>
            </a:r>
            <a:r>
              <a:rPr lang="en-US" altLang="en-US" sz="1200" i="1" dirty="0" smtClean="0"/>
              <a:t> </a:t>
            </a:r>
            <a:r>
              <a:rPr lang="en-US" altLang="en-US" sz="1200" dirty="0" smtClean="0"/>
              <a:t>(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>
                <a:sym typeface="Symbol" pitchFamily="18" charset="2"/>
              </a:rPr>
              <a:t></a:t>
            </a:r>
            <a:r>
              <a:rPr lang="en-US" altLang="en-US" sz="1200" i="1" dirty="0" smtClean="0"/>
              <a:t> false</a:t>
            </a:r>
            <a:r>
              <a:rPr lang="en-US" altLang="en-US" sz="1200" dirty="0" smtClean="0"/>
              <a:t>) =  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>
                <a:sym typeface="Symbol" pitchFamily="18" charset="2"/>
              </a:rPr>
              <a:t></a:t>
            </a:r>
            <a:r>
              <a:rPr lang="en-US" altLang="en-US" sz="1200" dirty="0" smtClean="0"/>
              <a:t> 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/>
              <a:t>= </a:t>
            </a:r>
            <a:r>
              <a:rPr lang="en-US" altLang="en-US" sz="1200" i="1" dirty="0" smtClean="0"/>
              <a:t>true</a:t>
            </a:r>
            <a:endParaRPr lang="en-US" altLang="en-US" sz="1200" dirty="0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model predicate detection as a sequence labeling problem — given a input sequence of tokens</a:t>
            </a:r>
          </a:p>
          <a:p>
            <a:r>
              <a:rPr lang="en-CA" dirty="0" smtClean="0"/>
              <a:t>x = x1; : : : ; </a:t>
            </a:r>
            <a:r>
              <a:rPr lang="en-CA" dirty="0" err="1" smtClean="0"/>
              <a:t>xn</a:t>
            </a:r>
            <a:r>
              <a:rPr lang="en-CA" dirty="0" smtClean="0"/>
              <a:t>, produce an output sequence of labels y = y1; : : : ; </a:t>
            </a:r>
            <a:r>
              <a:rPr lang="en-CA" dirty="0" err="1" smtClean="0"/>
              <a:t>yn</a:t>
            </a:r>
            <a:r>
              <a:rPr lang="en-CA" dirty="0" smtClean="0"/>
              <a:t> from a set of labels. In</a:t>
            </a:r>
          </a:p>
          <a:p>
            <a:r>
              <a:rPr lang="en-CA" dirty="0" smtClean="0"/>
              <a:t>particular, we consider tokens in between two arguments and labels indicating whether a token belongs</a:t>
            </a:r>
          </a:p>
          <a:p>
            <a:r>
              <a:rPr lang="en-CA" dirty="0" smtClean="0"/>
              <a:t>to a predicate or not. We adopt the BIO encoding, a widely-used technique in natural language</a:t>
            </a:r>
          </a:p>
          <a:p>
            <a:r>
              <a:rPr lang="en-CA" dirty="0" smtClean="0"/>
              <a:t>processing [47]. This encoding marks the Beginning, Inside and Outside of a phrase; therefore, each</a:t>
            </a:r>
          </a:p>
          <a:p>
            <a:r>
              <a:rPr lang="en-CA" dirty="0" smtClean="0"/>
              <a:t>token is labeled as B-REL, I-REL or O-REL. Figure 4.2 illustrates the tokens appearing in between</a:t>
            </a:r>
          </a:p>
          <a:p>
            <a:r>
              <a:rPr lang="en-CA" dirty="0" smtClean="0"/>
              <a:t>“U.S.” and “Moscow” and their respective labels. Tokens that should be labelled as B-REL or I-REL</a:t>
            </a:r>
          </a:p>
          <a:p>
            <a:r>
              <a:rPr lang="en-CA" dirty="0" smtClean="0"/>
              <a:t>are called relational tokens.</a:t>
            </a:r>
          </a:p>
          <a:p>
            <a:r>
              <a:rPr lang="en-CA" dirty="0" smtClean="0"/>
              <a:t>Our method, called Meta-CRF, is based on Conditional Random Fields (CRF) [51]. CRF is</a:t>
            </a:r>
          </a:p>
          <a:p>
            <a:r>
              <a:rPr lang="en-CA" dirty="0" smtClean="0"/>
              <a:t>a graphical model that estimates a conditional probability distribution, denoted p(</a:t>
            </a:r>
            <a:r>
              <a:rPr lang="en-CA" dirty="0" err="1" smtClean="0"/>
              <a:t>yjx</a:t>
            </a:r>
            <a:r>
              <a:rPr lang="en-CA" dirty="0" smtClean="0"/>
              <a:t>), over label</a:t>
            </a:r>
          </a:p>
          <a:p>
            <a:r>
              <a:rPr lang="en-CA" dirty="0" smtClean="0"/>
              <a:t>sequence y given the token sequence x.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4960-18CC-4201-A395-96735795A2A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9B17-8672-483D-A932-6D6AF2B1A74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Implication is always true</a:t>
            </a:r>
          </a:p>
          <a:p>
            <a:r>
              <a:rPr lang="en-US" altLang="en-US" b="1" dirty="0" smtClean="0"/>
              <a:t>when the premise is false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Why? P=&gt;Q means “if P is true then I am claiming that Q is true,</a:t>
            </a:r>
          </a:p>
          <a:p>
            <a:r>
              <a:rPr lang="en-US" altLang="en-US" b="1" dirty="0" smtClean="0"/>
              <a:t>                                   otherwise no claim” </a:t>
            </a:r>
          </a:p>
          <a:p>
            <a:r>
              <a:rPr lang="en-US" altLang="en-US" b="1" dirty="0" smtClean="0"/>
              <a:t>Only way for this to be false is if P is true and Q is false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To manipulate logical sentences we need some rewrite rules.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0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 smtClean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*</a:t>
            </a:r>
            <a:r>
              <a:rPr lang="en-US" altLang="en-US" sz="1200" dirty="0" smtClean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model predicate detection as a sequence labeling problem — given a input sequence of tokens</a:t>
            </a:r>
          </a:p>
          <a:p>
            <a:r>
              <a:rPr lang="en-CA" dirty="0" smtClean="0"/>
              <a:t>x = x1; : : : ; </a:t>
            </a:r>
            <a:r>
              <a:rPr lang="en-CA" dirty="0" err="1" smtClean="0"/>
              <a:t>xn</a:t>
            </a:r>
            <a:r>
              <a:rPr lang="en-CA" dirty="0" smtClean="0"/>
              <a:t>, produce an output sequence of labels y = y1; : : : ; </a:t>
            </a:r>
            <a:r>
              <a:rPr lang="en-CA" dirty="0" err="1" smtClean="0"/>
              <a:t>yn</a:t>
            </a:r>
            <a:r>
              <a:rPr lang="en-CA" dirty="0" smtClean="0"/>
              <a:t> from a set of labels. In</a:t>
            </a:r>
          </a:p>
          <a:p>
            <a:r>
              <a:rPr lang="en-CA" dirty="0" smtClean="0"/>
              <a:t>particular, we consider tokens in between two arguments and labels indicating whether a token belongs</a:t>
            </a:r>
          </a:p>
          <a:p>
            <a:r>
              <a:rPr lang="en-CA" dirty="0" smtClean="0"/>
              <a:t>to a predicate or not. We adopt the BIO encoding, a widely-used technique in natural language</a:t>
            </a:r>
          </a:p>
          <a:p>
            <a:r>
              <a:rPr lang="en-CA" dirty="0" smtClean="0"/>
              <a:t>processing [47]. This encoding marks the Beginning, Inside and Outside of a phrase; therefore, each</a:t>
            </a:r>
          </a:p>
          <a:p>
            <a:r>
              <a:rPr lang="en-CA" dirty="0" smtClean="0"/>
              <a:t>token is labeled as B-REL, I-REL or O-REL. Figure 4.2 illustrates the tokens appearing in between</a:t>
            </a:r>
          </a:p>
          <a:p>
            <a:r>
              <a:rPr lang="en-CA" dirty="0" smtClean="0"/>
              <a:t>“U.S.” and “Moscow” and their respective labels. Tokens that should be labelled as B-REL or I-REL</a:t>
            </a:r>
          </a:p>
          <a:p>
            <a:r>
              <a:rPr lang="en-CA" dirty="0" smtClean="0"/>
              <a:t>are called relational tokens.</a:t>
            </a:r>
          </a:p>
          <a:p>
            <a:r>
              <a:rPr lang="en-CA" dirty="0" smtClean="0"/>
              <a:t>Our method, called Meta-CRF, is based on Conditional Random Fields (CRF) [51]. CRF is</a:t>
            </a:r>
          </a:p>
          <a:p>
            <a:r>
              <a:rPr lang="en-CA" dirty="0" smtClean="0"/>
              <a:t>a graphical model that estimates a conditional probability distribution, denoted p(</a:t>
            </a:r>
            <a:r>
              <a:rPr lang="en-CA" dirty="0" err="1" smtClean="0"/>
              <a:t>yjx</a:t>
            </a:r>
            <a:r>
              <a:rPr lang="en-CA" dirty="0" smtClean="0"/>
              <a:t>), over label</a:t>
            </a:r>
          </a:p>
          <a:p>
            <a:r>
              <a:rPr lang="en-CA" dirty="0" smtClean="0"/>
              <a:t>sequence y given the token sequence x.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3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19B5A9-8B2F-49DF-B0C7-AC377FC233A2}" type="slidenum">
              <a:rPr lang="en-US" alt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362F2E-8D88-4E04-8D9E-1BAE449DECD5}" type="slidenum">
              <a:rPr lang="en-US" altLang="en-US">
                <a:solidFill>
                  <a:srgbClr val="000000"/>
                </a:solidFill>
                <a:cs typeface="Arial" charset="0"/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785" tIns="46392" rIns="92785" bIns="4639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defTabSz="439689" eaLnBrk="1" hangingPunct="1">
              <a:buSzPct val="100000"/>
              <a:defRPr/>
            </a:pPr>
            <a:fld id="{B1190844-C9F9-4B2B-8718-3E9F3EF00225}" type="slidenum">
              <a:rPr lang="en-US" sz="1200">
                <a:solidFill>
                  <a:srgbClr val="000000"/>
                </a:solidFill>
              </a:rPr>
              <a:pPr algn="r" defTabSz="439689" eaLnBrk="1" hangingPunct="1">
                <a:buSzPct val="100000"/>
                <a:defRPr/>
              </a:pPr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</a:pPr>
            <a:endParaRPr lang="en-US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8C249-1A56-4C6B-A93B-63C459ECBF6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60F50-0D4F-403A-B9EB-BF1D0A642E7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3F263-86BF-448B-BDA3-1053C55F3F6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017F3-A99C-494B-9BB9-1F8AFDF5F8A9}" type="slidenum">
              <a:rPr lang="en-US" altLang="en-US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408BE-DF9A-4E05-94E5-ABD647FF3627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37BF2-87D7-46D3-9520-B0392AFCC715}" type="slidenum">
              <a:rPr lang="en-US" altLang="en-US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C0713-84C8-47D2-9276-1AB2022C898C}" type="slidenum">
              <a:rPr lang="en-US" altLang="en-US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ED8BF-D2C4-4AFA-8726-99E7B496F60D}" type="slidenum">
              <a:rPr lang="en-US" altLang="en-US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78383-7960-4AE6-9D7E-0F43101CB2C4}" type="slidenum">
              <a:rPr lang="en-US" altLang="en-US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017F3-A99C-494B-9BB9-1F8AFDF5F8A9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408BE-DF9A-4E05-94E5-ABD647FF3627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37BF2-87D7-46D3-9520-B0392AFCC715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C0713-84C8-47D2-9276-1AB2022C898C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ED8BF-D2C4-4AFA-8726-99E7B496F60D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78383-7960-4AE6-9D7E-0F43101CB2C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</a:rPr>
              <a:t>We can use the </a:t>
            </a:r>
            <a:r>
              <a:rPr lang="en-US" sz="1200" b="1" dirty="0" smtClean="0">
                <a:latin typeface="Arial Unicode MS" pitchFamily="34" charset="-128"/>
              </a:rPr>
              <a:t>interpretation</a:t>
            </a:r>
            <a:r>
              <a:rPr lang="en-US" sz="1200" dirty="0" smtClean="0">
                <a:latin typeface="Arial Unicode MS" pitchFamily="34" charset="-128"/>
              </a:rPr>
              <a:t> to determine the truth value of </a:t>
            </a:r>
            <a:r>
              <a:rPr lang="en-US" sz="1200" b="1" dirty="0" smtClean="0">
                <a:latin typeface="Arial Unicode MS" pitchFamily="34" charset="-128"/>
              </a:rPr>
              <a:t>clauses</a:t>
            </a:r>
            <a:r>
              <a:rPr lang="en-US" sz="1200" dirty="0" smtClean="0">
                <a:latin typeface="Arial Unicode MS" pitchFamily="34" charset="-128"/>
              </a:rPr>
              <a:t> and </a:t>
            </a:r>
            <a:r>
              <a:rPr lang="en-US" sz="1200" b="1" dirty="0" smtClean="0">
                <a:latin typeface="Arial Unicode MS" pitchFamily="34" charset="-128"/>
              </a:rPr>
              <a:t>knowledge bases</a:t>
            </a:r>
            <a:r>
              <a:rPr lang="en-US" sz="1200" dirty="0" smtClean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322, Lecture 19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3C286-D644-4D21-98EC-3C79F4927D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26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1CD27C8-5566-44FB-9CC4-F45068D1E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90995F6-42E3-45E5-AFA2-8E2B59429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F5BD97-5A09-4A5D-AFA1-30FD3DA1B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C1B2CA-DE5B-4FDE-8567-40B0D09E1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8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E7137A-340C-4C90-BC0C-BCE68780D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86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C3D35A-F884-416B-A176-66DE5A9789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82552B-DD60-423E-B709-37C7BAFCF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CBBAD7-F124-4D7E-9F59-C88B7401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50E042B-CE3F-4ED2-95B1-036F40739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4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BD1366-853F-4FCB-A367-32A0FE50B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55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43063A7-CB3B-41DE-B97C-B2ED03225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5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ACAF-D2F6-4600-92B7-F10567048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5B4A-1219-4C6C-8DEC-9E062BCDA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9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7EA5-126C-4B3D-A938-B16152AFF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2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4DC6-DBE1-403A-9192-3D4F2B628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2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61-C259-46C3-ADC9-0FE60073D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8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D859-66C4-460B-A1A4-741DAC3C1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FB5F-4A6B-412B-A7CA-F15AA7AE7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2A12-239F-4256-8C38-2E6D20C8E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6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8071-538B-41B5-9969-3B6F0B81B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9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3827-9076-4B15-A41C-FBCFD2ACE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ADE7-E326-4812-BC90-919816014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43012" name="Picture 4" descr="formal-6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21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048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877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975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124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34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15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65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179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7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49D039-C266-4AAE-B65A-CBA7C5AB5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73C02A-EA45-42DC-954B-2D48C2A7B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142163" y="6599238"/>
            <a:ext cx="200183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t>Topic 7: Propositional Logic </a:t>
            </a:r>
            <a:fld id="{FB57C7AF-4D50-4099-A7AA-FC4E86829F90}" type="slidenum"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 altLang="en-US" sz="8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989" name="Picture 5" descr="formal-6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ChangeArrowheads="1"/>
          </p:cNvSpPr>
          <p:nvPr userDrawn="1"/>
        </p:nvSpPr>
        <p:spPr bwMode="auto">
          <a:xfrm>
            <a:off x="0" y="6616700"/>
            <a:ext cx="27781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t>CS 271, Fall 2007: Professor Padhraic Smyth </a:t>
            </a:r>
          </a:p>
        </p:txBody>
      </p:sp>
      <p:sp>
        <p:nvSpPr>
          <p:cNvPr id="4199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s.ubc.ca/students/development/event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3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customXml" Target="../ink/ink146.xml"/><Relationship Id="rId21" Type="http://schemas.openxmlformats.org/officeDocument/2006/relationships/customXml" Target="../ink/ink137.xml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customXml" Target="../ink/ink150.xml"/><Relationship Id="rId50" Type="http://schemas.openxmlformats.org/officeDocument/2006/relationships/image" Target="../media/image199.emf"/><Relationship Id="rId55" Type="http://schemas.openxmlformats.org/officeDocument/2006/relationships/customXml" Target="../ink/ink154.xml"/><Relationship Id="rId7" Type="http://schemas.openxmlformats.org/officeDocument/2006/relationships/customXml" Target="../ink/ink13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2.emf"/><Relationship Id="rId29" Type="http://schemas.openxmlformats.org/officeDocument/2006/relationships/customXml" Target="../ink/ink141.xml"/><Relationship Id="rId11" Type="http://schemas.openxmlformats.org/officeDocument/2006/relationships/customXml" Target="../ink/ink132.xml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customXml" Target="../ink/ink145.xml"/><Relationship Id="rId40" Type="http://schemas.openxmlformats.org/officeDocument/2006/relationships/image" Target="../media/image194.emf"/><Relationship Id="rId45" Type="http://schemas.openxmlformats.org/officeDocument/2006/relationships/customXml" Target="../ink/ink149.xml"/><Relationship Id="rId53" Type="http://schemas.openxmlformats.org/officeDocument/2006/relationships/customXml" Target="../ink/ink153.xml"/><Relationship Id="rId58" Type="http://schemas.openxmlformats.org/officeDocument/2006/relationships/image" Target="../media/image203.emf"/><Relationship Id="rId5" Type="http://schemas.openxmlformats.org/officeDocument/2006/relationships/customXml" Target="../ink/ink129.xml"/><Relationship Id="rId61" Type="http://schemas.openxmlformats.org/officeDocument/2006/relationships/customXml" Target="../ink/ink157.xml"/><Relationship Id="rId19" Type="http://schemas.openxmlformats.org/officeDocument/2006/relationships/customXml" Target="../ink/ink136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40.xml"/><Relationship Id="rId30" Type="http://schemas.openxmlformats.org/officeDocument/2006/relationships/image" Target="../media/image189.emf"/><Relationship Id="rId35" Type="http://schemas.openxmlformats.org/officeDocument/2006/relationships/customXml" Target="../ink/ink144.xml"/><Relationship Id="rId43" Type="http://schemas.openxmlformats.org/officeDocument/2006/relationships/customXml" Target="../ink/ink148.xml"/><Relationship Id="rId48" Type="http://schemas.openxmlformats.org/officeDocument/2006/relationships/image" Target="../media/image198.emf"/><Relationship Id="rId56" Type="http://schemas.openxmlformats.org/officeDocument/2006/relationships/image" Target="../media/image202.emf"/><Relationship Id="rId8" Type="http://schemas.openxmlformats.org/officeDocument/2006/relationships/image" Target="../media/image178.emf"/><Relationship Id="rId51" Type="http://schemas.openxmlformats.org/officeDocument/2006/relationships/customXml" Target="../ink/ink152.xml"/><Relationship Id="rId3" Type="http://schemas.openxmlformats.org/officeDocument/2006/relationships/customXml" Target="../ink/ink128.xml"/><Relationship Id="rId12" Type="http://schemas.openxmlformats.org/officeDocument/2006/relationships/image" Target="../media/image180.emf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33" Type="http://schemas.openxmlformats.org/officeDocument/2006/relationships/customXml" Target="../ink/ink143.xml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59" Type="http://schemas.openxmlformats.org/officeDocument/2006/relationships/customXml" Target="../ink/ink156.xml"/><Relationship Id="rId20" Type="http://schemas.openxmlformats.org/officeDocument/2006/relationships/image" Target="../media/image184.emf"/><Relationship Id="rId41" Type="http://schemas.openxmlformats.org/officeDocument/2006/relationships/customXml" Target="../ink/ink147.xml"/><Relationship Id="rId54" Type="http://schemas.openxmlformats.org/officeDocument/2006/relationships/image" Target="../media/image201.emf"/><Relationship Id="rId62" Type="http://schemas.openxmlformats.org/officeDocument/2006/relationships/image" Target="../media/image205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7.emf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customXml" Target="../ink/ink151.xml"/><Relationship Id="rId57" Type="http://schemas.openxmlformats.org/officeDocument/2006/relationships/customXml" Target="../ink/ink155.xml"/><Relationship Id="rId10" Type="http://schemas.openxmlformats.org/officeDocument/2006/relationships/image" Target="../media/image179.emf"/><Relationship Id="rId31" Type="http://schemas.openxmlformats.org/officeDocument/2006/relationships/customXml" Target="../ink/ink142.xml"/><Relationship Id="rId44" Type="http://schemas.openxmlformats.org/officeDocument/2006/relationships/image" Target="../media/image196.emf"/><Relationship Id="rId52" Type="http://schemas.openxmlformats.org/officeDocument/2006/relationships/image" Target="../media/image200.emf"/><Relationship Id="rId60" Type="http://schemas.openxmlformats.org/officeDocument/2006/relationships/image" Target="../media/image204.emf"/><Relationship Id="rId4" Type="http://schemas.openxmlformats.org/officeDocument/2006/relationships/image" Target="../media/image176.emf"/><Relationship Id="rId9" Type="http://schemas.openxmlformats.org/officeDocument/2006/relationships/customXml" Target="../ink/ink1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8.emf"/><Relationship Id="rId12" Type="http://schemas.openxmlformats.org/officeDocument/2006/relationships/customXml" Target="../ink/ink16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8.xml"/><Relationship Id="rId11" Type="http://schemas.openxmlformats.org/officeDocument/2006/relationships/image" Target="../media/image210.emf"/><Relationship Id="rId5" Type="http://schemas.openxmlformats.org/officeDocument/2006/relationships/image" Target="../media/image4.wmf"/><Relationship Id="rId10" Type="http://schemas.openxmlformats.org/officeDocument/2006/relationships/customXml" Target="../ink/ink16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63.xml"/><Relationship Id="rId5" Type="http://schemas.openxmlformats.org/officeDocument/2006/relationships/image" Target="../media/image4.emf"/><Relationship Id="rId4" Type="http://schemas.openxmlformats.org/officeDocument/2006/relationships/customXml" Target="../ink/ink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82.xml"/><Relationship Id="rId21" Type="http://schemas.openxmlformats.org/officeDocument/2006/relationships/customXml" Target="../ink/ink173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16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77.xml"/><Relationship Id="rId41" Type="http://schemas.openxmlformats.org/officeDocument/2006/relationships/customXml" Target="../ink/ink18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11" Type="http://schemas.openxmlformats.org/officeDocument/2006/relationships/customXml" Target="../ink/ink168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81.xml"/><Relationship Id="rId40" Type="http://schemas.openxmlformats.org/officeDocument/2006/relationships/image" Target="../media/image20.emf"/><Relationship Id="rId5" Type="http://schemas.openxmlformats.org/officeDocument/2006/relationships/customXml" Target="../ink/ink165.xml"/><Relationship Id="rId15" Type="http://schemas.openxmlformats.org/officeDocument/2006/relationships/customXml" Target="../ink/ink170.xml"/><Relationship Id="rId23" Type="http://schemas.openxmlformats.org/officeDocument/2006/relationships/customXml" Target="../ink/ink174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1.emf"/><Relationship Id="rId19" Type="http://schemas.openxmlformats.org/officeDocument/2006/relationships/customXml" Target="../ink/ink172.xml"/><Relationship Id="rId31" Type="http://schemas.openxmlformats.org/officeDocument/2006/relationships/customXml" Target="../ink/ink178.xml"/><Relationship Id="rId4" Type="http://schemas.openxmlformats.org/officeDocument/2006/relationships/image" Target="../media/image2.emf"/><Relationship Id="rId9" Type="http://schemas.openxmlformats.org/officeDocument/2006/relationships/customXml" Target="../ink/ink167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76.xml"/><Relationship Id="rId30" Type="http://schemas.openxmlformats.org/officeDocument/2006/relationships/image" Target="../media/image15.emf"/><Relationship Id="rId35" Type="http://schemas.openxmlformats.org/officeDocument/2006/relationships/customXml" Target="../ink/ink180.xml"/><Relationship Id="rId8" Type="http://schemas.openxmlformats.org/officeDocument/2006/relationships/image" Target="../media/image4.emf"/><Relationship Id="rId3" Type="http://schemas.openxmlformats.org/officeDocument/2006/relationships/customXml" Target="../ink/ink164.xml"/><Relationship Id="rId12" Type="http://schemas.openxmlformats.org/officeDocument/2006/relationships/image" Target="../media/image6.emf"/><Relationship Id="rId17" Type="http://schemas.openxmlformats.org/officeDocument/2006/relationships/customXml" Target="../ink/ink171.xml"/><Relationship Id="rId25" Type="http://schemas.openxmlformats.org/officeDocument/2006/relationships/customXml" Target="../ink/ink175.xml"/><Relationship Id="rId33" Type="http://schemas.openxmlformats.org/officeDocument/2006/relationships/customXml" Target="../ink/ink179.xml"/><Relationship Id="rId38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93.xml"/><Relationship Id="rId42" Type="http://schemas.openxmlformats.org/officeDocument/2006/relationships/image" Target="../media/image153.emf"/><Relationship Id="rId47" Type="http://schemas.openxmlformats.org/officeDocument/2006/relationships/customXml" Target="../ink/ink206.xml"/><Relationship Id="rId63" Type="http://schemas.openxmlformats.org/officeDocument/2006/relationships/customXml" Target="../ink/ink214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227.xml"/><Relationship Id="rId16" Type="http://schemas.openxmlformats.org/officeDocument/2006/relationships/image" Target="../media/image140.emf"/><Relationship Id="rId11" Type="http://schemas.openxmlformats.org/officeDocument/2006/relationships/customXml" Target="../ink/ink188.xml"/><Relationship Id="rId32" Type="http://schemas.openxmlformats.org/officeDocument/2006/relationships/image" Target="../media/image148.emf"/><Relationship Id="rId37" Type="http://schemas.openxmlformats.org/officeDocument/2006/relationships/customXml" Target="../ink/ink201.xml"/><Relationship Id="rId53" Type="http://schemas.openxmlformats.org/officeDocument/2006/relationships/customXml" Target="../ink/ink209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222.xml"/><Relationship Id="rId102" Type="http://schemas.openxmlformats.org/officeDocument/2006/relationships/image" Target="../media/image17.emf"/><Relationship Id="rId5" Type="http://schemas.openxmlformats.org/officeDocument/2006/relationships/customXml" Target="../ink/ink185.xml"/><Relationship Id="rId90" Type="http://schemas.openxmlformats.org/officeDocument/2006/relationships/image" Target="../media/image177.emf"/><Relationship Id="rId95" Type="http://schemas.openxmlformats.org/officeDocument/2006/relationships/customXml" Target="../ink/ink230.xml"/><Relationship Id="rId22" Type="http://schemas.openxmlformats.org/officeDocument/2006/relationships/image" Target="../media/image143.emf"/><Relationship Id="rId27" Type="http://schemas.openxmlformats.org/officeDocument/2006/relationships/customXml" Target="../ink/ink196.xml"/><Relationship Id="rId43" Type="http://schemas.openxmlformats.org/officeDocument/2006/relationships/customXml" Target="../ink/ink204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217.xml"/><Relationship Id="rId80" Type="http://schemas.openxmlformats.org/officeDocument/2006/relationships/image" Target="../media/image172.emf"/><Relationship Id="rId85" Type="http://schemas.openxmlformats.org/officeDocument/2006/relationships/customXml" Target="../ink/ink225.xml"/><Relationship Id="rId12" Type="http://schemas.openxmlformats.org/officeDocument/2006/relationships/image" Target="../media/image138.emf"/><Relationship Id="rId17" Type="http://schemas.openxmlformats.org/officeDocument/2006/relationships/customXml" Target="../ink/ink191.xml"/><Relationship Id="rId25" Type="http://schemas.openxmlformats.org/officeDocument/2006/relationships/customXml" Target="../ink/ink195.xml"/><Relationship Id="rId33" Type="http://schemas.openxmlformats.org/officeDocument/2006/relationships/customXml" Target="../ink/ink199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212.xml"/><Relationship Id="rId67" Type="http://schemas.openxmlformats.org/officeDocument/2006/relationships/customXml" Target="../ink/ink216.xml"/><Relationship Id="rId20" Type="http://schemas.openxmlformats.org/officeDocument/2006/relationships/image" Target="../media/image142.emf"/><Relationship Id="rId41" Type="http://schemas.openxmlformats.org/officeDocument/2006/relationships/customXml" Target="../ink/ink203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220.xml"/><Relationship Id="rId83" Type="http://schemas.openxmlformats.org/officeDocument/2006/relationships/customXml" Target="../ink/ink224.xml"/><Relationship Id="rId88" Type="http://schemas.openxmlformats.org/officeDocument/2006/relationships/image" Target="../media/image176.emf"/><Relationship Id="rId91" Type="http://schemas.openxmlformats.org/officeDocument/2006/relationships/customXml" Target="../ink/ink228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90.xml"/><Relationship Id="rId23" Type="http://schemas.openxmlformats.org/officeDocument/2006/relationships/customXml" Target="../ink/ink194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207.xml"/><Relationship Id="rId57" Type="http://schemas.openxmlformats.org/officeDocument/2006/relationships/customXml" Target="../ink/ink211.xml"/><Relationship Id="rId10" Type="http://schemas.openxmlformats.org/officeDocument/2006/relationships/image" Target="../media/image137.emf"/><Relationship Id="rId31" Type="http://schemas.openxmlformats.org/officeDocument/2006/relationships/customXml" Target="../ink/ink198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215.xml"/><Relationship Id="rId73" Type="http://schemas.openxmlformats.org/officeDocument/2006/relationships/customXml" Target="../ink/ink219.xml"/><Relationship Id="rId78" Type="http://schemas.openxmlformats.org/officeDocument/2006/relationships/image" Target="../media/image171.emf"/><Relationship Id="rId81" Type="http://schemas.openxmlformats.org/officeDocument/2006/relationships/customXml" Target="../ink/ink223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232.xml"/><Relationship Id="rId101" Type="http://schemas.openxmlformats.org/officeDocument/2006/relationships/customXml" Target="../ink/ink233.xml"/><Relationship Id="rId4" Type="http://schemas.openxmlformats.org/officeDocument/2006/relationships/image" Target="../media/image134.emf"/><Relationship Id="rId9" Type="http://schemas.openxmlformats.org/officeDocument/2006/relationships/customXml" Target="../ink/ink187.xml"/><Relationship Id="rId13" Type="http://schemas.openxmlformats.org/officeDocument/2006/relationships/customXml" Target="../ink/ink189.xml"/><Relationship Id="rId18" Type="http://schemas.openxmlformats.org/officeDocument/2006/relationships/image" Target="../media/image141.emf"/><Relationship Id="rId39" Type="http://schemas.openxmlformats.org/officeDocument/2006/relationships/customXml" Target="../ink/ink202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210.xml"/><Relationship Id="rId76" Type="http://schemas.openxmlformats.org/officeDocument/2006/relationships/image" Target="../media/image170.emf"/><Relationship Id="rId97" Type="http://schemas.openxmlformats.org/officeDocument/2006/relationships/customXml" Target="../ink/ink231.xml"/><Relationship Id="rId7" Type="http://schemas.openxmlformats.org/officeDocument/2006/relationships/customXml" Target="../ink/ink186.xml"/><Relationship Id="rId71" Type="http://schemas.openxmlformats.org/officeDocument/2006/relationships/customXml" Target="../ink/ink218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97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205.xml"/><Relationship Id="rId66" Type="http://schemas.openxmlformats.org/officeDocument/2006/relationships/image" Target="../media/image165.emf"/><Relationship Id="rId87" Type="http://schemas.openxmlformats.org/officeDocument/2006/relationships/customXml" Target="../ink/ink226.xml"/><Relationship Id="rId61" Type="http://schemas.openxmlformats.org/officeDocument/2006/relationships/customXml" Target="../ink/ink213.xml"/><Relationship Id="rId82" Type="http://schemas.openxmlformats.org/officeDocument/2006/relationships/image" Target="../media/image173.emf"/><Relationship Id="rId19" Type="http://schemas.openxmlformats.org/officeDocument/2006/relationships/customXml" Target="../ink/ink192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200.xml"/><Relationship Id="rId56" Type="http://schemas.openxmlformats.org/officeDocument/2006/relationships/image" Target="../media/image160.emf"/><Relationship Id="rId77" Type="http://schemas.openxmlformats.org/officeDocument/2006/relationships/customXml" Target="../ink/ink221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208.xml"/><Relationship Id="rId72" Type="http://schemas.openxmlformats.org/officeDocument/2006/relationships/image" Target="../media/image168.emf"/><Relationship Id="rId93" Type="http://schemas.openxmlformats.org/officeDocument/2006/relationships/customXml" Target="../ink/ink229.xml"/><Relationship Id="rId98" Type="http://schemas.openxmlformats.org/officeDocument/2006/relationships/image" Target="../media/image181.emf"/><Relationship Id="rId3" Type="http://schemas.openxmlformats.org/officeDocument/2006/relationships/customXml" Target="../ink/ink1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36.xml"/><Relationship Id="rId5" Type="http://schemas.openxmlformats.org/officeDocument/2006/relationships/image" Target="../media/image24.emf"/><Relationship Id="rId4" Type="http://schemas.openxmlformats.org/officeDocument/2006/relationships/customXml" Target="../ink/ink2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emf"/><Relationship Id="rId4" Type="http://schemas.openxmlformats.org/officeDocument/2006/relationships/customXml" Target="../ink/ink2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customXml" Target="../ink/ink240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emf"/><Relationship Id="rId5" Type="http://schemas.openxmlformats.org/officeDocument/2006/relationships/customXml" Target="../ink/ink243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customXml" Target="../ink/ink244.xml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45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47.xml"/><Relationship Id="rId4" Type="http://schemas.openxmlformats.org/officeDocument/2006/relationships/image" Target="../media/image29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5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42" Type="http://schemas.openxmlformats.org/officeDocument/2006/relationships/image" Target="../media/image216.emf"/><Relationship Id="rId63" Type="http://schemas.openxmlformats.org/officeDocument/2006/relationships/customXml" Target="../ink/ink33.xml"/><Relationship Id="rId84" Type="http://schemas.openxmlformats.org/officeDocument/2006/relationships/image" Target="../media/image237.emf"/><Relationship Id="rId107" Type="http://schemas.openxmlformats.org/officeDocument/2006/relationships/customXml" Target="../ink/ink55.xml"/><Relationship Id="rId11" Type="http://schemas.openxmlformats.org/officeDocument/2006/relationships/customXml" Target="../ink/ink7.xml"/><Relationship Id="rId32" Type="http://schemas.openxmlformats.org/officeDocument/2006/relationships/image" Target="../media/image211.emf"/><Relationship Id="rId53" Type="http://schemas.openxmlformats.org/officeDocument/2006/relationships/customXml" Target="../ink/ink28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73.xml"/><Relationship Id="rId5" Type="http://schemas.openxmlformats.org/officeDocument/2006/relationships/customXml" Target="../ink/ink4.xml"/><Relationship Id="rId95" Type="http://schemas.openxmlformats.org/officeDocument/2006/relationships/customXml" Target="../ink/ink49.xml"/><Relationship Id="rId22" Type="http://schemas.openxmlformats.org/officeDocument/2006/relationships/image" Target="../media/image206.emf"/><Relationship Id="rId27" Type="http://schemas.openxmlformats.org/officeDocument/2006/relationships/customXml" Target="../ink/ink15.xml"/><Relationship Id="rId43" Type="http://schemas.openxmlformats.org/officeDocument/2006/relationships/customXml" Target="../ink/ink23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36.xml"/><Relationship Id="rId113" Type="http://schemas.openxmlformats.org/officeDocument/2006/relationships/customXml" Target="../ink/ink58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44.xml"/><Relationship Id="rId150" Type="http://schemas.openxmlformats.org/officeDocument/2006/relationships/image" Target="../media/image270.emf"/><Relationship Id="rId155" Type="http://schemas.openxmlformats.org/officeDocument/2006/relationships/customXml" Target="../ink/ink76.xml"/><Relationship Id="rId12" Type="http://schemas.openxmlformats.org/officeDocument/2006/relationships/image" Target="../media/image201.emf"/><Relationship Id="rId17" Type="http://schemas.openxmlformats.org/officeDocument/2006/relationships/customXml" Target="../ink/ink10.xml"/><Relationship Id="rId33" Type="http://schemas.openxmlformats.org/officeDocument/2006/relationships/customXml" Target="../ink/ink18.xml"/><Relationship Id="rId38" Type="http://schemas.openxmlformats.org/officeDocument/2006/relationships/image" Target="../media/image214.emf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66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39.xml"/><Relationship Id="rId91" Type="http://schemas.openxmlformats.org/officeDocument/2006/relationships/customXml" Target="../ink/ink47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13.xml"/><Relationship Id="rId28" Type="http://schemas.openxmlformats.org/officeDocument/2006/relationships/image" Target="../media/image209.emf"/><Relationship Id="rId49" Type="http://schemas.openxmlformats.org/officeDocument/2006/relationships/customXml" Target="../ink/ink26.xml"/><Relationship Id="rId114" Type="http://schemas.openxmlformats.org/officeDocument/2006/relationships/image" Target="../media/image252.emf"/><Relationship Id="rId119" Type="http://schemas.openxmlformats.org/officeDocument/2006/relationships/customXml" Target="../ink/ink61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34.xml"/><Relationship Id="rId81" Type="http://schemas.openxmlformats.org/officeDocument/2006/relationships/customXml" Target="../ink/ink42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69.xml"/><Relationship Id="rId151" Type="http://schemas.openxmlformats.org/officeDocument/2006/relationships/customXml" Target="../ink/ink74.xml"/><Relationship Id="rId156" Type="http://schemas.openxmlformats.org/officeDocument/2006/relationships/image" Target="../media/image273.emf"/><Relationship Id="rId13" Type="http://schemas.openxmlformats.org/officeDocument/2006/relationships/customXml" Target="../ink/ink8.xml"/><Relationship Id="rId18" Type="http://schemas.openxmlformats.org/officeDocument/2006/relationships/image" Target="../media/image204.emf"/><Relationship Id="rId39" Type="http://schemas.openxmlformats.org/officeDocument/2006/relationships/customXml" Target="../ink/ink21.xml"/><Relationship Id="rId109" Type="http://schemas.openxmlformats.org/officeDocument/2006/relationships/customXml" Target="../ink/ink56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29.xml"/><Relationship Id="rId76" Type="http://schemas.openxmlformats.org/officeDocument/2006/relationships/image" Target="../media/image233.emf"/><Relationship Id="rId97" Type="http://schemas.openxmlformats.org/officeDocument/2006/relationships/customXml" Target="../ink/ink50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64.xml"/><Relationship Id="rId141" Type="http://schemas.openxmlformats.org/officeDocument/2006/relationships/customXml" Target="../ink/ink70.xml"/><Relationship Id="rId146" Type="http://schemas.openxmlformats.org/officeDocument/2006/relationships/image" Target="../media/image268.emf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6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4.xml"/><Relationship Id="rId66" Type="http://schemas.openxmlformats.org/officeDocument/2006/relationships/image" Target="../media/image228.emf"/><Relationship Id="rId87" Type="http://schemas.openxmlformats.org/officeDocument/2006/relationships/customXml" Target="../ink/ink45.xml"/><Relationship Id="rId110" Type="http://schemas.openxmlformats.org/officeDocument/2006/relationships/image" Target="../media/image250.emf"/><Relationship Id="rId115" Type="http://schemas.openxmlformats.org/officeDocument/2006/relationships/customXml" Target="../ink/ink59.xml"/><Relationship Id="rId131" Type="http://schemas.openxmlformats.org/officeDocument/2006/relationships/customXml" Target="../ink/ink67.xml"/><Relationship Id="rId157" Type="http://schemas.openxmlformats.org/officeDocument/2006/relationships/customXml" Target="../ink/ink77.xml"/><Relationship Id="rId61" Type="http://schemas.openxmlformats.org/officeDocument/2006/relationships/customXml" Target="../ink/ink32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1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19.xml"/><Relationship Id="rId56" Type="http://schemas.openxmlformats.org/officeDocument/2006/relationships/image" Target="../media/image223.emf"/><Relationship Id="rId77" Type="http://schemas.openxmlformats.org/officeDocument/2006/relationships/customXml" Target="../ink/ink40.xml"/><Relationship Id="rId100" Type="http://schemas.openxmlformats.org/officeDocument/2006/relationships/image" Target="../media/image245.emf"/><Relationship Id="rId105" Type="http://schemas.openxmlformats.org/officeDocument/2006/relationships/customXml" Target="../ink/ink54.xml"/><Relationship Id="rId126" Type="http://schemas.openxmlformats.org/officeDocument/2006/relationships/image" Target="../media/image258.emf"/><Relationship Id="rId147" Type="http://schemas.openxmlformats.org/officeDocument/2006/relationships/customXml" Target="../ink/ink72.xml"/><Relationship Id="rId8" Type="http://schemas.openxmlformats.org/officeDocument/2006/relationships/image" Target="../media/image199.emf"/><Relationship Id="rId51" Type="http://schemas.openxmlformats.org/officeDocument/2006/relationships/customXml" Target="../ink/ink27.xml"/><Relationship Id="rId72" Type="http://schemas.openxmlformats.org/officeDocument/2006/relationships/image" Target="../media/image231.emf"/><Relationship Id="rId93" Type="http://schemas.openxmlformats.org/officeDocument/2006/relationships/customXml" Target="../ink/ink48.xml"/><Relationship Id="rId98" Type="http://schemas.openxmlformats.org/officeDocument/2006/relationships/image" Target="../media/image244.emf"/><Relationship Id="rId121" Type="http://schemas.openxmlformats.org/officeDocument/2006/relationships/customXml" Target="../ink/ink62.xml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image" Target="../media/image218.emf"/><Relationship Id="rId67" Type="http://schemas.openxmlformats.org/officeDocument/2006/relationships/customXml" Target="../ink/ink35.xml"/><Relationship Id="rId116" Type="http://schemas.openxmlformats.org/officeDocument/2006/relationships/image" Target="../media/image253.emf"/><Relationship Id="rId158" Type="http://schemas.openxmlformats.org/officeDocument/2006/relationships/image" Target="../media/image18.emf"/><Relationship Id="rId20" Type="http://schemas.openxmlformats.org/officeDocument/2006/relationships/image" Target="../media/image205.emf"/><Relationship Id="rId41" Type="http://schemas.openxmlformats.org/officeDocument/2006/relationships/customXml" Target="../ink/ink22.xml"/><Relationship Id="rId62" Type="http://schemas.openxmlformats.org/officeDocument/2006/relationships/image" Target="../media/image226.emf"/><Relationship Id="rId83" Type="http://schemas.openxmlformats.org/officeDocument/2006/relationships/customXml" Target="../ink/ink43.xml"/><Relationship Id="rId88" Type="http://schemas.openxmlformats.org/officeDocument/2006/relationships/image" Target="../media/image239.emf"/><Relationship Id="rId111" Type="http://schemas.openxmlformats.org/officeDocument/2006/relationships/customXml" Target="../ink/ink57.xml"/><Relationship Id="rId132" Type="http://schemas.openxmlformats.org/officeDocument/2006/relationships/image" Target="../media/image261.emf"/><Relationship Id="rId153" Type="http://schemas.openxmlformats.org/officeDocument/2006/relationships/customXml" Target="../ink/ink75.xml"/><Relationship Id="rId15" Type="http://schemas.openxmlformats.org/officeDocument/2006/relationships/customXml" Target="../ink/ink9.xml"/><Relationship Id="rId36" Type="http://schemas.openxmlformats.org/officeDocument/2006/relationships/image" Target="../media/image213.emf"/><Relationship Id="rId57" Type="http://schemas.openxmlformats.org/officeDocument/2006/relationships/customXml" Target="../ink/ink30.xml"/><Relationship Id="rId106" Type="http://schemas.openxmlformats.org/officeDocument/2006/relationships/image" Target="../media/image248.emf"/><Relationship Id="rId127" Type="http://schemas.openxmlformats.org/officeDocument/2006/relationships/customXml" Target="../ink/ink65.xml"/><Relationship Id="rId10" Type="http://schemas.openxmlformats.org/officeDocument/2006/relationships/image" Target="../media/image200.emf"/><Relationship Id="rId31" Type="http://schemas.openxmlformats.org/officeDocument/2006/relationships/customXml" Target="../ink/ink17.xml"/><Relationship Id="rId52" Type="http://schemas.openxmlformats.org/officeDocument/2006/relationships/image" Target="../media/image221.emf"/><Relationship Id="rId73" Type="http://schemas.openxmlformats.org/officeDocument/2006/relationships/customXml" Target="../ink/ink38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6.xml"/><Relationship Id="rId26" Type="http://schemas.openxmlformats.org/officeDocument/2006/relationships/image" Target="../media/image208.emf"/><Relationship Id="rId47" Type="http://schemas.openxmlformats.org/officeDocument/2006/relationships/customXml" Target="../ink/ink25.xml"/><Relationship Id="rId68" Type="http://schemas.openxmlformats.org/officeDocument/2006/relationships/image" Target="../media/image229.emf"/><Relationship Id="rId89" Type="http://schemas.openxmlformats.org/officeDocument/2006/relationships/customXml" Target="../ink/ink46.xml"/><Relationship Id="rId112" Type="http://schemas.openxmlformats.org/officeDocument/2006/relationships/image" Target="../media/image251.emf"/><Relationship Id="rId133" Type="http://schemas.openxmlformats.org/officeDocument/2006/relationships/customXml" Target="../ink/ink68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20.xml"/><Relationship Id="rId58" Type="http://schemas.openxmlformats.org/officeDocument/2006/relationships/image" Target="../media/image224.emf"/><Relationship Id="rId79" Type="http://schemas.openxmlformats.org/officeDocument/2006/relationships/customXml" Target="../ink/ink41.xml"/><Relationship Id="rId102" Type="http://schemas.openxmlformats.org/officeDocument/2006/relationships/image" Target="../media/image246.emf"/><Relationship Id="rId123" Type="http://schemas.openxmlformats.org/officeDocument/2006/relationships/customXml" Target="../ink/ink63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87.xml"/><Relationship Id="rId42" Type="http://schemas.openxmlformats.org/officeDocument/2006/relationships/image" Target="../media/image153.emf"/><Relationship Id="rId47" Type="http://schemas.openxmlformats.org/officeDocument/2006/relationships/customXml" Target="../ink/ink100.xml"/><Relationship Id="rId63" Type="http://schemas.openxmlformats.org/officeDocument/2006/relationships/customXml" Target="../ink/ink108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21.xml"/><Relationship Id="rId16" Type="http://schemas.openxmlformats.org/officeDocument/2006/relationships/image" Target="../media/image140.emf"/><Relationship Id="rId11" Type="http://schemas.openxmlformats.org/officeDocument/2006/relationships/customXml" Target="../ink/ink82.xml"/><Relationship Id="rId32" Type="http://schemas.openxmlformats.org/officeDocument/2006/relationships/image" Target="../media/image148.emf"/><Relationship Id="rId37" Type="http://schemas.openxmlformats.org/officeDocument/2006/relationships/customXml" Target="../ink/ink95.xml"/><Relationship Id="rId53" Type="http://schemas.openxmlformats.org/officeDocument/2006/relationships/customXml" Target="../ink/ink103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16.xml"/><Relationship Id="rId102" Type="http://schemas.openxmlformats.org/officeDocument/2006/relationships/image" Target="../media/image17.emf"/><Relationship Id="rId5" Type="http://schemas.openxmlformats.org/officeDocument/2006/relationships/customXml" Target="../ink/ink79.xml"/><Relationship Id="rId90" Type="http://schemas.openxmlformats.org/officeDocument/2006/relationships/image" Target="../media/image177.emf"/><Relationship Id="rId95" Type="http://schemas.openxmlformats.org/officeDocument/2006/relationships/customXml" Target="../ink/ink124.xml"/><Relationship Id="rId22" Type="http://schemas.openxmlformats.org/officeDocument/2006/relationships/image" Target="../media/image143.emf"/><Relationship Id="rId27" Type="http://schemas.openxmlformats.org/officeDocument/2006/relationships/customXml" Target="../ink/ink90.xml"/><Relationship Id="rId43" Type="http://schemas.openxmlformats.org/officeDocument/2006/relationships/customXml" Target="../ink/ink98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11.xml"/><Relationship Id="rId80" Type="http://schemas.openxmlformats.org/officeDocument/2006/relationships/image" Target="../media/image172.emf"/><Relationship Id="rId85" Type="http://schemas.openxmlformats.org/officeDocument/2006/relationships/customXml" Target="../ink/ink119.xml"/><Relationship Id="rId12" Type="http://schemas.openxmlformats.org/officeDocument/2006/relationships/image" Target="../media/image138.emf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33" Type="http://schemas.openxmlformats.org/officeDocument/2006/relationships/customXml" Target="../ink/ink93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06.xml"/><Relationship Id="rId67" Type="http://schemas.openxmlformats.org/officeDocument/2006/relationships/customXml" Target="../ink/ink110.xml"/><Relationship Id="rId20" Type="http://schemas.openxmlformats.org/officeDocument/2006/relationships/image" Target="../media/image142.emf"/><Relationship Id="rId41" Type="http://schemas.openxmlformats.org/officeDocument/2006/relationships/customXml" Target="../ink/ink97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14.xml"/><Relationship Id="rId83" Type="http://schemas.openxmlformats.org/officeDocument/2006/relationships/customXml" Target="../ink/ink118.xml"/><Relationship Id="rId88" Type="http://schemas.openxmlformats.org/officeDocument/2006/relationships/image" Target="../media/image176.emf"/><Relationship Id="rId91" Type="http://schemas.openxmlformats.org/officeDocument/2006/relationships/customXml" Target="../ink/ink122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01.xml"/><Relationship Id="rId57" Type="http://schemas.openxmlformats.org/officeDocument/2006/relationships/customXml" Target="../ink/ink105.xml"/><Relationship Id="rId10" Type="http://schemas.openxmlformats.org/officeDocument/2006/relationships/image" Target="../media/image137.emf"/><Relationship Id="rId31" Type="http://schemas.openxmlformats.org/officeDocument/2006/relationships/customXml" Target="../ink/ink92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09.xml"/><Relationship Id="rId73" Type="http://schemas.openxmlformats.org/officeDocument/2006/relationships/customXml" Target="../ink/ink113.xml"/><Relationship Id="rId78" Type="http://schemas.openxmlformats.org/officeDocument/2006/relationships/image" Target="../media/image171.emf"/><Relationship Id="rId81" Type="http://schemas.openxmlformats.org/officeDocument/2006/relationships/customXml" Target="../ink/ink117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26.xml"/><Relationship Id="rId101" Type="http://schemas.openxmlformats.org/officeDocument/2006/relationships/customXml" Target="../ink/ink127.xml"/><Relationship Id="rId4" Type="http://schemas.openxmlformats.org/officeDocument/2006/relationships/image" Target="../media/image134.emf"/><Relationship Id="rId9" Type="http://schemas.openxmlformats.org/officeDocument/2006/relationships/customXml" Target="../ink/ink81.xml"/><Relationship Id="rId13" Type="http://schemas.openxmlformats.org/officeDocument/2006/relationships/customXml" Target="../ink/ink83.xml"/><Relationship Id="rId18" Type="http://schemas.openxmlformats.org/officeDocument/2006/relationships/image" Target="../media/image141.emf"/><Relationship Id="rId39" Type="http://schemas.openxmlformats.org/officeDocument/2006/relationships/customXml" Target="../ink/ink96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04.xml"/><Relationship Id="rId76" Type="http://schemas.openxmlformats.org/officeDocument/2006/relationships/image" Target="../media/image170.emf"/><Relationship Id="rId97" Type="http://schemas.openxmlformats.org/officeDocument/2006/relationships/customXml" Target="../ink/ink125.xml"/><Relationship Id="rId7" Type="http://schemas.openxmlformats.org/officeDocument/2006/relationships/customXml" Target="../ink/ink80.xml"/><Relationship Id="rId71" Type="http://schemas.openxmlformats.org/officeDocument/2006/relationships/customXml" Target="../ink/ink112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1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99.xml"/><Relationship Id="rId66" Type="http://schemas.openxmlformats.org/officeDocument/2006/relationships/image" Target="../media/image165.emf"/><Relationship Id="rId87" Type="http://schemas.openxmlformats.org/officeDocument/2006/relationships/customXml" Target="../ink/ink120.xml"/><Relationship Id="rId61" Type="http://schemas.openxmlformats.org/officeDocument/2006/relationships/customXml" Target="../ink/ink107.xml"/><Relationship Id="rId82" Type="http://schemas.openxmlformats.org/officeDocument/2006/relationships/image" Target="../media/image173.emf"/><Relationship Id="rId19" Type="http://schemas.openxmlformats.org/officeDocument/2006/relationships/customXml" Target="../ink/ink86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94.xml"/><Relationship Id="rId56" Type="http://schemas.openxmlformats.org/officeDocument/2006/relationships/image" Target="../media/image160.emf"/><Relationship Id="rId77" Type="http://schemas.openxmlformats.org/officeDocument/2006/relationships/customXml" Target="../ink/ink115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02.xml"/><Relationship Id="rId72" Type="http://schemas.openxmlformats.org/officeDocument/2006/relationships/image" Target="../media/image168.emf"/><Relationship Id="rId93" Type="http://schemas.openxmlformats.org/officeDocument/2006/relationships/customXml" Target="../ink/ink123.xml"/><Relationship Id="rId98" Type="http://schemas.openxmlformats.org/officeDocument/2006/relationships/image" Target="../media/image181.emf"/><Relationship Id="rId3" Type="http://schemas.openxmlformats.org/officeDocument/2006/relationships/customXml" Target="../ink/ink7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UBC Department of Computer Science</a:t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C000"/>
                </a:solidFill>
              </a:rPr>
              <a:t>More </a:t>
            </a:r>
            <a:r>
              <a:rPr lang="en-US" sz="1600" b="1" dirty="0">
                <a:solidFill>
                  <a:srgbClr val="FFC000"/>
                </a:solidFill>
              </a:rPr>
              <a:t>details </a:t>
            </a:r>
            <a:r>
              <a:rPr lang="en-US" sz="1600" b="1" dirty="0" smtClean="0">
                <a:solidFill>
                  <a:srgbClr val="FFC000"/>
                </a:solidFill>
              </a:rPr>
              <a:t>@ </a:t>
            </a:r>
            <a:r>
              <a:rPr lang="en-US" sz="1600" u="sng" dirty="0">
                <a:latin typeface="+mn-lt"/>
                <a:hlinkClick r:id="rId2"/>
              </a:rPr>
              <a:t>https://my.cs.ubc.ca/students/development/events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1800" b="1" dirty="0">
                <a:solidFill>
                  <a:srgbClr val="FFC000"/>
                </a:solidFill>
                <a:latin typeface="+mn-lt"/>
              </a:rPr>
            </a:br>
            <a:endParaRPr lang="en-US" sz="18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8150" cy="58769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 smtClean="0">
                <a:solidFill>
                  <a:schemeClr val="accent3">
                    <a:lumMod val="85000"/>
                  </a:schemeClr>
                </a:solidFill>
              </a:rPr>
              <a:t>Salesforce</a:t>
            </a:r>
            <a:r>
              <a:rPr lang="en-US" sz="8000" b="1" dirty="0" smtClean="0">
                <a:solidFill>
                  <a:schemeClr val="accent3">
                    <a:lumMod val="85000"/>
                  </a:schemeClr>
                </a:solidFill>
              </a:rPr>
              <a:t> Info Session</a:t>
            </a:r>
            <a:endParaRPr lang="en-US" sz="8000" b="1" dirty="0">
              <a:solidFill>
                <a:schemeClr val="accent3">
                  <a:lumMod val="8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chemeClr val="accent3">
                  <a:lumMod val="8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accent3">
                    <a:lumMod val="85000"/>
                  </a:schemeClr>
                </a:solidFill>
              </a:rPr>
              <a:t>Mon., Oct 26</a:t>
            </a:r>
            <a:endParaRPr lang="en-US" sz="8000" b="1" dirty="0">
              <a:solidFill>
                <a:schemeClr val="accent3">
                  <a:lumMod val="8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chemeClr val="accent3">
                    <a:lumMod val="85000"/>
                  </a:schemeClr>
                </a:solidFill>
              </a:rPr>
              <a:t>6 – 7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chemeClr val="accent3">
                    <a:lumMod val="85000"/>
                  </a:schemeClr>
                </a:solidFill>
              </a:rPr>
              <a:t>DMP 310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 smtClean="0">
                <a:solidFill>
                  <a:srgbClr val="0070C0"/>
                </a:solidFill>
              </a:rPr>
              <a:t>Dynastream</a:t>
            </a:r>
            <a:r>
              <a:rPr lang="en-US" sz="8000" b="1" dirty="0" smtClean="0">
                <a:solidFill>
                  <a:srgbClr val="0070C0"/>
                </a:solidFill>
              </a:rPr>
              <a:t> Info Session 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Thurs., Oct 29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5:30 – 6:30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110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 smtClean="0">
                <a:solidFill>
                  <a:srgbClr val="0070C0"/>
                </a:solidFill>
              </a:rPr>
              <a:t>Visier</a:t>
            </a:r>
            <a:r>
              <a:rPr lang="en-US" sz="8000" b="1" dirty="0" smtClean="0">
                <a:solidFill>
                  <a:srgbClr val="0070C0"/>
                </a:solidFill>
              </a:rPr>
              <a:t> 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Tues., Nov 3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12 – 1:30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Kaiser 2020/2030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538" y="1052513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E-Portfolio Competition Info &amp;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Training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Wed., Nov 4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5:45 – 7:15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 smtClean="0">
                <a:solidFill>
                  <a:srgbClr val="0070C0"/>
                </a:solidFill>
              </a:rPr>
              <a:t>Rakuten</a:t>
            </a:r>
            <a:r>
              <a:rPr lang="en-US" sz="8000" b="1" dirty="0" smtClean="0">
                <a:solidFill>
                  <a:srgbClr val="0070C0"/>
                </a:solidFill>
              </a:rPr>
              <a:t> 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Thurs., Nov 5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5:30 – 6:30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110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/>
                <a:gridCol w="806181"/>
                <a:gridCol w="807722"/>
                <a:gridCol w="806182"/>
                <a:gridCol w="806181"/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675582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Times New Roman" pitchFamily="18" charset="0"/>
              </a:rPr>
              <a:t>Which of the three KB above is True in I</a:t>
            </a:r>
            <a:r>
              <a:rPr lang="en-US" b="1" baseline="-25000" dirty="0" smtClean="0">
                <a:cs typeface="Times New Roman" pitchFamily="18" charset="0"/>
              </a:rPr>
              <a:t>1 </a:t>
            </a:r>
            <a:r>
              <a:rPr lang="en-US" b="1" dirty="0" smtClean="0">
                <a:cs typeface="Times New Roman" pitchFamily="18" charset="0"/>
              </a:rPr>
              <a:t>?</a:t>
            </a:r>
          </a:p>
          <a:p>
            <a:endParaRPr lang="en-US" b="1" i="1" baseline="-250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  <p:extLst>
      <p:ext uri="{BB962C8B-B14F-4D97-AF65-F5344CB8AC3E}">
        <p14:creationId xmlns:p14="http://schemas.microsoft.com/office/powerpoint/2010/main" val="1667932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882B24-1EC6-4777-8798-9A8FF71CA61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Knowledge Base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03200" y="1125538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.   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546350"/>
              <a:ext cx="217488" cy="347663"/>
            </p14:xfrm>
          </p:contentPart>
        </mc:Choice>
        <mc:Fallback xmlns="">
          <p:pic>
            <p:nvPicPr>
              <p:cNvPr id="71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29" y="2536993"/>
                <a:ext cx="231531" cy="36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536825"/>
              <a:ext cx="138112" cy="376238"/>
            </p14:xfrm>
          </p:contentPart>
        </mc:Choice>
        <mc:Fallback xmlns=""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07" y="2525315"/>
                <a:ext cx="153218" cy="398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2513013"/>
              <a:ext cx="608013" cy="198437"/>
            </p14:xfrm>
          </p:contentPart>
        </mc:Choice>
        <mc:Fallback xmlns=""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6693" y="2503649"/>
                <a:ext cx="621340" cy="22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3162300"/>
              <a:ext cx="833438" cy="284163"/>
            </p14:xfrm>
          </p:contentPart>
        </mc:Choice>
        <mc:Fallback xmlns=""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45" y="3152948"/>
                <a:ext cx="847839" cy="2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3152775"/>
              <a:ext cx="246063" cy="222250"/>
            </p14:xfrm>
          </p:contentPart>
        </mc:Choice>
        <mc:Fallback xmlns=""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514" y="3143410"/>
                <a:ext cx="260812" cy="24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105150"/>
              <a:ext cx="293687" cy="223838"/>
            </p14:xfrm>
          </p:contentPart>
        </mc:Choice>
        <mc:Fallback xmlns=""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5105" y="3094714"/>
                <a:ext cx="312042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049713"/>
              <a:ext cx="966788" cy="330200"/>
            </p14:xfrm>
          </p:contentPart>
        </mc:Choice>
        <mc:Fallback xmlns=""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841" y="4040711"/>
                <a:ext cx="981545" cy="35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4926013"/>
              <a:ext cx="57150" cy="25400"/>
            </p14:xfrm>
          </p:contentPart>
        </mc:Choice>
        <mc:Fallback xmlns=""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336" y="4915127"/>
                <a:ext cx="77638" cy="4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387975"/>
              <a:ext cx="34925" cy="38100"/>
            </p14:xfrm>
          </p:contentPart>
        </mc:Choice>
        <mc:Fallback xmlns=""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272" y="5380786"/>
                <a:ext cx="48967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24463"/>
              <a:ext cx="187325" cy="215900"/>
            </p14:xfrm>
          </p:contentPart>
        </mc:Choice>
        <mc:Fallback xmlns="">
          <p:pic>
            <p:nvPicPr>
              <p:cNvPr id="71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539" y="5216547"/>
                <a:ext cx="207138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4681538"/>
              <a:ext cx="207963" cy="315912"/>
            </p14:xfrm>
          </p:contentPart>
        </mc:Choice>
        <mc:Fallback xmlns="">
          <p:pic>
            <p:nvPicPr>
              <p:cNvPr id="71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1952" y="4672903"/>
                <a:ext cx="221276" cy="33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5838825"/>
              <a:ext cx="769938" cy="249238"/>
            </p14:xfrm>
          </p:contentPart>
        </mc:Choice>
        <mc:Fallback xmlns="">
          <p:pic>
            <p:nvPicPr>
              <p:cNvPr id="71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5241" y="5827660"/>
                <a:ext cx="791895" cy="27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5834063"/>
              <a:ext cx="860425" cy="409575"/>
            </p14:xfrm>
          </p:contentPart>
        </mc:Choice>
        <mc:Fallback xmlns="">
          <p:pic>
            <p:nvPicPr>
              <p:cNvPr id="718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3500" y="5821826"/>
                <a:ext cx="881666" cy="4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35413"/>
              <a:ext cx="873125" cy="339725"/>
            </p14:xfrm>
          </p:contentPart>
        </mc:Choice>
        <mc:Fallback xmlns="">
          <p:pic>
            <p:nvPicPr>
              <p:cNvPr id="718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667" y="3925336"/>
                <a:ext cx="892208" cy="35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06925"/>
              <a:ext cx="193675" cy="882650"/>
            </p14:xfrm>
          </p:contentPart>
        </mc:Choice>
        <mc:Fallback xmlns="">
          <p:pic>
            <p:nvPicPr>
              <p:cNvPr id="718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30883" y="4597206"/>
                <a:ext cx="208435" cy="90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5829300"/>
              <a:ext cx="203200" cy="223838"/>
            </p14:xfrm>
          </p:contentPart>
        </mc:Choice>
        <mc:Fallback xmlns="">
          <p:pic>
            <p:nvPicPr>
              <p:cNvPr id="718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3568" y="5818487"/>
                <a:ext cx="227021" cy="24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5856288"/>
              <a:ext cx="923925" cy="352425"/>
            </p14:xfrm>
          </p:contentPart>
        </mc:Choice>
        <mc:Fallback xmlns="">
          <p:pic>
            <p:nvPicPr>
              <p:cNvPr id="718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0032" y="5848008"/>
                <a:ext cx="937607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989638"/>
              <a:ext cx="46038" cy="49212"/>
            </p14:xfrm>
          </p:contentPart>
        </mc:Choice>
        <mc:Fallback xmlns="">
          <p:pic>
            <p:nvPicPr>
              <p:cNvPr id="718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1487" y="5978143"/>
                <a:ext cx="68151" cy="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301875"/>
              <a:ext cx="3127375" cy="4070350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065" y="2291795"/>
                <a:ext cx="3143215" cy="40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4672013"/>
              <a:ext cx="357188" cy="715962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08084" y="4665894"/>
                <a:ext cx="373031" cy="72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660900"/>
              <a:ext cx="322263" cy="765175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99128" y="4651538"/>
                <a:ext cx="335586" cy="78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788025"/>
              <a:ext cx="268288" cy="2889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8758" y="5775072"/>
                <a:ext cx="283413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3765550"/>
              <a:ext cx="280988" cy="354013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6947" y="3762669"/>
                <a:ext cx="293580" cy="3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363788"/>
              <a:ext cx="407987" cy="377825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07317" y="2353353"/>
                <a:ext cx="422391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2427288"/>
              <a:ext cx="673100" cy="4000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01293" y="2419726"/>
                <a:ext cx="686058" cy="41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2457450"/>
              <a:ext cx="1487488" cy="3794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24830" y="2450610"/>
                <a:ext cx="1496488" cy="39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924175"/>
              <a:ext cx="204788" cy="280988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8259" y="2916260"/>
                <a:ext cx="217407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3824288"/>
              <a:ext cx="3146425" cy="25368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9888" y="3814568"/>
                <a:ext cx="3165145" cy="255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724275"/>
              <a:ext cx="2813050" cy="2649538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715" y="3714554"/>
                <a:ext cx="2830690" cy="266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2311400"/>
              <a:ext cx="3503613" cy="1063625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49670" y="2308880"/>
                <a:ext cx="3520173" cy="1075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9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3012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8740AC-1252-4749-A037-BC906F37D55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765175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/>
                <a:gridCol w="830262"/>
                <a:gridCol w="831850"/>
                <a:gridCol w="830263"/>
                <a:gridCol w="830262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2719388"/>
              <a:ext cx="317500" cy="257175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83" y="2711104"/>
                <a:ext cx="330819" cy="2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352550"/>
              <a:ext cx="1397000" cy="358457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776" y="1343910"/>
                <a:ext cx="1412478" cy="359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001963"/>
              <a:ext cx="782637" cy="444500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8148" y="2990796"/>
                <a:ext cx="802437" cy="46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3400" y="4518025"/>
              <a:ext cx="1512888" cy="528638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3321" y="4507582"/>
                <a:ext cx="1534485" cy="5466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5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9884" y="4581202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written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every model 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437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it true that  if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7400596" cy="15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41" y="26064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840" y="1752120"/>
              <a:ext cx="6395400" cy="406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920" y="1740600"/>
                <a:ext cx="6415200" cy="4086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05520" y="2933640"/>
              <a:ext cx="8143200" cy="321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920" y="2922480"/>
                <a:ext cx="8157600" cy="32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7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</a:t>
            </a:r>
            <a:r>
              <a:rPr lang="en-US" sz="3200" dirty="0" smtClean="0"/>
              <a:t>322 (Proof Theory)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894" y="155580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sound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3989" y="3284984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0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smtClean="0"/>
              <a:t>Given a domain that can be represented with </a:t>
            </a:r>
            <a:r>
              <a:rPr lang="en-US" b="1" smtClean="0">
                <a:solidFill>
                  <a:schemeClr val="tx2"/>
                </a:solidFill>
              </a:rPr>
              <a:t>n propositions</a:t>
            </a:r>
            <a:r>
              <a:rPr lang="en-US" smtClean="0"/>
              <a:t> you have …… interpretations (possible worlds)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you do not know anything you can be in any of those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If you know that some </a:t>
            </a:r>
            <a:r>
              <a:rPr lang="en-US" b="1" smtClean="0">
                <a:solidFill>
                  <a:schemeClr val="tx2"/>
                </a:solidFill>
              </a:rPr>
              <a:t>logical formulas </a:t>
            </a:r>
            <a:r>
              <a:rPr lang="en-US" smtClean="0">
                <a:solidFill>
                  <a:schemeClr val="tx2"/>
                </a:solidFill>
              </a:rPr>
              <a:t>are true (your …….). You know that you can be only in ………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It would be nice to know what else is true in all those…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2763" y="1625600"/>
              <a:ext cx="404812" cy="342900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479" y="1615885"/>
                <a:ext cx="426061" cy="36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4121150"/>
              <a:ext cx="473075" cy="269875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7" y="4111794"/>
                <a:ext cx="494677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579938"/>
              <a:ext cx="1479550" cy="430212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9613" y="4570938"/>
                <a:ext cx="1504389" cy="45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629275"/>
              <a:ext cx="1312863" cy="368300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175" y="5618114"/>
                <a:ext cx="1335182" cy="393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5614988"/>
              <a:ext cx="1077913" cy="3460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2949" y="5606705"/>
                <a:ext cx="1092674" cy="36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5670550"/>
              <a:ext cx="252413" cy="301625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2268" y="5660087"/>
                <a:ext cx="269672" cy="32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651500"/>
              <a:ext cx="1436688" cy="531813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526" y="5640698"/>
                <a:ext cx="1461167" cy="5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5640388"/>
              <a:ext cx="1439863" cy="447675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8391" y="5633910"/>
                <a:ext cx="1465421" cy="4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1597025"/>
              <a:ext cx="1987550" cy="71438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6445" y="1591640"/>
                <a:ext cx="2007350" cy="8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2503488"/>
              <a:ext cx="4457700" cy="671512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495" y="2491916"/>
                <a:ext cx="4481821" cy="69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9638" y="2490788"/>
              <a:ext cx="2860675" cy="658812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5678" y="2481041"/>
                <a:ext cx="2875076" cy="67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3554413"/>
              <a:ext cx="2781300" cy="508000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5553" y="3541452"/>
                <a:ext cx="2798220" cy="53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090988"/>
              <a:ext cx="1863725" cy="360362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8349" y="4088108"/>
                <a:ext cx="1878122" cy="372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4524375"/>
              <a:ext cx="1128712" cy="355600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6697" y="4519696"/>
                <a:ext cx="1139873" cy="36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4595813"/>
              <a:ext cx="473075" cy="252412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62129" y="4591132"/>
                <a:ext cx="484956" cy="26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595813"/>
              <a:ext cx="714375" cy="295275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1416" y="4591852"/>
                <a:ext cx="727331" cy="3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495800"/>
              <a:ext cx="1290638" cy="508000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2560" y="4490400"/>
                <a:ext cx="1305038" cy="5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9175" y="4440238"/>
              <a:ext cx="331788" cy="142875"/>
            </p14:xfrm>
          </p:contentPart>
        </mc:Choice>
        <mc:Fallback xmlns=""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3417" y="4433400"/>
                <a:ext cx="343663" cy="1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4532313"/>
              <a:ext cx="1012825" cy="492125"/>
            </p14:xfrm>
          </p:contentPart>
        </mc:Choice>
        <mc:Fallback xmlns=""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94149" y="4527633"/>
                <a:ext cx="1026862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4027320" y="5417280"/>
              <a:ext cx="978120" cy="39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19040" y="5407920"/>
                <a:ext cx="998640" cy="4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6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1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20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Oct,  28,  2015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from </a:t>
            </a:r>
            <a:r>
              <a:rPr lang="en-US" altLang="en-US" sz="1600" dirty="0" err="1">
                <a:solidFill>
                  <a:schemeClr val="tx1"/>
                </a:solidFill>
              </a:rPr>
              <a:t>Padhraic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</a:rPr>
              <a:t>Smyth (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UCIrvine</a:t>
            </a:r>
            <a:r>
              <a:rPr lang="en-US" altLang="en-US" sz="1600" dirty="0" smtClean="0">
                <a:solidFill>
                  <a:schemeClr val="tx1"/>
                </a:solidFill>
              </a:rPr>
              <a:t>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Propositional logic: </a:t>
            </a:r>
            <a:r>
              <a:rPr lang="en-US" altLang="en-US">
                <a:solidFill>
                  <a:srgbClr val="FF0000"/>
                </a:solidFill>
              </a:rPr>
              <a:t>Syntax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Atomic </a:t>
            </a:r>
            <a:r>
              <a:rPr lang="en-US" altLang="en-US" sz="2400" dirty="0"/>
              <a:t>sentences = single proposition symbols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E.g., P, Q, 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cases: True = always true, False = always false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Complex sentences: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 is a sentence,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</a:t>
            </a:r>
            <a:r>
              <a:rPr lang="en-US" altLang="en-US" sz="2000" dirty="0"/>
              <a:t>S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negation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conjunction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disjunction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implication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 err="1">
                <a:solidFill>
                  <a:schemeClr val="accent2"/>
                </a:solidFill>
              </a:rPr>
              <a:t>biconditional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 altLang="en-US" dirty="0"/>
              <a:t>Propositional logic: </a:t>
            </a:r>
            <a:r>
              <a:rPr lang="en-US" altLang="en-US" dirty="0">
                <a:solidFill>
                  <a:srgbClr val="FF0000"/>
                </a:solidFill>
              </a:rPr>
              <a:t>Semantics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01708"/>
            <a:ext cx="8640960" cy="53781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Each </a:t>
            </a:r>
            <a:r>
              <a:rPr lang="en-US" altLang="en-US" sz="2000" dirty="0" smtClean="0"/>
              <a:t>interpretation </a:t>
            </a:r>
            <a:r>
              <a:rPr lang="en-US" altLang="en-US" sz="2000" dirty="0"/>
              <a:t>specifies true or false for each proposition symbol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E.g. 	p	q	</a:t>
            </a:r>
            <a:r>
              <a:rPr lang="en-US" altLang="en-US" sz="1800" dirty="0" smtClean="0"/>
              <a:t>r</a:t>
            </a:r>
            <a:endParaRPr lang="en-US" altLang="en-US" sz="1800" baseline="-25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		</a:t>
            </a:r>
            <a:r>
              <a:rPr lang="en-US" altLang="en-US" sz="1800" dirty="0" smtClean="0"/>
              <a:t>	false</a:t>
            </a:r>
            <a:r>
              <a:rPr lang="en-US" altLang="en-US" sz="1800" dirty="0"/>
              <a:t>	true	</a:t>
            </a:r>
            <a:r>
              <a:rPr lang="en-US" altLang="en-US" sz="1800" dirty="0" smtClean="0"/>
              <a:t>false</a:t>
            </a: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Rules for evaluating truth with respect to </a:t>
            </a:r>
            <a:r>
              <a:rPr lang="en-US" altLang="en-US" sz="2000" dirty="0" smtClean="0"/>
              <a:t>an  interpretation I :</a:t>
            </a: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	</a:t>
            </a:r>
            <a:r>
              <a:rPr lang="en-US" altLang="en-US" sz="2000" dirty="0"/>
              <a:t>S	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 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is true </a:t>
            </a:r>
            <a:r>
              <a:rPr lang="en-US" altLang="en-US" sz="2000" dirty="0">
                <a:solidFill>
                  <a:schemeClr val="accent2"/>
                </a:solidFill>
              </a:rPr>
              <a:t>or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	</a:t>
            </a:r>
            <a:r>
              <a:rPr lang="en-US" altLang="en-US" sz="2000" dirty="0" smtClean="0"/>
              <a:t>is true </a:t>
            </a:r>
            <a:r>
              <a:rPr lang="en-US" altLang="en-US" sz="2000" dirty="0" err="1" smtClean="0"/>
              <a:t>iff</a:t>
            </a:r>
            <a:r>
              <a:rPr lang="en-US" altLang="en-US" sz="2000" dirty="0" smtClean="0"/>
              <a:t>	S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false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or	</a:t>
            </a:r>
            <a:r>
              <a:rPr lang="en-US" altLang="en-US" sz="2000" dirty="0" smtClean="0"/>
              <a:t>S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	        i.e., 	is false </a:t>
            </a:r>
            <a:r>
              <a:rPr lang="en-US" altLang="en-US" sz="2000" dirty="0" err="1" smtClean="0"/>
              <a:t>iff</a:t>
            </a:r>
            <a:r>
              <a:rPr lang="en-US" altLang="en-US" sz="2000" dirty="0" smtClean="0"/>
              <a:t>	S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true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and	</a:t>
            </a:r>
            <a:r>
              <a:rPr lang="en-US" altLang="en-US" sz="2000" dirty="0" smtClean="0"/>
              <a:t>S</a:t>
            </a:r>
            <a:r>
              <a:rPr lang="en-US" altLang="en-US" sz="2000" baseline="-25000" dirty="0" smtClean="0"/>
              <a:t>2 </a:t>
            </a:r>
            <a:r>
              <a:rPr lang="en-US" altLang="en-US" sz="2000" dirty="0" smtClean="0"/>
              <a:t>is false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	</a:t>
            </a:r>
            <a:r>
              <a:rPr lang="en-US" altLang="en-US" sz="2000" dirty="0"/>
              <a:t>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and </a:t>
            </a:r>
            <a:r>
              <a:rPr lang="en-US" altLang="en-US" sz="2000" dirty="0" smtClean="0"/>
              <a:t>S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Simple recursive process evaluates an arbitrary sentence, e.g</a:t>
            </a:r>
            <a:r>
              <a:rPr lang="en-US" altLang="en-US" sz="2000" dirty="0" smtClean="0"/>
              <a:t>.,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(</a:t>
            </a:r>
            <a:r>
              <a:rPr lang="en-US" altLang="en-US" sz="2000" dirty="0">
                <a:sym typeface="Symbol" pitchFamily="18" charset="2"/>
              </a:rPr>
              <a:t>p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(q </a:t>
            </a:r>
            <a:r>
              <a:rPr lang="en-US" altLang="en-US" sz="2000" dirty="0" smtClean="0">
                <a:sym typeface="Symbol" pitchFamily="18" charset="2"/>
              </a:rPr>
              <a:t> r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/>
              <a:t>)) </a:t>
            </a:r>
            <a:r>
              <a:rPr lang="en-US" altLang="en-US" sz="2000" dirty="0" smtClean="0">
                <a:sym typeface="Symbol" pitchFamily="18" charset="2"/>
              </a:rPr>
              <a:t>  </a:t>
            </a:r>
            <a:r>
              <a:rPr lang="en-US" altLang="en-US" sz="2000" dirty="0">
                <a:sym typeface="Symbol" pitchFamily="18" charset="2"/>
              </a:rPr>
              <a:t>p 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smtClean="0"/>
              <a:t>=</a:t>
            </a:r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59832" y="5537880"/>
              <a:ext cx="3047760" cy="108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472" y="5535000"/>
                <a:ext cx="3061440" cy="1098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8413" y="61903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322, Lecture 19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533400" y="13716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755576" y="1052736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57832" y="3394750"/>
              <a:ext cx="3738960" cy="77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472" y="3386830"/>
                <a:ext cx="3757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9512" y="3465285"/>
              <a:ext cx="6223320" cy="287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552" y="3460965"/>
                <a:ext cx="6235560" cy="2885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89" y="116632"/>
            <a:ext cx="9851089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056" y="1124744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07440" y="1504800"/>
              <a:ext cx="2680560" cy="48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960" y="1502280"/>
                <a:ext cx="2690280" cy="4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840" y="5069160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20" y="5059800"/>
                <a:ext cx="7647120" cy="10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8568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322,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4168" y="1236758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648" y="1227398"/>
                <a:ext cx="764712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2040" y="2037960"/>
              <a:ext cx="6822000" cy="428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20" y="2029320"/>
                <a:ext cx="6843600" cy="43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6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9" b="57558"/>
          <a:stretch/>
        </p:blipFill>
        <p:spPr bwMode="auto">
          <a:xfrm>
            <a:off x="84919" y="1"/>
            <a:ext cx="10020778" cy="26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5617" y="1062091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3" b="4649"/>
          <a:stretch/>
        </p:blipFill>
        <p:spPr bwMode="auto">
          <a:xfrm>
            <a:off x="467544" y="3229363"/>
            <a:ext cx="9815673" cy="33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917" y="3381907"/>
            <a:ext cx="15616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/>
              <a:t>interpretation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11901" y="4286276"/>
            <a:ext cx="16610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/>
              <a:t>interpretations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205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Validity and </a:t>
            </a:r>
            <a:r>
              <a:rPr lang="en-CA" dirty="0" err="1"/>
              <a:t>S</a:t>
            </a:r>
            <a:r>
              <a:rPr lang="en-CA" dirty="0" err="1" smtClean="0"/>
              <a:t>atisfiability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 bwMode="auto">
          <a:xfrm>
            <a:off x="539552" y="2348880"/>
            <a:ext cx="8064896" cy="7920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Validity and </a:t>
            </a:r>
            <a:r>
              <a:rPr lang="en-CA" dirty="0" err="1"/>
              <a:t>S</a:t>
            </a:r>
            <a:r>
              <a:rPr lang="en-CA" dirty="0" err="1" smtClean="0"/>
              <a:t>atisfiability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512360" y="622800"/>
              <a:ext cx="7529760" cy="344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3000" y="614880"/>
                <a:ext cx="7542720" cy="3462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 bwMode="auto">
          <a:xfrm>
            <a:off x="337970" y="25335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0370" y="26859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29424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322, Lecture 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121" y="1556792"/>
            <a:ext cx="83872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We model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predicate detection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labeling </a:t>
            </a:r>
            <a:endParaRPr lang="en-CA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We adopt the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encoding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 widely-used 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NLP.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Our method, called Meta-CRF, is based on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endParaRPr lang="en-CA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(CRF)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CRF is a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graphical model that 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 conditional 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distribution, 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denoted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yjx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), over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label sequence 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given the token sequence x.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87" y="116632"/>
            <a:ext cx="871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PhD thesis I was reviewing some months ago… 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of Alberta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EXTRACTING INFORMATION NETWORKS FROM TEXT</a:t>
            </a:r>
          </a:p>
          <a:p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1" y="4581128"/>
            <a:ext cx="6291096" cy="194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1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 by resolution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58200" cy="4495800"/>
          </a:xfrm>
        </p:spPr>
        <p:txBody>
          <a:bodyPr/>
          <a:lstStyle/>
          <a:p>
            <a:r>
              <a:rPr lang="en-CA" dirty="0" smtClean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Rule of Derivation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35673"/>
              </p:ext>
            </p:extLst>
          </p:nvPr>
        </p:nvGraphicFramePr>
        <p:xfrm>
          <a:off x="2627784" y="1844824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587680" y="1423080"/>
              <a:ext cx="6446160" cy="3457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5160" y="1418400"/>
                <a:ext cx="6452640" cy="34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61227"/>
              </p:ext>
            </p:extLst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(A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B)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 smtClean="0">
                <a:solidFill>
                  <a:srgbClr val="000000"/>
                </a:solidFill>
              </a:rPr>
              <a:t> (B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C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Any KB can be converted into CNF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!</a:t>
            </a:r>
          </a:p>
          <a:p>
            <a:pPr eaLnBrk="1" hangingPunct="1">
              <a:buFontTx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2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ea typeface="ＭＳ Ｐゴシック" pitchFamily="34" charset="-128"/>
              </a:rPr>
              <a:t>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 smtClean="0">
                <a:ea typeface="ＭＳ Ｐゴシック" pitchFamily="34" charset="-128"/>
              </a:rPr>
              <a:t> replacing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β with (α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β)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(β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(A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2. 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 smtClean="0">
                <a:ea typeface="ＭＳ Ｐゴシック" pitchFamily="34" charset="-128"/>
              </a:rPr>
              <a:t>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 with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3. </a:t>
            </a:r>
            <a:r>
              <a:rPr lang="en-US" altLang="en-US" sz="2400" dirty="0">
                <a:ea typeface="ＭＳ Ｐゴシック" pitchFamily="34" charset="-128"/>
              </a:rPr>
              <a:t>U</a:t>
            </a:r>
            <a:r>
              <a:rPr lang="en-US" altLang="en-US" sz="2400" dirty="0" smtClean="0">
                <a:ea typeface="ＭＳ Ｐゴシック" pitchFamily="34" charset="-128"/>
              </a:rPr>
              <a:t>sing de Morgan's rule replace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β) with (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 smtClean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 smtClean="0">
                <a:ea typeface="ＭＳ Ｐゴシック" pitchFamily="34" charset="-128"/>
              </a:rPr>
              <a:t>disjunct</a:t>
            </a:r>
            <a:r>
              <a:rPr lang="en-US" altLang="en-US" sz="2400" dirty="0" smtClean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 smtClean="0">
                <a:ea typeface="ＭＳ Ｐゴシック" pitchFamily="34" charset="-128"/>
              </a:rPr>
              <a:t> inference rule for CNF: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relationships between different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definitions of Interpretation, model, logical entailment, soundness and completeness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apply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satisfiability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validity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any formula to CNF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and apply the resolution 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29424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322,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121" y="1556792"/>
            <a:ext cx="83872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model </a:t>
            </a:r>
            <a:r>
              <a:rPr lang="en-CA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predicate detection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labeling </a:t>
            </a:r>
            <a:endParaRPr lang="en-CA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adopt the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encoding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widely-used </a:t>
            </a:r>
            <a:endParaRPr lang="en-CA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NLP.</a:t>
            </a:r>
            <a:endParaRPr lang="en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method, called Meta-CRF, is based on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endParaRPr lang="en-CA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(CRF) 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CRF is a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 model that  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conditional </a:t>
            </a:r>
            <a:endParaRPr lang="en-CA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distribution,  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denoted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CA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yjx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over 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sequence </a:t>
            </a:r>
          </a:p>
          <a:p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token sequence x.</a:t>
            </a:r>
          </a:p>
          <a:p>
            <a:endParaRPr lang="en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87" y="116632"/>
            <a:ext cx="871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thesis I was reviewing some months ago… </a:t>
            </a:r>
            <a:endParaRPr lang="en-CA" sz="3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Alberta</a:t>
            </a:r>
          </a:p>
          <a:p>
            <a:r>
              <a:rPr lang="en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EXTRACTING INFORMATION NETWORKS FROM TEXT</a:t>
            </a:r>
          </a:p>
          <a:p>
            <a:endParaRPr lang="en-CA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1" y="4581128"/>
            <a:ext cx="6291096" cy="194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1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Finish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Another proof method for Prop. Logic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Model </a:t>
            </a:r>
            <a:r>
              <a:rPr lang="en-US" altLang="en-US" dirty="0" smtClean="0"/>
              <a:t>checking -  </a:t>
            </a:r>
            <a:r>
              <a:rPr lang="en-US" altLang="en-US" sz="1800" dirty="0" smtClean="0"/>
              <a:t>Searching </a:t>
            </a:r>
            <a:r>
              <a:rPr lang="en-US" altLang="en-US" sz="1800" dirty="0"/>
              <a:t>through truth </a:t>
            </a:r>
            <a:r>
              <a:rPr lang="en-US" altLang="en-US" sz="1800" dirty="0" smtClean="0"/>
              <a:t>assignments</a:t>
            </a:r>
            <a:r>
              <a:rPr lang="en-US" altLang="en-US" sz="1400" dirty="0" smtClean="0"/>
              <a:t>. </a:t>
            </a:r>
            <a:r>
              <a:rPr lang="en-US" altLang="en-US" dirty="0" err="1" smtClean="0"/>
              <a:t>Walksat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2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First Order Logics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19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Ignore from this </a:t>
            </a:r>
            <a:r>
              <a:rPr lang="en-CA" smtClean="0"/>
              <a:t>slide forward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2" y="2132856"/>
            <a:ext cx="8412848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39640" y="98280"/>
              <a:ext cx="8401680" cy="570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720" y="86040"/>
                <a:ext cx="8421480" cy="57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9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Try it Yourselves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7.9 page 238: (Adapted from Barwise and Etchemendy (1993).) If the unicorn is mythical, then it is immortal, but if it is not mythical, then it is a mortal mammal. If the unicorn is either immortal or a mammal, then it is horned. The unicorn is magical if it is horned.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i="1" smtClean="0">
                <a:ea typeface="ＭＳ Ｐゴシック" pitchFamily="34" charset="-128"/>
              </a:rPr>
              <a:t>Derive the KB in normal form.</a:t>
            </a:r>
          </a:p>
          <a:p>
            <a:pPr eaLnBrk="1" hangingPunct="1"/>
            <a:r>
              <a:rPr lang="en-US" altLang="en-US" i="1" smtClean="0">
                <a:ea typeface="ＭＳ Ｐゴシック" pitchFamily="34" charset="-128"/>
              </a:rPr>
              <a:t>Prove: Horned, Prove: Magical.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04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b="1">
                <a:solidFill>
                  <a:srgbClr val="3333CC"/>
                </a:solidFill>
                <a:latin typeface="Verdana" pitchFamily="34" charset="0"/>
              </a:rPr>
              <a:t>Exposes useful constraints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“You can’t learn what you can’t represent.”</a:t>
            </a:r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 --- G.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Sussman</a:t>
            </a:r>
            <a:endParaRPr lang="en-US" sz="1800" dirty="0" smtClean="0">
              <a:solidFill>
                <a:srgbClr val="000000"/>
              </a:solidFill>
              <a:latin typeface="Verdana"/>
            </a:endParaRPr>
          </a:p>
          <a:p>
            <a:pPr marL="0" indent="0"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800" dirty="0" smtClean="0">
              <a:solidFill>
                <a:srgbClr val="000000"/>
              </a:solidFill>
              <a:latin typeface="Verdana"/>
            </a:endParaRP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In logic:</a:t>
            </a:r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Verdana"/>
              </a:rPr>
              <a:t>If the unicorn is mythical, then it is immortal, but if it is not mythical, then it is a mortal mammal. If the unicorn is either immortal or a mammal, then it is horned. The unicorn is magical if it is horned.</a:t>
            </a:r>
          </a:p>
          <a:p>
            <a:pPr marL="457200" lvl="1" indent="0"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en-US" sz="1800" i="1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800" i="1" dirty="0" smtClean="0">
                <a:solidFill>
                  <a:srgbClr val="000000"/>
                </a:solidFill>
                <a:latin typeface="Verdana"/>
              </a:rPr>
              <a:t>Prove that the unicorn is both magical and horned.</a:t>
            </a:r>
            <a:endParaRPr lang="en-US" sz="1800" i="1" dirty="0">
              <a:solidFill>
                <a:srgbClr val="000000"/>
              </a:solidFill>
              <a:latin typeface="Verdana"/>
            </a:endParaRP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</a:rPr>
              <a:t>A good representation </a:t>
            </a:r>
            <a:r>
              <a:rPr lang="en-US" sz="1800" b="1" dirty="0" smtClean="0">
                <a:solidFill>
                  <a:srgbClr val="000000"/>
                </a:solidFill>
              </a:rPr>
              <a:t>makes </a:t>
            </a:r>
            <a:r>
              <a:rPr lang="en-US" sz="1800" b="1" dirty="0">
                <a:solidFill>
                  <a:srgbClr val="000000"/>
                </a:solidFill>
              </a:rPr>
              <a:t>this problem easy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800" dirty="0" smtClean="0">
                <a:solidFill>
                  <a:srgbClr val="000000"/>
                </a:solidFill>
              </a:rPr>
              <a:t>	( </a:t>
            </a:r>
            <a:r>
              <a:rPr lang="pt-BR" sz="1800" dirty="0">
                <a:solidFill>
                  <a:srgbClr val="000000"/>
                </a:solidFill>
              </a:rPr>
              <a:t>¬ Y ˅ ¬ R ) </a:t>
            </a:r>
            <a:r>
              <a:rPr lang="pt-BR" sz="1800" dirty="0" smtClean="0">
                <a:solidFill>
                  <a:srgbClr val="000000"/>
                </a:solidFill>
              </a:rPr>
              <a:t>^ ( </a:t>
            </a:r>
            <a:r>
              <a:rPr lang="pt-BR" sz="1800" dirty="0">
                <a:solidFill>
                  <a:srgbClr val="000000"/>
                </a:solidFill>
              </a:rPr>
              <a:t>Y ˅ R ) </a:t>
            </a:r>
            <a:r>
              <a:rPr lang="pt-BR" sz="1800" dirty="0" smtClean="0">
                <a:solidFill>
                  <a:srgbClr val="000000"/>
                </a:solidFill>
              </a:rPr>
              <a:t>^ ( </a:t>
            </a:r>
            <a:r>
              <a:rPr lang="pt-BR" sz="1800" dirty="0">
                <a:solidFill>
                  <a:srgbClr val="000000"/>
                </a:solidFill>
              </a:rPr>
              <a:t>Y ˅ M ) </a:t>
            </a:r>
            <a:r>
              <a:rPr lang="pt-BR" sz="1800" dirty="0" smtClean="0">
                <a:solidFill>
                  <a:srgbClr val="000000"/>
                </a:solidFill>
              </a:rPr>
              <a:t>^ ( </a:t>
            </a:r>
            <a:r>
              <a:rPr lang="pt-BR" sz="1800" dirty="0">
                <a:solidFill>
                  <a:srgbClr val="000000"/>
                </a:solidFill>
              </a:rPr>
              <a:t>R ˅ H ) </a:t>
            </a:r>
            <a:r>
              <a:rPr lang="pt-BR" sz="1800" dirty="0" smtClean="0">
                <a:solidFill>
                  <a:srgbClr val="000000"/>
                </a:solidFill>
              </a:rPr>
              <a:t>^ ( </a:t>
            </a:r>
            <a:r>
              <a:rPr lang="pt-BR" sz="1800" dirty="0">
                <a:solidFill>
                  <a:srgbClr val="000000"/>
                </a:solidFill>
              </a:rPr>
              <a:t>¬ M ˅ H ) </a:t>
            </a:r>
            <a:r>
              <a:rPr lang="pt-BR" sz="1800" dirty="0" smtClean="0">
                <a:solidFill>
                  <a:srgbClr val="000000"/>
                </a:solidFill>
              </a:rPr>
              <a:t>^ ( </a:t>
            </a:r>
            <a:r>
              <a:rPr lang="pt-BR" sz="1800" dirty="0">
                <a:solidFill>
                  <a:srgbClr val="000000"/>
                </a:solidFill>
              </a:rPr>
              <a:t>¬ H ˅ G )</a:t>
            </a: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1010</a:t>
            </a:r>
            <a:endParaRPr lang="en-US" sz="1800" dirty="0" smtClean="0">
              <a:solidFill>
                <a:srgbClr val="FFFFFF"/>
              </a:solidFill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1111</a:t>
            </a:r>
            <a:endParaRPr lang="en-US" sz="1800" dirty="0" smtClean="0">
              <a:solidFill>
                <a:srgbClr val="FFFFFF"/>
              </a:solidFill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0001</a:t>
            </a:r>
            <a:endParaRPr lang="en-US" sz="1800" dirty="0" smtClean="0">
              <a:solidFill>
                <a:srgbClr val="FFFFFF"/>
              </a:solidFill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0101</a:t>
            </a:r>
            <a:endParaRPr lang="en-US" sz="1800" dirty="0" smtClean="0">
              <a:solidFill>
                <a:srgbClr val="FFFFFF"/>
              </a:solidFill>
            </a:endParaRP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1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defTabSz="457200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18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95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571624"/>
            <a:ext cx="6370497" cy="41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43050"/>
            <a:ext cx="54483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124075"/>
            <a:ext cx="5772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3" y="2492896"/>
            <a:ext cx="8911585" cy="15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24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Logical equivalence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9073008" cy="4525963"/>
          </a:xfrm>
        </p:spPr>
        <p:txBody>
          <a:bodyPr/>
          <a:lstStyle/>
          <a:p>
            <a:r>
              <a:rPr lang="en-US" altLang="en-US" sz="1600" dirty="0"/>
              <a:t>To manipulate logical sentences we need some rewrite rules.</a:t>
            </a:r>
          </a:p>
          <a:p>
            <a:r>
              <a:rPr lang="en-US" altLang="en-US" sz="1600" dirty="0"/>
              <a:t>Two sentences are </a:t>
            </a:r>
            <a:r>
              <a:rPr lang="en-US" altLang="en-US" sz="1600" dirty="0">
                <a:solidFill>
                  <a:schemeClr val="accent2"/>
                </a:solidFill>
              </a:rPr>
              <a:t>logically equivalent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iff</a:t>
            </a:r>
            <a:r>
              <a:rPr lang="en-US" altLang="en-US" sz="1600" dirty="0"/>
              <a:t> they are true in same models: α ≡ ß </a:t>
            </a:r>
            <a:r>
              <a:rPr lang="en-US" altLang="en-US" sz="1600" dirty="0" err="1"/>
              <a:t>iff</a:t>
            </a:r>
            <a:r>
              <a:rPr lang="en-US" altLang="en-US" sz="1600" dirty="0"/>
              <a:t> α╞ </a:t>
            </a:r>
            <a:r>
              <a:rPr lang="el-GR" altLang="en-US" sz="1600" dirty="0"/>
              <a:t>β</a:t>
            </a:r>
            <a:r>
              <a:rPr lang="en-US" altLang="en-US" sz="1600" dirty="0"/>
              <a:t> and </a:t>
            </a:r>
            <a:r>
              <a:rPr lang="el-GR" altLang="en-US" sz="1600" dirty="0"/>
              <a:t>β</a:t>
            </a:r>
            <a:r>
              <a:rPr lang="en-US" altLang="en-US" sz="1600" dirty="0"/>
              <a:t>╞ α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685800" y="2209800"/>
            <a:ext cx="716280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Validity and satisfiability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A sentence is </a:t>
            </a:r>
            <a:r>
              <a:rPr lang="en-US" altLang="en-US" dirty="0">
                <a:solidFill>
                  <a:schemeClr val="accent2"/>
                </a:solidFill>
              </a:rPr>
              <a:t>valid</a:t>
            </a:r>
            <a:r>
              <a:rPr lang="en-US" altLang="en-US" dirty="0"/>
              <a:t> if it is true in </a:t>
            </a:r>
            <a:r>
              <a:rPr lang="en-US" altLang="en-US" dirty="0">
                <a:solidFill>
                  <a:srgbClr val="FF0000"/>
                </a:solidFill>
              </a:rPr>
              <a:t>all</a:t>
            </a:r>
            <a:r>
              <a:rPr lang="en-US" altLang="en-US" dirty="0"/>
              <a:t> models,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e.g., </a:t>
            </a:r>
            <a:r>
              <a:rPr lang="en-US" altLang="en-US" i="1" dirty="0"/>
              <a:t>True</a:t>
            </a:r>
            <a:r>
              <a:rPr lang="en-US" altLang="en-US" dirty="0"/>
              <a:t>,	A </a:t>
            </a:r>
            <a:r>
              <a:rPr lang="en-US" altLang="en-US" dirty="0">
                <a:sym typeface="Symbol" pitchFamily="18" charset="2"/>
              </a:rPr>
              <a:t></a:t>
            </a:r>
            <a:r>
              <a:rPr lang="en-US" altLang="en-US" dirty="0"/>
              <a:t>A, 	A </a:t>
            </a:r>
            <a:r>
              <a:rPr lang="en-US" altLang="en-US" dirty="0">
                <a:sym typeface="Symbol" pitchFamily="18" charset="2"/>
              </a:rPr>
              <a:t></a:t>
            </a:r>
            <a:r>
              <a:rPr lang="en-US" altLang="en-US" dirty="0"/>
              <a:t> A, 	(A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(A </a:t>
            </a:r>
            <a:r>
              <a:rPr lang="en-US" altLang="en-US" dirty="0">
                <a:sym typeface="Symbol" pitchFamily="18" charset="2"/>
              </a:rPr>
              <a:t> </a:t>
            </a:r>
            <a:r>
              <a:rPr lang="en-US" altLang="en-US" dirty="0"/>
              <a:t>B)) </a:t>
            </a:r>
            <a:r>
              <a:rPr lang="en-US" altLang="en-US" dirty="0">
                <a:sym typeface="Symbol" pitchFamily="18" charset="2"/>
              </a:rPr>
              <a:t></a:t>
            </a:r>
            <a:r>
              <a:rPr lang="en-US" altLang="en-US" dirty="0"/>
              <a:t> B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(tautologies)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Validity is connected to inference via the </a:t>
            </a:r>
            <a:r>
              <a:rPr lang="en-US" altLang="en-US" dirty="0">
                <a:solidFill>
                  <a:schemeClr val="accent2"/>
                </a:solidFill>
              </a:rPr>
              <a:t>Deduction Theorem</a:t>
            </a:r>
            <a:r>
              <a:rPr lang="en-US" altLang="en-US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i="1" dirty="0"/>
              <a:t>KB</a:t>
            </a:r>
            <a:r>
              <a:rPr lang="en-US" altLang="en-US" dirty="0"/>
              <a:t> ╞ α if and only if (</a:t>
            </a:r>
            <a:r>
              <a:rPr lang="en-US" altLang="en-US" i="1" dirty="0"/>
              <a:t>KB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 </a:t>
            </a:r>
            <a:r>
              <a:rPr lang="en-US" altLang="en-US" dirty="0"/>
              <a:t>α) is valid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A sentence is </a:t>
            </a:r>
            <a:r>
              <a:rPr lang="en-US" altLang="en-US" dirty="0" err="1">
                <a:solidFill>
                  <a:schemeClr val="accent2"/>
                </a:solidFill>
              </a:rPr>
              <a:t>satisfiable</a:t>
            </a:r>
            <a:r>
              <a:rPr lang="en-US" altLang="en-US" dirty="0"/>
              <a:t> if it is true in </a:t>
            </a:r>
            <a:r>
              <a:rPr lang="en-US" altLang="en-US" dirty="0">
                <a:solidFill>
                  <a:schemeClr val="accent2"/>
                </a:solidFill>
              </a:rPr>
              <a:t>some</a:t>
            </a:r>
            <a:r>
              <a:rPr lang="en-US" altLang="en-US" dirty="0"/>
              <a:t> model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e.g., A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B, 	C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(determining </a:t>
            </a:r>
            <a:r>
              <a:rPr lang="en-US" altLang="en-US" dirty="0" err="1"/>
              <a:t>satisfiability</a:t>
            </a:r>
            <a:r>
              <a:rPr lang="en-US" altLang="en-US" dirty="0"/>
              <a:t> of sentences is NP-complete)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A sentence is </a:t>
            </a:r>
            <a:r>
              <a:rPr lang="en-US" altLang="en-US" dirty="0" err="1">
                <a:solidFill>
                  <a:schemeClr val="accent2"/>
                </a:solidFill>
              </a:rPr>
              <a:t>unsatisfiable</a:t>
            </a:r>
            <a:r>
              <a:rPr lang="en-US" altLang="en-US" dirty="0"/>
              <a:t> if it is false in </a:t>
            </a:r>
            <a:r>
              <a:rPr lang="en-US" altLang="en-US" dirty="0">
                <a:solidFill>
                  <a:schemeClr val="accent2"/>
                </a:solidFill>
              </a:rPr>
              <a:t>all</a:t>
            </a:r>
            <a:r>
              <a:rPr lang="en-US" altLang="en-US" dirty="0"/>
              <a:t> models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e.g., A</a:t>
            </a:r>
            <a:r>
              <a:rPr lang="en-US" altLang="en-US" dirty="0">
                <a:sym typeface="Symbol" pitchFamily="18" charset="2"/>
              </a:rPr>
              <a:t></a:t>
            </a:r>
            <a:r>
              <a:rPr lang="en-US" altLang="en-US" dirty="0"/>
              <a:t>A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err="1"/>
              <a:t>Satisfiability</a:t>
            </a:r>
            <a:r>
              <a:rPr lang="en-US" altLang="en-US" dirty="0"/>
              <a:t> is connected to inference via the following: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i="1" dirty="0"/>
              <a:t>KB</a:t>
            </a:r>
            <a:r>
              <a:rPr lang="en-US" altLang="en-US" dirty="0"/>
              <a:t> ╞ α if and only if (</a:t>
            </a:r>
            <a:r>
              <a:rPr lang="en-US" altLang="en-US" i="1" dirty="0"/>
              <a:t>KB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</a:t>
            </a:r>
            <a:r>
              <a:rPr lang="en-US" altLang="en-US" dirty="0"/>
              <a:t>α) is </a:t>
            </a:r>
            <a:r>
              <a:rPr lang="en-US" altLang="en-US" dirty="0" err="1"/>
              <a:t>unsatisfiable</a:t>
            </a:r>
            <a:endParaRPr lang="en-US" altLang="en-US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(there is no model for which KB=true and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dirty="0"/>
              <a:t>  is false)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(aka proof by contradiction: assume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dirty="0"/>
              <a:t> to be false and this leads to </a:t>
            </a:r>
            <a:r>
              <a:rPr lang="en-US" altLang="en-US" dirty="0" err="1"/>
              <a:t>contraditions</a:t>
            </a:r>
            <a:r>
              <a:rPr lang="en-US" altLang="en-US" dirty="0"/>
              <a:t> in KB)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methods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Proof methods divide into (roughly) two kinds: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Application of inference rules: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400" dirty="0"/>
              <a:t>Legitimate (sound) generation of new sentences from old.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/>
              <a:t>Resolution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/>
              <a:t>Forward &amp; Backward chaining 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Model checking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400" dirty="0"/>
              <a:t>Searching through truth assignments.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Improved backtracking: Davis--Putnam-</a:t>
            </a:r>
            <a:r>
              <a:rPr lang="en-US" altLang="en-US" dirty="0" err="1"/>
              <a:t>Logemann</a:t>
            </a:r>
            <a:r>
              <a:rPr lang="en-US" altLang="en-US" dirty="0"/>
              <a:t>-Loveland (DPLL)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Heuristic search in model space: </a:t>
            </a:r>
            <a:r>
              <a:rPr lang="en-US" altLang="en-US" dirty="0" err="1"/>
              <a:t>Walksat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200" dirty="0"/>
              <a:t>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Form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658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We first rewrite                  into </a:t>
            </a: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conjunctive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normal form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(CNF).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alt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2819400" y="1600200"/>
          <a:ext cx="38862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4" imgW="2565360" imgH="482400" progId="Equation.DSMT4">
                  <p:embed/>
                </p:oleObj>
              </mc:Choice>
              <mc:Fallback>
                <p:oleObj name="Equation" r:id="rId4" imgW="2565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38862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We want to prove:</a:t>
            </a: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2362200" y="2895600"/>
          <a:ext cx="9985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9985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46482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3489325" y="3998913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A “conjunction of disjunctions”</a:t>
            </a:r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3581400" y="4419600"/>
            <a:ext cx="282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(A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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B)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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(B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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C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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D)</a:t>
            </a:r>
          </a:p>
        </p:txBody>
      </p:sp>
      <p:sp>
        <p:nvSpPr>
          <p:cNvPr id="277514" name="AutoShape 10"/>
          <p:cNvSpPr>
            <a:spLocks/>
          </p:cNvSpPr>
          <p:nvPr/>
        </p:nvSpPr>
        <p:spPr bwMode="auto">
          <a:xfrm rot="16200000">
            <a:off x="5486400" y="4267200"/>
            <a:ext cx="152400" cy="1371600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7515" name="AutoShape 11"/>
          <p:cNvSpPr>
            <a:spLocks/>
          </p:cNvSpPr>
          <p:nvPr/>
        </p:nvSpPr>
        <p:spPr bwMode="auto">
          <a:xfrm rot="16200000">
            <a:off x="4038600" y="4572000"/>
            <a:ext cx="152400" cy="762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5181600" y="5029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Clause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3733800" y="5029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Clause</a:t>
            </a:r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 flipH="1">
            <a:off x="6248400" y="41910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7519" name="Line 15"/>
          <p:cNvSpPr>
            <a:spLocks noChangeShapeType="1"/>
          </p:cNvSpPr>
          <p:nvPr/>
        </p:nvSpPr>
        <p:spPr bwMode="auto">
          <a:xfrm flipH="1">
            <a:off x="5562600" y="41148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7527925" y="38465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literals</a:t>
            </a:r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457200" y="5638800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Any KB can be converted into CNF</a:t>
            </a:r>
          </a:p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k-CNF: exactly k literals per clause</a:t>
            </a:r>
          </a:p>
        </p:txBody>
      </p:sp>
      <p:sp>
        <p:nvSpPr>
          <p:cNvPr id="277522" name="Rectangle 18"/>
          <p:cNvSpPr>
            <a:spLocks noChangeArrowheads="1"/>
          </p:cNvSpPr>
          <p:nvPr/>
        </p:nvSpPr>
        <p:spPr bwMode="auto">
          <a:xfrm>
            <a:off x="2743200" y="1524000"/>
            <a:ext cx="44196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4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Conversion to CNF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B</a:t>
            </a:r>
            <a:r>
              <a:rPr lang="en-US" altLang="en-US" sz="1600" baseline="-25000"/>
              <a:t>1,1</a:t>
            </a:r>
            <a:r>
              <a:rPr lang="en-US" altLang="en-US" sz="1600"/>
              <a:t>  </a:t>
            </a:r>
            <a:r>
              <a:rPr lang="en-US" altLang="en-US" sz="1600">
                <a:sym typeface="Symbol" pitchFamily="18" charset="2"/>
              </a:rPr>
              <a:t></a:t>
            </a:r>
            <a:r>
              <a:rPr lang="en-US" altLang="en-US" sz="1600"/>
              <a:t> (P</a:t>
            </a:r>
            <a:r>
              <a:rPr lang="en-US" altLang="en-US" sz="1600" baseline="-25000"/>
              <a:t>1,2</a:t>
            </a:r>
            <a:r>
              <a:rPr lang="en-US" altLang="en-US" sz="1600"/>
              <a:t> </a:t>
            </a:r>
            <a:r>
              <a:rPr lang="en-US" altLang="en-US" sz="1600">
                <a:sym typeface="Symbol" pitchFamily="18" charset="2"/>
              </a:rPr>
              <a:t></a:t>
            </a:r>
            <a:r>
              <a:rPr lang="en-US" altLang="en-US" sz="1600"/>
              <a:t> P</a:t>
            </a:r>
            <a:r>
              <a:rPr lang="en-US" altLang="en-US" sz="1600" baseline="-25000"/>
              <a:t>2,1</a:t>
            </a:r>
            <a:r>
              <a:rPr lang="en-US" altLang="en-US" sz="1600"/>
              <a:t>)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Eliminate </a:t>
            </a:r>
            <a:r>
              <a:rPr lang="en-US" altLang="en-US" sz="1600">
                <a:sym typeface="Symbol" pitchFamily="18" charset="2"/>
              </a:rPr>
              <a:t>,</a:t>
            </a:r>
            <a:r>
              <a:rPr lang="en-US" altLang="en-US" sz="1600"/>
              <a:t> replacing α </a:t>
            </a:r>
            <a:r>
              <a:rPr lang="en-US" altLang="en-US" sz="1600">
                <a:sym typeface="Symbol" pitchFamily="18" charset="2"/>
              </a:rPr>
              <a:t></a:t>
            </a:r>
            <a:r>
              <a:rPr lang="en-US" altLang="en-US" sz="1600"/>
              <a:t> β with (α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β)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(β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α).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(B</a:t>
            </a:r>
            <a:r>
              <a:rPr lang="en-US" altLang="en-US" sz="1400" baseline="-25000"/>
              <a:t>1,1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</a:t>
            </a:r>
            <a:r>
              <a:rPr lang="en-US" altLang="en-US" sz="1400"/>
              <a:t> (P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((P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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2133600" lvl="4" indent="-3048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2.   Eliminate </a:t>
            </a:r>
            <a:r>
              <a:rPr lang="en-US" altLang="en-US" sz="1600">
                <a:sym typeface="Symbol" pitchFamily="18" charset="2"/>
              </a:rPr>
              <a:t>, r</a:t>
            </a:r>
            <a:r>
              <a:rPr lang="en-US" altLang="en-US" sz="1600"/>
              <a:t>eplacing α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β with </a:t>
            </a:r>
            <a:r>
              <a:rPr lang="en-US" altLang="en-US" sz="1600">
                <a:sym typeface="Symbol" pitchFamily="18" charset="2"/>
              </a:rPr>
              <a:t></a:t>
            </a:r>
            <a:r>
              <a:rPr lang="en-US" altLang="en-US" sz="1600"/>
              <a:t>α</a:t>
            </a:r>
            <a:r>
              <a:rPr lang="en-US" altLang="en-US" sz="1600">
                <a:sym typeface="Symbol" pitchFamily="18" charset="2"/>
              </a:rPr>
              <a:t></a:t>
            </a:r>
            <a:r>
              <a:rPr lang="en-US" altLang="en-US" sz="1600"/>
              <a:t> β.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B</a:t>
            </a:r>
            <a:r>
              <a:rPr lang="en-US" altLang="en-US" sz="1400" baseline="-25000"/>
              <a:t>1,1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(P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 </a:t>
            </a:r>
            <a:r>
              <a:rPr lang="en-US" altLang="en-US" sz="1400"/>
              <a:t>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2133600" lvl="4" indent="-3048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3.   Move </a:t>
            </a:r>
            <a:r>
              <a:rPr lang="en-US" altLang="en-US" sz="1600">
                <a:sym typeface="Symbol" pitchFamily="18" charset="2"/>
              </a:rPr>
              <a:t></a:t>
            </a:r>
            <a:r>
              <a:rPr lang="en-US" altLang="en-US" sz="1600"/>
              <a:t> inwards using de Morgan's rules and double-negation: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B</a:t>
            </a:r>
            <a:r>
              <a:rPr lang="en-US" altLang="en-US" sz="1400" baseline="-25000"/>
              <a:t>1,1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1,2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2133600" lvl="4" indent="-3048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4.   Apply distributive law (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 over </a:t>
            </a:r>
            <a:r>
              <a:rPr lang="en-US" altLang="en-US" sz="1600">
                <a:sym typeface="Symbol" pitchFamily="18" charset="2"/>
              </a:rPr>
              <a:t></a:t>
            </a:r>
            <a:r>
              <a:rPr lang="en-US" altLang="en-US" sz="1600"/>
              <a:t>) and flatten: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B</a:t>
            </a:r>
            <a:r>
              <a:rPr lang="en-US" altLang="en-US" sz="1400" baseline="-25000"/>
              <a:t>1,1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1,2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2,1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91740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Resolution Inference Rule for CNF</a:t>
            </a:r>
          </a:p>
        </p:txBody>
      </p:sp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685800" y="11430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4" imgW="1447560" imgH="939600" progId="Equation.DSMT4">
                  <p:embed/>
                </p:oleObj>
              </mc:Choice>
              <mc:Fallback>
                <p:oleObj name="Equation" r:id="rId4" imgW="14475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352800" y="14478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“If A or B or C is true, but not A, then B or C must be true.”</a:t>
            </a: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685800" y="28956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6" imgW="1320480" imgH="939600" progId="Equation.DSMT4">
                  <p:embed/>
                </p:oleObj>
              </mc:Choice>
              <mc:Fallback>
                <p:oleObj name="Equation" r:id="rId6" imgW="13204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352800" y="2895600"/>
            <a:ext cx="449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“If A is false then B or C must be true, 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 or if A is true then D or E must be true,   hence since A is either true or false, B or C or D or E must be true.” </a:t>
            </a:r>
          </a:p>
        </p:txBody>
      </p:sp>
      <p:graphicFrame>
        <p:nvGraphicFramePr>
          <p:cNvPr id="281608" name="Object 8"/>
          <p:cNvGraphicFramePr>
            <a:graphicFrameLocks noChangeAspect="1"/>
          </p:cNvGraphicFramePr>
          <p:nvPr/>
        </p:nvGraphicFramePr>
        <p:xfrm>
          <a:off x="685800" y="46482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8" imgW="965160" imgH="939600" progId="Equation.DSMT4">
                  <p:embed/>
                </p:oleObj>
              </mc:Choice>
              <mc:Fallback>
                <p:oleObj name="Equation" r:id="rId8" imgW="9651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4191000" y="53340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Simplification</a:t>
            </a:r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 flipH="1">
            <a:off x="2286000" y="55626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4120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</a:rPr>
              <a:t>The resolution algorithm tries to prove:</a:t>
            </a:r>
          </a:p>
          <a:p>
            <a:pPr>
              <a:buFontTx/>
              <a:buChar char="•"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Generate all new sentences from KB and the query.</a:t>
            </a:r>
          </a:p>
          <a:p>
            <a:pPr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One of two things can happen:</a:t>
            </a:r>
          </a:p>
          <a:p>
            <a:pPr>
              <a:buFontTx/>
              <a:buChar char="•"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000" smtClean="0">
                <a:solidFill>
                  <a:srgbClr val="000000"/>
                </a:solidFill>
              </a:rPr>
              <a:t>We find                 which is unsatisfiable,</a:t>
            </a:r>
          </a:p>
          <a:p>
            <a:r>
              <a:rPr lang="en-US" altLang="en-US" sz="2000" smtClean="0">
                <a:solidFill>
                  <a:srgbClr val="000000"/>
                </a:solidFill>
              </a:rPr>
              <a:t>			 i.e. we can entail the query.</a:t>
            </a:r>
          </a:p>
          <a:p>
            <a:pPr>
              <a:buFontTx/>
              <a:buAutoNum type="arabicPeriod"/>
            </a:pPr>
            <a:endParaRPr lang="en-US" altLang="en-US" sz="2000" smtClean="0">
              <a:solidFill>
                <a:srgbClr val="000000"/>
              </a:solidFill>
            </a:endParaRPr>
          </a:p>
          <a:p>
            <a:r>
              <a:rPr lang="en-US" altLang="en-US" sz="2000" smtClean="0">
                <a:solidFill>
                  <a:srgbClr val="000000"/>
                </a:solidFill>
              </a:rPr>
              <a:t>2.  We find no contradiction: there is a model that satisfies the </a:t>
            </a:r>
          </a:p>
          <a:p>
            <a:pPr lvl="1"/>
            <a:r>
              <a:rPr lang="en-US" altLang="en-US" sz="2000" smtClean="0">
                <a:solidFill>
                  <a:srgbClr val="000000"/>
                </a:solidFill>
              </a:rPr>
              <a:t>Sentence (non-trivial) and hence we cannot entail the query.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Resolution Algorithm</a:t>
            </a:r>
          </a:p>
        </p:txBody>
      </p:sp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5791200" y="1928813"/>
          <a:ext cx="2362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4" imgW="1600200" imgH="482400" progId="Equation.DSMT4">
                  <p:embed/>
                </p:oleObj>
              </mc:Choice>
              <mc:Fallback>
                <p:oleObj name="Equation" r:id="rId4" imgW="1600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28813"/>
                        <a:ext cx="2362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2362200" y="3762375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6" imgW="533160" imgH="177480" progId="Equation.DSMT4">
                  <p:embed/>
                </p:oleObj>
              </mc:Choice>
              <mc:Fallback>
                <p:oleObj name="Equation" r:id="rId6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62375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2667000" y="5486400"/>
          <a:ext cx="10128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8" imgW="685800" imgH="215640" progId="Equation.DSMT4">
                  <p:embed/>
                </p:oleObj>
              </mc:Choice>
              <mc:Fallback>
                <p:oleObj name="Equation" r:id="rId8" imgW="685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86400"/>
                        <a:ext cx="10128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2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Resolution example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KB</a:t>
            </a:r>
            <a:r>
              <a:rPr lang="en-US" altLang="en-US"/>
              <a:t> = (B</a:t>
            </a:r>
            <a:r>
              <a:rPr lang="en-US" altLang="en-US" baseline="-25000"/>
              <a:t>1,1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</a:t>
            </a:r>
            <a:r>
              <a:rPr lang="en-US" altLang="en-US"/>
              <a:t> (P</a:t>
            </a:r>
            <a:r>
              <a:rPr lang="en-US" altLang="en-US" baseline="-25000"/>
              <a:t>1,2</a:t>
            </a:r>
            <a:r>
              <a:rPr lang="en-US" altLang="en-US">
                <a:sym typeface="Symbol" pitchFamily="18" charset="2"/>
              </a:rPr>
              <a:t></a:t>
            </a:r>
            <a:r>
              <a:rPr lang="en-US" altLang="en-US"/>
              <a:t> P</a:t>
            </a:r>
            <a:r>
              <a:rPr lang="en-US" altLang="en-US" baseline="-25000"/>
              <a:t>2,1</a:t>
            </a:r>
            <a:r>
              <a:rPr lang="en-US" altLang="en-US"/>
              <a:t>)) </a:t>
            </a:r>
            <a:r>
              <a:rPr lang="en-US" altLang="en-US">
                <a:sym typeface="Symbol" pitchFamily="18" charset="2"/>
              </a:rPr>
              <a:t></a:t>
            </a:r>
            <a:r>
              <a:rPr lang="en-US" altLang="en-US"/>
              <a:t> B</a:t>
            </a:r>
            <a:r>
              <a:rPr lang="en-US" altLang="en-US" baseline="-25000"/>
              <a:t>1,1 </a:t>
            </a:r>
          </a:p>
          <a:p>
            <a:r>
              <a:rPr lang="en-US" altLang="en-US"/>
              <a:t>α = </a:t>
            </a:r>
            <a:r>
              <a:rPr lang="en-US" altLang="en-US">
                <a:sym typeface="Symbol" pitchFamily="18" charset="2"/>
              </a:rPr>
              <a:t></a:t>
            </a:r>
            <a:r>
              <a:rPr lang="en-US" altLang="en-US"/>
              <a:t>P</a:t>
            </a:r>
            <a:r>
              <a:rPr lang="en-US" altLang="en-US" baseline="-25000"/>
              <a:t>1,2</a:t>
            </a:r>
            <a:endParaRPr lang="en-US" altLang="en-US"/>
          </a:p>
        </p:txBody>
      </p:sp>
      <p:pic>
        <p:nvPicPr>
          <p:cNvPr id="285700" name="Picture 4" descr="wumpus-re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0105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5701" name="Object 5"/>
          <p:cNvGraphicFramePr>
            <a:graphicFrameLocks noChangeAspect="1"/>
          </p:cNvGraphicFramePr>
          <p:nvPr/>
        </p:nvGraphicFramePr>
        <p:xfrm>
          <a:off x="4419600" y="1981200"/>
          <a:ext cx="9985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5" imgW="622080" imgH="177480" progId="Equation.DSMT4">
                  <p:embed/>
                </p:oleObj>
              </mc:Choice>
              <mc:Fallback>
                <p:oleObj name="Equation" r:id="rId5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81200"/>
                        <a:ext cx="9985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2" name="AutoShape 6"/>
          <p:cNvSpPr>
            <a:spLocks/>
          </p:cNvSpPr>
          <p:nvPr/>
        </p:nvSpPr>
        <p:spPr bwMode="auto">
          <a:xfrm rot="5400000">
            <a:off x="4724400" y="-838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 flipV="1">
            <a:off x="7848600" y="45720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7680325" y="5370513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False in</a:t>
            </a:r>
          </a:p>
          <a:p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all worlds</a:t>
            </a:r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 flipH="1" flipV="1">
            <a:off x="1143000" y="3962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V="1">
            <a:off x="1447800" y="4038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5707" name="Line 11"/>
          <p:cNvSpPr>
            <a:spLocks noChangeShapeType="1"/>
          </p:cNvSpPr>
          <p:nvPr/>
        </p:nvSpPr>
        <p:spPr bwMode="auto">
          <a:xfrm flipV="1">
            <a:off x="1752600" y="396240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5708" name="Line 12"/>
          <p:cNvSpPr>
            <a:spLocks noChangeShapeType="1"/>
          </p:cNvSpPr>
          <p:nvPr/>
        </p:nvSpPr>
        <p:spPr bwMode="auto">
          <a:xfrm flipV="1">
            <a:off x="2209800" y="4038600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1127125" y="51419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689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Horn Clauses</a:t>
            </a: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96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Resolution in general can be exponential in space and time.</a:t>
            </a:r>
          </a:p>
          <a:p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If we can reduce all clauses to </a:t>
            </a: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“Horn clauses”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resolution is </a:t>
            </a:r>
            <a:r>
              <a:rPr lang="en-US" altLang="en-US" sz="1800" smtClean="0">
                <a:solidFill>
                  <a:srgbClr val="0000FF"/>
                </a:solidFill>
                <a:latin typeface="Arial" charset="0"/>
              </a:rPr>
              <a:t>linear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in space and time</a:t>
            </a:r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>
            <a:off x="3276600" y="2133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6381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A clause with at most 1 positive literal.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e.g. </a:t>
            </a:r>
          </a:p>
          <a:p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Every Horn clause can be rewritten as an implication with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 a conjunction of positive literals in the premises and a single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 positive literal as a conclusion.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e.g.</a:t>
            </a:r>
          </a:p>
          <a:p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1 positive literal: definite clause</a:t>
            </a:r>
          </a:p>
          <a:p>
            <a:pPr>
              <a:buFontTx/>
              <a:buChar char="•"/>
            </a:pPr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0 positive literals: Fact or integrity constraint:</a:t>
            </a:r>
          </a:p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   e.g.  </a:t>
            </a:r>
          </a:p>
          <a:p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  <a:p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1295400" y="2819400"/>
          <a:ext cx="1219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4" imgW="939600" imgH="190440" progId="Equation.DSMT4">
                  <p:embed/>
                </p:oleObj>
              </mc:Choice>
              <mc:Fallback>
                <p:oleObj name="Equation" r:id="rId4" imgW="939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219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1301750" y="4191000"/>
          <a:ext cx="100488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6" imgW="774360" imgH="190440" progId="Equation.DSMT4">
                  <p:embed/>
                </p:oleObj>
              </mc:Choice>
              <mc:Fallback>
                <p:oleObj name="Equation" r:id="rId6" imgW="774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4191000"/>
                        <a:ext cx="1004888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1447800" y="5486400"/>
          <a:ext cx="2971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8" imgW="2044440" imgH="215640" progId="Equation.DSMT4">
                  <p:embed/>
                </p:oleObj>
              </mc:Choice>
              <mc:Fallback>
                <p:oleObj name="Equation" r:id="rId8" imgW="2044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2971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034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Form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658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first rewrite                  into </a:t>
            </a:r>
            <a:r>
              <a:rPr lang="en-US" altLang="en-US">
                <a:solidFill>
                  <a:srgbClr val="FF0000"/>
                </a:solidFill>
              </a:rPr>
              <a:t>conjunctive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normal form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(CNF).</a:t>
            </a:r>
            <a:r>
              <a:rPr lang="en-US" altLang="en-US"/>
              <a:t>  </a:t>
            </a:r>
            <a:endParaRPr lang="en-US" altLang="en-US" b="1"/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2819400" y="1600200"/>
          <a:ext cx="38862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4" imgW="2565360" imgH="482400" progId="Equation.DSMT4">
                  <p:embed/>
                </p:oleObj>
              </mc:Choice>
              <mc:Fallback>
                <p:oleObj name="Equation" r:id="rId4" imgW="2565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38862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want to prove:</a:t>
            </a: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2362200" y="2895600"/>
          <a:ext cx="9985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9985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46482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3489325" y="3998913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“conjunction of disjunctions”</a:t>
            </a:r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3581400" y="4419600"/>
            <a:ext cx="282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(A </a:t>
            </a:r>
            <a:r>
              <a:rPr lang="en-US" altLang="en-US">
                <a:sym typeface="Symbol" pitchFamily="18" charset="2"/>
              </a:rPr>
              <a:t>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</a:t>
            </a:r>
            <a:r>
              <a:rPr lang="en-US" altLang="en-US"/>
              <a:t>B) </a:t>
            </a:r>
            <a:r>
              <a:rPr lang="en-US" altLang="en-US">
                <a:sym typeface="Symbol" pitchFamily="18" charset="2"/>
              </a:rPr>
              <a:t></a:t>
            </a:r>
            <a:r>
              <a:rPr lang="en-US" altLang="en-US"/>
              <a:t> (B </a:t>
            </a:r>
            <a:r>
              <a:rPr lang="en-US" altLang="en-US">
                <a:sym typeface="Symbol" pitchFamily="18" charset="2"/>
              </a:rPr>
              <a:t>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</a:t>
            </a:r>
            <a:r>
              <a:rPr lang="en-US" altLang="en-US"/>
              <a:t>C </a:t>
            </a:r>
            <a:r>
              <a:rPr lang="en-US" altLang="en-US">
                <a:sym typeface="Symbol" pitchFamily="18" charset="2"/>
              </a:rPr>
              <a:t>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</a:t>
            </a:r>
            <a:r>
              <a:rPr lang="en-US" altLang="en-US"/>
              <a:t>D)</a:t>
            </a:r>
          </a:p>
        </p:txBody>
      </p:sp>
      <p:sp>
        <p:nvSpPr>
          <p:cNvPr id="277514" name="AutoShape 10"/>
          <p:cNvSpPr>
            <a:spLocks/>
          </p:cNvSpPr>
          <p:nvPr/>
        </p:nvSpPr>
        <p:spPr bwMode="auto">
          <a:xfrm rot="16200000">
            <a:off x="5486400" y="4267200"/>
            <a:ext cx="152400" cy="1371600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7515" name="AutoShape 11"/>
          <p:cNvSpPr>
            <a:spLocks/>
          </p:cNvSpPr>
          <p:nvPr/>
        </p:nvSpPr>
        <p:spPr bwMode="auto">
          <a:xfrm rot="16200000">
            <a:off x="4038600" y="4572000"/>
            <a:ext cx="152400" cy="762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5181600" y="5029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Clause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3733800" y="5029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Clause</a:t>
            </a:r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 flipH="1">
            <a:off x="6248400" y="41910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7519" name="Line 15"/>
          <p:cNvSpPr>
            <a:spLocks noChangeShapeType="1"/>
          </p:cNvSpPr>
          <p:nvPr/>
        </p:nvSpPr>
        <p:spPr bwMode="auto">
          <a:xfrm flipH="1">
            <a:off x="5562600" y="41148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7527925" y="38465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literals</a:t>
            </a:r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457200" y="5638800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Any KB can be converted into CNF</a:t>
            </a:r>
          </a:p>
          <a:p>
            <a:pPr>
              <a:buFontTx/>
              <a:buChar char="•"/>
            </a:pPr>
            <a:r>
              <a:rPr lang="en-US" altLang="en-US"/>
              <a:t> k-CNF: exactly k literals per clause</a:t>
            </a:r>
          </a:p>
        </p:txBody>
      </p:sp>
      <p:sp>
        <p:nvSpPr>
          <p:cNvPr id="277522" name="Rectangle 18"/>
          <p:cNvSpPr>
            <a:spLocks noChangeArrowheads="1"/>
          </p:cNvSpPr>
          <p:nvPr/>
        </p:nvSpPr>
        <p:spPr bwMode="auto">
          <a:xfrm>
            <a:off x="2743200" y="1524000"/>
            <a:ext cx="44196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09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Conversion to CNF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B</a:t>
            </a:r>
            <a:r>
              <a:rPr lang="en-US" altLang="en-US" sz="1600" baseline="-25000"/>
              <a:t>1,1</a:t>
            </a:r>
            <a:r>
              <a:rPr lang="en-US" altLang="en-US" sz="1600"/>
              <a:t>  </a:t>
            </a:r>
            <a:r>
              <a:rPr lang="en-US" altLang="en-US" sz="1600">
                <a:sym typeface="Symbol" pitchFamily="18" charset="2"/>
              </a:rPr>
              <a:t></a:t>
            </a:r>
            <a:r>
              <a:rPr lang="en-US" altLang="en-US" sz="1600"/>
              <a:t> (P</a:t>
            </a:r>
            <a:r>
              <a:rPr lang="en-US" altLang="en-US" sz="1600" baseline="-25000"/>
              <a:t>1,2</a:t>
            </a:r>
            <a:r>
              <a:rPr lang="en-US" altLang="en-US" sz="1600"/>
              <a:t> </a:t>
            </a:r>
            <a:r>
              <a:rPr lang="en-US" altLang="en-US" sz="1600">
                <a:sym typeface="Symbol" pitchFamily="18" charset="2"/>
              </a:rPr>
              <a:t></a:t>
            </a:r>
            <a:r>
              <a:rPr lang="en-US" altLang="en-US" sz="1600"/>
              <a:t> P</a:t>
            </a:r>
            <a:r>
              <a:rPr lang="en-US" altLang="en-US" sz="1600" baseline="-25000"/>
              <a:t>2,1</a:t>
            </a:r>
            <a:r>
              <a:rPr lang="en-US" altLang="en-US" sz="1600"/>
              <a:t>)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Eliminate </a:t>
            </a:r>
            <a:r>
              <a:rPr lang="en-US" altLang="en-US" sz="1600">
                <a:sym typeface="Symbol" pitchFamily="18" charset="2"/>
              </a:rPr>
              <a:t>,</a:t>
            </a:r>
            <a:r>
              <a:rPr lang="en-US" altLang="en-US" sz="1600"/>
              <a:t> replacing α </a:t>
            </a:r>
            <a:r>
              <a:rPr lang="en-US" altLang="en-US" sz="1600">
                <a:sym typeface="Symbol" pitchFamily="18" charset="2"/>
              </a:rPr>
              <a:t></a:t>
            </a:r>
            <a:r>
              <a:rPr lang="en-US" altLang="en-US" sz="1600"/>
              <a:t> β with (α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β)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(β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α).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(B</a:t>
            </a:r>
            <a:r>
              <a:rPr lang="en-US" altLang="en-US" sz="1400" baseline="-25000"/>
              <a:t>1,1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</a:t>
            </a:r>
            <a:r>
              <a:rPr lang="en-US" altLang="en-US" sz="1400"/>
              <a:t> (P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((P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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2133600" lvl="4" indent="-3048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2.   Eliminate </a:t>
            </a:r>
            <a:r>
              <a:rPr lang="en-US" altLang="en-US" sz="1600">
                <a:sym typeface="Symbol" pitchFamily="18" charset="2"/>
              </a:rPr>
              <a:t>, r</a:t>
            </a:r>
            <a:r>
              <a:rPr lang="en-US" altLang="en-US" sz="1600"/>
              <a:t>eplacing α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β with </a:t>
            </a:r>
            <a:r>
              <a:rPr lang="en-US" altLang="en-US" sz="1600">
                <a:sym typeface="Symbol" pitchFamily="18" charset="2"/>
              </a:rPr>
              <a:t></a:t>
            </a:r>
            <a:r>
              <a:rPr lang="en-US" altLang="en-US" sz="1600"/>
              <a:t>α</a:t>
            </a:r>
            <a:r>
              <a:rPr lang="en-US" altLang="en-US" sz="1600">
                <a:sym typeface="Symbol" pitchFamily="18" charset="2"/>
              </a:rPr>
              <a:t></a:t>
            </a:r>
            <a:r>
              <a:rPr lang="en-US" altLang="en-US" sz="1600"/>
              <a:t> β.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B</a:t>
            </a:r>
            <a:r>
              <a:rPr lang="en-US" altLang="en-US" sz="1400" baseline="-25000"/>
              <a:t>1,1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(P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 </a:t>
            </a:r>
            <a:r>
              <a:rPr lang="en-US" altLang="en-US" sz="1400"/>
              <a:t>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2133600" lvl="4" indent="-3048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3.   Move </a:t>
            </a:r>
            <a:r>
              <a:rPr lang="en-US" altLang="en-US" sz="1600">
                <a:sym typeface="Symbol" pitchFamily="18" charset="2"/>
              </a:rPr>
              <a:t></a:t>
            </a:r>
            <a:r>
              <a:rPr lang="en-US" altLang="en-US" sz="1600"/>
              <a:t> inwards using de Morgan's rules and double-negation: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B</a:t>
            </a:r>
            <a:r>
              <a:rPr lang="en-US" altLang="en-US" sz="1400" baseline="-25000"/>
              <a:t>1,1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1,2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2133600" lvl="4" indent="-304800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1600"/>
              <a:t>4.   Apply distributive law (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 over </a:t>
            </a:r>
            <a:r>
              <a:rPr lang="en-US" altLang="en-US" sz="1600">
                <a:sym typeface="Symbol" pitchFamily="18" charset="2"/>
              </a:rPr>
              <a:t></a:t>
            </a:r>
            <a:r>
              <a:rPr lang="en-US" altLang="en-US" sz="1600"/>
              <a:t>) and flatten: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B</a:t>
            </a:r>
            <a:r>
              <a:rPr lang="en-US" altLang="en-US" sz="1400" baseline="-25000"/>
              <a:t>1,1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1,2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P</a:t>
            </a:r>
            <a:r>
              <a:rPr lang="en-US" altLang="en-US" sz="1400" baseline="-25000"/>
              <a:t>2,1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1,2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 </a:t>
            </a:r>
            <a:r>
              <a:rPr lang="en-US" altLang="en-US" sz="1400">
                <a:sym typeface="Symbol" pitchFamily="18" charset="2"/>
              </a:rPr>
              <a:t></a:t>
            </a:r>
            <a:r>
              <a:rPr lang="en-US" altLang="en-US" sz="1400"/>
              <a:t> (</a:t>
            </a:r>
            <a:r>
              <a:rPr lang="en-US" altLang="en-US" sz="1400">
                <a:sym typeface="Symbol" pitchFamily="18" charset="2"/>
              </a:rPr>
              <a:t></a:t>
            </a:r>
            <a:r>
              <a:rPr lang="en-US" altLang="en-US" sz="1400"/>
              <a:t>P</a:t>
            </a:r>
            <a:r>
              <a:rPr lang="en-US" altLang="en-US" sz="1400" baseline="-25000"/>
              <a:t>2,1</a:t>
            </a:r>
            <a:r>
              <a:rPr lang="en-US" altLang="en-US" sz="1400"/>
              <a:t> </a:t>
            </a:r>
            <a:r>
              <a:rPr lang="en-US" altLang="en-US" sz="1400">
                <a:sym typeface="Symbol" pitchFamily="18" charset="2"/>
              </a:rPr>
              <a:t></a:t>
            </a:r>
            <a:r>
              <a:rPr lang="en-US" altLang="en-US" sz="1400"/>
              <a:t> B</a:t>
            </a:r>
            <a:r>
              <a:rPr lang="en-US" altLang="en-US" sz="1400" baseline="-25000"/>
              <a:t>1,1</a:t>
            </a:r>
            <a:r>
              <a:rPr lang="en-US" altLang="en-US" sz="1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67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Resolution Inference Rule for CNF</a:t>
            </a:r>
          </a:p>
        </p:txBody>
      </p:sp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685800" y="11430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4" imgW="1447560" imgH="939600" progId="Equation.DSMT4">
                  <p:embed/>
                </p:oleObj>
              </mc:Choice>
              <mc:Fallback>
                <p:oleObj name="Equation" r:id="rId4" imgW="14475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352800" y="14478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“If A or B or C is true, but not A, then B or C must be true.”</a:t>
            </a: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685800" y="28956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6" imgW="1320480" imgH="939600" progId="Equation.DSMT4">
                  <p:embed/>
                </p:oleObj>
              </mc:Choice>
              <mc:Fallback>
                <p:oleObj name="Equation" r:id="rId6" imgW="13204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352800" y="2895600"/>
            <a:ext cx="449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“If A is false then B or C must be true, </a:t>
            </a:r>
          </a:p>
          <a:p>
            <a:r>
              <a:rPr lang="en-US" altLang="en-US"/>
              <a:t>  or if A is true then D or E must be true,   hence since A is either true or false, B or C or D or E must be true.” </a:t>
            </a:r>
          </a:p>
        </p:txBody>
      </p:sp>
      <p:graphicFrame>
        <p:nvGraphicFramePr>
          <p:cNvPr id="281608" name="Object 8"/>
          <p:cNvGraphicFramePr>
            <a:graphicFrameLocks noChangeAspect="1"/>
          </p:cNvGraphicFramePr>
          <p:nvPr/>
        </p:nvGraphicFramePr>
        <p:xfrm>
          <a:off x="685800" y="46482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8" imgW="965160" imgH="939600" progId="Equation.DSMT4">
                  <p:embed/>
                </p:oleObj>
              </mc:Choice>
              <mc:Fallback>
                <p:oleObj name="Equation" r:id="rId8" imgW="9651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4191000" y="53340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Simplification</a:t>
            </a:r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 flipH="1">
            <a:off x="2286000" y="55626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4120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  <a:r>
              <a:rPr lang="en-US" altLang="en-US" sz="2000"/>
              <a:t>The resolution algorithm tries to prove:</a:t>
            </a:r>
          </a:p>
          <a:p>
            <a:pPr>
              <a:buFontTx/>
              <a:buChar char="•"/>
            </a:pPr>
            <a:endParaRPr lang="en-US" altLang="en-US" sz="2000"/>
          </a:p>
          <a:p>
            <a:pPr>
              <a:buFontTx/>
              <a:buChar char="•"/>
            </a:pP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/>
              <a:t> Generate all new sentences from KB and the query.</a:t>
            </a:r>
          </a:p>
          <a:p>
            <a:pPr>
              <a:buFontTx/>
              <a:buChar char="•"/>
            </a:pPr>
            <a:r>
              <a:rPr lang="en-US" altLang="en-US" sz="2000"/>
              <a:t> One of two things can happen:</a:t>
            </a:r>
          </a:p>
          <a:p>
            <a:pPr>
              <a:buFontTx/>
              <a:buChar char="•"/>
            </a:pPr>
            <a:endParaRPr lang="en-US" altLang="en-US" sz="2000"/>
          </a:p>
          <a:p>
            <a:pPr>
              <a:buFontTx/>
              <a:buAutoNum type="arabicPeriod"/>
            </a:pPr>
            <a:r>
              <a:rPr lang="en-US" altLang="en-US" sz="2000"/>
              <a:t>We find                 which is unsatisfiable,</a:t>
            </a:r>
          </a:p>
          <a:p>
            <a:r>
              <a:rPr lang="en-US" altLang="en-US" sz="2000"/>
              <a:t>			 i.e. we can entail the query.</a:t>
            </a:r>
          </a:p>
          <a:p>
            <a:pPr>
              <a:buFontTx/>
              <a:buAutoNum type="arabicPeriod"/>
            </a:pPr>
            <a:endParaRPr lang="en-US" altLang="en-US" sz="2000"/>
          </a:p>
          <a:p>
            <a:r>
              <a:rPr lang="en-US" altLang="en-US" sz="2000"/>
              <a:t>2.  We find no contradiction: there is a model that satisfies the </a:t>
            </a:r>
          </a:p>
          <a:p>
            <a:pPr lvl="1"/>
            <a:r>
              <a:rPr lang="en-US" altLang="en-US" sz="2000"/>
              <a:t>Sentence (non-trivial) and hence we cannot entail the query.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Resolution Algorithm</a:t>
            </a:r>
          </a:p>
        </p:txBody>
      </p:sp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5791200" y="1928813"/>
          <a:ext cx="2362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4" imgW="1600200" imgH="482400" progId="Equation.DSMT4">
                  <p:embed/>
                </p:oleObj>
              </mc:Choice>
              <mc:Fallback>
                <p:oleObj name="Equation" r:id="rId4" imgW="1600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28813"/>
                        <a:ext cx="2362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2362200" y="3762375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6" imgW="533160" imgH="177480" progId="Equation.DSMT4">
                  <p:embed/>
                </p:oleObj>
              </mc:Choice>
              <mc:Fallback>
                <p:oleObj name="Equation" r:id="rId6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62375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2667000" y="5486400"/>
          <a:ext cx="10128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8" imgW="685800" imgH="215640" progId="Equation.DSMT4">
                  <p:embed/>
                </p:oleObj>
              </mc:Choice>
              <mc:Fallback>
                <p:oleObj name="Equation" r:id="rId8" imgW="685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86400"/>
                        <a:ext cx="10128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Resolution example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143000"/>
          </a:xfrm>
        </p:spPr>
        <p:txBody>
          <a:bodyPr/>
          <a:lstStyle/>
          <a:p>
            <a:r>
              <a:rPr lang="en-US" altLang="en-US" i="1" dirty="0"/>
              <a:t>KB</a:t>
            </a:r>
            <a:r>
              <a:rPr lang="en-US" altLang="en-US" dirty="0"/>
              <a:t> = (B</a:t>
            </a:r>
            <a:r>
              <a:rPr lang="en-US" altLang="en-US" baseline="-25000" dirty="0"/>
              <a:t>1,1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</a:t>
            </a:r>
            <a:r>
              <a:rPr lang="en-US" altLang="en-US" dirty="0"/>
              <a:t> (P</a:t>
            </a:r>
            <a:r>
              <a:rPr lang="en-US" altLang="en-US" baseline="-25000" dirty="0"/>
              <a:t>1,2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P</a:t>
            </a:r>
            <a:r>
              <a:rPr lang="en-US" altLang="en-US" baseline="-25000" dirty="0"/>
              <a:t>2,1</a:t>
            </a:r>
            <a:r>
              <a:rPr lang="en-US" altLang="en-US" dirty="0"/>
              <a:t>)) </a:t>
            </a:r>
            <a:r>
              <a:rPr lang="en-US" altLang="en-US" dirty="0">
                <a:sym typeface="Symbol" pitchFamily="18" charset="2"/>
              </a:rPr>
              <a:t></a:t>
            </a:r>
            <a:r>
              <a:rPr lang="en-US" altLang="en-US" dirty="0"/>
              <a:t> B</a:t>
            </a:r>
            <a:r>
              <a:rPr lang="en-US" altLang="en-US" baseline="-25000" dirty="0"/>
              <a:t>1,1 </a:t>
            </a:r>
          </a:p>
          <a:p>
            <a:r>
              <a:rPr lang="en-US" altLang="en-US" dirty="0"/>
              <a:t>α =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P</a:t>
            </a:r>
            <a:r>
              <a:rPr lang="en-US" altLang="en-US" baseline="-25000" dirty="0"/>
              <a:t>1,2</a:t>
            </a:r>
            <a:endParaRPr lang="en-US" altLang="en-US" dirty="0"/>
          </a:p>
        </p:txBody>
      </p:sp>
      <p:pic>
        <p:nvPicPr>
          <p:cNvPr id="285700" name="Picture 4" descr="wumpus-re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0105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5701" name="Object 5"/>
          <p:cNvGraphicFramePr>
            <a:graphicFrameLocks noChangeAspect="1"/>
          </p:cNvGraphicFramePr>
          <p:nvPr/>
        </p:nvGraphicFramePr>
        <p:xfrm>
          <a:off x="4419600" y="1981200"/>
          <a:ext cx="9985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622080" imgH="177480" progId="Equation.DSMT4">
                  <p:embed/>
                </p:oleObj>
              </mc:Choice>
              <mc:Fallback>
                <p:oleObj name="Equation" r:id="rId5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81200"/>
                        <a:ext cx="9985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2" name="AutoShape 6"/>
          <p:cNvSpPr>
            <a:spLocks/>
          </p:cNvSpPr>
          <p:nvPr/>
        </p:nvSpPr>
        <p:spPr bwMode="auto">
          <a:xfrm rot="5400000">
            <a:off x="4724400" y="-838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 flipV="1">
            <a:off x="7848600" y="45720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7680325" y="5370513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False in</a:t>
            </a:r>
          </a:p>
          <a:p>
            <a:r>
              <a:rPr lang="en-US" altLang="en-US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 flipH="1" flipV="1">
            <a:off x="1143000" y="3962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V="1">
            <a:off x="1447800" y="4038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5707" name="Line 11"/>
          <p:cNvSpPr>
            <a:spLocks noChangeShapeType="1"/>
          </p:cNvSpPr>
          <p:nvPr/>
        </p:nvSpPr>
        <p:spPr bwMode="auto">
          <a:xfrm flipV="1">
            <a:off x="1752600" y="396240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5708" name="Line 12"/>
          <p:cNvSpPr>
            <a:spLocks noChangeShapeType="1"/>
          </p:cNvSpPr>
          <p:nvPr/>
        </p:nvSpPr>
        <p:spPr bwMode="auto">
          <a:xfrm flipV="1">
            <a:off x="2209800" y="4038600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1127125" y="51419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Horn Clauses</a:t>
            </a: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96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Resolution in general can be exponential in space and time.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If we can reduce all clauses to </a:t>
            </a:r>
            <a:r>
              <a:rPr lang="en-US" altLang="en-US">
                <a:solidFill>
                  <a:srgbClr val="FF0000"/>
                </a:solidFill>
              </a:rPr>
              <a:t>“Horn clauses”</a:t>
            </a:r>
            <a:r>
              <a:rPr lang="en-US" altLang="en-US"/>
              <a:t> resolution is </a:t>
            </a:r>
            <a:r>
              <a:rPr lang="en-US" altLang="en-US">
                <a:solidFill>
                  <a:srgbClr val="0000FF"/>
                </a:solidFill>
              </a:rPr>
              <a:t>linear</a:t>
            </a:r>
            <a:r>
              <a:rPr lang="en-US" altLang="en-US"/>
              <a:t> in space and time</a:t>
            </a:r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>
            <a:off x="3276600" y="2133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6381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clause with at most 1 positive literal.</a:t>
            </a:r>
          </a:p>
          <a:p>
            <a:r>
              <a:rPr lang="en-US" altLang="en-US"/>
              <a:t>e.g. 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Every Horn clause can be rewritten as an implication with</a:t>
            </a:r>
          </a:p>
          <a:p>
            <a:r>
              <a:rPr lang="en-US" altLang="en-US"/>
              <a:t>  a conjunction of positive literals in the premises and a single</a:t>
            </a:r>
          </a:p>
          <a:p>
            <a:r>
              <a:rPr lang="en-US" altLang="en-US"/>
              <a:t>  positive literal as a conclusion.</a:t>
            </a:r>
          </a:p>
          <a:p>
            <a:r>
              <a:rPr lang="en-US" altLang="en-US"/>
              <a:t>e.g.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1 positive literal: definite clause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0 positive literals: Fact or integrity constraint:</a:t>
            </a:r>
          </a:p>
          <a:p>
            <a:r>
              <a:rPr lang="en-US" altLang="en-US"/>
              <a:t>   e.g.  </a:t>
            </a:r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1295400" y="2819400"/>
          <a:ext cx="1219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4" imgW="939600" imgH="190440" progId="Equation.DSMT4">
                  <p:embed/>
                </p:oleObj>
              </mc:Choice>
              <mc:Fallback>
                <p:oleObj name="Equation" r:id="rId4" imgW="939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219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1301750" y="4191000"/>
          <a:ext cx="100488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6" imgW="774360" imgH="190440" progId="Equation.DSMT4">
                  <p:embed/>
                </p:oleObj>
              </mc:Choice>
              <mc:Fallback>
                <p:oleObj name="Equation" r:id="rId6" imgW="774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4191000"/>
                        <a:ext cx="1004888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1447800" y="5486400"/>
          <a:ext cx="2971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8" imgW="2044440" imgH="215640" progId="Equation.DSMT4">
                  <p:embed/>
                </p:oleObj>
              </mc:Choice>
              <mc:Fallback>
                <p:oleObj name="Equation" r:id="rId8" imgW="2044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2971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7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Basics Recap: Interpretation / Model /..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748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2176"/>
              </p:ext>
            </p:extLst>
          </p:nvPr>
        </p:nvGraphicFramePr>
        <p:xfrm>
          <a:off x="395537" y="2276872"/>
          <a:ext cx="4824536" cy="1296144"/>
        </p:xfrm>
        <a:graphic>
          <a:graphicData uri="http://schemas.openxmlformats.org/drawingml/2006/table">
            <a:tbl>
              <a:tblPr/>
              <a:tblGrid>
                <a:gridCol w="964539"/>
                <a:gridCol w="964538"/>
                <a:gridCol w="966382"/>
                <a:gridCol w="964539"/>
                <a:gridCol w="964538"/>
              </a:tblGrid>
              <a:tr h="64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831" y="5323866"/>
            <a:ext cx="259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159" y="5323866"/>
            <a:ext cx="2736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87" y="5323866"/>
            <a:ext cx="27363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r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23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A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2159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B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2479" y="4675794"/>
            <a:ext cx="4443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C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29" y="3789040"/>
            <a:ext cx="6986208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+mj-lt"/>
                <a:cs typeface="Times New Roman" pitchFamily="18" charset="0"/>
              </a:rPr>
              <a:t>Which of the three KB below is True in I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  </a:t>
            </a:r>
            <a:r>
              <a:rPr lang="en-US" dirty="0" smtClean="0">
                <a:cs typeface="Times New Roman" pitchFamily="18" charset="0"/>
              </a:rPr>
              <a:t>?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 </a:t>
            </a:r>
          </a:p>
          <a:p>
            <a:endParaRPr lang="en-US" i="1" baseline="-25000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12" y="276433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36675</TotalTime>
  <Words>3706</Words>
  <Application>Microsoft Office PowerPoint</Application>
  <PresentationFormat>On-screen Show (4:3)</PresentationFormat>
  <Paragraphs>797</Paragraphs>
  <Slides>60</Slides>
  <Notes>46</Notes>
  <HiddenSlides>4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Default Design</vt:lpstr>
      <vt:lpstr>2_Default Design</vt:lpstr>
      <vt:lpstr>1_Default Design</vt:lpstr>
      <vt:lpstr>3_Default Design</vt:lpstr>
      <vt:lpstr>4_Default Design</vt:lpstr>
      <vt:lpstr>Equation</vt:lpstr>
      <vt:lpstr>UBC Department of Computer Science Undergraduate Events  More details @ https://my.cs.ubc.ca/students/development/events </vt:lpstr>
      <vt:lpstr>PowerPoint Presentation</vt:lpstr>
      <vt:lpstr>PowerPoint Presentation</vt:lpstr>
      <vt:lpstr>PowerPoint Presentation</vt:lpstr>
      <vt:lpstr>Logics in AI: Similar slide to the one for planning</vt:lpstr>
      <vt:lpstr>Relationships between different Logics (better with colors)</vt:lpstr>
      <vt:lpstr>Lecture Overview</vt:lpstr>
      <vt:lpstr>Basic definitions from 322 (Semantics)</vt:lpstr>
      <vt:lpstr>PDC Semantics: Knowledge Base (KB)</vt:lpstr>
      <vt:lpstr>PDC Semantics: Knowledge Base (KB)</vt:lpstr>
      <vt:lpstr>PDC Semantics: Knowledge Base</vt:lpstr>
      <vt:lpstr>Basic definitions from 322 (Semantics)</vt:lpstr>
      <vt:lpstr>Example: Models</vt:lpstr>
      <vt:lpstr>Basic definitions from 322 (Semantics)</vt:lpstr>
      <vt:lpstr>PowerPoint Presentation</vt:lpstr>
      <vt:lpstr>Basic definitions from 322 (Proof Theory)</vt:lpstr>
      <vt:lpstr>(Propositional) Logic: Key ideas</vt:lpstr>
      <vt:lpstr>Lecture Overview</vt:lpstr>
      <vt:lpstr>Relationships between different Logics (better with colors)</vt:lpstr>
      <vt:lpstr>Propositional logic: Syntax</vt:lpstr>
      <vt:lpstr>Propositional logic: Semantics</vt:lpstr>
      <vt:lpstr>Truth tables for connectives</vt:lpstr>
      <vt:lpstr>Truth tables for connectives</vt:lpstr>
      <vt:lpstr>PowerPoint Presentation</vt:lpstr>
      <vt:lpstr>PowerPoint Presentation</vt:lpstr>
      <vt:lpstr>PowerPoint Presentation</vt:lpstr>
      <vt:lpstr>PowerPoint Presentation</vt:lpstr>
      <vt:lpstr>Validity and Satisfiability</vt:lpstr>
      <vt:lpstr>Validity and Satisfiability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Resolution Deduction step</vt:lpstr>
      <vt:lpstr>Learning Goals for today’s class</vt:lpstr>
      <vt:lpstr>PowerPoint Presentation</vt:lpstr>
      <vt:lpstr>Next class Fri</vt:lpstr>
      <vt:lpstr>Ignore from this slide forward</vt:lpstr>
      <vt:lpstr>Try it Yourselves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Logical equivalence</vt:lpstr>
      <vt:lpstr>Validity and satisfiability</vt:lpstr>
      <vt:lpstr>Proof methods</vt:lpstr>
      <vt:lpstr>Normal Form</vt:lpstr>
      <vt:lpstr>Example: Conversion to CNF</vt:lpstr>
      <vt:lpstr>Resolution Inference Rule for CNF</vt:lpstr>
      <vt:lpstr>Resolution Algorithm</vt:lpstr>
      <vt:lpstr>Resolution example</vt:lpstr>
      <vt:lpstr>Horn Clauses</vt:lpstr>
      <vt:lpstr>Normal Form</vt:lpstr>
      <vt:lpstr>Example: Conversion to CNF</vt:lpstr>
      <vt:lpstr>Resolution Inference Rule for CNF</vt:lpstr>
      <vt:lpstr>Resolution Algorithm</vt:lpstr>
      <vt:lpstr>Resolution example</vt:lpstr>
      <vt:lpstr>Horn Clauses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439</cp:revision>
  <dcterms:created xsi:type="dcterms:W3CDTF">2000-08-26T02:46:38Z</dcterms:created>
  <dcterms:modified xsi:type="dcterms:W3CDTF">2015-10-28T17:16:45Z</dcterms:modified>
</cp:coreProperties>
</file>